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colors12.xml" ContentType="application/vnd.openxmlformats-officedocument.drawingml.diagramColors+xml"/>
  <Override PartName="/ppt/diagrams/layout20.xml" ContentType="application/vnd.openxmlformats-officedocument.drawingml.diagram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notesSlides/notesSlide4.xml" ContentType="application/vnd.openxmlformats-officedocument.presentationml.notesSlide+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iagrams/layout11.xml" ContentType="application/vnd.openxmlformats-officedocument.drawingml.diagramLayout+xml"/>
  <Override PartName="/ppt/diagrams/colors14.xml" ContentType="application/vnd.openxmlformats-officedocument.drawingml.diagramColor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79" r:id="rId2"/>
    <p:sldId id="341" r:id="rId3"/>
    <p:sldId id="319" r:id="rId4"/>
    <p:sldId id="320" r:id="rId5"/>
    <p:sldId id="322" r:id="rId6"/>
    <p:sldId id="317" r:id="rId7"/>
    <p:sldId id="323" r:id="rId8"/>
    <p:sldId id="324" r:id="rId9"/>
    <p:sldId id="316" r:id="rId10"/>
    <p:sldId id="325" r:id="rId11"/>
    <p:sldId id="326" r:id="rId12"/>
    <p:sldId id="327" r:id="rId13"/>
    <p:sldId id="342" r:id="rId14"/>
    <p:sldId id="358" r:id="rId15"/>
    <p:sldId id="359" r:id="rId16"/>
    <p:sldId id="360" r:id="rId17"/>
    <p:sldId id="361" r:id="rId18"/>
    <p:sldId id="362" r:id="rId19"/>
    <p:sldId id="363" r:id="rId20"/>
    <p:sldId id="364" r:id="rId21"/>
    <p:sldId id="365" r:id="rId22"/>
    <p:sldId id="366" r:id="rId23"/>
    <p:sldId id="329" r:id="rId24"/>
    <p:sldId id="330" r:id="rId25"/>
    <p:sldId id="331" r:id="rId26"/>
    <p:sldId id="344" r:id="rId27"/>
    <p:sldId id="347" r:id="rId28"/>
    <p:sldId id="346" r:id="rId29"/>
    <p:sldId id="345" r:id="rId30"/>
    <p:sldId id="343" r:id="rId31"/>
    <p:sldId id="357" r:id="rId32"/>
    <p:sldId id="332" r:id="rId33"/>
    <p:sldId id="333" r:id="rId34"/>
    <p:sldId id="335" r:id="rId35"/>
    <p:sldId id="338" r:id="rId36"/>
    <p:sldId id="336" r:id="rId37"/>
    <p:sldId id="337" r:id="rId38"/>
    <p:sldId id="339" r:id="rId39"/>
    <p:sldId id="334" r:id="rId40"/>
    <p:sldId id="340" r:id="rId41"/>
    <p:sldId id="321" r:id="rId42"/>
    <p:sldId id="269"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0093"/>
    <a:srgbClr val="FF6699"/>
    <a:srgbClr val="C05200"/>
    <a:srgbClr val="FFCC00"/>
    <a:srgbClr val="FFF3C1"/>
    <a:srgbClr val="1E287E"/>
    <a:srgbClr val="1E2878"/>
    <a:srgbClr val="0072C0"/>
    <a:srgbClr val="333399"/>
    <a:srgbClr val="0099FF"/>
  </p:clrMru>
</p:presentationPr>
</file>

<file path=ppt/tableStyles.xml><?xml version="1.0" encoding="utf-8"?>
<a:tblStyleLst xmlns:a="http://schemas.openxmlformats.org/drawingml/2006/main" def="{5C22544A-7EE6-4342-B048-85BDC9FD1C3A}">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269D01E-BC32-4049-B463-5C60D7B0CCD2}" styleName="Téma alapján készült stílus 2 – 4. jelölőszín">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33" autoAdjust="0"/>
    <p:restoredTop sz="94235" autoAdjust="0"/>
  </p:normalViewPr>
  <p:slideViewPr>
    <p:cSldViewPr>
      <p:cViewPr>
        <p:scale>
          <a:sx n="100" d="100"/>
          <a:sy n="100" d="100"/>
        </p:scale>
        <p:origin x="438" y="6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oleObject" Target="file:///C:\Users\davidgr\Desktop\price%20comparison\pricing%20compare%20ms%20vs%20vm.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u-HU"/>
  <c:clrMapOvr bg1="lt1" tx1="dk1" bg2="lt2" tx2="dk2" accent1="accent1" accent2="accent2" accent3="accent3" accent4="accent4" accent5="accent5" accent6="accent6" hlink="hlink" folHlink="folHlink"/>
  <c:chart>
    <c:title>
      <c:tx>
        <c:rich>
          <a:bodyPr/>
          <a:lstStyle/>
          <a:p>
            <a:pPr>
              <a:defRPr lang="en-US">
                <a:solidFill>
                  <a:schemeClr val="tx1"/>
                </a:solidFill>
              </a:defRPr>
            </a:pPr>
            <a:r>
              <a:rPr lang="hu-HU" dirty="0" smtClean="0">
                <a:solidFill>
                  <a:schemeClr val="tx1"/>
                </a:solidFill>
              </a:rPr>
              <a:t>Teljes költség</a:t>
            </a:r>
            <a:endParaRPr lang="en-US" baseline="0" dirty="0" smtClean="0">
              <a:solidFill>
                <a:schemeClr val="tx1"/>
              </a:solidFill>
            </a:endParaRPr>
          </a:p>
          <a:p>
            <a:pPr>
              <a:defRPr lang="en-US">
                <a:solidFill>
                  <a:schemeClr val="tx1"/>
                </a:solidFill>
              </a:defRPr>
            </a:pPr>
            <a:r>
              <a:rPr lang="en-US" baseline="0" dirty="0" smtClean="0">
                <a:solidFill>
                  <a:schemeClr val="tx1"/>
                </a:solidFill>
              </a:rPr>
              <a:t>Microsoft </a:t>
            </a:r>
            <a:r>
              <a:rPr lang="hu-HU" baseline="0" dirty="0" smtClean="0">
                <a:solidFill>
                  <a:schemeClr val="tx1"/>
                </a:solidFill>
              </a:rPr>
              <a:t>-</a:t>
            </a:r>
            <a:r>
              <a:rPr lang="en-US" baseline="0" dirty="0" smtClean="0">
                <a:solidFill>
                  <a:schemeClr val="tx1"/>
                </a:solidFill>
              </a:rPr>
              <a:t> VMware</a:t>
            </a:r>
            <a:endParaRPr lang="en-US" dirty="0">
              <a:solidFill>
                <a:schemeClr val="tx1"/>
              </a:solidFill>
            </a:endParaRPr>
          </a:p>
        </c:rich>
      </c:tx>
      <c:layout/>
    </c:title>
    <c:view3D>
      <c:rotY val="0"/>
      <c:rAngAx val="1"/>
    </c:view3D>
    <c:plotArea>
      <c:layout/>
      <c:bar3DChart>
        <c:barDir val="col"/>
        <c:grouping val="clustered"/>
        <c:ser>
          <c:idx val="0"/>
          <c:order val="0"/>
          <c:tx>
            <c:v>Microsoft</c:v>
          </c:tx>
          <c:val>
            <c:numRef>
              <c:f>Sheet1!$D$21:$H$21</c:f>
              <c:numCache>
                <c:formatCode>"$"#,##0</c:formatCode>
                <c:ptCount val="5"/>
                <c:pt idx="0">
                  <c:v>20169</c:v>
                </c:pt>
                <c:pt idx="1">
                  <c:v>38619</c:v>
                </c:pt>
                <c:pt idx="2">
                  <c:v>75519</c:v>
                </c:pt>
                <c:pt idx="3">
                  <c:v>173319</c:v>
                </c:pt>
                <c:pt idx="4">
                  <c:v>336319</c:v>
                </c:pt>
              </c:numCache>
            </c:numRef>
          </c:val>
        </c:ser>
        <c:ser>
          <c:idx val="1"/>
          <c:order val="1"/>
          <c:tx>
            <c:v>VMware</c:v>
          </c:tx>
          <c:val>
            <c:numRef>
              <c:f>Sheet1!$D$22:$H$22</c:f>
              <c:numCache>
                <c:formatCode>"$"#,##0</c:formatCode>
                <c:ptCount val="5"/>
                <c:pt idx="0">
                  <c:v>61443</c:v>
                </c:pt>
                <c:pt idx="1">
                  <c:v>115568</c:v>
                </c:pt>
                <c:pt idx="2">
                  <c:v>223818</c:v>
                </c:pt>
                <c:pt idx="3">
                  <c:v>548568</c:v>
                </c:pt>
                <c:pt idx="4">
                  <c:v>1089818</c:v>
                </c:pt>
              </c:numCache>
            </c:numRef>
          </c:val>
        </c:ser>
        <c:shape val="cylinder"/>
        <c:axId val="257171456"/>
        <c:axId val="257172992"/>
        <c:axId val="0"/>
      </c:bar3DChart>
      <c:catAx>
        <c:axId val="257171456"/>
        <c:scaling>
          <c:orientation val="minMax"/>
        </c:scaling>
        <c:delete val="1"/>
        <c:axPos val="b"/>
        <c:majorTickMark val="none"/>
        <c:tickLblPos val="nextTo"/>
        <c:crossAx val="257172992"/>
        <c:crosses val="autoZero"/>
        <c:lblAlgn val="ctr"/>
        <c:lblOffset val="300"/>
      </c:catAx>
      <c:valAx>
        <c:axId val="257172992"/>
        <c:scaling>
          <c:orientation val="minMax"/>
        </c:scaling>
        <c:axPos val="l"/>
        <c:majorGridlines/>
        <c:numFmt formatCode="&quot;$&quot;#,##0" sourceLinked="1"/>
        <c:majorTickMark val="none"/>
        <c:tickLblPos val="nextTo"/>
        <c:txPr>
          <a:bodyPr/>
          <a:lstStyle/>
          <a:p>
            <a:pPr>
              <a:defRPr lang="en-US">
                <a:solidFill>
                  <a:schemeClr val="tx1"/>
                </a:solidFill>
              </a:defRPr>
            </a:pPr>
            <a:endParaRPr lang="hu-HU"/>
          </a:p>
        </c:txPr>
        <c:crossAx val="257171456"/>
        <c:crosses val="autoZero"/>
        <c:crossBetween val="between"/>
      </c:valAx>
    </c:plotArea>
    <c:legend>
      <c:legendPos val="r"/>
      <c:layout/>
      <c:txPr>
        <a:bodyPr/>
        <a:lstStyle/>
        <a:p>
          <a:pPr>
            <a:defRPr lang="en-US">
              <a:solidFill>
                <a:schemeClr val="tx1"/>
              </a:solidFill>
            </a:defRPr>
          </a:pPr>
          <a:endParaRPr lang="hu-HU"/>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346B9F-D10A-42A7-8E9E-033DABBA1C20}" type="doc">
      <dgm:prSet loTypeId="urn:microsoft.com/office/officeart/2005/8/layout/bProcess4" loCatId="process" qsTypeId="urn:microsoft.com/office/officeart/2005/8/quickstyle/3d2" qsCatId="3D" csTypeId="urn:microsoft.com/office/officeart/2005/8/colors/accent0_3" csCatId="mainScheme" phldr="1"/>
      <dgm:spPr/>
      <dgm:t>
        <a:bodyPr/>
        <a:lstStyle/>
        <a:p>
          <a:endParaRPr lang="hu-HU"/>
        </a:p>
      </dgm:t>
    </dgm:pt>
    <dgm:pt modelId="{BFB35D78-2742-4FB5-ABAE-EA4EE9474318}">
      <dgm:prSet phldrT="[Text]"/>
      <dgm:spPr/>
      <dgm:t>
        <a:bodyPr/>
        <a:lstStyle/>
        <a:p>
          <a:r>
            <a:rPr lang="hu-HU" dirty="0" smtClean="0">
              <a:effectLst>
                <a:outerShdw blurRad="38100" dist="38100" dir="2700000" algn="tl">
                  <a:srgbClr val="000000">
                    <a:alpha val="43137"/>
                  </a:srgbClr>
                </a:outerShdw>
              </a:effectLst>
            </a:rPr>
            <a:t>Milyen alkalmazásaink vannak?</a:t>
          </a:r>
          <a:endParaRPr lang="hu-HU" dirty="0">
            <a:effectLst>
              <a:outerShdw blurRad="38100" dist="38100" dir="2700000" algn="tl">
                <a:srgbClr val="000000">
                  <a:alpha val="43137"/>
                </a:srgbClr>
              </a:outerShdw>
            </a:effectLst>
          </a:endParaRPr>
        </a:p>
      </dgm:t>
    </dgm:pt>
    <dgm:pt modelId="{0EC81927-5E24-4C5A-BBB0-13BBACA5C24A}" type="parTrans" cxnId="{E23C6E92-D6FE-4D08-A119-AF47C01B566A}">
      <dgm:prSet/>
      <dgm:spPr/>
      <dgm:t>
        <a:bodyPr/>
        <a:lstStyle/>
        <a:p>
          <a:endParaRPr lang="hu-HU"/>
        </a:p>
      </dgm:t>
    </dgm:pt>
    <dgm:pt modelId="{0A9877F0-56BB-4E55-B967-91832AE32641}" type="sibTrans" cxnId="{E23C6E92-D6FE-4D08-A119-AF47C01B566A}">
      <dgm:prSet/>
      <dgm:spPr/>
      <dgm:t>
        <a:bodyPr/>
        <a:lstStyle/>
        <a:p>
          <a:endParaRPr lang="hu-HU"/>
        </a:p>
      </dgm:t>
    </dgm:pt>
    <dgm:pt modelId="{EB9F01BC-04C6-42A7-A810-021A0FE74B2F}">
      <dgm:prSet phldrT="[Text]"/>
      <dgm:spPr/>
      <dgm:t>
        <a:bodyPr/>
        <a:lstStyle/>
        <a:p>
          <a:r>
            <a:rPr lang="hu-HU" dirty="0" smtClean="0">
              <a:effectLst>
                <a:outerShdw blurRad="38100" dist="38100" dir="2700000" algn="tl">
                  <a:srgbClr val="000000">
                    <a:alpha val="43137"/>
                  </a:srgbClr>
                </a:outerShdw>
              </a:effectLst>
            </a:rPr>
            <a:t>Milyen erőforrások szükségesek?</a:t>
          </a:r>
          <a:endParaRPr lang="hu-HU" dirty="0">
            <a:effectLst>
              <a:outerShdw blurRad="38100" dist="38100" dir="2700000" algn="tl">
                <a:srgbClr val="000000">
                  <a:alpha val="43137"/>
                </a:srgbClr>
              </a:outerShdw>
            </a:effectLst>
          </a:endParaRPr>
        </a:p>
      </dgm:t>
    </dgm:pt>
    <dgm:pt modelId="{4AD2568C-40DC-4D3B-BBEF-5EB12382820D}" type="parTrans" cxnId="{C6B57E21-8DDB-45F6-A8D1-E9C144E6188A}">
      <dgm:prSet/>
      <dgm:spPr/>
      <dgm:t>
        <a:bodyPr/>
        <a:lstStyle/>
        <a:p>
          <a:endParaRPr lang="hu-HU"/>
        </a:p>
      </dgm:t>
    </dgm:pt>
    <dgm:pt modelId="{526C2F3E-19D2-4CA6-8F40-387FC6A96C6E}" type="sibTrans" cxnId="{C6B57E21-8DDB-45F6-A8D1-E9C144E6188A}">
      <dgm:prSet/>
      <dgm:spPr/>
      <dgm:t>
        <a:bodyPr/>
        <a:lstStyle/>
        <a:p>
          <a:endParaRPr lang="hu-HU"/>
        </a:p>
      </dgm:t>
    </dgm:pt>
    <dgm:pt modelId="{1E7EB529-0527-4F16-9FDA-A36B9743A0D0}">
      <dgm:prSet phldrT="[Text]"/>
      <dgm:spPr/>
      <dgm:t>
        <a:bodyPr/>
        <a:lstStyle/>
        <a:p>
          <a:r>
            <a:rPr lang="hu-HU" dirty="0" smtClean="0">
              <a:effectLst>
                <a:outerShdw blurRad="38100" dist="38100" dir="2700000" algn="tl">
                  <a:srgbClr val="000000">
                    <a:alpha val="43137"/>
                  </a:srgbClr>
                </a:outerShdw>
              </a:effectLst>
            </a:rPr>
            <a:t>Alkalmazások mentése</a:t>
          </a:r>
          <a:endParaRPr lang="hu-HU" dirty="0">
            <a:effectLst>
              <a:outerShdw blurRad="38100" dist="38100" dir="2700000" algn="tl">
                <a:srgbClr val="000000">
                  <a:alpha val="43137"/>
                </a:srgbClr>
              </a:outerShdw>
            </a:effectLst>
          </a:endParaRPr>
        </a:p>
      </dgm:t>
    </dgm:pt>
    <dgm:pt modelId="{FE2F59D2-551D-4351-AAC4-A241430092AE}" type="parTrans" cxnId="{26E37D5F-C917-405B-9E29-08A7F0D3BBF7}">
      <dgm:prSet/>
      <dgm:spPr/>
      <dgm:t>
        <a:bodyPr/>
        <a:lstStyle/>
        <a:p>
          <a:endParaRPr lang="hu-HU"/>
        </a:p>
      </dgm:t>
    </dgm:pt>
    <dgm:pt modelId="{D24C88CF-71FF-41E3-9F8C-C047CF5508A5}" type="sibTrans" cxnId="{26E37D5F-C917-405B-9E29-08A7F0D3BBF7}">
      <dgm:prSet/>
      <dgm:spPr/>
      <dgm:t>
        <a:bodyPr/>
        <a:lstStyle/>
        <a:p>
          <a:endParaRPr lang="hu-HU"/>
        </a:p>
      </dgm:t>
    </dgm:pt>
    <dgm:pt modelId="{6077A331-B176-43C4-BAB7-E20F9CBDCC1E}">
      <dgm:prSet phldrT="[Text]"/>
      <dgm:spPr/>
      <dgm:t>
        <a:bodyPr/>
        <a:lstStyle/>
        <a:p>
          <a:r>
            <a:rPr lang="hu-HU" dirty="0" smtClean="0">
              <a:effectLst>
                <a:outerShdw blurRad="38100" dist="38100" dir="2700000" algn="tl">
                  <a:srgbClr val="000000">
                    <a:alpha val="43137"/>
                  </a:srgbClr>
                </a:outerShdw>
              </a:effectLst>
            </a:rPr>
            <a:t>Alkalmazások elvárt rendelkezésre állása</a:t>
          </a:r>
          <a:endParaRPr lang="hu-HU" dirty="0">
            <a:effectLst>
              <a:outerShdw blurRad="38100" dist="38100" dir="2700000" algn="tl">
                <a:srgbClr val="000000">
                  <a:alpha val="43137"/>
                </a:srgbClr>
              </a:outerShdw>
            </a:effectLst>
          </a:endParaRPr>
        </a:p>
      </dgm:t>
    </dgm:pt>
    <dgm:pt modelId="{0F3F2F5E-C611-474E-B8CE-DE3A708613B1}" type="parTrans" cxnId="{9924740D-B80A-44C4-99B3-8D13210ECB4A}">
      <dgm:prSet/>
      <dgm:spPr/>
      <dgm:t>
        <a:bodyPr/>
        <a:lstStyle/>
        <a:p>
          <a:endParaRPr lang="hu-HU"/>
        </a:p>
      </dgm:t>
    </dgm:pt>
    <dgm:pt modelId="{D1E3C388-53D2-421E-A6B4-FABF50723DBA}" type="sibTrans" cxnId="{9924740D-B80A-44C4-99B3-8D13210ECB4A}">
      <dgm:prSet/>
      <dgm:spPr/>
      <dgm:t>
        <a:bodyPr/>
        <a:lstStyle/>
        <a:p>
          <a:endParaRPr lang="hu-HU"/>
        </a:p>
      </dgm:t>
    </dgm:pt>
    <dgm:pt modelId="{EE0A656D-98A1-4E8E-B721-04B1B11D29BE}">
      <dgm:prSet phldrT="[Text]"/>
      <dgm:spPr/>
      <dgm:t>
        <a:bodyPr/>
        <a:lstStyle/>
        <a:p>
          <a:r>
            <a:rPr lang="hu-HU" b="1" dirty="0" smtClean="0">
              <a:solidFill>
                <a:srgbClr val="FFC000"/>
              </a:solidFill>
              <a:effectLst>
                <a:outerShdw blurRad="38100" dist="38100" dir="2700000" algn="tl">
                  <a:srgbClr val="000000">
                    <a:alpha val="43137"/>
                  </a:srgbClr>
                </a:outerShdw>
              </a:effectLst>
            </a:rPr>
            <a:t>Összegzés és döntés</a:t>
          </a:r>
          <a:endParaRPr lang="hu-HU" b="1" dirty="0">
            <a:solidFill>
              <a:srgbClr val="FFC000"/>
            </a:solidFill>
            <a:effectLst>
              <a:outerShdw blurRad="38100" dist="38100" dir="2700000" algn="tl">
                <a:srgbClr val="000000">
                  <a:alpha val="43137"/>
                </a:srgbClr>
              </a:outerShdw>
            </a:effectLst>
          </a:endParaRPr>
        </a:p>
      </dgm:t>
    </dgm:pt>
    <dgm:pt modelId="{D2E76AF3-0790-40F8-81F0-D703A0D7B320}" type="parTrans" cxnId="{F02C9BFD-5686-4249-A409-8E638FFAE581}">
      <dgm:prSet/>
      <dgm:spPr/>
      <dgm:t>
        <a:bodyPr/>
        <a:lstStyle/>
        <a:p>
          <a:endParaRPr lang="hu-HU"/>
        </a:p>
      </dgm:t>
    </dgm:pt>
    <dgm:pt modelId="{CAB9FE0B-D4E5-4EE2-A112-5406E09654A0}" type="sibTrans" cxnId="{F02C9BFD-5686-4249-A409-8E638FFAE581}">
      <dgm:prSet/>
      <dgm:spPr/>
      <dgm:t>
        <a:bodyPr/>
        <a:lstStyle/>
        <a:p>
          <a:endParaRPr lang="hu-HU"/>
        </a:p>
      </dgm:t>
    </dgm:pt>
    <dgm:pt modelId="{DF780AC2-DDC3-453B-B0A9-13E80538CD5D}">
      <dgm:prSet phldrT="[Text]"/>
      <dgm:spPr/>
      <dgm:t>
        <a:bodyPr/>
        <a:lstStyle/>
        <a:p>
          <a:r>
            <a:rPr lang="hu-HU" dirty="0" smtClean="0">
              <a:effectLst>
                <a:outerShdw blurRad="38100" dist="38100" dir="2700000" algn="tl">
                  <a:srgbClr val="000000">
                    <a:alpha val="43137"/>
                  </a:srgbClr>
                </a:outerShdw>
              </a:effectLst>
            </a:rPr>
            <a:t>Szerverek kiválasztása</a:t>
          </a:r>
          <a:endParaRPr lang="hu-HU" dirty="0">
            <a:effectLst>
              <a:outerShdw blurRad="38100" dist="38100" dir="2700000" algn="tl">
                <a:srgbClr val="000000">
                  <a:alpha val="43137"/>
                </a:srgbClr>
              </a:outerShdw>
            </a:effectLst>
          </a:endParaRPr>
        </a:p>
      </dgm:t>
    </dgm:pt>
    <dgm:pt modelId="{2A0C67D2-FDFE-4427-AC81-97059B7C47C1}" type="parTrans" cxnId="{D403D047-9B3F-4EC7-B8ED-525F2A6A4D18}">
      <dgm:prSet/>
      <dgm:spPr/>
      <dgm:t>
        <a:bodyPr/>
        <a:lstStyle/>
        <a:p>
          <a:endParaRPr lang="hu-HU"/>
        </a:p>
      </dgm:t>
    </dgm:pt>
    <dgm:pt modelId="{E2539C60-A129-476B-88DE-F4E926094142}" type="sibTrans" cxnId="{D403D047-9B3F-4EC7-B8ED-525F2A6A4D18}">
      <dgm:prSet/>
      <dgm:spPr/>
      <dgm:t>
        <a:bodyPr/>
        <a:lstStyle/>
        <a:p>
          <a:endParaRPr lang="hu-HU"/>
        </a:p>
      </dgm:t>
    </dgm:pt>
    <dgm:pt modelId="{1EC84FAF-FE92-46C4-986B-3A1217CA35D3}">
      <dgm:prSet phldrT="[Text]"/>
      <dgm:spPr/>
      <dgm:t>
        <a:bodyPr/>
        <a:lstStyle/>
        <a:p>
          <a:r>
            <a:rPr lang="hu-HU" dirty="0" smtClean="0">
              <a:effectLst>
                <a:outerShdw blurRad="38100" dist="38100" dir="2700000" algn="tl">
                  <a:srgbClr val="000000">
                    <a:alpha val="43137"/>
                  </a:srgbClr>
                </a:outerShdw>
              </a:effectLst>
            </a:rPr>
            <a:t>Virtuális és fizikai gépek összerendelése</a:t>
          </a:r>
          <a:endParaRPr lang="hu-HU" dirty="0">
            <a:effectLst>
              <a:outerShdw blurRad="38100" dist="38100" dir="2700000" algn="tl">
                <a:srgbClr val="000000">
                  <a:alpha val="43137"/>
                </a:srgbClr>
              </a:outerShdw>
            </a:effectLst>
          </a:endParaRPr>
        </a:p>
      </dgm:t>
    </dgm:pt>
    <dgm:pt modelId="{E5AB9276-426E-4D7B-99DF-4BB3BBADA5D4}" type="parTrans" cxnId="{9573C90D-EB8C-455F-9B1D-205020D65BCE}">
      <dgm:prSet/>
      <dgm:spPr/>
      <dgm:t>
        <a:bodyPr/>
        <a:lstStyle/>
        <a:p>
          <a:endParaRPr lang="hu-HU"/>
        </a:p>
      </dgm:t>
    </dgm:pt>
    <dgm:pt modelId="{38F2EE4E-223B-4DD7-BD56-E8C84528789F}" type="sibTrans" cxnId="{9573C90D-EB8C-455F-9B1D-205020D65BCE}">
      <dgm:prSet/>
      <dgm:spPr/>
      <dgm:t>
        <a:bodyPr/>
        <a:lstStyle/>
        <a:p>
          <a:endParaRPr lang="hu-HU"/>
        </a:p>
      </dgm:t>
    </dgm:pt>
    <dgm:pt modelId="{8BD52C72-FD61-40D6-A9AE-D697AB8918FE}">
      <dgm:prSet phldrT="[Text]"/>
      <dgm:spPr/>
      <dgm:t>
        <a:bodyPr/>
        <a:lstStyle/>
        <a:p>
          <a:r>
            <a:rPr lang="hu-HU" dirty="0" err="1" smtClean="0">
              <a:effectLst>
                <a:outerShdw blurRad="38100" dist="38100" dir="2700000" algn="tl">
                  <a:srgbClr val="000000">
                    <a:alpha val="43137"/>
                  </a:srgbClr>
                </a:outerShdw>
              </a:effectLst>
            </a:rPr>
            <a:t>Hosztok</a:t>
          </a:r>
          <a:r>
            <a:rPr lang="hu-HU" dirty="0" smtClean="0">
              <a:effectLst>
                <a:outerShdw blurRad="38100" dist="38100" dir="2700000" algn="tl">
                  <a:srgbClr val="000000">
                    <a:alpha val="43137"/>
                  </a:srgbClr>
                </a:outerShdw>
              </a:effectLst>
            </a:rPr>
            <a:t> mentési módja</a:t>
          </a:r>
          <a:endParaRPr lang="hu-HU" dirty="0">
            <a:effectLst>
              <a:outerShdw blurRad="38100" dist="38100" dir="2700000" algn="tl">
                <a:srgbClr val="000000">
                  <a:alpha val="43137"/>
                </a:srgbClr>
              </a:outerShdw>
            </a:effectLst>
          </a:endParaRPr>
        </a:p>
      </dgm:t>
    </dgm:pt>
    <dgm:pt modelId="{F71B2D93-14C5-4E89-B8F1-807E6AFA5368}" type="parTrans" cxnId="{48956A51-4B95-4EA0-9669-5B7C88726E99}">
      <dgm:prSet/>
      <dgm:spPr/>
      <dgm:t>
        <a:bodyPr/>
        <a:lstStyle/>
        <a:p>
          <a:endParaRPr lang="hu-HU"/>
        </a:p>
      </dgm:t>
    </dgm:pt>
    <dgm:pt modelId="{B2564971-83EC-41E1-8D18-F8CE5CCBF480}" type="sibTrans" cxnId="{48956A51-4B95-4EA0-9669-5B7C88726E99}">
      <dgm:prSet/>
      <dgm:spPr/>
      <dgm:t>
        <a:bodyPr/>
        <a:lstStyle/>
        <a:p>
          <a:endParaRPr lang="hu-HU"/>
        </a:p>
      </dgm:t>
    </dgm:pt>
    <dgm:pt modelId="{BE36477E-8931-4274-BE3F-ED06BFA81607}">
      <dgm:prSet phldrT="[Text]"/>
      <dgm:spPr/>
      <dgm:t>
        <a:bodyPr/>
        <a:lstStyle/>
        <a:p>
          <a:r>
            <a:rPr lang="hu-HU" dirty="0" smtClean="0">
              <a:effectLst>
                <a:outerShdw blurRad="38100" dist="38100" dir="2700000" algn="tl">
                  <a:srgbClr val="000000">
                    <a:alpha val="43137"/>
                  </a:srgbClr>
                </a:outerShdw>
              </a:effectLst>
            </a:rPr>
            <a:t>Magas rendelkezésre állás tervezése</a:t>
          </a:r>
          <a:endParaRPr lang="hu-HU" dirty="0">
            <a:effectLst>
              <a:outerShdw blurRad="38100" dist="38100" dir="2700000" algn="tl">
                <a:srgbClr val="000000">
                  <a:alpha val="43137"/>
                </a:srgbClr>
              </a:outerShdw>
            </a:effectLst>
          </a:endParaRPr>
        </a:p>
      </dgm:t>
    </dgm:pt>
    <dgm:pt modelId="{C1230AEE-B4DC-4D2F-BF75-CF09EF25E2C5}" type="parTrans" cxnId="{0DC5407F-F651-42F6-96EF-D3107A593DF1}">
      <dgm:prSet/>
      <dgm:spPr/>
      <dgm:t>
        <a:bodyPr/>
        <a:lstStyle/>
        <a:p>
          <a:endParaRPr lang="hu-HU"/>
        </a:p>
      </dgm:t>
    </dgm:pt>
    <dgm:pt modelId="{BF1BCCEB-2F7B-4058-92AA-4C8AD4ACCEDC}" type="sibTrans" cxnId="{0DC5407F-F651-42F6-96EF-D3107A593DF1}">
      <dgm:prSet/>
      <dgm:spPr/>
      <dgm:t>
        <a:bodyPr/>
        <a:lstStyle/>
        <a:p>
          <a:endParaRPr lang="hu-HU"/>
        </a:p>
      </dgm:t>
    </dgm:pt>
    <dgm:pt modelId="{08789F22-7CDC-4F9D-BF92-2BB941C2952A}">
      <dgm:prSet phldrT="[Text]"/>
      <dgm:spPr/>
      <dgm:t>
        <a:bodyPr/>
        <a:lstStyle/>
        <a:p>
          <a:r>
            <a:rPr lang="hu-HU" dirty="0" smtClean="0">
              <a:effectLst>
                <a:outerShdw blurRad="38100" dist="38100" dir="2700000" algn="tl">
                  <a:srgbClr val="000000">
                    <a:alpha val="43137"/>
                  </a:srgbClr>
                </a:outerShdw>
              </a:effectLst>
            </a:rPr>
            <a:t>Storage tervezése</a:t>
          </a:r>
          <a:endParaRPr lang="hu-HU" dirty="0">
            <a:effectLst>
              <a:outerShdw blurRad="38100" dist="38100" dir="2700000" algn="tl">
                <a:srgbClr val="000000">
                  <a:alpha val="43137"/>
                </a:srgbClr>
              </a:outerShdw>
            </a:effectLst>
          </a:endParaRPr>
        </a:p>
      </dgm:t>
    </dgm:pt>
    <dgm:pt modelId="{24B31B5F-471D-463C-8EA8-40B8E5BE155F}" type="parTrans" cxnId="{99EEB7B6-D2A5-4287-B907-733DC659ABF0}">
      <dgm:prSet/>
      <dgm:spPr/>
      <dgm:t>
        <a:bodyPr/>
        <a:lstStyle/>
        <a:p>
          <a:endParaRPr lang="hu-HU"/>
        </a:p>
      </dgm:t>
    </dgm:pt>
    <dgm:pt modelId="{0FF3E62F-1287-4C4F-AE63-24F650EE26DE}" type="sibTrans" cxnId="{99EEB7B6-D2A5-4287-B907-733DC659ABF0}">
      <dgm:prSet/>
      <dgm:spPr/>
      <dgm:t>
        <a:bodyPr/>
        <a:lstStyle/>
        <a:p>
          <a:endParaRPr lang="hu-HU"/>
        </a:p>
      </dgm:t>
    </dgm:pt>
    <dgm:pt modelId="{90615C83-64C3-4188-BF11-47CCF53C669E}">
      <dgm:prSet phldrT="[Text]"/>
      <dgm:spPr/>
      <dgm:t>
        <a:bodyPr/>
        <a:lstStyle/>
        <a:p>
          <a:r>
            <a:rPr lang="hu-HU" dirty="0" smtClean="0">
              <a:effectLst>
                <a:outerShdw blurRad="38100" dist="38100" dir="2700000" algn="tl">
                  <a:srgbClr val="000000">
                    <a:alpha val="43137"/>
                  </a:srgbClr>
                </a:outerShdw>
              </a:effectLst>
            </a:rPr>
            <a:t>Hálózat tervezése</a:t>
          </a:r>
          <a:endParaRPr lang="hu-HU" dirty="0">
            <a:effectLst>
              <a:outerShdw blurRad="38100" dist="38100" dir="2700000" algn="tl">
                <a:srgbClr val="000000">
                  <a:alpha val="43137"/>
                </a:srgbClr>
              </a:outerShdw>
            </a:effectLst>
          </a:endParaRPr>
        </a:p>
      </dgm:t>
    </dgm:pt>
    <dgm:pt modelId="{C47E9438-415E-4DE4-928C-FE5739455E94}" type="parTrans" cxnId="{AA2819C5-F3EA-451C-85C2-F6996FE4A345}">
      <dgm:prSet/>
      <dgm:spPr/>
      <dgm:t>
        <a:bodyPr/>
        <a:lstStyle/>
        <a:p>
          <a:endParaRPr lang="hu-HU"/>
        </a:p>
      </dgm:t>
    </dgm:pt>
    <dgm:pt modelId="{7E646C3F-DDA0-4AAF-BDC4-7A21E5E755F5}" type="sibTrans" cxnId="{AA2819C5-F3EA-451C-85C2-F6996FE4A345}">
      <dgm:prSet/>
      <dgm:spPr/>
      <dgm:t>
        <a:bodyPr/>
        <a:lstStyle/>
        <a:p>
          <a:endParaRPr lang="hu-HU"/>
        </a:p>
      </dgm:t>
    </dgm:pt>
    <dgm:pt modelId="{AEFD0FA6-A188-4737-ADC9-BB7F978BD052}">
      <dgm:prSet phldrT="[Text]"/>
      <dgm:spPr/>
      <dgm:t>
        <a:bodyPr/>
        <a:lstStyle/>
        <a:p>
          <a:r>
            <a:rPr lang="hu-HU" dirty="0" smtClean="0">
              <a:effectLst>
                <a:outerShdw blurRad="38100" dist="38100" dir="2700000" algn="tl">
                  <a:srgbClr val="000000">
                    <a:alpha val="43137"/>
                  </a:srgbClr>
                </a:outerShdw>
              </a:effectLst>
            </a:rPr>
            <a:t>Végső ellenőrzés</a:t>
          </a:r>
          <a:endParaRPr lang="hu-HU" dirty="0">
            <a:effectLst>
              <a:outerShdw blurRad="38100" dist="38100" dir="2700000" algn="tl">
                <a:srgbClr val="000000">
                  <a:alpha val="43137"/>
                </a:srgbClr>
              </a:outerShdw>
            </a:effectLst>
          </a:endParaRPr>
        </a:p>
      </dgm:t>
    </dgm:pt>
    <dgm:pt modelId="{3E5189A2-B0E9-4AE1-BE3F-9BE87E920075}" type="parTrans" cxnId="{56D10B1D-3DBC-4C2F-8161-3DA043D66C71}">
      <dgm:prSet/>
      <dgm:spPr/>
      <dgm:t>
        <a:bodyPr/>
        <a:lstStyle/>
        <a:p>
          <a:endParaRPr lang="hu-HU"/>
        </a:p>
      </dgm:t>
    </dgm:pt>
    <dgm:pt modelId="{41990806-0DAF-4ADC-8506-597CC9279263}" type="sibTrans" cxnId="{56D10B1D-3DBC-4C2F-8161-3DA043D66C71}">
      <dgm:prSet/>
      <dgm:spPr/>
      <dgm:t>
        <a:bodyPr/>
        <a:lstStyle/>
        <a:p>
          <a:endParaRPr lang="hu-HU"/>
        </a:p>
      </dgm:t>
    </dgm:pt>
    <dgm:pt modelId="{5DE7DBF5-81FD-475F-B393-2FEFA4D6162C}">
      <dgm:prSet phldrT="[Text]"/>
      <dgm:spPr/>
      <dgm:t>
        <a:bodyPr/>
        <a:lstStyle/>
        <a:p>
          <a:r>
            <a:rPr lang="hu-HU" b="1" dirty="0" smtClean="0">
              <a:effectLst>
                <a:outerShdw blurRad="38100" dist="38100" dir="2700000" algn="tl">
                  <a:srgbClr val="000000">
                    <a:alpha val="43137"/>
                  </a:srgbClr>
                </a:outerShdw>
              </a:effectLst>
            </a:rPr>
            <a:t>START</a:t>
          </a:r>
          <a:endParaRPr lang="hu-HU" b="1" dirty="0">
            <a:effectLst>
              <a:outerShdw blurRad="38100" dist="38100" dir="2700000" algn="tl">
                <a:srgbClr val="000000">
                  <a:alpha val="43137"/>
                </a:srgbClr>
              </a:outerShdw>
            </a:effectLst>
          </a:endParaRPr>
        </a:p>
      </dgm:t>
    </dgm:pt>
    <dgm:pt modelId="{B69488EB-9CE3-4731-AFE7-263CEF193DD0}" type="parTrans" cxnId="{5B9851E0-DCEF-4C91-B46E-C5D91B43791E}">
      <dgm:prSet/>
      <dgm:spPr/>
      <dgm:t>
        <a:bodyPr/>
        <a:lstStyle/>
        <a:p>
          <a:endParaRPr lang="hu-HU"/>
        </a:p>
      </dgm:t>
    </dgm:pt>
    <dgm:pt modelId="{B34AEF08-EB39-43E5-8FE3-3BFB86F2EB82}" type="sibTrans" cxnId="{5B9851E0-DCEF-4C91-B46E-C5D91B43791E}">
      <dgm:prSet/>
      <dgm:spPr/>
      <dgm:t>
        <a:bodyPr/>
        <a:lstStyle/>
        <a:p>
          <a:endParaRPr lang="hu-HU"/>
        </a:p>
      </dgm:t>
    </dgm:pt>
    <dgm:pt modelId="{EF1D8420-2DEA-4457-AD6A-4D675A629064}">
      <dgm:prSet phldrT="[Text]"/>
      <dgm:spPr/>
      <dgm:t>
        <a:bodyPr/>
        <a:lstStyle/>
        <a:p>
          <a:r>
            <a:rPr lang="hu-HU" smtClean="0">
              <a:effectLst>
                <a:outerShdw blurRad="38100" dist="38100" dir="2700000" algn="tl">
                  <a:srgbClr val="000000">
                    <a:alpha val="43137"/>
                  </a:srgbClr>
                </a:outerShdw>
              </a:effectLst>
            </a:rPr>
            <a:t>Milyen </a:t>
          </a:r>
          <a:r>
            <a:rPr lang="hu-HU" dirty="0" smtClean="0">
              <a:effectLst>
                <a:outerShdw blurRad="38100" dist="38100" dir="2700000" algn="tl">
                  <a:srgbClr val="000000">
                    <a:alpha val="43137"/>
                  </a:srgbClr>
                </a:outerShdw>
              </a:effectLst>
            </a:rPr>
            <a:t>kiterjedésben </a:t>
          </a:r>
          <a:r>
            <a:rPr lang="hu-HU" dirty="0" err="1" smtClean="0">
              <a:effectLst>
                <a:outerShdw blurRad="38100" dist="38100" dir="2700000" algn="tl">
                  <a:srgbClr val="000000">
                    <a:alpha val="43137"/>
                  </a:srgbClr>
                </a:outerShdw>
              </a:effectLst>
            </a:rPr>
            <a:t>virtualizáljunk</a:t>
          </a:r>
          <a:r>
            <a:rPr lang="hu-HU" dirty="0" smtClean="0">
              <a:effectLst>
                <a:outerShdw blurRad="38100" dist="38100" dir="2700000" algn="tl">
                  <a:srgbClr val="000000">
                    <a:alpha val="43137"/>
                  </a:srgbClr>
                </a:outerShdw>
              </a:effectLst>
            </a:rPr>
            <a:t>?</a:t>
          </a:r>
          <a:endParaRPr lang="hu-HU" b="1" dirty="0">
            <a:effectLst>
              <a:outerShdw blurRad="38100" dist="38100" dir="2700000" algn="tl">
                <a:srgbClr val="000000">
                  <a:alpha val="43137"/>
                </a:srgbClr>
              </a:outerShdw>
            </a:effectLst>
          </a:endParaRPr>
        </a:p>
      </dgm:t>
    </dgm:pt>
    <dgm:pt modelId="{EF81C837-6609-48A1-853B-F7BAAF7610AC}" type="parTrans" cxnId="{1AE8D55F-369C-4518-9EDA-6B6E3BF750E6}">
      <dgm:prSet/>
      <dgm:spPr/>
      <dgm:t>
        <a:bodyPr/>
        <a:lstStyle/>
        <a:p>
          <a:endParaRPr lang="hu-HU"/>
        </a:p>
      </dgm:t>
    </dgm:pt>
    <dgm:pt modelId="{5A02DFD3-27B7-467B-9FF1-E101F5135829}" type="sibTrans" cxnId="{1AE8D55F-369C-4518-9EDA-6B6E3BF750E6}">
      <dgm:prSet/>
      <dgm:spPr/>
      <dgm:t>
        <a:bodyPr/>
        <a:lstStyle/>
        <a:p>
          <a:endParaRPr lang="hu-HU"/>
        </a:p>
      </dgm:t>
    </dgm:pt>
    <dgm:pt modelId="{8204E322-75AD-4176-88CC-ABDD39DD3A84}">
      <dgm:prSet phldrT="[Text]"/>
      <dgm:spPr/>
      <dgm:t>
        <a:bodyPr/>
        <a:lstStyle/>
        <a:p>
          <a:r>
            <a:rPr lang="hu-HU" b="1" dirty="0" smtClean="0">
              <a:solidFill>
                <a:srgbClr val="FFC000"/>
              </a:solidFill>
              <a:effectLst>
                <a:outerShdw blurRad="38100" dist="38100" dir="2700000" algn="tl">
                  <a:srgbClr val="000000">
                    <a:alpha val="43137"/>
                  </a:srgbClr>
                </a:outerShdw>
              </a:effectLst>
            </a:rPr>
            <a:t>Beruházási</a:t>
          </a:r>
          <a:r>
            <a:rPr lang="hu-HU" b="1" dirty="0" smtClean="0">
              <a:effectLst>
                <a:outerShdw blurRad="38100" dist="38100" dir="2700000" algn="tl">
                  <a:srgbClr val="000000">
                    <a:alpha val="43137"/>
                  </a:srgbClr>
                </a:outerShdw>
              </a:effectLst>
            </a:rPr>
            <a:t> </a:t>
          </a:r>
          <a:r>
            <a:rPr lang="hu-HU" b="1" dirty="0" smtClean="0">
              <a:solidFill>
                <a:srgbClr val="FFC000"/>
              </a:solidFill>
              <a:effectLst>
                <a:outerShdw blurRad="38100" dist="38100" dir="2700000" algn="tl">
                  <a:srgbClr val="000000">
                    <a:alpha val="43137"/>
                  </a:srgbClr>
                </a:outerShdw>
              </a:effectLst>
            </a:rPr>
            <a:t>döntés</a:t>
          </a:r>
          <a:endParaRPr lang="hu-HU" b="1" dirty="0">
            <a:solidFill>
              <a:srgbClr val="FFC000"/>
            </a:solidFill>
            <a:effectLst>
              <a:outerShdw blurRad="38100" dist="38100" dir="2700000" algn="tl">
                <a:srgbClr val="000000">
                  <a:alpha val="43137"/>
                </a:srgbClr>
              </a:outerShdw>
            </a:effectLst>
          </a:endParaRPr>
        </a:p>
      </dgm:t>
    </dgm:pt>
    <dgm:pt modelId="{1EDC887B-3DFC-4EF1-B4C9-5206D1E25AB7}" type="parTrans" cxnId="{E8756F79-926F-4E84-850A-F74BF6B949DD}">
      <dgm:prSet/>
      <dgm:spPr/>
      <dgm:t>
        <a:bodyPr/>
        <a:lstStyle/>
        <a:p>
          <a:endParaRPr lang="hu-HU"/>
        </a:p>
      </dgm:t>
    </dgm:pt>
    <dgm:pt modelId="{B30355DC-D038-4664-AD40-89DBF4190DC2}" type="sibTrans" cxnId="{E8756F79-926F-4E84-850A-F74BF6B949DD}">
      <dgm:prSet/>
      <dgm:spPr/>
      <dgm:t>
        <a:bodyPr/>
        <a:lstStyle/>
        <a:p>
          <a:endParaRPr lang="hu-HU"/>
        </a:p>
      </dgm:t>
    </dgm:pt>
    <dgm:pt modelId="{D847433C-EA72-417D-BFDC-5ACED1D721C7}">
      <dgm:prSet phldrT="[Text]"/>
      <dgm:spPr/>
      <dgm:t>
        <a:bodyPr/>
        <a:lstStyle/>
        <a:p>
          <a:r>
            <a:rPr lang="hu-HU" b="1" dirty="0" smtClean="0">
              <a:solidFill>
                <a:srgbClr val="FFC000"/>
              </a:solidFill>
              <a:effectLst>
                <a:outerShdw blurRad="38100" dist="38100" dir="2700000" algn="tl">
                  <a:srgbClr val="000000">
                    <a:alpha val="43137"/>
                  </a:srgbClr>
                </a:outerShdw>
              </a:effectLst>
            </a:rPr>
            <a:t>Implementáció</a:t>
          </a:r>
          <a:endParaRPr lang="hu-HU" b="1" dirty="0">
            <a:solidFill>
              <a:srgbClr val="FFC000"/>
            </a:solidFill>
            <a:effectLst>
              <a:outerShdw blurRad="38100" dist="38100" dir="2700000" algn="tl">
                <a:srgbClr val="000000">
                  <a:alpha val="43137"/>
                </a:srgbClr>
              </a:outerShdw>
            </a:effectLst>
          </a:endParaRPr>
        </a:p>
      </dgm:t>
    </dgm:pt>
    <dgm:pt modelId="{45BA8601-0527-4065-B2A6-228F868B397B}" type="parTrans" cxnId="{5DF76E48-E1A6-42BE-B072-557209616770}">
      <dgm:prSet/>
      <dgm:spPr/>
      <dgm:t>
        <a:bodyPr/>
        <a:lstStyle/>
        <a:p>
          <a:endParaRPr lang="hu-HU"/>
        </a:p>
      </dgm:t>
    </dgm:pt>
    <dgm:pt modelId="{C1517EFC-DA26-4AAC-8E9D-9BCA95489A1A}" type="sibTrans" cxnId="{5DF76E48-E1A6-42BE-B072-557209616770}">
      <dgm:prSet/>
      <dgm:spPr/>
      <dgm:t>
        <a:bodyPr/>
        <a:lstStyle/>
        <a:p>
          <a:endParaRPr lang="hu-HU"/>
        </a:p>
      </dgm:t>
    </dgm:pt>
    <dgm:pt modelId="{4E7B2E99-E26E-4E3D-A6F9-5C337D9D6868}" type="pres">
      <dgm:prSet presAssocID="{5E346B9F-D10A-42A7-8E9E-033DABBA1C20}" presName="Name0" presStyleCnt="0">
        <dgm:presLayoutVars>
          <dgm:dir/>
          <dgm:resizeHandles/>
        </dgm:presLayoutVars>
      </dgm:prSet>
      <dgm:spPr/>
      <dgm:t>
        <a:bodyPr/>
        <a:lstStyle/>
        <a:p>
          <a:endParaRPr lang="hu-HU"/>
        </a:p>
      </dgm:t>
    </dgm:pt>
    <dgm:pt modelId="{FE1660B2-DC31-4785-81F7-05B21FC75FAB}" type="pres">
      <dgm:prSet presAssocID="{5DE7DBF5-81FD-475F-B393-2FEFA4D6162C}" presName="compNode" presStyleCnt="0"/>
      <dgm:spPr/>
    </dgm:pt>
    <dgm:pt modelId="{F80FB236-835D-407B-8A7E-F82510B562BB}" type="pres">
      <dgm:prSet presAssocID="{5DE7DBF5-81FD-475F-B393-2FEFA4D6162C}" presName="dummyConnPt" presStyleCnt="0"/>
      <dgm:spPr/>
    </dgm:pt>
    <dgm:pt modelId="{46169BF8-A0FC-4B30-ACFC-FE03651750E9}" type="pres">
      <dgm:prSet presAssocID="{5DE7DBF5-81FD-475F-B393-2FEFA4D6162C}" presName="node" presStyleLbl="node1" presStyleIdx="0" presStyleCnt="16">
        <dgm:presLayoutVars>
          <dgm:bulletEnabled val="1"/>
        </dgm:presLayoutVars>
      </dgm:prSet>
      <dgm:spPr/>
      <dgm:t>
        <a:bodyPr/>
        <a:lstStyle/>
        <a:p>
          <a:endParaRPr lang="hu-HU"/>
        </a:p>
      </dgm:t>
    </dgm:pt>
    <dgm:pt modelId="{CD946A5E-1429-47C8-BFF2-86450DE5BA2A}" type="pres">
      <dgm:prSet presAssocID="{B34AEF08-EB39-43E5-8FE3-3BFB86F2EB82}" presName="sibTrans" presStyleLbl="bgSibTrans2D1" presStyleIdx="0" presStyleCnt="15"/>
      <dgm:spPr/>
      <dgm:t>
        <a:bodyPr/>
        <a:lstStyle/>
        <a:p>
          <a:endParaRPr lang="hu-HU"/>
        </a:p>
      </dgm:t>
    </dgm:pt>
    <dgm:pt modelId="{F5A2A314-4100-4D8E-8C9B-B6F412D325F0}" type="pres">
      <dgm:prSet presAssocID="{EF1D8420-2DEA-4457-AD6A-4D675A629064}" presName="compNode" presStyleCnt="0"/>
      <dgm:spPr/>
    </dgm:pt>
    <dgm:pt modelId="{2DBBEA2B-206D-49E2-B838-4C5975F814F7}" type="pres">
      <dgm:prSet presAssocID="{EF1D8420-2DEA-4457-AD6A-4D675A629064}" presName="dummyConnPt" presStyleCnt="0"/>
      <dgm:spPr/>
    </dgm:pt>
    <dgm:pt modelId="{A7429DDF-0A2C-4117-BE56-F455AF3DA9E4}" type="pres">
      <dgm:prSet presAssocID="{EF1D8420-2DEA-4457-AD6A-4D675A629064}" presName="node" presStyleLbl="node1" presStyleIdx="1" presStyleCnt="16">
        <dgm:presLayoutVars>
          <dgm:bulletEnabled val="1"/>
        </dgm:presLayoutVars>
      </dgm:prSet>
      <dgm:spPr/>
      <dgm:t>
        <a:bodyPr/>
        <a:lstStyle/>
        <a:p>
          <a:endParaRPr lang="hu-HU"/>
        </a:p>
      </dgm:t>
    </dgm:pt>
    <dgm:pt modelId="{CD19E083-0308-475A-86DC-4430E324D17E}" type="pres">
      <dgm:prSet presAssocID="{5A02DFD3-27B7-467B-9FF1-E101F5135829}" presName="sibTrans" presStyleLbl="bgSibTrans2D1" presStyleIdx="1" presStyleCnt="15"/>
      <dgm:spPr/>
      <dgm:t>
        <a:bodyPr/>
        <a:lstStyle/>
        <a:p>
          <a:endParaRPr lang="hu-HU"/>
        </a:p>
      </dgm:t>
    </dgm:pt>
    <dgm:pt modelId="{12E516A1-90B6-43AD-8F17-5F04DF3634CB}" type="pres">
      <dgm:prSet presAssocID="{BFB35D78-2742-4FB5-ABAE-EA4EE9474318}" presName="compNode" presStyleCnt="0"/>
      <dgm:spPr/>
    </dgm:pt>
    <dgm:pt modelId="{BC29A047-FD43-4D1C-9074-CD2D1734F834}" type="pres">
      <dgm:prSet presAssocID="{BFB35D78-2742-4FB5-ABAE-EA4EE9474318}" presName="dummyConnPt" presStyleCnt="0"/>
      <dgm:spPr/>
    </dgm:pt>
    <dgm:pt modelId="{3D0C8939-0FE4-4A3B-8498-3C5564A36C43}" type="pres">
      <dgm:prSet presAssocID="{BFB35D78-2742-4FB5-ABAE-EA4EE9474318}" presName="node" presStyleLbl="node1" presStyleIdx="2" presStyleCnt="16">
        <dgm:presLayoutVars>
          <dgm:bulletEnabled val="1"/>
        </dgm:presLayoutVars>
      </dgm:prSet>
      <dgm:spPr/>
      <dgm:t>
        <a:bodyPr/>
        <a:lstStyle/>
        <a:p>
          <a:endParaRPr lang="hu-HU"/>
        </a:p>
      </dgm:t>
    </dgm:pt>
    <dgm:pt modelId="{8D365199-74E4-4A6B-9AD7-9C61C648BCAB}" type="pres">
      <dgm:prSet presAssocID="{0A9877F0-56BB-4E55-B967-91832AE32641}" presName="sibTrans" presStyleLbl="bgSibTrans2D1" presStyleIdx="2" presStyleCnt="15"/>
      <dgm:spPr/>
      <dgm:t>
        <a:bodyPr/>
        <a:lstStyle/>
        <a:p>
          <a:endParaRPr lang="hu-HU"/>
        </a:p>
      </dgm:t>
    </dgm:pt>
    <dgm:pt modelId="{D159A737-F755-43B1-8D9B-9E776F60345F}" type="pres">
      <dgm:prSet presAssocID="{EB9F01BC-04C6-42A7-A810-021A0FE74B2F}" presName="compNode" presStyleCnt="0"/>
      <dgm:spPr/>
    </dgm:pt>
    <dgm:pt modelId="{FB260224-EA78-4F37-BBDF-2FAF678187BB}" type="pres">
      <dgm:prSet presAssocID="{EB9F01BC-04C6-42A7-A810-021A0FE74B2F}" presName="dummyConnPt" presStyleCnt="0"/>
      <dgm:spPr/>
    </dgm:pt>
    <dgm:pt modelId="{B8033112-CDD7-4FF5-B43B-8C1CA71893D1}" type="pres">
      <dgm:prSet presAssocID="{EB9F01BC-04C6-42A7-A810-021A0FE74B2F}" presName="node" presStyleLbl="node1" presStyleIdx="3" presStyleCnt="16">
        <dgm:presLayoutVars>
          <dgm:bulletEnabled val="1"/>
        </dgm:presLayoutVars>
      </dgm:prSet>
      <dgm:spPr/>
      <dgm:t>
        <a:bodyPr/>
        <a:lstStyle/>
        <a:p>
          <a:endParaRPr lang="hu-HU"/>
        </a:p>
      </dgm:t>
    </dgm:pt>
    <dgm:pt modelId="{CDF5E6FE-60D4-4AE5-AA50-CD1494C89531}" type="pres">
      <dgm:prSet presAssocID="{526C2F3E-19D2-4CA6-8F40-387FC6A96C6E}" presName="sibTrans" presStyleLbl="bgSibTrans2D1" presStyleIdx="3" presStyleCnt="15"/>
      <dgm:spPr/>
      <dgm:t>
        <a:bodyPr/>
        <a:lstStyle/>
        <a:p>
          <a:endParaRPr lang="hu-HU"/>
        </a:p>
      </dgm:t>
    </dgm:pt>
    <dgm:pt modelId="{C31C9815-D93E-47C4-A44B-3528F76585F5}" type="pres">
      <dgm:prSet presAssocID="{1E7EB529-0527-4F16-9FDA-A36B9743A0D0}" presName="compNode" presStyleCnt="0"/>
      <dgm:spPr/>
    </dgm:pt>
    <dgm:pt modelId="{3D3354D7-399E-49CA-8EF1-A96F4B5BBFBD}" type="pres">
      <dgm:prSet presAssocID="{1E7EB529-0527-4F16-9FDA-A36B9743A0D0}" presName="dummyConnPt" presStyleCnt="0"/>
      <dgm:spPr/>
    </dgm:pt>
    <dgm:pt modelId="{B45D244D-6D65-4ACA-B8FD-BDF3D63FF68F}" type="pres">
      <dgm:prSet presAssocID="{1E7EB529-0527-4F16-9FDA-A36B9743A0D0}" presName="node" presStyleLbl="node1" presStyleIdx="4" presStyleCnt="16">
        <dgm:presLayoutVars>
          <dgm:bulletEnabled val="1"/>
        </dgm:presLayoutVars>
      </dgm:prSet>
      <dgm:spPr/>
      <dgm:t>
        <a:bodyPr/>
        <a:lstStyle/>
        <a:p>
          <a:endParaRPr lang="hu-HU"/>
        </a:p>
      </dgm:t>
    </dgm:pt>
    <dgm:pt modelId="{5EB049A7-E025-4EE3-99A8-8913A07DAB1A}" type="pres">
      <dgm:prSet presAssocID="{D24C88CF-71FF-41E3-9F8C-C047CF5508A5}" presName="sibTrans" presStyleLbl="bgSibTrans2D1" presStyleIdx="4" presStyleCnt="15"/>
      <dgm:spPr/>
      <dgm:t>
        <a:bodyPr/>
        <a:lstStyle/>
        <a:p>
          <a:endParaRPr lang="hu-HU"/>
        </a:p>
      </dgm:t>
    </dgm:pt>
    <dgm:pt modelId="{25017550-159F-4832-A3BC-CCC746E9A317}" type="pres">
      <dgm:prSet presAssocID="{6077A331-B176-43C4-BAB7-E20F9CBDCC1E}" presName="compNode" presStyleCnt="0"/>
      <dgm:spPr/>
    </dgm:pt>
    <dgm:pt modelId="{40872EAF-287A-4544-A5A4-AA6435D37095}" type="pres">
      <dgm:prSet presAssocID="{6077A331-B176-43C4-BAB7-E20F9CBDCC1E}" presName="dummyConnPt" presStyleCnt="0"/>
      <dgm:spPr/>
    </dgm:pt>
    <dgm:pt modelId="{01D98A88-C3F2-4D40-A257-AA964252C5E2}" type="pres">
      <dgm:prSet presAssocID="{6077A331-B176-43C4-BAB7-E20F9CBDCC1E}" presName="node" presStyleLbl="node1" presStyleIdx="5" presStyleCnt="16">
        <dgm:presLayoutVars>
          <dgm:bulletEnabled val="1"/>
        </dgm:presLayoutVars>
      </dgm:prSet>
      <dgm:spPr/>
      <dgm:t>
        <a:bodyPr/>
        <a:lstStyle/>
        <a:p>
          <a:endParaRPr lang="hu-HU"/>
        </a:p>
      </dgm:t>
    </dgm:pt>
    <dgm:pt modelId="{98F372AD-A74D-4599-AE82-21FB05C52126}" type="pres">
      <dgm:prSet presAssocID="{D1E3C388-53D2-421E-A6B4-FABF50723DBA}" presName="sibTrans" presStyleLbl="bgSibTrans2D1" presStyleIdx="5" presStyleCnt="15"/>
      <dgm:spPr/>
      <dgm:t>
        <a:bodyPr/>
        <a:lstStyle/>
        <a:p>
          <a:endParaRPr lang="hu-HU"/>
        </a:p>
      </dgm:t>
    </dgm:pt>
    <dgm:pt modelId="{B300E7B7-EA99-4D22-BB63-99D6C7285040}" type="pres">
      <dgm:prSet presAssocID="{EE0A656D-98A1-4E8E-B721-04B1B11D29BE}" presName="compNode" presStyleCnt="0"/>
      <dgm:spPr/>
    </dgm:pt>
    <dgm:pt modelId="{B93BC617-4DBA-47F6-B22A-0CB3F19FC9BC}" type="pres">
      <dgm:prSet presAssocID="{EE0A656D-98A1-4E8E-B721-04B1B11D29BE}" presName="dummyConnPt" presStyleCnt="0"/>
      <dgm:spPr/>
    </dgm:pt>
    <dgm:pt modelId="{0BF405F2-710F-48C8-9477-3755FA2B53FF}" type="pres">
      <dgm:prSet presAssocID="{EE0A656D-98A1-4E8E-B721-04B1B11D29BE}" presName="node" presStyleLbl="node1" presStyleIdx="6" presStyleCnt="16">
        <dgm:presLayoutVars>
          <dgm:bulletEnabled val="1"/>
        </dgm:presLayoutVars>
      </dgm:prSet>
      <dgm:spPr/>
      <dgm:t>
        <a:bodyPr/>
        <a:lstStyle/>
        <a:p>
          <a:endParaRPr lang="hu-HU"/>
        </a:p>
      </dgm:t>
    </dgm:pt>
    <dgm:pt modelId="{059CA53D-2B4B-44F1-83CF-FBEDA9448924}" type="pres">
      <dgm:prSet presAssocID="{CAB9FE0B-D4E5-4EE2-A112-5406E09654A0}" presName="sibTrans" presStyleLbl="bgSibTrans2D1" presStyleIdx="6" presStyleCnt="15"/>
      <dgm:spPr/>
      <dgm:t>
        <a:bodyPr/>
        <a:lstStyle/>
        <a:p>
          <a:endParaRPr lang="hu-HU"/>
        </a:p>
      </dgm:t>
    </dgm:pt>
    <dgm:pt modelId="{0E8E3BD2-9D8C-476D-A7EE-6A2E6DAAE7AB}" type="pres">
      <dgm:prSet presAssocID="{DF780AC2-DDC3-453B-B0A9-13E80538CD5D}" presName="compNode" presStyleCnt="0"/>
      <dgm:spPr/>
    </dgm:pt>
    <dgm:pt modelId="{3413AD5E-BAB1-4BA3-AC1C-D34CB9603356}" type="pres">
      <dgm:prSet presAssocID="{DF780AC2-DDC3-453B-B0A9-13E80538CD5D}" presName="dummyConnPt" presStyleCnt="0"/>
      <dgm:spPr/>
    </dgm:pt>
    <dgm:pt modelId="{7C3C1A32-03B0-46F6-BA3F-470F2E985D66}" type="pres">
      <dgm:prSet presAssocID="{DF780AC2-DDC3-453B-B0A9-13E80538CD5D}" presName="node" presStyleLbl="node1" presStyleIdx="7" presStyleCnt="16">
        <dgm:presLayoutVars>
          <dgm:bulletEnabled val="1"/>
        </dgm:presLayoutVars>
      </dgm:prSet>
      <dgm:spPr/>
      <dgm:t>
        <a:bodyPr/>
        <a:lstStyle/>
        <a:p>
          <a:endParaRPr lang="hu-HU"/>
        </a:p>
      </dgm:t>
    </dgm:pt>
    <dgm:pt modelId="{6C738ACB-C134-41CB-AF19-663BAA1DCA70}" type="pres">
      <dgm:prSet presAssocID="{E2539C60-A129-476B-88DE-F4E926094142}" presName="sibTrans" presStyleLbl="bgSibTrans2D1" presStyleIdx="7" presStyleCnt="15"/>
      <dgm:spPr/>
      <dgm:t>
        <a:bodyPr/>
        <a:lstStyle/>
        <a:p>
          <a:endParaRPr lang="hu-HU"/>
        </a:p>
      </dgm:t>
    </dgm:pt>
    <dgm:pt modelId="{A6052E60-534F-4572-9DF6-BF3B1287FD3A}" type="pres">
      <dgm:prSet presAssocID="{1EC84FAF-FE92-46C4-986B-3A1217CA35D3}" presName="compNode" presStyleCnt="0"/>
      <dgm:spPr/>
    </dgm:pt>
    <dgm:pt modelId="{B83DC491-A673-4A0B-B937-C52A627058FF}" type="pres">
      <dgm:prSet presAssocID="{1EC84FAF-FE92-46C4-986B-3A1217CA35D3}" presName="dummyConnPt" presStyleCnt="0"/>
      <dgm:spPr/>
    </dgm:pt>
    <dgm:pt modelId="{9BCA68FE-F447-4C2B-A585-2984654C2B9A}" type="pres">
      <dgm:prSet presAssocID="{1EC84FAF-FE92-46C4-986B-3A1217CA35D3}" presName="node" presStyleLbl="node1" presStyleIdx="8" presStyleCnt="16">
        <dgm:presLayoutVars>
          <dgm:bulletEnabled val="1"/>
        </dgm:presLayoutVars>
      </dgm:prSet>
      <dgm:spPr/>
      <dgm:t>
        <a:bodyPr/>
        <a:lstStyle/>
        <a:p>
          <a:endParaRPr lang="hu-HU"/>
        </a:p>
      </dgm:t>
    </dgm:pt>
    <dgm:pt modelId="{ADAA6A2F-DE09-4AB9-B75F-91E531DE3681}" type="pres">
      <dgm:prSet presAssocID="{38F2EE4E-223B-4DD7-BD56-E8C84528789F}" presName="sibTrans" presStyleLbl="bgSibTrans2D1" presStyleIdx="8" presStyleCnt="15"/>
      <dgm:spPr/>
      <dgm:t>
        <a:bodyPr/>
        <a:lstStyle/>
        <a:p>
          <a:endParaRPr lang="hu-HU"/>
        </a:p>
      </dgm:t>
    </dgm:pt>
    <dgm:pt modelId="{A49698B0-50C9-46BC-9096-6C555C3AC71E}" type="pres">
      <dgm:prSet presAssocID="{8BD52C72-FD61-40D6-A9AE-D697AB8918FE}" presName="compNode" presStyleCnt="0"/>
      <dgm:spPr/>
    </dgm:pt>
    <dgm:pt modelId="{EE525C19-F78A-431C-81E6-48CBC5AD5E8B}" type="pres">
      <dgm:prSet presAssocID="{8BD52C72-FD61-40D6-A9AE-D697AB8918FE}" presName="dummyConnPt" presStyleCnt="0"/>
      <dgm:spPr/>
    </dgm:pt>
    <dgm:pt modelId="{5A45A895-AFC4-4D18-BDAF-160597B48F24}" type="pres">
      <dgm:prSet presAssocID="{8BD52C72-FD61-40D6-A9AE-D697AB8918FE}" presName="node" presStyleLbl="node1" presStyleIdx="9" presStyleCnt="16">
        <dgm:presLayoutVars>
          <dgm:bulletEnabled val="1"/>
        </dgm:presLayoutVars>
      </dgm:prSet>
      <dgm:spPr/>
      <dgm:t>
        <a:bodyPr/>
        <a:lstStyle/>
        <a:p>
          <a:endParaRPr lang="hu-HU"/>
        </a:p>
      </dgm:t>
    </dgm:pt>
    <dgm:pt modelId="{D926F8D3-293F-480B-8155-343EDE1E576C}" type="pres">
      <dgm:prSet presAssocID="{B2564971-83EC-41E1-8D18-F8CE5CCBF480}" presName="sibTrans" presStyleLbl="bgSibTrans2D1" presStyleIdx="9" presStyleCnt="15"/>
      <dgm:spPr/>
      <dgm:t>
        <a:bodyPr/>
        <a:lstStyle/>
        <a:p>
          <a:endParaRPr lang="hu-HU"/>
        </a:p>
      </dgm:t>
    </dgm:pt>
    <dgm:pt modelId="{07583117-FF30-4A20-A386-2078C2448E47}" type="pres">
      <dgm:prSet presAssocID="{BE36477E-8931-4274-BE3F-ED06BFA81607}" presName="compNode" presStyleCnt="0"/>
      <dgm:spPr/>
    </dgm:pt>
    <dgm:pt modelId="{0C0A9F17-A36E-45F8-BB5C-C312C7E74814}" type="pres">
      <dgm:prSet presAssocID="{BE36477E-8931-4274-BE3F-ED06BFA81607}" presName="dummyConnPt" presStyleCnt="0"/>
      <dgm:spPr/>
    </dgm:pt>
    <dgm:pt modelId="{F38C4862-10BE-4F7C-AEC1-D208A9CD0F29}" type="pres">
      <dgm:prSet presAssocID="{BE36477E-8931-4274-BE3F-ED06BFA81607}" presName="node" presStyleLbl="node1" presStyleIdx="10" presStyleCnt="16">
        <dgm:presLayoutVars>
          <dgm:bulletEnabled val="1"/>
        </dgm:presLayoutVars>
      </dgm:prSet>
      <dgm:spPr/>
      <dgm:t>
        <a:bodyPr/>
        <a:lstStyle/>
        <a:p>
          <a:endParaRPr lang="hu-HU"/>
        </a:p>
      </dgm:t>
    </dgm:pt>
    <dgm:pt modelId="{6468DDB3-180D-4112-B15A-444279BD6C37}" type="pres">
      <dgm:prSet presAssocID="{BF1BCCEB-2F7B-4058-92AA-4C8AD4ACCEDC}" presName="sibTrans" presStyleLbl="bgSibTrans2D1" presStyleIdx="10" presStyleCnt="15"/>
      <dgm:spPr/>
      <dgm:t>
        <a:bodyPr/>
        <a:lstStyle/>
        <a:p>
          <a:endParaRPr lang="hu-HU"/>
        </a:p>
      </dgm:t>
    </dgm:pt>
    <dgm:pt modelId="{65632E7F-5F3B-4E9F-9507-ACC716AA1580}" type="pres">
      <dgm:prSet presAssocID="{08789F22-7CDC-4F9D-BF92-2BB941C2952A}" presName="compNode" presStyleCnt="0"/>
      <dgm:spPr/>
    </dgm:pt>
    <dgm:pt modelId="{4E24558A-2808-4D56-96E4-5304ABC2CF60}" type="pres">
      <dgm:prSet presAssocID="{08789F22-7CDC-4F9D-BF92-2BB941C2952A}" presName="dummyConnPt" presStyleCnt="0"/>
      <dgm:spPr/>
    </dgm:pt>
    <dgm:pt modelId="{EE796848-B014-4BE1-8BD2-D261C14A95E9}" type="pres">
      <dgm:prSet presAssocID="{08789F22-7CDC-4F9D-BF92-2BB941C2952A}" presName="node" presStyleLbl="node1" presStyleIdx="11" presStyleCnt="16">
        <dgm:presLayoutVars>
          <dgm:bulletEnabled val="1"/>
        </dgm:presLayoutVars>
      </dgm:prSet>
      <dgm:spPr/>
      <dgm:t>
        <a:bodyPr/>
        <a:lstStyle/>
        <a:p>
          <a:endParaRPr lang="hu-HU"/>
        </a:p>
      </dgm:t>
    </dgm:pt>
    <dgm:pt modelId="{1470421F-147A-409E-9B2E-2B49D6D2CB8D}" type="pres">
      <dgm:prSet presAssocID="{0FF3E62F-1287-4C4F-AE63-24F650EE26DE}" presName="sibTrans" presStyleLbl="bgSibTrans2D1" presStyleIdx="11" presStyleCnt="15"/>
      <dgm:spPr/>
      <dgm:t>
        <a:bodyPr/>
        <a:lstStyle/>
        <a:p>
          <a:endParaRPr lang="hu-HU"/>
        </a:p>
      </dgm:t>
    </dgm:pt>
    <dgm:pt modelId="{649532BE-18D4-463A-8D88-4E41AA4BC7F3}" type="pres">
      <dgm:prSet presAssocID="{90615C83-64C3-4188-BF11-47CCF53C669E}" presName="compNode" presStyleCnt="0"/>
      <dgm:spPr/>
    </dgm:pt>
    <dgm:pt modelId="{30133DFC-23AE-406A-ADC6-CBE355A6D31E}" type="pres">
      <dgm:prSet presAssocID="{90615C83-64C3-4188-BF11-47CCF53C669E}" presName="dummyConnPt" presStyleCnt="0"/>
      <dgm:spPr/>
    </dgm:pt>
    <dgm:pt modelId="{07BF8AB5-0559-4EBF-818C-A4EF96FE45E5}" type="pres">
      <dgm:prSet presAssocID="{90615C83-64C3-4188-BF11-47CCF53C669E}" presName="node" presStyleLbl="node1" presStyleIdx="12" presStyleCnt="16">
        <dgm:presLayoutVars>
          <dgm:bulletEnabled val="1"/>
        </dgm:presLayoutVars>
      </dgm:prSet>
      <dgm:spPr/>
      <dgm:t>
        <a:bodyPr/>
        <a:lstStyle/>
        <a:p>
          <a:endParaRPr lang="hu-HU"/>
        </a:p>
      </dgm:t>
    </dgm:pt>
    <dgm:pt modelId="{64957C46-3495-4D4B-A85A-986C81B98314}" type="pres">
      <dgm:prSet presAssocID="{7E646C3F-DDA0-4AAF-BDC4-7A21E5E755F5}" presName="sibTrans" presStyleLbl="bgSibTrans2D1" presStyleIdx="12" presStyleCnt="15"/>
      <dgm:spPr/>
      <dgm:t>
        <a:bodyPr/>
        <a:lstStyle/>
        <a:p>
          <a:endParaRPr lang="hu-HU"/>
        </a:p>
      </dgm:t>
    </dgm:pt>
    <dgm:pt modelId="{E8883B75-CE42-4AA3-95C3-08A3E3A4F93D}" type="pres">
      <dgm:prSet presAssocID="{AEFD0FA6-A188-4737-ADC9-BB7F978BD052}" presName="compNode" presStyleCnt="0"/>
      <dgm:spPr/>
    </dgm:pt>
    <dgm:pt modelId="{09F903E4-3786-4621-9233-98338C5979DE}" type="pres">
      <dgm:prSet presAssocID="{AEFD0FA6-A188-4737-ADC9-BB7F978BD052}" presName="dummyConnPt" presStyleCnt="0"/>
      <dgm:spPr/>
    </dgm:pt>
    <dgm:pt modelId="{D8E2F35E-E23B-48B0-8BCF-895FDA1B8870}" type="pres">
      <dgm:prSet presAssocID="{AEFD0FA6-A188-4737-ADC9-BB7F978BD052}" presName="node" presStyleLbl="node1" presStyleIdx="13" presStyleCnt="16">
        <dgm:presLayoutVars>
          <dgm:bulletEnabled val="1"/>
        </dgm:presLayoutVars>
      </dgm:prSet>
      <dgm:spPr/>
      <dgm:t>
        <a:bodyPr/>
        <a:lstStyle/>
        <a:p>
          <a:endParaRPr lang="hu-HU"/>
        </a:p>
      </dgm:t>
    </dgm:pt>
    <dgm:pt modelId="{BCD7DE72-8820-4AEB-8853-F5516BE80409}" type="pres">
      <dgm:prSet presAssocID="{41990806-0DAF-4ADC-8506-597CC9279263}" presName="sibTrans" presStyleLbl="bgSibTrans2D1" presStyleIdx="13" presStyleCnt="15"/>
      <dgm:spPr/>
      <dgm:t>
        <a:bodyPr/>
        <a:lstStyle/>
        <a:p>
          <a:endParaRPr lang="hu-HU"/>
        </a:p>
      </dgm:t>
    </dgm:pt>
    <dgm:pt modelId="{3A39E430-E9C9-41DF-96E4-656FBC3FAA78}" type="pres">
      <dgm:prSet presAssocID="{8204E322-75AD-4176-88CC-ABDD39DD3A84}" presName="compNode" presStyleCnt="0"/>
      <dgm:spPr/>
    </dgm:pt>
    <dgm:pt modelId="{310107F3-4AAD-46E8-87F6-7EF39479B84B}" type="pres">
      <dgm:prSet presAssocID="{8204E322-75AD-4176-88CC-ABDD39DD3A84}" presName="dummyConnPt" presStyleCnt="0"/>
      <dgm:spPr/>
    </dgm:pt>
    <dgm:pt modelId="{4903306B-A0E8-4387-9231-8EB7A2AC44CD}" type="pres">
      <dgm:prSet presAssocID="{8204E322-75AD-4176-88CC-ABDD39DD3A84}" presName="node" presStyleLbl="node1" presStyleIdx="14" presStyleCnt="16">
        <dgm:presLayoutVars>
          <dgm:bulletEnabled val="1"/>
        </dgm:presLayoutVars>
      </dgm:prSet>
      <dgm:spPr/>
      <dgm:t>
        <a:bodyPr/>
        <a:lstStyle/>
        <a:p>
          <a:endParaRPr lang="hu-HU"/>
        </a:p>
      </dgm:t>
    </dgm:pt>
    <dgm:pt modelId="{DDADFFD3-5D21-4B82-87E0-AD21C4F1EF07}" type="pres">
      <dgm:prSet presAssocID="{B30355DC-D038-4664-AD40-89DBF4190DC2}" presName="sibTrans" presStyleLbl="bgSibTrans2D1" presStyleIdx="14" presStyleCnt="15"/>
      <dgm:spPr/>
      <dgm:t>
        <a:bodyPr/>
        <a:lstStyle/>
        <a:p>
          <a:endParaRPr lang="hu-HU"/>
        </a:p>
      </dgm:t>
    </dgm:pt>
    <dgm:pt modelId="{7193E608-16AC-4DD4-8C9F-262FF7804832}" type="pres">
      <dgm:prSet presAssocID="{D847433C-EA72-417D-BFDC-5ACED1D721C7}" presName="compNode" presStyleCnt="0"/>
      <dgm:spPr/>
    </dgm:pt>
    <dgm:pt modelId="{108999BF-761A-40C1-8DE1-B5062460CF18}" type="pres">
      <dgm:prSet presAssocID="{D847433C-EA72-417D-BFDC-5ACED1D721C7}" presName="dummyConnPt" presStyleCnt="0"/>
      <dgm:spPr/>
    </dgm:pt>
    <dgm:pt modelId="{699BA46B-8CCE-4EEC-8040-9EC9BA59D21F}" type="pres">
      <dgm:prSet presAssocID="{D847433C-EA72-417D-BFDC-5ACED1D721C7}" presName="node" presStyleLbl="node1" presStyleIdx="15" presStyleCnt="16">
        <dgm:presLayoutVars>
          <dgm:bulletEnabled val="1"/>
        </dgm:presLayoutVars>
      </dgm:prSet>
      <dgm:spPr/>
      <dgm:t>
        <a:bodyPr/>
        <a:lstStyle/>
        <a:p>
          <a:endParaRPr lang="hu-HU"/>
        </a:p>
      </dgm:t>
    </dgm:pt>
  </dgm:ptLst>
  <dgm:cxnLst>
    <dgm:cxn modelId="{E8756F79-926F-4E84-850A-F74BF6B949DD}" srcId="{5E346B9F-D10A-42A7-8E9E-033DABBA1C20}" destId="{8204E322-75AD-4176-88CC-ABDD39DD3A84}" srcOrd="14" destOrd="0" parTransId="{1EDC887B-3DFC-4EF1-B4C9-5206D1E25AB7}" sibTransId="{B30355DC-D038-4664-AD40-89DBF4190DC2}"/>
    <dgm:cxn modelId="{E23C6E92-D6FE-4D08-A119-AF47C01B566A}" srcId="{5E346B9F-D10A-42A7-8E9E-033DABBA1C20}" destId="{BFB35D78-2742-4FB5-ABAE-EA4EE9474318}" srcOrd="2" destOrd="0" parTransId="{0EC81927-5E24-4C5A-BBB0-13BBACA5C24A}" sibTransId="{0A9877F0-56BB-4E55-B967-91832AE32641}"/>
    <dgm:cxn modelId="{0DC5407F-F651-42F6-96EF-D3107A593DF1}" srcId="{5E346B9F-D10A-42A7-8E9E-033DABBA1C20}" destId="{BE36477E-8931-4274-BE3F-ED06BFA81607}" srcOrd="10" destOrd="0" parTransId="{C1230AEE-B4DC-4D2F-BF75-CF09EF25E2C5}" sibTransId="{BF1BCCEB-2F7B-4058-92AA-4C8AD4ACCEDC}"/>
    <dgm:cxn modelId="{1AE8D55F-369C-4518-9EDA-6B6E3BF750E6}" srcId="{5E346B9F-D10A-42A7-8E9E-033DABBA1C20}" destId="{EF1D8420-2DEA-4457-AD6A-4D675A629064}" srcOrd="1" destOrd="0" parTransId="{EF81C837-6609-48A1-853B-F7BAAF7610AC}" sibTransId="{5A02DFD3-27B7-467B-9FF1-E101F5135829}"/>
    <dgm:cxn modelId="{7640C73E-0288-4609-B11B-AB30E09ED59B}" type="presOf" srcId="{BE36477E-8931-4274-BE3F-ED06BFA81607}" destId="{F38C4862-10BE-4F7C-AEC1-D208A9CD0F29}" srcOrd="0" destOrd="0" presId="urn:microsoft.com/office/officeart/2005/8/layout/bProcess4"/>
    <dgm:cxn modelId="{8AF539E1-5B09-4E4D-921F-AA5BD3DA9751}" type="presOf" srcId="{DF780AC2-DDC3-453B-B0A9-13E80538CD5D}" destId="{7C3C1A32-03B0-46F6-BA3F-470F2E985D66}" srcOrd="0" destOrd="0" presId="urn:microsoft.com/office/officeart/2005/8/layout/bProcess4"/>
    <dgm:cxn modelId="{91529604-B10D-4A40-A2A5-152D82E1EFA2}" type="presOf" srcId="{E2539C60-A129-476B-88DE-F4E926094142}" destId="{6C738ACB-C134-41CB-AF19-663BAA1DCA70}" srcOrd="0" destOrd="0" presId="urn:microsoft.com/office/officeart/2005/8/layout/bProcess4"/>
    <dgm:cxn modelId="{0E9FC80B-4A5C-40CA-9B6C-B77B617A3523}" type="presOf" srcId="{8204E322-75AD-4176-88CC-ABDD39DD3A84}" destId="{4903306B-A0E8-4387-9231-8EB7A2AC44CD}" srcOrd="0" destOrd="0" presId="urn:microsoft.com/office/officeart/2005/8/layout/bProcess4"/>
    <dgm:cxn modelId="{3D83E7C3-993B-44E1-A3F2-12C61FD903F4}" type="presOf" srcId="{0A9877F0-56BB-4E55-B967-91832AE32641}" destId="{8D365199-74E4-4A6B-9AD7-9C61C648BCAB}" srcOrd="0" destOrd="0" presId="urn:microsoft.com/office/officeart/2005/8/layout/bProcess4"/>
    <dgm:cxn modelId="{A7B7AE8F-EC3B-4339-A327-95BF29698CD4}" type="presOf" srcId="{EB9F01BC-04C6-42A7-A810-021A0FE74B2F}" destId="{B8033112-CDD7-4FF5-B43B-8C1CA71893D1}" srcOrd="0" destOrd="0" presId="urn:microsoft.com/office/officeart/2005/8/layout/bProcess4"/>
    <dgm:cxn modelId="{ED571FFF-E377-4642-AD1E-135ED1BB5C91}" type="presOf" srcId="{D1E3C388-53D2-421E-A6B4-FABF50723DBA}" destId="{98F372AD-A74D-4599-AE82-21FB05C52126}" srcOrd="0" destOrd="0" presId="urn:microsoft.com/office/officeart/2005/8/layout/bProcess4"/>
    <dgm:cxn modelId="{3A8C6E32-0261-4D6D-9A61-C2A601B67768}" type="presOf" srcId="{8BD52C72-FD61-40D6-A9AE-D697AB8918FE}" destId="{5A45A895-AFC4-4D18-BDAF-160597B48F24}" srcOrd="0" destOrd="0" presId="urn:microsoft.com/office/officeart/2005/8/layout/bProcess4"/>
    <dgm:cxn modelId="{14FCB29D-AF7E-4254-921B-4E6F3DD6060D}" type="presOf" srcId="{B2564971-83EC-41E1-8D18-F8CE5CCBF480}" destId="{D926F8D3-293F-480B-8155-343EDE1E576C}" srcOrd="0" destOrd="0" presId="urn:microsoft.com/office/officeart/2005/8/layout/bProcess4"/>
    <dgm:cxn modelId="{716318D1-0056-4BB0-8841-D571BA8CD2B2}" type="presOf" srcId="{1E7EB529-0527-4F16-9FDA-A36B9743A0D0}" destId="{B45D244D-6D65-4ACA-B8FD-BDF3D63FF68F}" srcOrd="0" destOrd="0" presId="urn:microsoft.com/office/officeart/2005/8/layout/bProcess4"/>
    <dgm:cxn modelId="{26E37D5F-C917-405B-9E29-08A7F0D3BBF7}" srcId="{5E346B9F-D10A-42A7-8E9E-033DABBA1C20}" destId="{1E7EB529-0527-4F16-9FDA-A36B9743A0D0}" srcOrd="4" destOrd="0" parTransId="{FE2F59D2-551D-4351-AAC4-A241430092AE}" sibTransId="{D24C88CF-71FF-41E3-9F8C-C047CF5508A5}"/>
    <dgm:cxn modelId="{9573C90D-EB8C-455F-9B1D-205020D65BCE}" srcId="{5E346B9F-D10A-42A7-8E9E-033DABBA1C20}" destId="{1EC84FAF-FE92-46C4-986B-3A1217CA35D3}" srcOrd="8" destOrd="0" parTransId="{E5AB9276-426E-4D7B-99DF-4BB3BBADA5D4}" sibTransId="{38F2EE4E-223B-4DD7-BD56-E8C84528789F}"/>
    <dgm:cxn modelId="{D403D047-9B3F-4EC7-B8ED-525F2A6A4D18}" srcId="{5E346B9F-D10A-42A7-8E9E-033DABBA1C20}" destId="{DF780AC2-DDC3-453B-B0A9-13E80538CD5D}" srcOrd="7" destOrd="0" parTransId="{2A0C67D2-FDFE-4427-AC81-97059B7C47C1}" sibTransId="{E2539C60-A129-476B-88DE-F4E926094142}"/>
    <dgm:cxn modelId="{23813122-488A-4E5C-8364-28BA422AB6E6}" type="presOf" srcId="{6077A331-B176-43C4-BAB7-E20F9CBDCC1E}" destId="{01D98A88-C3F2-4D40-A257-AA964252C5E2}" srcOrd="0" destOrd="0" presId="urn:microsoft.com/office/officeart/2005/8/layout/bProcess4"/>
    <dgm:cxn modelId="{56D10B1D-3DBC-4C2F-8161-3DA043D66C71}" srcId="{5E346B9F-D10A-42A7-8E9E-033DABBA1C20}" destId="{AEFD0FA6-A188-4737-ADC9-BB7F978BD052}" srcOrd="13" destOrd="0" parTransId="{3E5189A2-B0E9-4AE1-BE3F-9BE87E920075}" sibTransId="{41990806-0DAF-4ADC-8506-597CC9279263}"/>
    <dgm:cxn modelId="{C6B57E21-8DDB-45F6-A8D1-E9C144E6188A}" srcId="{5E346B9F-D10A-42A7-8E9E-033DABBA1C20}" destId="{EB9F01BC-04C6-42A7-A810-021A0FE74B2F}" srcOrd="3" destOrd="0" parTransId="{4AD2568C-40DC-4D3B-BBEF-5EB12382820D}" sibTransId="{526C2F3E-19D2-4CA6-8F40-387FC6A96C6E}"/>
    <dgm:cxn modelId="{20AE3B7F-317B-4231-8C56-8EA323507230}" type="presOf" srcId="{5E346B9F-D10A-42A7-8E9E-033DABBA1C20}" destId="{4E7B2E99-E26E-4E3D-A6F9-5C337D9D6868}" srcOrd="0" destOrd="0" presId="urn:microsoft.com/office/officeart/2005/8/layout/bProcess4"/>
    <dgm:cxn modelId="{7DB86417-0DAD-4211-8A14-E37565DBA582}" type="presOf" srcId="{90615C83-64C3-4188-BF11-47CCF53C669E}" destId="{07BF8AB5-0559-4EBF-818C-A4EF96FE45E5}" srcOrd="0" destOrd="0" presId="urn:microsoft.com/office/officeart/2005/8/layout/bProcess4"/>
    <dgm:cxn modelId="{99EEB7B6-D2A5-4287-B907-733DC659ABF0}" srcId="{5E346B9F-D10A-42A7-8E9E-033DABBA1C20}" destId="{08789F22-7CDC-4F9D-BF92-2BB941C2952A}" srcOrd="11" destOrd="0" parTransId="{24B31B5F-471D-463C-8EA8-40B8E5BE155F}" sibTransId="{0FF3E62F-1287-4C4F-AE63-24F650EE26DE}"/>
    <dgm:cxn modelId="{0E05A667-1A3E-42FA-9992-A4264FCAE757}" type="presOf" srcId="{B30355DC-D038-4664-AD40-89DBF4190DC2}" destId="{DDADFFD3-5D21-4B82-87E0-AD21C4F1EF07}" srcOrd="0" destOrd="0" presId="urn:microsoft.com/office/officeart/2005/8/layout/bProcess4"/>
    <dgm:cxn modelId="{9AD68774-DFA9-4092-A323-3EC4E9E88BE0}" type="presOf" srcId="{D24C88CF-71FF-41E3-9F8C-C047CF5508A5}" destId="{5EB049A7-E025-4EE3-99A8-8913A07DAB1A}" srcOrd="0" destOrd="0" presId="urn:microsoft.com/office/officeart/2005/8/layout/bProcess4"/>
    <dgm:cxn modelId="{0CC54EA6-5FD0-4E7F-BF9D-135805558E05}" type="presOf" srcId="{D847433C-EA72-417D-BFDC-5ACED1D721C7}" destId="{699BA46B-8CCE-4EEC-8040-9EC9BA59D21F}" srcOrd="0" destOrd="0" presId="urn:microsoft.com/office/officeart/2005/8/layout/bProcess4"/>
    <dgm:cxn modelId="{442B593D-37A9-4206-B8CC-E4E356C9070B}" type="presOf" srcId="{CAB9FE0B-D4E5-4EE2-A112-5406E09654A0}" destId="{059CA53D-2B4B-44F1-83CF-FBEDA9448924}" srcOrd="0" destOrd="0" presId="urn:microsoft.com/office/officeart/2005/8/layout/bProcess4"/>
    <dgm:cxn modelId="{B5FF16DF-127C-40E0-B399-624D462ECED6}" type="presOf" srcId="{41990806-0DAF-4ADC-8506-597CC9279263}" destId="{BCD7DE72-8820-4AEB-8853-F5516BE80409}" srcOrd="0" destOrd="0" presId="urn:microsoft.com/office/officeart/2005/8/layout/bProcess4"/>
    <dgm:cxn modelId="{48956A51-4B95-4EA0-9669-5B7C88726E99}" srcId="{5E346B9F-D10A-42A7-8E9E-033DABBA1C20}" destId="{8BD52C72-FD61-40D6-A9AE-D697AB8918FE}" srcOrd="9" destOrd="0" parTransId="{F71B2D93-14C5-4E89-B8F1-807E6AFA5368}" sibTransId="{B2564971-83EC-41E1-8D18-F8CE5CCBF480}"/>
    <dgm:cxn modelId="{5B9851E0-DCEF-4C91-B46E-C5D91B43791E}" srcId="{5E346B9F-D10A-42A7-8E9E-033DABBA1C20}" destId="{5DE7DBF5-81FD-475F-B393-2FEFA4D6162C}" srcOrd="0" destOrd="0" parTransId="{B69488EB-9CE3-4731-AFE7-263CEF193DD0}" sibTransId="{B34AEF08-EB39-43E5-8FE3-3BFB86F2EB82}"/>
    <dgm:cxn modelId="{AF48E559-6C4F-4003-91C9-DA9FA5CA6667}" type="presOf" srcId="{5DE7DBF5-81FD-475F-B393-2FEFA4D6162C}" destId="{46169BF8-A0FC-4B30-ACFC-FE03651750E9}" srcOrd="0" destOrd="0" presId="urn:microsoft.com/office/officeart/2005/8/layout/bProcess4"/>
    <dgm:cxn modelId="{0C31BC2C-B46A-41B6-8836-03B0961C3F3B}" type="presOf" srcId="{526C2F3E-19D2-4CA6-8F40-387FC6A96C6E}" destId="{CDF5E6FE-60D4-4AE5-AA50-CD1494C89531}" srcOrd="0" destOrd="0" presId="urn:microsoft.com/office/officeart/2005/8/layout/bProcess4"/>
    <dgm:cxn modelId="{50777CEF-63BE-4FB9-B0A9-63B19E387612}" type="presOf" srcId="{0FF3E62F-1287-4C4F-AE63-24F650EE26DE}" destId="{1470421F-147A-409E-9B2E-2B49D6D2CB8D}" srcOrd="0" destOrd="0" presId="urn:microsoft.com/office/officeart/2005/8/layout/bProcess4"/>
    <dgm:cxn modelId="{60678A16-78FE-43F6-8879-1582DDC64C4C}" type="presOf" srcId="{B34AEF08-EB39-43E5-8FE3-3BFB86F2EB82}" destId="{CD946A5E-1429-47C8-BFF2-86450DE5BA2A}" srcOrd="0" destOrd="0" presId="urn:microsoft.com/office/officeart/2005/8/layout/bProcess4"/>
    <dgm:cxn modelId="{2223AF52-E630-4CBE-B3BF-6F270DCF7A76}" type="presOf" srcId="{38F2EE4E-223B-4DD7-BD56-E8C84528789F}" destId="{ADAA6A2F-DE09-4AB9-B75F-91E531DE3681}" srcOrd="0" destOrd="0" presId="urn:microsoft.com/office/officeart/2005/8/layout/bProcess4"/>
    <dgm:cxn modelId="{6394C8CE-F73B-4444-B0D0-A4888186B4C4}" type="presOf" srcId="{BF1BCCEB-2F7B-4058-92AA-4C8AD4ACCEDC}" destId="{6468DDB3-180D-4112-B15A-444279BD6C37}" srcOrd="0" destOrd="0" presId="urn:microsoft.com/office/officeart/2005/8/layout/bProcess4"/>
    <dgm:cxn modelId="{B8A876F7-EB42-42C8-8FF0-AE63BE5A6687}" type="presOf" srcId="{1EC84FAF-FE92-46C4-986B-3A1217CA35D3}" destId="{9BCA68FE-F447-4C2B-A585-2984654C2B9A}" srcOrd="0" destOrd="0" presId="urn:microsoft.com/office/officeart/2005/8/layout/bProcess4"/>
    <dgm:cxn modelId="{9924740D-B80A-44C4-99B3-8D13210ECB4A}" srcId="{5E346B9F-D10A-42A7-8E9E-033DABBA1C20}" destId="{6077A331-B176-43C4-BAB7-E20F9CBDCC1E}" srcOrd="5" destOrd="0" parTransId="{0F3F2F5E-C611-474E-B8CE-DE3A708613B1}" sibTransId="{D1E3C388-53D2-421E-A6B4-FABF50723DBA}"/>
    <dgm:cxn modelId="{289609AB-E253-44B7-9939-358D10017B12}" type="presOf" srcId="{EF1D8420-2DEA-4457-AD6A-4D675A629064}" destId="{A7429DDF-0A2C-4117-BE56-F455AF3DA9E4}" srcOrd="0" destOrd="0" presId="urn:microsoft.com/office/officeart/2005/8/layout/bProcess4"/>
    <dgm:cxn modelId="{98C59F3D-F5B2-423A-B5C1-4098B9F3EF17}" type="presOf" srcId="{7E646C3F-DDA0-4AAF-BDC4-7A21E5E755F5}" destId="{64957C46-3495-4D4B-A85A-986C81B98314}" srcOrd="0" destOrd="0" presId="urn:microsoft.com/office/officeart/2005/8/layout/bProcess4"/>
    <dgm:cxn modelId="{41D7EC9C-4A21-4119-8ABF-D81D86ABC37A}" type="presOf" srcId="{EE0A656D-98A1-4E8E-B721-04B1B11D29BE}" destId="{0BF405F2-710F-48C8-9477-3755FA2B53FF}" srcOrd="0" destOrd="0" presId="urn:microsoft.com/office/officeart/2005/8/layout/bProcess4"/>
    <dgm:cxn modelId="{2B18C429-15F6-4568-8017-872ECF9055D9}" type="presOf" srcId="{08789F22-7CDC-4F9D-BF92-2BB941C2952A}" destId="{EE796848-B014-4BE1-8BD2-D261C14A95E9}" srcOrd="0" destOrd="0" presId="urn:microsoft.com/office/officeart/2005/8/layout/bProcess4"/>
    <dgm:cxn modelId="{AA2819C5-F3EA-451C-85C2-F6996FE4A345}" srcId="{5E346B9F-D10A-42A7-8E9E-033DABBA1C20}" destId="{90615C83-64C3-4188-BF11-47CCF53C669E}" srcOrd="12" destOrd="0" parTransId="{C47E9438-415E-4DE4-928C-FE5739455E94}" sibTransId="{7E646C3F-DDA0-4AAF-BDC4-7A21E5E755F5}"/>
    <dgm:cxn modelId="{95F57382-628F-4FD2-9E82-37F7F12C223C}" type="presOf" srcId="{AEFD0FA6-A188-4737-ADC9-BB7F978BD052}" destId="{D8E2F35E-E23B-48B0-8BCF-895FDA1B8870}" srcOrd="0" destOrd="0" presId="urn:microsoft.com/office/officeart/2005/8/layout/bProcess4"/>
    <dgm:cxn modelId="{F02C9BFD-5686-4249-A409-8E638FFAE581}" srcId="{5E346B9F-D10A-42A7-8E9E-033DABBA1C20}" destId="{EE0A656D-98A1-4E8E-B721-04B1B11D29BE}" srcOrd="6" destOrd="0" parTransId="{D2E76AF3-0790-40F8-81F0-D703A0D7B320}" sibTransId="{CAB9FE0B-D4E5-4EE2-A112-5406E09654A0}"/>
    <dgm:cxn modelId="{62CC21E7-6ABF-4B3E-A868-C86456B7CF01}" type="presOf" srcId="{5A02DFD3-27B7-467B-9FF1-E101F5135829}" destId="{CD19E083-0308-475A-86DC-4430E324D17E}" srcOrd="0" destOrd="0" presId="urn:microsoft.com/office/officeart/2005/8/layout/bProcess4"/>
    <dgm:cxn modelId="{5DF76E48-E1A6-42BE-B072-557209616770}" srcId="{5E346B9F-D10A-42A7-8E9E-033DABBA1C20}" destId="{D847433C-EA72-417D-BFDC-5ACED1D721C7}" srcOrd="15" destOrd="0" parTransId="{45BA8601-0527-4065-B2A6-228F868B397B}" sibTransId="{C1517EFC-DA26-4AAC-8E9D-9BCA95489A1A}"/>
    <dgm:cxn modelId="{7293A1CF-2CCC-4403-9A36-2325968F8903}" type="presOf" srcId="{BFB35D78-2742-4FB5-ABAE-EA4EE9474318}" destId="{3D0C8939-0FE4-4A3B-8498-3C5564A36C43}" srcOrd="0" destOrd="0" presId="urn:microsoft.com/office/officeart/2005/8/layout/bProcess4"/>
    <dgm:cxn modelId="{CCF62658-EA01-449A-B034-9B8E09316D4A}" type="presParOf" srcId="{4E7B2E99-E26E-4E3D-A6F9-5C337D9D6868}" destId="{FE1660B2-DC31-4785-81F7-05B21FC75FAB}" srcOrd="0" destOrd="0" presId="urn:microsoft.com/office/officeart/2005/8/layout/bProcess4"/>
    <dgm:cxn modelId="{B69521C0-846D-4279-91E6-E9F80A56736C}" type="presParOf" srcId="{FE1660B2-DC31-4785-81F7-05B21FC75FAB}" destId="{F80FB236-835D-407B-8A7E-F82510B562BB}" srcOrd="0" destOrd="0" presId="urn:microsoft.com/office/officeart/2005/8/layout/bProcess4"/>
    <dgm:cxn modelId="{7FEC5273-005E-459F-A77E-3E4152142CF2}" type="presParOf" srcId="{FE1660B2-DC31-4785-81F7-05B21FC75FAB}" destId="{46169BF8-A0FC-4B30-ACFC-FE03651750E9}" srcOrd="1" destOrd="0" presId="urn:microsoft.com/office/officeart/2005/8/layout/bProcess4"/>
    <dgm:cxn modelId="{DA75BFE9-9E55-46F6-8A4B-8EA25AB9D559}" type="presParOf" srcId="{4E7B2E99-E26E-4E3D-A6F9-5C337D9D6868}" destId="{CD946A5E-1429-47C8-BFF2-86450DE5BA2A}" srcOrd="1" destOrd="0" presId="urn:microsoft.com/office/officeart/2005/8/layout/bProcess4"/>
    <dgm:cxn modelId="{F0221C3B-4DEB-44F5-AE31-7042F8D0C5A4}" type="presParOf" srcId="{4E7B2E99-E26E-4E3D-A6F9-5C337D9D6868}" destId="{F5A2A314-4100-4D8E-8C9B-B6F412D325F0}" srcOrd="2" destOrd="0" presId="urn:microsoft.com/office/officeart/2005/8/layout/bProcess4"/>
    <dgm:cxn modelId="{5C2BB384-EAFE-48CD-BCD5-AE4181E3359B}" type="presParOf" srcId="{F5A2A314-4100-4D8E-8C9B-B6F412D325F0}" destId="{2DBBEA2B-206D-49E2-B838-4C5975F814F7}" srcOrd="0" destOrd="0" presId="urn:microsoft.com/office/officeart/2005/8/layout/bProcess4"/>
    <dgm:cxn modelId="{7A54A1FF-AB6E-4C64-A0C2-450354228620}" type="presParOf" srcId="{F5A2A314-4100-4D8E-8C9B-B6F412D325F0}" destId="{A7429DDF-0A2C-4117-BE56-F455AF3DA9E4}" srcOrd="1" destOrd="0" presId="urn:microsoft.com/office/officeart/2005/8/layout/bProcess4"/>
    <dgm:cxn modelId="{B9F6DAEC-5E97-4EAD-917B-9922AB81B173}" type="presParOf" srcId="{4E7B2E99-E26E-4E3D-A6F9-5C337D9D6868}" destId="{CD19E083-0308-475A-86DC-4430E324D17E}" srcOrd="3" destOrd="0" presId="urn:microsoft.com/office/officeart/2005/8/layout/bProcess4"/>
    <dgm:cxn modelId="{9344E913-663B-4AFF-9CBA-A47B40ED9864}" type="presParOf" srcId="{4E7B2E99-E26E-4E3D-A6F9-5C337D9D6868}" destId="{12E516A1-90B6-43AD-8F17-5F04DF3634CB}" srcOrd="4" destOrd="0" presId="urn:microsoft.com/office/officeart/2005/8/layout/bProcess4"/>
    <dgm:cxn modelId="{809E4EA8-69B2-4AA0-B58B-D0B5C03AFA00}" type="presParOf" srcId="{12E516A1-90B6-43AD-8F17-5F04DF3634CB}" destId="{BC29A047-FD43-4D1C-9074-CD2D1734F834}" srcOrd="0" destOrd="0" presId="urn:microsoft.com/office/officeart/2005/8/layout/bProcess4"/>
    <dgm:cxn modelId="{BC1519ED-E484-4ADC-A5EF-D65A8F5115B6}" type="presParOf" srcId="{12E516A1-90B6-43AD-8F17-5F04DF3634CB}" destId="{3D0C8939-0FE4-4A3B-8498-3C5564A36C43}" srcOrd="1" destOrd="0" presId="urn:microsoft.com/office/officeart/2005/8/layout/bProcess4"/>
    <dgm:cxn modelId="{39811E09-609B-4437-82B5-4DAD4AF148C5}" type="presParOf" srcId="{4E7B2E99-E26E-4E3D-A6F9-5C337D9D6868}" destId="{8D365199-74E4-4A6B-9AD7-9C61C648BCAB}" srcOrd="5" destOrd="0" presId="urn:microsoft.com/office/officeart/2005/8/layout/bProcess4"/>
    <dgm:cxn modelId="{AF48EF03-547B-4700-9F3A-EA3088B8809C}" type="presParOf" srcId="{4E7B2E99-E26E-4E3D-A6F9-5C337D9D6868}" destId="{D159A737-F755-43B1-8D9B-9E776F60345F}" srcOrd="6" destOrd="0" presId="urn:microsoft.com/office/officeart/2005/8/layout/bProcess4"/>
    <dgm:cxn modelId="{288652C2-2111-4B22-9D71-23DD23761963}" type="presParOf" srcId="{D159A737-F755-43B1-8D9B-9E776F60345F}" destId="{FB260224-EA78-4F37-BBDF-2FAF678187BB}" srcOrd="0" destOrd="0" presId="urn:microsoft.com/office/officeart/2005/8/layout/bProcess4"/>
    <dgm:cxn modelId="{BCD0BAFB-4D67-43D1-8FA7-1E5326D7D6FB}" type="presParOf" srcId="{D159A737-F755-43B1-8D9B-9E776F60345F}" destId="{B8033112-CDD7-4FF5-B43B-8C1CA71893D1}" srcOrd="1" destOrd="0" presId="urn:microsoft.com/office/officeart/2005/8/layout/bProcess4"/>
    <dgm:cxn modelId="{E4F743B0-98BD-4C8E-9E59-1D4FC3900C1D}" type="presParOf" srcId="{4E7B2E99-E26E-4E3D-A6F9-5C337D9D6868}" destId="{CDF5E6FE-60D4-4AE5-AA50-CD1494C89531}" srcOrd="7" destOrd="0" presId="urn:microsoft.com/office/officeart/2005/8/layout/bProcess4"/>
    <dgm:cxn modelId="{67D3B1BD-439B-42BA-8A95-074EC182DD4F}" type="presParOf" srcId="{4E7B2E99-E26E-4E3D-A6F9-5C337D9D6868}" destId="{C31C9815-D93E-47C4-A44B-3528F76585F5}" srcOrd="8" destOrd="0" presId="urn:microsoft.com/office/officeart/2005/8/layout/bProcess4"/>
    <dgm:cxn modelId="{0E1DA332-B8D8-4513-8D47-11A45370B237}" type="presParOf" srcId="{C31C9815-D93E-47C4-A44B-3528F76585F5}" destId="{3D3354D7-399E-49CA-8EF1-A96F4B5BBFBD}" srcOrd="0" destOrd="0" presId="urn:microsoft.com/office/officeart/2005/8/layout/bProcess4"/>
    <dgm:cxn modelId="{A812AD0D-296B-4C2A-B17C-632496088B75}" type="presParOf" srcId="{C31C9815-D93E-47C4-A44B-3528F76585F5}" destId="{B45D244D-6D65-4ACA-B8FD-BDF3D63FF68F}" srcOrd="1" destOrd="0" presId="urn:microsoft.com/office/officeart/2005/8/layout/bProcess4"/>
    <dgm:cxn modelId="{E24F0D98-5FEE-4C92-A825-8B9575F0819D}" type="presParOf" srcId="{4E7B2E99-E26E-4E3D-A6F9-5C337D9D6868}" destId="{5EB049A7-E025-4EE3-99A8-8913A07DAB1A}" srcOrd="9" destOrd="0" presId="urn:microsoft.com/office/officeart/2005/8/layout/bProcess4"/>
    <dgm:cxn modelId="{073D6A90-838C-4AC5-9FC8-301C08E02AD4}" type="presParOf" srcId="{4E7B2E99-E26E-4E3D-A6F9-5C337D9D6868}" destId="{25017550-159F-4832-A3BC-CCC746E9A317}" srcOrd="10" destOrd="0" presId="urn:microsoft.com/office/officeart/2005/8/layout/bProcess4"/>
    <dgm:cxn modelId="{8D21B408-7443-4DF0-B351-0752EF952C01}" type="presParOf" srcId="{25017550-159F-4832-A3BC-CCC746E9A317}" destId="{40872EAF-287A-4544-A5A4-AA6435D37095}" srcOrd="0" destOrd="0" presId="urn:microsoft.com/office/officeart/2005/8/layout/bProcess4"/>
    <dgm:cxn modelId="{93EAD9A3-3D9C-458A-B44F-34C2B2E46432}" type="presParOf" srcId="{25017550-159F-4832-A3BC-CCC746E9A317}" destId="{01D98A88-C3F2-4D40-A257-AA964252C5E2}" srcOrd="1" destOrd="0" presId="urn:microsoft.com/office/officeart/2005/8/layout/bProcess4"/>
    <dgm:cxn modelId="{24B72523-2085-45EA-9E33-A1CB36036972}" type="presParOf" srcId="{4E7B2E99-E26E-4E3D-A6F9-5C337D9D6868}" destId="{98F372AD-A74D-4599-AE82-21FB05C52126}" srcOrd="11" destOrd="0" presId="urn:microsoft.com/office/officeart/2005/8/layout/bProcess4"/>
    <dgm:cxn modelId="{D9B14E6D-D9E1-4644-8026-FFC16E0638CE}" type="presParOf" srcId="{4E7B2E99-E26E-4E3D-A6F9-5C337D9D6868}" destId="{B300E7B7-EA99-4D22-BB63-99D6C7285040}" srcOrd="12" destOrd="0" presId="urn:microsoft.com/office/officeart/2005/8/layout/bProcess4"/>
    <dgm:cxn modelId="{457B72D4-EA3D-471B-B168-2782478D1D6B}" type="presParOf" srcId="{B300E7B7-EA99-4D22-BB63-99D6C7285040}" destId="{B93BC617-4DBA-47F6-B22A-0CB3F19FC9BC}" srcOrd="0" destOrd="0" presId="urn:microsoft.com/office/officeart/2005/8/layout/bProcess4"/>
    <dgm:cxn modelId="{1DB3C0CF-9545-4122-AC29-586F60D4F076}" type="presParOf" srcId="{B300E7B7-EA99-4D22-BB63-99D6C7285040}" destId="{0BF405F2-710F-48C8-9477-3755FA2B53FF}" srcOrd="1" destOrd="0" presId="urn:microsoft.com/office/officeart/2005/8/layout/bProcess4"/>
    <dgm:cxn modelId="{011EDEC1-F3A2-441F-9B8F-88270B91BE5E}" type="presParOf" srcId="{4E7B2E99-E26E-4E3D-A6F9-5C337D9D6868}" destId="{059CA53D-2B4B-44F1-83CF-FBEDA9448924}" srcOrd="13" destOrd="0" presId="urn:microsoft.com/office/officeart/2005/8/layout/bProcess4"/>
    <dgm:cxn modelId="{78A32B85-197C-4CA6-810B-A5262DE87791}" type="presParOf" srcId="{4E7B2E99-E26E-4E3D-A6F9-5C337D9D6868}" destId="{0E8E3BD2-9D8C-476D-A7EE-6A2E6DAAE7AB}" srcOrd="14" destOrd="0" presId="urn:microsoft.com/office/officeart/2005/8/layout/bProcess4"/>
    <dgm:cxn modelId="{6F08C8EF-CFC5-40FC-A394-1B8430E947C1}" type="presParOf" srcId="{0E8E3BD2-9D8C-476D-A7EE-6A2E6DAAE7AB}" destId="{3413AD5E-BAB1-4BA3-AC1C-D34CB9603356}" srcOrd="0" destOrd="0" presId="urn:microsoft.com/office/officeart/2005/8/layout/bProcess4"/>
    <dgm:cxn modelId="{CA9DB698-44E3-4C15-8F3D-0CA89DF2B9D4}" type="presParOf" srcId="{0E8E3BD2-9D8C-476D-A7EE-6A2E6DAAE7AB}" destId="{7C3C1A32-03B0-46F6-BA3F-470F2E985D66}" srcOrd="1" destOrd="0" presId="urn:microsoft.com/office/officeart/2005/8/layout/bProcess4"/>
    <dgm:cxn modelId="{55641F53-8090-4348-A56E-F67BC61B4812}" type="presParOf" srcId="{4E7B2E99-E26E-4E3D-A6F9-5C337D9D6868}" destId="{6C738ACB-C134-41CB-AF19-663BAA1DCA70}" srcOrd="15" destOrd="0" presId="urn:microsoft.com/office/officeart/2005/8/layout/bProcess4"/>
    <dgm:cxn modelId="{5FA6EC3C-93E5-44C6-A72D-965194A37A84}" type="presParOf" srcId="{4E7B2E99-E26E-4E3D-A6F9-5C337D9D6868}" destId="{A6052E60-534F-4572-9DF6-BF3B1287FD3A}" srcOrd="16" destOrd="0" presId="urn:microsoft.com/office/officeart/2005/8/layout/bProcess4"/>
    <dgm:cxn modelId="{3DA0FD69-B4E6-45E6-8953-6C9BC10639B5}" type="presParOf" srcId="{A6052E60-534F-4572-9DF6-BF3B1287FD3A}" destId="{B83DC491-A673-4A0B-B937-C52A627058FF}" srcOrd="0" destOrd="0" presId="urn:microsoft.com/office/officeart/2005/8/layout/bProcess4"/>
    <dgm:cxn modelId="{623F4D21-2609-4950-9E7E-59AE2467F69E}" type="presParOf" srcId="{A6052E60-534F-4572-9DF6-BF3B1287FD3A}" destId="{9BCA68FE-F447-4C2B-A585-2984654C2B9A}" srcOrd="1" destOrd="0" presId="urn:microsoft.com/office/officeart/2005/8/layout/bProcess4"/>
    <dgm:cxn modelId="{2E7C5DD4-43C1-41F2-958D-B64D80E957F3}" type="presParOf" srcId="{4E7B2E99-E26E-4E3D-A6F9-5C337D9D6868}" destId="{ADAA6A2F-DE09-4AB9-B75F-91E531DE3681}" srcOrd="17" destOrd="0" presId="urn:microsoft.com/office/officeart/2005/8/layout/bProcess4"/>
    <dgm:cxn modelId="{F4EE47B4-0505-4E4E-8D8C-3B5144BCAF8C}" type="presParOf" srcId="{4E7B2E99-E26E-4E3D-A6F9-5C337D9D6868}" destId="{A49698B0-50C9-46BC-9096-6C555C3AC71E}" srcOrd="18" destOrd="0" presId="urn:microsoft.com/office/officeart/2005/8/layout/bProcess4"/>
    <dgm:cxn modelId="{33ED9577-77F0-4F0B-AAAF-A1F15A273665}" type="presParOf" srcId="{A49698B0-50C9-46BC-9096-6C555C3AC71E}" destId="{EE525C19-F78A-431C-81E6-48CBC5AD5E8B}" srcOrd="0" destOrd="0" presId="urn:microsoft.com/office/officeart/2005/8/layout/bProcess4"/>
    <dgm:cxn modelId="{BB365CF9-71A4-4D27-BD5C-BC1C8ECB7BAC}" type="presParOf" srcId="{A49698B0-50C9-46BC-9096-6C555C3AC71E}" destId="{5A45A895-AFC4-4D18-BDAF-160597B48F24}" srcOrd="1" destOrd="0" presId="urn:microsoft.com/office/officeart/2005/8/layout/bProcess4"/>
    <dgm:cxn modelId="{3AAC7642-168B-40FA-80BE-2B0C19B9B118}" type="presParOf" srcId="{4E7B2E99-E26E-4E3D-A6F9-5C337D9D6868}" destId="{D926F8D3-293F-480B-8155-343EDE1E576C}" srcOrd="19" destOrd="0" presId="urn:microsoft.com/office/officeart/2005/8/layout/bProcess4"/>
    <dgm:cxn modelId="{F28387BA-EE61-4570-A07B-67BDDEAB2860}" type="presParOf" srcId="{4E7B2E99-E26E-4E3D-A6F9-5C337D9D6868}" destId="{07583117-FF30-4A20-A386-2078C2448E47}" srcOrd="20" destOrd="0" presId="urn:microsoft.com/office/officeart/2005/8/layout/bProcess4"/>
    <dgm:cxn modelId="{FFFE9438-2595-4B27-A17F-D8AF365C0688}" type="presParOf" srcId="{07583117-FF30-4A20-A386-2078C2448E47}" destId="{0C0A9F17-A36E-45F8-BB5C-C312C7E74814}" srcOrd="0" destOrd="0" presId="urn:microsoft.com/office/officeart/2005/8/layout/bProcess4"/>
    <dgm:cxn modelId="{ED931808-E713-4533-9997-59F9EB7B321B}" type="presParOf" srcId="{07583117-FF30-4A20-A386-2078C2448E47}" destId="{F38C4862-10BE-4F7C-AEC1-D208A9CD0F29}" srcOrd="1" destOrd="0" presId="urn:microsoft.com/office/officeart/2005/8/layout/bProcess4"/>
    <dgm:cxn modelId="{C7571CDA-C93A-40A7-BD79-964D955A690D}" type="presParOf" srcId="{4E7B2E99-E26E-4E3D-A6F9-5C337D9D6868}" destId="{6468DDB3-180D-4112-B15A-444279BD6C37}" srcOrd="21" destOrd="0" presId="urn:microsoft.com/office/officeart/2005/8/layout/bProcess4"/>
    <dgm:cxn modelId="{EDD02C68-2F53-48F6-A660-478E91C1F766}" type="presParOf" srcId="{4E7B2E99-E26E-4E3D-A6F9-5C337D9D6868}" destId="{65632E7F-5F3B-4E9F-9507-ACC716AA1580}" srcOrd="22" destOrd="0" presId="urn:microsoft.com/office/officeart/2005/8/layout/bProcess4"/>
    <dgm:cxn modelId="{9FA736CC-8CFF-4344-8AD2-9BC3E73C26CE}" type="presParOf" srcId="{65632E7F-5F3B-4E9F-9507-ACC716AA1580}" destId="{4E24558A-2808-4D56-96E4-5304ABC2CF60}" srcOrd="0" destOrd="0" presId="urn:microsoft.com/office/officeart/2005/8/layout/bProcess4"/>
    <dgm:cxn modelId="{5BD2C365-1134-49B3-926E-9720202CAB13}" type="presParOf" srcId="{65632E7F-5F3B-4E9F-9507-ACC716AA1580}" destId="{EE796848-B014-4BE1-8BD2-D261C14A95E9}" srcOrd="1" destOrd="0" presId="urn:microsoft.com/office/officeart/2005/8/layout/bProcess4"/>
    <dgm:cxn modelId="{228CECD3-A4BB-458D-9C64-6E6473AA8EFE}" type="presParOf" srcId="{4E7B2E99-E26E-4E3D-A6F9-5C337D9D6868}" destId="{1470421F-147A-409E-9B2E-2B49D6D2CB8D}" srcOrd="23" destOrd="0" presId="urn:microsoft.com/office/officeart/2005/8/layout/bProcess4"/>
    <dgm:cxn modelId="{94991AAE-16F5-4836-9AC3-CAD52D5DBA5E}" type="presParOf" srcId="{4E7B2E99-E26E-4E3D-A6F9-5C337D9D6868}" destId="{649532BE-18D4-463A-8D88-4E41AA4BC7F3}" srcOrd="24" destOrd="0" presId="urn:microsoft.com/office/officeart/2005/8/layout/bProcess4"/>
    <dgm:cxn modelId="{EC0CD5B2-76C9-4A2E-A9E5-CB644879EF87}" type="presParOf" srcId="{649532BE-18D4-463A-8D88-4E41AA4BC7F3}" destId="{30133DFC-23AE-406A-ADC6-CBE355A6D31E}" srcOrd="0" destOrd="0" presId="urn:microsoft.com/office/officeart/2005/8/layout/bProcess4"/>
    <dgm:cxn modelId="{AE7588EA-7BAA-4B19-8F54-7A7ECE3E4B98}" type="presParOf" srcId="{649532BE-18D4-463A-8D88-4E41AA4BC7F3}" destId="{07BF8AB5-0559-4EBF-818C-A4EF96FE45E5}" srcOrd="1" destOrd="0" presId="urn:microsoft.com/office/officeart/2005/8/layout/bProcess4"/>
    <dgm:cxn modelId="{D4FEEF8A-17C5-402D-8922-06156CAA6265}" type="presParOf" srcId="{4E7B2E99-E26E-4E3D-A6F9-5C337D9D6868}" destId="{64957C46-3495-4D4B-A85A-986C81B98314}" srcOrd="25" destOrd="0" presId="urn:microsoft.com/office/officeart/2005/8/layout/bProcess4"/>
    <dgm:cxn modelId="{C914022C-DBE9-4581-907D-4476D7F8B419}" type="presParOf" srcId="{4E7B2E99-E26E-4E3D-A6F9-5C337D9D6868}" destId="{E8883B75-CE42-4AA3-95C3-08A3E3A4F93D}" srcOrd="26" destOrd="0" presId="urn:microsoft.com/office/officeart/2005/8/layout/bProcess4"/>
    <dgm:cxn modelId="{E8009141-C3A8-4CEC-BA8E-11038279F05F}" type="presParOf" srcId="{E8883B75-CE42-4AA3-95C3-08A3E3A4F93D}" destId="{09F903E4-3786-4621-9233-98338C5979DE}" srcOrd="0" destOrd="0" presId="urn:microsoft.com/office/officeart/2005/8/layout/bProcess4"/>
    <dgm:cxn modelId="{8E7B7869-1F1C-4D50-9BBC-795F1220D9BB}" type="presParOf" srcId="{E8883B75-CE42-4AA3-95C3-08A3E3A4F93D}" destId="{D8E2F35E-E23B-48B0-8BCF-895FDA1B8870}" srcOrd="1" destOrd="0" presId="urn:microsoft.com/office/officeart/2005/8/layout/bProcess4"/>
    <dgm:cxn modelId="{D5E4DAF5-0EDD-4669-8778-6F715941C579}" type="presParOf" srcId="{4E7B2E99-E26E-4E3D-A6F9-5C337D9D6868}" destId="{BCD7DE72-8820-4AEB-8853-F5516BE80409}" srcOrd="27" destOrd="0" presId="urn:microsoft.com/office/officeart/2005/8/layout/bProcess4"/>
    <dgm:cxn modelId="{E5F62EEF-8D33-4EFF-8CE9-95F5E1482B18}" type="presParOf" srcId="{4E7B2E99-E26E-4E3D-A6F9-5C337D9D6868}" destId="{3A39E430-E9C9-41DF-96E4-656FBC3FAA78}" srcOrd="28" destOrd="0" presId="urn:microsoft.com/office/officeart/2005/8/layout/bProcess4"/>
    <dgm:cxn modelId="{C6FFC55E-D948-4B03-8FA8-9B61CA17904E}" type="presParOf" srcId="{3A39E430-E9C9-41DF-96E4-656FBC3FAA78}" destId="{310107F3-4AAD-46E8-87F6-7EF39479B84B}" srcOrd="0" destOrd="0" presId="urn:microsoft.com/office/officeart/2005/8/layout/bProcess4"/>
    <dgm:cxn modelId="{CE15D3AA-487E-4E45-8ED0-5594AE866AEA}" type="presParOf" srcId="{3A39E430-E9C9-41DF-96E4-656FBC3FAA78}" destId="{4903306B-A0E8-4387-9231-8EB7A2AC44CD}" srcOrd="1" destOrd="0" presId="urn:microsoft.com/office/officeart/2005/8/layout/bProcess4"/>
    <dgm:cxn modelId="{71830D62-ECC3-4126-8C96-D0B390D776F2}" type="presParOf" srcId="{4E7B2E99-E26E-4E3D-A6F9-5C337D9D6868}" destId="{DDADFFD3-5D21-4B82-87E0-AD21C4F1EF07}" srcOrd="29" destOrd="0" presId="urn:microsoft.com/office/officeart/2005/8/layout/bProcess4"/>
    <dgm:cxn modelId="{9A47D5D3-6880-4EB5-B717-67D3D9665813}" type="presParOf" srcId="{4E7B2E99-E26E-4E3D-A6F9-5C337D9D6868}" destId="{7193E608-16AC-4DD4-8C9F-262FF7804832}" srcOrd="30" destOrd="0" presId="urn:microsoft.com/office/officeart/2005/8/layout/bProcess4"/>
    <dgm:cxn modelId="{27AD8219-0F03-4A7A-9191-DF5601C922EF}" type="presParOf" srcId="{7193E608-16AC-4DD4-8C9F-262FF7804832}" destId="{108999BF-761A-40C1-8DE1-B5062460CF18}" srcOrd="0" destOrd="0" presId="urn:microsoft.com/office/officeart/2005/8/layout/bProcess4"/>
    <dgm:cxn modelId="{F08F6E18-4E02-48F0-9FF1-1DA23C762F38}" type="presParOf" srcId="{7193E608-16AC-4DD4-8C9F-262FF7804832}" destId="{699BA46B-8CCE-4EEC-8040-9EC9BA59D21F}" srcOrd="1" destOrd="0" presId="urn:microsoft.com/office/officeart/2005/8/layout/bProcess4"/>
  </dgm:cxnLst>
  <dgm:bg/>
  <dgm:whole/>
</dgm:dataModel>
</file>

<file path=ppt/diagrams/data10.xml><?xml version="1.0" encoding="utf-8"?>
<dgm:dataModel xmlns:dgm="http://schemas.openxmlformats.org/drawingml/2006/diagram" xmlns:a="http://schemas.openxmlformats.org/drawingml/2006/main">
  <dgm:ptLst>
    <dgm:pt modelId="{A9788BAD-5688-4791-8FAE-5BEB90AEA806}" type="doc">
      <dgm:prSet loTypeId="urn:microsoft.com/office/officeart/2005/8/layout/process5" loCatId="process" qsTypeId="urn:microsoft.com/office/officeart/2005/8/quickstyle/simple5" qsCatId="simple" csTypeId="urn:microsoft.com/office/officeart/2005/8/colors/accent0_3" csCatId="mainScheme" phldr="1"/>
      <dgm:spPr/>
      <dgm:t>
        <a:bodyPr/>
        <a:lstStyle/>
        <a:p>
          <a:endParaRPr lang="en-US"/>
        </a:p>
      </dgm:t>
    </dgm:pt>
    <dgm:pt modelId="{9A628F37-2E77-497E-9BF2-2B077FB7C480}">
      <dgm:prSet/>
      <dgm:spPr>
        <a:xfrm>
          <a:off x="228603" y="826119"/>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7. A szerverek kiválasztása</a:t>
          </a:r>
          <a:endParaRPr lang="en-US" b="1" dirty="0">
            <a:effectLst>
              <a:outerShdw blurRad="38100" dist="38100" dir="2700000" algn="tl">
                <a:srgbClr val="000000">
                  <a:alpha val="43137"/>
                </a:srgbClr>
              </a:outerShdw>
            </a:effectLst>
            <a:latin typeface="Verdana"/>
            <a:ea typeface="+mn-ea"/>
            <a:cs typeface="+mn-cs"/>
          </a:endParaRPr>
        </a:p>
      </dgm:t>
    </dgm:pt>
    <dgm:pt modelId="{FE75D03E-4F92-46CC-96D1-89EFB0392AE3}" type="parTrans" cxnId="{6E6D0A3F-7045-4208-A431-95D197A1C4E4}">
      <dgm:prSet/>
      <dgm:spPr/>
      <dgm:t>
        <a:bodyPr/>
        <a:lstStyle/>
        <a:p>
          <a:endParaRPr lang="en-US"/>
        </a:p>
      </dgm:t>
    </dgm:pt>
    <dgm:pt modelId="{BE7A0800-6F44-41E2-BE44-C0960AA6DBA0}" type="sibTrans" cxnId="{6E6D0A3F-7045-4208-A431-95D197A1C4E4}">
      <dgm:prSet/>
      <dgm:spPr>
        <a:xfrm rot="5400000">
          <a:off x="13509" y="1853905"/>
          <a:ext cx="1605958" cy="193845"/>
        </a:xfrm>
      </dgm:spPr>
      <dgm:t>
        <a:bodyPr/>
        <a:lstStyle/>
        <a:p>
          <a:endParaRPr lang="en-US" b="1" dirty="0">
            <a:effectLst>
              <a:outerShdw blurRad="38100" dist="38100" dir="2700000" algn="tl">
                <a:srgbClr val="000000">
                  <a:alpha val="43137"/>
                </a:srgbClr>
              </a:outerShdw>
            </a:effectLst>
          </a:endParaRPr>
        </a:p>
      </dgm:t>
    </dgm:pt>
    <dgm:pt modelId="{12F82249-E16A-4E61-AF24-C5994577DCEE}">
      <dgm:prSet/>
      <dgm:spPr>
        <a:xfrm>
          <a:off x="228603" y="2441500"/>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8. A virtuális és fizikai gépek összerendelése</a:t>
          </a:r>
          <a:endParaRPr lang="en-US" b="1" dirty="0">
            <a:effectLst>
              <a:outerShdw blurRad="38100" dist="38100" dir="2700000" algn="tl">
                <a:srgbClr val="000000">
                  <a:alpha val="43137"/>
                </a:srgbClr>
              </a:outerShdw>
            </a:effectLst>
            <a:latin typeface="Verdana"/>
            <a:ea typeface="+mn-ea"/>
            <a:cs typeface="+mn-cs"/>
          </a:endParaRPr>
        </a:p>
      </dgm:t>
    </dgm:pt>
    <dgm:pt modelId="{19552C82-E524-45BD-AAB2-DF77371B3DF3}" type="parTrans" cxnId="{87D171E4-73F9-4CC2-AD3C-538AA8823632}">
      <dgm:prSet/>
      <dgm:spPr/>
      <dgm:t>
        <a:bodyPr/>
        <a:lstStyle/>
        <a:p>
          <a:endParaRPr lang="en-US"/>
        </a:p>
      </dgm:t>
    </dgm:pt>
    <dgm:pt modelId="{2DD9DBE5-B861-4A0A-9062-61E2BE3CE859}" type="sibTrans" cxnId="{87D171E4-73F9-4CC2-AD3C-538AA8823632}">
      <dgm:prSet/>
      <dgm:spPr>
        <a:xfrm rot="21595988">
          <a:off x="1185185" y="2660044"/>
          <a:ext cx="2657573" cy="193845"/>
        </a:xfrm>
      </dgm:spPr>
      <dgm:t>
        <a:bodyPr/>
        <a:lstStyle/>
        <a:p>
          <a:endParaRPr lang="en-US" b="1" dirty="0">
            <a:effectLst>
              <a:outerShdw blurRad="38100" dist="38100" dir="2700000" algn="tl">
                <a:srgbClr val="000000">
                  <a:alpha val="43137"/>
                </a:srgbClr>
              </a:outerShdw>
            </a:effectLst>
          </a:endParaRPr>
        </a:p>
      </dgm:t>
    </dgm:pt>
    <dgm:pt modelId="{DDE258A0-DE47-48BA-AB10-A2DA4413D5C8}">
      <dgm:prSet/>
      <dgm:spPr>
        <a:xfrm>
          <a:off x="2895596" y="2438398"/>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9. A gazda-gépek mentési módja</a:t>
          </a:r>
          <a:endParaRPr lang="en-US" b="1" dirty="0">
            <a:effectLst>
              <a:outerShdw blurRad="38100" dist="38100" dir="2700000" algn="tl">
                <a:srgbClr val="000000">
                  <a:alpha val="43137"/>
                </a:srgbClr>
              </a:outerShdw>
            </a:effectLst>
            <a:latin typeface="Verdana"/>
            <a:ea typeface="+mn-ea"/>
            <a:cs typeface="+mn-cs"/>
          </a:endParaRPr>
        </a:p>
      </dgm:t>
    </dgm:pt>
    <dgm:pt modelId="{2E21D740-9E4B-493E-9526-BD1C246383BD}" type="parTrans" cxnId="{E7CB763C-AA8C-4899-85A5-99888409ACF0}">
      <dgm:prSet/>
      <dgm:spPr/>
      <dgm:t>
        <a:bodyPr/>
        <a:lstStyle/>
        <a:p>
          <a:endParaRPr lang="en-US"/>
        </a:p>
      </dgm:t>
    </dgm:pt>
    <dgm:pt modelId="{17CF5AEC-74C0-46B5-AF8F-38ACB046025D}" type="sibTrans" cxnId="{E7CB763C-AA8C-4899-85A5-99888409ACF0}">
      <dgm:prSet/>
      <dgm:spPr>
        <a:xfrm rot="16200000">
          <a:off x="2992877" y="1858395"/>
          <a:ext cx="1590774" cy="193845"/>
        </a:xfrm>
      </dgm:spPr>
      <dgm:t>
        <a:bodyPr/>
        <a:lstStyle/>
        <a:p>
          <a:endParaRPr lang="en-US" b="1" dirty="0">
            <a:effectLst>
              <a:outerShdw blurRad="38100" dist="38100" dir="2700000" algn="tl">
                <a:srgbClr val="000000">
                  <a:alpha val="43137"/>
                </a:srgbClr>
              </a:outerShdw>
            </a:effectLst>
          </a:endParaRPr>
        </a:p>
      </dgm:t>
    </dgm:pt>
    <dgm:pt modelId="{584AF538-814C-42D5-A45A-DCF7A69A3E66}">
      <dgm:prSet/>
      <dgm:spPr>
        <a:xfrm>
          <a:off x="2895596" y="838203"/>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10. Magas rendelkezésre állás tervezése</a:t>
          </a:r>
          <a:endParaRPr lang="en-US" b="1" dirty="0">
            <a:effectLst>
              <a:outerShdw blurRad="38100" dist="38100" dir="2700000" algn="tl">
                <a:srgbClr val="000000">
                  <a:alpha val="43137"/>
                </a:srgbClr>
              </a:outerShdw>
            </a:effectLst>
            <a:latin typeface="Verdana"/>
            <a:ea typeface="+mn-ea"/>
            <a:cs typeface="+mn-cs"/>
          </a:endParaRPr>
        </a:p>
      </dgm:t>
    </dgm:pt>
    <dgm:pt modelId="{E02FC0E7-BEDD-4F15-B7AD-8EFEE00BA448}" type="parTrans" cxnId="{B3B3D907-5E30-4873-BFEC-7AB38E4F05BD}">
      <dgm:prSet/>
      <dgm:spPr/>
      <dgm:t>
        <a:bodyPr/>
        <a:lstStyle/>
        <a:p>
          <a:endParaRPr lang="en-US"/>
        </a:p>
      </dgm:t>
    </dgm:pt>
    <dgm:pt modelId="{41F403CD-6625-41A5-AA18-99A91E6E9E25}" type="sibTrans" cxnId="{B3B3D907-5E30-4873-BFEC-7AB38E4F05BD}">
      <dgm:prSet/>
      <dgm:spPr>
        <a:xfrm>
          <a:off x="3846585" y="1058298"/>
          <a:ext cx="2713549" cy="193845"/>
        </a:xfrm>
      </dgm:spPr>
      <dgm:t>
        <a:bodyPr/>
        <a:lstStyle/>
        <a:p>
          <a:endParaRPr lang="en-US" b="1" dirty="0">
            <a:effectLst>
              <a:outerShdw blurRad="38100" dist="38100" dir="2700000" algn="tl">
                <a:srgbClr val="000000">
                  <a:alpha val="43137"/>
                </a:srgbClr>
              </a:outerShdw>
            </a:effectLst>
          </a:endParaRPr>
        </a:p>
      </dgm:t>
    </dgm:pt>
    <dgm:pt modelId="{C0D3D858-6D56-4731-A3CD-FE973BB15921}">
      <dgm:prSet/>
      <dgm:spPr>
        <a:xfrm>
          <a:off x="5618568" y="838203"/>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11. A tároló alrendszer tervezése</a:t>
          </a:r>
          <a:endParaRPr lang="en-US" b="1" dirty="0">
            <a:effectLst>
              <a:outerShdw blurRad="38100" dist="38100" dir="2700000" algn="tl">
                <a:srgbClr val="000000">
                  <a:alpha val="43137"/>
                </a:srgbClr>
              </a:outerShdw>
            </a:effectLst>
            <a:latin typeface="Verdana"/>
            <a:ea typeface="+mn-ea"/>
            <a:cs typeface="+mn-cs"/>
          </a:endParaRPr>
        </a:p>
      </dgm:t>
    </dgm:pt>
    <dgm:pt modelId="{355E7C82-3E1F-4475-9FDE-B5D6544BA77D}" type="parTrans" cxnId="{679C3363-4C7E-42A4-B4A2-769E82BDE7E7}">
      <dgm:prSet/>
      <dgm:spPr/>
      <dgm:t>
        <a:bodyPr/>
        <a:lstStyle/>
        <a:p>
          <a:endParaRPr lang="en-US"/>
        </a:p>
      </dgm:t>
    </dgm:pt>
    <dgm:pt modelId="{3082207A-A8DB-48A0-A1D5-A299F97E3749}" type="sibTrans" cxnId="{679C3363-4C7E-42A4-B4A2-769E82BDE7E7}">
      <dgm:prSet/>
      <dgm:spPr>
        <a:xfrm rot="5400000">
          <a:off x="6000406" y="1858395"/>
          <a:ext cx="1590774" cy="193845"/>
        </a:xfrm>
      </dgm:spPr>
      <dgm:t>
        <a:bodyPr/>
        <a:lstStyle/>
        <a:p>
          <a:endParaRPr lang="en-US" b="1" dirty="0">
            <a:effectLst>
              <a:outerShdw blurRad="38100" dist="38100" dir="2700000" algn="tl">
                <a:srgbClr val="000000">
                  <a:alpha val="43137"/>
                </a:srgbClr>
              </a:outerShdw>
            </a:effectLst>
          </a:endParaRPr>
        </a:p>
      </dgm:t>
    </dgm:pt>
    <dgm:pt modelId="{6D8F4FCF-7371-4A4D-8FA2-3606FC618CA9}">
      <dgm:prSet/>
      <dgm:spPr>
        <a:xfrm>
          <a:off x="5618568" y="2438398"/>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12. A hálózat tervezése</a:t>
          </a:r>
          <a:endParaRPr lang="en-US" b="1" dirty="0">
            <a:effectLst>
              <a:outerShdw blurRad="38100" dist="38100" dir="2700000" algn="tl">
                <a:srgbClr val="000000">
                  <a:alpha val="43137"/>
                </a:srgbClr>
              </a:outerShdw>
            </a:effectLst>
            <a:latin typeface="Verdana"/>
            <a:ea typeface="+mn-ea"/>
            <a:cs typeface="+mn-cs"/>
          </a:endParaRPr>
        </a:p>
      </dgm:t>
    </dgm:pt>
    <dgm:pt modelId="{61E8A4D9-B29C-4C90-83C2-30E6DFBE6E23}" type="parTrans" cxnId="{3037EED5-3E46-4841-A387-532058662F00}">
      <dgm:prSet/>
      <dgm:spPr/>
      <dgm:t>
        <a:bodyPr/>
        <a:lstStyle/>
        <a:p>
          <a:endParaRPr lang="en-US"/>
        </a:p>
      </dgm:t>
    </dgm:pt>
    <dgm:pt modelId="{06F58AE7-7E83-4106-8E62-334BB5353AED}" type="sibTrans" cxnId="{3037EED5-3E46-4841-A387-532058662F00}">
      <dgm:prSet/>
      <dgm:spPr/>
      <dgm:t>
        <a:bodyPr/>
        <a:lstStyle/>
        <a:p>
          <a:endParaRPr lang="en-US"/>
        </a:p>
      </dgm:t>
    </dgm:pt>
    <dgm:pt modelId="{428FAA10-8742-480F-883C-B408B71CA0A7}">
      <dgm:prSet/>
      <dgm:spPr>
        <a:xfrm>
          <a:off x="5618568" y="2438398"/>
          <a:ext cx="2153840" cy="1292304"/>
        </a:xfrm>
      </dgm:spPr>
      <dgm:t>
        <a:bodyPr/>
        <a:lstStyle/>
        <a:p>
          <a:r>
            <a:rPr lang="hu-HU" b="1" dirty="0" smtClean="0">
              <a:effectLst>
                <a:outerShdw blurRad="38100" dist="38100" dir="2700000" algn="tl">
                  <a:srgbClr val="000000">
                    <a:alpha val="43137"/>
                  </a:srgbClr>
                </a:outerShdw>
              </a:effectLst>
              <a:latin typeface="Verdana"/>
              <a:ea typeface="+mn-ea"/>
              <a:cs typeface="+mn-cs"/>
            </a:rPr>
            <a:t>13. Végső ellenőrzések</a:t>
          </a:r>
          <a:endParaRPr lang="en-US" b="1" dirty="0">
            <a:effectLst>
              <a:outerShdw blurRad="38100" dist="38100" dir="2700000" algn="tl">
                <a:srgbClr val="000000">
                  <a:alpha val="43137"/>
                </a:srgbClr>
              </a:outerShdw>
            </a:effectLst>
            <a:latin typeface="Verdana"/>
            <a:ea typeface="+mn-ea"/>
            <a:cs typeface="+mn-cs"/>
          </a:endParaRPr>
        </a:p>
      </dgm:t>
    </dgm:pt>
    <dgm:pt modelId="{5A74B7DA-DD35-429C-8E3C-9F257D18E168}" type="parTrans" cxnId="{D0BD86A1-C6F4-4CEA-89CF-598A8F044E55}">
      <dgm:prSet/>
      <dgm:spPr/>
      <dgm:t>
        <a:bodyPr/>
        <a:lstStyle/>
        <a:p>
          <a:endParaRPr lang="hu-HU"/>
        </a:p>
      </dgm:t>
    </dgm:pt>
    <dgm:pt modelId="{75D9B804-8DFC-4302-B325-BDE2F995F40B}" type="sibTrans" cxnId="{D0BD86A1-C6F4-4CEA-89CF-598A8F044E55}">
      <dgm:prSet/>
      <dgm:spPr/>
      <dgm:t>
        <a:bodyPr/>
        <a:lstStyle/>
        <a:p>
          <a:endParaRPr lang="hu-HU"/>
        </a:p>
      </dgm:t>
    </dgm:pt>
    <dgm:pt modelId="{6A1B5A92-2445-4E3F-AEDE-16C2C2860C45}" type="pres">
      <dgm:prSet presAssocID="{A9788BAD-5688-4791-8FAE-5BEB90AEA806}" presName="diagram" presStyleCnt="0">
        <dgm:presLayoutVars>
          <dgm:dir/>
          <dgm:resizeHandles val="exact"/>
        </dgm:presLayoutVars>
      </dgm:prSet>
      <dgm:spPr/>
      <dgm:t>
        <a:bodyPr/>
        <a:lstStyle/>
        <a:p>
          <a:endParaRPr lang="hu-HU"/>
        </a:p>
      </dgm:t>
    </dgm:pt>
    <dgm:pt modelId="{D8E5EACB-0A74-435E-9CDB-EAEBD7AAE1DE}" type="pres">
      <dgm:prSet presAssocID="{9A628F37-2E77-497E-9BF2-2B077FB7C480}" presName="node" presStyleLbl="node1" presStyleIdx="0" presStyleCnt="7">
        <dgm:presLayoutVars>
          <dgm:bulletEnabled val="1"/>
        </dgm:presLayoutVars>
      </dgm:prSet>
      <dgm:spPr/>
      <dgm:t>
        <a:bodyPr/>
        <a:lstStyle/>
        <a:p>
          <a:endParaRPr lang="hu-HU"/>
        </a:p>
      </dgm:t>
    </dgm:pt>
    <dgm:pt modelId="{093B71D9-37A4-45DD-9EA5-63289BF708FF}" type="pres">
      <dgm:prSet presAssocID="{BE7A0800-6F44-41E2-BE44-C0960AA6DBA0}" presName="sibTrans" presStyleLbl="sibTrans2D1" presStyleIdx="0" presStyleCnt="6"/>
      <dgm:spPr/>
      <dgm:t>
        <a:bodyPr/>
        <a:lstStyle/>
        <a:p>
          <a:endParaRPr lang="hu-HU"/>
        </a:p>
      </dgm:t>
    </dgm:pt>
    <dgm:pt modelId="{45F4861D-21A1-49E7-BD96-3DEDC0E4AFBC}" type="pres">
      <dgm:prSet presAssocID="{BE7A0800-6F44-41E2-BE44-C0960AA6DBA0}" presName="connectorText" presStyleLbl="sibTrans2D1" presStyleIdx="0" presStyleCnt="6"/>
      <dgm:spPr/>
      <dgm:t>
        <a:bodyPr/>
        <a:lstStyle/>
        <a:p>
          <a:endParaRPr lang="hu-HU"/>
        </a:p>
      </dgm:t>
    </dgm:pt>
    <dgm:pt modelId="{7AA96595-91D8-46B3-8842-9B1EC20CA484}" type="pres">
      <dgm:prSet presAssocID="{12F82249-E16A-4E61-AF24-C5994577DCEE}" presName="node" presStyleLbl="node1" presStyleIdx="1" presStyleCnt="7">
        <dgm:presLayoutVars>
          <dgm:bulletEnabled val="1"/>
        </dgm:presLayoutVars>
      </dgm:prSet>
      <dgm:spPr/>
      <dgm:t>
        <a:bodyPr/>
        <a:lstStyle/>
        <a:p>
          <a:endParaRPr lang="hu-HU"/>
        </a:p>
      </dgm:t>
    </dgm:pt>
    <dgm:pt modelId="{E1B9FAE8-7509-4A43-820E-79F4D2E0F330}" type="pres">
      <dgm:prSet presAssocID="{2DD9DBE5-B861-4A0A-9062-61E2BE3CE859}" presName="sibTrans" presStyleLbl="sibTrans2D1" presStyleIdx="1" presStyleCnt="6"/>
      <dgm:spPr/>
      <dgm:t>
        <a:bodyPr/>
        <a:lstStyle/>
        <a:p>
          <a:endParaRPr lang="hu-HU"/>
        </a:p>
      </dgm:t>
    </dgm:pt>
    <dgm:pt modelId="{2DE1F8E7-067C-4E2D-ADFE-818FB87E0EDF}" type="pres">
      <dgm:prSet presAssocID="{2DD9DBE5-B861-4A0A-9062-61E2BE3CE859}" presName="connectorText" presStyleLbl="sibTrans2D1" presStyleIdx="1" presStyleCnt="6"/>
      <dgm:spPr/>
      <dgm:t>
        <a:bodyPr/>
        <a:lstStyle/>
        <a:p>
          <a:endParaRPr lang="hu-HU"/>
        </a:p>
      </dgm:t>
    </dgm:pt>
    <dgm:pt modelId="{37B211B5-F272-4FC3-BF39-364848280E95}" type="pres">
      <dgm:prSet presAssocID="{DDE258A0-DE47-48BA-AB10-A2DA4413D5C8}" presName="node" presStyleLbl="node1" presStyleIdx="2" presStyleCnt="7">
        <dgm:presLayoutVars>
          <dgm:bulletEnabled val="1"/>
        </dgm:presLayoutVars>
      </dgm:prSet>
      <dgm:spPr/>
      <dgm:t>
        <a:bodyPr/>
        <a:lstStyle/>
        <a:p>
          <a:endParaRPr lang="hu-HU"/>
        </a:p>
      </dgm:t>
    </dgm:pt>
    <dgm:pt modelId="{ABF29374-BE3A-467C-A009-13A802927742}" type="pres">
      <dgm:prSet presAssocID="{17CF5AEC-74C0-46B5-AF8F-38ACB046025D}" presName="sibTrans" presStyleLbl="sibTrans2D1" presStyleIdx="2" presStyleCnt="6"/>
      <dgm:spPr/>
      <dgm:t>
        <a:bodyPr/>
        <a:lstStyle/>
        <a:p>
          <a:endParaRPr lang="hu-HU"/>
        </a:p>
      </dgm:t>
    </dgm:pt>
    <dgm:pt modelId="{DFB09E93-8D7F-40F3-B1AE-5200F035F3BB}" type="pres">
      <dgm:prSet presAssocID="{17CF5AEC-74C0-46B5-AF8F-38ACB046025D}" presName="connectorText" presStyleLbl="sibTrans2D1" presStyleIdx="2" presStyleCnt="6"/>
      <dgm:spPr/>
      <dgm:t>
        <a:bodyPr/>
        <a:lstStyle/>
        <a:p>
          <a:endParaRPr lang="hu-HU"/>
        </a:p>
      </dgm:t>
    </dgm:pt>
    <dgm:pt modelId="{F05658CE-CB54-441D-A543-9941B5C9C3C1}" type="pres">
      <dgm:prSet presAssocID="{584AF538-814C-42D5-A45A-DCF7A69A3E66}" presName="node" presStyleLbl="node1" presStyleIdx="3" presStyleCnt="7">
        <dgm:presLayoutVars>
          <dgm:bulletEnabled val="1"/>
        </dgm:presLayoutVars>
      </dgm:prSet>
      <dgm:spPr/>
      <dgm:t>
        <a:bodyPr/>
        <a:lstStyle/>
        <a:p>
          <a:endParaRPr lang="hu-HU"/>
        </a:p>
      </dgm:t>
    </dgm:pt>
    <dgm:pt modelId="{C9531DAD-E597-4CB7-A503-80122D5D3B36}" type="pres">
      <dgm:prSet presAssocID="{41F403CD-6625-41A5-AA18-99A91E6E9E25}" presName="sibTrans" presStyleLbl="sibTrans2D1" presStyleIdx="3" presStyleCnt="6"/>
      <dgm:spPr/>
      <dgm:t>
        <a:bodyPr/>
        <a:lstStyle/>
        <a:p>
          <a:endParaRPr lang="hu-HU"/>
        </a:p>
      </dgm:t>
    </dgm:pt>
    <dgm:pt modelId="{0527C3C5-94A2-41E5-95B7-BA3C8DEB520B}" type="pres">
      <dgm:prSet presAssocID="{41F403CD-6625-41A5-AA18-99A91E6E9E25}" presName="connectorText" presStyleLbl="sibTrans2D1" presStyleIdx="3" presStyleCnt="6"/>
      <dgm:spPr/>
      <dgm:t>
        <a:bodyPr/>
        <a:lstStyle/>
        <a:p>
          <a:endParaRPr lang="hu-HU"/>
        </a:p>
      </dgm:t>
    </dgm:pt>
    <dgm:pt modelId="{72225D99-2D83-4E24-98BB-4F8627C7F7E2}" type="pres">
      <dgm:prSet presAssocID="{C0D3D858-6D56-4731-A3CD-FE973BB15921}" presName="node" presStyleLbl="node1" presStyleIdx="4" presStyleCnt="7">
        <dgm:presLayoutVars>
          <dgm:bulletEnabled val="1"/>
        </dgm:presLayoutVars>
      </dgm:prSet>
      <dgm:spPr/>
      <dgm:t>
        <a:bodyPr/>
        <a:lstStyle/>
        <a:p>
          <a:endParaRPr lang="hu-HU"/>
        </a:p>
      </dgm:t>
    </dgm:pt>
    <dgm:pt modelId="{4ACD84BD-AA3E-4EB0-AA69-92FF9C420D18}" type="pres">
      <dgm:prSet presAssocID="{3082207A-A8DB-48A0-A1D5-A299F97E3749}" presName="sibTrans" presStyleLbl="sibTrans2D1" presStyleIdx="4" presStyleCnt="6"/>
      <dgm:spPr/>
      <dgm:t>
        <a:bodyPr/>
        <a:lstStyle/>
        <a:p>
          <a:endParaRPr lang="hu-HU"/>
        </a:p>
      </dgm:t>
    </dgm:pt>
    <dgm:pt modelId="{040B8CF5-F80C-44C0-AC92-09DC6FCC43F3}" type="pres">
      <dgm:prSet presAssocID="{3082207A-A8DB-48A0-A1D5-A299F97E3749}" presName="connectorText" presStyleLbl="sibTrans2D1" presStyleIdx="4" presStyleCnt="6"/>
      <dgm:spPr/>
      <dgm:t>
        <a:bodyPr/>
        <a:lstStyle/>
        <a:p>
          <a:endParaRPr lang="hu-HU"/>
        </a:p>
      </dgm:t>
    </dgm:pt>
    <dgm:pt modelId="{6276F304-BDC2-4E85-8E71-D3E442641FAF}" type="pres">
      <dgm:prSet presAssocID="{6D8F4FCF-7371-4A4D-8FA2-3606FC618CA9}" presName="node" presStyleLbl="node1" presStyleIdx="5" presStyleCnt="7">
        <dgm:presLayoutVars>
          <dgm:bulletEnabled val="1"/>
        </dgm:presLayoutVars>
      </dgm:prSet>
      <dgm:spPr/>
      <dgm:t>
        <a:bodyPr/>
        <a:lstStyle/>
        <a:p>
          <a:endParaRPr lang="hu-HU"/>
        </a:p>
      </dgm:t>
    </dgm:pt>
    <dgm:pt modelId="{11113AEC-6ABD-44ED-9164-0DFB75ADD2D0}" type="pres">
      <dgm:prSet presAssocID="{06F58AE7-7E83-4106-8E62-334BB5353AED}" presName="sibTrans" presStyleLbl="sibTrans2D1" presStyleIdx="5" presStyleCnt="6"/>
      <dgm:spPr/>
      <dgm:t>
        <a:bodyPr/>
        <a:lstStyle/>
        <a:p>
          <a:endParaRPr lang="hu-HU"/>
        </a:p>
      </dgm:t>
    </dgm:pt>
    <dgm:pt modelId="{BB7B59BC-CF35-48FD-89A6-282C51B3F62E}" type="pres">
      <dgm:prSet presAssocID="{06F58AE7-7E83-4106-8E62-334BB5353AED}" presName="connectorText" presStyleLbl="sibTrans2D1" presStyleIdx="5" presStyleCnt="6"/>
      <dgm:spPr/>
      <dgm:t>
        <a:bodyPr/>
        <a:lstStyle/>
        <a:p>
          <a:endParaRPr lang="hu-HU"/>
        </a:p>
      </dgm:t>
    </dgm:pt>
    <dgm:pt modelId="{F16421E1-55BD-4566-8129-859D492D2585}" type="pres">
      <dgm:prSet presAssocID="{428FAA10-8742-480F-883C-B408B71CA0A7}" presName="node" presStyleLbl="node1" presStyleIdx="6" presStyleCnt="7">
        <dgm:presLayoutVars>
          <dgm:bulletEnabled val="1"/>
        </dgm:presLayoutVars>
      </dgm:prSet>
      <dgm:spPr/>
      <dgm:t>
        <a:bodyPr/>
        <a:lstStyle/>
        <a:p>
          <a:endParaRPr lang="hu-HU"/>
        </a:p>
      </dgm:t>
    </dgm:pt>
  </dgm:ptLst>
  <dgm:cxnLst>
    <dgm:cxn modelId="{1526E639-ED48-421A-9233-74BE52DF2580}" type="presOf" srcId="{BE7A0800-6F44-41E2-BE44-C0960AA6DBA0}" destId="{093B71D9-37A4-45DD-9EA5-63289BF708FF}" srcOrd="0" destOrd="0" presId="urn:microsoft.com/office/officeart/2005/8/layout/process5"/>
    <dgm:cxn modelId="{87D171E4-73F9-4CC2-AD3C-538AA8823632}" srcId="{A9788BAD-5688-4791-8FAE-5BEB90AEA806}" destId="{12F82249-E16A-4E61-AF24-C5994577DCEE}" srcOrd="1" destOrd="0" parTransId="{19552C82-E524-45BD-AAB2-DF77371B3DF3}" sibTransId="{2DD9DBE5-B861-4A0A-9062-61E2BE3CE859}"/>
    <dgm:cxn modelId="{4AA10454-4C8A-4BD0-9596-8E4050CBA163}" type="presOf" srcId="{DDE258A0-DE47-48BA-AB10-A2DA4413D5C8}" destId="{37B211B5-F272-4FC3-BF39-364848280E95}" srcOrd="0" destOrd="0" presId="urn:microsoft.com/office/officeart/2005/8/layout/process5"/>
    <dgm:cxn modelId="{EDBBAA10-1890-40B0-B221-50A4053FE52F}" type="presOf" srcId="{06F58AE7-7E83-4106-8E62-334BB5353AED}" destId="{11113AEC-6ABD-44ED-9164-0DFB75ADD2D0}" srcOrd="0" destOrd="0" presId="urn:microsoft.com/office/officeart/2005/8/layout/process5"/>
    <dgm:cxn modelId="{E7CB763C-AA8C-4899-85A5-99888409ACF0}" srcId="{A9788BAD-5688-4791-8FAE-5BEB90AEA806}" destId="{DDE258A0-DE47-48BA-AB10-A2DA4413D5C8}" srcOrd="2" destOrd="0" parTransId="{2E21D740-9E4B-493E-9526-BD1C246383BD}" sibTransId="{17CF5AEC-74C0-46B5-AF8F-38ACB046025D}"/>
    <dgm:cxn modelId="{39BFAD74-5C3B-4376-AE74-02B58DD52943}" type="presOf" srcId="{2DD9DBE5-B861-4A0A-9062-61E2BE3CE859}" destId="{E1B9FAE8-7509-4A43-820E-79F4D2E0F330}" srcOrd="0" destOrd="0" presId="urn:microsoft.com/office/officeart/2005/8/layout/process5"/>
    <dgm:cxn modelId="{B3B3D907-5E30-4873-BFEC-7AB38E4F05BD}" srcId="{A9788BAD-5688-4791-8FAE-5BEB90AEA806}" destId="{584AF538-814C-42D5-A45A-DCF7A69A3E66}" srcOrd="3" destOrd="0" parTransId="{E02FC0E7-BEDD-4F15-B7AD-8EFEE00BA448}" sibTransId="{41F403CD-6625-41A5-AA18-99A91E6E9E25}"/>
    <dgm:cxn modelId="{F786A894-C00A-49F0-B20C-ECAA0B092E2B}" type="presOf" srcId="{17CF5AEC-74C0-46B5-AF8F-38ACB046025D}" destId="{DFB09E93-8D7F-40F3-B1AE-5200F035F3BB}" srcOrd="1" destOrd="0" presId="urn:microsoft.com/office/officeart/2005/8/layout/process5"/>
    <dgm:cxn modelId="{509BCECD-5CEA-4436-8DF5-20124FA83252}" type="presOf" srcId="{584AF538-814C-42D5-A45A-DCF7A69A3E66}" destId="{F05658CE-CB54-441D-A543-9941B5C9C3C1}" srcOrd="0" destOrd="0" presId="urn:microsoft.com/office/officeart/2005/8/layout/process5"/>
    <dgm:cxn modelId="{423C7EEA-0445-495A-9477-6537549A7BE9}" type="presOf" srcId="{12F82249-E16A-4E61-AF24-C5994577DCEE}" destId="{7AA96595-91D8-46B3-8842-9B1EC20CA484}" srcOrd="0" destOrd="0" presId="urn:microsoft.com/office/officeart/2005/8/layout/process5"/>
    <dgm:cxn modelId="{3037EED5-3E46-4841-A387-532058662F00}" srcId="{A9788BAD-5688-4791-8FAE-5BEB90AEA806}" destId="{6D8F4FCF-7371-4A4D-8FA2-3606FC618CA9}" srcOrd="5" destOrd="0" parTransId="{61E8A4D9-B29C-4C90-83C2-30E6DFBE6E23}" sibTransId="{06F58AE7-7E83-4106-8E62-334BB5353AED}"/>
    <dgm:cxn modelId="{4A15414F-1F2D-4EF8-AEB7-03F9D1A039CE}" type="presOf" srcId="{17CF5AEC-74C0-46B5-AF8F-38ACB046025D}" destId="{ABF29374-BE3A-467C-A009-13A802927742}" srcOrd="0" destOrd="0" presId="urn:microsoft.com/office/officeart/2005/8/layout/process5"/>
    <dgm:cxn modelId="{10CCC19F-EA85-4A27-B735-9D16EC9AE6A6}" type="presOf" srcId="{3082207A-A8DB-48A0-A1D5-A299F97E3749}" destId="{4ACD84BD-AA3E-4EB0-AA69-92FF9C420D18}" srcOrd="0" destOrd="0" presId="urn:microsoft.com/office/officeart/2005/8/layout/process5"/>
    <dgm:cxn modelId="{ACC47545-0EBA-4560-981C-7D1EBD571819}" type="presOf" srcId="{A9788BAD-5688-4791-8FAE-5BEB90AEA806}" destId="{6A1B5A92-2445-4E3F-AEDE-16C2C2860C45}" srcOrd="0" destOrd="0" presId="urn:microsoft.com/office/officeart/2005/8/layout/process5"/>
    <dgm:cxn modelId="{679C3363-4C7E-42A4-B4A2-769E82BDE7E7}" srcId="{A9788BAD-5688-4791-8FAE-5BEB90AEA806}" destId="{C0D3D858-6D56-4731-A3CD-FE973BB15921}" srcOrd="4" destOrd="0" parTransId="{355E7C82-3E1F-4475-9FDE-B5D6544BA77D}" sibTransId="{3082207A-A8DB-48A0-A1D5-A299F97E3749}"/>
    <dgm:cxn modelId="{6E6D0A3F-7045-4208-A431-95D197A1C4E4}" srcId="{A9788BAD-5688-4791-8FAE-5BEB90AEA806}" destId="{9A628F37-2E77-497E-9BF2-2B077FB7C480}" srcOrd="0" destOrd="0" parTransId="{FE75D03E-4F92-46CC-96D1-89EFB0392AE3}" sibTransId="{BE7A0800-6F44-41E2-BE44-C0960AA6DBA0}"/>
    <dgm:cxn modelId="{AA7A4F39-312B-4E89-95B6-439425DD731E}" type="presOf" srcId="{6D8F4FCF-7371-4A4D-8FA2-3606FC618CA9}" destId="{6276F304-BDC2-4E85-8E71-D3E442641FAF}" srcOrd="0" destOrd="0" presId="urn:microsoft.com/office/officeart/2005/8/layout/process5"/>
    <dgm:cxn modelId="{9CA2B9BB-1D6D-495C-990F-0E46B8FAE2D3}" type="presOf" srcId="{C0D3D858-6D56-4731-A3CD-FE973BB15921}" destId="{72225D99-2D83-4E24-98BB-4F8627C7F7E2}" srcOrd="0" destOrd="0" presId="urn:microsoft.com/office/officeart/2005/8/layout/process5"/>
    <dgm:cxn modelId="{A04B31DF-6181-4080-AEFF-D6A81C7F8F5B}" type="presOf" srcId="{41F403CD-6625-41A5-AA18-99A91E6E9E25}" destId="{0527C3C5-94A2-41E5-95B7-BA3C8DEB520B}" srcOrd="1" destOrd="0" presId="urn:microsoft.com/office/officeart/2005/8/layout/process5"/>
    <dgm:cxn modelId="{B56DEBA3-CB21-4F58-A784-7A1969ADD17B}" type="presOf" srcId="{06F58AE7-7E83-4106-8E62-334BB5353AED}" destId="{BB7B59BC-CF35-48FD-89A6-282C51B3F62E}" srcOrd="1" destOrd="0" presId="urn:microsoft.com/office/officeart/2005/8/layout/process5"/>
    <dgm:cxn modelId="{C06D4D30-8B59-4BCB-B400-820BEF576701}" type="presOf" srcId="{2DD9DBE5-B861-4A0A-9062-61E2BE3CE859}" destId="{2DE1F8E7-067C-4E2D-ADFE-818FB87E0EDF}" srcOrd="1" destOrd="0" presId="urn:microsoft.com/office/officeart/2005/8/layout/process5"/>
    <dgm:cxn modelId="{5B9F8AF3-4E7C-4856-855D-8144C75A54C7}" type="presOf" srcId="{41F403CD-6625-41A5-AA18-99A91E6E9E25}" destId="{C9531DAD-E597-4CB7-A503-80122D5D3B36}" srcOrd="0" destOrd="0" presId="urn:microsoft.com/office/officeart/2005/8/layout/process5"/>
    <dgm:cxn modelId="{2039A1A9-21D9-4446-9005-D48F0C8DA352}" type="presOf" srcId="{BE7A0800-6F44-41E2-BE44-C0960AA6DBA0}" destId="{45F4861D-21A1-49E7-BD96-3DEDC0E4AFBC}" srcOrd="1" destOrd="0" presId="urn:microsoft.com/office/officeart/2005/8/layout/process5"/>
    <dgm:cxn modelId="{D0BD86A1-C6F4-4CEA-89CF-598A8F044E55}" srcId="{A9788BAD-5688-4791-8FAE-5BEB90AEA806}" destId="{428FAA10-8742-480F-883C-B408B71CA0A7}" srcOrd="6" destOrd="0" parTransId="{5A74B7DA-DD35-429C-8E3C-9F257D18E168}" sibTransId="{75D9B804-8DFC-4302-B325-BDE2F995F40B}"/>
    <dgm:cxn modelId="{F1B38D99-AF9C-46F3-BE60-09AE22A63E5F}" type="presOf" srcId="{9A628F37-2E77-497E-9BF2-2B077FB7C480}" destId="{D8E5EACB-0A74-435E-9CDB-EAEBD7AAE1DE}" srcOrd="0" destOrd="0" presId="urn:microsoft.com/office/officeart/2005/8/layout/process5"/>
    <dgm:cxn modelId="{E37035B0-746D-433F-AA4F-AAAB2DED305B}" type="presOf" srcId="{428FAA10-8742-480F-883C-B408B71CA0A7}" destId="{F16421E1-55BD-4566-8129-859D492D2585}" srcOrd="0" destOrd="0" presId="urn:microsoft.com/office/officeart/2005/8/layout/process5"/>
    <dgm:cxn modelId="{9D10CC0B-F0BE-431D-8A45-ACB07CB84E0E}" type="presOf" srcId="{3082207A-A8DB-48A0-A1D5-A299F97E3749}" destId="{040B8CF5-F80C-44C0-AC92-09DC6FCC43F3}" srcOrd="1" destOrd="0" presId="urn:microsoft.com/office/officeart/2005/8/layout/process5"/>
    <dgm:cxn modelId="{15A7090D-8D73-41D2-B7D2-F08405269DFB}" type="presParOf" srcId="{6A1B5A92-2445-4E3F-AEDE-16C2C2860C45}" destId="{D8E5EACB-0A74-435E-9CDB-EAEBD7AAE1DE}" srcOrd="0" destOrd="0" presId="urn:microsoft.com/office/officeart/2005/8/layout/process5"/>
    <dgm:cxn modelId="{B8A82879-024B-4716-A1DA-FD6862B2B19E}" type="presParOf" srcId="{6A1B5A92-2445-4E3F-AEDE-16C2C2860C45}" destId="{093B71D9-37A4-45DD-9EA5-63289BF708FF}" srcOrd="1" destOrd="0" presId="urn:microsoft.com/office/officeart/2005/8/layout/process5"/>
    <dgm:cxn modelId="{FFACB7EF-F8C7-44CA-A2A4-A4C9D2474A82}" type="presParOf" srcId="{093B71D9-37A4-45DD-9EA5-63289BF708FF}" destId="{45F4861D-21A1-49E7-BD96-3DEDC0E4AFBC}" srcOrd="0" destOrd="0" presId="urn:microsoft.com/office/officeart/2005/8/layout/process5"/>
    <dgm:cxn modelId="{D1ECB3A2-16AF-4B4B-BC7C-8C248394BECA}" type="presParOf" srcId="{6A1B5A92-2445-4E3F-AEDE-16C2C2860C45}" destId="{7AA96595-91D8-46B3-8842-9B1EC20CA484}" srcOrd="2" destOrd="0" presId="urn:microsoft.com/office/officeart/2005/8/layout/process5"/>
    <dgm:cxn modelId="{519078E0-DE3A-4A4A-8A2A-FECCC2C26A20}" type="presParOf" srcId="{6A1B5A92-2445-4E3F-AEDE-16C2C2860C45}" destId="{E1B9FAE8-7509-4A43-820E-79F4D2E0F330}" srcOrd="3" destOrd="0" presId="urn:microsoft.com/office/officeart/2005/8/layout/process5"/>
    <dgm:cxn modelId="{B2A1A116-9B94-4D69-9081-E832761599B2}" type="presParOf" srcId="{E1B9FAE8-7509-4A43-820E-79F4D2E0F330}" destId="{2DE1F8E7-067C-4E2D-ADFE-818FB87E0EDF}" srcOrd="0" destOrd="0" presId="urn:microsoft.com/office/officeart/2005/8/layout/process5"/>
    <dgm:cxn modelId="{E681CF55-5B21-4B53-B0BE-62D67651DAB3}" type="presParOf" srcId="{6A1B5A92-2445-4E3F-AEDE-16C2C2860C45}" destId="{37B211B5-F272-4FC3-BF39-364848280E95}" srcOrd="4" destOrd="0" presId="urn:microsoft.com/office/officeart/2005/8/layout/process5"/>
    <dgm:cxn modelId="{5FDF889C-8817-4D47-A02B-ED703F24DCC4}" type="presParOf" srcId="{6A1B5A92-2445-4E3F-AEDE-16C2C2860C45}" destId="{ABF29374-BE3A-467C-A009-13A802927742}" srcOrd="5" destOrd="0" presId="urn:microsoft.com/office/officeart/2005/8/layout/process5"/>
    <dgm:cxn modelId="{BE87AD1F-F6CF-4472-9021-B64B3507C502}" type="presParOf" srcId="{ABF29374-BE3A-467C-A009-13A802927742}" destId="{DFB09E93-8D7F-40F3-B1AE-5200F035F3BB}" srcOrd="0" destOrd="0" presId="urn:microsoft.com/office/officeart/2005/8/layout/process5"/>
    <dgm:cxn modelId="{B86D3877-26E7-4CB7-AD76-110A5864173D}" type="presParOf" srcId="{6A1B5A92-2445-4E3F-AEDE-16C2C2860C45}" destId="{F05658CE-CB54-441D-A543-9941B5C9C3C1}" srcOrd="6" destOrd="0" presId="urn:microsoft.com/office/officeart/2005/8/layout/process5"/>
    <dgm:cxn modelId="{20041E00-96FB-4C72-A893-AE01B7C3274F}" type="presParOf" srcId="{6A1B5A92-2445-4E3F-AEDE-16C2C2860C45}" destId="{C9531DAD-E597-4CB7-A503-80122D5D3B36}" srcOrd="7" destOrd="0" presId="urn:microsoft.com/office/officeart/2005/8/layout/process5"/>
    <dgm:cxn modelId="{CD2D331D-5F16-4B80-A6CE-193698765BB2}" type="presParOf" srcId="{C9531DAD-E597-4CB7-A503-80122D5D3B36}" destId="{0527C3C5-94A2-41E5-95B7-BA3C8DEB520B}" srcOrd="0" destOrd="0" presId="urn:microsoft.com/office/officeart/2005/8/layout/process5"/>
    <dgm:cxn modelId="{C2E08F71-356F-46EE-AFB2-AB5F351B968B}" type="presParOf" srcId="{6A1B5A92-2445-4E3F-AEDE-16C2C2860C45}" destId="{72225D99-2D83-4E24-98BB-4F8627C7F7E2}" srcOrd="8" destOrd="0" presId="urn:microsoft.com/office/officeart/2005/8/layout/process5"/>
    <dgm:cxn modelId="{AB0C244B-74F3-452B-BCC7-9B70C7BC5100}" type="presParOf" srcId="{6A1B5A92-2445-4E3F-AEDE-16C2C2860C45}" destId="{4ACD84BD-AA3E-4EB0-AA69-92FF9C420D18}" srcOrd="9" destOrd="0" presId="urn:microsoft.com/office/officeart/2005/8/layout/process5"/>
    <dgm:cxn modelId="{B16D713C-DFDA-4879-BF93-210A8333CB62}" type="presParOf" srcId="{4ACD84BD-AA3E-4EB0-AA69-92FF9C420D18}" destId="{040B8CF5-F80C-44C0-AC92-09DC6FCC43F3}" srcOrd="0" destOrd="0" presId="urn:microsoft.com/office/officeart/2005/8/layout/process5"/>
    <dgm:cxn modelId="{5217870E-EEEA-44CF-8DF4-13E9C5CF50CA}" type="presParOf" srcId="{6A1B5A92-2445-4E3F-AEDE-16C2C2860C45}" destId="{6276F304-BDC2-4E85-8E71-D3E442641FAF}" srcOrd="10" destOrd="0" presId="urn:microsoft.com/office/officeart/2005/8/layout/process5"/>
    <dgm:cxn modelId="{7AEEDFC6-8B11-4E9F-8F64-93DADC92A764}" type="presParOf" srcId="{6A1B5A92-2445-4E3F-AEDE-16C2C2860C45}" destId="{11113AEC-6ABD-44ED-9164-0DFB75ADD2D0}" srcOrd="11" destOrd="0" presId="urn:microsoft.com/office/officeart/2005/8/layout/process5"/>
    <dgm:cxn modelId="{42F5D118-B446-4169-BE21-F16A6D36319C}" type="presParOf" srcId="{11113AEC-6ABD-44ED-9164-0DFB75ADD2D0}" destId="{BB7B59BC-CF35-48FD-89A6-282C51B3F62E}" srcOrd="0" destOrd="0" presId="urn:microsoft.com/office/officeart/2005/8/layout/process5"/>
    <dgm:cxn modelId="{CB7AC6E3-28AA-4B71-856F-D874B459775A}" type="presParOf" srcId="{6A1B5A92-2445-4E3F-AEDE-16C2C2860C45}" destId="{F16421E1-55BD-4566-8129-859D492D2585}" srcOrd="12" destOrd="0" presId="urn:microsoft.com/office/officeart/2005/8/layout/process5"/>
  </dgm:cxnLst>
  <dgm:bg/>
  <dgm:whole/>
</dgm:dataModel>
</file>

<file path=ppt/diagrams/data11.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7</a:t>
          </a:r>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dgm:t>
        <a:bodyPr/>
        <a:lstStyle/>
        <a:p>
          <a:r>
            <a:rPr lang="hu-HU" b="1" dirty="0" smtClean="0"/>
            <a:t> </a:t>
          </a:r>
          <a:endParaRPr lang="hu-HU" b="1" dirty="0"/>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EAA28313-E15A-4499-87EF-55EE022BD157}" type="pres">
      <dgm:prSet presAssocID="{4D8DB6F6-90C0-4EBE-BA08-43599D1CE148}" presName="node" presStyleLbl="node1" presStyleIdx="1" presStyleCnt="7">
        <dgm:presLayoutVars>
          <dgm:bulletEnabled val="1"/>
        </dgm:presLayoutVars>
      </dgm:prSet>
      <dgm:spPr/>
      <dgm:t>
        <a:bodyPr/>
        <a:lstStyle/>
        <a:p>
          <a:endParaRPr lang="hu-HU"/>
        </a:p>
      </dgm:t>
    </dgm:pt>
    <dgm:pt modelId="{0063ACDE-50B3-426D-AA2B-FF392CA3135E}" type="pres">
      <dgm:prSet presAssocID="{41EAF07C-BF0F-47FC-964D-0AE196D7C713}" presName="sibTrans" presStyleLbl="sibTrans2D1" presStyleIdx="1" presStyleCnt="6"/>
      <dgm:spPr/>
      <dgm:t>
        <a:bodyPr/>
        <a:lstStyle/>
        <a:p>
          <a:endParaRPr lang="hu-HU"/>
        </a:p>
      </dgm:t>
    </dgm:pt>
    <dgm:pt modelId="{498B90B5-E5AE-4167-9869-6BD2B76C2C2D}" type="pres">
      <dgm:prSet presAssocID="{41EAF07C-BF0F-47FC-964D-0AE196D7C713}"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FE05F3B4-A58C-4DC7-9000-B70F857310F9}" type="presOf" srcId="{73534DB0-DDF5-47B6-9E10-4C39DC5B84E3}" destId="{72B12A25-12CE-4F44-A9F0-879A876C4A58}" srcOrd="0" destOrd="0" presId="urn:microsoft.com/office/officeart/2005/8/layout/process5"/>
    <dgm:cxn modelId="{8FB9AD4D-47CD-4ED3-AAF3-57371CD1A9CD}" type="presOf" srcId="{D429E7FD-8141-472D-9624-F87C2DD2B5A6}" destId="{313D4D99-9836-4E9F-8A03-97F2C2DFD7B4}" srcOrd="0" destOrd="0" presId="urn:microsoft.com/office/officeart/2005/8/layout/process5"/>
    <dgm:cxn modelId="{D23AF1D0-AA32-4B8D-816A-D400102DD15E}" srcId="{73534DB0-DDF5-47B6-9E10-4C39DC5B84E3}" destId="{9D07DE5D-6BC6-4F55-97F9-7201A74A11E5}" srcOrd="6" destOrd="0" parTransId="{6A2A907D-7D22-4D52-87CA-2FE37EAD24C0}" sibTransId="{0DBDD0B7-1DE0-4EEB-BC36-4288AD954FDC}"/>
    <dgm:cxn modelId="{C690F511-DBBE-487F-A196-BDEEFB3E2CBB}" type="presOf" srcId="{791AE284-1B57-4D48-9DAB-D289451F28BF}" destId="{E1507559-7FAE-461D-81B2-5F033A6F3085}" srcOrd="1" destOrd="0" presId="urn:microsoft.com/office/officeart/2005/8/layout/process5"/>
    <dgm:cxn modelId="{7ABCCCEB-B707-4A06-BCC7-34DE73B92B6D}" type="presOf" srcId="{459D4084-8DED-461F-B040-5642C7E156DF}" destId="{C4E9D885-3CED-4CEE-87D6-6C5D76C403A4}" srcOrd="1"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3797AA80-6A78-441D-9F42-5A1994286743}" type="presOf" srcId="{4D8DB6F6-90C0-4EBE-BA08-43599D1CE148}" destId="{EAA28313-E15A-4499-87EF-55EE022BD157}" srcOrd="0" destOrd="0" presId="urn:microsoft.com/office/officeart/2005/8/layout/process5"/>
    <dgm:cxn modelId="{FFE15AB3-E183-47CD-8322-D5DFF5E876E8}" type="presOf" srcId="{41EAF07C-BF0F-47FC-964D-0AE196D7C713}" destId="{498B90B5-E5AE-4167-9869-6BD2B76C2C2D}" srcOrd="1" destOrd="0" presId="urn:microsoft.com/office/officeart/2005/8/layout/process5"/>
    <dgm:cxn modelId="{A7CCC908-26B9-4ED1-A557-EA86C9DDA354}" type="presOf" srcId="{A8FA5615-7603-48D0-BEBF-AC16EB91A6BE}" destId="{C704E71D-C50C-4858-A561-BE336A41D793}" srcOrd="1" destOrd="0" presId="urn:microsoft.com/office/officeart/2005/8/layout/process5"/>
    <dgm:cxn modelId="{829C1348-CDD2-471F-B4C0-CB6A9DDA1499}" type="presOf" srcId="{52AD68E7-212D-450C-A88A-7AF3F7840A5E}" destId="{EC3AC885-AA25-48FB-932B-7E0DD56B58FB}" srcOrd="0" destOrd="0" presId="urn:microsoft.com/office/officeart/2005/8/layout/process5"/>
    <dgm:cxn modelId="{FB74D782-95FE-4F4D-B9FD-C2B8CDB71E8F}" type="presOf" srcId="{1D848473-300B-417F-97B3-A13E0437D912}" destId="{6D6CF779-B683-4E27-BA11-C176F57FA14D}" srcOrd="0" destOrd="0" presId="urn:microsoft.com/office/officeart/2005/8/layout/process5"/>
    <dgm:cxn modelId="{C107E781-CC90-4C95-8D9F-C4797EB8B6FA}" type="presOf" srcId="{9D07DE5D-6BC6-4F55-97F9-7201A74A11E5}" destId="{6B89D487-8352-42B9-9D0B-919B629BCB77}" srcOrd="0" destOrd="0" presId="urn:microsoft.com/office/officeart/2005/8/layout/process5"/>
    <dgm:cxn modelId="{916C4096-E461-42B9-A1CD-569A58E8AC9A}" type="presOf" srcId="{4A031548-4DA5-41A5-9E48-059A1247CB49}" destId="{35F45C4D-FA99-4A42-8E82-4C55B0D2401D}" srcOrd="1" destOrd="0" presId="urn:microsoft.com/office/officeart/2005/8/layout/process5"/>
    <dgm:cxn modelId="{E2A5C09D-882B-4B1A-98E5-4DC56116EF37}" type="presOf" srcId="{146A5F34-ED1E-40B9-A3AA-5628D94E5463}" destId="{C1D716DC-77E9-476D-8A65-70DBF2A95524}"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9FEF4E1B-477A-4C1A-A6C3-E922776B35F1}" srcId="{73534DB0-DDF5-47B6-9E10-4C39DC5B84E3}" destId="{1D848473-300B-417F-97B3-A13E0437D912}" srcOrd="2" destOrd="0" parTransId="{B2094EC4-7E34-4E8C-A2D7-318BC4E4F918}" sibTransId="{4A031548-4DA5-41A5-9E48-059A1247CB49}"/>
    <dgm:cxn modelId="{F77EF5E1-B381-475A-8D3B-3DE3F7276C63}" type="presOf" srcId="{52AD68E7-212D-450C-A88A-7AF3F7840A5E}" destId="{0A560FD0-1E93-451E-9335-F0261AB7545F}" srcOrd="1"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161BE1C4-ED53-4BFA-B5D9-65DF1C3E2979}" type="presOf" srcId="{459D4084-8DED-461F-B040-5642C7E156DF}" destId="{6479B892-6360-4123-8DE1-0B3A58B91F62}" srcOrd="0" destOrd="0" presId="urn:microsoft.com/office/officeart/2005/8/layout/process5"/>
    <dgm:cxn modelId="{4D0F8123-1D5D-401C-8DFC-55864C222E6E}" type="presOf" srcId="{161BFBE6-4AE2-442B-A3F8-B91C518C8BB2}" destId="{863F223B-AAE4-4C67-AD23-C923E87722EE}" srcOrd="0" destOrd="0" presId="urn:microsoft.com/office/officeart/2005/8/layout/process5"/>
    <dgm:cxn modelId="{040108AD-7EF2-4834-A02E-DC92C2B03BCB}" type="presOf" srcId="{41EAF07C-BF0F-47FC-964D-0AE196D7C713}" destId="{0063ACDE-50B3-426D-AA2B-FF392CA3135E}" srcOrd="0" destOrd="0" presId="urn:microsoft.com/office/officeart/2005/8/layout/process5"/>
    <dgm:cxn modelId="{B6655D9A-ED71-4DCE-AF61-10987A7DC8CE}" type="presOf" srcId="{94F1BFC0-B108-4BE4-9175-0216A23F7374}" destId="{2B3659DF-FAC1-4B51-8F80-2A50735E9ED0}"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53DD905A-A48F-4985-98AA-1A0B6C3AAF55}" srcId="{73534DB0-DDF5-47B6-9E10-4C39DC5B84E3}" destId="{161BFBE6-4AE2-442B-A3F8-B91C518C8BB2}" srcOrd="0" destOrd="0" parTransId="{DF99BE40-689E-4116-8EB5-FEE6A45AE85E}" sibTransId="{791AE284-1B57-4D48-9DAB-D289451F28BF}"/>
    <dgm:cxn modelId="{F7FC2550-6660-449C-9632-9148C7AF264B}" type="presOf" srcId="{791AE284-1B57-4D48-9DAB-D289451F28BF}" destId="{513A6E6C-01BB-49A1-A711-697320FB16E9}" srcOrd="0" destOrd="0" presId="urn:microsoft.com/office/officeart/2005/8/layout/process5"/>
    <dgm:cxn modelId="{71DD61A2-1553-4D63-801E-FA7DE627FEC6}" type="presOf" srcId="{A8FA5615-7603-48D0-BEBF-AC16EB91A6BE}" destId="{DE2F452E-277B-404B-8D10-64ED35035AC5}" srcOrd="0" destOrd="0" presId="urn:microsoft.com/office/officeart/2005/8/layout/process5"/>
    <dgm:cxn modelId="{396FF3BF-C12D-4CDB-BE33-B20F387C3525}" type="presOf" srcId="{4A031548-4DA5-41A5-9E48-059A1247CB49}" destId="{03B1F394-EA77-451A-B7AE-CFBD5C537007}" srcOrd="0" destOrd="0" presId="urn:microsoft.com/office/officeart/2005/8/layout/process5"/>
    <dgm:cxn modelId="{8E071B39-9D58-4034-B008-FD02A6AC453A}" type="presParOf" srcId="{72B12A25-12CE-4F44-A9F0-879A876C4A58}" destId="{863F223B-AAE4-4C67-AD23-C923E87722EE}" srcOrd="0" destOrd="0" presId="urn:microsoft.com/office/officeart/2005/8/layout/process5"/>
    <dgm:cxn modelId="{D405A4F7-41E6-433C-986A-FB1D5B71F453}" type="presParOf" srcId="{72B12A25-12CE-4F44-A9F0-879A876C4A58}" destId="{513A6E6C-01BB-49A1-A711-697320FB16E9}" srcOrd="1" destOrd="0" presId="urn:microsoft.com/office/officeart/2005/8/layout/process5"/>
    <dgm:cxn modelId="{AC6F4172-AED2-49B5-83DD-FFF2354FC992}" type="presParOf" srcId="{513A6E6C-01BB-49A1-A711-697320FB16E9}" destId="{E1507559-7FAE-461D-81B2-5F033A6F3085}" srcOrd="0" destOrd="0" presId="urn:microsoft.com/office/officeart/2005/8/layout/process5"/>
    <dgm:cxn modelId="{CAD4B9DF-C44A-4759-A06E-A8281CE478BE}" type="presParOf" srcId="{72B12A25-12CE-4F44-A9F0-879A876C4A58}" destId="{EAA28313-E15A-4499-87EF-55EE022BD157}" srcOrd="2" destOrd="0" presId="urn:microsoft.com/office/officeart/2005/8/layout/process5"/>
    <dgm:cxn modelId="{7D241DB5-DC76-4A1C-9B45-FE8BFEB84C36}" type="presParOf" srcId="{72B12A25-12CE-4F44-A9F0-879A876C4A58}" destId="{0063ACDE-50B3-426D-AA2B-FF392CA3135E}" srcOrd="3" destOrd="0" presId="urn:microsoft.com/office/officeart/2005/8/layout/process5"/>
    <dgm:cxn modelId="{FA935550-425D-4AC5-B86C-06EE105AB199}" type="presParOf" srcId="{0063ACDE-50B3-426D-AA2B-FF392CA3135E}" destId="{498B90B5-E5AE-4167-9869-6BD2B76C2C2D}" srcOrd="0" destOrd="0" presId="urn:microsoft.com/office/officeart/2005/8/layout/process5"/>
    <dgm:cxn modelId="{2FF9A53F-2D41-4C06-BF59-EA5B0EBBCDBE}" type="presParOf" srcId="{72B12A25-12CE-4F44-A9F0-879A876C4A58}" destId="{6D6CF779-B683-4E27-BA11-C176F57FA14D}" srcOrd="4" destOrd="0" presId="urn:microsoft.com/office/officeart/2005/8/layout/process5"/>
    <dgm:cxn modelId="{A6C7EE83-7331-44C6-820E-A4712A286E2F}" type="presParOf" srcId="{72B12A25-12CE-4F44-A9F0-879A876C4A58}" destId="{03B1F394-EA77-451A-B7AE-CFBD5C537007}" srcOrd="5" destOrd="0" presId="urn:microsoft.com/office/officeart/2005/8/layout/process5"/>
    <dgm:cxn modelId="{42717351-EDFB-4DA0-84C7-529175CEB565}" type="presParOf" srcId="{03B1F394-EA77-451A-B7AE-CFBD5C537007}" destId="{35F45C4D-FA99-4A42-8E82-4C55B0D2401D}" srcOrd="0" destOrd="0" presId="urn:microsoft.com/office/officeart/2005/8/layout/process5"/>
    <dgm:cxn modelId="{024CC9A4-D0E4-46D9-8B9A-C07F90DCF464}" type="presParOf" srcId="{72B12A25-12CE-4F44-A9F0-879A876C4A58}" destId="{2B3659DF-FAC1-4B51-8F80-2A50735E9ED0}" srcOrd="6" destOrd="0" presId="urn:microsoft.com/office/officeart/2005/8/layout/process5"/>
    <dgm:cxn modelId="{85C78AF7-9192-430A-BBB0-E470FDA55B6C}" type="presParOf" srcId="{72B12A25-12CE-4F44-A9F0-879A876C4A58}" destId="{6479B892-6360-4123-8DE1-0B3A58B91F62}" srcOrd="7" destOrd="0" presId="urn:microsoft.com/office/officeart/2005/8/layout/process5"/>
    <dgm:cxn modelId="{49C60474-294A-43E4-8AF2-390303EEB071}" type="presParOf" srcId="{6479B892-6360-4123-8DE1-0B3A58B91F62}" destId="{C4E9D885-3CED-4CEE-87D6-6C5D76C403A4}" srcOrd="0" destOrd="0" presId="urn:microsoft.com/office/officeart/2005/8/layout/process5"/>
    <dgm:cxn modelId="{91F1B293-0D00-42C0-AB46-33A77D4F819A}" type="presParOf" srcId="{72B12A25-12CE-4F44-A9F0-879A876C4A58}" destId="{313D4D99-9836-4E9F-8A03-97F2C2DFD7B4}" srcOrd="8" destOrd="0" presId="urn:microsoft.com/office/officeart/2005/8/layout/process5"/>
    <dgm:cxn modelId="{4DEBED56-546B-4189-8EBA-107EEBEE9AC3}" type="presParOf" srcId="{72B12A25-12CE-4F44-A9F0-879A876C4A58}" destId="{EC3AC885-AA25-48FB-932B-7E0DD56B58FB}" srcOrd="9" destOrd="0" presId="urn:microsoft.com/office/officeart/2005/8/layout/process5"/>
    <dgm:cxn modelId="{96207F5C-E78F-4CA2-8251-231B21F97660}" type="presParOf" srcId="{EC3AC885-AA25-48FB-932B-7E0DD56B58FB}" destId="{0A560FD0-1E93-451E-9335-F0261AB7545F}" srcOrd="0" destOrd="0" presId="urn:microsoft.com/office/officeart/2005/8/layout/process5"/>
    <dgm:cxn modelId="{11C7D622-FA76-40E3-ABE2-1DC75C84F82C}" type="presParOf" srcId="{72B12A25-12CE-4F44-A9F0-879A876C4A58}" destId="{C1D716DC-77E9-476D-8A65-70DBF2A95524}" srcOrd="10" destOrd="0" presId="urn:microsoft.com/office/officeart/2005/8/layout/process5"/>
    <dgm:cxn modelId="{5D64EE64-5BF1-424A-B4CB-9749871FC7D7}" type="presParOf" srcId="{72B12A25-12CE-4F44-A9F0-879A876C4A58}" destId="{DE2F452E-277B-404B-8D10-64ED35035AC5}" srcOrd="11" destOrd="0" presId="urn:microsoft.com/office/officeart/2005/8/layout/process5"/>
    <dgm:cxn modelId="{CD14DB1D-BFEE-4541-ADFD-25992B09BA30}" type="presParOf" srcId="{DE2F452E-277B-404B-8D10-64ED35035AC5}" destId="{C704E71D-C50C-4858-A561-BE336A41D793}" srcOrd="0" destOrd="0" presId="urn:microsoft.com/office/officeart/2005/8/layout/process5"/>
    <dgm:cxn modelId="{12DD4323-8641-4ED9-8A82-D6A4E1F5CF75}" type="presParOf" srcId="{72B12A25-12CE-4F44-A9F0-879A876C4A58}" destId="{6B89D487-8352-42B9-9D0B-919B629BCB77}" srcOrd="12" destOrd="0" presId="urn:microsoft.com/office/officeart/2005/8/layout/process5"/>
  </dgm:cxnLst>
  <dgm:bg/>
  <dgm:whole/>
</dgm:dataModel>
</file>

<file path=ppt/diagrams/data12.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a:solidFill>
          <a:schemeClr val="bg1">
            <a:lumMod val="75000"/>
          </a:schemeClr>
        </a:solidFill>
      </dgm:spPr>
      <dgm:t>
        <a:bodyPr/>
        <a:lstStyle/>
        <a:p>
          <a:r>
            <a:rPr lang="hu-HU" b="1" dirty="0" smtClean="0"/>
            <a:t> </a:t>
          </a:r>
          <a:r>
            <a:rPr lang="hu-HU" b="1" dirty="0" smtClean="0">
              <a:solidFill>
                <a:schemeClr val="tx1"/>
              </a:solidFill>
              <a:effectLst>
                <a:outerShdw blurRad="38100" dist="38100" dir="2700000" algn="tl">
                  <a:srgbClr val="000000">
                    <a:alpha val="43137"/>
                  </a:srgbClr>
                </a:outerShdw>
              </a:effectLst>
            </a:rPr>
            <a:t>8</a:t>
          </a:r>
          <a:endParaRPr lang="hu-HU" b="1" dirty="0">
            <a:solidFill>
              <a:schemeClr val="tx1"/>
            </a:solidFill>
            <a:effectLst>
              <a:outerShdw blurRad="38100" dist="38100" dir="2700000" algn="tl">
                <a:srgbClr val="000000">
                  <a:alpha val="43137"/>
                </a:srgbClr>
              </a:outerShdw>
            </a:effectLst>
          </a:endParaRPr>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EAA28313-E15A-4499-87EF-55EE022BD157}" type="pres">
      <dgm:prSet presAssocID="{4D8DB6F6-90C0-4EBE-BA08-43599D1CE148}" presName="node" presStyleLbl="node1" presStyleIdx="1" presStyleCnt="7">
        <dgm:presLayoutVars>
          <dgm:bulletEnabled val="1"/>
        </dgm:presLayoutVars>
      </dgm:prSet>
      <dgm:spPr/>
      <dgm:t>
        <a:bodyPr/>
        <a:lstStyle/>
        <a:p>
          <a:endParaRPr lang="hu-HU"/>
        </a:p>
      </dgm:t>
    </dgm:pt>
    <dgm:pt modelId="{0063ACDE-50B3-426D-AA2B-FF392CA3135E}" type="pres">
      <dgm:prSet presAssocID="{41EAF07C-BF0F-47FC-964D-0AE196D7C713}" presName="sibTrans" presStyleLbl="sibTrans2D1" presStyleIdx="1" presStyleCnt="6"/>
      <dgm:spPr/>
      <dgm:t>
        <a:bodyPr/>
        <a:lstStyle/>
        <a:p>
          <a:endParaRPr lang="hu-HU"/>
        </a:p>
      </dgm:t>
    </dgm:pt>
    <dgm:pt modelId="{498B90B5-E5AE-4167-9869-6BD2B76C2C2D}" type="pres">
      <dgm:prSet presAssocID="{41EAF07C-BF0F-47FC-964D-0AE196D7C713}"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82829EAF-A858-43D0-B17F-AA827BA68213}" type="presOf" srcId="{459D4084-8DED-461F-B040-5642C7E156DF}" destId="{6479B892-6360-4123-8DE1-0B3A58B91F62}" srcOrd="0" destOrd="0" presId="urn:microsoft.com/office/officeart/2005/8/layout/process5"/>
    <dgm:cxn modelId="{E06539B5-45A2-432D-9FEA-B871A8A646B7}" type="presOf" srcId="{146A5F34-ED1E-40B9-A3AA-5628D94E5463}" destId="{C1D716DC-77E9-476D-8A65-70DBF2A95524}" srcOrd="0" destOrd="0" presId="urn:microsoft.com/office/officeart/2005/8/layout/process5"/>
    <dgm:cxn modelId="{D23AF1D0-AA32-4B8D-816A-D400102DD15E}" srcId="{73534DB0-DDF5-47B6-9E10-4C39DC5B84E3}" destId="{9D07DE5D-6BC6-4F55-97F9-7201A74A11E5}" srcOrd="6" destOrd="0" parTransId="{6A2A907D-7D22-4D52-87CA-2FE37EAD24C0}" sibTransId="{0DBDD0B7-1DE0-4EEB-BC36-4288AD954FDC}"/>
    <dgm:cxn modelId="{A43C7375-DAB4-478E-BBF2-35D4A1BB65B3}" type="presOf" srcId="{52AD68E7-212D-450C-A88A-7AF3F7840A5E}" destId="{EC3AC885-AA25-48FB-932B-7E0DD56B58FB}"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46171B1F-FCB4-497A-AC4B-8C9413A1651C}" type="presOf" srcId="{4D8DB6F6-90C0-4EBE-BA08-43599D1CE148}" destId="{EAA28313-E15A-4499-87EF-55EE022BD157}" srcOrd="0" destOrd="0" presId="urn:microsoft.com/office/officeart/2005/8/layout/process5"/>
    <dgm:cxn modelId="{061B881B-ECAC-4CBF-96BD-54CE045E7B15}" type="presOf" srcId="{4A031548-4DA5-41A5-9E48-059A1247CB49}" destId="{03B1F394-EA77-451A-B7AE-CFBD5C537007}" srcOrd="0" destOrd="0" presId="urn:microsoft.com/office/officeart/2005/8/layout/process5"/>
    <dgm:cxn modelId="{76DF4A4D-61FB-47E6-B0FE-2CB10DD22B63}" type="presOf" srcId="{73534DB0-DDF5-47B6-9E10-4C39DC5B84E3}" destId="{72B12A25-12CE-4F44-A9F0-879A876C4A58}" srcOrd="0" destOrd="0" presId="urn:microsoft.com/office/officeart/2005/8/layout/process5"/>
    <dgm:cxn modelId="{31425923-BEB6-44FF-A6A1-B9EF301CDD2B}" type="presOf" srcId="{1D848473-300B-417F-97B3-A13E0437D912}" destId="{6D6CF779-B683-4E27-BA11-C176F57FA14D}" srcOrd="0" destOrd="0" presId="urn:microsoft.com/office/officeart/2005/8/layout/process5"/>
    <dgm:cxn modelId="{64A48629-3BB5-4F84-8747-4AE513C1F389}" type="presOf" srcId="{94F1BFC0-B108-4BE4-9175-0216A23F7374}" destId="{2B3659DF-FAC1-4B51-8F80-2A50735E9ED0}" srcOrd="0" destOrd="0" presId="urn:microsoft.com/office/officeart/2005/8/layout/process5"/>
    <dgm:cxn modelId="{56849C60-D12B-417A-9852-20E91444D8C6}" type="presOf" srcId="{41EAF07C-BF0F-47FC-964D-0AE196D7C713}" destId="{0063ACDE-50B3-426D-AA2B-FF392CA3135E}" srcOrd="0" destOrd="0" presId="urn:microsoft.com/office/officeart/2005/8/layout/process5"/>
    <dgm:cxn modelId="{4A32D763-8F7D-4FCE-8D72-F1E816EABF49}" type="presOf" srcId="{52AD68E7-212D-450C-A88A-7AF3F7840A5E}" destId="{0A560FD0-1E93-451E-9335-F0261AB7545F}" srcOrd="1" destOrd="0" presId="urn:microsoft.com/office/officeart/2005/8/layout/process5"/>
    <dgm:cxn modelId="{AB061F6C-138E-448E-95A3-D9D1A8D65E3B}" type="presOf" srcId="{9D07DE5D-6BC6-4F55-97F9-7201A74A11E5}" destId="{6B89D487-8352-42B9-9D0B-919B629BCB77}" srcOrd="0" destOrd="0" presId="urn:microsoft.com/office/officeart/2005/8/layout/process5"/>
    <dgm:cxn modelId="{2051363C-0147-44E9-91AE-1127C206E850}" type="presOf" srcId="{A8FA5615-7603-48D0-BEBF-AC16EB91A6BE}" destId="{DE2F452E-277B-404B-8D10-64ED35035AC5}"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9FEF4E1B-477A-4C1A-A6C3-E922776B35F1}" srcId="{73534DB0-DDF5-47B6-9E10-4C39DC5B84E3}" destId="{1D848473-300B-417F-97B3-A13E0437D912}" srcOrd="2" destOrd="0" parTransId="{B2094EC4-7E34-4E8C-A2D7-318BC4E4F918}" sibTransId="{4A031548-4DA5-41A5-9E48-059A1247CB49}"/>
    <dgm:cxn modelId="{E711AE4E-E91D-400F-A641-05DC7CA9FC87}" type="presOf" srcId="{791AE284-1B57-4D48-9DAB-D289451F28BF}" destId="{513A6E6C-01BB-49A1-A711-697320FB16E9}" srcOrd="0" destOrd="0" presId="urn:microsoft.com/office/officeart/2005/8/layout/process5"/>
    <dgm:cxn modelId="{4EC332C6-5EA9-414A-A14B-A2CCB080B45E}" type="presOf" srcId="{4A031548-4DA5-41A5-9E48-059A1247CB49}" destId="{35F45C4D-FA99-4A42-8E82-4C55B0D2401D}" srcOrd="1"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3080EA43-C6EE-4B5F-8D3B-FD9FCF82162A}" type="presOf" srcId="{459D4084-8DED-461F-B040-5642C7E156DF}" destId="{C4E9D885-3CED-4CEE-87D6-6C5D76C403A4}" srcOrd="1" destOrd="0" presId="urn:microsoft.com/office/officeart/2005/8/layout/process5"/>
    <dgm:cxn modelId="{BBB783A1-D85E-41A6-A319-772CF764C166}" type="presOf" srcId="{791AE284-1B57-4D48-9DAB-D289451F28BF}" destId="{E1507559-7FAE-461D-81B2-5F033A6F3085}" srcOrd="1" destOrd="0" presId="urn:microsoft.com/office/officeart/2005/8/layout/process5"/>
    <dgm:cxn modelId="{AEF540AB-781B-4D0B-B547-57A59354A76C}" type="presOf" srcId="{D429E7FD-8141-472D-9624-F87C2DD2B5A6}" destId="{313D4D99-9836-4E9F-8A03-97F2C2DFD7B4}" srcOrd="0" destOrd="0" presId="urn:microsoft.com/office/officeart/2005/8/layout/process5"/>
    <dgm:cxn modelId="{55E6FA15-4CF8-4C99-B7ED-535F92680EBE}" type="presOf" srcId="{161BFBE6-4AE2-442B-A3F8-B91C518C8BB2}" destId="{863F223B-AAE4-4C67-AD23-C923E87722EE}"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8910BA04-C83E-4226-B4B8-FE101A9DC346}" type="presOf" srcId="{A8FA5615-7603-48D0-BEBF-AC16EB91A6BE}" destId="{C704E71D-C50C-4858-A561-BE336A41D793}" srcOrd="1"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8668AE52-87FE-4E10-AB7A-337F008C054B}" type="presOf" srcId="{41EAF07C-BF0F-47FC-964D-0AE196D7C713}" destId="{498B90B5-E5AE-4167-9869-6BD2B76C2C2D}" srcOrd="1" destOrd="0" presId="urn:microsoft.com/office/officeart/2005/8/layout/process5"/>
    <dgm:cxn modelId="{13D48520-D0BC-4E5E-B11F-84D02112CB94}" type="presParOf" srcId="{72B12A25-12CE-4F44-A9F0-879A876C4A58}" destId="{863F223B-AAE4-4C67-AD23-C923E87722EE}" srcOrd="0" destOrd="0" presId="urn:microsoft.com/office/officeart/2005/8/layout/process5"/>
    <dgm:cxn modelId="{7E4A8E95-3A40-446E-997A-431F91B0834C}" type="presParOf" srcId="{72B12A25-12CE-4F44-A9F0-879A876C4A58}" destId="{513A6E6C-01BB-49A1-A711-697320FB16E9}" srcOrd="1" destOrd="0" presId="urn:microsoft.com/office/officeart/2005/8/layout/process5"/>
    <dgm:cxn modelId="{EEBEDB60-E4F8-4415-ACC1-AC3C0B296D30}" type="presParOf" srcId="{513A6E6C-01BB-49A1-A711-697320FB16E9}" destId="{E1507559-7FAE-461D-81B2-5F033A6F3085}" srcOrd="0" destOrd="0" presId="urn:microsoft.com/office/officeart/2005/8/layout/process5"/>
    <dgm:cxn modelId="{DA36D98F-6164-4B0D-9699-0A8DEBC5F26F}" type="presParOf" srcId="{72B12A25-12CE-4F44-A9F0-879A876C4A58}" destId="{EAA28313-E15A-4499-87EF-55EE022BD157}" srcOrd="2" destOrd="0" presId="urn:microsoft.com/office/officeart/2005/8/layout/process5"/>
    <dgm:cxn modelId="{8FBB1F3C-D1F9-4253-819D-C36F809A977F}" type="presParOf" srcId="{72B12A25-12CE-4F44-A9F0-879A876C4A58}" destId="{0063ACDE-50B3-426D-AA2B-FF392CA3135E}" srcOrd="3" destOrd="0" presId="urn:microsoft.com/office/officeart/2005/8/layout/process5"/>
    <dgm:cxn modelId="{7B403FCE-4B00-4A91-B991-34A38A505A13}" type="presParOf" srcId="{0063ACDE-50B3-426D-AA2B-FF392CA3135E}" destId="{498B90B5-E5AE-4167-9869-6BD2B76C2C2D}" srcOrd="0" destOrd="0" presId="urn:microsoft.com/office/officeart/2005/8/layout/process5"/>
    <dgm:cxn modelId="{CB19EC95-8352-4351-BDA4-5EBAF1C187C5}" type="presParOf" srcId="{72B12A25-12CE-4F44-A9F0-879A876C4A58}" destId="{6D6CF779-B683-4E27-BA11-C176F57FA14D}" srcOrd="4" destOrd="0" presId="urn:microsoft.com/office/officeart/2005/8/layout/process5"/>
    <dgm:cxn modelId="{C3F5DF34-CE0B-45D0-A4ED-A210BFE91DE0}" type="presParOf" srcId="{72B12A25-12CE-4F44-A9F0-879A876C4A58}" destId="{03B1F394-EA77-451A-B7AE-CFBD5C537007}" srcOrd="5" destOrd="0" presId="urn:microsoft.com/office/officeart/2005/8/layout/process5"/>
    <dgm:cxn modelId="{4FE13BCB-CB23-4AC8-B150-4DA963023FCD}" type="presParOf" srcId="{03B1F394-EA77-451A-B7AE-CFBD5C537007}" destId="{35F45C4D-FA99-4A42-8E82-4C55B0D2401D}" srcOrd="0" destOrd="0" presId="urn:microsoft.com/office/officeart/2005/8/layout/process5"/>
    <dgm:cxn modelId="{6BA7896A-3A2D-4123-B3D2-2D42E5EAC335}" type="presParOf" srcId="{72B12A25-12CE-4F44-A9F0-879A876C4A58}" destId="{2B3659DF-FAC1-4B51-8F80-2A50735E9ED0}" srcOrd="6" destOrd="0" presId="urn:microsoft.com/office/officeart/2005/8/layout/process5"/>
    <dgm:cxn modelId="{E4483906-4966-416D-A588-DAFC3DD74377}" type="presParOf" srcId="{72B12A25-12CE-4F44-A9F0-879A876C4A58}" destId="{6479B892-6360-4123-8DE1-0B3A58B91F62}" srcOrd="7" destOrd="0" presId="urn:microsoft.com/office/officeart/2005/8/layout/process5"/>
    <dgm:cxn modelId="{F04ACC43-2913-441C-A287-E258B5727C14}" type="presParOf" srcId="{6479B892-6360-4123-8DE1-0B3A58B91F62}" destId="{C4E9D885-3CED-4CEE-87D6-6C5D76C403A4}" srcOrd="0" destOrd="0" presId="urn:microsoft.com/office/officeart/2005/8/layout/process5"/>
    <dgm:cxn modelId="{A002BCEC-FF20-4516-A3D2-E028306977A9}" type="presParOf" srcId="{72B12A25-12CE-4F44-A9F0-879A876C4A58}" destId="{313D4D99-9836-4E9F-8A03-97F2C2DFD7B4}" srcOrd="8" destOrd="0" presId="urn:microsoft.com/office/officeart/2005/8/layout/process5"/>
    <dgm:cxn modelId="{69524761-F092-4CA2-BB10-D984D9BE1B19}" type="presParOf" srcId="{72B12A25-12CE-4F44-A9F0-879A876C4A58}" destId="{EC3AC885-AA25-48FB-932B-7E0DD56B58FB}" srcOrd="9" destOrd="0" presId="urn:microsoft.com/office/officeart/2005/8/layout/process5"/>
    <dgm:cxn modelId="{AC8D8268-C096-4728-8D16-217CA534421E}" type="presParOf" srcId="{EC3AC885-AA25-48FB-932B-7E0DD56B58FB}" destId="{0A560FD0-1E93-451E-9335-F0261AB7545F}" srcOrd="0" destOrd="0" presId="urn:microsoft.com/office/officeart/2005/8/layout/process5"/>
    <dgm:cxn modelId="{1E615F7D-086A-4541-8451-C6594264E5A5}" type="presParOf" srcId="{72B12A25-12CE-4F44-A9F0-879A876C4A58}" destId="{C1D716DC-77E9-476D-8A65-70DBF2A95524}" srcOrd="10" destOrd="0" presId="urn:microsoft.com/office/officeart/2005/8/layout/process5"/>
    <dgm:cxn modelId="{01F1EFF6-F419-40AA-BCE2-574CBDE4FE0F}" type="presParOf" srcId="{72B12A25-12CE-4F44-A9F0-879A876C4A58}" destId="{DE2F452E-277B-404B-8D10-64ED35035AC5}" srcOrd="11" destOrd="0" presId="urn:microsoft.com/office/officeart/2005/8/layout/process5"/>
    <dgm:cxn modelId="{37A6E073-3310-4C30-AFF9-F737DA788C33}" type="presParOf" srcId="{DE2F452E-277B-404B-8D10-64ED35035AC5}" destId="{C704E71D-C50C-4858-A561-BE336A41D793}" srcOrd="0" destOrd="0" presId="urn:microsoft.com/office/officeart/2005/8/layout/process5"/>
    <dgm:cxn modelId="{B74CEA3F-FE97-46A3-BD52-085B57EF8D31}" type="presParOf" srcId="{72B12A25-12CE-4F44-A9F0-879A876C4A58}" destId="{6B89D487-8352-42B9-9D0B-919B629BCB77}" srcOrd="12" destOrd="0" presId="urn:microsoft.com/office/officeart/2005/8/layout/process5"/>
  </dgm:cxnLst>
  <dgm:bg/>
  <dgm:whole/>
</dgm:dataModel>
</file>

<file path=ppt/diagrams/data13.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a:solidFill>
          <a:schemeClr val="bg1">
            <a:lumMod val="75000"/>
          </a:schemeClr>
        </a:solidFill>
      </dgm:spPr>
      <dgm:t>
        <a:bodyPr/>
        <a:lstStyle/>
        <a:p>
          <a:r>
            <a:rPr lang="hu-HU" b="1" dirty="0" smtClean="0">
              <a:solidFill>
                <a:schemeClr val="tx1"/>
              </a:solidFill>
            </a:rPr>
            <a:t>2</a:t>
          </a:r>
          <a:endParaRPr lang="hu-HU" b="1" dirty="0">
            <a:solidFill>
              <a:schemeClr val="tx1"/>
            </a:solidFill>
          </a:endParaRPr>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r>
            <a:rPr lang="hu-HU" dirty="0" smtClean="0"/>
            <a:t> </a:t>
          </a:r>
          <a:endParaRPr lang="hu-HU" dirty="0"/>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dirty="0" smtClean="0"/>
            <a:t> </a:t>
          </a:r>
          <a:endParaRPr lang="hu-HU" dirty="0"/>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68086555-50DB-4472-842D-47E6F0F3C2D4}">
      <dgm:prSet phldrT="[Text]"/>
      <dgm:spPr/>
      <dgm:t>
        <a:bodyPr/>
        <a:lstStyle/>
        <a:p>
          <a:r>
            <a:rPr lang="hu-HU" dirty="0" smtClean="0"/>
            <a:t> </a:t>
          </a:r>
          <a:endParaRPr lang="hu-HU" dirty="0"/>
        </a:p>
      </dgm:t>
    </dgm:pt>
    <dgm:pt modelId="{05A36D6A-91A8-4EEF-9484-4540F3363D68}" type="parTrans" cxnId="{ACEC011C-90B8-479E-9449-C7B1CCDD06B1}">
      <dgm:prSet/>
      <dgm:spPr/>
      <dgm:t>
        <a:bodyPr/>
        <a:lstStyle/>
        <a:p>
          <a:endParaRPr lang="hu-HU"/>
        </a:p>
      </dgm:t>
    </dgm:pt>
    <dgm:pt modelId="{1E45259D-4F34-48E3-BA68-93299B86A46D}" type="sibTrans" cxnId="{ACEC011C-90B8-479E-9449-C7B1CCDD06B1}">
      <dgm:prSet/>
      <dgm:spPr/>
      <dgm:t>
        <a:bodyPr/>
        <a:lstStyle/>
        <a:p>
          <a:endParaRPr lang="hu-HU"/>
        </a:p>
      </dgm:t>
    </dgm:pt>
    <dgm:pt modelId="{D4DCE73D-2C55-455A-9643-BB13E6614DA5}" type="pres">
      <dgm:prSet presAssocID="{73534DB0-DDF5-47B6-9E10-4C39DC5B84E3}" presName="diagram" presStyleCnt="0">
        <dgm:presLayoutVars>
          <dgm:dir/>
          <dgm:resizeHandles val="exact"/>
        </dgm:presLayoutVars>
      </dgm:prSet>
      <dgm:spPr/>
      <dgm:t>
        <a:bodyPr/>
        <a:lstStyle/>
        <a:p>
          <a:endParaRPr lang="hu-HU"/>
        </a:p>
      </dgm:t>
    </dgm:pt>
    <dgm:pt modelId="{44B3AB6A-0449-481F-A040-F6AE6871CE31}" type="pres">
      <dgm:prSet presAssocID="{161BFBE6-4AE2-442B-A3F8-B91C518C8BB2}" presName="node" presStyleLbl="node1" presStyleIdx="0" presStyleCnt="6">
        <dgm:presLayoutVars>
          <dgm:bulletEnabled val="1"/>
        </dgm:presLayoutVars>
      </dgm:prSet>
      <dgm:spPr/>
      <dgm:t>
        <a:bodyPr/>
        <a:lstStyle/>
        <a:p>
          <a:endParaRPr lang="hu-HU"/>
        </a:p>
      </dgm:t>
    </dgm:pt>
    <dgm:pt modelId="{8CE9F46C-B4BD-4818-AD8C-176CF9210A0C}" type="pres">
      <dgm:prSet presAssocID="{791AE284-1B57-4D48-9DAB-D289451F28BF}" presName="sibTrans" presStyleLbl="sibTrans2D1" presStyleIdx="0" presStyleCnt="5"/>
      <dgm:spPr/>
      <dgm:t>
        <a:bodyPr/>
        <a:lstStyle/>
        <a:p>
          <a:endParaRPr lang="hu-HU"/>
        </a:p>
      </dgm:t>
    </dgm:pt>
    <dgm:pt modelId="{6C954F43-80FE-4CB0-8187-B3B60261FF25}" type="pres">
      <dgm:prSet presAssocID="{791AE284-1B57-4D48-9DAB-D289451F28BF}" presName="connectorText" presStyleLbl="sibTrans2D1" presStyleIdx="0" presStyleCnt="5"/>
      <dgm:spPr/>
      <dgm:t>
        <a:bodyPr/>
        <a:lstStyle/>
        <a:p>
          <a:endParaRPr lang="hu-HU"/>
        </a:p>
      </dgm:t>
    </dgm:pt>
    <dgm:pt modelId="{58C9E882-3D0A-4BD1-A871-DD4DFB4C1253}" type="pres">
      <dgm:prSet presAssocID="{4D8DB6F6-90C0-4EBE-BA08-43599D1CE148}" presName="node" presStyleLbl="node1" presStyleIdx="1" presStyleCnt="6">
        <dgm:presLayoutVars>
          <dgm:bulletEnabled val="1"/>
        </dgm:presLayoutVars>
      </dgm:prSet>
      <dgm:spPr/>
      <dgm:t>
        <a:bodyPr/>
        <a:lstStyle/>
        <a:p>
          <a:endParaRPr lang="hu-HU"/>
        </a:p>
      </dgm:t>
    </dgm:pt>
    <dgm:pt modelId="{9EE803B1-17FF-4EB7-A87C-3E7240BFE828}" type="pres">
      <dgm:prSet presAssocID="{41EAF07C-BF0F-47FC-964D-0AE196D7C713}" presName="sibTrans" presStyleLbl="sibTrans2D1" presStyleIdx="1" presStyleCnt="5"/>
      <dgm:spPr/>
      <dgm:t>
        <a:bodyPr/>
        <a:lstStyle/>
        <a:p>
          <a:endParaRPr lang="hu-HU"/>
        </a:p>
      </dgm:t>
    </dgm:pt>
    <dgm:pt modelId="{135695B3-B7B1-472C-B7F7-F048555CD674}" type="pres">
      <dgm:prSet presAssocID="{41EAF07C-BF0F-47FC-964D-0AE196D7C713}" presName="connectorText" presStyleLbl="sibTrans2D1" presStyleIdx="1" presStyleCnt="5"/>
      <dgm:spPr/>
      <dgm:t>
        <a:bodyPr/>
        <a:lstStyle/>
        <a:p>
          <a:endParaRPr lang="hu-HU"/>
        </a:p>
      </dgm:t>
    </dgm:pt>
    <dgm:pt modelId="{95EE5806-F77F-4C35-9755-72980A360951}" type="pres">
      <dgm:prSet presAssocID="{1D848473-300B-417F-97B3-A13E0437D912}" presName="node" presStyleLbl="node1" presStyleIdx="2" presStyleCnt="6">
        <dgm:presLayoutVars>
          <dgm:bulletEnabled val="1"/>
        </dgm:presLayoutVars>
      </dgm:prSet>
      <dgm:spPr/>
      <dgm:t>
        <a:bodyPr/>
        <a:lstStyle/>
        <a:p>
          <a:endParaRPr lang="hu-HU"/>
        </a:p>
      </dgm:t>
    </dgm:pt>
    <dgm:pt modelId="{D44EAC7A-873C-4EA9-BC4B-C12CB2CD110A}" type="pres">
      <dgm:prSet presAssocID="{4A031548-4DA5-41A5-9E48-059A1247CB49}" presName="sibTrans" presStyleLbl="sibTrans2D1" presStyleIdx="2" presStyleCnt="5"/>
      <dgm:spPr/>
      <dgm:t>
        <a:bodyPr/>
        <a:lstStyle/>
        <a:p>
          <a:endParaRPr lang="hu-HU"/>
        </a:p>
      </dgm:t>
    </dgm:pt>
    <dgm:pt modelId="{291E1A1E-712D-435D-A133-F898283CC113}" type="pres">
      <dgm:prSet presAssocID="{4A031548-4DA5-41A5-9E48-059A1247CB49}" presName="connectorText" presStyleLbl="sibTrans2D1" presStyleIdx="2" presStyleCnt="5"/>
      <dgm:spPr/>
      <dgm:t>
        <a:bodyPr/>
        <a:lstStyle/>
        <a:p>
          <a:endParaRPr lang="hu-HU"/>
        </a:p>
      </dgm:t>
    </dgm:pt>
    <dgm:pt modelId="{DB2BF79B-6D41-4E65-8854-5552A6B5FD94}" type="pres">
      <dgm:prSet presAssocID="{94F1BFC0-B108-4BE4-9175-0216A23F7374}" presName="node" presStyleLbl="node1" presStyleIdx="3" presStyleCnt="6">
        <dgm:presLayoutVars>
          <dgm:bulletEnabled val="1"/>
        </dgm:presLayoutVars>
      </dgm:prSet>
      <dgm:spPr/>
      <dgm:t>
        <a:bodyPr/>
        <a:lstStyle/>
        <a:p>
          <a:endParaRPr lang="hu-HU"/>
        </a:p>
      </dgm:t>
    </dgm:pt>
    <dgm:pt modelId="{6F3BA5E6-86DC-43A3-8143-E3E043D07A08}" type="pres">
      <dgm:prSet presAssocID="{459D4084-8DED-461F-B040-5642C7E156DF}" presName="sibTrans" presStyleLbl="sibTrans2D1" presStyleIdx="3" presStyleCnt="5"/>
      <dgm:spPr/>
      <dgm:t>
        <a:bodyPr/>
        <a:lstStyle/>
        <a:p>
          <a:endParaRPr lang="hu-HU"/>
        </a:p>
      </dgm:t>
    </dgm:pt>
    <dgm:pt modelId="{D1869610-1A81-4B3E-9AC2-20E704A258C0}" type="pres">
      <dgm:prSet presAssocID="{459D4084-8DED-461F-B040-5642C7E156DF}" presName="connectorText" presStyleLbl="sibTrans2D1" presStyleIdx="3" presStyleCnt="5"/>
      <dgm:spPr/>
      <dgm:t>
        <a:bodyPr/>
        <a:lstStyle/>
        <a:p>
          <a:endParaRPr lang="hu-HU"/>
        </a:p>
      </dgm:t>
    </dgm:pt>
    <dgm:pt modelId="{48341472-AE72-4FC2-BFF1-B93FD7671D7C}" type="pres">
      <dgm:prSet presAssocID="{146A5F34-ED1E-40B9-A3AA-5628D94E5463}" presName="node" presStyleLbl="node1" presStyleIdx="4" presStyleCnt="6">
        <dgm:presLayoutVars>
          <dgm:bulletEnabled val="1"/>
        </dgm:presLayoutVars>
      </dgm:prSet>
      <dgm:spPr/>
      <dgm:t>
        <a:bodyPr/>
        <a:lstStyle/>
        <a:p>
          <a:endParaRPr lang="hu-HU"/>
        </a:p>
      </dgm:t>
    </dgm:pt>
    <dgm:pt modelId="{9D199AB6-13FB-483F-8FE7-ADAE7546966B}" type="pres">
      <dgm:prSet presAssocID="{A8FA5615-7603-48D0-BEBF-AC16EB91A6BE}" presName="sibTrans" presStyleLbl="sibTrans2D1" presStyleIdx="4" presStyleCnt="5"/>
      <dgm:spPr/>
      <dgm:t>
        <a:bodyPr/>
        <a:lstStyle/>
        <a:p>
          <a:endParaRPr lang="hu-HU"/>
        </a:p>
      </dgm:t>
    </dgm:pt>
    <dgm:pt modelId="{AEE2219F-687A-4B9B-8306-6A9FC7EE31CB}" type="pres">
      <dgm:prSet presAssocID="{A8FA5615-7603-48D0-BEBF-AC16EB91A6BE}" presName="connectorText" presStyleLbl="sibTrans2D1" presStyleIdx="4" presStyleCnt="5"/>
      <dgm:spPr/>
      <dgm:t>
        <a:bodyPr/>
        <a:lstStyle/>
        <a:p>
          <a:endParaRPr lang="hu-HU"/>
        </a:p>
      </dgm:t>
    </dgm:pt>
    <dgm:pt modelId="{783AF00A-B3F1-4D54-AA35-08C6C18A3BFB}" type="pres">
      <dgm:prSet presAssocID="{68086555-50DB-4472-842D-47E6F0F3C2D4}" presName="node" presStyleLbl="node1" presStyleIdx="5" presStyleCnt="6">
        <dgm:presLayoutVars>
          <dgm:bulletEnabled val="1"/>
        </dgm:presLayoutVars>
      </dgm:prSet>
      <dgm:spPr/>
      <dgm:t>
        <a:bodyPr/>
        <a:lstStyle/>
        <a:p>
          <a:endParaRPr lang="hu-HU"/>
        </a:p>
      </dgm:t>
    </dgm:pt>
  </dgm:ptLst>
  <dgm:cxnLst>
    <dgm:cxn modelId="{D7AA7712-F7A3-4005-A5A2-A519C8EE3670}" type="presOf" srcId="{146A5F34-ED1E-40B9-A3AA-5628D94E5463}" destId="{48341472-AE72-4FC2-BFF1-B93FD7671D7C}"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6A8775F1-EED1-4E9F-AA2B-443D2054193F}" type="presOf" srcId="{68086555-50DB-4472-842D-47E6F0F3C2D4}" destId="{783AF00A-B3F1-4D54-AA35-08C6C18A3BFB}" srcOrd="0" destOrd="0" presId="urn:microsoft.com/office/officeart/2005/8/layout/process5"/>
    <dgm:cxn modelId="{C1210DFB-E041-4121-BC1C-E89CA86E7BB6}" type="presOf" srcId="{791AE284-1B57-4D48-9DAB-D289451F28BF}" destId="{6C954F43-80FE-4CB0-8187-B3B60261FF25}" srcOrd="1" destOrd="0" presId="urn:microsoft.com/office/officeart/2005/8/layout/process5"/>
    <dgm:cxn modelId="{EA9A37C7-94B5-4D24-81A1-50C87F05C755}" type="presOf" srcId="{73534DB0-DDF5-47B6-9E10-4C39DC5B84E3}" destId="{D4DCE73D-2C55-455A-9643-BB13E6614DA5}" srcOrd="0" destOrd="0" presId="urn:microsoft.com/office/officeart/2005/8/layout/process5"/>
    <dgm:cxn modelId="{A1783A69-AD4D-45EB-A8AF-49B2B2AD9B47}" type="presOf" srcId="{459D4084-8DED-461F-B040-5642C7E156DF}" destId="{D1869610-1A81-4B3E-9AC2-20E704A258C0}" srcOrd="1" destOrd="0" presId="urn:microsoft.com/office/officeart/2005/8/layout/process5"/>
    <dgm:cxn modelId="{DFDD49B6-66D9-4FCE-8C95-FA8CF22E9E08}" type="presOf" srcId="{41EAF07C-BF0F-47FC-964D-0AE196D7C713}" destId="{9EE803B1-17FF-4EB7-A87C-3E7240BFE828}" srcOrd="0" destOrd="0" presId="urn:microsoft.com/office/officeart/2005/8/layout/process5"/>
    <dgm:cxn modelId="{88E94F45-11B4-4749-9E90-CD42FF04E9BC}" type="presOf" srcId="{1D848473-300B-417F-97B3-A13E0437D912}" destId="{95EE5806-F77F-4C35-9755-72980A360951}" srcOrd="0" destOrd="0" presId="urn:microsoft.com/office/officeart/2005/8/layout/process5"/>
    <dgm:cxn modelId="{DA5FF1C4-7EFD-4DE8-A402-6E559256287F}" type="presOf" srcId="{459D4084-8DED-461F-B040-5642C7E156DF}" destId="{6F3BA5E6-86DC-43A3-8143-E3E043D07A08}" srcOrd="0" destOrd="0" presId="urn:microsoft.com/office/officeart/2005/8/layout/process5"/>
    <dgm:cxn modelId="{1715F727-324D-474A-A31C-E001CBAFC5FD}" type="presOf" srcId="{161BFBE6-4AE2-442B-A3F8-B91C518C8BB2}" destId="{44B3AB6A-0449-481F-A040-F6AE6871CE31}" srcOrd="0" destOrd="0" presId="urn:microsoft.com/office/officeart/2005/8/layout/process5"/>
    <dgm:cxn modelId="{E26A26DD-0B31-484C-BD8B-C80932D1875E}" type="presOf" srcId="{41EAF07C-BF0F-47FC-964D-0AE196D7C713}" destId="{135695B3-B7B1-472C-B7F7-F048555CD674}" srcOrd="1"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3D14BAE0-453E-4144-A951-FE87AB9CA731}" type="presOf" srcId="{4A031548-4DA5-41A5-9E48-059A1247CB49}" destId="{D44EAC7A-873C-4EA9-BC4B-C12CB2CD110A}" srcOrd="0" destOrd="0" presId="urn:microsoft.com/office/officeart/2005/8/layout/process5"/>
    <dgm:cxn modelId="{8BD15212-02DE-42A6-A694-BDA830F1A406}" type="presOf" srcId="{A8FA5615-7603-48D0-BEBF-AC16EB91A6BE}" destId="{AEE2219F-687A-4B9B-8306-6A9FC7EE31CB}" srcOrd="1" destOrd="0" presId="urn:microsoft.com/office/officeart/2005/8/layout/process5"/>
    <dgm:cxn modelId="{6AB7505B-D46F-4BF2-94A4-5C0FE293E06E}" type="presOf" srcId="{791AE284-1B57-4D48-9DAB-D289451F28BF}" destId="{8CE9F46C-B4BD-4818-AD8C-176CF9210A0C}" srcOrd="0" destOrd="0" presId="urn:microsoft.com/office/officeart/2005/8/layout/process5"/>
    <dgm:cxn modelId="{6AA2B6BE-1C3E-41F4-90FA-160980CD5186}" srcId="{73534DB0-DDF5-47B6-9E10-4C39DC5B84E3}" destId="{146A5F34-ED1E-40B9-A3AA-5628D94E5463}" srcOrd="4" destOrd="0" parTransId="{DE80A268-4667-4D4D-BEEA-882B3BB074DD}" sibTransId="{A8FA5615-7603-48D0-BEBF-AC16EB91A6BE}"/>
    <dgm:cxn modelId="{173698C4-9DF1-4D0F-BA4C-CCA8B2DB5348}" type="presOf" srcId="{A8FA5615-7603-48D0-BEBF-AC16EB91A6BE}" destId="{9D199AB6-13FB-483F-8FE7-ADAE7546966B}"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ACEC011C-90B8-479E-9449-C7B1CCDD06B1}" srcId="{73534DB0-DDF5-47B6-9E10-4C39DC5B84E3}" destId="{68086555-50DB-4472-842D-47E6F0F3C2D4}" srcOrd="5" destOrd="0" parTransId="{05A36D6A-91A8-4EEF-9484-4540F3363D68}" sibTransId="{1E45259D-4F34-48E3-BA68-93299B86A46D}"/>
    <dgm:cxn modelId="{C03E31BC-AF32-404F-AF70-0F0CEF7A8659}" type="presOf" srcId="{94F1BFC0-B108-4BE4-9175-0216A23F7374}" destId="{DB2BF79B-6D41-4E65-8854-5552A6B5FD94}" srcOrd="0" destOrd="0" presId="urn:microsoft.com/office/officeart/2005/8/layout/process5"/>
    <dgm:cxn modelId="{67E91FBF-6DBD-40EB-9A39-CDA92329FFC8}" type="presOf" srcId="{4D8DB6F6-90C0-4EBE-BA08-43599D1CE148}" destId="{58C9E882-3D0A-4BD1-A871-DD4DFB4C1253}" srcOrd="0" destOrd="0" presId="urn:microsoft.com/office/officeart/2005/8/layout/process5"/>
    <dgm:cxn modelId="{39D1C5BF-CD76-47DA-9DA1-973093723323}" type="presOf" srcId="{4A031548-4DA5-41A5-9E48-059A1247CB49}" destId="{291E1A1E-712D-435D-A133-F898283CC113}" srcOrd="1"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3E1F4925-169B-490C-B2E5-D9FE74EDB5CC}" type="presParOf" srcId="{D4DCE73D-2C55-455A-9643-BB13E6614DA5}" destId="{44B3AB6A-0449-481F-A040-F6AE6871CE31}" srcOrd="0" destOrd="0" presId="urn:microsoft.com/office/officeart/2005/8/layout/process5"/>
    <dgm:cxn modelId="{B202B485-69FF-4CE3-B5AD-15B0F6640BE2}" type="presParOf" srcId="{D4DCE73D-2C55-455A-9643-BB13E6614DA5}" destId="{8CE9F46C-B4BD-4818-AD8C-176CF9210A0C}" srcOrd="1" destOrd="0" presId="urn:microsoft.com/office/officeart/2005/8/layout/process5"/>
    <dgm:cxn modelId="{B297B269-862B-447B-B4CA-37B0E3795FE5}" type="presParOf" srcId="{8CE9F46C-B4BD-4818-AD8C-176CF9210A0C}" destId="{6C954F43-80FE-4CB0-8187-B3B60261FF25}" srcOrd="0" destOrd="0" presId="urn:microsoft.com/office/officeart/2005/8/layout/process5"/>
    <dgm:cxn modelId="{461E4731-0D84-4437-A503-9DDFC506EDA9}" type="presParOf" srcId="{D4DCE73D-2C55-455A-9643-BB13E6614DA5}" destId="{58C9E882-3D0A-4BD1-A871-DD4DFB4C1253}" srcOrd="2" destOrd="0" presId="urn:microsoft.com/office/officeart/2005/8/layout/process5"/>
    <dgm:cxn modelId="{273901D5-02D8-4ACF-9D5F-EF7D82A6FD04}" type="presParOf" srcId="{D4DCE73D-2C55-455A-9643-BB13E6614DA5}" destId="{9EE803B1-17FF-4EB7-A87C-3E7240BFE828}" srcOrd="3" destOrd="0" presId="urn:microsoft.com/office/officeart/2005/8/layout/process5"/>
    <dgm:cxn modelId="{74D10B95-C9C5-4376-B219-A242880E7E88}" type="presParOf" srcId="{9EE803B1-17FF-4EB7-A87C-3E7240BFE828}" destId="{135695B3-B7B1-472C-B7F7-F048555CD674}" srcOrd="0" destOrd="0" presId="urn:microsoft.com/office/officeart/2005/8/layout/process5"/>
    <dgm:cxn modelId="{C50C161D-C0F7-4CCD-8CE7-F2ED4CCACEC5}" type="presParOf" srcId="{D4DCE73D-2C55-455A-9643-BB13E6614DA5}" destId="{95EE5806-F77F-4C35-9755-72980A360951}" srcOrd="4" destOrd="0" presId="urn:microsoft.com/office/officeart/2005/8/layout/process5"/>
    <dgm:cxn modelId="{BA8511FE-1671-4E79-B615-50FDCC46C40D}" type="presParOf" srcId="{D4DCE73D-2C55-455A-9643-BB13E6614DA5}" destId="{D44EAC7A-873C-4EA9-BC4B-C12CB2CD110A}" srcOrd="5" destOrd="0" presId="urn:microsoft.com/office/officeart/2005/8/layout/process5"/>
    <dgm:cxn modelId="{1AE302C0-C1C3-4758-81FB-2373D7C4748B}" type="presParOf" srcId="{D44EAC7A-873C-4EA9-BC4B-C12CB2CD110A}" destId="{291E1A1E-712D-435D-A133-F898283CC113}" srcOrd="0" destOrd="0" presId="urn:microsoft.com/office/officeart/2005/8/layout/process5"/>
    <dgm:cxn modelId="{95878D24-9BE6-4716-96DB-9AF4324E972E}" type="presParOf" srcId="{D4DCE73D-2C55-455A-9643-BB13E6614DA5}" destId="{DB2BF79B-6D41-4E65-8854-5552A6B5FD94}" srcOrd="6" destOrd="0" presId="urn:microsoft.com/office/officeart/2005/8/layout/process5"/>
    <dgm:cxn modelId="{37F512AF-4BB8-4D0A-96CD-DE3BB7EDCD62}" type="presParOf" srcId="{D4DCE73D-2C55-455A-9643-BB13E6614DA5}" destId="{6F3BA5E6-86DC-43A3-8143-E3E043D07A08}" srcOrd="7" destOrd="0" presId="urn:microsoft.com/office/officeart/2005/8/layout/process5"/>
    <dgm:cxn modelId="{9C8B8EEB-152E-4A5A-9F00-11E8A6C9CB65}" type="presParOf" srcId="{6F3BA5E6-86DC-43A3-8143-E3E043D07A08}" destId="{D1869610-1A81-4B3E-9AC2-20E704A258C0}" srcOrd="0" destOrd="0" presId="urn:microsoft.com/office/officeart/2005/8/layout/process5"/>
    <dgm:cxn modelId="{59CAB547-35C9-46BC-BF4E-7F851FDA6625}" type="presParOf" srcId="{D4DCE73D-2C55-455A-9643-BB13E6614DA5}" destId="{48341472-AE72-4FC2-BFF1-B93FD7671D7C}" srcOrd="8" destOrd="0" presId="urn:microsoft.com/office/officeart/2005/8/layout/process5"/>
    <dgm:cxn modelId="{067149A6-CF11-4780-8C52-112E34529A6F}" type="presParOf" srcId="{D4DCE73D-2C55-455A-9643-BB13E6614DA5}" destId="{9D199AB6-13FB-483F-8FE7-ADAE7546966B}" srcOrd="9" destOrd="0" presId="urn:microsoft.com/office/officeart/2005/8/layout/process5"/>
    <dgm:cxn modelId="{A3D559D8-E9A1-4511-AAE4-5E164F196253}" type="presParOf" srcId="{9D199AB6-13FB-483F-8FE7-ADAE7546966B}" destId="{AEE2219F-687A-4B9B-8306-6A9FC7EE31CB}" srcOrd="0" destOrd="0" presId="urn:microsoft.com/office/officeart/2005/8/layout/process5"/>
    <dgm:cxn modelId="{341CC997-9D83-4AA3-9AA1-6BEB91830770}" type="presParOf" srcId="{D4DCE73D-2C55-455A-9643-BB13E6614DA5}" destId="{783AF00A-B3F1-4D54-AA35-08C6C18A3BFB}" srcOrd="10" destOrd="0" presId="urn:microsoft.com/office/officeart/2005/8/layout/process5"/>
  </dgm:cxnLst>
  <dgm:bg/>
  <dgm:whole/>
</dgm:dataModel>
</file>

<file path=ppt/diagrams/data14.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9</a:t>
          </a:r>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D23AF1D0-AA32-4B8D-816A-D400102DD15E}" srcId="{73534DB0-DDF5-47B6-9E10-4C39DC5B84E3}" destId="{9D07DE5D-6BC6-4F55-97F9-7201A74A11E5}" srcOrd="6" destOrd="0" parTransId="{6A2A907D-7D22-4D52-87CA-2FE37EAD24C0}" sibTransId="{0DBDD0B7-1DE0-4EEB-BC36-4288AD954FDC}"/>
    <dgm:cxn modelId="{1F38EFEA-2115-4477-AFA4-5FC552CA39EC}" type="presOf" srcId="{161BFBE6-4AE2-442B-A3F8-B91C518C8BB2}" destId="{863F223B-AAE4-4C67-AD23-C923E87722EE}" srcOrd="0" destOrd="0" presId="urn:microsoft.com/office/officeart/2005/8/layout/process5"/>
    <dgm:cxn modelId="{50A35CC4-C583-4933-9908-32F0E198FC62}" type="presOf" srcId="{2B27DBC5-D3CA-4D3D-A67B-935173249960}" destId="{1CE64237-241E-428F-8937-F7779914AC0F}" srcOrd="1" destOrd="0" presId="urn:microsoft.com/office/officeart/2005/8/layout/process5"/>
    <dgm:cxn modelId="{053B29F8-775A-4FF4-80E0-95B463209EF3}" type="presOf" srcId="{94F1BFC0-B108-4BE4-9175-0216A23F7374}" destId="{2B3659DF-FAC1-4B51-8F80-2A50735E9ED0}" srcOrd="0" destOrd="0" presId="urn:microsoft.com/office/officeart/2005/8/layout/process5"/>
    <dgm:cxn modelId="{4F6B7193-AF76-4AA2-9CB2-F45AB820F673}" type="presOf" srcId="{4A031548-4DA5-41A5-9E48-059A1247CB49}" destId="{35F45C4D-FA99-4A42-8E82-4C55B0D2401D}" srcOrd="1"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0609F4A7-CDB7-4F63-A8AD-18E220E199B9}" type="presOf" srcId="{A8FA5615-7603-48D0-BEBF-AC16EB91A6BE}" destId="{DE2F452E-277B-404B-8D10-64ED35035AC5}" srcOrd="0" destOrd="0" presId="urn:microsoft.com/office/officeart/2005/8/layout/process5"/>
    <dgm:cxn modelId="{A9878610-8D3C-492E-BDFD-D1299445D51D}" type="presOf" srcId="{146A5F34-ED1E-40B9-A3AA-5628D94E5463}" destId="{C1D716DC-77E9-476D-8A65-70DBF2A95524}" srcOrd="0"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B9A6380B-0E24-4160-A51B-78171C4941A0}" type="presOf" srcId="{2B27DBC5-D3CA-4D3D-A67B-935173249960}" destId="{1CFEDEC5-7B8D-4677-A20E-F160F3D237A6}" srcOrd="0" destOrd="0" presId="urn:microsoft.com/office/officeart/2005/8/layout/process5"/>
    <dgm:cxn modelId="{57F6383A-E9EC-4AB1-9394-4A480C737E34}" type="presOf" srcId="{9D07DE5D-6BC6-4F55-97F9-7201A74A11E5}" destId="{6B89D487-8352-42B9-9D0B-919B629BCB77}" srcOrd="0" destOrd="0" presId="urn:microsoft.com/office/officeart/2005/8/layout/process5"/>
    <dgm:cxn modelId="{328FCB56-BFFF-4896-B3D9-84895963B783}" type="presOf" srcId="{459D4084-8DED-461F-B040-5642C7E156DF}" destId="{C4E9D885-3CED-4CEE-87D6-6C5D76C403A4}" srcOrd="1" destOrd="0" presId="urn:microsoft.com/office/officeart/2005/8/layout/process5"/>
    <dgm:cxn modelId="{BB9444F1-7F69-4C55-B693-CEE16A6DEB9D}" type="presOf" srcId="{459D4084-8DED-461F-B040-5642C7E156DF}" destId="{6479B892-6360-4123-8DE1-0B3A58B91F62}" srcOrd="0" destOrd="0" presId="urn:microsoft.com/office/officeart/2005/8/layout/process5"/>
    <dgm:cxn modelId="{99A5554A-BF5F-49F9-A5B8-79BFC82D195A}" type="presOf" srcId="{4A031548-4DA5-41A5-9E48-059A1247CB49}" destId="{03B1F394-EA77-451A-B7AE-CFBD5C537007}"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5B05FAAB-A4FF-415F-BCA1-DE194D6E0879}" type="presOf" srcId="{D429E7FD-8141-472D-9624-F87C2DD2B5A6}" destId="{313D4D99-9836-4E9F-8A03-97F2C2DFD7B4}"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AD7529E5-5E1D-4E7D-B049-75ACC69B0A06}" type="presOf" srcId="{5306D3D2-9602-40DE-A170-7CB0E808BAFA}" destId="{BC935AF1-E7D2-46C6-9E65-EC8516684818}" srcOrd="0" destOrd="0" presId="urn:microsoft.com/office/officeart/2005/8/layout/process5"/>
    <dgm:cxn modelId="{36DA4123-E072-41FC-A4C1-DBA8D38C4273}" type="presOf" srcId="{A8FA5615-7603-48D0-BEBF-AC16EB91A6BE}" destId="{C704E71D-C50C-4858-A561-BE336A41D793}" srcOrd="1" destOrd="0" presId="urn:microsoft.com/office/officeart/2005/8/layout/process5"/>
    <dgm:cxn modelId="{EE1CFBD2-2D86-44C5-98FE-4FB624FCEF85}" type="presOf" srcId="{791AE284-1B57-4D48-9DAB-D289451F28BF}" destId="{E1507559-7FAE-461D-81B2-5F033A6F3085}" srcOrd="1" destOrd="0" presId="urn:microsoft.com/office/officeart/2005/8/layout/process5"/>
    <dgm:cxn modelId="{18E599EE-7FEA-431D-B632-8C58C17CCEDE}" type="presOf" srcId="{1D848473-300B-417F-97B3-A13E0437D912}" destId="{6D6CF779-B683-4E27-BA11-C176F57FA14D}" srcOrd="0" destOrd="0" presId="urn:microsoft.com/office/officeart/2005/8/layout/process5"/>
    <dgm:cxn modelId="{0DF69177-81A2-47F7-BCB0-5391C10824E4}" type="presOf" srcId="{52AD68E7-212D-450C-A88A-7AF3F7840A5E}" destId="{EC3AC885-AA25-48FB-932B-7E0DD56B58FB}" srcOrd="0" destOrd="0" presId="urn:microsoft.com/office/officeart/2005/8/layout/process5"/>
    <dgm:cxn modelId="{2A860176-EB8B-4BA9-962C-CED057679BDC}" type="presOf" srcId="{791AE284-1B57-4D48-9DAB-D289451F28BF}" destId="{513A6E6C-01BB-49A1-A711-697320FB16E9}" srcOrd="0" destOrd="0" presId="urn:microsoft.com/office/officeart/2005/8/layout/process5"/>
    <dgm:cxn modelId="{473C9514-1F9C-43FE-A476-4D428997E9A1}" type="presOf" srcId="{73534DB0-DDF5-47B6-9E10-4C39DC5B84E3}" destId="{72B12A25-12CE-4F44-A9F0-879A876C4A58}"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33D4845E-5B4E-4D62-83CA-54CBB934E676}" type="presOf" srcId="{52AD68E7-212D-450C-A88A-7AF3F7840A5E}" destId="{0A560FD0-1E93-451E-9335-F0261AB7545F}" srcOrd="1"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6B30D392-C33D-4327-9AFF-FCA7073DC442}" type="presParOf" srcId="{72B12A25-12CE-4F44-A9F0-879A876C4A58}" destId="{863F223B-AAE4-4C67-AD23-C923E87722EE}" srcOrd="0" destOrd="0" presId="urn:microsoft.com/office/officeart/2005/8/layout/process5"/>
    <dgm:cxn modelId="{7FAB47D2-3EB5-45A5-8A44-BC4D185E89D7}" type="presParOf" srcId="{72B12A25-12CE-4F44-A9F0-879A876C4A58}" destId="{513A6E6C-01BB-49A1-A711-697320FB16E9}" srcOrd="1" destOrd="0" presId="urn:microsoft.com/office/officeart/2005/8/layout/process5"/>
    <dgm:cxn modelId="{BBAC1ED0-D633-4ACD-80AC-EAF995BD3D4A}" type="presParOf" srcId="{513A6E6C-01BB-49A1-A711-697320FB16E9}" destId="{E1507559-7FAE-461D-81B2-5F033A6F3085}" srcOrd="0" destOrd="0" presId="urn:microsoft.com/office/officeart/2005/8/layout/process5"/>
    <dgm:cxn modelId="{C45D72C0-87CA-4EDB-B34E-FBC3C6C9F5FE}" type="presParOf" srcId="{72B12A25-12CE-4F44-A9F0-879A876C4A58}" destId="{BC935AF1-E7D2-46C6-9E65-EC8516684818}" srcOrd="2" destOrd="0" presId="urn:microsoft.com/office/officeart/2005/8/layout/process5"/>
    <dgm:cxn modelId="{ADB4DCAF-A32A-4518-B36C-000FC835FF74}" type="presParOf" srcId="{72B12A25-12CE-4F44-A9F0-879A876C4A58}" destId="{1CFEDEC5-7B8D-4677-A20E-F160F3D237A6}" srcOrd="3" destOrd="0" presId="urn:microsoft.com/office/officeart/2005/8/layout/process5"/>
    <dgm:cxn modelId="{E41D187F-839A-47C5-819B-83ECAE4D2506}" type="presParOf" srcId="{1CFEDEC5-7B8D-4677-A20E-F160F3D237A6}" destId="{1CE64237-241E-428F-8937-F7779914AC0F}" srcOrd="0" destOrd="0" presId="urn:microsoft.com/office/officeart/2005/8/layout/process5"/>
    <dgm:cxn modelId="{4645FD0E-D6DB-4BDD-B2EC-E052D185A897}" type="presParOf" srcId="{72B12A25-12CE-4F44-A9F0-879A876C4A58}" destId="{6D6CF779-B683-4E27-BA11-C176F57FA14D}" srcOrd="4" destOrd="0" presId="urn:microsoft.com/office/officeart/2005/8/layout/process5"/>
    <dgm:cxn modelId="{7BA718D1-756E-4271-8D86-146407E4DE84}" type="presParOf" srcId="{72B12A25-12CE-4F44-A9F0-879A876C4A58}" destId="{03B1F394-EA77-451A-B7AE-CFBD5C537007}" srcOrd="5" destOrd="0" presId="urn:microsoft.com/office/officeart/2005/8/layout/process5"/>
    <dgm:cxn modelId="{84382ACD-95B4-492F-9C66-6D2C51D20029}" type="presParOf" srcId="{03B1F394-EA77-451A-B7AE-CFBD5C537007}" destId="{35F45C4D-FA99-4A42-8E82-4C55B0D2401D}" srcOrd="0" destOrd="0" presId="urn:microsoft.com/office/officeart/2005/8/layout/process5"/>
    <dgm:cxn modelId="{21C908BE-822D-42B8-ABDB-D2C83341856F}" type="presParOf" srcId="{72B12A25-12CE-4F44-A9F0-879A876C4A58}" destId="{2B3659DF-FAC1-4B51-8F80-2A50735E9ED0}" srcOrd="6" destOrd="0" presId="urn:microsoft.com/office/officeart/2005/8/layout/process5"/>
    <dgm:cxn modelId="{C9C73318-D617-4401-8425-8073D99F6F8F}" type="presParOf" srcId="{72B12A25-12CE-4F44-A9F0-879A876C4A58}" destId="{6479B892-6360-4123-8DE1-0B3A58B91F62}" srcOrd="7" destOrd="0" presId="urn:microsoft.com/office/officeart/2005/8/layout/process5"/>
    <dgm:cxn modelId="{F3616509-0E69-4F3A-ACFD-AD38C3EF8CC2}" type="presParOf" srcId="{6479B892-6360-4123-8DE1-0B3A58B91F62}" destId="{C4E9D885-3CED-4CEE-87D6-6C5D76C403A4}" srcOrd="0" destOrd="0" presId="urn:microsoft.com/office/officeart/2005/8/layout/process5"/>
    <dgm:cxn modelId="{667C3AAC-2952-4318-86F2-10C397C05659}" type="presParOf" srcId="{72B12A25-12CE-4F44-A9F0-879A876C4A58}" destId="{313D4D99-9836-4E9F-8A03-97F2C2DFD7B4}" srcOrd="8" destOrd="0" presId="urn:microsoft.com/office/officeart/2005/8/layout/process5"/>
    <dgm:cxn modelId="{D1CEE225-F8B9-4B1D-9427-9856E9E19BEF}" type="presParOf" srcId="{72B12A25-12CE-4F44-A9F0-879A876C4A58}" destId="{EC3AC885-AA25-48FB-932B-7E0DD56B58FB}" srcOrd="9" destOrd="0" presId="urn:microsoft.com/office/officeart/2005/8/layout/process5"/>
    <dgm:cxn modelId="{AB5E26A0-9744-4D1F-BE10-643AD689C939}" type="presParOf" srcId="{EC3AC885-AA25-48FB-932B-7E0DD56B58FB}" destId="{0A560FD0-1E93-451E-9335-F0261AB7545F}" srcOrd="0" destOrd="0" presId="urn:microsoft.com/office/officeart/2005/8/layout/process5"/>
    <dgm:cxn modelId="{1092C6BF-9046-4315-AD8B-4FB1036D45D0}" type="presParOf" srcId="{72B12A25-12CE-4F44-A9F0-879A876C4A58}" destId="{C1D716DC-77E9-476D-8A65-70DBF2A95524}" srcOrd="10" destOrd="0" presId="urn:microsoft.com/office/officeart/2005/8/layout/process5"/>
    <dgm:cxn modelId="{6ED1E0DF-C31F-4416-9915-51F49E111404}" type="presParOf" srcId="{72B12A25-12CE-4F44-A9F0-879A876C4A58}" destId="{DE2F452E-277B-404B-8D10-64ED35035AC5}" srcOrd="11" destOrd="0" presId="urn:microsoft.com/office/officeart/2005/8/layout/process5"/>
    <dgm:cxn modelId="{925A3BA7-87B9-4669-8F73-7240B8430534}" type="presParOf" srcId="{DE2F452E-277B-404B-8D10-64ED35035AC5}" destId="{C704E71D-C50C-4858-A561-BE336A41D793}" srcOrd="0" destOrd="0" presId="urn:microsoft.com/office/officeart/2005/8/layout/process5"/>
    <dgm:cxn modelId="{6C6D79D0-3BDE-451E-971F-9537D85DA07E}" type="presParOf" srcId="{72B12A25-12CE-4F44-A9F0-879A876C4A58}" destId="{6B89D487-8352-42B9-9D0B-919B629BCB77}" srcOrd="12" destOrd="0" presId="urn:microsoft.com/office/officeart/2005/8/layout/process5"/>
  </dgm:cxnLst>
  <dgm:bg/>
  <dgm:whole/>
</dgm:dataModel>
</file>

<file path=ppt/diagrams/data15.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10</a:t>
          </a:r>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6F64DF8C-A2F7-4950-96E0-CB38FA12B869}" type="presOf" srcId="{4A031548-4DA5-41A5-9E48-059A1247CB49}" destId="{03B1F394-EA77-451A-B7AE-CFBD5C537007}"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6077040F-722C-4CBB-8FAD-5E3D5097BE66}" type="presOf" srcId="{2B27DBC5-D3CA-4D3D-A67B-935173249960}" destId="{1CE64237-241E-428F-8937-F7779914AC0F}" srcOrd="1" destOrd="0" presId="urn:microsoft.com/office/officeart/2005/8/layout/process5"/>
    <dgm:cxn modelId="{CBB2B073-B60D-4AB2-B937-08A6F870DE8E}" type="presOf" srcId="{146A5F34-ED1E-40B9-A3AA-5628D94E5463}" destId="{C1D716DC-77E9-476D-8A65-70DBF2A95524}" srcOrd="0" destOrd="0" presId="urn:microsoft.com/office/officeart/2005/8/layout/process5"/>
    <dgm:cxn modelId="{2F832C93-2CFA-4761-87B8-DA623E32CDCB}" type="presOf" srcId="{161BFBE6-4AE2-442B-A3F8-B91C518C8BB2}" destId="{863F223B-AAE4-4C67-AD23-C923E87722EE}" srcOrd="0" destOrd="0" presId="urn:microsoft.com/office/officeart/2005/8/layout/process5"/>
    <dgm:cxn modelId="{CA7D70FC-0ED6-4329-9769-E5B61E80922A}" type="presOf" srcId="{5306D3D2-9602-40DE-A170-7CB0E808BAFA}" destId="{BC935AF1-E7D2-46C6-9E65-EC8516684818}" srcOrd="0" destOrd="0" presId="urn:microsoft.com/office/officeart/2005/8/layout/process5"/>
    <dgm:cxn modelId="{8EC58E46-766C-4733-9014-C92DC0476C29}" type="presOf" srcId="{459D4084-8DED-461F-B040-5642C7E156DF}" destId="{6479B892-6360-4123-8DE1-0B3A58B91F62}" srcOrd="0" destOrd="0" presId="urn:microsoft.com/office/officeart/2005/8/layout/process5"/>
    <dgm:cxn modelId="{D23AF1D0-AA32-4B8D-816A-D400102DD15E}" srcId="{73534DB0-DDF5-47B6-9E10-4C39DC5B84E3}" destId="{9D07DE5D-6BC6-4F55-97F9-7201A74A11E5}" srcOrd="6" destOrd="0" parTransId="{6A2A907D-7D22-4D52-87CA-2FE37EAD24C0}" sibTransId="{0DBDD0B7-1DE0-4EEB-BC36-4288AD954FDC}"/>
    <dgm:cxn modelId="{9F0D83E4-2E23-4728-A9B5-92CAE6E10216}" type="presOf" srcId="{73534DB0-DDF5-47B6-9E10-4C39DC5B84E3}" destId="{72B12A25-12CE-4F44-A9F0-879A876C4A58}" srcOrd="0" destOrd="0" presId="urn:microsoft.com/office/officeart/2005/8/layout/process5"/>
    <dgm:cxn modelId="{06CB94EB-12C1-420A-A6D5-3C3AA7A51CD0}" type="presOf" srcId="{D429E7FD-8141-472D-9624-F87C2DD2B5A6}" destId="{313D4D99-9836-4E9F-8A03-97F2C2DFD7B4}" srcOrd="0" destOrd="0" presId="urn:microsoft.com/office/officeart/2005/8/layout/process5"/>
    <dgm:cxn modelId="{C74CC2A2-46F7-4A7B-87AA-3C59F77F73C1}" type="presOf" srcId="{1D848473-300B-417F-97B3-A13E0437D912}" destId="{6D6CF779-B683-4E27-BA11-C176F57FA14D}" srcOrd="0" destOrd="0" presId="urn:microsoft.com/office/officeart/2005/8/layout/process5"/>
    <dgm:cxn modelId="{A8110249-2FBF-45D9-90FF-B9304959F7E3}" type="presOf" srcId="{2B27DBC5-D3CA-4D3D-A67B-935173249960}" destId="{1CFEDEC5-7B8D-4677-A20E-F160F3D237A6}" srcOrd="0"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C48512D3-05F2-47A9-9896-2B731B909C40}" type="presOf" srcId="{A8FA5615-7603-48D0-BEBF-AC16EB91A6BE}" destId="{DE2F452E-277B-404B-8D10-64ED35035AC5}" srcOrd="0" destOrd="0" presId="urn:microsoft.com/office/officeart/2005/8/layout/process5"/>
    <dgm:cxn modelId="{DC3932DC-7EFC-49FE-80D1-144B07C19190}" type="presOf" srcId="{94F1BFC0-B108-4BE4-9175-0216A23F7374}" destId="{2B3659DF-FAC1-4B51-8F80-2A50735E9ED0}" srcOrd="0" destOrd="0" presId="urn:microsoft.com/office/officeart/2005/8/layout/process5"/>
    <dgm:cxn modelId="{6D02AA17-89E8-4A91-94C7-4119740905C3}" type="presOf" srcId="{4A031548-4DA5-41A5-9E48-059A1247CB49}" destId="{35F45C4D-FA99-4A42-8E82-4C55B0D2401D}" srcOrd="1" destOrd="0" presId="urn:microsoft.com/office/officeart/2005/8/layout/process5"/>
    <dgm:cxn modelId="{7A3EECD2-7A50-4924-9864-BEB79543CE92}" type="presOf" srcId="{A8FA5615-7603-48D0-BEBF-AC16EB91A6BE}" destId="{C704E71D-C50C-4858-A561-BE336A41D793}" srcOrd="1"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C3E3DC59-B008-4B44-BF28-60CE7A63E999}" type="presOf" srcId="{791AE284-1B57-4D48-9DAB-D289451F28BF}" destId="{E1507559-7FAE-461D-81B2-5F033A6F3085}" srcOrd="1"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53DD905A-A48F-4985-98AA-1A0B6C3AAF55}" srcId="{73534DB0-DDF5-47B6-9E10-4C39DC5B84E3}" destId="{161BFBE6-4AE2-442B-A3F8-B91C518C8BB2}" srcOrd="0" destOrd="0" parTransId="{DF99BE40-689E-4116-8EB5-FEE6A45AE85E}" sibTransId="{791AE284-1B57-4D48-9DAB-D289451F28BF}"/>
    <dgm:cxn modelId="{E578FEC4-6C7B-4D8D-BEBC-6DD61C034E2C}" type="presOf" srcId="{9D07DE5D-6BC6-4F55-97F9-7201A74A11E5}" destId="{6B89D487-8352-42B9-9D0B-919B629BCB77}"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B064F20A-9ABE-4D7E-AF0B-F8C508E1E4BB}" type="presOf" srcId="{791AE284-1B57-4D48-9DAB-D289451F28BF}" destId="{513A6E6C-01BB-49A1-A711-697320FB16E9}" srcOrd="0" destOrd="0" presId="urn:microsoft.com/office/officeart/2005/8/layout/process5"/>
    <dgm:cxn modelId="{5C1E7815-0C42-40A9-B29F-7D99DDE91622}" type="presOf" srcId="{52AD68E7-212D-450C-A88A-7AF3F7840A5E}" destId="{EC3AC885-AA25-48FB-932B-7E0DD56B58FB}" srcOrd="0" destOrd="0" presId="urn:microsoft.com/office/officeart/2005/8/layout/process5"/>
    <dgm:cxn modelId="{32B02AF0-4395-4FC6-B1A9-B7C3E0C3908F}" type="presOf" srcId="{459D4084-8DED-461F-B040-5642C7E156DF}" destId="{C4E9D885-3CED-4CEE-87D6-6C5D76C403A4}" srcOrd="1" destOrd="0" presId="urn:microsoft.com/office/officeart/2005/8/layout/process5"/>
    <dgm:cxn modelId="{23D6076B-D06A-40F2-9DBA-D5EA56FE11F0}" type="presOf" srcId="{52AD68E7-212D-450C-A88A-7AF3F7840A5E}" destId="{0A560FD0-1E93-451E-9335-F0261AB7545F}" srcOrd="1" destOrd="0" presId="urn:microsoft.com/office/officeart/2005/8/layout/process5"/>
    <dgm:cxn modelId="{E06CDC13-EBB8-4058-9956-C64CB0D2C227}" type="presParOf" srcId="{72B12A25-12CE-4F44-A9F0-879A876C4A58}" destId="{863F223B-AAE4-4C67-AD23-C923E87722EE}" srcOrd="0" destOrd="0" presId="urn:microsoft.com/office/officeart/2005/8/layout/process5"/>
    <dgm:cxn modelId="{E5D9A4D1-7671-4C17-95A0-F084A955E791}" type="presParOf" srcId="{72B12A25-12CE-4F44-A9F0-879A876C4A58}" destId="{513A6E6C-01BB-49A1-A711-697320FB16E9}" srcOrd="1" destOrd="0" presId="urn:microsoft.com/office/officeart/2005/8/layout/process5"/>
    <dgm:cxn modelId="{746550CD-5449-4886-884E-8D4D3C1E3B13}" type="presParOf" srcId="{513A6E6C-01BB-49A1-A711-697320FB16E9}" destId="{E1507559-7FAE-461D-81B2-5F033A6F3085}" srcOrd="0" destOrd="0" presId="urn:microsoft.com/office/officeart/2005/8/layout/process5"/>
    <dgm:cxn modelId="{164E58AF-50F5-43C6-933F-05D57A3FF16F}" type="presParOf" srcId="{72B12A25-12CE-4F44-A9F0-879A876C4A58}" destId="{BC935AF1-E7D2-46C6-9E65-EC8516684818}" srcOrd="2" destOrd="0" presId="urn:microsoft.com/office/officeart/2005/8/layout/process5"/>
    <dgm:cxn modelId="{A79FEF12-CEF4-4659-8030-189271727336}" type="presParOf" srcId="{72B12A25-12CE-4F44-A9F0-879A876C4A58}" destId="{1CFEDEC5-7B8D-4677-A20E-F160F3D237A6}" srcOrd="3" destOrd="0" presId="urn:microsoft.com/office/officeart/2005/8/layout/process5"/>
    <dgm:cxn modelId="{C69C4A7A-7081-4252-B663-56A4D09B560C}" type="presParOf" srcId="{1CFEDEC5-7B8D-4677-A20E-F160F3D237A6}" destId="{1CE64237-241E-428F-8937-F7779914AC0F}" srcOrd="0" destOrd="0" presId="urn:microsoft.com/office/officeart/2005/8/layout/process5"/>
    <dgm:cxn modelId="{8799355E-6587-484A-BBA4-DD28F619F7C6}" type="presParOf" srcId="{72B12A25-12CE-4F44-A9F0-879A876C4A58}" destId="{6D6CF779-B683-4E27-BA11-C176F57FA14D}" srcOrd="4" destOrd="0" presId="urn:microsoft.com/office/officeart/2005/8/layout/process5"/>
    <dgm:cxn modelId="{B2D21310-D22C-48EB-BC21-BB2F21FC716F}" type="presParOf" srcId="{72B12A25-12CE-4F44-A9F0-879A876C4A58}" destId="{03B1F394-EA77-451A-B7AE-CFBD5C537007}" srcOrd="5" destOrd="0" presId="urn:microsoft.com/office/officeart/2005/8/layout/process5"/>
    <dgm:cxn modelId="{D1474830-B5A9-4AEF-8D10-3ADE9E32C5D6}" type="presParOf" srcId="{03B1F394-EA77-451A-B7AE-CFBD5C537007}" destId="{35F45C4D-FA99-4A42-8E82-4C55B0D2401D}" srcOrd="0" destOrd="0" presId="urn:microsoft.com/office/officeart/2005/8/layout/process5"/>
    <dgm:cxn modelId="{2B49774A-3624-470A-886C-093188634F66}" type="presParOf" srcId="{72B12A25-12CE-4F44-A9F0-879A876C4A58}" destId="{2B3659DF-FAC1-4B51-8F80-2A50735E9ED0}" srcOrd="6" destOrd="0" presId="urn:microsoft.com/office/officeart/2005/8/layout/process5"/>
    <dgm:cxn modelId="{1CD2C7F7-7C28-4706-AC00-65538504B6F7}" type="presParOf" srcId="{72B12A25-12CE-4F44-A9F0-879A876C4A58}" destId="{6479B892-6360-4123-8DE1-0B3A58B91F62}" srcOrd="7" destOrd="0" presId="urn:microsoft.com/office/officeart/2005/8/layout/process5"/>
    <dgm:cxn modelId="{A21975A5-A32D-45C6-AB7C-8736DE3B7E77}" type="presParOf" srcId="{6479B892-6360-4123-8DE1-0B3A58B91F62}" destId="{C4E9D885-3CED-4CEE-87D6-6C5D76C403A4}" srcOrd="0" destOrd="0" presId="urn:microsoft.com/office/officeart/2005/8/layout/process5"/>
    <dgm:cxn modelId="{D0DB1B1D-230F-4EED-8182-881BE4DC05C6}" type="presParOf" srcId="{72B12A25-12CE-4F44-A9F0-879A876C4A58}" destId="{313D4D99-9836-4E9F-8A03-97F2C2DFD7B4}" srcOrd="8" destOrd="0" presId="urn:microsoft.com/office/officeart/2005/8/layout/process5"/>
    <dgm:cxn modelId="{E740D4D8-E12D-46EB-98F7-D660E93B4E97}" type="presParOf" srcId="{72B12A25-12CE-4F44-A9F0-879A876C4A58}" destId="{EC3AC885-AA25-48FB-932B-7E0DD56B58FB}" srcOrd="9" destOrd="0" presId="urn:microsoft.com/office/officeart/2005/8/layout/process5"/>
    <dgm:cxn modelId="{010DBB89-E2A9-4979-856A-8F805D0C10B8}" type="presParOf" srcId="{EC3AC885-AA25-48FB-932B-7E0DD56B58FB}" destId="{0A560FD0-1E93-451E-9335-F0261AB7545F}" srcOrd="0" destOrd="0" presId="urn:microsoft.com/office/officeart/2005/8/layout/process5"/>
    <dgm:cxn modelId="{353D64E3-57FA-42BA-9034-6EB1B80D31C6}" type="presParOf" srcId="{72B12A25-12CE-4F44-A9F0-879A876C4A58}" destId="{C1D716DC-77E9-476D-8A65-70DBF2A95524}" srcOrd="10" destOrd="0" presId="urn:microsoft.com/office/officeart/2005/8/layout/process5"/>
    <dgm:cxn modelId="{714C04C6-4FD5-46A7-88DB-D3B0EB5DCD35}" type="presParOf" srcId="{72B12A25-12CE-4F44-A9F0-879A876C4A58}" destId="{DE2F452E-277B-404B-8D10-64ED35035AC5}" srcOrd="11" destOrd="0" presId="urn:microsoft.com/office/officeart/2005/8/layout/process5"/>
    <dgm:cxn modelId="{5FDDC40A-BDF0-42FD-B07D-9B4796763491}" type="presParOf" srcId="{DE2F452E-277B-404B-8D10-64ED35035AC5}" destId="{C704E71D-C50C-4858-A561-BE336A41D793}" srcOrd="0" destOrd="0" presId="urn:microsoft.com/office/officeart/2005/8/layout/process5"/>
    <dgm:cxn modelId="{53E41CD4-2C6A-4FAC-8457-E8567F7C9C2F}" type="presParOf" srcId="{72B12A25-12CE-4F44-A9F0-879A876C4A58}" destId="{6B89D487-8352-42B9-9D0B-919B629BCB77}" srcOrd="12" destOrd="0" presId="urn:microsoft.com/office/officeart/2005/8/layout/process5"/>
  </dgm:cxnLst>
  <dgm:bg/>
  <dgm:whole/>
</dgm:dataModel>
</file>

<file path=ppt/diagrams/data16.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10</a:t>
          </a:r>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E3A0D720-58E0-4ED8-8D9C-3A0D9F70A813}" type="presOf" srcId="{9D07DE5D-6BC6-4F55-97F9-7201A74A11E5}" destId="{6B89D487-8352-42B9-9D0B-919B629BCB77}" srcOrd="0" destOrd="0" presId="urn:microsoft.com/office/officeart/2005/8/layout/process5"/>
    <dgm:cxn modelId="{D23AF1D0-AA32-4B8D-816A-D400102DD15E}" srcId="{73534DB0-DDF5-47B6-9E10-4C39DC5B84E3}" destId="{9D07DE5D-6BC6-4F55-97F9-7201A74A11E5}" srcOrd="6" destOrd="0" parTransId="{6A2A907D-7D22-4D52-87CA-2FE37EAD24C0}" sibTransId="{0DBDD0B7-1DE0-4EEB-BC36-4288AD954FDC}"/>
    <dgm:cxn modelId="{A66EF6D6-7541-4956-9B36-BF26783B5CE8}" srcId="{73534DB0-DDF5-47B6-9E10-4C39DC5B84E3}" destId="{5306D3D2-9602-40DE-A170-7CB0E808BAFA}" srcOrd="1" destOrd="0" parTransId="{0E217D20-3ACD-49FB-B287-6F3241EDF0A2}" sibTransId="{2B27DBC5-D3CA-4D3D-A67B-935173249960}"/>
    <dgm:cxn modelId="{39BBC40A-8096-4205-B553-7FFB079B5940}" type="presOf" srcId="{D429E7FD-8141-472D-9624-F87C2DD2B5A6}" destId="{313D4D99-9836-4E9F-8A03-97F2C2DFD7B4}" srcOrd="0" destOrd="0" presId="urn:microsoft.com/office/officeart/2005/8/layout/process5"/>
    <dgm:cxn modelId="{7CE5D472-46F0-4B16-ABDF-D0B480E24D5A}" type="presOf" srcId="{791AE284-1B57-4D48-9DAB-D289451F28BF}" destId="{513A6E6C-01BB-49A1-A711-697320FB16E9}" srcOrd="0" destOrd="0" presId="urn:microsoft.com/office/officeart/2005/8/layout/process5"/>
    <dgm:cxn modelId="{C692FBC7-B61E-4B63-B0F9-3F23C638A63B}" type="presOf" srcId="{4A031548-4DA5-41A5-9E48-059A1247CB49}" destId="{03B1F394-EA77-451A-B7AE-CFBD5C537007}" srcOrd="0" destOrd="0" presId="urn:microsoft.com/office/officeart/2005/8/layout/process5"/>
    <dgm:cxn modelId="{AADB0B87-297F-4C1B-ABC5-1D6C6AAE936C}" type="presOf" srcId="{94F1BFC0-B108-4BE4-9175-0216A23F7374}" destId="{2B3659DF-FAC1-4B51-8F80-2A50735E9ED0}" srcOrd="0" destOrd="0" presId="urn:microsoft.com/office/officeart/2005/8/layout/process5"/>
    <dgm:cxn modelId="{0B0D067C-A1F7-4BC5-BFD3-1FF0AFBA6A6B}" type="presOf" srcId="{52AD68E7-212D-450C-A88A-7AF3F7840A5E}" destId="{0A560FD0-1E93-451E-9335-F0261AB7545F}" srcOrd="1" destOrd="0" presId="urn:microsoft.com/office/officeart/2005/8/layout/process5"/>
    <dgm:cxn modelId="{FE1AED59-ECDA-4F5A-9C88-1EC7877121DE}" type="presOf" srcId="{459D4084-8DED-461F-B040-5642C7E156DF}" destId="{C4E9D885-3CED-4CEE-87D6-6C5D76C403A4}" srcOrd="1"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23FE3496-70E0-44AC-878C-E69F54F0482E}" type="presOf" srcId="{146A5F34-ED1E-40B9-A3AA-5628D94E5463}" destId="{C1D716DC-77E9-476D-8A65-70DBF2A95524}" srcOrd="0" destOrd="0" presId="urn:microsoft.com/office/officeart/2005/8/layout/process5"/>
    <dgm:cxn modelId="{3438DC02-41DA-458A-9199-3A88093CFA3E}" type="presOf" srcId="{5306D3D2-9602-40DE-A170-7CB0E808BAFA}" destId="{BC935AF1-E7D2-46C6-9E65-EC8516684818}" srcOrd="0" destOrd="0" presId="urn:microsoft.com/office/officeart/2005/8/layout/process5"/>
    <dgm:cxn modelId="{FF6368AF-F4DC-4256-B007-FB2AB095A523}" type="presOf" srcId="{A8FA5615-7603-48D0-BEBF-AC16EB91A6BE}" destId="{C704E71D-C50C-4858-A561-BE336A41D793}" srcOrd="1"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D40FAAF2-2400-455B-AECC-F0EE45DD214B}" type="presOf" srcId="{1D848473-300B-417F-97B3-A13E0437D912}" destId="{6D6CF779-B683-4E27-BA11-C176F57FA14D}" srcOrd="0" destOrd="0" presId="urn:microsoft.com/office/officeart/2005/8/layout/process5"/>
    <dgm:cxn modelId="{E402A303-C488-482D-9034-C5781AC164D5}" type="presOf" srcId="{A8FA5615-7603-48D0-BEBF-AC16EB91A6BE}" destId="{DE2F452E-277B-404B-8D10-64ED35035AC5}" srcOrd="0" destOrd="0" presId="urn:microsoft.com/office/officeart/2005/8/layout/process5"/>
    <dgm:cxn modelId="{4959BF92-63FA-4111-98D8-1E8A50BC4EE6}" type="presOf" srcId="{52AD68E7-212D-450C-A88A-7AF3F7840A5E}" destId="{EC3AC885-AA25-48FB-932B-7E0DD56B58FB}" srcOrd="0"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71EEC061-5953-438C-B16E-227FEA898F1C}" type="presOf" srcId="{73534DB0-DDF5-47B6-9E10-4C39DC5B84E3}" destId="{72B12A25-12CE-4F44-A9F0-879A876C4A58}"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B8B3F612-7640-4079-B8CE-93D1CA35FF63}" type="presOf" srcId="{161BFBE6-4AE2-442B-A3F8-B91C518C8BB2}" destId="{863F223B-AAE4-4C67-AD23-C923E87722EE}" srcOrd="0" destOrd="0" presId="urn:microsoft.com/office/officeart/2005/8/layout/process5"/>
    <dgm:cxn modelId="{0A003129-A951-4DBC-8306-5CFE08A242D9}" type="presOf" srcId="{791AE284-1B57-4D48-9DAB-D289451F28BF}" destId="{E1507559-7FAE-461D-81B2-5F033A6F3085}" srcOrd="1" destOrd="0" presId="urn:microsoft.com/office/officeart/2005/8/layout/process5"/>
    <dgm:cxn modelId="{1AEA8BFD-50F7-4910-A4C4-9F1B32AD99D6}" type="presOf" srcId="{459D4084-8DED-461F-B040-5642C7E156DF}" destId="{6479B892-6360-4123-8DE1-0B3A58B91F62}" srcOrd="0" destOrd="0" presId="urn:microsoft.com/office/officeart/2005/8/layout/process5"/>
    <dgm:cxn modelId="{4468F886-03DD-4F10-82F2-F5565755D4DF}" type="presOf" srcId="{2B27DBC5-D3CA-4D3D-A67B-935173249960}" destId="{1CFEDEC5-7B8D-4677-A20E-F160F3D237A6}" srcOrd="0" destOrd="0" presId="urn:microsoft.com/office/officeart/2005/8/layout/process5"/>
    <dgm:cxn modelId="{868ACD2D-0AA6-4ACA-A6B3-CAAD9C2B3DD2}" type="presOf" srcId="{4A031548-4DA5-41A5-9E48-059A1247CB49}" destId="{35F45C4D-FA99-4A42-8E82-4C55B0D2401D}" srcOrd="1" destOrd="0" presId="urn:microsoft.com/office/officeart/2005/8/layout/process5"/>
    <dgm:cxn modelId="{15102CF7-33B0-4100-8644-00F7CFE18AD2}" type="presOf" srcId="{2B27DBC5-D3CA-4D3D-A67B-935173249960}" destId="{1CE64237-241E-428F-8937-F7779914AC0F}" srcOrd="1" destOrd="0" presId="urn:microsoft.com/office/officeart/2005/8/layout/process5"/>
    <dgm:cxn modelId="{A4A51D2C-52BA-4B31-A5AE-61397759B9CD}" type="presParOf" srcId="{72B12A25-12CE-4F44-A9F0-879A876C4A58}" destId="{863F223B-AAE4-4C67-AD23-C923E87722EE}" srcOrd="0" destOrd="0" presId="urn:microsoft.com/office/officeart/2005/8/layout/process5"/>
    <dgm:cxn modelId="{6F7C3BD1-C359-4AA7-83DF-A1344DA9C9EC}" type="presParOf" srcId="{72B12A25-12CE-4F44-A9F0-879A876C4A58}" destId="{513A6E6C-01BB-49A1-A711-697320FB16E9}" srcOrd="1" destOrd="0" presId="urn:microsoft.com/office/officeart/2005/8/layout/process5"/>
    <dgm:cxn modelId="{97B9C21F-00A9-42FF-B8C5-A43C4D2B926B}" type="presParOf" srcId="{513A6E6C-01BB-49A1-A711-697320FB16E9}" destId="{E1507559-7FAE-461D-81B2-5F033A6F3085}" srcOrd="0" destOrd="0" presId="urn:microsoft.com/office/officeart/2005/8/layout/process5"/>
    <dgm:cxn modelId="{4CC09665-C897-4163-8625-9C2082BB198B}" type="presParOf" srcId="{72B12A25-12CE-4F44-A9F0-879A876C4A58}" destId="{BC935AF1-E7D2-46C6-9E65-EC8516684818}" srcOrd="2" destOrd="0" presId="urn:microsoft.com/office/officeart/2005/8/layout/process5"/>
    <dgm:cxn modelId="{4119EB47-C67A-4313-9FAC-B2EF0758826D}" type="presParOf" srcId="{72B12A25-12CE-4F44-A9F0-879A876C4A58}" destId="{1CFEDEC5-7B8D-4677-A20E-F160F3D237A6}" srcOrd="3" destOrd="0" presId="urn:microsoft.com/office/officeart/2005/8/layout/process5"/>
    <dgm:cxn modelId="{0008E50C-E034-43DC-854B-CE9012732FDA}" type="presParOf" srcId="{1CFEDEC5-7B8D-4677-A20E-F160F3D237A6}" destId="{1CE64237-241E-428F-8937-F7779914AC0F}" srcOrd="0" destOrd="0" presId="urn:microsoft.com/office/officeart/2005/8/layout/process5"/>
    <dgm:cxn modelId="{58ED9408-2600-4C71-8DBC-819A85B0B9B2}" type="presParOf" srcId="{72B12A25-12CE-4F44-A9F0-879A876C4A58}" destId="{6D6CF779-B683-4E27-BA11-C176F57FA14D}" srcOrd="4" destOrd="0" presId="urn:microsoft.com/office/officeart/2005/8/layout/process5"/>
    <dgm:cxn modelId="{934BA17B-030E-4665-B5C1-EF3A9151BB91}" type="presParOf" srcId="{72B12A25-12CE-4F44-A9F0-879A876C4A58}" destId="{03B1F394-EA77-451A-B7AE-CFBD5C537007}" srcOrd="5" destOrd="0" presId="urn:microsoft.com/office/officeart/2005/8/layout/process5"/>
    <dgm:cxn modelId="{D60E2919-6B64-4D0B-BB7A-5F58915D800B}" type="presParOf" srcId="{03B1F394-EA77-451A-B7AE-CFBD5C537007}" destId="{35F45C4D-FA99-4A42-8E82-4C55B0D2401D}" srcOrd="0" destOrd="0" presId="urn:microsoft.com/office/officeart/2005/8/layout/process5"/>
    <dgm:cxn modelId="{9B49B663-06C4-4B48-9385-8E0E40A44D7E}" type="presParOf" srcId="{72B12A25-12CE-4F44-A9F0-879A876C4A58}" destId="{2B3659DF-FAC1-4B51-8F80-2A50735E9ED0}" srcOrd="6" destOrd="0" presId="urn:microsoft.com/office/officeart/2005/8/layout/process5"/>
    <dgm:cxn modelId="{C1F2E0E9-46CA-4E53-B468-E77C62B3B0D5}" type="presParOf" srcId="{72B12A25-12CE-4F44-A9F0-879A876C4A58}" destId="{6479B892-6360-4123-8DE1-0B3A58B91F62}" srcOrd="7" destOrd="0" presId="urn:microsoft.com/office/officeart/2005/8/layout/process5"/>
    <dgm:cxn modelId="{03006C84-745B-45AC-8B87-E1B6624A1DCF}" type="presParOf" srcId="{6479B892-6360-4123-8DE1-0B3A58B91F62}" destId="{C4E9D885-3CED-4CEE-87D6-6C5D76C403A4}" srcOrd="0" destOrd="0" presId="urn:microsoft.com/office/officeart/2005/8/layout/process5"/>
    <dgm:cxn modelId="{B8FB1BDC-957B-4B54-ACC5-8D833586B1E4}" type="presParOf" srcId="{72B12A25-12CE-4F44-A9F0-879A876C4A58}" destId="{313D4D99-9836-4E9F-8A03-97F2C2DFD7B4}" srcOrd="8" destOrd="0" presId="urn:microsoft.com/office/officeart/2005/8/layout/process5"/>
    <dgm:cxn modelId="{9313BEC7-7B6F-4D75-B6AD-0032F5F0CF29}" type="presParOf" srcId="{72B12A25-12CE-4F44-A9F0-879A876C4A58}" destId="{EC3AC885-AA25-48FB-932B-7E0DD56B58FB}" srcOrd="9" destOrd="0" presId="urn:microsoft.com/office/officeart/2005/8/layout/process5"/>
    <dgm:cxn modelId="{FD860CE6-921F-48D5-9FB4-D8E1EB32E4FB}" type="presParOf" srcId="{EC3AC885-AA25-48FB-932B-7E0DD56B58FB}" destId="{0A560FD0-1E93-451E-9335-F0261AB7545F}" srcOrd="0" destOrd="0" presId="urn:microsoft.com/office/officeart/2005/8/layout/process5"/>
    <dgm:cxn modelId="{1C19A15C-3284-47AE-AF24-D689607B2824}" type="presParOf" srcId="{72B12A25-12CE-4F44-A9F0-879A876C4A58}" destId="{C1D716DC-77E9-476D-8A65-70DBF2A95524}" srcOrd="10" destOrd="0" presId="urn:microsoft.com/office/officeart/2005/8/layout/process5"/>
    <dgm:cxn modelId="{044141F1-A802-4C6A-A420-1E5829C9454A}" type="presParOf" srcId="{72B12A25-12CE-4F44-A9F0-879A876C4A58}" destId="{DE2F452E-277B-404B-8D10-64ED35035AC5}" srcOrd="11" destOrd="0" presId="urn:microsoft.com/office/officeart/2005/8/layout/process5"/>
    <dgm:cxn modelId="{85A5E82E-8C12-4B0E-8133-922F7EE3F405}" type="presParOf" srcId="{DE2F452E-277B-404B-8D10-64ED35035AC5}" destId="{C704E71D-C50C-4858-A561-BE336A41D793}" srcOrd="0" destOrd="0" presId="urn:microsoft.com/office/officeart/2005/8/layout/process5"/>
    <dgm:cxn modelId="{FC574BE8-F55C-49C0-AA46-949C82F8ABE6}" type="presParOf" srcId="{72B12A25-12CE-4F44-A9F0-879A876C4A58}" destId="{6B89D487-8352-42B9-9D0B-919B629BCB77}" srcOrd="12" destOrd="0" presId="urn:microsoft.com/office/officeart/2005/8/layout/process5"/>
  </dgm:cxnLst>
  <dgm:bg/>
  <dgm:whole/>
</dgm:dataModel>
</file>

<file path=ppt/diagrams/data17.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a:solidFill>
          <a:schemeClr val="bg1">
            <a:lumMod val="75000"/>
          </a:schemeClr>
        </a:solidFill>
      </dgm:spPr>
      <dgm:t>
        <a:bodyPr/>
        <a:lstStyle/>
        <a:p>
          <a:r>
            <a:rPr lang="hu-HU" b="1" dirty="0" smtClean="0">
              <a:effectLst>
                <a:outerShdw blurRad="38100" dist="38100" dir="2700000" algn="tl">
                  <a:srgbClr val="000000">
                    <a:alpha val="43137"/>
                  </a:srgbClr>
                </a:outerShdw>
              </a:effectLst>
            </a:rPr>
            <a:t> </a:t>
          </a:r>
          <a:r>
            <a:rPr lang="hu-HU" b="1" dirty="0" smtClean="0">
              <a:solidFill>
                <a:schemeClr val="tx1"/>
              </a:solidFill>
              <a:effectLst>
                <a:outerShdw blurRad="38100" dist="38100" dir="2700000" algn="tl">
                  <a:srgbClr val="000000">
                    <a:alpha val="43137"/>
                  </a:srgbClr>
                </a:outerShdw>
              </a:effectLst>
            </a:rPr>
            <a:t>11</a:t>
          </a:r>
          <a:endParaRPr lang="hu-HU" b="1" dirty="0">
            <a:solidFill>
              <a:schemeClr val="tx1"/>
            </a:solidFill>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9D07DE5D-6BC6-4F55-97F9-7201A74A11E5}">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6A2A907D-7D22-4D52-87CA-2FE37EAD24C0}" type="parTrans" cxnId="{D23AF1D0-AA32-4B8D-816A-D400102DD15E}">
      <dgm:prSet/>
      <dgm:spPr/>
      <dgm:t>
        <a:bodyPr/>
        <a:lstStyle/>
        <a:p>
          <a:endParaRPr lang="hu-HU"/>
        </a:p>
      </dgm:t>
    </dgm:pt>
    <dgm:pt modelId="{0DBDD0B7-1DE0-4EEB-BC36-4288AD954FDC}" type="sibTrans" cxnId="{D23AF1D0-AA32-4B8D-816A-D400102DD15E}">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9D487-8352-42B9-9D0B-919B629BCB77}" type="pres">
      <dgm:prSet presAssocID="{9D07DE5D-6BC6-4F55-97F9-7201A74A11E5}" presName="node" presStyleLbl="node1" presStyleIdx="6" presStyleCnt="7">
        <dgm:presLayoutVars>
          <dgm:bulletEnabled val="1"/>
        </dgm:presLayoutVars>
      </dgm:prSet>
      <dgm:spPr/>
      <dgm:t>
        <a:bodyPr/>
        <a:lstStyle/>
        <a:p>
          <a:endParaRPr lang="hu-HU"/>
        </a:p>
      </dgm:t>
    </dgm:pt>
  </dgm:ptLst>
  <dgm:cxnLst>
    <dgm:cxn modelId="{6910BF1D-9D50-4044-8659-D596AD6D51DF}" type="presOf" srcId="{73534DB0-DDF5-47B6-9E10-4C39DC5B84E3}" destId="{72B12A25-12CE-4F44-A9F0-879A876C4A58}" srcOrd="0" destOrd="0" presId="urn:microsoft.com/office/officeart/2005/8/layout/process5"/>
    <dgm:cxn modelId="{D23AF1D0-AA32-4B8D-816A-D400102DD15E}" srcId="{73534DB0-DDF5-47B6-9E10-4C39DC5B84E3}" destId="{9D07DE5D-6BC6-4F55-97F9-7201A74A11E5}" srcOrd="6" destOrd="0" parTransId="{6A2A907D-7D22-4D52-87CA-2FE37EAD24C0}" sibTransId="{0DBDD0B7-1DE0-4EEB-BC36-4288AD954FDC}"/>
    <dgm:cxn modelId="{6AA2B6BE-1C3E-41F4-90FA-160980CD5186}" srcId="{73534DB0-DDF5-47B6-9E10-4C39DC5B84E3}" destId="{146A5F34-ED1E-40B9-A3AA-5628D94E5463}" srcOrd="5" destOrd="0" parTransId="{DE80A268-4667-4D4D-BEEA-882B3BB074DD}" sibTransId="{A8FA5615-7603-48D0-BEBF-AC16EB91A6BE}"/>
    <dgm:cxn modelId="{97686C70-76FD-437E-A515-F95441EF32ED}" type="presOf" srcId="{A8FA5615-7603-48D0-BEBF-AC16EB91A6BE}" destId="{DE2F452E-277B-404B-8D10-64ED35035AC5}" srcOrd="0"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9C264B64-4A1D-47A4-A09D-9252102AEE52}" type="presOf" srcId="{9D07DE5D-6BC6-4F55-97F9-7201A74A11E5}" destId="{6B89D487-8352-42B9-9D0B-919B629BCB77}" srcOrd="0" destOrd="0" presId="urn:microsoft.com/office/officeart/2005/8/layout/process5"/>
    <dgm:cxn modelId="{64A0D117-F7DB-415F-8EC6-648EC1064DCD}" type="presOf" srcId="{4A031548-4DA5-41A5-9E48-059A1247CB49}" destId="{35F45C4D-FA99-4A42-8E82-4C55B0D2401D}" srcOrd="1" destOrd="0" presId="urn:microsoft.com/office/officeart/2005/8/layout/process5"/>
    <dgm:cxn modelId="{6A7D9CB9-A0DA-4E55-A7C6-356096D35753}" type="presOf" srcId="{2B27DBC5-D3CA-4D3D-A67B-935173249960}" destId="{1CE64237-241E-428F-8937-F7779914AC0F}" srcOrd="1" destOrd="0" presId="urn:microsoft.com/office/officeart/2005/8/layout/process5"/>
    <dgm:cxn modelId="{95E1983C-B404-4008-99EB-3B608989F0B6}" type="presOf" srcId="{4A031548-4DA5-41A5-9E48-059A1247CB49}" destId="{03B1F394-EA77-451A-B7AE-CFBD5C537007}" srcOrd="0" destOrd="0" presId="urn:microsoft.com/office/officeart/2005/8/layout/process5"/>
    <dgm:cxn modelId="{187D561F-3F1E-4321-BDAB-F00A5C5F97D8}" type="presOf" srcId="{2B27DBC5-D3CA-4D3D-A67B-935173249960}" destId="{1CFEDEC5-7B8D-4677-A20E-F160F3D237A6}" srcOrd="0" destOrd="0" presId="urn:microsoft.com/office/officeart/2005/8/layout/process5"/>
    <dgm:cxn modelId="{47F25D3F-5D3F-41CA-BFFA-66850AF3DDCB}" type="presOf" srcId="{161BFBE6-4AE2-442B-A3F8-B91C518C8BB2}" destId="{863F223B-AAE4-4C67-AD23-C923E87722EE}" srcOrd="0" destOrd="0" presId="urn:microsoft.com/office/officeart/2005/8/layout/process5"/>
    <dgm:cxn modelId="{272C7512-8112-40FC-A6C2-0F77FC4F257C}" type="presOf" srcId="{1D848473-300B-417F-97B3-A13E0437D912}" destId="{6D6CF779-B683-4E27-BA11-C176F57FA14D}"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9FEF4E1B-477A-4C1A-A6C3-E922776B35F1}" srcId="{73534DB0-DDF5-47B6-9E10-4C39DC5B84E3}" destId="{1D848473-300B-417F-97B3-A13E0437D912}" srcOrd="2" destOrd="0" parTransId="{B2094EC4-7E34-4E8C-A2D7-318BC4E4F918}" sibTransId="{4A031548-4DA5-41A5-9E48-059A1247CB49}"/>
    <dgm:cxn modelId="{08868DD2-3739-4482-B1D9-05F4999BD11F}" type="presOf" srcId="{A8FA5615-7603-48D0-BEBF-AC16EB91A6BE}" destId="{C704E71D-C50C-4858-A561-BE336A41D793}" srcOrd="1" destOrd="0" presId="urn:microsoft.com/office/officeart/2005/8/layout/process5"/>
    <dgm:cxn modelId="{1F64CF7C-14B5-4CDE-B538-101C0FFAA2C6}" type="presOf" srcId="{459D4084-8DED-461F-B040-5642C7E156DF}" destId="{C4E9D885-3CED-4CEE-87D6-6C5D76C403A4}" srcOrd="1" destOrd="0" presId="urn:microsoft.com/office/officeart/2005/8/layout/process5"/>
    <dgm:cxn modelId="{045F1A8D-DBF1-4F93-85DF-7B04B76CBBBE}" type="presOf" srcId="{52AD68E7-212D-450C-A88A-7AF3F7840A5E}" destId="{EC3AC885-AA25-48FB-932B-7E0DD56B58FB}" srcOrd="0" destOrd="0" presId="urn:microsoft.com/office/officeart/2005/8/layout/process5"/>
    <dgm:cxn modelId="{48B89DC0-34DC-42A9-B0BD-F01B217CD879}" type="presOf" srcId="{146A5F34-ED1E-40B9-A3AA-5628D94E5463}" destId="{C1D716DC-77E9-476D-8A65-70DBF2A95524}" srcOrd="0" destOrd="0" presId="urn:microsoft.com/office/officeart/2005/8/layout/process5"/>
    <dgm:cxn modelId="{83983E19-69BE-4256-8776-22EFBED442C6}" type="presOf" srcId="{791AE284-1B57-4D48-9DAB-D289451F28BF}" destId="{E1507559-7FAE-461D-81B2-5F033A6F3085}" srcOrd="1" destOrd="0" presId="urn:microsoft.com/office/officeart/2005/8/layout/process5"/>
    <dgm:cxn modelId="{877A4030-6839-4925-AA1C-1A3730F115FE}" type="presOf" srcId="{D429E7FD-8141-472D-9624-F87C2DD2B5A6}" destId="{313D4D99-9836-4E9F-8A03-97F2C2DFD7B4}" srcOrd="0" destOrd="0" presId="urn:microsoft.com/office/officeart/2005/8/layout/process5"/>
    <dgm:cxn modelId="{7A34B5CD-5908-48FF-8864-2B5B9E797803}" type="presOf" srcId="{5306D3D2-9602-40DE-A170-7CB0E808BAFA}" destId="{BC935AF1-E7D2-46C6-9E65-EC8516684818}" srcOrd="0" destOrd="0" presId="urn:microsoft.com/office/officeart/2005/8/layout/process5"/>
    <dgm:cxn modelId="{98283259-D852-4C9C-9AA4-444FD419728A}" type="presOf" srcId="{94F1BFC0-B108-4BE4-9175-0216A23F7374}" destId="{2B3659DF-FAC1-4B51-8F80-2A50735E9ED0}" srcOrd="0" destOrd="0" presId="urn:microsoft.com/office/officeart/2005/8/layout/process5"/>
    <dgm:cxn modelId="{E41ED277-6202-42EA-B85E-4F2732B819D9}" type="presOf" srcId="{459D4084-8DED-461F-B040-5642C7E156DF}" destId="{6479B892-6360-4123-8DE1-0B3A58B91F62}" srcOrd="0" destOrd="0" presId="urn:microsoft.com/office/officeart/2005/8/layout/process5"/>
    <dgm:cxn modelId="{E94E8E64-BDDD-4DA5-B068-9C2EB19AE342}" type="presOf" srcId="{791AE284-1B57-4D48-9DAB-D289451F28BF}" destId="{513A6E6C-01BB-49A1-A711-697320FB16E9}"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53DD905A-A48F-4985-98AA-1A0B6C3AAF55}" srcId="{73534DB0-DDF5-47B6-9E10-4C39DC5B84E3}" destId="{161BFBE6-4AE2-442B-A3F8-B91C518C8BB2}" srcOrd="0" destOrd="0" parTransId="{DF99BE40-689E-4116-8EB5-FEE6A45AE85E}" sibTransId="{791AE284-1B57-4D48-9DAB-D289451F28BF}"/>
    <dgm:cxn modelId="{DF2AC332-0CDB-4681-B2EF-F0CD8201C59C}" type="presOf" srcId="{52AD68E7-212D-450C-A88A-7AF3F7840A5E}" destId="{0A560FD0-1E93-451E-9335-F0261AB7545F}" srcOrd="1" destOrd="0" presId="urn:microsoft.com/office/officeart/2005/8/layout/process5"/>
    <dgm:cxn modelId="{8BAED640-70F5-460D-901F-7056D5EF4CC5}" type="presParOf" srcId="{72B12A25-12CE-4F44-A9F0-879A876C4A58}" destId="{863F223B-AAE4-4C67-AD23-C923E87722EE}" srcOrd="0" destOrd="0" presId="urn:microsoft.com/office/officeart/2005/8/layout/process5"/>
    <dgm:cxn modelId="{9B565306-C296-4B87-BD02-5B9FBF390A98}" type="presParOf" srcId="{72B12A25-12CE-4F44-A9F0-879A876C4A58}" destId="{513A6E6C-01BB-49A1-A711-697320FB16E9}" srcOrd="1" destOrd="0" presId="urn:microsoft.com/office/officeart/2005/8/layout/process5"/>
    <dgm:cxn modelId="{BFA79161-BD61-4588-8D89-BC81B791E10F}" type="presParOf" srcId="{513A6E6C-01BB-49A1-A711-697320FB16E9}" destId="{E1507559-7FAE-461D-81B2-5F033A6F3085}" srcOrd="0" destOrd="0" presId="urn:microsoft.com/office/officeart/2005/8/layout/process5"/>
    <dgm:cxn modelId="{FD30B9DE-018D-424A-B5C0-A7240A1CC3AC}" type="presParOf" srcId="{72B12A25-12CE-4F44-A9F0-879A876C4A58}" destId="{BC935AF1-E7D2-46C6-9E65-EC8516684818}" srcOrd="2" destOrd="0" presId="urn:microsoft.com/office/officeart/2005/8/layout/process5"/>
    <dgm:cxn modelId="{1B4824CD-877A-48C4-AD36-53B1EAFDFB9F}" type="presParOf" srcId="{72B12A25-12CE-4F44-A9F0-879A876C4A58}" destId="{1CFEDEC5-7B8D-4677-A20E-F160F3D237A6}" srcOrd="3" destOrd="0" presId="urn:microsoft.com/office/officeart/2005/8/layout/process5"/>
    <dgm:cxn modelId="{32AFF15C-2AC5-4191-A22B-13AC571911C1}" type="presParOf" srcId="{1CFEDEC5-7B8D-4677-A20E-F160F3D237A6}" destId="{1CE64237-241E-428F-8937-F7779914AC0F}" srcOrd="0" destOrd="0" presId="urn:microsoft.com/office/officeart/2005/8/layout/process5"/>
    <dgm:cxn modelId="{9072A57B-209C-432E-AA8F-B9D52338640A}" type="presParOf" srcId="{72B12A25-12CE-4F44-A9F0-879A876C4A58}" destId="{6D6CF779-B683-4E27-BA11-C176F57FA14D}" srcOrd="4" destOrd="0" presId="urn:microsoft.com/office/officeart/2005/8/layout/process5"/>
    <dgm:cxn modelId="{C7E821F5-D184-49FF-BD2A-72FBC9EFBAC7}" type="presParOf" srcId="{72B12A25-12CE-4F44-A9F0-879A876C4A58}" destId="{03B1F394-EA77-451A-B7AE-CFBD5C537007}" srcOrd="5" destOrd="0" presId="urn:microsoft.com/office/officeart/2005/8/layout/process5"/>
    <dgm:cxn modelId="{7AD2CBE7-0E53-4436-830B-31E5E30FDD36}" type="presParOf" srcId="{03B1F394-EA77-451A-B7AE-CFBD5C537007}" destId="{35F45C4D-FA99-4A42-8E82-4C55B0D2401D}" srcOrd="0" destOrd="0" presId="urn:microsoft.com/office/officeart/2005/8/layout/process5"/>
    <dgm:cxn modelId="{09D0B6C2-473A-432D-96F6-3C5401D078EC}" type="presParOf" srcId="{72B12A25-12CE-4F44-A9F0-879A876C4A58}" destId="{2B3659DF-FAC1-4B51-8F80-2A50735E9ED0}" srcOrd="6" destOrd="0" presId="urn:microsoft.com/office/officeart/2005/8/layout/process5"/>
    <dgm:cxn modelId="{ADB6088A-C54B-4652-AE12-32FC42C5E44E}" type="presParOf" srcId="{72B12A25-12CE-4F44-A9F0-879A876C4A58}" destId="{6479B892-6360-4123-8DE1-0B3A58B91F62}" srcOrd="7" destOrd="0" presId="urn:microsoft.com/office/officeart/2005/8/layout/process5"/>
    <dgm:cxn modelId="{05FA649B-62B9-4F90-9EC9-276879B01865}" type="presParOf" srcId="{6479B892-6360-4123-8DE1-0B3A58B91F62}" destId="{C4E9D885-3CED-4CEE-87D6-6C5D76C403A4}" srcOrd="0" destOrd="0" presId="urn:microsoft.com/office/officeart/2005/8/layout/process5"/>
    <dgm:cxn modelId="{4A1CB092-5178-4366-8E07-A3EFC6C8B732}" type="presParOf" srcId="{72B12A25-12CE-4F44-A9F0-879A876C4A58}" destId="{313D4D99-9836-4E9F-8A03-97F2C2DFD7B4}" srcOrd="8" destOrd="0" presId="urn:microsoft.com/office/officeart/2005/8/layout/process5"/>
    <dgm:cxn modelId="{0AEE009F-2086-4033-A302-26388500355E}" type="presParOf" srcId="{72B12A25-12CE-4F44-A9F0-879A876C4A58}" destId="{EC3AC885-AA25-48FB-932B-7E0DD56B58FB}" srcOrd="9" destOrd="0" presId="urn:microsoft.com/office/officeart/2005/8/layout/process5"/>
    <dgm:cxn modelId="{3A68B7DD-C052-4510-B945-81A40D547C0D}" type="presParOf" srcId="{EC3AC885-AA25-48FB-932B-7E0DD56B58FB}" destId="{0A560FD0-1E93-451E-9335-F0261AB7545F}" srcOrd="0" destOrd="0" presId="urn:microsoft.com/office/officeart/2005/8/layout/process5"/>
    <dgm:cxn modelId="{46F3B3ED-49EB-4161-9087-E6F6E6A49A73}" type="presParOf" srcId="{72B12A25-12CE-4F44-A9F0-879A876C4A58}" destId="{C1D716DC-77E9-476D-8A65-70DBF2A95524}" srcOrd="10" destOrd="0" presId="urn:microsoft.com/office/officeart/2005/8/layout/process5"/>
    <dgm:cxn modelId="{75D93AC8-E37D-4D7C-9A43-5F91655E79FC}" type="presParOf" srcId="{72B12A25-12CE-4F44-A9F0-879A876C4A58}" destId="{DE2F452E-277B-404B-8D10-64ED35035AC5}" srcOrd="11" destOrd="0" presId="urn:microsoft.com/office/officeart/2005/8/layout/process5"/>
    <dgm:cxn modelId="{624C12A1-022F-4FB3-A825-A84820AB8DD4}" type="presParOf" srcId="{DE2F452E-277B-404B-8D10-64ED35035AC5}" destId="{C704E71D-C50C-4858-A561-BE336A41D793}" srcOrd="0" destOrd="0" presId="urn:microsoft.com/office/officeart/2005/8/layout/process5"/>
    <dgm:cxn modelId="{97893ADF-38A1-4255-90E6-2776C0332336}" type="presParOf" srcId="{72B12A25-12CE-4F44-A9F0-879A876C4A58}" destId="{6B89D487-8352-42B9-9D0B-919B629BCB77}" srcOrd="12" destOrd="0" presId="urn:microsoft.com/office/officeart/2005/8/layout/process5"/>
  </dgm:cxnLst>
  <dgm:bg/>
  <dgm:whole/>
</dgm:dataModel>
</file>

<file path=ppt/diagrams/data18.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12</a:t>
          </a:r>
          <a:endParaRPr lang="hu-HU" b="1" dirty="0">
            <a:solidFill>
              <a:schemeClr val="tx1"/>
            </a:solidFill>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5DA719C3-BEC3-45B3-B262-0B5E5FCDFCA2}">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76E2AB3E-AA31-4028-81C8-1C6402393A7B}" type="parTrans" cxnId="{CF60C06E-00F8-4C56-AA8E-86515961977F}">
      <dgm:prSet/>
      <dgm:spPr/>
      <dgm:t>
        <a:bodyPr/>
        <a:lstStyle/>
        <a:p>
          <a:endParaRPr lang="hu-HU"/>
        </a:p>
      </dgm:t>
    </dgm:pt>
    <dgm:pt modelId="{A16D840E-F801-45D5-AEA8-903C02F60A58}" type="sibTrans" cxnId="{CF60C06E-00F8-4C56-AA8E-86515961977F}">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A93CB-3A94-4DBF-8BFD-B1D5CAB6AFB9}" type="pres">
      <dgm:prSet presAssocID="{5DA719C3-BEC3-45B3-B262-0B5E5FCDFCA2}" presName="node" presStyleLbl="node1" presStyleIdx="6" presStyleCnt="7">
        <dgm:presLayoutVars>
          <dgm:bulletEnabled val="1"/>
        </dgm:presLayoutVars>
      </dgm:prSet>
      <dgm:spPr/>
      <dgm:t>
        <a:bodyPr/>
        <a:lstStyle/>
        <a:p>
          <a:endParaRPr lang="hu-HU"/>
        </a:p>
      </dgm:t>
    </dgm:pt>
  </dgm:ptLst>
  <dgm:cxnLst>
    <dgm:cxn modelId="{EB8A1C94-FD8A-45B2-8FBC-AAEEEA2C3A23}" type="presOf" srcId="{D429E7FD-8141-472D-9624-F87C2DD2B5A6}" destId="{313D4D99-9836-4E9F-8A03-97F2C2DFD7B4}" srcOrd="0" destOrd="0" presId="urn:microsoft.com/office/officeart/2005/8/layout/process5"/>
    <dgm:cxn modelId="{FD0EB13F-768F-4F37-B57B-DF67EA39A1AA}" type="presOf" srcId="{A8FA5615-7603-48D0-BEBF-AC16EB91A6BE}" destId="{DE2F452E-277B-404B-8D10-64ED35035AC5}"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ABF708C7-FB3E-46C0-8103-E5E4F23ECF91}" type="presOf" srcId="{2B27DBC5-D3CA-4D3D-A67B-935173249960}" destId="{1CFEDEC5-7B8D-4677-A20E-F160F3D237A6}" srcOrd="0" destOrd="0" presId="urn:microsoft.com/office/officeart/2005/8/layout/process5"/>
    <dgm:cxn modelId="{8BD2BCC0-75EC-4061-8BF9-21EC2862E411}" type="presOf" srcId="{791AE284-1B57-4D48-9DAB-D289451F28BF}" destId="{E1507559-7FAE-461D-81B2-5F033A6F3085}" srcOrd="1" destOrd="0" presId="urn:microsoft.com/office/officeart/2005/8/layout/process5"/>
    <dgm:cxn modelId="{62C7177D-B1FF-4689-985F-84173680B05E}" type="presOf" srcId="{A8FA5615-7603-48D0-BEBF-AC16EB91A6BE}" destId="{C704E71D-C50C-4858-A561-BE336A41D793}" srcOrd="1" destOrd="0" presId="urn:microsoft.com/office/officeart/2005/8/layout/process5"/>
    <dgm:cxn modelId="{4350D5AC-3505-4A3A-9FDF-7E195D1B488E}" type="presOf" srcId="{4A031548-4DA5-41A5-9E48-059A1247CB49}" destId="{03B1F394-EA77-451A-B7AE-CFBD5C537007}" srcOrd="0" destOrd="0" presId="urn:microsoft.com/office/officeart/2005/8/layout/process5"/>
    <dgm:cxn modelId="{EF942595-EF74-4471-86C2-D254C15D5580}" type="presOf" srcId="{52AD68E7-212D-450C-A88A-7AF3F7840A5E}" destId="{0A560FD0-1E93-451E-9335-F0261AB7545F}" srcOrd="1"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F7759417-49B6-493B-8CEB-B8BA8F13F508}" type="presOf" srcId="{1D848473-300B-417F-97B3-A13E0437D912}" destId="{6D6CF779-B683-4E27-BA11-C176F57FA14D}" srcOrd="0" destOrd="0" presId="urn:microsoft.com/office/officeart/2005/8/layout/process5"/>
    <dgm:cxn modelId="{320E889B-D89F-4327-BBF9-930F2E1D5EA1}" type="presOf" srcId="{146A5F34-ED1E-40B9-A3AA-5628D94E5463}" destId="{C1D716DC-77E9-476D-8A65-70DBF2A95524}" srcOrd="0" destOrd="0" presId="urn:microsoft.com/office/officeart/2005/8/layout/process5"/>
    <dgm:cxn modelId="{0388770B-8DA7-4975-839F-BCA7B8FC5989}" type="presOf" srcId="{791AE284-1B57-4D48-9DAB-D289451F28BF}" destId="{513A6E6C-01BB-49A1-A711-697320FB16E9}" srcOrd="0" destOrd="0" presId="urn:microsoft.com/office/officeart/2005/8/layout/process5"/>
    <dgm:cxn modelId="{7709AF19-6F92-4822-9CF1-54C5A4BA269F}" type="presOf" srcId="{459D4084-8DED-461F-B040-5642C7E156DF}" destId="{C4E9D885-3CED-4CEE-87D6-6C5D76C403A4}" srcOrd="1" destOrd="0" presId="urn:microsoft.com/office/officeart/2005/8/layout/process5"/>
    <dgm:cxn modelId="{ECF3DA77-6201-4FC3-8706-FD6D6B135817}" type="presOf" srcId="{73534DB0-DDF5-47B6-9E10-4C39DC5B84E3}" destId="{72B12A25-12CE-4F44-A9F0-879A876C4A58}" srcOrd="0" destOrd="0" presId="urn:microsoft.com/office/officeart/2005/8/layout/process5"/>
    <dgm:cxn modelId="{7FAC7462-881D-464C-BD64-F1037C638C7F}" type="presOf" srcId="{4A031548-4DA5-41A5-9E48-059A1247CB49}" destId="{35F45C4D-FA99-4A42-8E82-4C55B0D2401D}" srcOrd="1"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9FEF4E1B-477A-4C1A-A6C3-E922776B35F1}" srcId="{73534DB0-DDF5-47B6-9E10-4C39DC5B84E3}" destId="{1D848473-300B-417F-97B3-A13E0437D912}" srcOrd="2" destOrd="0" parTransId="{B2094EC4-7E34-4E8C-A2D7-318BC4E4F918}" sibTransId="{4A031548-4DA5-41A5-9E48-059A1247CB49}"/>
    <dgm:cxn modelId="{A0825345-0901-48D3-AEF0-703193B919BC}" type="presOf" srcId="{5DA719C3-BEC3-45B3-B262-0B5E5FCDFCA2}" destId="{6B8A93CB-3A94-4DBF-8BFD-B1D5CAB6AFB9}" srcOrd="0" destOrd="0" presId="urn:microsoft.com/office/officeart/2005/8/layout/process5"/>
    <dgm:cxn modelId="{34E5841A-738B-4C12-AC92-B78EA26F8967}" type="presOf" srcId="{161BFBE6-4AE2-442B-A3F8-B91C518C8BB2}" destId="{863F223B-AAE4-4C67-AD23-C923E87722EE}" srcOrd="0" destOrd="0" presId="urn:microsoft.com/office/officeart/2005/8/layout/process5"/>
    <dgm:cxn modelId="{CF60C06E-00F8-4C56-AA8E-86515961977F}" srcId="{73534DB0-DDF5-47B6-9E10-4C39DC5B84E3}" destId="{5DA719C3-BEC3-45B3-B262-0B5E5FCDFCA2}" srcOrd="6" destOrd="0" parTransId="{76E2AB3E-AA31-4028-81C8-1C6402393A7B}" sibTransId="{A16D840E-F801-45D5-AEA8-903C02F60A58}"/>
    <dgm:cxn modelId="{18AEE668-91A2-4E4A-818F-9182CED41E41}" type="presOf" srcId="{52AD68E7-212D-450C-A88A-7AF3F7840A5E}" destId="{EC3AC885-AA25-48FB-932B-7E0DD56B58FB}" srcOrd="0" destOrd="0" presId="urn:microsoft.com/office/officeart/2005/8/layout/process5"/>
    <dgm:cxn modelId="{924433AC-10A3-488B-8A42-D58049AA2510}" type="presOf" srcId="{94F1BFC0-B108-4BE4-9175-0216A23F7374}" destId="{2B3659DF-FAC1-4B51-8F80-2A50735E9ED0}"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F6C8084D-E067-46D4-B3E8-70F4BD53C700}" type="presOf" srcId="{2B27DBC5-D3CA-4D3D-A67B-935173249960}" destId="{1CE64237-241E-428F-8937-F7779914AC0F}" srcOrd="1"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BB17B402-73A5-406A-8AAF-D38E8F28F709}" type="presOf" srcId="{5306D3D2-9602-40DE-A170-7CB0E808BAFA}" destId="{BC935AF1-E7D2-46C6-9E65-EC8516684818}" srcOrd="0" destOrd="0" presId="urn:microsoft.com/office/officeart/2005/8/layout/process5"/>
    <dgm:cxn modelId="{FD69FFD1-1CC3-4216-8328-29F2505EFA12}" type="presOf" srcId="{459D4084-8DED-461F-B040-5642C7E156DF}" destId="{6479B892-6360-4123-8DE1-0B3A58B91F62}" srcOrd="0" destOrd="0" presId="urn:microsoft.com/office/officeart/2005/8/layout/process5"/>
    <dgm:cxn modelId="{E167002D-EE10-4C6B-9121-0B3400F7A9CD}" type="presParOf" srcId="{72B12A25-12CE-4F44-A9F0-879A876C4A58}" destId="{863F223B-AAE4-4C67-AD23-C923E87722EE}" srcOrd="0" destOrd="0" presId="urn:microsoft.com/office/officeart/2005/8/layout/process5"/>
    <dgm:cxn modelId="{321EF3E8-318A-40B7-B14C-3217C8A5C718}" type="presParOf" srcId="{72B12A25-12CE-4F44-A9F0-879A876C4A58}" destId="{513A6E6C-01BB-49A1-A711-697320FB16E9}" srcOrd="1" destOrd="0" presId="urn:microsoft.com/office/officeart/2005/8/layout/process5"/>
    <dgm:cxn modelId="{4487D34A-8F68-46DD-B505-C57731CCA0F5}" type="presParOf" srcId="{513A6E6C-01BB-49A1-A711-697320FB16E9}" destId="{E1507559-7FAE-461D-81B2-5F033A6F3085}" srcOrd="0" destOrd="0" presId="urn:microsoft.com/office/officeart/2005/8/layout/process5"/>
    <dgm:cxn modelId="{BB9FC29C-C6CA-45F4-A62E-B45B588DA0FC}" type="presParOf" srcId="{72B12A25-12CE-4F44-A9F0-879A876C4A58}" destId="{BC935AF1-E7D2-46C6-9E65-EC8516684818}" srcOrd="2" destOrd="0" presId="urn:microsoft.com/office/officeart/2005/8/layout/process5"/>
    <dgm:cxn modelId="{DB4D0532-A8DC-44F3-AC05-797F22266691}" type="presParOf" srcId="{72B12A25-12CE-4F44-A9F0-879A876C4A58}" destId="{1CFEDEC5-7B8D-4677-A20E-F160F3D237A6}" srcOrd="3" destOrd="0" presId="urn:microsoft.com/office/officeart/2005/8/layout/process5"/>
    <dgm:cxn modelId="{15CE0244-43FA-4C5F-8C92-83DEE8C3300A}" type="presParOf" srcId="{1CFEDEC5-7B8D-4677-A20E-F160F3D237A6}" destId="{1CE64237-241E-428F-8937-F7779914AC0F}" srcOrd="0" destOrd="0" presId="urn:microsoft.com/office/officeart/2005/8/layout/process5"/>
    <dgm:cxn modelId="{F9AABED9-DD49-44BD-80B7-969B837FCB69}" type="presParOf" srcId="{72B12A25-12CE-4F44-A9F0-879A876C4A58}" destId="{6D6CF779-B683-4E27-BA11-C176F57FA14D}" srcOrd="4" destOrd="0" presId="urn:microsoft.com/office/officeart/2005/8/layout/process5"/>
    <dgm:cxn modelId="{667760A9-6A63-44DC-B8EE-DFB290B4366B}" type="presParOf" srcId="{72B12A25-12CE-4F44-A9F0-879A876C4A58}" destId="{03B1F394-EA77-451A-B7AE-CFBD5C537007}" srcOrd="5" destOrd="0" presId="urn:microsoft.com/office/officeart/2005/8/layout/process5"/>
    <dgm:cxn modelId="{F339950B-7838-41D4-96F0-E34DD7D041DA}" type="presParOf" srcId="{03B1F394-EA77-451A-B7AE-CFBD5C537007}" destId="{35F45C4D-FA99-4A42-8E82-4C55B0D2401D}" srcOrd="0" destOrd="0" presId="urn:microsoft.com/office/officeart/2005/8/layout/process5"/>
    <dgm:cxn modelId="{0FD0A554-B49C-478C-899C-FBB0735B140A}" type="presParOf" srcId="{72B12A25-12CE-4F44-A9F0-879A876C4A58}" destId="{2B3659DF-FAC1-4B51-8F80-2A50735E9ED0}" srcOrd="6" destOrd="0" presId="urn:microsoft.com/office/officeart/2005/8/layout/process5"/>
    <dgm:cxn modelId="{6966FD36-094F-4AB4-9C44-28A5A0D9747B}" type="presParOf" srcId="{72B12A25-12CE-4F44-A9F0-879A876C4A58}" destId="{6479B892-6360-4123-8DE1-0B3A58B91F62}" srcOrd="7" destOrd="0" presId="urn:microsoft.com/office/officeart/2005/8/layout/process5"/>
    <dgm:cxn modelId="{4F357A1F-1F1D-4D70-8AE8-E45E0AD886DD}" type="presParOf" srcId="{6479B892-6360-4123-8DE1-0B3A58B91F62}" destId="{C4E9D885-3CED-4CEE-87D6-6C5D76C403A4}" srcOrd="0" destOrd="0" presId="urn:microsoft.com/office/officeart/2005/8/layout/process5"/>
    <dgm:cxn modelId="{B0D97447-C192-4CB5-BFFA-347767C4DB57}" type="presParOf" srcId="{72B12A25-12CE-4F44-A9F0-879A876C4A58}" destId="{313D4D99-9836-4E9F-8A03-97F2C2DFD7B4}" srcOrd="8" destOrd="0" presId="urn:microsoft.com/office/officeart/2005/8/layout/process5"/>
    <dgm:cxn modelId="{043B3359-D123-4DED-9C72-D2CB665CD163}" type="presParOf" srcId="{72B12A25-12CE-4F44-A9F0-879A876C4A58}" destId="{EC3AC885-AA25-48FB-932B-7E0DD56B58FB}" srcOrd="9" destOrd="0" presId="urn:microsoft.com/office/officeart/2005/8/layout/process5"/>
    <dgm:cxn modelId="{BECAFBB9-E067-46EE-8B60-3BBE80B85C6B}" type="presParOf" srcId="{EC3AC885-AA25-48FB-932B-7E0DD56B58FB}" destId="{0A560FD0-1E93-451E-9335-F0261AB7545F}" srcOrd="0" destOrd="0" presId="urn:microsoft.com/office/officeart/2005/8/layout/process5"/>
    <dgm:cxn modelId="{2CFB419E-E71D-41B6-8973-209CC5A0CAD6}" type="presParOf" srcId="{72B12A25-12CE-4F44-A9F0-879A876C4A58}" destId="{C1D716DC-77E9-476D-8A65-70DBF2A95524}" srcOrd="10" destOrd="0" presId="urn:microsoft.com/office/officeart/2005/8/layout/process5"/>
    <dgm:cxn modelId="{60AE5ACB-ABBB-41B4-9A14-8E5995F45486}" type="presParOf" srcId="{72B12A25-12CE-4F44-A9F0-879A876C4A58}" destId="{DE2F452E-277B-404B-8D10-64ED35035AC5}" srcOrd="11" destOrd="0" presId="urn:microsoft.com/office/officeart/2005/8/layout/process5"/>
    <dgm:cxn modelId="{226D79BC-E4C5-4ACF-90B7-B439A813C356}" type="presParOf" srcId="{DE2F452E-277B-404B-8D10-64ED35035AC5}" destId="{C704E71D-C50C-4858-A561-BE336A41D793}" srcOrd="0" destOrd="0" presId="urn:microsoft.com/office/officeart/2005/8/layout/process5"/>
    <dgm:cxn modelId="{0230B58C-B4C6-45A4-AB92-1CCCCB6E054D}" type="presParOf" srcId="{72B12A25-12CE-4F44-A9F0-879A876C4A58}" destId="{6B8A93CB-3A94-4DBF-8BFD-B1D5CAB6AFB9}" srcOrd="12" destOrd="0" presId="urn:microsoft.com/office/officeart/2005/8/layout/process5"/>
  </dgm:cxnLst>
  <dgm:bg/>
  <dgm:whole/>
</dgm:dataModel>
</file>

<file path=ppt/diagrams/data19.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12</a:t>
          </a:r>
          <a:endParaRPr lang="hu-HU" b="1" dirty="0">
            <a:solidFill>
              <a:schemeClr val="tx1"/>
            </a:solidFill>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5DA719C3-BEC3-45B3-B262-0B5E5FCDFCA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76E2AB3E-AA31-4028-81C8-1C6402393A7B}" type="parTrans" cxnId="{CF60C06E-00F8-4C56-AA8E-86515961977F}">
      <dgm:prSet/>
      <dgm:spPr/>
      <dgm:t>
        <a:bodyPr/>
        <a:lstStyle/>
        <a:p>
          <a:endParaRPr lang="hu-HU"/>
        </a:p>
      </dgm:t>
    </dgm:pt>
    <dgm:pt modelId="{A16D840E-F801-45D5-AEA8-903C02F60A58}" type="sibTrans" cxnId="{CF60C06E-00F8-4C56-AA8E-86515961977F}">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A93CB-3A94-4DBF-8BFD-B1D5CAB6AFB9}" type="pres">
      <dgm:prSet presAssocID="{5DA719C3-BEC3-45B3-B262-0B5E5FCDFCA2}" presName="node" presStyleLbl="node1" presStyleIdx="6" presStyleCnt="7">
        <dgm:presLayoutVars>
          <dgm:bulletEnabled val="1"/>
        </dgm:presLayoutVars>
      </dgm:prSet>
      <dgm:spPr/>
      <dgm:t>
        <a:bodyPr/>
        <a:lstStyle/>
        <a:p>
          <a:endParaRPr lang="hu-HU"/>
        </a:p>
      </dgm:t>
    </dgm:pt>
  </dgm:ptLst>
  <dgm:cxnLst>
    <dgm:cxn modelId="{A15F2631-C58B-4846-A855-A29B37798C38}" type="presOf" srcId="{4A031548-4DA5-41A5-9E48-059A1247CB49}" destId="{35F45C4D-FA99-4A42-8E82-4C55B0D2401D}" srcOrd="1" destOrd="0" presId="urn:microsoft.com/office/officeart/2005/8/layout/process5"/>
    <dgm:cxn modelId="{59B77496-DFA8-4748-80A4-633EE0084DCC}" type="presOf" srcId="{A8FA5615-7603-48D0-BEBF-AC16EB91A6BE}" destId="{DE2F452E-277B-404B-8D10-64ED35035AC5}" srcOrd="0"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D061398C-136F-4C28-87EA-71543023A358}" type="presOf" srcId="{5DA719C3-BEC3-45B3-B262-0B5E5FCDFCA2}" destId="{6B8A93CB-3A94-4DBF-8BFD-B1D5CAB6AFB9}" srcOrd="0" destOrd="0" presId="urn:microsoft.com/office/officeart/2005/8/layout/process5"/>
    <dgm:cxn modelId="{AC031FA9-2EFF-44B3-A162-40B0347CE446}" type="presOf" srcId="{52AD68E7-212D-450C-A88A-7AF3F7840A5E}" destId="{EC3AC885-AA25-48FB-932B-7E0DD56B58FB}" srcOrd="0" destOrd="0" presId="urn:microsoft.com/office/officeart/2005/8/layout/process5"/>
    <dgm:cxn modelId="{8EFC1809-F2E2-4229-8797-30311D43AC3E}" type="presOf" srcId="{1D848473-300B-417F-97B3-A13E0437D912}" destId="{6D6CF779-B683-4E27-BA11-C176F57FA14D}" srcOrd="0" destOrd="0" presId="urn:microsoft.com/office/officeart/2005/8/layout/process5"/>
    <dgm:cxn modelId="{20B79DF8-B2D1-40FF-8E30-1EFA5B8975FC}" type="presOf" srcId="{A8FA5615-7603-48D0-BEBF-AC16EB91A6BE}" destId="{C704E71D-C50C-4858-A561-BE336A41D793}" srcOrd="1" destOrd="0" presId="urn:microsoft.com/office/officeart/2005/8/layout/process5"/>
    <dgm:cxn modelId="{54533504-0CF3-4179-AF5A-A30FB75A85CD}" type="presOf" srcId="{4A031548-4DA5-41A5-9E48-059A1247CB49}" destId="{03B1F394-EA77-451A-B7AE-CFBD5C537007}" srcOrd="0"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257E27FA-FF7C-4518-B0D8-B69E7DDF2308}" type="presOf" srcId="{73534DB0-DDF5-47B6-9E10-4C39DC5B84E3}" destId="{72B12A25-12CE-4F44-A9F0-879A876C4A58}" srcOrd="0" destOrd="0" presId="urn:microsoft.com/office/officeart/2005/8/layout/process5"/>
    <dgm:cxn modelId="{CF60C06E-00F8-4C56-AA8E-86515961977F}" srcId="{73534DB0-DDF5-47B6-9E10-4C39DC5B84E3}" destId="{5DA719C3-BEC3-45B3-B262-0B5E5FCDFCA2}" srcOrd="6" destOrd="0" parTransId="{76E2AB3E-AA31-4028-81C8-1C6402393A7B}" sibTransId="{A16D840E-F801-45D5-AEA8-903C02F60A58}"/>
    <dgm:cxn modelId="{B7FBBE16-6B16-4F84-8E3D-C75B417006FA}" type="presOf" srcId="{94F1BFC0-B108-4BE4-9175-0216A23F7374}" destId="{2B3659DF-FAC1-4B51-8F80-2A50735E9ED0}"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185B8387-92DD-416C-88AC-EF53EF7F7402}" type="presOf" srcId="{2B27DBC5-D3CA-4D3D-A67B-935173249960}" destId="{1CE64237-241E-428F-8937-F7779914AC0F}" srcOrd="1" destOrd="0" presId="urn:microsoft.com/office/officeart/2005/8/layout/process5"/>
    <dgm:cxn modelId="{51C2BA65-B511-4E9D-BB40-247370FAFDD0}" type="presOf" srcId="{161BFBE6-4AE2-442B-A3F8-B91C518C8BB2}" destId="{863F223B-AAE4-4C67-AD23-C923E87722EE}"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66A80A1D-B1EF-4032-9039-30FB55E1C599}" type="presOf" srcId="{D429E7FD-8141-472D-9624-F87C2DD2B5A6}" destId="{313D4D99-9836-4E9F-8A03-97F2C2DFD7B4}" srcOrd="0"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E1EF6444-7CB6-4C20-8192-946830E461F1}" srcId="{73534DB0-DDF5-47B6-9E10-4C39DC5B84E3}" destId="{D429E7FD-8141-472D-9624-F87C2DD2B5A6}" srcOrd="4" destOrd="0" parTransId="{204E702B-68FE-4979-B3F0-732DF1C59D55}" sibTransId="{52AD68E7-212D-450C-A88A-7AF3F7840A5E}"/>
    <dgm:cxn modelId="{D6B0B457-8A46-42E3-BE84-19AA39FA61E8}" type="presOf" srcId="{791AE284-1B57-4D48-9DAB-D289451F28BF}" destId="{E1507559-7FAE-461D-81B2-5F033A6F3085}" srcOrd="1" destOrd="0" presId="urn:microsoft.com/office/officeart/2005/8/layout/process5"/>
    <dgm:cxn modelId="{66481320-A033-4FAF-9D63-71355AD968E3}" type="presOf" srcId="{5306D3D2-9602-40DE-A170-7CB0E808BAFA}" destId="{BC935AF1-E7D2-46C6-9E65-EC8516684818}" srcOrd="0" destOrd="0" presId="urn:microsoft.com/office/officeart/2005/8/layout/process5"/>
    <dgm:cxn modelId="{0EEC5889-3909-47D4-9427-052C1DE2EF6F}" type="presOf" srcId="{52AD68E7-212D-450C-A88A-7AF3F7840A5E}" destId="{0A560FD0-1E93-451E-9335-F0261AB7545F}" srcOrd="1" destOrd="0" presId="urn:microsoft.com/office/officeart/2005/8/layout/process5"/>
    <dgm:cxn modelId="{6A2FDE47-8A36-40CF-96F9-B8E8C44400B5}" type="presOf" srcId="{2B27DBC5-D3CA-4D3D-A67B-935173249960}" destId="{1CFEDEC5-7B8D-4677-A20E-F160F3D237A6}" srcOrd="0" destOrd="0" presId="urn:microsoft.com/office/officeart/2005/8/layout/process5"/>
    <dgm:cxn modelId="{1DE5CB90-92F2-4C41-88AB-1DCD5E605CCD}" type="presOf" srcId="{791AE284-1B57-4D48-9DAB-D289451F28BF}" destId="{513A6E6C-01BB-49A1-A711-697320FB16E9}" srcOrd="0" destOrd="0" presId="urn:microsoft.com/office/officeart/2005/8/layout/process5"/>
    <dgm:cxn modelId="{C493FD5A-96BA-435D-BEC8-B79F4F4D998C}" type="presOf" srcId="{459D4084-8DED-461F-B040-5642C7E156DF}" destId="{C4E9D885-3CED-4CEE-87D6-6C5D76C403A4}" srcOrd="1" destOrd="0" presId="urn:microsoft.com/office/officeart/2005/8/layout/process5"/>
    <dgm:cxn modelId="{9774E012-E103-4D2B-88B6-1E0710E6596F}" type="presOf" srcId="{146A5F34-ED1E-40B9-A3AA-5628D94E5463}" destId="{C1D716DC-77E9-476D-8A65-70DBF2A95524}" srcOrd="0" destOrd="0" presId="urn:microsoft.com/office/officeart/2005/8/layout/process5"/>
    <dgm:cxn modelId="{613B518D-A80C-4A3A-97E4-0585B5E46955}" type="presOf" srcId="{459D4084-8DED-461F-B040-5642C7E156DF}" destId="{6479B892-6360-4123-8DE1-0B3A58B91F62}" srcOrd="0" destOrd="0" presId="urn:microsoft.com/office/officeart/2005/8/layout/process5"/>
    <dgm:cxn modelId="{9CBC654F-0046-415D-8BBB-A7E43CB7F76A}" type="presParOf" srcId="{72B12A25-12CE-4F44-A9F0-879A876C4A58}" destId="{863F223B-AAE4-4C67-AD23-C923E87722EE}" srcOrd="0" destOrd="0" presId="urn:microsoft.com/office/officeart/2005/8/layout/process5"/>
    <dgm:cxn modelId="{EECCB39E-1B6A-462C-AF95-EA40C2C36E27}" type="presParOf" srcId="{72B12A25-12CE-4F44-A9F0-879A876C4A58}" destId="{513A6E6C-01BB-49A1-A711-697320FB16E9}" srcOrd="1" destOrd="0" presId="urn:microsoft.com/office/officeart/2005/8/layout/process5"/>
    <dgm:cxn modelId="{1261C0D1-3773-4344-A3A5-3E6190167A57}" type="presParOf" srcId="{513A6E6C-01BB-49A1-A711-697320FB16E9}" destId="{E1507559-7FAE-461D-81B2-5F033A6F3085}" srcOrd="0" destOrd="0" presId="urn:microsoft.com/office/officeart/2005/8/layout/process5"/>
    <dgm:cxn modelId="{4FA00329-D6F7-418F-AAA8-97066D9699E3}" type="presParOf" srcId="{72B12A25-12CE-4F44-A9F0-879A876C4A58}" destId="{BC935AF1-E7D2-46C6-9E65-EC8516684818}" srcOrd="2" destOrd="0" presId="urn:microsoft.com/office/officeart/2005/8/layout/process5"/>
    <dgm:cxn modelId="{F1F6D161-858B-4E5D-9EBB-532A818E1EBD}" type="presParOf" srcId="{72B12A25-12CE-4F44-A9F0-879A876C4A58}" destId="{1CFEDEC5-7B8D-4677-A20E-F160F3D237A6}" srcOrd="3" destOrd="0" presId="urn:microsoft.com/office/officeart/2005/8/layout/process5"/>
    <dgm:cxn modelId="{4E092911-03E6-4FF2-A2E3-EFDB9EDEF8E6}" type="presParOf" srcId="{1CFEDEC5-7B8D-4677-A20E-F160F3D237A6}" destId="{1CE64237-241E-428F-8937-F7779914AC0F}" srcOrd="0" destOrd="0" presId="urn:microsoft.com/office/officeart/2005/8/layout/process5"/>
    <dgm:cxn modelId="{896912E3-07C3-497D-8FC4-D04F0715A436}" type="presParOf" srcId="{72B12A25-12CE-4F44-A9F0-879A876C4A58}" destId="{6D6CF779-B683-4E27-BA11-C176F57FA14D}" srcOrd="4" destOrd="0" presId="urn:microsoft.com/office/officeart/2005/8/layout/process5"/>
    <dgm:cxn modelId="{3C95FF2F-42EB-4B1F-9E5D-2C5152BCA290}" type="presParOf" srcId="{72B12A25-12CE-4F44-A9F0-879A876C4A58}" destId="{03B1F394-EA77-451A-B7AE-CFBD5C537007}" srcOrd="5" destOrd="0" presId="urn:microsoft.com/office/officeart/2005/8/layout/process5"/>
    <dgm:cxn modelId="{4A1B669E-44F4-474B-BFAF-D4CE470DC1A6}" type="presParOf" srcId="{03B1F394-EA77-451A-B7AE-CFBD5C537007}" destId="{35F45C4D-FA99-4A42-8E82-4C55B0D2401D}" srcOrd="0" destOrd="0" presId="urn:microsoft.com/office/officeart/2005/8/layout/process5"/>
    <dgm:cxn modelId="{9C780FFB-BB37-4476-B7B4-BB1AFADF3D45}" type="presParOf" srcId="{72B12A25-12CE-4F44-A9F0-879A876C4A58}" destId="{2B3659DF-FAC1-4B51-8F80-2A50735E9ED0}" srcOrd="6" destOrd="0" presId="urn:microsoft.com/office/officeart/2005/8/layout/process5"/>
    <dgm:cxn modelId="{2C5C7798-6EF0-4CDC-A6DC-D7AC69D047A7}" type="presParOf" srcId="{72B12A25-12CE-4F44-A9F0-879A876C4A58}" destId="{6479B892-6360-4123-8DE1-0B3A58B91F62}" srcOrd="7" destOrd="0" presId="urn:microsoft.com/office/officeart/2005/8/layout/process5"/>
    <dgm:cxn modelId="{763D214D-430F-4125-B39E-599B6865F766}" type="presParOf" srcId="{6479B892-6360-4123-8DE1-0B3A58B91F62}" destId="{C4E9D885-3CED-4CEE-87D6-6C5D76C403A4}" srcOrd="0" destOrd="0" presId="urn:microsoft.com/office/officeart/2005/8/layout/process5"/>
    <dgm:cxn modelId="{F561BD15-E9FB-4F20-96B1-843091D7341B}" type="presParOf" srcId="{72B12A25-12CE-4F44-A9F0-879A876C4A58}" destId="{313D4D99-9836-4E9F-8A03-97F2C2DFD7B4}" srcOrd="8" destOrd="0" presId="urn:microsoft.com/office/officeart/2005/8/layout/process5"/>
    <dgm:cxn modelId="{32BE46CB-B813-495D-BC63-8FC1581EACD1}" type="presParOf" srcId="{72B12A25-12CE-4F44-A9F0-879A876C4A58}" destId="{EC3AC885-AA25-48FB-932B-7E0DD56B58FB}" srcOrd="9" destOrd="0" presId="urn:microsoft.com/office/officeart/2005/8/layout/process5"/>
    <dgm:cxn modelId="{10989E0E-FD7C-473D-A861-8DDDFE8F9CDB}" type="presParOf" srcId="{EC3AC885-AA25-48FB-932B-7E0DD56B58FB}" destId="{0A560FD0-1E93-451E-9335-F0261AB7545F}" srcOrd="0" destOrd="0" presId="urn:microsoft.com/office/officeart/2005/8/layout/process5"/>
    <dgm:cxn modelId="{C8B3AC1F-DDE8-4F69-A0E0-BE87D285B720}" type="presParOf" srcId="{72B12A25-12CE-4F44-A9F0-879A876C4A58}" destId="{C1D716DC-77E9-476D-8A65-70DBF2A95524}" srcOrd="10" destOrd="0" presId="urn:microsoft.com/office/officeart/2005/8/layout/process5"/>
    <dgm:cxn modelId="{E8983BD1-32B5-4BB8-9F6B-ADA08C31FA57}" type="presParOf" srcId="{72B12A25-12CE-4F44-A9F0-879A876C4A58}" destId="{DE2F452E-277B-404B-8D10-64ED35035AC5}" srcOrd="11" destOrd="0" presId="urn:microsoft.com/office/officeart/2005/8/layout/process5"/>
    <dgm:cxn modelId="{8E9AEE1B-301E-4F00-B054-A29B612B3818}" type="presParOf" srcId="{DE2F452E-277B-404B-8D10-64ED35035AC5}" destId="{C704E71D-C50C-4858-A561-BE336A41D793}" srcOrd="0" destOrd="0" presId="urn:microsoft.com/office/officeart/2005/8/layout/process5"/>
    <dgm:cxn modelId="{D4872543-F14E-4B6D-8F6D-BEC74C3F9377}" type="presParOf" srcId="{72B12A25-12CE-4F44-A9F0-879A876C4A58}" destId="{6B8A93CB-3A94-4DBF-8BFD-B1D5CAB6AFB9}" srcOrd="12" destOrd="0" presId="urn:microsoft.com/office/officeart/2005/8/layout/process5"/>
  </dgm:cxnLst>
  <dgm:bg>
    <a:effectLst>
      <a:outerShdw blurRad="50800" dist="50800" dir="5400000" algn="ctr" rotWithShape="0">
        <a:srgbClr val="000000">
          <a:alpha val="49000"/>
        </a:srgbClr>
      </a:outerShdw>
    </a:effectLst>
  </dgm:bg>
  <dgm:whole/>
</dgm:dataModel>
</file>

<file path=ppt/diagrams/data2.xml><?xml version="1.0" encoding="utf-8"?>
<dgm:dataModel xmlns:dgm="http://schemas.openxmlformats.org/drawingml/2006/diagram" xmlns:a="http://schemas.openxmlformats.org/drawingml/2006/main">
  <dgm:ptLst>
    <dgm:pt modelId="{A9788BAD-5688-4791-8FAE-5BEB90AEA806}" type="doc">
      <dgm:prSet loTypeId="urn:microsoft.com/office/officeart/2005/8/layout/process5" loCatId="process" qsTypeId="urn:microsoft.com/office/officeart/2005/8/quickstyle/simple5" qsCatId="simple" csTypeId="urn:microsoft.com/office/officeart/2005/8/colors/accent3_2" csCatId="accent3" phldr="1"/>
      <dgm:spPr/>
      <dgm:t>
        <a:bodyPr/>
        <a:lstStyle/>
        <a:p>
          <a:endParaRPr lang="en-US"/>
        </a:p>
      </dgm:t>
    </dgm:pt>
    <dgm:pt modelId="{9A628F37-2E77-497E-9BF2-2B077FB7C480}">
      <dgm:prSet/>
      <dgm:spPr>
        <a:xfrm>
          <a:off x="228603" y="826119"/>
          <a:ext cx="2153840" cy="1292304"/>
        </a:xfrm>
      </dgm:spPr>
      <dgm:t>
        <a:bodyPr/>
        <a:lstStyle/>
        <a:p>
          <a:r>
            <a:rPr lang="hu-HU" b="1" dirty="0" smtClean="0">
              <a:solidFill>
                <a:schemeClr val="bg2"/>
              </a:solidFill>
              <a:effectLst/>
              <a:latin typeface="Verdana"/>
              <a:ea typeface="+mn-ea"/>
              <a:cs typeface="+mn-cs"/>
            </a:rPr>
            <a:t>1. Milyen kiterjedésben </a:t>
          </a:r>
          <a:r>
            <a:rPr lang="hu-HU" b="1" dirty="0" err="1" smtClean="0">
              <a:solidFill>
                <a:schemeClr val="bg2"/>
              </a:solidFill>
              <a:effectLst/>
              <a:latin typeface="Verdana"/>
              <a:ea typeface="+mn-ea"/>
              <a:cs typeface="+mn-cs"/>
            </a:rPr>
            <a:t>virtualizáljunk</a:t>
          </a:r>
          <a:r>
            <a:rPr lang="hu-HU" b="1" dirty="0" smtClean="0">
              <a:solidFill>
                <a:schemeClr val="bg2"/>
              </a:solidFill>
              <a:effectLst/>
              <a:latin typeface="Verdana"/>
              <a:ea typeface="+mn-ea"/>
              <a:cs typeface="+mn-cs"/>
            </a:rPr>
            <a:t>?</a:t>
          </a:r>
          <a:endParaRPr lang="en-US" b="1" dirty="0">
            <a:solidFill>
              <a:schemeClr val="bg2"/>
            </a:solidFill>
            <a:effectLst/>
            <a:latin typeface="Verdana"/>
            <a:ea typeface="+mn-ea"/>
            <a:cs typeface="+mn-cs"/>
          </a:endParaRPr>
        </a:p>
      </dgm:t>
    </dgm:pt>
    <dgm:pt modelId="{FE75D03E-4F92-46CC-96D1-89EFB0392AE3}" type="parTrans" cxnId="{6E6D0A3F-7045-4208-A431-95D197A1C4E4}">
      <dgm:prSet/>
      <dgm:spPr/>
      <dgm:t>
        <a:bodyPr/>
        <a:lstStyle/>
        <a:p>
          <a:endParaRPr lang="en-US"/>
        </a:p>
      </dgm:t>
    </dgm:pt>
    <dgm:pt modelId="{BE7A0800-6F44-41E2-BE44-C0960AA6DBA0}" type="sibTrans" cxnId="{6E6D0A3F-7045-4208-A431-95D197A1C4E4}">
      <dgm:prSet/>
      <dgm:spPr>
        <a:xfrm rot="5400000">
          <a:off x="13509" y="1853905"/>
          <a:ext cx="1605958" cy="193845"/>
        </a:xfrm>
      </dgm:spPr>
      <dgm:t>
        <a:bodyPr/>
        <a:lstStyle/>
        <a:p>
          <a:endParaRPr lang="en-US" b="1" dirty="0">
            <a:effectLst>
              <a:outerShdw blurRad="38100" dist="38100" dir="2700000" algn="tl">
                <a:srgbClr val="000000">
                  <a:alpha val="43137"/>
                </a:srgbClr>
              </a:outerShdw>
            </a:effectLst>
          </a:endParaRPr>
        </a:p>
      </dgm:t>
    </dgm:pt>
    <dgm:pt modelId="{12F82249-E16A-4E61-AF24-C5994577DCEE}">
      <dgm:prSet/>
      <dgm:spPr>
        <a:xfrm>
          <a:off x="228603" y="2441500"/>
          <a:ext cx="2153840" cy="1292304"/>
        </a:xfrm>
      </dgm:spPr>
      <dgm:t>
        <a:bodyPr/>
        <a:lstStyle/>
        <a:p>
          <a:r>
            <a:rPr lang="hu-HU" b="1" dirty="0" smtClean="0">
              <a:solidFill>
                <a:schemeClr val="bg2"/>
              </a:solidFill>
              <a:effectLst/>
              <a:latin typeface="Verdana"/>
              <a:ea typeface="+mn-ea"/>
              <a:cs typeface="+mn-cs"/>
            </a:rPr>
            <a:t>2. Milyen üzleti alkalmazásaink vannak?</a:t>
          </a:r>
          <a:endParaRPr lang="en-US" b="1" dirty="0">
            <a:solidFill>
              <a:schemeClr val="bg2"/>
            </a:solidFill>
            <a:effectLst/>
            <a:latin typeface="Verdana"/>
            <a:ea typeface="+mn-ea"/>
            <a:cs typeface="+mn-cs"/>
          </a:endParaRPr>
        </a:p>
      </dgm:t>
    </dgm:pt>
    <dgm:pt modelId="{19552C82-E524-45BD-AAB2-DF77371B3DF3}" type="parTrans" cxnId="{87D171E4-73F9-4CC2-AD3C-538AA8823632}">
      <dgm:prSet/>
      <dgm:spPr/>
      <dgm:t>
        <a:bodyPr/>
        <a:lstStyle/>
        <a:p>
          <a:endParaRPr lang="en-US"/>
        </a:p>
      </dgm:t>
    </dgm:pt>
    <dgm:pt modelId="{2DD9DBE5-B861-4A0A-9062-61E2BE3CE859}" type="sibTrans" cxnId="{87D171E4-73F9-4CC2-AD3C-538AA8823632}">
      <dgm:prSet/>
      <dgm:spPr>
        <a:xfrm rot="21595988">
          <a:off x="1185185" y="2660044"/>
          <a:ext cx="2657573" cy="193845"/>
        </a:xfrm>
      </dgm:spPr>
      <dgm:t>
        <a:bodyPr/>
        <a:lstStyle/>
        <a:p>
          <a:endParaRPr lang="en-US" b="1" dirty="0">
            <a:effectLst>
              <a:outerShdw blurRad="38100" dist="38100" dir="2700000" algn="tl">
                <a:srgbClr val="000000">
                  <a:alpha val="43137"/>
                </a:srgbClr>
              </a:outerShdw>
            </a:effectLst>
          </a:endParaRPr>
        </a:p>
      </dgm:t>
    </dgm:pt>
    <dgm:pt modelId="{DDE258A0-DE47-48BA-AB10-A2DA4413D5C8}">
      <dgm:prSet/>
      <dgm:spPr>
        <a:xfrm>
          <a:off x="2895596" y="2438398"/>
          <a:ext cx="2153840" cy="1292304"/>
        </a:xfrm>
      </dgm:spPr>
      <dgm:t>
        <a:bodyPr/>
        <a:lstStyle/>
        <a:p>
          <a:r>
            <a:rPr lang="hu-HU" b="1" dirty="0" smtClean="0">
              <a:solidFill>
                <a:schemeClr val="bg2"/>
              </a:solidFill>
              <a:effectLst/>
              <a:latin typeface="Verdana"/>
              <a:ea typeface="+mn-ea"/>
              <a:cs typeface="+mn-cs"/>
            </a:rPr>
            <a:t>3. Milyen erőforrások szükségesek az alkalmazások futtatásához?</a:t>
          </a:r>
          <a:endParaRPr lang="en-US" b="1" dirty="0">
            <a:solidFill>
              <a:schemeClr val="bg2"/>
            </a:solidFill>
            <a:effectLst/>
            <a:latin typeface="Verdana"/>
            <a:ea typeface="+mn-ea"/>
            <a:cs typeface="+mn-cs"/>
          </a:endParaRPr>
        </a:p>
      </dgm:t>
    </dgm:pt>
    <dgm:pt modelId="{2E21D740-9E4B-493E-9526-BD1C246383BD}" type="parTrans" cxnId="{E7CB763C-AA8C-4899-85A5-99888409ACF0}">
      <dgm:prSet/>
      <dgm:spPr/>
      <dgm:t>
        <a:bodyPr/>
        <a:lstStyle/>
        <a:p>
          <a:endParaRPr lang="en-US"/>
        </a:p>
      </dgm:t>
    </dgm:pt>
    <dgm:pt modelId="{17CF5AEC-74C0-46B5-AF8F-38ACB046025D}" type="sibTrans" cxnId="{E7CB763C-AA8C-4899-85A5-99888409ACF0}">
      <dgm:prSet/>
      <dgm:spPr>
        <a:xfrm rot="16200000">
          <a:off x="2992877" y="1858395"/>
          <a:ext cx="1590774" cy="193845"/>
        </a:xfrm>
      </dgm:spPr>
      <dgm:t>
        <a:bodyPr/>
        <a:lstStyle/>
        <a:p>
          <a:endParaRPr lang="en-US" b="1" dirty="0">
            <a:effectLst>
              <a:outerShdw blurRad="38100" dist="38100" dir="2700000" algn="tl">
                <a:srgbClr val="000000">
                  <a:alpha val="43137"/>
                </a:srgbClr>
              </a:outerShdw>
            </a:effectLst>
          </a:endParaRPr>
        </a:p>
      </dgm:t>
    </dgm:pt>
    <dgm:pt modelId="{584AF538-814C-42D5-A45A-DCF7A69A3E66}">
      <dgm:prSet/>
      <dgm:spPr>
        <a:xfrm>
          <a:off x="2895596" y="838203"/>
          <a:ext cx="2153840" cy="1292304"/>
        </a:xfrm>
      </dgm:spPr>
      <dgm:t>
        <a:bodyPr/>
        <a:lstStyle/>
        <a:p>
          <a:r>
            <a:rPr lang="hu-HU" b="1" dirty="0" smtClean="0">
              <a:solidFill>
                <a:schemeClr val="bg2"/>
              </a:solidFill>
              <a:effectLst/>
              <a:latin typeface="Verdana"/>
              <a:ea typeface="+mn-ea"/>
              <a:cs typeface="+mn-cs"/>
            </a:rPr>
            <a:t>4. Mi az alkalmazások mentési rendje?</a:t>
          </a:r>
          <a:endParaRPr lang="en-US" b="1" dirty="0">
            <a:solidFill>
              <a:schemeClr val="bg2"/>
            </a:solidFill>
            <a:effectLst/>
            <a:latin typeface="Verdana"/>
            <a:ea typeface="+mn-ea"/>
            <a:cs typeface="+mn-cs"/>
          </a:endParaRPr>
        </a:p>
      </dgm:t>
    </dgm:pt>
    <dgm:pt modelId="{E02FC0E7-BEDD-4F15-B7AD-8EFEE00BA448}" type="parTrans" cxnId="{B3B3D907-5E30-4873-BFEC-7AB38E4F05BD}">
      <dgm:prSet/>
      <dgm:spPr/>
      <dgm:t>
        <a:bodyPr/>
        <a:lstStyle/>
        <a:p>
          <a:endParaRPr lang="en-US"/>
        </a:p>
      </dgm:t>
    </dgm:pt>
    <dgm:pt modelId="{41F403CD-6625-41A5-AA18-99A91E6E9E25}" type="sibTrans" cxnId="{B3B3D907-5E30-4873-BFEC-7AB38E4F05BD}">
      <dgm:prSet/>
      <dgm:spPr>
        <a:xfrm>
          <a:off x="3846585" y="1058298"/>
          <a:ext cx="2713549" cy="193845"/>
        </a:xfrm>
      </dgm:spPr>
      <dgm:t>
        <a:bodyPr/>
        <a:lstStyle/>
        <a:p>
          <a:endParaRPr lang="en-US" b="1" dirty="0">
            <a:effectLst>
              <a:outerShdw blurRad="38100" dist="38100" dir="2700000" algn="tl">
                <a:srgbClr val="000000">
                  <a:alpha val="43137"/>
                </a:srgbClr>
              </a:outerShdw>
            </a:effectLst>
          </a:endParaRPr>
        </a:p>
      </dgm:t>
    </dgm:pt>
    <dgm:pt modelId="{C0D3D858-6D56-4731-A3CD-FE973BB15921}">
      <dgm:prSet/>
      <dgm:spPr>
        <a:xfrm>
          <a:off x="5618568" y="838203"/>
          <a:ext cx="2153840" cy="1292304"/>
        </a:xfrm>
      </dgm:spPr>
      <dgm:t>
        <a:bodyPr/>
        <a:lstStyle/>
        <a:p>
          <a:r>
            <a:rPr lang="hu-HU" b="1" dirty="0" smtClean="0">
              <a:solidFill>
                <a:schemeClr val="bg2"/>
              </a:solidFill>
              <a:effectLst/>
              <a:latin typeface="Verdana"/>
              <a:ea typeface="+mn-ea"/>
              <a:cs typeface="+mn-cs"/>
            </a:rPr>
            <a:t>5. Vannak-e magas rendelkezésre állási megoldások/elvárások?</a:t>
          </a:r>
          <a:endParaRPr lang="en-US" b="1" dirty="0">
            <a:solidFill>
              <a:schemeClr val="bg2"/>
            </a:solidFill>
            <a:effectLst/>
            <a:latin typeface="Verdana"/>
            <a:ea typeface="+mn-ea"/>
            <a:cs typeface="+mn-cs"/>
          </a:endParaRPr>
        </a:p>
      </dgm:t>
    </dgm:pt>
    <dgm:pt modelId="{355E7C82-3E1F-4475-9FDE-B5D6544BA77D}" type="parTrans" cxnId="{679C3363-4C7E-42A4-B4A2-769E82BDE7E7}">
      <dgm:prSet/>
      <dgm:spPr/>
      <dgm:t>
        <a:bodyPr/>
        <a:lstStyle/>
        <a:p>
          <a:endParaRPr lang="en-US"/>
        </a:p>
      </dgm:t>
    </dgm:pt>
    <dgm:pt modelId="{3082207A-A8DB-48A0-A1D5-A299F97E3749}" type="sibTrans" cxnId="{679C3363-4C7E-42A4-B4A2-769E82BDE7E7}">
      <dgm:prSet/>
      <dgm:spPr>
        <a:xfrm rot="5400000">
          <a:off x="6000406" y="1858395"/>
          <a:ext cx="1590774" cy="193845"/>
        </a:xfrm>
      </dgm:spPr>
      <dgm:t>
        <a:bodyPr/>
        <a:lstStyle/>
        <a:p>
          <a:endParaRPr lang="en-US" b="1" dirty="0">
            <a:effectLst>
              <a:outerShdw blurRad="38100" dist="38100" dir="2700000" algn="tl">
                <a:srgbClr val="000000">
                  <a:alpha val="43137"/>
                </a:srgbClr>
              </a:outerShdw>
            </a:effectLst>
          </a:endParaRPr>
        </a:p>
      </dgm:t>
    </dgm:pt>
    <dgm:pt modelId="{6D8F4FCF-7371-4A4D-8FA2-3606FC618CA9}">
      <dgm:prSet/>
      <dgm:spPr>
        <a:xfrm>
          <a:off x="5618568" y="2438398"/>
          <a:ext cx="2153840" cy="1292304"/>
        </a:xfrm>
      </dgm:spPr>
      <dgm:t>
        <a:bodyPr/>
        <a:lstStyle/>
        <a:p>
          <a:r>
            <a:rPr lang="hu-HU" b="1" dirty="0" smtClean="0">
              <a:solidFill>
                <a:schemeClr val="bg2"/>
              </a:solidFill>
              <a:effectLst/>
              <a:latin typeface="Verdana"/>
              <a:ea typeface="+mn-ea"/>
              <a:cs typeface="+mn-cs"/>
            </a:rPr>
            <a:t>6. Összesítés és döntés</a:t>
          </a:r>
          <a:endParaRPr lang="en-US" b="1" dirty="0">
            <a:solidFill>
              <a:schemeClr val="bg2"/>
            </a:solidFill>
            <a:effectLst/>
            <a:latin typeface="Verdana"/>
            <a:ea typeface="+mn-ea"/>
            <a:cs typeface="+mn-cs"/>
          </a:endParaRPr>
        </a:p>
      </dgm:t>
    </dgm:pt>
    <dgm:pt modelId="{61E8A4D9-B29C-4C90-83C2-30E6DFBE6E23}" type="parTrans" cxnId="{3037EED5-3E46-4841-A387-532058662F00}">
      <dgm:prSet/>
      <dgm:spPr/>
      <dgm:t>
        <a:bodyPr/>
        <a:lstStyle/>
        <a:p>
          <a:endParaRPr lang="en-US"/>
        </a:p>
      </dgm:t>
    </dgm:pt>
    <dgm:pt modelId="{06F58AE7-7E83-4106-8E62-334BB5353AED}" type="sibTrans" cxnId="{3037EED5-3E46-4841-A387-532058662F00}">
      <dgm:prSet/>
      <dgm:spPr/>
      <dgm:t>
        <a:bodyPr/>
        <a:lstStyle/>
        <a:p>
          <a:endParaRPr lang="en-US"/>
        </a:p>
      </dgm:t>
    </dgm:pt>
    <dgm:pt modelId="{6A69413B-4D53-4587-A617-FAD59B3D438E}" type="pres">
      <dgm:prSet presAssocID="{A9788BAD-5688-4791-8FAE-5BEB90AEA806}" presName="diagram" presStyleCnt="0">
        <dgm:presLayoutVars>
          <dgm:dir/>
          <dgm:resizeHandles val="exact"/>
        </dgm:presLayoutVars>
      </dgm:prSet>
      <dgm:spPr/>
      <dgm:t>
        <a:bodyPr/>
        <a:lstStyle/>
        <a:p>
          <a:endParaRPr lang="hu-HU"/>
        </a:p>
      </dgm:t>
    </dgm:pt>
    <dgm:pt modelId="{95A16922-8FE1-49F5-8747-DE512F283B81}" type="pres">
      <dgm:prSet presAssocID="{9A628F37-2E77-497E-9BF2-2B077FB7C480}" presName="node" presStyleLbl="node1" presStyleIdx="0" presStyleCnt="6">
        <dgm:presLayoutVars>
          <dgm:bulletEnabled val="1"/>
        </dgm:presLayoutVars>
      </dgm:prSet>
      <dgm:spPr/>
      <dgm:t>
        <a:bodyPr/>
        <a:lstStyle/>
        <a:p>
          <a:endParaRPr lang="hu-HU"/>
        </a:p>
      </dgm:t>
    </dgm:pt>
    <dgm:pt modelId="{02DB6B85-26BD-4767-9BE5-DEE394CEC082}" type="pres">
      <dgm:prSet presAssocID="{BE7A0800-6F44-41E2-BE44-C0960AA6DBA0}" presName="sibTrans" presStyleLbl="sibTrans2D1" presStyleIdx="0" presStyleCnt="5"/>
      <dgm:spPr/>
      <dgm:t>
        <a:bodyPr/>
        <a:lstStyle/>
        <a:p>
          <a:endParaRPr lang="hu-HU"/>
        </a:p>
      </dgm:t>
    </dgm:pt>
    <dgm:pt modelId="{A610C86D-6EB4-4599-BC94-3ED924E25E47}" type="pres">
      <dgm:prSet presAssocID="{BE7A0800-6F44-41E2-BE44-C0960AA6DBA0}" presName="connectorText" presStyleLbl="sibTrans2D1" presStyleIdx="0" presStyleCnt="5"/>
      <dgm:spPr/>
      <dgm:t>
        <a:bodyPr/>
        <a:lstStyle/>
        <a:p>
          <a:endParaRPr lang="hu-HU"/>
        </a:p>
      </dgm:t>
    </dgm:pt>
    <dgm:pt modelId="{0668F442-D4BD-4942-A6A2-460FD43BF3C3}" type="pres">
      <dgm:prSet presAssocID="{12F82249-E16A-4E61-AF24-C5994577DCEE}" presName="node" presStyleLbl="node1" presStyleIdx="1" presStyleCnt="6">
        <dgm:presLayoutVars>
          <dgm:bulletEnabled val="1"/>
        </dgm:presLayoutVars>
      </dgm:prSet>
      <dgm:spPr/>
      <dgm:t>
        <a:bodyPr/>
        <a:lstStyle/>
        <a:p>
          <a:endParaRPr lang="hu-HU"/>
        </a:p>
      </dgm:t>
    </dgm:pt>
    <dgm:pt modelId="{D6F9647B-F582-42FC-9EE2-57C5906263FC}" type="pres">
      <dgm:prSet presAssocID="{2DD9DBE5-B861-4A0A-9062-61E2BE3CE859}" presName="sibTrans" presStyleLbl="sibTrans2D1" presStyleIdx="1" presStyleCnt="5"/>
      <dgm:spPr/>
      <dgm:t>
        <a:bodyPr/>
        <a:lstStyle/>
        <a:p>
          <a:endParaRPr lang="hu-HU"/>
        </a:p>
      </dgm:t>
    </dgm:pt>
    <dgm:pt modelId="{45FED488-1CD1-49A5-9AF2-47AF10BD71F9}" type="pres">
      <dgm:prSet presAssocID="{2DD9DBE5-B861-4A0A-9062-61E2BE3CE859}" presName="connectorText" presStyleLbl="sibTrans2D1" presStyleIdx="1" presStyleCnt="5"/>
      <dgm:spPr/>
      <dgm:t>
        <a:bodyPr/>
        <a:lstStyle/>
        <a:p>
          <a:endParaRPr lang="hu-HU"/>
        </a:p>
      </dgm:t>
    </dgm:pt>
    <dgm:pt modelId="{4FEF879C-EC54-4E6C-9DAA-526037BAF489}" type="pres">
      <dgm:prSet presAssocID="{DDE258A0-DE47-48BA-AB10-A2DA4413D5C8}" presName="node" presStyleLbl="node1" presStyleIdx="2" presStyleCnt="6">
        <dgm:presLayoutVars>
          <dgm:bulletEnabled val="1"/>
        </dgm:presLayoutVars>
      </dgm:prSet>
      <dgm:spPr/>
      <dgm:t>
        <a:bodyPr/>
        <a:lstStyle/>
        <a:p>
          <a:endParaRPr lang="hu-HU"/>
        </a:p>
      </dgm:t>
    </dgm:pt>
    <dgm:pt modelId="{3FBAE6FA-A77D-4623-957A-34228962DE3C}" type="pres">
      <dgm:prSet presAssocID="{17CF5AEC-74C0-46B5-AF8F-38ACB046025D}" presName="sibTrans" presStyleLbl="sibTrans2D1" presStyleIdx="2" presStyleCnt="5"/>
      <dgm:spPr/>
      <dgm:t>
        <a:bodyPr/>
        <a:lstStyle/>
        <a:p>
          <a:endParaRPr lang="hu-HU"/>
        </a:p>
      </dgm:t>
    </dgm:pt>
    <dgm:pt modelId="{09381F65-D8FF-425C-9FF3-027EF2242F2B}" type="pres">
      <dgm:prSet presAssocID="{17CF5AEC-74C0-46B5-AF8F-38ACB046025D}" presName="connectorText" presStyleLbl="sibTrans2D1" presStyleIdx="2" presStyleCnt="5"/>
      <dgm:spPr/>
      <dgm:t>
        <a:bodyPr/>
        <a:lstStyle/>
        <a:p>
          <a:endParaRPr lang="hu-HU"/>
        </a:p>
      </dgm:t>
    </dgm:pt>
    <dgm:pt modelId="{F53648C1-0FB2-4F51-B236-915DFF8C8B23}" type="pres">
      <dgm:prSet presAssocID="{584AF538-814C-42D5-A45A-DCF7A69A3E66}" presName="node" presStyleLbl="node1" presStyleIdx="3" presStyleCnt="6">
        <dgm:presLayoutVars>
          <dgm:bulletEnabled val="1"/>
        </dgm:presLayoutVars>
      </dgm:prSet>
      <dgm:spPr/>
      <dgm:t>
        <a:bodyPr/>
        <a:lstStyle/>
        <a:p>
          <a:endParaRPr lang="hu-HU"/>
        </a:p>
      </dgm:t>
    </dgm:pt>
    <dgm:pt modelId="{6EA9D12B-9017-4339-B8A6-1BC137C5353A}" type="pres">
      <dgm:prSet presAssocID="{41F403CD-6625-41A5-AA18-99A91E6E9E25}" presName="sibTrans" presStyleLbl="sibTrans2D1" presStyleIdx="3" presStyleCnt="5"/>
      <dgm:spPr/>
      <dgm:t>
        <a:bodyPr/>
        <a:lstStyle/>
        <a:p>
          <a:endParaRPr lang="hu-HU"/>
        </a:p>
      </dgm:t>
    </dgm:pt>
    <dgm:pt modelId="{25B30FFD-82E6-4247-8DDE-13BF8AF9103B}" type="pres">
      <dgm:prSet presAssocID="{41F403CD-6625-41A5-AA18-99A91E6E9E25}" presName="connectorText" presStyleLbl="sibTrans2D1" presStyleIdx="3" presStyleCnt="5"/>
      <dgm:spPr/>
      <dgm:t>
        <a:bodyPr/>
        <a:lstStyle/>
        <a:p>
          <a:endParaRPr lang="hu-HU"/>
        </a:p>
      </dgm:t>
    </dgm:pt>
    <dgm:pt modelId="{65A30812-6467-4112-AC14-D5588C8D672E}" type="pres">
      <dgm:prSet presAssocID="{C0D3D858-6D56-4731-A3CD-FE973BB15921}" presName="node" presStyleLbl="node1" presStyleIdx="4" presStyleCnt="6">
        <dgm:presLayoutVars>
          <dgm:bulletEnabled val="1"/>
        </dgm:presLayoutVars>
      </dgm:prSet>
      <dgm:spPr/>
      <dgm:t>
        <a:bodyPr/>
        <a:lstStyle/>
        <a:p>
          <a:endParaRPr lang="hu-HU"/>
        </a:p>
      </dgm:t>
    </dgm:pt>
    <dgm:pt modelId="{36C4C0DC-9A16-4677-B9FE-70A7FF00E592}" type="pres">
      <dgm:prSet presAssocID="{3082207A-A8DB-48A0-A1D5-A299F97E3749}" presName="sibTrans" presStyleLbl="sibTrans2D1" presStyleIdx="4" presStyleCnt="5"/>
      <dgm:spPr/>
      <dgm:t>
        <a:bodyPr/>
        <a:lstStyle/>
        <a:p>
          <a:endParaRPr lang="hu-HU"/>
        </a:p>
      </dgm:t>
    </dgm:pt>
    <dgm:pt modelId="{17C7BE0B-F88E-43DA-9041-D685E759D320}" type="pres">
      <dgm:prSet presAssocID="{3082207A-A8DB-48A0-A1D5-A299F97E3749}" presName="connectorText" presStyleLbl="sibTrans2D1" presStyleIdx="4" presStyleCnt="5"/>
      <dgm:spPr/>
      <dgm:t>
        <a:bodyPr/>
        <a:lstStyle/>
        <a:p>
          <a:endParaRPr lang="hu-HU"/>
        </a:p>
      </dgm:t>
    </dgm:pt>
    <dgm:pt modelId="{650F4555-7D73-4B79-8D7C-87B8F1FE4403}" type="pres">
      <dgm:prSet presAssocID="{6D8F4FCF-7371-4A4D-8FA2-3606FC618CA9}" presName="node" presStyleLbl="node1" presStyleIdx="5" presStyleCnt="6">
        <dgm:presLayoutVars>
          <dgm:bulletEnabled val="1"/>
        </dgm:presLayoutVars>
      </dgm:prSet>
      <dgm:spPr/>
      <dgm:t>
        <a:bodyPr/>
        <a:lstStyle/>
        <a:p>
          <a:endParaRPr lang="hu-HU"/>
        </a:p>
      </dgm:t>
    </dgm:pt>
  </dgm:ptLst>
  <dgm:cxnLst>
    <dgm:cxn modelId="{3037EED5-3E46-4841-A387-532058662F00}" srcId="{A9788BAD-5688-4791-8FAE-5BEB90AEA806}" destId="{6D8F4FCF-7371-4A4D-8FA2-3606FC618CA9}" srcOrd="5" destOrd="0" parTransId="{61E8A4D9-B29C-4C90-83C2-30E6DFBE6E23}" sibTransId="{06F58AE7-7E83-4106-8E62-334BB5353AED}"/>
    <dgm:cxn modelId="{D1197101-F580-4E69-BDEF-CBDC329B4920}" type="presOf" srcId="{DDE258A0-DE47-48BA-AB10-A2DA4413D5C8}" destId="{4FEF879C-EC54-4E6C-9DAA-526037BAF489}" srcOrd="0" destOrd="0" presId="urn:microsoft.com/office/officeart/2005/8/layout/process5"/>
    <dgm:cxn modelId="{B7710A44-43BA-4FFB-868E-CB7989462B85}" type="presOf" srcId="{BE7A0800-6F44-41E2-BE44-C0960AA6DBA0}" destId="{A610C86D-6EB4-4599-BC94-3ED924E25E47}" srcOrd="1" destOrd="0" presId="urn:microsoft.com/office/officeart/2005/8/layout/process5"/>
    <dgm:cxn modelId="{390C3C01-21B6-4CD6-B9EE-BF8A2D5B9406}" type="presOf" srcId="{41F403CD-6625-41A5-AA18-99A91E6E9E25}" destId="{6EA9D12B-9017-4339-B8A6-1BC137C5353A}" srcOrd="0" destOrd="0" presId="urn:microsoft.com/office/officeart/2005/8/layout/process5"/>
    <dgm:cxn modelId="{56A63CD4-2E48-46E7-987A-DECC9FC7B412}" type="presOf" srcId="{3082207A-A8DB-48A0-A1D5-A299F97E3749}" destId="{36C4C0DC-9A16-4677-B9FE-70A7FF00E592}" srcOrd="0" destOrd="0" presId="urn:microsoft.com/office/officeart/2005/8/layout/process5"/>
    <dgm:cxn modelId="{114398FB-92E5-4532-BA1E-13709951420D}" type="presOf" srcId="{17CF5AEC-74C0-46B5-AF8F-38ACB046025D}" destId="{3FBAE6FA-A77D-4623-957A-34228962DE3C}" srcOrd="0" destOrd="0" presId="urn:microsoft.com/office/officeart/2005/8/layout/process5"/>
    <dgm:cxn modelId="{171C6324-5403-471B-B319-BC0409853674}" type="presOf" srcId="{3082207A-A8DB-48A0-A1D5-A299F97E3749}" destId="{17C7BE0B-F88E-43DA-9041-D685E759D320}" srcOrd="1" destOrd="0" presId="urn:microsoft.com/office/officeart/2005/8/layout/process5"/>
    <dgm:cxn modelId="{4694126E-3E30-480E-A8D4-6E4FE21C357E}" type="presOf" srcId="{A9788BAD-5688-4791-8FAE-5BEB90AEA806}" destId="{6A69413B-4D53-4587-A617-FAD59B3D438E}" srcOrd="0" destOrd="0" presId="urn:microsoft.com/office/officeart/2005/8/layout/process5"/>
    <dgm:cxn modelId="{D7269445-4D49-4981-8B70-ACBE82D372BA}" type="presOf" srcId="{584AF538-814C-42D5-A45A-DCF7A69A3E66}" destId="{F53648C1-0FB2-4F51-B236-915DFF8C8B23}" srcOrd="0" destOrd="0" presId="urn:microsoft.com/office/officeart/2005/8/layout/process5"/>
    <dgm:cxn modelId="{04D531B4-33C2-4979-8E8C-1144543074B7}" type="presOf" srcId="{6D8F4FCF-7371-4A4D-8FA2-3606FC618CA9}" destId="{650F4555-7D73-4B79-8D7C-87B8F1FE4403}" srcOrd="0" destOrd="0" presId="urn:microsoft.com/office/officeart/2005/8/layout/process5"/>
    <dgm:cxn modelId="{E7CB763C-AA8C-4899-85A5-99888409ACF0}" srcId="{A9788BAD-5688-4791-8FAE-5BEB90AEA806}" destId="{DDE258A0-DE47-48BA-AB10-A2DA4413D5C8}" srcOrd="2" destOrd="0" parTransId="{2E21D740-9E4B-493E-9526-BD1C246383BD}" sibTransId="{17CF5AEC-74C0-46B5-AF8F-38ACB046025D}"/>
    <dgm:cxn modelId="{B3B3D907-5E30-4873-BFEC-7AB38E4F05BD}" srcId="{A9788BAD-5688-4791-8FAE-5BEB90AEA806}" destId="{584AF538-814C-42D5-A45A-DCF7A69A3E66}" srcOrd="3" destOrd="0" parTransId="{E02FC0E7-BEDD-4F15-B7AD-8EFEE00BA448}" sibTransId="{41F403CD-6625-41A5-AA18-99A91E6E9E25}"/>
    <dgm:cxn modelId="{679C3363-4C7E-42A4-B4A2-769E82BDE7E7}" srcId="{A9788BAD-5688-4791-8FAE-5BEB90AEA806}" destId="{C0D3D858-6D56-4731-A3CD-FE973BB15921}" srcOrd="4" destOrd="0" parTransId="{355E7C82-3E1F-4475-9FDE-B5D6544BA77D}" sibTransId="{3082207A-A8DB-48A0-A1D5-A299F97E3749}"/>
    <dgm:cxn modelId="{87D171E4-73F9-4CC2-AD3C-538AA8823632}" srcId="{A9788BAD-5688-4791-8FAE-5BEB90AEA806}" destId="{12F82249-E16A-4E61-AF24-C5994577DCEE}" srcOrd="1" destOrd="0" parTransId="{19552C82-E524-45BD-AAB2-DF77371B3DF3}" sibTransId="{2DD9DBE5-B861-4A0A-9062-61E2BE3CE859}"/>
    <dgm:cxn modelId="{C347A061-D812-4921-9F98-B43F49CAF320}" type="presOf" srcId="{C0D3D858-6D56-4731-A3CD-FE973BB15921}" destId="{65A30812-6467-4112-AC14-D5588C8D672E}" srcOrd="0" destOrd="0" presId="urn:microsoft.com/office/officeart/2005/8/layout/process5"/>
    <dgm:cxn modelId="{16C5F87F-EDE9-4691-8646-5647799B81C6}" type="presOf" srcId="{2DD9DBE5-B861-4A0A-9062-61E2BE3CE859}" destId="{45FED488-1CD1-49A5-9AF2-47AF10BD71F9}" srcOrd="1" destOrd="0" presId="urn:microsoft.com/office/officeart/2005/8/layout/process5"/>
    <dgm:cxn modelId="{D9D28FCA-D5CB-458E-A016-1DED8B4E4D75}" type="presOf" srcId="{17CF5AEC-74C0-46B5-AF8F-38ACB046025D}" destId="{09381F65-D8FF-425C-9FF3-027EF2242F2B}" srcOrd="1" destOrd="0" presId="urn:microsoft.com/office/officeart/2005/8/layout/process5"/>
    <dgm:cxn modelId="{12CCE0E0-0BBD-469A-A2CB-57CC696AA109}" type="presOf" srcId="{BE7A0800-6F44-41E2-BE44-C0960AA6DBA0}" destId="{02DB6B85-26BD-4767-9BE5-DEE394CEC082}" srcOrd="0" destOrd="0" presId="urn:microsoft.com/office/officeart/2005/8/layout/process5"/>
    <dgm:cxn modelId="{6E6D0A3F-7045-4208-A431-95D197A1C4E4}" srcId="{A9788BAD-5688-4791-8FAE-5BEB90AEA806}" destId="{9A628F37-2E77-497E-9BF2-2B077FB7C480}" srcOrd="0" destOrd="0" parTransId="{FE75D03E-4F92-46CC-96D1-89EFB0392AE3}" sibTransId="{BE7A0800-6F44-41E2-BE44-C0960AA6DBA0}"/>
    <dgm:cxn modelId="{F1A829F5-62A2-4B3D-9681-BD896E56AC49}" type="presOf" srcId="{2DD9DBE5-B861-4A0A-9062-61E2BE3CE859}" destId="{D6F9647B-F582-42FC-9EE2-57C5906263FC}" srcOrd="0" destOrd="0" presId="urn:microsoft.com/office/officeart/2005/8/layout/process5"/>
    <dgm:cxn modelId="{51C201C4-37D1-49D5-8B8C-1762D15D0367}" type="presOf" srcId="{12F82249-E16A-4E61-AF24-C5994577DCEE}" destId="{0668F442-D4BD-4942-A6A2-460FD43BF3C3}" srcOrd="0" destOrd="0" presId="urn:microsoft.com/office/officeart/2005/8/layout/process5"/>
    <dgm:cxn modelId="{4842CFB3-C2E9-4562-9700-779945DF82B3}" type="presOf" srcId="{9A628F37-2E77-497E-9BF2-2B077FB7C480}" destId="{95A16922-8FE1-49F5-8747-DE512F283B81}" srcOrd="0" destOrd="0" presId="urn:microsoft.com/office/officeart/2005/8/layout/process5"/>
    <dgm:cxn modelId="{51414A99-8CD7-4C75-A080-A615E14813A5}" type="presOf" srcId="{41F403CD-6625-41A5-AA18-99A91E6E9E25}" destId="{25B30FFD-82E6-4247-8DDE-13BF8AF9103B}" srcOrd="1" destOrd="0" presId="urn:microsoft.com/office/officeart/2005/8/layout/process5"/>
    <dgm:cxn modelId="{80966FF4-089E-4103-A8C8-EEA3197DD599}" type="presParOf" srcId="{6A69413B-4D53-4587-A617-FAD59B3D438E}" destId="{95A16922-8FE1-49F5-8747-DE512F283B81}" srcOrd="0" destOrd="0" presId="urn:microsoft.com/office/officeart/2005/8/layout/process5"/>
    <dgm:cxn modelId="{ECB87443-0B24-4D05-8019-EE96159D0E17}" type="presParOf" srcId="{6A69413B-4D53-4587-A617-FAD59B3D438E}" destId="{02DB6B85-26BD-4767-9BE5-DEE394CEC082}" srcOrd="1" destOrd="0" presId="urn:microsoft.com/office/officeart/2005/8/layout/process5"/>
    <dgm:cxn modelId="{C0E04809-E6DB-45AA-956E-601BED0862AC}" type="presParOf" srcId="{02DB6B85-26BD-4767-9BE5-DEE394CEC082}" destId="{A610C86D-6EB4-4599-BC94-3ED924E25E47}" srcOrd="0" destOrd="0" presId="urn:microsoft.com/office/officeart/2005/8/layout/process5"/>
    <dgm:cxn modelId="{3FC87B48-5F2E-40C7-82FC-29CA5DF17FE2}" type="presParOf" srcId="{6A69413B-4D53-4587-A617-FAD59B3D438E}" destId="{0668F442-D4BD-4942-A6A2-460FD43BF3C3}" srcOrd="2" destOrd="0" presId="urn:microsoft.com/office/officeart/2005/8/layout/process5"/>
    <dgm:cxn modelId="{AB454F50-A1A6-41F6-B41D-6835D9988C0C}" type="presParOf" srcId="{6A69413B-4D53-4587-A617-FAD59B3D438E}" destId="{D6F9647B-F582-42FC-9EE2-57C5906263FC}" srcOrd="3" destOrd="0" presId="urn:microsoft.com/office/officeart/2005/8/layout/process5"/>
    <dgm:cxn modelId="{7D458738-B105-4B6D-991A-93DED8A53107}" type="presParOf" srcId="{D6F9647B-F582-42FC-9EE2-57C5906263FC}" destId="{45FED488-1CD1-49A5-9AF2-47AF10BD71F9}" srcOrd="0" destOrd="0" presId="urn:microsoft.com/office/officeart/2005/8/layout/process5"/>
    <dgm:cxn modelId="{68176B19-D69A-43BE-993F-2F0BE5EA2981}" type="presParOf" srcId="{6A69413B-4D53-4587-A617-FAD59B3D438E}" destId="{4FEF879C-EC54-4E6C-9DAA-526037BAF489}" srcOrd="4" destOrd="0" presId="urn:microsoft.com/office/officeart/2005/8/layout/process5"/>
    <dgm:cxn modelId="{FF91B2EA-B7CE-4643-9962-C7DFCF454B9A}" type="presParOf" srcId="{6A69413B-4D53-4587-A617-FAD59B3D438E}" destId="{3FBAE6FA-A77D-4623-957A-34228962DE3C}" srcOrd="5" destOrd="0" presId="urn:microsoft.com/office/officeart/2005/8/layout/process5"/>
    <dgm:cxn modelId="{248925C0-8CA7-454E-9EBC-C298612ED960}" type="presParOf" srcId="{3FBAE6FA-A77D-4623-957A-34228962DE3C}" destId="{09381F65-D8FF-425C-9FF3-027EF2242F2B}" srcOrd="0" destOrd="0" presId="urn:microsoft.com/office/officeart/2005/8/layout/process5"/>
    <dgm:cxn modelId="{5E96AE18-6113-4CF7-A680-280E9295562F}" type="presParOf" srcId="{6A69413B-4D53-4587-A617-FAD59B3D438E}" destId="{F53648C1-0FB2-4F51-B236-915DFF8C8B23}" srcOrd="6" destOrd="0" presId="urn:microsoft.com/office/officeart/2005/8/layout/process5"/>
    <dgm:cxn modelId="{5B3989AB-20FE-47E8-8CCB-14EB4174B493}" type="presParOf" srcId="{6A69413B-4D53-4587-A617-FAD59B3D438E}" destId="{6EA9D12B-9017-4339-B8A6-1BC137C5353A}" srcOrd="7" destOrd="0" presId="urn:microsoft.com/office/officeart/2005/8/layout/process5"/>
    <dgm:cxn modelId="{75B98925-50D2-41CE-8A34-9866F258256E}" type="presParOf" srcId="{6EA9D12B-9017-4339-B8A6-1BC137C5353A}" destId="{25B30FFD-82E6-4247-8DDE-13BF8AF9103B}" srcOrd="0" destOrd="0" presId="urn:microsoft.com/office/officeart/2005/8/layout/process5"/>
    <dgm:cxn modelId="{B6F8464B-A345-4BBA-842B-FC1405932AFC}" type="presParOf" srcId="{6A69413B-4D53-4587-A617-FAD59B3D438E}" destId="{65A30812-6467-4112-AC14-D5588C8D672E}" srcOrd="8" destOrd="0" presId="urn:microsoft.com/office/officeart/2005/8/layout/process5"/>
    <dgm:cxn modelId="{F3CCD97B-8687-4C54-85C6-2373EA63C9F2}" type="presParOf" srcId="{6A69413B-4D53-4587-A617-FAD59B3D438E}" destId="{36C4C0DC-9A16-4677-B9FE-70A7FF00E592}" srcOrd="9" destOrd="0" presId="urn:microsoft.com/office/officeart/2005/8/layout/process5"/>
    <dgm:cxn modelId="{278290BF-D240-4724-B53D-03421BFE4DB4}" type="presParOf" srcId="{36C4C0DC-9A16-4677-B9FE-70A7FF00E592}" destId="{17C7BE0B-F88E-43DA-9041-D685E759D320}" srcOrd="0" destOrd="0" presId="urn:microsoft.com/office/officeart/2005/8/layout/process5"/>
    <dgm:cxn modelId="{5FDB4E87-AA42-4AF1-87D2-82715C771F8B}" type="presParOf" srcId="{6A69413B-4D53-4587-A617-FAD59B3D438E}" destId="{650F4555-7D73-4B79-8D7C-87B8F1FE4403}" srcOrd="10" destOrd="0" presId="urn:microsoft.com/office/officeart/2005/8/layout/process5"/>
  </dgm:cxnLst>
  <dgm:bg/>
  <dgm:whole/>
</dgm:dataModel>
</file>

<file path=ppt/diagrams/data20.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5306D3D2-9602-40DE-A170-7CB0E808BAFA}">
      <dgm:prSet phldrT="[Text]"/>
      <dgm:spPr/>
      <dgm:t>
        <a:bodyPr/>
        <a:lstStyle/>
        <a:p>
          <a:endParaRPr lang="hu-HU" b="1" dirty="0">
            <a:effectLst>
              <a:outerShdw blurRad="38100" dist="38100" dir="2700000" algn="tl">
                <a:srgbClr val="000000">
                  <a:alpha val="43137"/>
                </a:srgbClr>
              </a:outerShdw>
            </a:effectLst>
          </a:endParaRPr>
        </a:p>
      </dgm:t>
    </dgm:pt>
    <dgm:pt modelId="{0E217D20-3ACD-49FB-B287-6F3241EDF0A2}" type="parTrans" cxnId="{A66EF6D6-7541-4956-9B36-BF26783B5CE8}">
      <dgm:prSet/>
      <dgm:spPr/>
      <dgm:t>
        <a:bodyPr/>
        <a:lstStyle/>
        <a:p>
          <a:endParaRPr lang="hu-HU"/>
        </a:p>
      </dgm:t>
    </dgm:pt>
    <dgm:pt modelId="{2B27DBC5-D3CA-4D3D-A67B-935173249960}" type="sibTrans" cxnId="{A66EF6D6-7541-4956-9B36-BF26783B5CE8}">
      <dgm:prSet/>
      <dgm:spPr/>
      <dgm:t>
        <a:bodyPr/>
        <a:lstStyle/>
        <a:p>
          <a:endParaRPr lang="hu-HU"/>
        </a:p>
      </dgm:t>
    </dgm:pt>
    <dgm:pt modelId="{5DA719C3-BEC3-45B3-B262-0B5E5FCDFCA2}">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13</a:t>
          </a:r>
          <a:r>
            <a:rPr lang="hu-HU" b="1" dirty="0"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76E2AB3E-AA31-4028-81C8-1C6402393A7B}" type="parTrans" cxnId="{CF60C06E-00F8-4C56-AA8E-86515961977F}">
      <dgm:prSet/>
      <dgm:spPr/>
      <dgm:t>
        <a:bodyPr/>
        <a:lstStyle/>
        <a:p>
          <a:endParaRPr lang="hu-HU"/>
        </a:p>
      </dgm:t>
    </dgm:pt>
    <dgm:pt modelId="{A16D840E-F801-45D5-AEA8-903C02F60A58}" type="sibTrans" cxnId="{CF60C06E-00F8-4C56-AA8E-86515961977F}">
      <dgm:prSet/>
      <dgm:spPr/>
      <dgm:t>
        <a:bodyPr/>
        <a:lstStyle/>
        <a:p>
          <a:endParaRPr lang="hu-HU"/>
        </a:p>
      </dgm:t>
    </dgm:pt>
    <dgm:pt modelId="{72B12A25-12CE-4F44-A9F0-879A876C4A58}" type="pres">
      <dgm:prSet presAssocID="{73534DB0-DDF5-47B6-9E10-4C39DC5B84E3}" presName="diagram" presStyleCnt="0">
        <dgm:presLayoutVars>
          <dgm:dir/>
          <dgm:resizeHandles val="exact"/>
        </dgm:presLayoutVars>
      </dgm:prSet>
      <dgm:spPr/>
      <dgm:t>
        <a:bodyPr/>
        <a:lstStyle/>
        <a:p>
          <a:endParaRPr lang="hu-HU"/>
        </a:p>
      </dgm:t>
    </dgm:pt>
    <dgm:pt modelId="{863F223B-AAE4-4C67-AD23-C923E87722EE}" type="pres">
      <dgm:prSet presAssocID="{161BFBE6-4AE2-442B-A3F8-B91C518C8BB2}" presName="node" presStyleLbl="node1" presStyleIdx="0" presStyleCnt="7">
        <dgm:presLayoutVars>
          <dgm:bulletEnabled val="1"/>
        </dgm:presLayoutVars>
      </dgm:prSet>
      <dgm:spPr/>
      <dgm:t>
        <a:bodyPr/>
        <a:lstStyle/>
        <a:p>
          <a:endParaRPr lang="hu-HU"/>
        </a:p>
      </dgm:t>
    </dgm:pt>
    <dgm:pt modelId="{513A6E6C-01BB-49A1-A711-697320FB16E9}" type="pres">
      <dgm:prSet presAssocID="{791AE284-1B57-4D48-9DAB-D289451F28BF}" presName="sibTrans" presStyleLbl="sibTrans2D1" presStyleIdx="0" presStyleCnt="6"/>
      <dgm:spPr/>
      <dgm:t>
        <a:bodyPr/>
        <a:lstStyle/>
        <a:p>
          <a:endParaRPr lang="hu-HU"/>
        </a:p>
      </dgm:t>
    </dgm:pt>
    <dgm:pt modelId="{E1507559-7FAE-461D-81B2-5F033A6F3085}" type="pres">
      <dgm:prSet presAssocID="{791AE284-1B57-4D48-9DAB-D289451F28BF}" presName="connectorText" presStyleLbl="sibTrans2D1" presStyleIdx="0" presStyleCnt="6"/>
      <dgm:spPr/>
      <dgm:t>
        <a:bodyPr/>
        <a:lstStyle/>
        <a:p>
          <a:endParaRPr lang="hu-HU"/>
        </a:p>
      </dgm:t>
    </dgm:pt>
    <dgm:pt modelId="{BC935AF1-E7D2-46C6-9E65-EC8516684818}" type="pres">
      <dgm:prSet presAssocID="{5306D3D2-9602-40DE-A170-7CB0E808BAFA}" presName="node" presStyleLbl="node1" presStyleIdx="1" presStyleCnt="7">
        <dgm:presLayoutVars>
          <dgm:bulletEnabled val="1"/>
        </dgm:presLayoutVars>
      </dgm:prSet>
      <dgm:spPr/>
      <dgm:t>
        <a:bodyPr/>
        <a:lstStyle/>
        <a:p>
          <a:endParaRPr lang="hu-HU"/>
        </a:p>
      </dgm:t>
    </dgm:pt>
    <dgm:pt modelId="{1CFEDEC5-7B8D-4677-A20E-F160F3D237A6}" type="pres">
      <dgm:prSet presAssocID="{2B27DBC5-D3CA-4D3D-A67B-935173249960}" presName="sibTrans" presStyleLbl="sibTrans2D1" presStyleIdx="1" presStyleCnt="6"/>
      <dgm:spPr/>
      <dgm:t>
        <a:bodyPr/>
        <a:lstStyle/>
        <a:p>
          <a:endParaRPr lang="hu-HU"/>
        </a:p>
      </dgm:t>
    </dgm:pt>
    <dgm:pt modelId="{1CE64237-241E-428F-8937-F7779914AC0F}" type="pres">
      <dgm:prSet presAssocID="{2B27DBC5-D3CA-4D3D-A67B-935173249960}" presName="connectorText" presStyleLbl="sibTrans2D1" presStyleIdx="1" presStyleCnt="6"/>
      <dgm:spPr/>
      <dgm:t>
        <a:bodyPr/>
        <a:lstStyle/>
        <a:p>
          <a:endParaRPr lang="hu-HU"/>
        </a:p>
      </dgm:t>
    </dgm:pt>
    <dgm:pt modelId="{6D6CF779-B683-4E27-BA11-C176F57FA14D}" type="pres">
      <dgm:prSet presAssocID="{1D848473-300B-417F-97B3-A13E0437D912}" presName="node" presStyleLbl="node1" presStyleIdx="2" presStyleCnt="7">
        <dgm:presLayoutVars>
          <dgm:bulletEnabled val="1"/>
        </dgm:presLayoutVars>
      </dgm:prSet>
      <dgm:spPr/>
      <dgm:t>
        <a:bodyPr/>
        <a:lstStyle/>
        <a:p>
          <a:endParaRPr lang="hu-HU"/>
        </a:p>
      </dgm:t>
    </dgm:pt>
    <dgm:pt modelId="{03B1F394-EA77-451A-B7AE-CFBD5C537007}" type="pres">
      <dgm:prSet presAssocID="{4A031548-4DA5-41A5-9E48-059A1247CB49}" presName="sibTrans" presStyleLbl="sibTrans2D1" presStyleIdx="2" presStyleCnt="6"/>
      <dgm:spPr/>
      <dgm:t>
        <a:bodyPr/>
        <a:lstStyle/>
        <a:p>
          <a:endParaRPr lang="hu-HU"/>
        </a:p>
      </dgm:t>
    </dgm:pt>
    <dgm:pt modelId="{35F45C4D-FA99-4A42-8E82-4C55B0D2401D}" type="pres">
      <dgm:prSet presAssocID="{4A031548-4DA5-41A5-9E48-059A1247CB49}" presName="connectorText" presStyleLbl="sibTrans2D1" presStyleIdx="2" presStyleCnt="6"/>
      <dgm:spPr/>
      <dgm:t>
        <a:bodyPr/>
        <a:lstStyle/>
        <a:p>
          <a:endParaRPr lang="hu-HU"/>
        </a:p>
      </dgm:t>
    </dgm:pt>
    <dgm:pt modelId="{2B3659DF-FAC1-4B51-8F80-2A50735E9ED0}" type="pres">
      <dgm:prSet presAssocID="{94F1BFC0-B108-4BE4-9175-0216A23F7374}" presName="node" presStyleLbl="node1" presStyleIdx="3" presStyleCnt="7">
        <dgm:presLayoutVars>
          <dgm:bulletEnabled val="1"/>
        </dgm:presLayoutVars>
      </dgm:prSet>
      <dgm:spPr/>
      <dgm:t>
        <a:bodyPr/>
        <a:lstStyle/>
        <a:p>
          <a:endParaRPr lang="hu-HU"/>
        </a:p>
      </dgm:t>
    </dgm:pt>
    <dgm:pt modelId="{6479B892-6360-4123-8DE1-0B3A58B91F62}" type="pres">
      <dgm:prSet presAssocID="{459D4084-8DED-461F-B040-5642C7E156DF}" presName="sibTrans" presStyleLbl="sibTrans2D1" presStyleIdx="3" presStyleCnt="6"/>
      <dgm:spPr/>
      <dgm:t>
        <a:bodyPr/>
        <a:lstStyle/>
        <a:p>
          <a:endParaRPr lang="hu-HU"/>
        </a:p>
      </dgm:t>
    </dgm:pt>
    <dgm:pt modelId="{C4E9D885-3CED-4CEE-87D6-6C5D76C403A4}" type="pres">
      <dgm:prSet presAssocID="{459D4084-8DED-461F-B040-5642C7E156DF}" presName="connectorText" presStyleLbl="sibTrans2D1" presStyleIdx="3" presStyleCnt="6"/>
      <dgm:spPr/>
      <dgm:t>
        <a:bodyPr/>
        <a:lstStyle/>
        <a:p>
          <a:endParaRPr lang="hu-HU"/>
        </a:p>
      </dgm:t>
    </dgm:pt>
    <dgm:pt modelId="{313D4D99-9836-4E9F-8A03-97F2C2DFD7B4}" type="pres">
      <dgm:prSet presAssocID="{D429E7FD-8141-472D-9624-F87C2DD2B5A6}" presName="node" presStyleLbl="node1" presStyleIdx="4" presStyleCnt="7">
        <dgm:presLayoutVars>
          <dgm:bulletEnabled val="1"/>
        </dgm:presLayoutVars>
      </dgm:prSet>
      <dgm:spPr/>
      <dgm:t>
        <a:bodyPr/>
        <a:lstStyle/>
        <a:p>
          <a:endParaRPr lang="hu-HU"/>
        </a:p>
      </dgm:t>
    </dgm:pt>
    <dgm:pt modelId="{EC3AC885-AA25-48FB-932B-7E0DD56B58FB}" type="pres">
      <dgm:prSet presAssocID="{52AD68E7-212D-450C-A88A-7AF3F7840A5E}" presName="sibTrans" presStyleLbl="sibTrans2D1" presStyleIdx="4" presStyleCnt="6"/>
      <dgm:spPr/>
      <dgm:t>
        <a:bodyPr/>
        <a:lstStyle/>
        <a:p>
          <a:endParaRPr lang="hu-HU"/>
        </a:p>
      </dgm:t>
    </dgm:pt>
    <dgm:pt modelId="{0A560FD0-1E93-451E-9335-F0261AB7545F}" type="pres">
      <dgm:prSet presAssocID="{52AD68E7-212D-450C-A88A-7AF3F7840A5E}" presName="connectorText" presStyleLbl="sibTrans2D1" presStyleIdx="4" presStyleCnt="6"/>
      <dgm:spPr/>
      <dgm:t>
        <a:bodyPr/>
        <a:lstStyle/>
        <a:p>
          <a:endParaRPr lang="hu-HU"/>
        </a:p>
      </dgm:t>
    </dgm:pt>
    <dgm:pt modelId="{C1D716DC-77E9-476D-8A65-70DBF2A95524}" type="pres">
      <dgm:prSet presAssocID="{146A5F34-ED1E-40B9-A3AA-5628D94E5463}" presName="node" presStyleLbl="node1" presStyleIdx="5" presStyleCnt="7">
        <dgm:presLayoutVars>
          <dgm:bulletEnabled val="1"/>
        </dgm:presLayoutVars>
      </dgm:prSet>
      <dgm:spPr/>
      <dgm:t>
        <a:bodyPr/>
        <a:lstStyle/>
        <a:p>
          <a:endParaRPr lang="hu-HU"/>
        </a:p>
      </dgm:t>
    </dgm:pt>
    <dgm:pt modelId="{DE2F452E-277B-404B-8D10-64ED35035AC5}" type="pres">
      <dgm:prSet presAssocID="{A8FA5615-7603-48D0-BEBF-AC16EB91A6BE}" presName="sibTrans" presStyleLbl="sibTrans2D1" presStyleIdx="5" presStyleCnt="6"/>
      <dgm:spPr/>
      <dgm:t>
        <a:bodyPr/>
        <a:lstStyle/>
        <a:p>
          <a:endParaRPr lang="hu-HU"/>
        </a:p>
      </dgm:t>
    </dgm:pt>
    <dgm:pt modelId="{C704E71D-C50C-4858-A561-BE336A41D793}" type="pres">
      <dgm:prSet presAssocID="{A8FA5615-7603-48D0-BEBF-AC16EB91A6BE}" presName="connectorText" presStyleLbl="sibTrans2D1" presStyleIdx="5" presStyleCnt="6"/>
      <dgm:spPr/>
      <dgm:t>
        <a:bodyPr/>
        <a:lstStyle/>
        <a:p>
          <a:endParaRPr lang="hu-HU"/>
        </a:p>
      </dgm:t>
    </dgm:pt>
    <dgm:pt modelId="{6B8A93CB-3A94-4DBF-8BFD-B1D5CAB6AFB9}" type="pres">
      <dgm:prSet presAssocID="{5DA719C3-BEC3-45B3-B262-0B5E5FCDFCA2}" presName="node" presStyleLbl="node1" presStyleIdx="6" presStyleCnt="7">
        <dgm:presLayoutVars>
          <dgm:bulletEnabled val="1"/>
        </dgm:presLayoutVars>
      </dgm:prSet>
      <dgm:spPr/>
      <dgm:t>
        <a:bodyPr/>
        <a:lstStyle/>
        <a:p>
          <a:endParaRPr lang="hu-HU"/>
        </a:p>
      </dgm:t>
    </dgm:pt>
  </dgm:ptLst>
  <dgm:cxnLst>
    <dgm:cxn modelId="{514D2B50-5241-4A48-BF7D-363351BE6D08}" type="presOf" srcId="{161BFBE6-4AE2-442B-A3F8-B91C518C8BB2}" destId="{863F223B-AAE4-4C67-AD23-C923E87722EE}"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FF29937E-CB70-40BD-9968-2EE802AA54FA}" type="presOf" srcId="{D429E7FD-8141-472D-9624-F87C2DD2B5A6}" destId="{313D4D99-9836-4E9F-8A03-97F2C2DFD7B4}" srcOrd="0" destOrd="0" presId="urn:microsoft.com/office/officeart/2005/8/layout/process5"/>
    <dgm:cxn modelId="{A66EF6D6-7541-4956-9B36-BF26783B5CE8}" srcId="{73534DB0-DDF5-47B6-9E10-4C39DC5B84E3}" destId="{5306D3D2-9602-40DE-A170-7CB0E808BAFA}" srcOrd="1" destOrd="0" parTransId="{0E217D20-3ACD-49FB-B287-6F3241EDF0A2}" sibTransId="{2B27DBC5-D3CA-4D3D-A67B-935173249960}"/>
    <dgm:cxn modelId="{34C428B7-7801-4FE7-9EF2-2F73CAE00CF8}" type="presOf" srcId="{A8FA5615-7603-48D0-BEBF-AC16EB91A6BE}" destId="{C704E71D-C50C-4858-A561-BE336A41D793}" srcOrd="1" destOrd="0" presId="urn:microsoft.com/office/officeart/2005/8/layout/process5"/>
    <dgm:cxn modelId="{4CA6C3DB-5779-4AB2-A668-68BC7195CEDA}" type="presOf" srcId="{52AD68E7-212D-450C-A88A-7AF3F7840A5E}" destId="{EC3AC885-AA25-48FB-932B-7E0DD56B58FB}" srcOrd="0" destOrd="0" presId="urn:microsoft.com/office/officeart/2005/8/layout/process5"/>
    <dgm:cxn modelId="{FCD90AC6-215A-40B1-A3E7-48392F12F18A}" type="presOf" srcId="{791AE284-1B57-4D48-9DAB-D289451F28BF}" destId="{513A6E6C-01BB-49A1-A711-697320FB16E9}" srcOrd="0" destOrd="0" presId="urn:microsoft.com/office/officeart/2005/8/layout/process5"/>
    <dgm:cxn modelId="{1952A5A2-5D57-4B1A-92C7-A1EEBC6DD44C}" type="presOf" srcId="{2B27DBC5-D3CA-4D3D-A67B-935173249960}" destId="{1CE64237-241E-428F-8937-F7779914AC0F}" srcOrd="1" destOrd="0" presId="urn:microsoft.com/office/officeart/2005/8/layout/process5"/>
    <dgm:cxn modelId="{5FD820A8-963C-4BCA-A952-407311DB86D5}" type="presOf" srcId="{4A031548-4DA5-41A5-9E48-059A1247CB49}" destId="{35F45C4D-FA99-4A42-8E82-4C55B0D2401D}" srcOrd="1" destOrd="0" presId="urn:microsoft.com/office/officeart/2005/8/layout/process5"/>
    <dgm:cxn modelId="{3EE4AF9A-10A0-4082-9CD6-D9DF68D9CF42}" type="presOf" srcId="{459D4084-8DED-461F-B040-5642C7E156DF}" destId="{C4E9D885-3CED-4CEE-87D6-6C5D76C403A4}" srcOrd="1" destOrd="0" presId="urn:microsoft.com/office/officeart/2005/8/layout/process5"/>
    <dgm:cxn modelId="{8C4E5444-CEE7-4BE5-AB91-5A56BECB31C8}" srcId="{73534DB0-DDF5-47B6-9E10-4C39DC5B84E3}" destId="{94F1BFC0-B108-4BE4-9175-0216A23F7374}" srcOrd="3" destOrd="0" parTransId="{3A65B6AB-BBF9-4993-815E-BEB949EDF073}" sibTransId="{459D4084-8DED-461F-B040-5642C7E156DF}"/>
    <dgm:cxn modelId="{77278518-5911-4991-9099-531BB8135CD0}" type="presOf" srcId="{5DA719C3-BEC3-45B3-B262-0B5E5FCDFCA2}" destId="{6B8A93CB-3A94-4DBF-8BFD-B1D5CAB6AFB9}" srcOrd="0" destOrd="0" presId="urn:microsoft.com/office/officeart/2005/8/layout/process5"/>
    <dgm:cxn modelId="{42D42B1F-E911-4E48-9427-601BDA545552}" type="presOf" srcId="{5306D3D2-9602-40DE-A170-7CB0E808BAFA}" destId="{BC935AF1-E7D2-46C6-9E65-EC8516684818}" srcOrd="0" destOrd="0" presId="urn:microsoft.com/office/officeart/2005/8/layout/process5"/>
    <dgm:cxn modelId="{15BF887B-D550-43E5-9BCB-55D3635C1227}" type="presOf" srcId="{94F1BFC0-B108-4BE4-9175-0216A23F7374}" destId="{2B3659DF-FAC1-4B51-8F80-2A50735E9ED0}"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CF60C06E-00F8-4C56-AA8E-86515961977F}" srcId="{73534DB0-DDF5-47B6-9E10-4C39DC5B84E3}" destId="{5DA719C3-BEC3-45B3-B262-0B5E5FCDFCA2}" srcOrd="6" destOrd="0" parTransId="{76E2AB3E-AA31-4028-81C8-1C6402393A7B}" sibTransId="{A16D840E-F801-45D5-AEA8-903C02F60A58}"/>
    <dgm:cxn modelId="{6FA7C957-6908-4A01-BEB7-D1697BEB4274}" type="presOf" srcId="{146A5F34-ED1E-40B9-A3AA-5628D94E5463}" destId="{C1D716DC-77E9-476D-8A65-70DBF2A95524}" srcOrd="0" destOrd="0" presId="urn:microsoft.com/office/officeart/2005/8/layout/process5"/>
    <dgm:cxn modelId="{0004B96D-5E2E-4029-8560-75F3493D9DDC}" type="presOf" srcId="{791AE284-1B57-4D48-9DAB-D289451F28BF}" destId="{E1507559-7FAE-461D-81B2-5F033A6F3085}" srcOrd="1" destOrd="0" presId="urn:microsoft.com/office/officeart/2005/8/layout/process5"/>
    <dgm:cxn modelId="{ED4C9514-15D7-4C2A-99D5-CD1676D0E911}" type="presOf" srcId="{52AD68E7-212D-450C-A88A-7AF3F7840A5E}" destId="{0A560FD0-1E93-451E-9335-F0261AB7545F}" srcOrd="1" destOrd="0" presId="urn:microsoft.com/office/officeart/2005/8/layout/process5"/>
    <dgm:cxn modelId="{39FD4D5C-5903-4874-A7EE-7D65A570BC3D}" type="presOf" srcId="{A8FA5615-7603-48D0-BEBF-AC16EB91A6BE}" destId="{DE2F452E-277B-404B-8D10-64ED35035AC5}" srcOrd="0" destOrd="0" presId="urn:microsoft.com/office/officeart/2005/8/layout/process5"/>
    <dgm:cxn modelId="{48B1CA60-3CAC-4A33-86F5-655131AD8717}" type="presOf" srcId="{2B27DBC5-D3CA-4D3D-A67B-935173249960}" destId="{1CFEDEC5-7B8D-4677-A20E-F160F3D237A6}" srcOrd="0" destOrd="0" presId="urn:microsoft.com/office/officeart/2005/8/layout/process5"/>
    <dgm:cxn modelId="{E36E585D-3EFD-4AF7-B90B-9E4A4C54DC27}" type="presOf" srcId="{4A031548-4DA5-41A5-9E48-059A1247CB49}" destId="{03B1F394-EA77-451A-B7AE-CFBD5C537007}"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53DD905A-A48F-4985-98AA-1A0B6C3AAF55}" srcId="{73534DB0-DDF5-47B6-9E10-4C39DC5B84E3}" destId="{161BFBE6-4AE2-442B-A3F8-B91C518C8BB2}" srcOrd="0" destOrd="0" parTransId="{DF99BE40-689E-4116-8EB5-FEE6A45AE85E}" sibTransId="{791AE284-1B57-4D48-9DAB-D289451F28BF}"/>
    <dgm:cxn modelId="{1C31B52F-7D19-488E-9B0C-524711F58111}" type="presOf" srcId="{1D848473-300B-417F-97B3-A13E0437D912}" destId="{6D6CF779-B683-4E27-BA11-C176F57FA14D}" srcOrd="0" destOrd="0" presId="urn:microsoft.com/office/officeart/2005/8/layout/process5"/>
    <dgm:cxn modelId="{1E85C565-1852-40E0-982B-EA4A95708931}" type="presOf" srcId="{459D4084-8DED-461F-B040-5642C7E156DF}" destId="{6479B892-6360-4123-8DE1-0B3A58B91F62}" srcOrd="0" destOrd="0" presId="urn:microsoft.com/office/officeart/2005/8/layout/process5"/>
    <dgm:cxn modelId="{0AF272A1-B49F-4378-8432-1B8025C0E4A0}" type="presOf" srcId="{73534DB0-DDF5-47B6-9E10-4C39DC5B84E3}" destId="{72B12A25-12CE-4F44-A9F0-879A876C4A58}" srcOrd="0" destOrd="0" presId="urn:microsoft.com/office/officeart/2005/8/layout/process5"/>
    <dgm:cxn modelId="{B44A0AB1-1578-4AE2-B060-EA6D93B1F172}" type="presParOf" srcId="{72B12A25-12CE-4F44-A9F0-879A876C4A58}" destId="{863F223B-AAE4-4C67-AD23-C923E87722EE}" srcOrd="0" destOrd="0" presId="urn:microsoft.com/office/officeart/2005/8/layout/process5"/>
    <dgm:cxn modelId="{15CC2DC2-F4B2-4CB0-A618-265E42FA7967}" type="presParOf" srcId="{72B12A25-12CE-4F44-A9F0-879A876C4A58}" destId="{513A6E6C-01BB-49A1-A711-697320FB16E9}" srcOrd="1" destOrd="0" presId="urn:microsoft.com/office/officeart/2005/8/layout/process5"/>
    <dgm:cxn modelId="{F3F4CEE2-A34A-4FF5-87EE-4A86D589A8D1}" type="presParOf" srcId="{513A6E6C-01BB-49A1-A711-697320FB16E9}" destId="{E1507559-7FAE-461D-81B2-5F033A6F3085}" srcOrd="0" destOrd="0" presId="urn:microsoft.com/office/officeart/2005/8/layout/process5"/>
    <dgm:cxn modelId="{1DC7D1D1-A5D4-4DF9-B2D4-D70F5283B0AC}" type="presParOf" srcId="{72B12A25-12CE-4F44-A9F0-879A876C4A58}" destId="{BC935AF1-E7D2-46C6-9E65-EC8516684818}" srcOrd="2" destOrd="0" presId="urn:microsoft.com/office/officeart/2005/8/layout/process5"/>
    <dgm:cxn modelId="{5DCBD94E-F6CB-40CA-A6F2-F7CD7D5D59F4}" type="presParOf" srcId="{72B12A25-12CE-4F44-A9F0-879A876C4A58}" destId="{1CFEDEC5-7B8D-4677-A20E-F160F3D237A6}" srcOrd="3" destOrd="0" presId="urn:microsoft.com/office/officeart/2005/8/layout/process5"/>
    <dgm:cxn modelId="{26C1AA1D-77DF-471D-A436-F66B96350BE8}" type="presParOf" srcId="{1CFEDEC5-7B8D-4677-A20E-F160F3D237A6}" destId="{1CE64237-241E-428F-8937-F7779914AC0F}" srcOrd="0" destOrd="0" presId="urn:microsoft.com/office/officeart/2005/8/layout/process5"/>
    <dgm:cxn modelId="{164AC786-5509-43A1-B699-E6D18AAF37CB}" type="presParOf" srcId="{72B12A25-12CE-4F44-A9F0-879A876C4A58}" destId="{6D6CF779-B683-4E27-BA11-C176F57FA14D}" srcOrd="4" destOrd="0" presId="urn:microsoft.com/office/officeart/2005/8/layout/process5"/>
    <dgm:cxn modelId="{CB0C9209-5140-4B7A-99DC-FEB836BB6258}" type="presParOf" srcId="{72B12A25-12CE-4F44-A9F0-879A876C4A58}" destId="{03B1F394-EA77-451A-B7AE-CFBD5C537007}" srcOrd="5" destOrd="0" presId="urn:microsoft.com/office/officeart/2005/8/layout/process5"/>
    <dgm:cxn modelId="{BBA0D7C3-BB0B-46F2-B8B7-80654952F8B7}" type="presParOf" srcId="{03B1F394-EA77-451A-B7AE-CFBD5C537007}" destId="{35F45C4D-FA99-4A42-8E82-4C55B0D2401D}" srcOrd="0" destOrd="0" presId="urn:microsoft.com/office/officeart/2005/8/layout/process5"/>
    <dgm:cxn modelId="{796C4448-ED94-4162-9B7A-566F5044A65F}" type="presParOf" srcId="{72B12A25-12CE-4F44-A9F0-879A876C4A58}" destId="{2B3659DF-FAC1-4B51-8F80-2A50735E9ED0}" srcOrd="6" destOrd="0" presId="urn:microsoft.com/office/officeart/2005/8/layout/process5"/>
    <dgm:cxn modelId="{239B38DA-A68F-48F2-81EB-4B3DFAB3DB21}" type="presParOf" srcId="{72B12A25-12CE-4F44-A9F0-879A876C4A58}" destId="{6479B892-6360-4123-8DE1-0B3A58B91F62}" srcOrd="7" destOrd="0" presId="urn:microsoft.com/office/officeart/2005/8/layout/process5"/>
    <dgm:cxn modelId="{C3974819-9835-4A7B-ADFE-4E0DB0EBAFDB}" type="presParOf" srcId="{6479B892-6360-4123-8DE1-0B3A58B91F62}" destId="{C4E9D885-3CED-4CEE-87D6-6C5D76C403A4}" srcOrd="0" destOrd="0" presId="urn:microsoft.com/office/officeart/2005/8/layout/process5"/>
    <dgm:cxn modelId="{6047FC94-769A-44E6-8ABF-8DBFE8EE4852}" type="presParOf" srcId="{72B12A25-12CE-4F44-A9F0-879A876C4A58}" destId="{313D4D99-9836-4E9F-8A03-97F2C2DFD7B4}" srcOrd="8" destOrd="0" presId="urn:microsoft.com/office/officeart/2005/8/layout/process5"/>
    <dgm:cxn modelId="{EEA95C90-492E-4227-B80D-E6A23AD77255}" type="presParOf" srcId="{72B12A25-12CE-4F44-A9F0-879A876C4A58}" destId="{EC3AC885-AA25-48FB-932B-7E0DD56B58FB}" srcOrd="9" destOrd="0" presId="urn:microsoft.com/office/officeart/2005/8/layout/process5"/>
    <dgm:cxn modelId="{441A1DD9-573A-4F4C-9AF5-AF9588588E44}" type="presParOf" srcId="{EC3AC885-AA25-48FB-932B-7E0DD56B58FB}" destId="{0A560FD0-1E93-451E-9335-F0261AB7545F}" srcOrd="0" destOrd="0" presId="urn:microsoft.com/office/officeart/2005/8/layout/process5"/>
    <dgm:cxn modelId="{92B87CCA-27FB-4F6E-8846-6836B42FA1A6}" type="presParOf" srcId="{72B12A25-12CE-4F44-A9F0-879A876C4A58}" destId="{C1D716DC-77E9-476D-8A65-70DBF2A95524}" srcOrd="10" destOrd="0" presId="urn:microsoft.com/office/officeart/2005/8/layout/process5"/>
    <dgm:cxn modelId="{0612A962-A0B2-46B3-B368-DB54D195360B}" type="presParOf" srcId="{72B12A25-12CE-4F44-A9F0-879A876C4A58}" destId="{DE2F452E-277B-404B-8D10-64ED35035AC5}" srcOrd="11" destOrd="0" presId="urn:microsoft.com/office/officeart/2005/8/layout/process5"/>
    <dgm:cxn modelId="{4C5AB9D5-54A6-49EE-8C35-98C74C27B9F0}" type="presParOf" srcId="{DE2F452E-277B-404B-8D10-64ED35035AC5}" destId="{C704E71D-C50C-4858-A561-BE336A41D793}" srcOrd="0" destOrd="0" presId="urn:microsoft.com/office/officeart/2005/8/layout/process5"/>
    <dgm:cxn modelId="{2DBBAF9F-F224-4106-AE83-A65DF21009DD}" type="presParOf" srcId="{72B12A25-12CE-4F44-A9F0-879A876C4A58}" destId="{6B8A93CB-3A94-4DBF-8BFD-B1D5CAB6AFB9}" srcOrd="12" destOrd="0" presId="urn:microsoft.com/office/officeart/2005/8/layout/process5"/>
  </dgm:cxnLst>
  <dgm:bg/>
  <dgm:whole/>
</dgm:dataModel>
</file>

<file path=ppt/diagrams/data3.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1</a:t>
          </a:r>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dgm:t>
        <a:bodyPr/>
        <a:lstStyle/>
        <a:p>
          <a:r>
            <a:rPr lang="hu-HU" dirty="0" smtClean="0"/>
            <a:t> </a:t>
          </a:r>
          <a:endParaRPr lang="hu-HU" dirty="0"/>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r>
            <a:rPr lang="hu-HU" dirty="0" smtClean="0"/>
            <a:t> </a:t>
          </a:r>
          <a:endParaRPr lang="hu-HU" dirty="0"/>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dirty="0" smtClean="0"/>
            <a:t> </a:t>
          </a:r>
          <a:endParaRPr lang="hu-HU" dirty="0"/>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68086555-50DB-4472-842D-47E6F0F3C2D4}">
      <dgm:prSet phldrT="[Text]"/>
      <dgm:spPr/>
      <dgm:t>
        <a:bodyPr/>
        <a:lstStyle/>
        <a:p>
          <a:r>
            <a:rPr lang="hu-HU" dirty="0" smtClean="0"/>
            <a:t> </a:t>
          </a:r>
          <a:endParaRPr lang="hu-HU" dirty="0"/>
        </a:p>
      </dgm:t>
    </dgm:pt>
    <dgm:pt modelId="{05A36D6A-91A8-4EEF-9484-4540F3363D68}" type="parTrans" cxnId="{ACEC011C-90B8-479E-9449-C7B1CCDD06B1}">
      <dgm:prSet/>
      <dgm:spPr/>
      <dgm:t>
        <a:bodyPr/>
        <a:lstStyle/>
        <a:p>
          <a:endParaRPr lang="hu-HU"/>
        </a:p>
      </dgm:t>
    </dgm:pt>
    <dgm:pt modelId="{1E45259D-4F34-48E3-BA68-93299B86A46D}" type="sibTrans" cxnId="{ACEC011C-90B8-479E-9449-C7B1CCDD06B1}">
      <dgm:prSet/>
      <dgm:spPr/>
      <dgm:t>
        <a:bodyPr/>
        <a:lstStyle/>
        <a:p>
          <a:endParaRPr lang="hu-HU"/>
        </a:p>
      </dgm:t>
    </dgm:pt>
    <dgm:pt modelId="{C93CA377-B337-4E56-8A46-EAB5C507316C}" type="pres">
      <dgm:prSet presAssocID="{73534DB0-DDF5-47B6-9E10-4C39DC5B84E3}" presName="diagram" presStyleCnt="0">
        <dgm:presLayoutVars>
          <dgm:dir/>
          <dgm:resizeHandles val="exact"/>
        </dgm:presLayoutVars>
      </dgm:prSet>
      <dgm:spPr/>
      <dgm:t>
        <a:bodyPr/>
        <a:lstStyle/>
        <a:p>
          <a:endParaRPr lang="hu-HU"/>
        </a:p>
      </dgm:t>
    </dgm:pt>
    <dgm:pt modelId="{942412B1-67D6-4F09-A3A4-A57572B0E313}" type="pres">
      <dgm:prSet presAssocID="{161BFBE6-4AE2-442B-A3F8-B91C518C8BB2}" presName="node" presStyleLbl="node1" presStyleIdx="0" presStyleCnt="6">
        <dgm:presLayoutVars>
          <dgm:bulletEnabled val="1"/>
        </dgm:presLayoutVars>
      </dgm:prSet>
      <dgm:spPr/>
      <dgm:t>
        <a:bodyPr/>
        <a:lstStyle/>
        <a:p>
          <a:endParaRPr lang="hu-HU"/>
        </a:p>
      </dgm:t>
    </dgm:pt>
    <dgm:pt modelId="{F23055BA-E419-4756-95CB-69446A35BB81}" type="pres">
      <dgm:prSet presAssocID="{791AE284-1B57-4D48-9DAB-D289451F28BF}" presName="sibTrans" presStyleLbl="sibTrans2D1" presStyleIdx="0" presStyleCnt="5"/>
      <dgm:spPr/>
      <dgm:t>
        <a:bodyPr/>
        <a:lstStyle/>
        <a:p>
          <a:endParaRPr lang="hu-HU"/>
        </a:p>
      </dgm:t>
    </dgm:pt>
    <dgm:pt modelId="{5D922DB9-A8C6-434D-9679-81243004E314}" type="pres">
      <dgm:prSet presAssocID="{791AE284-1B57-4D48-9DAB-D289451F28BF}" presName="connectorText" presStyleLbl="sibTrans2D1" presStyleIdx="0" presStyleCnt="5"/>
      <dgm:spPr/>
      <dgm:t>
        <a:bodyPr/>
        <a:lstStyle/>
        <a:p>
          <a:endParaRPr lang="hu-HU"/>
        </a:p>
      </dgm:t>
    </dgm:pt>
    <dgm:pt modelId="{BFB7190D-3477-4FEB-8890-B996975EC981}" type="pres">
      <dgm:prSet presAssocID="{4D8DB6F6-90C0-4EBE-BA08-43599D1CE148}" presName="node" presStyleLbl="node1" presStyleIdx="1" presStyleCnt="6">
        <dgm:presLayoutVars>
          <dgm:bulletEnabled val="1"/>
        </dgm:presLayoutVars>
      </dgm:prSet>
      <dgm:spPr/>
      <dgm:t>
        <a:bodyPr/>
        <a:lstStyle/>
        <a:p>
          <a:endParaRPr lang="hu-HU"/>
        </a:p>
      </dgm:t>
    </dgm:pt>
    <dgm:pt modelId="{6E72827D-C05A-4597-BAE3-975167ACA745}" type="pres">
      <dgm:prSet presAssocID="{41EAF07C-BF0F-47FC-964D-0AE196D7C713}" presName="sibTrans" presStyleLbl="sibTrans2D1" presStyleIdx="1" presStyleCnt="5"/>
      <dgm:spPr/>
      <dgm:t>
        <a:bodyPr/>
        <a:lstStyle/>
        <a:p>
          <a:endParaRPr lang="hu-HU"/>
        </a:p>
      </dgm:t>
    </dgm:pt>
    <dgm:pt modelId="{796A60AC-31D9-4CAC-B868-05B2AC3CB95B}" type="pres">
      <dgm:prSet presAssocID="{41EAF07C-BF0F-47FC-964D-0AE196D7C713}" presName="connectorText" presStyleLbl="sibTrans2D1" presStyleIdx="1" presStyleCnt="5"/>
      <dgm:spPr/>
      <dgm:t>
        <a:bodyPr/>
        <a:lstStyle/>
        <a:p>
          <a:endParaRPr lang="hu-HU"/>
        </a:p>
      </dgm:t>
    </dgm:pt>
    <dgm:pt modelId="{285C13E2-515D-4D01-9FFE-000E8EDFA835}" type="pres">
      <dgm:prSet presAssocID="{1D848473-300B-417F-97B3-A13E0437D912}" presName="node" presStyleLbl="node1" presStyleIdx="2" presStyleCnt="6">
        <dgm:presLayoutVars>
          <dgm:bulletEnabled val="1"/>
        </dgm:presLayoutVars>
      </dgm:prSet>
      <dgm:spPr/>
      <dgm:t>
        <a:bodyPr/>
        <a:lstStyle/>
        <a:p>
          <a:endParaRPr lang="hu-HU"/>
        </a:p>
      </dgm:t>
    </dgm:pt>
    <dgm:pt modelId="{1A68942D-019E-4F7C-B628-28BCD8CD3FB8}" type="pres">
      <dgm:prSet presAssocID="{4A031548-4DA5-41A5-9E48-059A1247CB49}" presName="sibTrans" presStyleLbl="sibTrans2D1" presStyleIdx="2" presStyleCnt="5"/>
      <dgm:spPr/>
      <dgm:t>
        <a:bodyPr/>
        <a:lstStyle/>
        <a:p>
          <a:endParaRPr lang="hu-HU"/>
        </a:p>
      </dgm:t>
    </dgm:pt>
    <dgm:pt modelId="{D030DF21-7651-4F2F-A37B-411872E28B71}" type="pres">
      <dgm:prSet presAssocID="{4A031548-4DA5-41A5-9E48-059A1247CB49}" presName="connectorText" presStyleLbl="sibTrans2D1" presStyleIdx="2" presStyleCnt="5"/>
      <dgm:spPr/>
      <dgm:t>
        <a:bodyPr/>
        <a:lstStyle/>
        <a:p>
          <a:endParaRPr lang="hu-HU"/>
        </a:p>
      </dgm:t>
    </dgm:pt>
    <dgm:pt modelId="{185E32E2-C5B4-4473-817B-C8970B663FE6}" type="pres">
      <dgm:prSet presAssocID="{94F1BFC0-B108-4BE4-9175-0216A23F7374}" presName="node" presStyleLbl="node1" presStyleIdx="3" presStyleCnt="6">
        <dgm:presLayoutVars>
          <dgm:bulletEnabled val="1"/>
        </dgm:presLayoutVars>
      </dgm:prSet>
      <dgm:spPr/>
      <dgm:t>
        <a:bodyPr/>
        <a:lstStyle/>
        <a:p>
          <a:endParaRPr lang="hu-HU"/>
        </a:p>
      </dgm:t>
    </dgm:pt>
    <dgm:pt modelId="{AFC29CC7-2044-4B2B-B0D5-29A7A1989D3A}" type="pres">
      <dgm:prSet presAssocID="{459D4084-8DED-461F-B040-5642C7E156DF}" presName="sibTrans" presStyleLbl="sibTrans2D1" presStyleIdx="3" presStyleCnt="5"/>
      <dgm:spPr/>
      <dgm:t>
        <a:bodyPr/>
        <a:lstStyle/>
        <a:p>
          <a:endParaRPr lang="hu-HU"/>
        </a:p>
      </dgm:t>
    </dgm:pt>
    <dgm:pt modelId="{AA76107F-189F-4807-8BA7-15E237AFBF54}" type="pres">
      <dgm:prSet presAssocID="{459D4084-8DED-461F-B040-5642C7E156DF}" presName="connectorText" presStyleLbl="sibTrans2D1" presStyleIdx="3" presStyleCnt="5"/>
      <dgm:spPr/>
      <dgm:t>
        <a:bodyPr/>
        <a:lstStyle/>
        <a:p>
          <a:endParaRPr lang="hu-HU"/>
        </a:p>
      </dgm:t>
    </dgm:pt>
    <dgm:pt modelId="{72A397FE-BB12-4B2F-AD86-B6AB85470909}" type="pres">
      <dgm:prSet presAssocID="{146A5F34-ED1E-40B9-A3AA-5628D94E5463}" presName="node" presStyleLbl="node1" presStyleIdx="4" presStyleCnt="6">
        <dgm:presLayoutVars>
          <dgm:bulletEnabled val="1"/>
        </dgm:presLayoutVars>
      </dgm:prSet>
      <dgm:spPr/>
      <dgm:t>
        <a:bodyPr/>
        <a:lstStyle/>
        <a:p>
          <a:endParaRPr lang="hu-HU"/>
        </a:p>
      </dgm:t>
    </dgm:pt>
    <dgm:pt modelId="{E478A240-3288-48C5-8182-447645E28A62}" type="pres">
      <dgm:prSet presAssocID="{A8FA5615-7603-48D0-BEBF-AC16EB91A6BE}" presName="sibTrans" presStyleLbl="sibTrans2D1" presStyleIdx="4" presStyleCnt="5"/>
      <dgm:spPr/>
      <dgm:t>
        <a:bodyPr/>
        <a:lstStyle/>
        <a:p>
          <a:endParaRPr lang="hu-HU"/>
        </a:p>
      </dgm:t>
    </dgm:pt>
    <dgm:pt modelId="{A7A962A2-03E7-4D10-8AA1-EA1983CEF469}" type="pres">
      <dgm:prSet presAssocID="{A8FA5615-7603-48D0-BEBF-AC16EB91A6BE}" presName="connectorText" presStyleLbl="sibTrans2D1" presStyleIdx="4" presStyleCnt="5"/>
      <dgm:spPr/>
      <dgm:t>
        <a:bodyPr/>
        <a:lstStyle/>
        <a:p>
          <a:endParaRPr lang="hu-HU"/>
        </a:p>
      </dgm:t>
    </dgm:pt>
    <dgm:pt modelId="{7E368BD5-7F07-4805-8F2E-EB66B3107814}" type="pres">
      <dgm:prSet presAssocID="{68086555-50DB-4472-842D-47E6F0F3C2D4}"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5C66BE2B-5A99-47D7-9E48-28CEADB4C50E}" type="presOf" srcId="{41EAF07C-BF0F-47FC-964D-0AE196D7C713}" destId="{796A60AC-31D9-4CAC-B868-05B2AC3CB95B}" srcOrd="1" destOrd="0" presId="urn:microsoft.com/office/officeart/2005/8/layout/process5"/>
    <dgm:cxn modelId="{A11FF406-E1C2-4E33-8C0D-C0554F9B2AFE}" type="presOf" srcId="{1D848473-300B-417F-97B3-A13E0437D912}" destId="{285C13E2-515D-4D01-9FFE-000E8EDFA835}" srcOrd="0" destOrd="0" presId="urn:microsoft.com/office/officeart/2005/8/layout/process5"/>
    <dgm:cxn modelId="{9AE4A2DF-C09B-4212-B32D-54B1BAE30488}" type="presOf" srcId="{4D8DB6F6-90C0-4EBE-BA08-43599D1CE148}" destId="{BFB7190D-3477-4FEB-8890-B996975EC981}" srcOrd="0" destOrd="0" presId="urn:microsoft.com/office/officeart/2005/8/layout/process5"/>
    <dgm:cxn modelId="{287BEA90-E85D-4FA3-9E54-215109379632}" type="presOf" srcId="{68086555-50DB-4472-842D-47E6F0F3C2D4}" destId="{7E368BD5-7F07-4805-8F2E-EB66B3107814}" srcOrd="0" destOrd="0" presId="urn:microsoft.com/office/officeart/2005/8/layout/process5"/>
    <dgm:cxn modelId="{6DEC0E6D-7B0B-4922-BEA6-19A9808AB5E3}" type="presOf" srcId="{A8FA5615-7603-48D0-BEBF-AC16EB91A6BE}" destId="{A7A962A2-03E7-4D10-8AA1-EA1983CEF469}" srcOrd="1" destOrd="0" presId="urn:microsoft.com/office/officeart/2005/8/layout/process5"/>
    <dgm:cxn modelId="{31DED8F9-1B74-4526-93BD-A35E5FF52D98}" type="presOf" srcId="{459D4084-8DED-461F-B040-5642C7E156DF}" destId="{AFC29CC7-2044-4B2B-B0D5-29A7A1989D3A}" srcOrd="0"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F5885282-FEDE-44FC-8B54-5FD25DA0454E}" type="presOf" srcId="{791AE284-1B57-4D48-9DAB-D289451F28BF}" destId="{F23055BA-E419-4756-95CB-69446A35BB81}" srcOrd="0" destOrd="0" presId="urn:microsoft.com/office/officeart/2005/8/layout/process5"/>
    <dgm:cxn modelId="{83EBE62D-B07A-4522-A4EE-97D12268D111}" type="presOf" srcId="{94F1BFC0-B108-4BE4-9175-0216A23F7374}" destId="{185E32E2-C5B4-4473-817B-C8970B663FE6}" srcOrd="0" destOrd="0" presId="urn:microsoft.com/office/officeart/2005/8/layout/process5"/>
    <dgm:cxn modelId="{B6BBE0C2-5A19-41C1-927B-8DD0C2B1CC84}" type="presOf" srcId="{146A5F34-ED1E-40B9-A3AA-5628D94E5463}" destId="{72A397FE-BB12-4B2F-AD86-B6AB85470909}" srcOrd="0" destOrd="0" presId="urn:microsoft.com/office/officeart/2005/8/layout/process5"/>
    <dgm:cxn modelId="{6AA2B6BE-1C3E-41F4-90FA-160980CD5186}" srcId="{73534DB0-DDF5-47B6-9E10-4C39DC5B84E3}" destId="{146A5F34-ED1E-40B9-A3AA-5628D94E5463}" srcOrd="4" destOrd="0" parTransId="{DE80A268-4667-4D4D-BEEA-882B3BB074DD}" sibTransId="{A8FA5615-7603-48D0-BEBF-AC16EB91A6BE}"/>
    <dgm:cxn modelId="{F99470A9-3EEA-484C-B869-3BDE7CCC1E32}" type="presOf" srcId="{161BFBE6-4AE2-442B-A3F8-B91C518C8BB2}" destId="{942412B1-67D6-4F09-A3A4-A57572B0E313}" srcOrd="0" destOrd="0" presId="urn:microsoft.com/office/officeart/2005/8/layout/process5"/>
    <dgm:cxn modelId="{47795768-EF34-4B8E-85BF-40CD03086AB9}" type="presOf" srcId="{41EAF07C-BF0F-47FC-964D-0AE196D7C713}" destId="{6E72827D-C05A-4597-BAE3-975167ACA745}"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ACEC011C-90B8-479E-9449-C7B1CCDD06B1}" srcId="{73534DB0-DDF5-47B6-9E10-4C39DC5B84E3}" destId="{68086555-50DB-4472-842D-47E6F0F3C2D4}" srcOrd="5" destOrd="0" parTransId="{05A36D6A-91A8-4EEF-9484-4540F3363D68}" sibTransId="{1E45259D-4F34-48E3-BA68-93299B86A46D}"/>
    <dgm:cxn modelId="{9AC2D751-B780-48D1-B59E-BBCEC2DF1D2B}" type="presOf" srcId="{73534DB0-DDF5-47B6-9E10-4C39DC5B84E3}" destId="{C93CA377-B337-4E56-8A46-EAB5C507316C}" srcOrd="0"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45E8579B-D851-470B-AB2C-204FFEA8CFA2}" type="presOf" srcId="{4A031548-4DA5-41A5-9E48-059A1247CB49}" destId="{1A68942D-019E-4F7C-B628-28BCD8CD3FB8}" srcOrd="0" destOrd="0" presId="urn:microsoft.com/office/officeart/2005/8/layout/process5"/>
    <dgm:cxn modelId="{313C6D49-6526-416E-85AC-EF374837A6FE}" type="presOf" srcId="{459D4084-8DED-461F-B040-5642C7E156DF}" destId="{AA76107F-189F-4807-8BA7-15E237AFBF54}" srcOrd="1" destOrd="0" presId="urn:microsoft.com/office/officeart/2005/8/layout/process5"/>
    <dgm:cxn modelId="{1996B12C-ADA8-4EF4-9410-9F9869DE326E}" type="presOf" srcId="{4A031548-4DA5-41A5-9E48-059A1247CB49}" destId="{D030DF21-7651-4F2F-A37B-411872E28B71}" srcOrd="1" destOrd="0" presId="urn:microsoft.com/office/officeart/2005/8/layout/process5"/>
    <dgm:cxn modelId="{4C3F871B-0F02-4BDD-8645-BFA5B962D89A}" type="presOf" srcId="{791AE284-1B57-4D48-9DAB-D289451F28BF}" destId="{5D922DB9-A8C6-434D-9679-81243004E314}" srcOrd="1" destOrd="0" presId="urn:microsoft.com/office/officeart/2005/8/layout/process5"/>
    <dgm:cxn modelId="{5CD306F4-12E1-40C1-8C66-4A0BD00D553D}" type="presOf" srcId="{A8FA5615-7603-48D0-BEBF-AC16EB91A6BE}" destId="{E478A240-3288-48C5-8182-447645E28A62}" srcOrd="0" destOrd="0" presId="urn:microsoft.com/office/officeart/2005/8/layout/process5"/>
    <dgm:cxn modelId="{0DFDF403-E1AD-497D-88A7-35F656D73046}" type="presParOf" srcId="{C93CA377-B337-4E56-8A46-EAB5C507316C}" destId="{942412B1-67D6-4F09-A3A4-A57572B0E313}" srcOrd="0" destOrd="0" presId="urn:microsoft.com/office/officeart/2005/8/layout/process5"/>
    <dgm:cxn modelId="{722D7B9D-E745-427C-ABF0-40F5376EC4D3}" type="presParOf" srcId="{C93CA377-B337-4E56-8A46-EAB5C507316C}" destId="{F23055BA-E419-4756-95CB-69446A35BB81}" srcOrd="1" destOrd="0" presId="urn:microsoft.com/office/officeart/2005/8/layout/process5"/>
    <dgm:cxn modelId="{9C8CB3FA-0547-4446-980D-51F2706552A1}" type="presParOf" srcId="{F23055BA-E419-4756-95CB-69446A35BB81}" destId="{5D922DB9-A8C6-434D-9679-81243004E314}" srcOrd="0" destOrd="0" presId="urn:microsoft.com/office/officeart/2005/8/layout/process5"/>
    <dgm:cxn modelId="{95A76874-A5AE-41D5-966E-538C8B8AE1D5}" type="presParOf" srcId="{C93CA377-B337-4E56-8A46-EAB5C507316C}" destId="{BFB7190D-3477-4FEB-8890-B996975EC981}" srcOrd="2" destOrd="0" presId="urn:microsoft.com/office/officeart/2005/8/layout/process5"/>
    <dgm:cxn modelId="{7FD8139D-5A05-4346-8D30-74D02E936D73}" type="presParOf" srcId="{C93CA377-B337-4E56-8A46-EAB5C507316C}" destId="{6E72827D-C05A-4597-BAE3-975167ACA745}" srcOrd="3" destOrd="0" presId="urn:microsoft.com/office/officeart/2005/8/layout/process5"/>
    <dgm:cxn modelId="{E8A56EA3-60C2-467B-BF1A-335871DC3608}" type="presParOf" srcId="{6E72827D-C05A-4597-BAE3-975167ACA745}" destId="{796A60AC-31D9-4CAC-B868-05B2AC3CB95B}" srcOrd="0" destOrd="0" presId="urn:microsoft.com/office/officeart/2005/8/layout/process5"/>
    <dgm:cxn modelId="{318F89E0-6677-4156-9DD7-7A9A823412E8}" type="presParOf" srcId="{C93CA377-B337-4E56-8A46-EAB5C507316C}" destId="{285C13E2-515D-4D01-9FFE-000E8EDFA835}" srcOrd="4" destOrd="0" presId="urn:microsoft.com/office/officeart/2005/8/layout/process5"/>
    <dgm:cxn modelId="{9350564E-474A-4B3F-AB5D-B3A961D165D4}" type="presParOf" srcId="{C93CA377-B337-4E56-8A46-EAB5C507316C}" destId="{1A68942D-019E-4F7C-B628-28BCD8CD3FB8}" srcOrd="5" destOrd="0" presId="urn:microsoft.com/office/officeart/2005/8/layout/process5"/>
    <dgm:cxn modelId="{87701D55-7FAE-4A44-80A4-6D0A0E6C0001}" type="presParOf" srcId="{1A68942D-019E-4F7C-B628-28BCD8CD3FB8}" destId="{D030DF21-7651-4F2F-A37B-411872E28B71}" srcOrd="0" destOrd="0" presId="urn:microsoft.com/office/officeart/2005/8/layout/process5"/>
    <dgm:cxn modelId="{D654F47E-049F-4409-8FEA-887F171EFC58}" type="presParOf" srcId="{C93CA377-B337-4E56-8A46-EAB5C507316C}" destId="{185E32E2-C5B4-4473-817B-C8970B663FE6}" srcOrd="6" destOrd="0" presId="urn:microsoft.com/office/officeart/2005/8/layout/process5"/>
    <dgm:cxn modelId="{93562448-C502-470D-9F48-A063A995CCF0}" type="presParOf" srcId="{C93CA377-B337-4E56-8A46-EAB5C507316C}" destId="{AFC29CC7-2044-4B2B-B0D5-29A7A1989D3A}" srcOrd="7" destOrd="0" presId="urn:microsoft.com/office/officeart/2005/8/layout/process5"/>
    <dgm:cxn modelId="{355B5D39-320D-4AE8-B22B-EED36D49D140}" type="presParOf" srcId="{AFC29CC7-2044-4B2B-B0D5-29A7A1989D3A}" destId="{AA76107F-189F-4807-8BA7-15E237AFBF54}" srcOrd="0" destOrd="0" presId="urn:microsoft.com/office/officeart/2005/8/layout/process5"/>
    <dgm:cxn modelId="{38D6E113-4FCD-4B26-B3D6-97D445130E70}" type="presParOf" srcId="{C93CA377-B337-4E56-8A46-EAB5C507316C}" destId="{72A397FE-BB12-4B2F-AD86-B6AB85470909}" srcOrd="8" destOrd="0" presId="urn:microsoft.com/office/officeart/2005/8/layout/process5"/>
    <dgm:cxn modelId="{5DFFD1B8-97D4-4EB6-BE65-451FDA19EA02}" type="presParOf" srcId="{C93CA377-B337-4E56-8A46-EAB5C507316C}" destId="{E478A240-3288-48C5-8182-447645E28A62}" srcOrd="9" destOrd="0" presId="urn:microsoft.com/office/officeart/2005/8/layout/process5"/>
    <dgm:cxn modelId="{A9140A38-7818-4504-8F43-AAB99814E0BA}" type="presParOf" srcId="{E478A240-3288-48C5-8182-447645E28A62}" destId="{A7A962A2-03E7-4D10-8AA1-EA1983CEF469}" srcOrd="0" destOrd="0" presId="urn:microsoft.com/office/officeart/2005/8/layout/process5"/>
    <dgm:cxn modelId="{AE86AF14-5556-4D78-97F4-00DCB1A07A6C}" type="presParOf" srcId="{C93CA377-B337-4E56-8A46-EAB5C507316C}" destId="{7E368BD5-7F07-4805-8F2E-EB66B3107814}" srcOrd="10" destOrd="0" presId="urn:microsoft.com/office/officeart/2005/8/layout/process5"/>
  </dgm:cxnLst>
  <dgm:bg/>
  <dgm:whole/>
</dgm:dataModel>
</file>

<file path=ppt/diagrams/data4.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a:solidFill>
          <a:schemeClr val="bg1">
            <a:lumMod val="75000"/>
          </a:schemeClr>
        </a:solidFill>
      </dgm:spPr>
      <dgm:t>
        <a:bodyPr/>
        <a:lstStyle/>
        <a:p>
          <a:r>
            <a:rPr lang="hu-HU" b="1" dirty="0" smtClean="0">
              <a:solidFill>
                <a:schemeClr val="tx1"/>
              </a:solidFill>
            </a:rPr>
            <a:t>2</a:t>
          </a:r>
          <a:endParaRPr lang="hu-HU" b="1" dirty="0">
            <a:solidFill>
              <a:schemeClr val="tx1"/>
            </a:solidFill>
          </a:endParaRPr>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r>
            <a:rPr lang="hu-HU" dirty="0" smtClean="0"/>
            <a:t> </a:t>
          </a:r>
          <a:endParaRPr lang="hu-HU" dirty="0"/>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dirty="0" smtClean="0"/>
            <a:t> </a:t>
          </a:r>
          <a:endParaRPr lang="hu-HU" dirty="0"/>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68086555-50DB-4472-842D-47E6F0F3C2D4}">
      <dgm:prSet phldrT="[Text]"/>
      <dgm:spPr/>
      <dgm:t>
        <a:bodyPr/>
        <a:lstStyle/>
        <a:p>
          <a:r>
            <a:rPr lang="hu-HU" dirty="0" smtClean="0"/>
            <a:t> </a:t>
          </a:r>
          <a:endParaRPr lang="hu-HU" dirty="0"/>
        </a:p>
      </dgm:t>
    </dgm:pt>
    <dgm:pt modelId="{05A36D6A-91A8-4EEF-9484-4540F3363D68}" type="parTrans" cxnId="{ACEC011C-90B8-479E-9449-C7B1CCDD06B1}">
      <dgm:prSet/>
      <dgm:spPr/>
      <dgm:t>
        <a:bodyPr/>
        <a:lstStyle/>
        <a:p>
          <a:endParaRPr lang="hu-HU"/>
        </a:p>
      </dgm:t>
    </dgm:pt>
    <dgm:pt modelId="{1E45259D-4F34-48E3-BA68-93299B86A46D}" type="sibTrans" cxnId="{ACEC011C-90B8-479E-9449-C7B1CCDD06B1}">
      <dgm:prSet/>
      <dgm:spPr/>
      <dgm:t>
        <a:bodyPr/>
        <a:lstStyle/>
        <a:p>
          <a:endParaRPr lang="hu-HU"/>
        </a:p>
      </dgm:t>
    </dgm:pt>
    <dgm:pt modelId="{AB4BAB95-66DC-4A53-BFA6-F5940720877E}" type="pres">
      <dgm:prSet presAssocID="{73534DB0-DDF5-47B6-9E10-4C39DC5B84E3}" presName="diagram" presStyleCnt="0">
        <dgm:presLayoutVars>
          <dgm:dir/>
          <dgm:resizeHandles val="exact"/>
        </dgm:presLayoutVars>
      </dgm:prSet>
      <dgm:spPr/>
      <dgm:t>
        <a:bodyPr/>
        <a:lstStyle/>
        <a:p>
          <a:endParaRPr lang="hu-HU"/>
        </a:p>
      </dgm:t>
    </dgm:pt>
    <dgm:pt modelId="{55375406-6482-4AEE-9B11-444E40315A9B}" type="pres">
      <dgm:prSet presAssocID="{161BFBE6-4AE2-442B-A3F8-B91C518C8BB2}" presName="node" presStyleLbl="node1" presStyleIdx="0" presStyleCnt="6">
        <dgm:presLayoutVars>
          <dgm:bulletEnabled val="1"/>
        </dgm:presLayoutVars>
      </dgm:prSet>
      <dgm:spPr/>
      <dgm:t>
        <a:bodyPr/>
        <a:lstStyle/>
        <a:p>
          <a:endParaRPr lang="hu-HU"/>
        </a:p>
      </dgm:t>
    </dgm:pt>
    <dgm:pt modelId="{16C32971-3FDC-464B-8AAD-4546E77D7404}" type="pres">
      <dgm:prSet presAssocID="{791AE284-1B57-4D48-9DAB-D289451F28BF}" presName="sibTrans" presStyleLbl="sibTrans2D1" presStyleIdx="0" presStyleCnt="5"/>
      <dgm:spPr/>
      <dgm:t>
        <a:bodyPr/>
        <a:lstStyle/>
        <a:p>
          <a:endParaRPr lang="hu-HU"/>
        </a:p>
      </dgm:t>
    </dgm:pt>
    <dgm:pt modelId="{62269295-BB4B-46F2-B596-178DAD885AEA}" type="pres">
      <dgm:prSet presAssocID="{791AE284-1B57-4D48-9DAB-D289451F28BF}" presName="connectorText" presStyleLbl="sibTrans2D1" presStyleIdx="0" presStyleCnt="5"/>
      <dgm:spPr/>
      <dgm:t>
        <a:bodyPr/>
        <a:lstStyle/>
        <a:p>
          <a:endParaRPr lang="hu-HU"/>
        </a:p>
      </dgm:t>
    </dgm:pt>
    <dgm:pt modelId="{E06A9E56-4CD4-453A-8606-BCD26897A177}" type="pres">
      <dgm:prSet presAssocID="{4D8DB6F6-90C0-4EBE-BA08-43599D1CE148}" presName="node" presStyleLbl="node1" presStyleIdx="1" presStyleCnt="6">
        <dgm:presLayoutVars>
          <dgm:bulletEnabled val="1"/>
        </dgm:presLayoutVars>
      </dgm:prSet>
      <dgm:spPr/>
      <dgm:t>
        <a:bodyPr/>
        <a:lstStyle/>
        <a:p>
          <a:endParaRPr lang="hu-HU"/>
        </a:p>
      </dgm:t>
    </dgm:pt>
    <dgm:pt modelId="{E5F10613-47DF-4567-AB63-6FE56352667C}" type="pres">
      <dgm:prSet presAssocID="{41EAF07C-BF0F-47FC-964D-0AE196D7C713}" presName="sibTrans" presStyleLbl="sibTrans2D1" presStyleIdx="1" presStyleCnt="5"/>
      <dgm:spPr/>
      <dgm:t>
        <a:bodyPr/>
        <a:lstStyle/>
        <a:p>
          <a:endParaRPr lang="hu-HU"/>
        </a:p>
      </dgm:t>
    </dgm:pt>
    <dgm:pt modelId="{86237135-6B0A-4F08-86B6-7674E34EBA89}" type="pres">
      <dgm:prSet presAssocID="{41EAF07C-BF0F-47FC-964D-0AE196D7C713}" presName="connectorText" presStyleLbl="sibTrans2D1" presStyleIdx="1" presStyleCnt="5"/>
      <dgm:spPr/>
      <dgm:t>
        <a:bodyPr/>
        <a:lstStyle/>
        <a:p>
          <a:endParaRPr lang="hu-HU"/>
        </a:p>
      </dgm:t>
    </dgm:pt>
    <dgm:pt modelId="{194114BC-C2CE-48DA-948C-B224A8E88350}" type="pres">
      <dgm:prSet presAssocID="{1D848473-300B-417F-97B3-A13E0437D912}" presName="node" presStyleLbl="node1" presStyleIdx="2" presStyleCnt="6">
        <dgm:presLayoutVars>
          <dgm:bulletEnabled val="1"/>
        </dgm:presLayoutVars>
      </dgm:prSet>
      <dgm:spPr/>
      <dgm:t>
        <a:bodyPr/>
        <a:lstStyle/>
        <a:p>
          <a:endParaRPr lang="hu-HU"/>
        </a:p>
      </dgm:t>
    </dgm:pt>
    <dgm:pt modelId="{2774A1BC-31EA-4E34-A7F2-B79EF9FBEC63}" type="pres">
      <dgm:prSet presAssocID="{4A031548-4DA5-41A5-9E48-059A1247CB49}" presName="sibTrans" presStyleLbl="sibTrans2D1" presStyleIdx="2" presStyleCnt="5"/>
      <dgm:spPr/>
      <dgm:t>
        <a:bodyPr/>
        <a:lstStyle/>
        <a:p>
          <a:endParaRPr lang="hu-HU"/>
        </a:p>
      </dgm:t>
    </dgm:pt>
    <dgm:pt modelId="{D1518243-7FB2-4AE3-AE0C-7C5D87F2CC86}" type="pres">
      <dgm:prSet presAssocID="{4A031548-4DA5-41A5-9E48-059A1247CB49}" presName="connectorText" presStyleLbl="sibTrans2D1" presStyleIdx="2" presStyleCnt="5"/>
      <dgm:spPr/>
      <dgm:t>
        <a:bodyPr/>
        <a:lstStyle/>
        <a:p>
          <a:endParaRPr lang="hu-HU"/>
        </a:p>
      </dgm:t>
    </dgm:pt>
    <dgm:pt modelId="{69BFCD3A-0F52-4C94-A221-2EC7F7EFCC90}" type="pres">
      <dgm:prSet presAssocID="{94F1BFC0-B108-4BE4-9175-0216A23F7374}" presName="node" presStyleLbl="node1" presStyleIdx="3" presStyleCnt="6">
        <dgm:presLayoutVars>
          <dgm:bulletEnabled val="1"/>
        </dgm:presLayoutVars>
      </dgm:prSet>
      <dgm:spPr/>
      <dgm:t>
        <a:bodyPr/>
        <a:lstStyle/>
        <a:p>
          <a:endParaRPr lang="hu-HU"/>
        </a:p>
      </dgm:t>
    </dgm:pt>
    <dgm:pt modelId="{002CF50D-58CC-4816-A893-8DE8473B5A56}" type="pres">
      <dgm:prSet presAssocID="{459D4084-8DED-461F-B040-5642C7E156DF}" presName="sibTrans" presStyleLbl="sibTrans2D1" presStyleIdx="3" presStyleCnt="5"/>
      <dgm:spPr/>
      <dgm:t>
        <a:bodyPr/>
        <a:lstStyle/>
        <a:p>
          <a:endParaRPr lang="hu-HU"/>
        </a:p>
      </dgm:t>
    </dgm:pt>
    <dgm:pt modelId="{20AD97D6-5652-493A-944E-9A2921806EEE}" type="pres">
      <dgm:prSet presAssocID="{459D4084-8DED-461F-B040-5642C7E156DF}" presName="connectorText" presStyleLbl="sibTrans2D1" presStyleIdx="3" presStyleCnt="5"/>
      <dgm:spPr/>
      <dgm:t>
        <a:bodyPr/>
        <a:lstStyle/>
        <a:p>
          <a:endParaRPr lang="hu-HU"/>
        </a:p>
      </dgm:t>
    </dgm:pt>
    <dgm:pt modelId="{B8B94872-CE7E-40CA-9BB9-B5983B84FEFC}" type="pres">
      <dgm:prSet presAssocID="{146A5F34-ED1E-40B9-A3AA-5628D94E5463}" presName="node" presStyleLbl="node1" presStyleIdx="4" presStyleCnt="6">
        <dgm:presLayoutVars>
          <dgm:bulletEnabled val="1"/>
        </dgm:presLayoutVars>
      </dgm:prSet>
      <dgm:spPr/>
      <dgm:t>
        <a:bodyPr/>
        <a:lstStyle/>
        <a:p>
          <a:endParaRPr lang="hu-HU"/>
        </a:p>
      </dgm:t>
    </dgm:pt>
    <dgm:pt modelId="{E008021F-5C55-499A-8D75-99E2C5E450BD}" type="pres">
      <dgm:prSet presAssocID="{A8FA5615-7603-48D0-BEBF-AC16EB91A6BE}" presName="sibTrans" presStyleLbl="sibTrans2D1" presStyleIdx="4" presStyleCnt="5"/>
      <dgm:spPr/>
      <dgm:t>
        <a:bodyPr/>
        <a:lstStyle/>
        <a:p>
          <a:endParaRPr lang="hu-HU"/>
        </a:p>
      </dgm:t>
    </dgm:pt>
    <dgm:pt modelId="{6C770601-9671-4CE5-A28D-893280839861}" type="pres">
      <dgm:prSet presAssocID="{A8FA5615-7603-48D0-BEBF-AC16EB91A6BE}" presName="connectorText" presStyleLbl="sibTrans2D1" presStyleIdx="4" presStyleCnt="5"/>
      <dgm:spPr/>
      <dgm:t>
        <a:bodyPr/>
        <a:lstStyle/>
        <a:p>
          <a:endParaRPr lang="hu-HU"/>
        </a:p>
      </dgm:t>
    </dgm:pt>
    <dgm:pt modelId="{8ABA45D1-23D8-4E35-9C03-201846DCF3C8}" type="pres">
      <dgm:prSet presAssocID="{68086555-50DB-4472-842D-47E6F0F3C2D4}"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9497D907-BA96-4FA8-9D3B-47F774E433BA}" type="presOf" srcId="{41EAF07C-BF0F-47FC-964D-0AE196D7C713}" destId="{86237135-6B0A-4F08-86B6-7674E34EBA89}" srcOrd="1" destOrd="0" presId="urn:microsoft.com/office/officeart/2005/8/layout/process5"/>
    <dgm:cxn modelId="{B70D3225-A51D-4B7F-A5D8-4D20DFE1F4EB}" type="presOf" srcId="{68086555-50DB-4472-842D-47E6F0F3C2D4}" destId="{8ABA45D1-23D8-4E35-9C03-201846DCF3C8}" srcOrd="0" destOrd="0" presId="urn:microsoft.com/office/officeart/2005/8/layout/process5"/>
    <dgm:cxn modelId="{F587945D-6C53-4917-8699-DF748165B29F}" type="presOf" srcId="{459D4084-8DED-461F-B040-5642C7E156DF}" destId="{20AD97D6-5652-493A-944E-9A2921806EEE}" srcOrd="1" destOrd="0" presId="urn:microsoft.com/office/officeart/2005/8/layout/process5"/>
    <dgm:cxn modelId="{159924D3-7732-4E4C-9592-90CC6336FD44}" type="presOf" srcId="{1D848473-300B-417F-97B3-A13E0437D912}" destId="{194114BC-C2CE-48DA-948C-B224A8E88350}" srcOrd="0"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270BB15B-1205-4A92-BDBF-77918FA6F370}" type="presOf" srcId="{73534DB0-DDF5-47B6-9E10-4C39DC5B84E3}" destId="{AB4BAB95-66DC-4A53-BFA6-F5940720877E}" srcOrd="0" destOrd="0" presId="urn:microsoft.com/office/officeart/2005/8/layout/process5"/>
    <dgm:cxn modelId="{FA70C0F3-A996-4F9D-8CCF-9F4B01726174}" type="presOf" srcId="{A8FA5615-7603-48D0-BEBF-AC16EB91A6BE}" destId="{6C770601-9671-4CE5-A28D-893280839861}" srcOrd="1" destOrd="0" presId="urn:microsoft.com/office/officeart/2005/8/layout/process5"/>
    <dgm:cxn modelId="{68DB24CD-88E7-4185-AEBC-52C6B57FBE06}" type="presOf" srcId="{4A031548-4DA5-41A5-9E48-059A1247CB49}" destId="{2774A1BC-31EA-4E34-A7F2-B79EF9FBEC63}" srcOrd="0" destOrd="0" presId="urn:microsoft.com/office/officeart/2005/8/layout/process5"/>
    <dgm:cxn modelId="{6AA2B6BE-1C3E-41F4-90FA-160980CD5186}" srcId="{73534DB0-DDF5-47B6-9E10-4C39DC5B84E3}" destId="{146A5F34-ED1E-40B9-A3AA-5628D94E5463}" srcOrd="4" destOrd="0" parTransId="{DE80A268-4667-4D4D-BEEA-882B3BB074DD}" sibTransId="{A8FA5615-7603-48D0-BEBF-AC16EB91A6BE}"/>
    <dgm:cxn modelId="{6ECB8D7F-52CD-43D4-865C-95CBC41D98D3}" type="presOf" srcId="{4D8DB6F6-90C0-4EBE-BA08-43599D1CE148}" destId="{E06A9E56-4CD4-453A-8606-BCD26897A177}" srcOrd="0" destOrd="0" presId="urn:microsoft.com/office/officeart/2005/8/layout/process5"/>
    <dgm:cxn modelId="{7FCCD871-9FD3-47C6-834D-83126ACE07B9}" type="presOf" srcId="{459D4084-8DED-461F-B040-5642C7E156DF}" destId="{002CF50D-58CC-4816-A893-8DE8473B5A56}" srcOrd="0" destOrd="0" presId="urn:microsoft.com/office/officeart/2005/8/layout/process5"/>
    <dgm:cxn modelId="{8DA7B794-5FB1-43AE-8A57-6CFD32DA2739}" type="presOf" srcId="{A8FA5615-7603-48D0-BEBF-AC16EB91A6BE}" destId="{E008021F-5C55-499A-8D75-99E2C5E450BD}" srcOrd="0" destOrd="0" presId="urn:microsoft.com/office/officeart/2005/8/layout/process5"/>
    <dgm:cxn modelId="{0550D020-E1F7-43E0-92A2-B1077486A4CF}" type="presOf" srcId="{161BFBE6-4AE2-442B-A3F8-B91C518C8BB2}" destId="{55375406-6482-4AEE-9B11-444E40315A9B}" srcOrd="0" destOrd="0" presId="urn:microsoft.com/office/officeart/2005/8/layout/process5"/>
    <dgm:cxn modelId="{79B920DC-0E54-4689-AF67-53A0BA0EE1AB}" type="presOf" srcId="{41EAF07C-BF0F-47FC-964D-0AE196D7C713}" destId="{E5F10613-47DF-4567-AB63-6FE56352667C}" srcOrd="0" destOrd="0" presId="urn:microsoft.com/office/officeart/2005/8/layout/process5"/>
    <dgm:cxn modelId="{D2A23424-422B-4B6D-A714-DADBB5D6E7C3}" type="presOf" srcId="{791AE284-1B57-4D48-9DAB-D289451F28BF}" destId="{16C32971-3FDC-464B-8AAD-4546E77D7404}"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ACEC011C-90B8-479E-9449-C7B1CCDD06B1}" srcId="{73534DB0-DDF5-47B6-9E10-4C39DC5B84E3}" destId="{68086555-50DB-4472-842D-47E6F0F3C2D4}" srcOrd="5" destOrd="0" parTransId="{05A36D6A-91A8-4EEF-9484-4540F3363D68}" sibTransId="{1E45259D-4F34-48E3-BA68-93299B86A46D}"/>
    <dgm:cxn modelId="{5A125EED-0ED9-4F33-AD1A-F1203E1C8E6E}" type="presOf" srcId="{146A5F34-ED1E-40B9-A3AA-5628D94E5463}" destId="{B8B94872-CE7E-40CA-9BB9-B5983B84FEFC}" srcOrd="0"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9AF970A5-9799-400B-9708-F13B593FCC32}" type="presOf" srcId="{4A031548-4DA5-41A5-9E48-059A1247CB49}" destId="{D1518243-7FB2-4AE3-AE0C-7C5D87F2CC86}" srcOrd="1" destOrd="0" presId="urn:microsoft.com/office/officeart/2005/8/layout/process5"/>
    <dgm:cxn modelId="{8CDBCB6A-22AB-42E3-BB48-5DC9746DF3B3}" type="presOf" srcId="{791AE284-1B57-4D48-9DAB-D289451F28BF}" destId="{62269295-BB4B-46F2-B596-178DAD885AEA}" srcOrd="1" destOrd="0" presId="urn:microsoft.com/office/officeart/2005/8/layout/process5"/>
    <dgm:cxn modelId="{74D4CBF9-DE7F-472C-829E-A0D5063C186E}" type="presOf" srcId="{94F1BFC0-B108-4BE4-9175-0216A23F7374}" destId="{69BFCD3A-0F52-4C94-A221-2EC7F7EFCC90}" srcOrd="0" destOrd="0" presId="urn:microsoft.com/office/officeart/2005/8/layout/process5"/>
    <dgm:cxn modelId="{F086E47B-9FE8-4C25-9344-D83415CD8E4C}" type="presParOf" srcId="{AB4BAB95-66DC-4A53-BFA6-F5940720877E}" destId="{55375406-6482-4AEE-9B11-444E40315A9B}" srcOrd="0" destOrd="0" presId="urn:microsoft.com/office/officeart/2005/8/layout/process5"/>
    <dgm:cxn modelId="{3312D514-9162-426D-9F46-47C3D626D6F6}" type="presParOf" srcId="{AB4BAB95-66DC-4A53-BFA6-F5940720877E}" destId="{16C32971-3FDC-464B-8AAD-4546E77D7404}" srcOrd="1" destOrd="0" presId="urn:microsoft.com/office/officeart/2005/8/layout/process5"/>
    <dgm:cxn modelId="{F3868DF9-3470-471C-8930-C873B11968EB}" type="presParOf" srcId="{16C32971-3FDC-464B-8AAD-4546E77D7404}" destId="{62269295-BB4B-46F2-B596-178DAD885AEA}" srcOrd="0" destOrd="0" presId="urn:microsoft.com/office/officeart/2005/8/layout/process5"/>
    <dgm:cxn modelId="{97011328-4C0A-44AB-A2E2-2BBE120EF98C}" type="presParOf" srcId="{AB4BAB95-66DC-4A53-BFA6-F5940720877E}" destId="{E06A9E56-4CD4-453A-8606-BCD26897A177}" srcOrd="2" destOrd="0" presId="urn:microsoft.com/office/officeart/2005/8/layout/process5"/>
    <dgm:cxn modelId="{0814C594-FE96-4A71-9E52-555B499F2048}" type="presParOf" srcId="{AB4BAB95-66DC-4A53-BFA6-F5940720877E}" destId="{E5F10613-47DF-4567-AB63-6FE56352667C}" srcOrd="3" destOrd="0" presId="urn:microsoft.com/office/officeart/2005/8/layout/process5"/>
    <dgm:cxn modelId="{499F65A8-55D3-4BC3-9501-CC45B9FDCC2B}" type="presParOf" srcId="{E5F10613-47DF-4567-AB63-6FE56352667C}" destId="{86237135-6B0A-4F08-86B6-7674E34EBA89}" srcOrd="0" destOrd="0" presId="urn:microsoft.com/office/officeart/2005/8/layout/process5"/>
    <dgm:cxn modelId="{DB7A588A-264A-4E6C-A4B0-211404FA0CE8}" type="presParOf" srcId="{AB4BAB95-66DC-4A53-BFA6-F5940720877E}" destId="{194114BC-C2CE-48DA-948C-B224A8E88350}" srcOrd="4" destOrd="0" presId="urn:microsoft.com/office/officeart/2005/8/layout/process5"/>
    <dgm:cxn modelId="{C77A8BF8-43F6-4E4A-BB28-58BBB09FC28A}" type="presParOf" srcId="{AB4BAB95-66DC-4A53-BFA6-F5940720877E}" destId="{2774A1BC-31EA-4E34-A7F2-B79EF9FBEC63}" srcOrd="5" destOrd="0" presId="urn:microsoft.com/office/officeart/2005/8/layout/process5"/>
    <dgm:cxn modelId="{EB005F13-2FBF-4234-8101-0F2B97DD2527}" type="presParOf" srcId="{2774A1BC-31EA-4E34-A7F2-B79EF9FBEC63}" destId="{D1518243-7FB2-4AE3-AE0C-7C5D87F2CC86}" srcOrd="0" destOrd="0" presId="urn:microsoft.com/office/officeart/2005/8/layout/process5"/>
    <dgm:cxn modelId="{04618DCD-E298-4B67-87F1-85865AE95C03}" type="presParOf" srcId="{AB4BAB95-66DC-4A53-BFA6-F5940720877E}" destId="{69BFCD3A-0F52-4C94-A221-2EC7F7EFCC90}" srcOrd="6" destOrd="0" presId="urn:microsoft.com/office/officeart/2005/8/layout/process5"/>
    <dgm:cxn modelId="{00211D9F-875E-4B3B-898E-0A7CA87E012C}" type="presParOf" srcId="{AB4BAB95-66DC-4A53-BFA6-F5940720877E}" destId="{002CF50D-58CC-4816-A893-8DE8473B5A56}" srcOrd="7" destOrd="0" presId="urn:microsoft.com/office/officeart/2005/8/layout/process5"/>
    <dgm:cxn modelId="{E08615B6-DC41-44D1-B379-AF2810253F9E}" type="presParOf" srcId="{002CF50D-58CC-4816-A893-8DE8473B5A56}" destId="{20AD97D6-5652-493A-944E-9A2921806EEE}" srcOrd="0" destOrd="0" presId="urn:microsoft.com/office/officeart/2005/8/layout/process5"/>
    <dgm:cxn modelId="{FCA1DBA0-BB42-48CD-8A8C-8D2DEFDBC51F}" type="presParOf" srcId="{AB4BAB95-66DC-4A53-BFA6-F5940720877E}" destId="{B8B94872-CE7E-40CA-9BB9-B5983B84FEFC}" srcOrd="8" destOrd="0" presId="urn:microsoft.com/office/officeart/2005/8/layout/process5"/>
    <dgm:cxn modelId="{344D4382-CD2F-4570-9072-2CFF5ABF64D2}" type="presParOf" srcId="{AB4BAB95-66DC-4A53-BFA6-F5940720877E}" destId="{E008021F-5C55-499A-8D75-99E2C5E450BD}" srcOrd="9" destOrd="0" presId="urn:microsoft.com/office/officeart/2005/8/layout/process5"/>
    <dgm:cxn modelId="{0FE1EE7F-9D4E-4A96-A2C1-0227C67771B7}" type="presParOf" srcId="{E008021F-5C55-499A-8D75-99E2C5E450BD}" destId="{6C770601-9671-4CE5-A28D-893280839861}" srcOrd="0" destOrd="0" presId="urn:microsoft.com/office/officeart/2005/8/layout/process5"/>
    <dgm:cxn modelId="{4FC18272-1311-404A-BDB6-E7B3D85464E6}" type="presParOf" srcId="{AB4BAB95-66DC-4A53-BFA6-F5940720877E}" destId="{8ABA45D1-23D8-4E35-9C03-201846DCF3C8}" srcOrd="10" destOrd="0" presId="urn:microsoft.com/office/officeart/2005/8/layout/process5"/>
  </dgm:cxnLst>
  <dgm:bg/>
  <dgm:whole/>
</dgm:dataModel>
</file>

<file path=ppt/diagrams/data5.xml><?xml version="1.0" encoding="utf-8"?>
<dgm:dataModel xmlns:dgm="http://schemas.openxmlformats.org/drawingml/2006/diagram" xmlns:a="http://schemas.openxmlformats.org/drawingml/2006/main">
  <dgm:ptLst>
    <dgm:pt modelId="{5304A80A-737F-4070-BB77-2183B2B3DB8D}" type="doc">
      <dgm:prSet loTypeId="urn:microsoft.com/office/officeart/2005/8/layout/hierarchy6" loCatId="hierarchy" qsTypeId="urn:microsoft.com/office/officeart/2005/8/quickstyle/simple5" qsCatId="simple" csTypeId="urn:microsoft.com/office/officeart/2005/8/colors/accent1_4" csCatId="accent1" phldr="1"/>
      <dgm:spPr/>
      <dgm:t>
        <a:bodyPr/>
        <a:lstStyle/>
        <a:p>
          <a:endParaRPr lang="hu-HU"/>
        </a:p>
      </dgm:t>
    </dgm:pt>
    <dgm:pt modelId="{226F77F3-8715-42D9-B022-482D2A0A1930}">
      <dgm:prSet phldrT="[Text]"/>
      <dgm:spPr/>
      <dgm:t>
        <a:bodyPr/>
        <a:lstStyle/>
        <a:p>
          <a:r>
            <a:rPr lang="hu-HU" b="1" smtClean="0">
              <a:effectLst>
                <a:outerShdw blurRad="38100" dist="38100" dir="2700000" algn="tl">
                  <a:srgbClr val="000000">
                    <a:alpha val="43137"/>
                  </a:srgbClr>
                </a:outerShdw>
              </a:effectLst>
            </a:rPr>
            <a:t>CRM alkalmazás</a:t>
          </a:r>
          <a:endParaRPr lang="hu-HU" b="1" dirty="0">
            <a:effectLst>
              <a:outerShdw blurRad="38100" dist="38100" dir="2700000" algn="tl">
                <a:srgbClr val="000000">
                  <a:alpha val="43137"/>
                </a:srgbClr>
              </a:outerShdw>
            </a:effectLst>
          </a:endParaRPr>
        </a:p>
      </dgm:t>
    </dgm:pt>
    <dgm:pt modelId="{8BF5FEC6-EE40-4093-BD32-C8E82D8353BD}" type="parTrans" cxnId="{EABEF28A-681A-4882-9996-3DF633518DB3}">
      <dgm:prSet/>
      <dgm:spPr/>
      <dgm:t>
        <a:bodyPr/>
        <a:lstStyle/>
        <a:p>
          <a:endParaRPr lang="hu-HU"/>
        </a:p>
      </dgm:t>
    </dgm:pt>
    <dgm:pt modelId="{74D71BC5-5846-4046-9966-9BDCBCB92FC8}" type="sibTrans" cxnId="{EABEF28A-681A-4882-9996-3DF633518DB3}">
      <dgm:prSet/>
      <dgm:spPr/>
      <dgm:t>
        <a:bodyPr/>
        <a:lstStyle/>
        <a:p>
          <a:endParaRPr lang="hu-HU"/>
        </a:p>
      </dgm:t>
    </dgm:pt>
    <dgm:pt modelId="{BD4185F5-4289-427A-8B0E-4E6D8D05EB42}">
      <dgm:prSet phldrT="[Text]"/>
      <dgm:spPr/>
      <dgm:t>
        <a:bodyPr/>
        <a:lstStyle/>
        <a:p>
          <a:r>
            <a:rPr lang="hu-HU" b="1" smtClean="0">
              <a:effectLst>
                <a:outerShdw blurRad="38100" dist="38100" dir="2700000" algn="tl">
                  <a:srgbClr val="000000">
                    <a:alpha val="43137"/>
                  </a:srgbClr>
                </a:outerShdw>
              </a:effectLst>
            </a:rPr>
            <a:t>E-mail rendszer</a:t>
          </a:r>
          <a:endParaRPr lang="hu-HU" b="1" dirty="0">
            <a:effectLst>
              <a:outerShdw blurRad="38100" dist="38100" dir="2700000" algn="tl">
                <a:srgbClr val="000000">
                  <a:alpha val="43137"/>
                </a:srgbClr>
              </a:outerShdw>
            </a:effectLst>
          </a:endParaRPr>
        </a:p>
      </dgm:t>
    </dgm:pt>
    <dgm:pt modelId="{3E99CCB5-C7D5-4700-B255-298760A536E6}" type="parTrans" cxnId="{697FA50E-EA68-49CC-85FB-3E6D37AB0DA8}">
      <dgm:prSet/>
      <dgm:spPr/>
      <dgm:t>
        <a:bodyPr/>
        <a:lstStyle/>
        <a:p>
          <a:endParaRPr lang="hu-HU"/>
        </a:p>
      </dgm:t>
    </dgm:pt>
    <dgm:pt modelId="{7BD5C4D2-1403-4982-983C-5CD20EF83312}" type="sibTrans" cxnId="{697FA50E-EA68-49CC-85FB-3E6D37AB0DA8}">
      <dgm:prSet/>
      <dgm:spPr/>
      <dgm:t>
        <a:bodyPr/>
        <a:lstStyle/>
        <a:p>
          <a:endParaRPr lang="hu-HU"/>
        </a:p>
      </dgm:t>
    </dgm:pt>
    <dgm:pt modelId="{3D08DFB3-471D-46C8-AE63-3F5BFDC7BD25}">
      <dgm:prSet phldrT="[Text]">
        <dgm:style>
          <a:lnRef idx="0">
            <a:schemeClr val="accent1"/>
          </a:lnRef>
          <a:fillRef idx="3">
            <a:schemeClr val="accent1"/>
          </a:fillRef>
          <a:effectRef idx="3">
            <a:schemeClr val="accent1"/>
          </a:effectRef>
          <a:fontRef idx="minor">
            <a:schemeClr val="lt1"/>
          </a:fontRef>
        </dgm:style>
      </dgm:prSet>
      <dgm:spPr/>
      <dgm:t>
        <a:bodyPr/>
        <a:lstStyle/>
        <a:p>
          <a:r>
            <a:rPr lang="hu-HU" b="1" dirty="0" err="1" smtClean="0">
              <a:effectLst>
                <a:outerShdw blurRad="38100" dist="38100" dir="2700000" algn="tl">
                  <a:srgbClr val="000000">
                    <a:alpha val="43137"/>
                  </a:srgbClr>
                </a:outerShdw>
              </a:effectLst>
            </a:rPr>
            <a:t>Active</a:t>
          </a:r>
          <a:r>
            <a:rPr lang="hu-HU" b="1" dirty="0" smtClean="0">
              <a:effectLst>
                <a:outerShdw blurRad="38100" dist="38100" dir="2700000" algn="tl">
                  <a:srgbClr val="000000">
                    <a:alpha val="43137"/>
                  </a:srgbClr>
                </a:outerShdw>
              </a:effectLst>
            </a:rPr>
            <a:t> </a:t>
          </a:r>
          <a:r>
            <a:rPr lang="hu-HU" b="1" dirty="0" err="1" smtClean="0">
              <a:effectLst>
                <a:outerShdw blurRad="38100" dist="38100" dir="2700000" algn="tl">
                  <a:srgbClr val="000000">
                    <a:alpha val="43137"/>
                  </a:srgbClr>
                </a:outerShdw>
              </a:effectLst>
            </a:rPr>
            <a:t>Directory</a:t>
          </a:r>
          <a:endParaRPr lang="hu-HU" b="1" dirty="0">
            <a:effectLst>
              <a:outerShdw blurRad="38100" dist="38100" dir="2700000" algn="tl">
                <a:srgbClr val="000000">
                  <a:alpha val="43137"/>
                </a:srgbClr>
              </a:outerShdw>
            </a:effectLst>
          </a:endParaRPr>
        </a:p>
      </dgm:t>
    </dgm:pt>
    <dgm:pt modelId="{40D9AD42-DB95-410A-AA4F-4E396BFBEAD7}" type="parTrans" cxnId="{F9DB1146-DA0A-4D98-8077-762438F00AE6}">
      <dgm:prSet/>
      <dgm:spPr/>
      <dgm:t>
        <a:bodyPr/>
        <a:lstStyle/>
        <a:p>
          <a:endParaRPr lang="hu-HU"/>
        </a:p>
      </dgm:t>
    </dgm:pt>
    <dgm:pt modelId="{F481F8CC-BDED-4BC7-B0A5-CEDD231372CC}" type="sibTrans" cxnId="{F9DB1146-DA0A-4D98-8077-762438F00AE6}">
      <dgm:prSet/>
      <dgm:spPr/>
      <dgm:t>
        <a:bodyPr/>
        <a:lstStyle/>
        <a:p>
          <a:endParaRPr lang="hu-HU"/>
        </a:p>
      </dgm:t>
    </dgm:pt>
    <dgm:pt modelId="{D6884374-AC16-42C3-BC0E-C6207596BF27}">
      <dgm:prSet phldrT="[Text]">
        <dgm:style>
          <a:lnRef idx="0">
            <a:schemeClr val="accent1"/>
          </a:lnRef>
          <a:fillRef idx="3">
            <a:schemeClr val="accent1"/>
          </a:fillRef>
          <a:effectRef idx="3">
            <a:schemeClr val="accent1"/>
          </a:effectRef>
          <a:fontRef idx="minor">
            <a:schemeClr val="lt1"/>
          </a:fontRef>
        </dgm:style>
      </dgm:prSet>
      <dgm:spPr/>
      <dgm:t>
        <a:bodyPr/>
        <a:lstStyle/>
        <a:p>
          <a:r>
            <a:rPr lang="hu-HU" b="1" smtClean="0">
              <a:effectLst>
                <a:outerShdw blurRad="38100" dist="38100" dir="2700000" algn="tl">
                  <a:srgbClr val="000000">
                    <a:alpha val="43137"/>
                  </a:srgbClr>
                </a:outerShdw>
              </a:effectLst>
            </a:rPr>
            <a:t>DNS</a:t>
          </a:r>
          <a:endParaRPr lang="hu-HU" b="1" dirty="0">
            <a:effectLst>
              <a:outerShdw blurRad="38100" dist="38100" dir="2700000" algn="tl">
                <a:srgbClr val="000000">
                  <a:alpha val="43137"/>
                </a:srgbClr>
              </a:outerShdw>
            </a:effectLst>
          </a:endParaRPr>
        </a:p>
      </dgm:t>
    </dgm:pt>
    <dgm:pt modelId="{AB33A0D7-09DD-4705-83ED-F6313C524F92}" type="parTrans" cxnId="{77EC1AC7-01E6-47CE-AF86-4FFD4EB90F7D}">
      <dgm:prSet/>
      <dgm:spPr/>
      <dgm:t>
        <a:bodyPr/>
        <a:lstStyle/>
        <a:p>
          <a:endParaRPr lang="hu-HU"/>
        </a:p>
      </dgm:t>
    </dgm:pt>
    <dgm:pt modelId="{55082920-0BD6-4A5A-8B37-1DAE6C32AE2F}" type="sibTrans" cxnId="{77EC1AC7-01E6-47CE-AF86-4FFD4EB90F7D}">
      <dgm:prSet/>
      <dgm:spPr/>
      <dgm:t>
        <a:bodyPr/>
        <a:lstStyle/>
        <a:p>
          <a:endParaRPr lang="hu-HU"/>
        </a:p>
      </dgm:t>
    </dgm:pt>
    <dgm:pt modelId="{5B604F29-F1E5-47E7-A0C9-03AA183F9067}">
      <dgm:prSet phldrT="[Text]"/>
      <dgm:spPr/>
      <dgm:t>
        <a:bodyPr/>
        <a:lstStyle/>
        <a:p>
          <a:r>
            <a:rPr lang="hu-HU" b="1" smtClean="0">
              <a:effectLst>
                <a:outerShdw blurRad="38100" dist="38100" dir="2700000" algn="tl">
                  <a:srgbClr val="000000">
                    <a:alpha val="43137"/>
                  </a:srgbClr>
                </a:outerShdw>
              </a:effectLst>
            </a:rPr>
            <a:t>Adatbázisok</a:t>
          </a:r>
          <a:endParaRPr lang="hu-HU" b="1" dirty="0">
            <a:effectLst>
              <a:outerShdw blurRad="38100" dist="38100" dir="2700000" algn="tl">
                <a:srgbClr val="000000">
                  <a:alpha val="43137"/>
                </a:srgbClr>
              </a:outerShdw>
            </a:effectLst>
          </a:endParaRPr>
        </a:p>
      </dgm:t>
    </dgm:pt>
    <dgm:pt modelId="{6F630EEF-94CB-4EBC-A72E-53E5A0A3C81A}" type="parTrans" cxnId="{9EAE77EE-831F-4B6C-BF8E-5C0FEC37A0D9}">
      <dgm:prSet/>
      <dgm:spPr/>
      <dgm:t>
        <a:bodyPr/>
        <a:lstStyle/>
        <a:p>
          <a:endParaRPr lang="hu-HU"/>
        </a:p>
      </dgm:t>
    </dgm:pt>
    <dgm:pt modelId="{E4F20F46-AF4C-49E8-9417-23B78ED79739}" type="sibTrans" cxnId="{9EAE77EE-831F-4B6C-BF8E-5C0FEC37A0D9}">
      <dgm:prSet/>
      <dgm:spPr/>
      <dgm:t>
        <a:bodyPr/>
        <a:lstStyle/>
        <a:p>
          <a:endParaRPr lang="hu-HU"/>
        </a:p>
      </dgm:t>
    </dgm:pt>
    <dgm:pt modelId="{15B74872-52DE-4218-A7B7-418D121D802B}">
      <dgm:prSet phldrT="[Text]"/>
      <dgm:spPr/>
      <dgm:t>
        <a:bodyPr/>
        <a:lstStyle/>
        <a:p>
          <a:r>
            <a:rPr lang="hu-HU" b="1" smtClean="0">
              <a:effectLst>
                <a:outerShdw blurRad="38100" dist="38100" dir="2700000" algn="tl">
                  <a:srgbClr val="000000">
                    <a:alpha val="43137"/>
                  </a:srgbClr>
                </a:outerShdw>
              </a:effectLst>
            </a:rPr>
            <a:t>Webkiszolgáló</a:t>
          </a:r>
          <a:endParaRPr lang="hu-HU" b="1" dirty="0">
            <a:effectLst>
              <a:outerShdw blurRad="38100" dist="38100" dir="2700000" algn="tl">
                <a:srgbClr val="000000">
                  <a:alpha val="43137"/>
                </a:srgbClr>
              </a:outerShdw>
            </a:effectLst>
          </a:endParaRPr>
        </a:p>
      </dgm:t>
    </dgm:pt>
    <dgm:pt modelId="{3FC24EF6-04F0-4675-9A63-386485243DB4}" type="parTrans" cxnId="{B240B66D-DD2F-40E7-A9C0-AFDCC3422661}">
      <dgm:prSet/>
      <dgm:spPr/>
      <dgm:t>
        <a:bodyPr/>
        <a:lstStyle/>
        <a:p>
          <a:endParaRPr lang="hu-HU"/>
        </a:p>
      </dgm:t>
    </dgm:pt>
    <dgm:pt modelId="{268CCA29-0CEA-4D13-A8F3-AC063EF829B8}" type="sibTrans" cxnId="{B240B66D-DD2F-40E7-A9C0-AFDCC3422661}">
      <dgm:prSet/>
      <dgm:spPr/>
      <dgm:t>
        <a:bodyPr/>
        <a:lstStyle/>
        <a:p>
          <a:endParaRPr lang="hu-HU"/>
        </a:p>
      </dgm:t>
    </dgm:pt>
    <dgm:pt modelId="{C76C4299-0D18-483B-849D-A5F594380EC3}">
      <dgm:prSet phldrT="[Text]" custT="1"/>
      <dgm:spPr/>
      <dgm:t>
        <a:bodyPr/>
        <a:lstStyle/>
        <a:p>
          <a:r>
            <a:rPr lang="hu-HU" sz="1800" dirty="0" smtClean="0"/>
            <a:t>Üzleti szint</a:t>
          </a:r>
          <a:endParaRPr lang="hu-HU" sz="1800" dirty="0"/>
        </a:p>
      </dgm:t>
    </dgm:pt>
    <dgm:pt modelId="{2D2762C4-F2D2-492B-B8F7-A428AB0FF73E}" type="parTrans" cxnId="{0A26395E-EB5E-405E-B9C5-5C559CF91D4A}">
      <dgm:prSet/>
      <dgm:spPr/>
      <dgm:t>
        <a:bodyPr/>
        <a:lstStyle/>
        <a:p>
          <a:endParaRPr lang="hu-HU"/>
        </a:p>
      </dgm:t>
    </dgm:pt>
    <dgm:pt modelId="{3B6C1A5A-B609-49DD-8CA7-3EF1E636766C}" type="sibTrans" cxnId="{0A26395E-EB5E-405E-B9C5-5C559CF91D4A}">
      <dgm:prSet/>
      <dgm:spPr/>
      <dgm:t>
        <a:bodyPr/>
        <a:lstStyle/>
        <a:p>
          <a:endParaRPr lang="hu-HU"/>
        </a:p>
      </dgm:t>
    </dgm:pt>
    <dgm:pt modelId="{C88939E6-BCF3-4711-9731-99DDECE0F254}">
      <dgm:prSet phldrT="[Text]" custT="1"/>
      <dgm:spPr/>
      <dgm:t>
        <a:bodyPr/>
        <a:lstStyle/>
        <a:p>
          <a:r>
            <a:rPr lang="hu-HU" sz="1800" dirty="0" smtClean="0"/>
            <a:t>Szerveralkalmazási szint</a:t>
          </a:r>
          <a:endParaRPr lang="hu-HU" sz="1800" dirty="0"/>
        </a:p>
      </dgm:t>
    </dgm:pt>
    <dgm:pt modelId="{395E23A0-E97D-417A-8B7E-A74895B5B8CD}" type="parTrans" cxnId="{1ADDED0D-1DAE-4FCE-98B3-EE8DE744FF3E}">
      <dgm:prSet/>
      <dgm:spPr/>
      <dgm:t>
        <a:bodyPr/>
        <a:lstStyle/>
        <a:p>
          <a:endParaRPr lang="hu-HU"/>
        </a:p>
      </dgm:t>
    </dgm:pt>
    <dgm:pt modelId="{2B648E10-214E-4722-987A-DF560A606F53}" type="sibTrans" cxnId="{1ADDED0D-1DAE-4FCE-98B3-EE8DE744FF3E}">
      <dgm:prSet/>
      <dgm:spPr/>
      <dgm:t>
        <a:bodyPr/>
        <a:lstStyle/>
        <a:p>
          <a:endParaRPr lang="hu-HU"/>
        </a:p>
      </dgm:t>
    </dgm:pt>
    <dgm:pt modelId="{A0255D9F-E862-43B0-92CF-9C72C2AD5C66}">
      <dgm:prSet phldrT="[Text]" custT="1"/>
      <dgm:spPr/>
      <dgm:t>
        <a:bodyPr/>
        <a:lstStyle/>
        <a:p>
          <a:r>
            <a:rPr lang="hu-HU" sz="1800" dirty="0" smtClean="0"/>
            <a:t>Alap szoftver infrastruktúra</a:t>
          </a:r>
          <a:endParaRPr lang="hu-HU" sz="1800" dirty="0"/>
        </a:p>
      </dgm:t>
    </dgm:pt>
    <dgm:pt modelId="{E91E92F1-25F3-4764-BDAB-9574D58ED5AD}" type="parTrans" cxnId="{224BF96C-CF0B-4E96-BD30-C518B183741C}">
      <dgm:prSet/>
      <dgm:spPr/>
      <dgm:t>
        <a:bodyPr/>
        <a:lstStyle/>
        <a:p>
          <a:endParaRPr lang="hu-HU"/>
        </a:p>
      </dgm:t>
    </dgm:pt>
    <dgm:pt modelId="{D3F76211-A2C8-4583-957B-E933F04926B0}" type="sibTrans" cxnId="{224BF96C-CF0B-4E96-BD30-C518B183741C}">
      <dgm:prSet/>
      <dgm:spPr/>
      <dgm:t>
        <a:bodyPr/>
        <a:lstStyle/>
        <a:p>
          <a:endParaRPr lang="hu-HU"/>
        </a:p>
      </dgm:t>
    </dgm:pt>
    <dgm:pt modelId="{11D365D3-2C78-48B2-9F34-FFACB255B45A}">
      <dgm:prSet phldrT="[Text]">
        <dgm:style>
          <a:lnRef idx="0">
            <a:schemeClr val="accent1"/>
          </a:lnRef>
          <a:fillRef idx="3">
            <a:schemeClr val="accent1"/>
          </a:fillRef>
          <a:effectRef idx="3">
            <a:schemeClr val="accent1"/>
          </a:effectRef>
          <a:fontRef idx="minor">
            <a:schemeClr val="lt1"/>
          </a:fontRef>
        </dgm:style>
      </dgm:prSet>
      <dgm:spPr/>
      <dgm:t>
        <a:bodyPr/>
        <a:lstStyle/>
        <a:p>
          <a:r>
            <a:rPr lang="hu-HU" b="1" smtClean="0">
              <a:effectLst>
                <a:outerShdw blurRad="38100" dist="38100" dir="2700000" algn="tl">
                  <a:srgbClr val="000000">
                    <a:alpha val="43137"/>
                  </a:srgbClr>
                </a:outerShdw>
              </a:effectLst>
            </a:rPr>
            <a:t>Hálózat</a:t>
          </a:r>
          <a:endParaRPr lang="hu-HU" b="1" dirty="0">
            <a:effectLst>
              <a:outerShdw blurRad="38100" dist="38100" dir="2700000" algn="tl">
                <a:srgbClr val="000000">
                  <a:alpha val="43137"/>
                </a:srgbClr>
              </a:outerShdw>
            </a:effectLst>
          </a:endParaRPr>
        </a:p>
      </dgm:t>
    </dgm:pt>
    <dgm:pt modelId="{D7258C8A-9F67-4090-9E7C-283592DE5AE6}" type="parTrans" cxnId="{7886D0EF-6352-46CE-823E-DBD99CEF3636}">
      <dgm:prSet/>
      <dgm:spPr/>
      <dgm:t>
        <a:bodyPr/>
        <a:lstStyle/>
        <a:p>
          <a:endParaRPr lang="hu-HU"/>
        </a:p>
      </dgm:t>
    </dgm:pt>
    <dgm:pt modelId="{E26214F4-941B-4AD4-B580-80526CF3E6F9}" type="sibTrans" cxnId="{7886D0EF-6352-46CE-823E-DBD99CEF3636}">
      <dgm:prSet/>
      <dgm:spPr/>
      <dgm:t>
        <a:bodyPr/>
        <a:lstStyle/>
        <a:p>
          <a:endParaRPr lang="hu-HU"/>
        </a:p>
      </dgm:t>
    </dgm:pt>
    <dgm:pt modelId="{CAE6DDE9-56D0-48C2-9477-9C5A589B7102}">
      <dgm:prSet phldrT="[Text]" custT="1"/>
      <dgm:spPr/>
      <dgm:t>
        <a:bodyPr/>
        <a:lstStyle/>
        <a:p>
          <a:r>
            <a:rPr lang="hu-HU" sz="1800" dirty="0" smtClean="0"/>
            <a:t>Fizikai infrastruktúra</a:t>
          </a:r>
          <a:endParaRPr lang="hu-HU" sz="1800" dirty="0"/>
        </a:p>
      </dgm:t>
    </dgm:pt>
    <dgm:pt modelId="{57BF2CA5-894F-4DFF-A75E-897C972C4E70}" type="parTrans" cxnId="{5597090C-0D5B-467A-BD8D-435ACB58B68E}">
      <dgm:prSet/>
      <dgm:spPr/>
      <dgm:t>
        <a:bodyPr/>
        <a:lstStyle/>
        <a:p>
          <a:endParaRPr lang="hu-HU"/>
        </a:p>
      </dgm:t>
    </dgm:pt>
    <dgm:pt modelId="{9CE90C96-9B70-4F7A-9A62-F2A0A89C5EF6}" type="sibTrans" cxnId="{5597090C-0D5B-467A-BD8D-435ACB58B68E}">
      <dgm:prSet/>
      <dgm:spPr/>
      <dgm:t>
        <a:bodyPr/>
        <a:lstStyle/>
        <a:p>
          <a:endParaRPr lang="hu-HU"/>
        </a:p>
      </dgm:t>
    </dgm:pt>
    <dgm:pt modelId="{51AC3FF0-1D9D-477B-874F-7C735E0CE1FF}">
      <dgm:prSet phldrT="[Text]">
        <dgm:style>
          <a:lnRef idx="0">
            <a:schemeClr val="accent1"/>
          </a:lnRef>
          <a:fillRef idx="3">
            <a:schemeClr val="accent1"/>
          </a:fillRef>
          <a:effectRef idx="3">
            <a:schemeClr val="accent1"/>
          </a:effectRef>
          <a:fontRef idx="minor">
            <a:schemeClr val="lt1"/>
          </a:fontRef>
        </dgm:style>
      </dgm:prSet>
      <dgm:spPr/>
      <dgm:t>
        <a:bodyPr/>
        <a:lstStyle/>
        <a:p>
          <a:r>
            <a:rPr lang="hu-HU" b="1" smtClean="0">
              <a:effectLst>
                <a:outerShdw blurRad="38100" dist="38100" dir="2700000" algn="tl">
                  <a:srgbClr val="000000">
                    <a:alpha val="43137"/>
                  </a:srgbClr>
                </a:outerShdw>
              </a:effectLst>
            </a:rPr>
            <a:t>Monitoring</a:t>
          </a:r>
          <a:endParaRPr lang="hu-HU" b="1" dirty="0">
            <a:effectLst>
              <a:outerShdw blurRad="38100" dist="38100" dir="2700000" algn="tl">
                <a:srgbClr val="000000">
                  <a:alpha val="43137"/>
                </a:srgbClr>
              </a:outerShdw>
            </a:effectLst>
          </a:endParaRPr>
        </a:p>
      </dgm:t>
    </dgm:pt>
    <dgm:pt modelId="{58CA9983-F20D-4847-9C96-47B1CF01B8F9}" type="parTrans" cxnId="{05D050F5-79A4-40E6-A735-71BBB3C929C7}">
      <dgm:prSet/>
      <dgm:spPr/>
      <dgm:t>
        <a:bodyPr/>
        <a:lstStyle/>
        <a:p>
          <a:endParaRPr lang="hu-HU"/>
        </a:p>
      </dgm:t>
    </dgm:pt>
    <dgm:pt modelId="{7ADBEC20-697C-45DF-887A-FDECB9D5880D}" type="sibTrans" cxnId="{05D050F5-79A4-40E6-A735-71BBB3C929C7}">
      <dgm:prSet/>
      <dgm:spPr/>
      <dgm:t>
        <a:bodyPr/>
        <a:lstStyle/>
        <a:p>
          <a:endParaRPr lang="hu-HU"/>
        </a:p>
      </dgm:t>
    </dgm:pt>
    <dgm:pt modelId="{085F5B5C-48FD-445F-90F6-5E627D8D7F51}">
      <dgm:prSet phldrT="[Text]">
        <dgm:style>
          <a:lnRef idx="0">
            <a:schemeClr val="accent1"/>
          </a:lnRef>
          <a:fillRef idx="3">
            <a:schemeClr val="accent1"/>
          </a:fillRef>
          <a:effectRef idx="3">
            <a:schemeClr val="accent1"/>
          </a:effectRef>
          <a:fontRef idx="minor">
            <a:schemeClr val="lt1"/>
          </a:fontRef>
        </dgm:style>
      </dgm:prSet>
      <dgm:spPr/>
      <dgm:t>
        <a:bodyPr/>
        <a:lstStyle/>
        <a:p>
          <a:r>
            <a:rPr lang="hu-HU" b="1" dirty="0" smtClean="0">
              <a:effectLst>
                <a:outerShdw blurRad="38100" dist="38100" dir="2700000" algn="tl">
                  <a:srgbClr val="000000">
                    <a:alpha val="43137"/>
                  </a:srgbClr>
                </a:outerShdw>
              </a:effectLst>
            </a:rPr>
            <a:t>HW monitoring</a:t>
          </a:r>
          <a:endParaRPr lang="hu-HU" b="1" dirty="0">
            <a:effectLst>
              <a:outerShdw blurRad="38100" dist="38100" dir="2700000" algn="tl">
                <a:srgbClr val="000000">
                  <a:alpha val="43137"/>
                </a:srgbClr>
              </a:outerShdw>
            </a:effectLst>
          </a:endParaRPr>
        </a:p>
      </dgm:t>
    </dgm:pt>
    <dgm:pt modelId="{26A0EAE7-CA6E-46A8-93A2-C8FCE872A786}" type="parTrans" cxnId="{1F40DD84-9779-434B-882A-9B5ACFFC2A1A}">
      <dgm:prSet/>
      <dgm:spPr/>
      <dgm:t>
        <a:bodyPr/>
        <a:lstStyle/>
        <a:p>
          <a:endParaRPr lang="hu-HU"/>
        </a:p>
      </dgm:t>
    </dgm:pt>
    <dgm:pt modelId="{82A820D7-B448-4AA1-949B-96BCF2DE8BD3}" type="sibTrans" cxnId="{1F40DD84-9779-434B-882A-9B5ACFFC2A1A}">
      <dgm:prSet/>
      <dgm:spPr/>
      <dgm:t>
        <a:bodyPr/>
        <a:lstStyle/>
        <a:p>
          <a:endParaRPr lang="hu-HU"/>
        </a:p>
      </dgm:t>
    </dgm:pt>
    <dgm:pt modelId="{7E6AA07C-37C9-4B50-83EB-4310E2124D75}" type="pres">
      <dgm:prSet presAssocID="{5304A80A-737F-4070-BB77-2183B2B3DB8D}" presName="mainComposite" presStyleCnt="0">
        <dgm:presLayoutVars>
          <dgm:chPref val="1"/>
          <dgm:dir/>
          <dgm:animOne val="branch"/>
          <dgm:animLvl val="lvl"/>
          <dgm:resizeHandles val="exact"/>
        </dgm:presLayoutVars>
      </dgm:prSet>
      <dgm:spPr/>
      <dgm:t>
        <a:bodyPr/>
        <a:lstStyle/>
        <a:p>
          <a:endParaRPr lang="hu-HU"/>
        </a:p>
      </dgm:t>
    </dgm:pt>
    <dgm:pt modelId="{B412DD9C-63DB-42A2-A5BE-A5EE3D1F093B}" type="pres">
      <dgm:prSet presAssocID="{5304A80A-737F-4070-BB77-2183B2B3DB8D}" presName="hierFlow" presStyleCnt="0"/>
      <dgm:spPr/>
      <dgm:t>
        <a:bodyPr/>
        <a:lstStyle/>
        <a:p>
          <a:endParaRPr lang="hu-HU"/>
        </a:p>
      </dgm:t>
    </dgm:pt>
    <dgm:pt modelId="{0A499819-AA2E-479D-B549-A7806EF5BCEC}" type="pres">
      <dgm:prSet presAssocID="{5304A80A-737F-4070-BB77-2183B2B3DB8D}" presName="firstBuf" presStyleCnt="0"/>
      <dgm:spPr/>
      <dgm:t>
        <a:bodyPr/>
        <a:lstStyle/>
        <a:p>
          <a:endParaRPr lang="hu-HU"/>
        </a:p>
      </dgm:t>
    </dgm:pt>
    <dgm:pt modelId="{458928EC-3293-46D3-9ECE-C2A596120F4E}" type="pres">
      <dgm:prSet presAssocID="{5304A80A-737F-4070-BB77-2183B2B3DB8D}" presName="hierChild1" presStyleCnt="0">
        <dgm:presLayoutVars>
          <dgm:chPref val="1"/>
          <dgm:animOne val="branch"/>
          <dgm:animLvl val="lvl"/>
        </dgm:presLayoutVars>
      </dgm:prSet>
      <dgm:spPr/>
      <dgm:t>
        <a:bodyPr/>
        <a:lstStyle/>
        <a:p>
          <a:endParaRPr lang="hu-HU"/>
        </a:p>
      </dgm:t>
    </dgm:pt>
    <dgm:pt modelId="{69567520-32C0-4936-8571-587A1A42C113}" type="pres">
      <dgm:prSet presAssocID="{226F77F3-8715-42D9-B022-482D2A0A1930}" presName="Name14" presStyleCnt="0"/>
      <dgm:spPr/>
      <dgm:t>
        <a:bodyPr/>
        <a:lstStyle/>
        <a:p>
          <a:endParaRPr lang="hu-HU"/>
        </a:p>
      </dgm:t>
    </dgm:pt>
    <dgm:pt modelId="{E012B889-10C0-4D4E-984A-1726014CED3D}" type="pres">
      <dgm:prSet presAssocID="{226F77F3-8715-42D9-B022-482D2A0A1930}" presName="level1Shape" presStyleLbl="node0" presStyleIdx="0" presStyleCnt="1">
        <dgm:presLayoutVars>
          <dgm:chPref val="3"/>
        </dgm:presLayoutVars>
      </dgm:prSet>
      <dgm:spPr/>
      <dgm:t>
        <a:bodyPr/>
        <a:lstStyle/>
        <a:p>
          <a:endParaRPr lang="hu-HU"/>
        </a:p>
      </dgm:t>
    </dgm:pt>
    <dgm:pt modelId="{4D1989DA-B09B-4845-AFC3-A32CBF790689}" type="pres">
      <dgm:prSet presAssocID="{226F77F3-8715-42D9-B022-482D2A0A1930}" presName="hierChild2" presStyleCnt="0"/>
      <dgm:spPr/>
      <dgm:t>
        <a:bodyPr/>
        <a:lstStyle/>
        <a:p>
          <a:endParaRPr lang="hu-HU"/>
        </a:p>
      </dgm:t>
    </dgm:pt>
    <dgm:pt modelId="{93823AE7-CC84-4041-8CE4-4686BF07A6CF}" type="pres">
      <dgm:prSet presAssocID="{3E99CCB5-C7D5-4700-B255-298760A536E6}" presName="Name19" presStyleLbl="parChTrans1D2" presStyleIdx="0" presStyleCnt="3"/>
      <dgm:spPr/>
      <dgm:t>
        <a:bodyPr/>
        <a:lstStyle/>
        <a:p>
          <a:endParaRPr lang="hu-HU"/>
        </a:p>
      </dgm:t>
    </dgm:pt>
    <dgm:pt modelId="{D027B9D3-E689-49AA-A871-025FBC7D0968}" type="pres">
      <dgm:prSet presAssocID="{BD4185F5-4289-427A-8B0E-4E6D8D05EB42}" presName="Name21" presStyleCnt="0"/>
      <dgm:spPr/>
      <dgm:t>
        <a:bodyPr/>
        <a:lstStyle/>
        <a:p>
          <a:endParaRPr lang="hu-HU"/>
        </a:p>
      </dgm:t>
    </dgm:pt>
    <dgm:pt modelId="{999F72D4-C785-42BA-80F6-1470DF1A36F1}" type="pres">
      <dgm:prSet presAssocID="{BD4185F5-4289-427A-8B0E-4E6D8D05EB42}" presName="level2Shape" presStyleLbl="node2" presStyleIdx="0" presStyleCnt="3"/>
      <dgm:spPr/>
      <dgm:t>
        <a:bodyPr/>
        <a:lstStyle/>
        <a:p>
          <a:endParaRPr lang="hu-HU"/>
        </a:p>
      </dgm:t>
    </dgm:pt>
    <dgm:pt modelId="{F6010F73-BA4C-4A33-8D86-C0563C880445}" type="pres">
      <dgm:prSet presAssocID="{BD4185F5-4289-427A-8B0E-4E6D8D05EB42}" presName="hierChild3" presStyleCnt="0"/>
      <dgm:spPr/>
      <dgm:t>
        <a:bodyPr/>
        <a:lstStyle/>
        <a:p>
          <a:endParaRPr lang="hu-HU"/>
        </a:p>
      </dgm:t>
    </dgm:pt>
    <dgm:pt modelId="{19E9EA65-A253-4D56-8B4D-3A6BAB9735E7}" type="pres">
      <dgm:prSet presAssocID="{58CA9983-F20D-4847-9C96-47B1CF01B8F9}" presName="Name19" presStyleLbl="parChTrans1D3" presStyleIdx="0" presStyleCnt="3"/>
      <dgm:spPr/>
      <dgm:t>
        <a:bodyPr/>
        <a:lstStyle/>
        <a:p>
          <a:endParaRPr lang="hu-HU"/>
        </a:p>
      </dgm:t>
    </dgm:pt>
    <dgm:pt modelId="{1005AA4C-8BE9-4BD0-A986-2282F74A2906}" type="pres">
      <dgm:prSet presAssocID="{51AC3FF0-1D9D-477B-874F-7C735E0CE1FF}" presName="Name21" presStyleCnt="0"/>
      <dgm:spPr/>
      <dgm:t>
        <a:bodyPr/>
        <a:lstStyle/>
        <a:p>
          <a:endParaRPr lang="hu-HU"/>
        </a:p>
      </dgm:t>
    </dgm:pt>
    <dgm:pt modelId="{EA5CA11C-F430-4C39-8376-1A2FF5272799}" type="pres">
      <dgm:prSet presAssocID="{51AC3FF0-1D9D-477B-874F-7C735E0CE1FF}" presName="level2Shape" presStyleLbl="node3" presStyleIdx="0" presStyleCnt="3"/>
      <dgm:spPr/>
      <dgm:t>
        <a:bodyPr/>
        <a:lstStyle/>
        <a:p>
          <a:endParaRPr lang="hu-HU"/>
        </a:p>
      </dgm:t>
    </dgm:pt>
    <dgm:pt modelId="{1E8A4C8C-733C-4428-AD6C-7BD824A08729}" type="pres">
      <dgm:prSet presAssocID="{51AC3FF0-1D9D-477B-874F-7C735E0CE1FF}" presName="hierChild3" presStyleCnt="0"/>
      <dgm:spPr/>
      <dgm:t>
        <a:bodyPr/>
        <a:lstStyle/>
        <a:p>
          <a:endParaRPr lang="hu-HU"/>
        </a:p>
      </dgm:t>
    </dgm:pt>
    <dgm:pt modelId="{FAB60D42-62AA-4F58-AF8B-27A972D23853}" type="pres">
      <dgm:prSet presAssocID="{26A0EAE7-CA6E-46A8-93A2-C8FCE872A786}" presName="Name19" presStyleLbl="parChTrans1D4" presStyleIdx="0" presStyleCnt="2"/>
      <dgm:spPr/>
      <dgm:t>
        <a:bodyPr/>
        <a:lstStyle/>
        <a:p>
          <a:endParaRPr lang="hu-HU"/>
        </a:p>
      </dgm:t>
    </dgm:pt>
    <dgm:pt modelId="{EE763671-7C06-435D-AE86-001177EC579C}" type="pres">
      <dgm:prSet presAssocID="{085F5B5C-48FD-445F-90F6-5E627D8D7F51}" presName="Name21" presStyleCnt="0"/>
      <dgm:spPr/>
      <dgm:t>
        <a:bodyPr/>
        <a:lstStyle/>
        <a:p>
          <a:endParaRPr lang="hu-HU"/>
        </a:p>
      </dgm:t>
    </dgm:pt>
    <dgm:pt modelId="{8C2B9D21-C972-4FCB-AB27-6659F257521C}" type="pres">
      <dgm:prSet presAssocID="{085F5B5C-48FD-445F-90F6-5E627D8D7F51}" presName="level2Shape" presStyleLbl="node4" presStyleIdx="0" presStyleCnt="2"/>
      <dgm:spPr/>
      <dgm:t>
        <a:bodyPr/>
        <a:lstStyle/>
        <a:p>
          <a:endParaRPr lang="hu-HU"/>
        </a:p>
      </dgm:t>
    </dgm:pt>
    <dgm:pt modelId="{1F210C35-62D1-4FAE-996A-9BDED30BE00F}" type="pres">
      <dgm:prSet presAssocID="{085F5B5C-48FD-445F-90F6-5E627D8D7F51}" presName="hierChild3" presStyleCnt="0"/>
      <dgm:spPr/>
      <dgm:t>
        <a:bodyPr/>
        <a:lstStyle/>
        <a:p>
          <a:endParaRPr lang="hu-HU"/>
        </a:p>
      </dgm:t>
    </dgm:pt>
    <dgm:pt modelId="{32DF685B-E65E-4E2F-A627-A2C640FBD3FC}" type="pres">
      <dgm:prSet presAssocID="{40D9AD42-DB95-410A-AA4F-4E396BFBEAD7}" presName="Name19" presStyleLbl="parChTrans1D3" presStyleIdx="1" presStyleCnt="3"/>
      <dgm:spPr/>
      <dgm:t>
        <a:bodyPr/>
        <a:lstStyle/>
        <a:p>
          <a:endParaRPr lang="hu-HU"/>
        </a:p>
      </dgm:t>
    </dgm:pt>
    <dgm:pt modelId="{74407B90-5FA1-4DA4-8BA2-2F96964B8CCE}" type="pres">
      <dgm:prSet presAssocID="{3D08DFB3-471D-46C8-AE63-3F5BFDC7BD25}" presName="Name21" presStyleCnt="0"/>
      <dgm:spPr/>
      <dgm:t>
        <a:bodyPr/>
        <a:lstStyle/>
        <a:p>
          <a:endParaRPr lang="hu-HU"/>
        </a:p>
      </dgm:t>
    </dgm:pt>
    <dgm:pt modelId="{599D86B7-3670-4B08-97ED-9B752155FA1B}" type="pres">
      <dgm:prSet presAssocID="{3D08DFB3-471D-46C8-AE63-3F5BFDC7BD25}" presName="level2Shape" presStyleLbl="node3" presStyleIdx="1" presStyleCnt="3"/>
      <dgm:spPr/>
      <dgm:t>
        <a:bodyPr/>
        <a:lstStyle/>
        <a:p>
          <a:endParaRPr lang="hu-HU"/>
        </a:p>
      </dgm:t>
    </dgm:pt>
    <dgm:pt modelId="{39FF53C9-3846-4778-81D3-D684F2EB025B}" type="pres">
      <dgm:prSet presAssocID="{3D08DFB3-471D-46C8-AE63-3F5BFDC7BD25}" presName="hierChild3" presStyleCnt="0"/>
      <dgm:spPr/>
      <dgm:t>
        <a:bodyPr/>
        <a:lstStyle/>
        <a:p>
          <a:endParaRPr lang="hu-HU"/>
        </a:p>
      </dgm:t>
    </dgm:pt>
    <dgm:pt modelId="{4ABC974B-6EF1-4DE6-945E-D75D8A3781A8}" type="pres">
      <dgm:prSet presAssocID="{AB33A0D7-09DD-4705-83ED-F6313C524F92}" presName="Name19" presStyleLbl="parChTrans1D3" presStyleIdx="2" presStyleCnt="3"/>
      <dgm:spPr/>
      <dgm:t>
        <a:bodyPr/>
        <a:lstStyle/>
        <a:p>
          <a:endParaRPr lang="hu-HU"/>
        </a:p>
      </dgm:t>
    </dgm:pt>
    <dgm:pt modelId="{863755E6-2CAC-4A5E-972F-6083CFEBE3D4}" type="pres">
      <dgm:prSet presAssocID="{D6884374-AC16-42C3-BC0E-C6207596BF27}" presName="Name21" presStyleCnt="0"/>
      <dgm:spPr/>
      <dgm:t>
        <a:bodyPr/>
        <a:lstStyle/>
        <a:p>
          <a:endParaRPr lang="hu-HU"/>
        </a:p>
      </dgm:t>
    </dgm:pt>
    <dgm:pt modelId="{C0441B67-710D-4620-A91D-009AEAB6A490}" type="pres">
      <dgm:prSet presAssocID="{D6884374-AC16-42C3-BC0E-C6207596BF27}" presName="level2Shape" presStyleLbl="node3" presStyleIdx="2" presStyleCnt="3"/>
      <dgm:spPr/>
      <dgm:t>
        <a:bodyPr/>
        <a:lstStyle/>
        <a:p>
          <a:endParaRPr lang="hu-HU"/>
        </a:p>
      </dgm:t>
    </dgm:pt>
    <dgm:pt modelId="{4109E302-1D54-490C-800E-13447786FCEE}" type="pres">
      <dgm:prSet presAssocID="{D6884374-AC16-42C3-BC0E-C6207596BF27}" presName="hierChild3" presStyleCnt="0"/>
      <dgm:spPr/>
      <dgm:t>
        <a:bodyPr/>
        <a:lstStyle/>
        <a:p>
          <a:endParaRPr lang="hu-HU"/>
        </a:p>
      </dgm:t>
    </dgm:pt>
    <dgm:pt modelId="{11AB8CE3-E300-4245-B622-361D590ECFE4}" type="pres">
      <dgm:prSet presAssocID="{D7258C8A-9F67-4090-9E7C-283592DE5AE6}" presName="Name19" presStyleLbl="parChTrans1D4" presStyleIdx="1" presStyleCnt="2"/>
      <dgm:spPr/>
      <dgm:t>
        <a:bodyPr/>
        <a:lstStyle/>
        <a:p>
          <a:endParaRPr lang="hu-HU"/>
        </a:p>
      </dgm:t>
    </dgm:pt>
    <dgm:pt modelId="{9CFCB973-9BC3-49E0-8E4B-27FB888D5C40}" type="pres">
      <dgm:prSet presAssocID="{11D365D3-2C78-48B2-9F34-FFACB255B45A}" presName="Name21" presStyleCnt="0"/>
      <dgm:spPr/>
      <dgm:t>
        <a:bodyPr/>
        <a:lstStyle/>
        <a:p>
          <a:endParaRPr lang="hu-HU"/>
        </a:p>
      </dgm:t>
    </dgm:pt>
    <dgm:pt modelId="{0B2E41DC-5A0B-429F-9687-87CD500DDE35}" type="pres">
      <dgm:prSet presAssocID="{11D365D3-2C78-48B2-9F34-FFACB255B45A}" presName="level2Shape" presStyleLbl="node4" presStyleIdx="1" presStyleCnt="2"/>
      <dgm:spPr/>
      <dgm:t>
        <a:bodyPr/>
        <a:lstStyle/>
        <a:p>
          <a:endParaRPr lang="hu-HU"/>
        </a:p>
      </dgm:t>
    </dgm:pt>
    <dgm:pt modelId="{2B475F96-9958-4E48-8C34-2373E2B5C5FD}" type="pres">
      <dgm:prSet presAssocID="{11D365D3-2C78-48B2-9F34-FFACB255B45A}" presName="hierChild3" presStyleCnt="0"/>
      <dgm:spPr/>
      <dgm:t>
        <a:bodyPr/>
        <a:lstStyle/>
        <a:p>
          <a:endParaRPr lang="hu-HU"/>
        </a:p>
      </dgm:t>
    </dgm:pt>
    <dgm:pt modelId="{96F4FEE1-2320-420E-B106-4D7D166ABE8B}" type="pres">
      <dgm:prSet presAssocID="{6F630EEF-94CB-4EBC-A72E-53E5A0A3C81A}" presName="Name19" presStyleLbl="parChTrans1D2" presStyleIdx="1" presStyleCnt="3"/>
      <dgm:spPr/>
      <dgm:t>
        <a:bodyPr/>
        <a:lstStyle/>
        <a:p>
          <a:endParaRPr lang="hu-HU"/>
        </a:p>
      </dgm:t>
    </dgm:pt>
    <dgm:pt modelId="{4665FC89-6D34-4D47-812A-E5972FAE7157}" type="pres">
      <dgm:prSet presAssocID="{5B604F29-F1E5-47E7-A0C9-03AA183F9067}" presName="Name21" presStyleCnt="0"/>
      <dgm:spPr/>
      <dgm:t>
        <a:bodyPr/>
        <a:lstStyle/>
        <a:p>
          <a:endParaRPr lang="hu-HU"/>
        </a:p>
      </dgm:t>
    </dgm:pt>
    <dgm:pt modelId="{ADBFCC32-D150-4FA5-8A80-5102A086DC5E}" type="pres">
      <dgm:prSet presAssocID="{5B604F29-F1E5-47E7-A0C9-03AA183F9067}" presName="level2Shape" presStyleLbl="node2" presStyleIdx="1" presStyleCnt="3"/>
      <dgm:spPr/>
      <dgm:t>
        <a:bodyPr/>
        <a:lstStyle/>
        <a:p>
          <a:endParaRPr lang="hu-HU"/>
        </a:p>
      </dgm:t>
    </dgm:pt>
    <dgm:pt modelId="{EED2B503-865D-41C9-8242-D17C7BE834CA}" type="pres">
      <dgm:prSet presAssocID="{5B604F29-F1E5-47E7-A0C9-03AA183F9067}" presName="hierChild3" presStyleCnt="0"/>
      <dgm:spPr/>
      <dgm:t>
        <a:bodyPr/>
        <a:lstStyle/>
        <a:p>
          <a:endParaRPr lang="hu-HU"/>
        </a:p>
      </dgm:t>
    </dgm:pt>
    <dgm:pt modelId="{6687DED9-C082-4583-B130-B2EECA46AC46}" type="pres">
      <dgm:prSet presAssocID="{3FC24EF6-04F0-4675-9A63-386485243DB4}" presName="Name19" presStyleLbl="parChTrans1D2" presStyleIdx="2" presStyleCnt="3"/>
      <dgm:spPr/>
      <dgm:t>
        <a:bodyPr/>
        <a:lstStyle/>
        <a:p>
          <a:endParaRPr lang="hu-HU"/>
        </a:p>
      </dgm:t>
    </dgm:pt>
    <dgm:pt modelId="{57C09F78-7206-475A-B63B-B336859B273F}" type="pres">
      <dgm:prSet presAssocID="{15B74872-52DE-4218-A7B7-418D121D802B}" presName="Name21" presStyleCnt="0"/>
      <dgm:spPr/>
      <dgm:t>
        <a:bodyPr/>
        <a:lstStyle/>
        <a:p>
          <a:endParaRPr lang="hu-HU"/>
        </a:p>
      </dgm:t>
    </dgm:pt>
    <dgm:pt modelId="{B0A1E44F-D2DE-4F6C-AFD4-FBD319A2141A}" type="pres">
      <dgm:prSet presAssocID="{15B74872-52DE-4218-A7B7-418D121D802B}" presName="level2Shape" presStyleLbl="node2" presStyleIdx="2" presStyleCnt="3"/>
      <dgm:spPr/>
      <dgm:t>
        <a:bodyPr/>
        <a:lstStyle/>
        <a:p>
          <a:endParaRPr lang="hu-HU"/>
        </a:p>
      </dgm:t>
    </dgm:pt>
    <dgm:pt modelId="{BB4F351E-7159-4CC6-8C48-B588816CB559}" type="pres">
      <dgm:prSet presAssocID="{15B74872-52DE-4218-A7B7-418D121D802B}" presName="hierChild3" presStyleCnt="0"/>
      <dgm:spPr/>
      <dgm:t>
        <a:bodyPr/>
        <a:lstStyle/>
        <a:p>
          <a:endParaRPr lang="hu-HU"/>
        </a:p>
      </dgm:t>
    </dgm:pt>
    <dgm:pt modelId="{88FE15C8-20A3-458C-B909-586AD26418F9}" type="pres">
      <dgm:prSet presAssocID="{5304A80A-737F-4070-BB77-2183B2B3DB8D}" presName="bgShapesFlow" presStyleCnt="0"/>
      <dgm:spPr/>
      <dgm:t>
        <a:bodyPr/>
        <a:lstStyle/>
        <a:p>
          <a:endParaRPr lang="hu-HU"/>
        </a:p>
      </dgm:t>
    </dgm:pt>
    <dgm:pt modelId="{57CB8AF6-27EF-4172-A2EF-FEFFB6AB8259}" type="pres">
      <dgm:prSet presAssocID="{C76C4299-0D18-483B-849D-A5F594380EC3}" presName="rectComp" presStyleCnt="0"/>
      <dgm:spPr/>
      <dgm:t>
        <a:bodyPr/>
        <a:lstStyle/>
        <a:p>
          <a:endParaRPr lang="hu-HU"/>
        </a:p>
      </dgm:t>
    </dgm:pt>
    <dgm:pt modelId="{024F70C9-7A74-4AA8-A498-0DD2479B4CBA}" type="pres">
      <dgm:prSet presAssocID="{C76C4299-0D18-483B-849D-A5F594380EC3}" presName="bgRect" presStyleLbl="bgShp" presStyleIdx="0" presStyleCnt="4"/>
      <dgm:spPr/>
      <dgm:t>
        <a:bodyPr/>
        <a:lstStyle/>
        <a:p>
          <a:endParaRPr lang="hu-HU"/>
        </a:p>
      </dgm:t>
    </dgm:pt>
    <dgm:pt modelId="{564E22EE-73D5-49FA-850A-98EDD76AFFA6}" type="pres">
      <dgm:prSet presAssocID="{C76C4299-0D18-483B-849D-A5F594380EC3}" presName="bgRectTx" presStyleLbl="bgShp" presStyleIdx="0" presStyleCnt="4">
        <dgm:presLayoutVars>
          <dgm:bulletEnabled val="1"/>
        </dgm:presLayoutVars>
      </dgm:prSet>
      <dgm:spPr/>
      <dgm:t>
        <a:bodyPr/>
        <a:lstStyle/>
        <a:p>
          <a:endParaRPr lang="hu-HU"/>
        </a:p>
      </dgm:t>
    </dgm:pt>
    <dgm:pt modelId="{34F3F181-8CDF-4093-B267-83BEAEA61CE9}" type="pres">
      <dgm:prSet presAssocID="{C76C4299-0D18-483B-849D-A5F594380EC3}" presName="spComp" presStyleCnt="0"/>
      <dgm:spPr/>
      <dgm:t>
        <a:bodyPr/>
        <a:lstStyle/>
        <a:p>
          <a:endParaRPr lang="hu-HU"/>
        </a:p>
      </dgm:t>
    </dgm:pt>
    <dgm:pt modelId="{A959C262-9E86-486E-B3E1-A853176F457D}" type="pres">
      <dgm:prSet presAssocID="{C76C4299-0D18-483B-849D-A5F594380EC3}" presName="vSp" presStyleCnt="0"/>
      <dgm:spPr/>
      <dgm:t>
        <a:bodyPr/>
        <a:lstStyle/>
        <a:p>
          <a:endParaRPr lang="hu-HU"/>
        </a:p>
      </dgm:t>
    </dgm:pt>
    <dgm:pt modelId="{BEAFC876-D7EA-40D8-86E8-B9523B51EDFC}" type="pres">
      <dgm:prSet presAssocID="{C88939E6-BCF3-4711-9731-99DDECE0F254}" presName="rectComp" presStyleCnt="0"/>
      <dgm:spPr/>
      <dgm:t>
        <a:bodyPr/>
        <a:lstStyle/>
        <a:p>
          <a:endParaRPr lang="hu-HU"/>
        </a:p>
      </dgm:t>
    </dgm:pt>
    <dgm:pt modelId="{7345703B-BCB3-4C3F-8211-371DB9E1EEFC}" type="pres">
      <dgm:prSet presAssocID="{C88939E6-BCF3-4711-9731-99DDECE0F254}" presName="bgRect" presStyleLbl="bgShp" presStyleIdx="1" presStyleCnt="4"/>
      <dgm:spPr/>
      <dgm:t>
        <a:bodyPr/>
        <a:lstStyle/>
        <a:p>
          <a:endParaRPr lang="hu-HU"/>
        </a:p>
      </dgm:t>
    </dgm:pt>
    <dgm:pt modelId="{E9B4CB90-7DDD-4054-A635-CF076E4539E1}" type="pres">
      <dgm:prSet presAssocID="{C88939E6-BCF3-4711-9731-99DDECE0F254}" presName="bgRectTx" presStyleLbl="bgShp" presStyleIdx="1" presStyleCnt="4">
        <dgm:presLayoutVars>
          <dgm:bulletEnabled val="1"/>
        </dgm:presLayoutVars>
      </dgm:prSet>
      <dgm:spPr/>
      <dgm:t>
        <a:bodyPr/>
        <a:lstStyle/>
        <a:p>
          <a:endParaRPr lang="hu-HU"/>
        </a:p>
      </dgm:t>
    </dgm:pt>
    <dgm:pt modelId="{07916E52-E443-412C-9A35-7EB088DBEE1D}" type="pres">
      <dgm:prSet presAssocID="{C88939E6-BCF3-4711-9731-99DDECE0F254}" presName="spComp" presStyleCnt="0"/>
      <dgm:spPr/>
      <dgm:t>
        <a:bodyPr/>
        <a:lstStyle/>
        <a:p>
          <a:endParaRPr lang="hu-HU"/>
        </a:p>
      </dgm:t>
    </dgm:pt>
    <dgm:pt modelId="{7A6C2201-3AE7-4249-A07A-E70EE2C74369}" type="pres">
      <dgm:prSet presAssocID="{C88939E6-BCF3-4711-9731-99DDECE0F254}" presName="vSp" presStyleCnt="0"/>
      <dgm:spPr/>
      <dgm:t>
        <a:bodyPr/>
        <a:lstStyle/>
        <a:p>
          <a:endParaRPr lang="hu-HU"/>
        </a:p>
      </dgm:t>
    </dgm:pt>
    <dgm:pt modelId="{41ACBA61-87FF-4A57-AB5C-421CF7CA98A5}" type="pres">
      <dgm:prSet presAssocID="{A0255D9F-E862-43B0-92CF-9C72C2AD5C66}" presName="rectComp" presStyleCnt="0"/>
      <dgm:spPr/>
      <dgm:t>
        <a:bodyPr/>
        <a:lstStyle/>
        <a:p>
          <a:endParaRPr lang="hu-HU"/>
        </a:p>
      </dgm:t>
    </dgm:pt>
    <dgm:pt modelId="{5E4EE341-B9EC-4F30-B700-D6AB28514FE6}" type="pres">
      <dgm:prSet presAssocID="{A0255D9F-E862-43B0-92CF-9C72C2AD5C66}" presName="bgRect" presStyleLbl="bgShp" presStyleIdx="2" presStyleCnt="4"/>
      <dgm:spPr/>
      <dgm:t>
        <a:bodyPr/>
        <a:lstStyle/>
        <a:p>
          <a:endParaRPr lang="hu-HU"/>
        </a:p>
      </dgm:t>
    </dgm:pt>
    <dgm:pt modelId="{8F3F6C76-15FA-43DD-A43A-A083F1B5720D}" type="pres">
      <dgm:prSet presAssocID="{A0255D9F-E862-43B0-92CF-9C72C2AD5C66}" presName="bgRectTx" presStyleLbl="bgShp" presStyleIdx="2" presStyleCnt="4">
        <dgm:presLayoutVars>
          <dgm:bulletEnabled val="1"/>
        </dgm:presLayoutVars>
      </dgm:prSet>
      <dgm:spPr/>
      <dgm:t>
        <a:bodyPr/>
        <a:lstStyle/>
        <a:p>
          <a:endParaRPr lang="hu-HU"/>
        </a:p>
      </dgm:t>
    </dgm:pt>
    <dgm:pt modelId="{ABFA6B35-90F8-47F0-9716-C8734CF758D9}" type="pres">
      <dgm:prSet presAssocID="{A0255D9F-E862-43B0-92CF-9C72C2AD5C66}" presName="spComp" presStyleCnt="0"/>
      <dgm:spPr/>
      <dgm:t>
        <a:bodyPr/>
        <a:lstStyle/>
        <a:p>
          <a:endParaRPr lang="hu-HU"/>
        </a:p>
      </dgm:t>
    </dgm:pt>
    <dgm:pt modelId="{D03484E8-68E6-41B1-8981-13F76858BD93}" type="pres">
      <dgm:prSet presAssocID="{A0255D9F-E862-43B0-92CF-9C72C2AD5C66}" presName="vSp" presStyleCnt="0"/>
      <dgm:spPr/>
      <dgm:t>
        <a:bodyPr/>
        <a:lstStyle/>
        <a:p>
          <a:endParaRPr lang="hu-HU"/>
        </a:p>
      </dgm:t>
    </dgm:pt>
    <dgm:pt modelId="{190F1D1B-D9CA-4F3F-8CFE-EDA54D845A53}" type="pres">
      <dgm:prSet presAssocID="{CAE6DDE9-56D0-48C2-9477-9C5A589B7102}" presName="rectComp" presStyleCnt="0"/>
      <dgm:spPr/>
      <dgm:t>
        <a:bodyPr/>
        <a:lstStyle/>
        <a:p>
          <a:endParaRPr lang="hu-HU"/>
        </a:p>
      </dgm:t>
    </dgm:pt>
    <dgm:pt modelId="{5EA9376C-9BCF-4AAF-9288-CFF252C316C2}" type="pres">
      <dgm:prSet presAssocID="{CAE6DDE9-56D0-48C2-9477-9C5A589B7102}" presName="bgRect" presStyleLbl="bgShp" presStyleIdx="3" presStyleCnt="4"/>
      <dgm:spPr/>
      <dgm:t>
        <a:bodyPr/>
        <a:lstStyle/>
        <a:p>
          <a:endParaRPr lang="hu-HU"/>
        </a:p>
      </dgm:t>
    </dgm:pt>
    <dgm:pt modelId="{22FCE5C8-BB2A-4391-A71E-8E8E3EFAF474}" type="pres">
      <dgm:prSet presAssocID="{CAE6DDE9-56D0-48C2-9477-9C5A589B7102}" presName="bgRectTx" presStyleLbl="bgShp" presStyleIdx="3" presStyleCnt="4">
        <dgm:presLayoutVars>
          <dgm:bulletEnabled val="1"/>
        </dgm:presLayoutVars>
      </dgm:prSet>
      <dgm:spPr/>
      <dgm:t>
        <a:bodyPr/>
        <a:lstStyle/>
        <a:p>
          <a:endParaRPr lang="hu-HU"/>
        </a:p>
      </dgm:t>
    </dgm:pt>
  </dgm:ptLst>
  <dgm:cxnLst>
    <dgm:cxn modelId="{7BC8AC9C-26C5-4164-A059-BADCDCA8EEF8}" type="presOf" srcId="{226F77F3-8715-42D9-B022-482D2A0A1930}" destId="{E012B889-10C0-4D4E-984A-1726014CED3D}" srcOrd="0" destOrd="0" presId="urn:microsoft.com/office/officeart/2005/8/layout/hierarchy6"/>
    <dgm:cxn modelId="{AC1594C4-2BB9-4146-BA94-F73D4C99E390}" type="presOf" srcId="{15B74872-52DE-4218-A7B7-418D121D802B}" destId="{B0A1E44F-D2DE-4F6C-AFD4-FBD319A2141A}" srcOrd="0" destOrd="0" presId="urn:microsoft.com/office/officeart/2005/8/layout/hierarchy6"/>
    <dgm:cxn modelId="{5C3F2EC1-EE51-418A-BE66-904D24D50D63}" type="presOf" srcId="{C76C4299-0D18-483B-849D-A5F594380EC3}" destId="{564E22EE-73D5-49FA-850A-98EDD76AFFA6}" srcOrd="1" destOrd="0" presId="urn:microsoft.com/office/officeart/2005/8/layout/hierarchy6"/>
    <dgm:cxn modelId="{224BF96C-CF0B-4E96-BD30-C518B183741C}" srcId="{5304A80A-737F-4070-BB77-2183B2B3DB8D}" destId="{A0255D9F-E862-43B0-92CF-9C72C2AD5C66}" srcOrd="3" destOrd="0" parTransId="{E91E92F1-25F3-4764-BDAB-9574D58ED5AD}" sibTransId="{D3F76211-A2C8-4583-957B-E933F04926B0}"/>
    <dgm:cxn modelId="{EABEF28A-681A-4882-9996-3DF633518DB3}" srcId="{5304A80A-737F-4070-BB77-2183B2B3DB8D}" destId="{226F77F3-8715-42D9-B022-482D2A0A1930}" srcOrd="0" destOrd="0" parTransId="{8BF5FEC6-EE40-4093-BD32-C8E82D8353BD}" sibTransId="{74D71BC5-5846-4046-9966-9BDCBCB92FC8}"/>
    <dgm:cxn modelId="{8071433C-F2D7-43DF-8D81-0076284FBB12}" type="presOf" srcId="{D7258C8A-9F67-4090-9E7C-283592DE5AE6}" destId="{11AB8CE3-E300-4245-B622-361D590ECFE4}" srcOrd="0" destOrd="0" presId="urn:microsoft.com/office/officeart/2005/8/layout/hierarchy6"/>
    <dgm:cxn modelId="{0A26395E-EB5E-405E-B9C5-5C559CF91D4A}" srcId="{5304A80A-737F-4070-BB77-2183B2B3DB8D}" destId="{C76C4299-0D18-483B-849D-A5F594380EC3}" srcOrd="1" destOrd="0" parTransId="{2D2762C4-F2D2-492B-B8F7-A428AB0FF73E}" sibTransId="{3B6C1A5A-B609-49DD-8CA7-3EF1E636766C}"/>
    <dgm:cxn modelId="{3D673513-53F2-4A4D-8BA2-0897C439E0B5}" type="presOf" srcId="{D6884374-AC16-42C3-BC0E-C6207596BF27}" destId="{C0441B67-710D-4620-A91D-009AEAB6A490}" srcOrd="0" destOrd="0" presId="urn:microsoft.com/office/officeart/2005/8/layout/hierarchy6"/>
    <dgm:cxn modelId="{9EAE77EE-831F-4B6C-BF8E-5C0FEC37A0D9}" srcId="{226F77F3-8715-42D9-B022-482D2A0A1930}" destId="{5B604F29-F1E5-47E7-A0C9-03AA183F9067}" srcOrd="1" destOrd="0" parTransId="{6F630EEF-94CB-4EBC-A72E-53E5A0A3C81A}" sibTransId="{E4F20F46-AF4C-49E8-9417-23B78ED79739}"/>
    <dgm:cxn modelId="{1ADDED0D-1DAE-4FCE-98B3-EE8DE744FF3E}" srcId="{5304A80A-737F-4070-BB77-2183B2B3DB8D}" destId="{C88939E6-BCF3-4711-9731-99DDECE0F254}" srcOrd="2" destOrd="0" parTransId="{395E23A0-E97D-417A-8B7E-A74895B5B8CD}" sibTransId="{2B648E10-214E-4722-987A-DF560A606F53}"/>
    <dgm:cxn modelId="{875943C1-8286-4A19-AA9B-DC827A90221D}" type="presOf" srcId="{58CA9983-F20D-4847-9C96-47B1CF01B8F9}" destId="{19E9EA65-A253-4D56-8B4D-3A6BAB9735E7}" srcOrd="0" destOrd="0" presId="urn:microsoft.com/office/officeart/2005/8/layout/hierarchy6"/>
    <dgm:cxn modelId="{697FA50E-EA68-49CC-85FB-3E6D37AB0DA8}" srcId="{226F77F3-8715-42D9-B022-482D2A0A1930}" destId="{BD4185F5-4289-427A-8B0E-4E6D8D05EB42}" srcOrd="0" destOrd="0" parTransId="{3E99CCB5-C7D5-4700-B255-298760A536E6}" sibTransId="{7BD5C4D2-1403-4982-983C-5CD20EF83312}"/>
    <dgm:cxn modelId="{18A8D3CF-8D22-49C6-A7CA-2AF1F28A7B3D}" type="presOf" srcId="{40D9AD42-DB95-410A-AA4F-4E396BFBEAD7}" destId="{32DF685B-E65E-4E2F-A627-A2C640FBD3FC}" srcOrd="0" destOrd="0" presId="urn:microsoft.com/office/officeart/2005/8/layout/hierarchy6"/>
    <dgm:cxn modelId="{05D050F5-79A4-40E6-A735-71BBB3C929C7}" srcId="{BD4185F5-4289-427A-8B0E-4E6D8D05EB42}" destId="{51AC3FF0-1D9D-477B-874F-7C735E0CE1FF}" srcOrd="0" destOrd="0" parTransId="{58CA9983-F20D-4847-9C96-47B1CF01B8F9}" sibTransId="{7ADBEC20-697C-45DF-887A-FDECB9D5880D}"/>
    <dgm:cxn modelId="{E35372A5-B1ED-4D59-8F3B-578912299332}" type="presOf" srcId="{CAE6DDE9-56D0-48C2-9477-9C5A589B7102}" destId="{22FCE5C8-BB2A-4391-A71E-8E8E3EFAF474}" srcOrd="1" destOrd="0" presId="urn:microsoft.com/office/officeart/2005/8/layout/hierarchy6"/>
    <dgm:cxn modelId="{CAEF2B47-B8AE-48DF-B87A-20A51DBD96CC}" type="presOf" srcId="{BD4185F5-4289-427A-8B0E-4E6D8D05EB42}" destId="{999F72D4-C785-42BA-80F6-1470DF1A36F1}" srcOrd="0" destOrd="0" presId="urn:microsoft.com/office/officeart/2005/8/layout/hierarchy6"/>
    <dgm:cxn modelId="{98A3E7B3-F471-4517-93BC-5A795E7BB0EF}" type="presOf" srcId="{3E99CCB5-C7D5-4700-B255-298760A536E6}" destId="{93823AE7-CC84-4041-8CE4-4686BF07A6CF}" srcOrd="0" destOrd="0" presId="urn:microsoft.com/office/officeart/2005/8/layout/hierarchy6"/>
    <dgm:cxn modelId="{7886D0EF-6352-46CE-823E-DBD99CEF3636}" srcId="{D6884374-AC16-42C3-BC0E-C6207596BF27}" destId="{11D365D3-2C78-48B2-9F34-FFACB255B45A}" srcOrd="0" destOrd="0" parTransId="{D7258C8A-9F67-4090-9E7C-283592DE5AE6}" sibTransId="{E26214F4-941B-4AD4-B580-80526CF3E6F9}"/>
    <dgm:cxn modelId="{FB503310-E4F6-468C-9ED9-2B4339BBA288}" type="presOf" srcId="{26A0EAE7-CA6E-46A8-93A2-C8FCE872A786}" destId="{FAB60D42-62AA-4F58-AF8B-27A972D23853}" srcOrd="0" destOrd="0" presId="urn:microsoft.com/office/officeart/2005/8/layout/hierarchy6"/>
    <dgm:cxn modelId="{5B7D4B56-913D-4193-8805-F6CCEA298E1C}" type="presOf" srcId="{C88939E6-BCF3-4711-9731-99DDECE0F254}" destId="{7345703B-BCB3-4C3F-8211-371DB9E1EEFC}" srcOrd="0" destOrd="0" presId="urn:microsoft.com/office/officeart/2005/8/layout/hierarchy6"/>
    <dgm:cxn modelId="{1F40DD84-9779-434B-882A-9B5ACFFC2A1A}" srcId="{51AC3FF0-1D9D-477B-874F-7C735E0CE1FF}" destId="{085F5B5C-48FD-445F-90F6-5E627D8D7F51}" srcOrd="0" destOrd="0" parTransId="{26A0EAE7-CA6E-46A8-93A2-C8FCE872A786}" sibTransId="{82A820D7-B448-4AA1-949B-96BCF2DE8BD3}"/>
    <dgm:cxn modelId="{25B7A6AB-A174-40D5-B791-57A647F2C313}" type="presOf" srcId="{AB33A0D7-09DD-4705-83ED-F6313C524F92}" destId="{4ABC974B-6EF1-4DE6-945E-D75D8A3781A8}" srcOrd="0" destOrd="0" presId="urn:microsoft.com/office/officeart/2005/8/layout/hierarchy6"/>
    <dgm:cxn modelId="{BDE5BC8A-A027-47A8-BD18-C607127EAD86}" type="presOf" srcId="{3FC24EF6-04F0-4675-9A63-386485243DB4}" destId="{6687DED9-C082-4583-B130-B2EECA46AC46}" srcOrd="0" destOrd="0" presId="urn:microsoft.com/office/officeart/2005/8/layout/hierarchy6"/>
    <dgm:cxn modelId="{47E5BE5E-8A6C-41AA-BD32-DF36CB0DE04F}" type="presOf" srcId="{C88939E6-BCF3-4711-9731-99DDECE0F254}" destId="{E9B4CB90-7DDD-4054-A635-CF076E4539E1}" srcOrd="1" destOrd="0" presId="urn:microsoft.com/office/officeart/2005/8/layout/hierarchy6"/>
    <dgm:cxn modelId="{3E293727-047E-45B3-8587-2B6AB4577842}" type="presOf" srcId="{3D08DFB3-471D-46C8-AE63-3F5BFDC7BD25}" destId="{599D86B7-3670-4B08-97ED-9B752155FA1B}" srcOrd="0" destOrd="0" presId="urn:microsoft.com/office/officeart/2005/8/layout/hierarchy6"/>
    <dgm:cxn modelId="{32D0C28B-B9B1-4E59-8325-548BFE7E2726}" type="presOf" srcId="{6F630EEF-94CB-4EBC-A72E-53E5A0A3C81A}" destId="{96F4FEE1-2320-420E-B106-4D7D166ABE8B}" srcOrd="0" destOrd="0" presId="urn:microsoft.com/office/officeart/2005/8/layout/hierarchy6"/>
    <dgm:cxn modelId="{F9DB1146-DA0A-4D98-8077-762438F00AE6}" srcId="{BD4185F5-4289-427A-8B0E-4E6D8D05EB42}" destId="{3D08DFB3-471D-46C8-AE63-3F5BFDC7BD25}" srcOrd="1" destOrd="0" parTransId="{40D9AD42-DB95-410A-AA4F-4E396BFBEAD7}" sibTransId="{F481F8CC-BDED-4BC7-B0A5-CEDD231372CC}"/>
    <dgm:cxn modelId="{6152BB41-2CCA-4A73-AAF4-C189675272E0}" type="presOf" srcId="{A0255D9F-E862-43B0-92CF-9C72C2AD5C66}" destId="{8F3F6C76-15FA-43DD-A43A-A083F1B5720D}" srcOrd="1" destOrd="0" presId="urn:microsoft.com/office/officeart/2005/8/layout/hierarchy6"/>
    <dgm:cxn modelId="{D6BF9B4F-87A5-4B9A-9743-BDD53BC798F4}" type="presOf" srcId="{5B604F29-F1E5-47E7-A0C9-03AA183F9067}" destId="{ADBFCC32-D150-4FA5-8A80-5102A086DC5E}" srcOrd="0" destOrd="0" presId="urn:microsoft.com/office/officeart/2005/8/layout/hierarchy6"/>
    <dgm:cxn modelId="{780B9E6D-7CE8-4F83-AEDC-6979C951F1BE}" type="presOf" srcId="{C76C4299-0D18-483B-849D-A5F594380EC3}" destId="{024F70C9-7A74-4AA8-A498-0DD2479B4CBA}" srcOrd="0" destOrd="0" presId="urn:microsoft.com/office/officeart/2005/8/layout/hierarchy6"/>
    <dgm:cxn modelId="{B7F93CAD-BF57-44D3-9980-8694BA796CD7}" type="presOf" srcId="{085F5B5C-48FD-445F-90F6-5E627D8D7F51}" destId="{8C2B9D21-C972-4FCB-AB27-6659F257521C}" srcOrd="0" destOrd="0" presId="urn:microsoft.com/office/officeart/2005/8/layout/hierarchy6"/>
    <dgm:cxn modelId="{36038FCC-69F8-4868-82FE-FD74A72324F9}" type="presOf" srcId="{51AC3FF0-1D9D-477B-874F-7C735E0CE1FF}" destId="{EA5CA11C-F430-4C39-8376-1A2FF5272799}" srcOrd="0" destOrd="0" presId="urn:microsoft.com/office/officeart/2005/8/layout/hierarchy6"/>
    <dgm:cxn modelId="{C7CEC408-8E6F-489B-B426-24432DCF0FAA}" type="presOf" srcId="{5304A80A-737F-4070-BB77-2183B2B3DB8D}" destId="{7E6AA07C-37C9-4B50-83EB-4310E2124D75}" srcOrd="0" destOrd="0" presId="urn:microsoft.com/office/officeart/2005/8/layout/hierarchy6"/>
    <dgm:cxn modelId="{77EC1AC7-01E6-47CE-AF86-4FFD4EB90F7D}" srcId="{BD4185F5-4289-427A-8B0E-4E6D8D05EB42}" destId="{D6884374-AC16-42C3-BC0E-C6207596BF27}" srcOrd="2" destOrd="0" parTransId="{AB33A0D7-09DD-4705-83ED-F6313C524F92}" sibTransId="{55082920-0BD6-4A5A-8B37-1DAE6C32AE2F}"/>
    <dgm:cxn modelId="{B240B66D-DD2F-40E7-A9C0-AFDCC3422661}" srcId="{226F77F3-8715-42D9-B022-482D2A0A1930}" destId="{15B74872-52DE-4218-A7B7-418D121D802B}" srcOrd="2" destOrd="0" parTransId="{3FC24EF6-04F0-4675-9A63-386485243DB4}" sibTransId="{268CCA29-0CEA-4D13-A8F3-AC063EF829B8}"/>
    <dgm:cxn modelId="{F753A792-385B-485E-8707-AEB0CB5C8D71}" type="presOf" srcId="{11D365D3-2C78-48B2-9F34-FFACB255B45A}" destId="{0B2E41DC-5A0B-429F-9687-87CD500DDE35}" srcOrd="0" destOrd="0" presId="urn:microsoft.com/office/officeart/2005/8/layout/hierarchy6"/>
    <dgm:cxn modelId="{D363E1C2-F948-4720-B7DF-DB8F39EA3B8B}" type="presOf" srcId="{A0255D9F-E862-43B0-92CF-9C72C2AD5C66}" destId="{5E4EE341-B9EC-4F30-B700-D6AB28514FE6}" srcOrd="0" destOrd="0" presId="urn:microsoft.com/office/officeart/2005/8/layout/hierarchy6"/>
    <dgm:cxn modelId="{A5DD0BFE-3AF8-428B-94BB-E51CF2306645}" type="presOf" srcId="{CAE6DDE9-56D0-48C2-9477-9C5A589B7102}" destId="{5EA9376C-9BCF-4AAF-9288-CFF252C316C2}" srcOrd="0" destOrd="0" presId="urn:microsoft.com/office/officeart/2005/8/layout/hierarchy6"/>
    <dgm:cxn modelId="{5597090C-0D5B-467A-BD8D-435ACB58B68E}" srcId="{5304A80A-737F-4070-BB77-2183B2B3DB8D}" destId="{CAE6DDE9-56D0-48C2-9477-9C5A589B7102}" srcOrd="4" destOrd="0" parTransId="{57BF2CA5-894F-4DFF-A75E-897C972C4E70}" sibTransId="{9CE90C96-9B70-4F7A-9A62-F2A0A89C5EF6}"/>
    <dgm:cxn modelId="{4E22C712-876E-421F-981F-B1CC36FC19B3}" type="presParOf" srcId="{7E6AA07C-37C9-4B50-83EB-4310E2124D75}" destId="{B412DD9C-63DB-42A2-A5BE-A5EE3D1F093B}" srcOrd="0" destOrd="0" presId="urn:microsoft.com/office/officeart/2005/8/layout/hierarchy6"/>
    <dgm:cxn modelId="{6864F7C9-3916-4010-BA42-A26036253242}" type="presParOf" srcId="{B412DD9C-63DB-42A2-A5BE-A5EE3D1F093B}" destId="{0A499819-AA2E-479D-B549-A7806EF5BCEC}" srcOrd="0" destOrd="0" presId="urn:microsoft.com/office/officeart/2005/8/layout/hierarchy6"/>
    <dgm:cxn modelId="{AE2761EA-1963-4C59-A230-496F29C0CF5B}" type="presParOf" srcId="{B412DD9C-63DB-42A2-A5BE-A5EE3D1F093B}" destId="{458928EC-3293-46D3-9ECE-C2A596120F4E}" srcOrd="1" destOrd="0" presId="urn:microsoft.com/office/officeart/2005/8/layout/hierarchy6"/>
    <dgm:cxn modelId="{B321F5AF-80CB-45A0-A10F-274EF81B267B}" type="presParOf" srcId="{458928EC-3293-46D3-9ECE-C2A596120F4E}" destId="{69567520-32C0-4936-8571-587A1A42C113}" srcOrd="0" destOrd="0" presId="urn:microsoft.com/office/officeart/2005/8/layout/hierarchy6"/>
    <dgm:cxn modelId="{BA6DAFF5-E79D-4654-A5E0-57B65F48902D}" type="presParOf" srcId="{69567520-32C0-4936-8571-587A1A42C113}" destId="{E012B889-10C0-4D4E-984A-1726014CED3D}" srcOrd="0" destOrd="0" presId="urn:microsoft.com/office/officeart/2005/8/layout/hierarchy6"/>
    <dgm:cxn modelId="{CBDC0967-5F4F-4AFA-A3F6-DC2CF4F3A5AF}" type="presParOf" srcId="{69567520-32C0-4936-8571-587A1A42C113}" destId="{4D1989DA-B09B-4845-AFC3-A32CBF790689}" srcOrd="1" destOrd="0" presId="urn:microsoft.com/office/officeart/2005/8/layout/hierarchy6"/>
    <dgm:cxn modelId="{02F5D744-6E56-4C58-82D0-B516856664AB}" type="presParOf" srcId="{4D1989DA-B09B-4845-AFC3-A32CBF790689}" destId="{93823AE7-CC84-4041-8CE4-4686BF07A6CF}" srcOrd="0" destOrd="0" presId="urn:microsoft.com/office/officeart/2005/8/layout/hierarchy6"/>
    <dgm:cxn modelId="{591CA3FD-F1F3-4E71-AAEC-9DEE01E950F7}" type="presParOf" srcId="{4D1989DA-B09B-4845-AFC3-A32CBF790689}" destId="{D027B9D3-E689-49AA-A871-025FBC7D0968}" srcOrd="1" destOrd="0" presId="urn:microsoft.com/office/officeart/2005/8/layout/hierarchy6"/>
    <dgm:cxn modelId="{1173F9EA-81DA-4905-880B-D4EACDEA00F3}" type="presParOf" srcId="{D027B9D3-E689-49AA-A871-025FBC7D0968}" destId="{999F72D4-C785-42BA-80F6-1470DF1A36F1}" srcOrd="0" destOrd="0" presId="urn:microsoft.com/office/officeart/2005/8/layout/hierarchy6"/>
    <dgm:cxn modelId="{0C6F4EE4-9C9D-4532-AC8B-E994750A5ADB}" type="presParOf" srcId="{D027B9D3-E689-49AA-A871-025FBC7D0968}" destId="{F6010F73-BA4C-4A33-8D86-C0563C880445}" srcOrd="1" destOrd="0" presId="urn:microsoft.com/office/officeart/2005/8/layout/hierarchy6"/>
    <dgm:cxn modelId="{DBA537A2-701B-4BAD-B7B6-6F631D2CAEF3}" type="presParOf" srcId="{F6010F73-BA4C-4A33-8D86-C0563C880445}" destId="{19E9EA65-A253-4D56-8B4D-3A6BAB9735E7}" srcOrd="0" destOrd="0" presId="urn:microsoft.com/office/officeart/2005/8/layout/hierarchy6"/>
    <dgm:cxn modelId="{B8815319-D99A-4689-A22A-F9ECFEDA942D}" type="presParOf" srcId="{F6010F73-BA4C-4A33-8D86-C0563C880445}" destId="{1005AA4C-8BE9-4BD0-A986-2282F74A2906}" srcOrd="1" destOrd="0" presId="urn:microsoft.com/office/officeart/2005/8/layout/hierarchy6"/>
    <dgm:cxn modelId="{1FA3667D-0CF5-45A1-9B60-D453BCAF1C8E}" type="presParOf" srcId="{1005AA4C-8BE9-4BD0-A986-2282F74A2906}" destId="{EA5CA11C-F430-4C39-8376-1A2FF5272799}" srcOrd="0" destOrd="0" presId="urn:microsoft.com/office/officeart/2005/8/layout/hierarchy6"/>
    <dgm:cxn modelId="{C218520D-00E1-4B7F-B25E-8EF55ECB45A7}" type="presParOf" srcId="{1005AA4C-8BE9-4BD0-A986-2282F74A2906}" destId="{1E8A4C8C-733C-4428-AD6C-7BD824A08729}" srcOrd="1" destOrd="0" presId="urn:microsoft.com/office/officeart/2005/8/layout/hierarchy6"/>
    <dgm:cxn modelId="{BCFA9B1A-F7F8-43AB-B922-0DF0FCC5FC13}" type="presParOf" srcId="{1E8A4C8C-733C-4428-AD6C-7BD824A08729}" destId="{FAB60D42-62AA-4F58-AF8B-27A972D23853}" srcOrd="0" destOrd="0" presId="urn:microsoft.com/office/officeart/2005/8/layout/hierarchy6"/>
    <dgm:cxn modelId="{38A9B53A-C4BF-4A71-85EC-77D7DD01292A}" type="presParOf" srcId="{1E8A4C8C-733C-4428-AD6C-7BD824A08729}" destId="{EE763671-7C06-435D-AE86-001177EC579C}" srcOrd="1" destOrd="0" presId="urn:microsoft.com/office/officeart/2005/8/layout/hierarchy6"/>
    <dgm:cxn modelId="{860D2296-2D59-45C1-B1C9-4C6645FCB516}" type="presParOf" srcId="{EE763671-7C06-435D-AE86-001177EC579C}" destId="{8C2B9D21-C972-4FCB-AB27-6659F257521C}" srcOrd="0" destOrd="0" presId="urn:microsoft.com/office/officeart/2005/8/layout/hierarchy6"/>
    <dgm:cxn modelId="{1D17211D-6711-4057-8D26-5AD8C2E6586A}" type="presParOf" srcId="{EE763671-7C06-435D-AE86-001177EC579C}" destId="{1F210C35-62D1-4FAE-996A-9BDED30BE00F}" srcOrd="1" destOrd="0" presId="urn:microsoft.com/office/officeart/2005/8/layout/hierarchy6"/>
    <dgm:cxn modelId="{431DDA07-996E-4D56-BE25-F3118C361217}" type="presParOf" srcId="{F6010F73-BA4C-4A33-8D86-C0563C880445}" destId="{32DF685B-E65E-4E2F-A627-A2C640FBD3FC}" srcOrd="2" destOrd="0" presId="urn:microsoft.com/office/officeart/2005/8/layout/hierarchy6"/>
    <dgm:cxn modelId="{699683B3-B664-4D8E-ADD5-2FDD9633E751}" type="presParOf" srcId="{F6010F73-BA4C-4A33-8D86-C0563C880445}" destId="{74407B90-5FA1-4DA4-8BA2-2F96964B8CCE}" srcOrd="3" destOrd="0" presId="urn:microsoft.com/office/officeart/2005/8/layout/hierarchy6"/>
    <dgm:cxn modelId="{F823E1F8-C738-47B9-A091-08D7C2180A0E}" type="presParOf" srcId="{74407B90-5FA1-4DA4-8BA2-2F96964B8CCE}" destId="{599D86B7-3670-4B08-97ED-9B752155FA1B}" srcOrd="0" destOrd="0" presId="urn:microsoft.com/office/officeart/2005/8/layout/hierarchy6"/>
    <dgm:cxn modelId="{DB92EB33-E05B-448B-927C-3ABEA5FDEBE0}" type="presParOf" srcId="{74407B90-5FA1-4DA4-8BA2-2F96964B8CCE}" destId="{39FF53C9-3846-4778-81D3-D684F2EB025B}" srcOrd="1" destOrd="0" presId="urn:microsoft.com/office/officeart/2005/8/layout/hierarchy6"/>
    <dgm:cxn modelId="{3010DBE0-B6BD-4B44-B4DA-D774CCAD45C3}" type="presParOf" srcId="{F6010F73-BA4C-4A33-8D86-C0563C880445}" destId="{4ABC974B-6EF1-4DE6-945E-D75D8A3781A8}" srcOrd="4" destOrd="0" presId="urn:microsoft.com/office/officeart/2005/8/layout/hierarchy6"/>
    <dgm:cxn modelId="{35CF718B-392A-4F3C-BD04-D3195FFD8A78}" type="presParOf" srcId="{F6010F73-BA4C-4A33-8D86-C0563C880445}" destId="{863755E6-2CAC-4A5E-972F-6083CFEBE3D4}" srcOrd="5" destOrd="0" presId="urn:microsoft.com/office/officeart/2005/8/layout/hierarchy6"/>
    <dgm:cxn modelId="{37821C85-6C7B-4669-99CA-CD10CD75270F}" type="presParOf" srcId="{863755E6-2CAC-4A5E-972F-6083CFEBE3D4}" destId="{C0441B67-710D-4620-A91D-009AEAB6A490}" srcOrd="0" destOrd="0" presId="urn:microsoft.com/office/officeart/2005/8/layout/hierarchy6"/>
    <dgm:cxn modelId="{8081D9EA-5B32-4875-B240-4C56F353C159}" type="presParOf" srcId="{863755E6-2CAC-4A5E-972F-6083CFEBE3D4}" destId="{4109E302-1D54-490C-800E-13447786FCEE}" srcOrd="1" destOrd="0" presId="urn:microsoft.com/office/officeart/2005/8/layout/hierarchy6"/>
    <dgm:cxn modelId="{ADC0764E-AC0E-457F-ADC6-0DFFC93CEB1D}" type="presParOf" srcId="{4109E302-1D54-490C-800E-13447786FCEE}" destId="{11AB8CE3-E300-4245-B622-361D590ECFE4}" srcOrd="0" destOrd="0" presId="urn:microsoft.com/office/officeart/2005/8/layout/hierarchy6"/>
    <dgm:cxn modelId="{A6E8A4E0-A69A-4FD2-9346-340FF1491373}" type="presParOf" srcId="{4109E302-1D54-490C-800E-13447786FCEE}" destId="{9CFCB973-9BC3-49E0-8E4B-27FB888D5C40}" srcOrd="1" destOrd="0" presId="urn:microsoft.com/office/officeart/2005/8/layout/hierarchy6"/>
    <dgm:cxn modelId="{BEC001E1-2B94-495F-BD5E-F8C5D10EFE4F}" type="presParOf" srcId="{9CFCB973-9BC3-49E0-8E4B-27FB888D5C40}" destId="{0B2E41DC-5A0B-429F-9687-87CD500DDE35}" srcOrd="0" destOrd="0" presId="urn:microsoft.com/office/officeart/2005/8/layout/hierarchy6"/>
    <dgm:cxn modelId="{33D60962-3E06-4023-A849-92494EC7526F}" type="presParOf" srcId="{9CFCB973-9BC3-49E0-8E4B-27FB888D5C40}" destId="{2B475F96-9958-4E48-8C34-2373E2B5C5FD}" srcOrd="1" destOrd="0" presId="urn:microsoft.com/office/officeart/2005/8/layout/hierarchy6"/>
    <dgm:cxn modelId="{2011A269-C277-4400-B6EA-7105AE413B39}" type="presParOf" srcId="{4D1989DA-B09B-4845-AFC3-A32CBF790689}" destId="{96F4FEE1-2320-420E-B106-4D7D166ABE8B}" srcOrd="2" destOrd="0" presId="urn:microsoft.com/office/officeart/2005/8/layout/hierarchy6"/>
    <dgm:cxn modelId="{74E973FA-4B5A-40C4-995A-E49945BC15D8}" type="presParOf" srcId="{4D1989DA-B09B-4845-AFC3-A32CBF790689}" destId="{4665FC89-6D34-4D47-812A-E5972FAE7157}" srcOrd="3" destOrd="0" presId="urn:microsoft.com/office/officeart/2005/8/layout/hierarchy6"/>
    <dgm:cxn modelId="{8E3743DD-2757-4825-9808-8162DD1FD454}" type="presParOf" srcId="{4665FC89-6D34-4D47-812A-E5972FAE7157}" destId="{ADBFCC32-D150-4FA5-8A80-5102A086DC5E}" srcOrd="0" destOrd="0" presId="urn:microsoft.com/office/officeart/2005/8/layout/hierarchy6"/>
    <dgm:cxn modelId="{223CE9B7-3E0F-4BB2-A605-66D5CA8A7E67}" type="presParOf" srcId="{4665FC89-6D34-4D47-812A-E5972FAE7157}" destId="{EED2B503-865D-41C9-8242-D17C7BE834CA}" srcOrd="1" destOrd="0" presId="urn:microsoft.com/office/officeart/2005/8/layout/hierarchy6"/>
    <dgm:cxn modelId="{171C0F06-F6B9-4F80-A9C4-30CF7CBE90B3}" type="presParOf" srcId="{4D1989DA-B09B-4845-AFC3-A32CBF790689}" destId="{6687DED9-C082-4583-B130-B2EECA46AC46}" srcOrd="4" destOrd="0" presId="urn:microsoft.com/office/officeart/2005/8/layout/hierarchy6"/>
    <dgm:cxn modelId="{69CAF4D3-5597-4E12-B467-D2C30113794C}" type="presParOf" srcId="{4D1989DA-B09B-4845-AFC3-A32CBF790689}" destId="{57C09F78-7206-475A-B63B-B336859B273F}" srcOrd="5" destOrd="0" presId="urn:microsoft.com/office/officeart/2005/8/layout/hierarchy6"/>
    <dgm:cxn modelId="{035F90CE-96DE-48DD-B314-56BAE8713728}" type="presParOf" srcId="{57C09F78-7206-475A-B63B-B336859B273F}" destId="{B0A1E44F-D2DE-4F6C-AFD4-FBD319A2141A}" srcOrd="0" destOrd="0" presId="urn:microsoft.com/office/officeart/2005/8/layout/hierarchy6"/>
    <dgm:cxn modelId="{4DB7ADD4-F91F-4E0B-9F9A-656128DAB74B}" type="presParOf" srcId="{57C09F78-7206-475A-B63B-B336859B273F}" destId="{BB4F351E-7159-4CC6-8C48-B588816CB559}" srcOrd="1" destOrd="0" presId="urn:microsoft.com/office/officeart/2005/8/layout/hierarchy6"/>
    <dgm:cxn modelId="{6105BF18-BE9E-4605-90BE-54EA33D39E20}" type="presParOf" srcId="{7E6AA07C-37C9-4B50-83EB-4310E2124D75}" destId="{88FE15C8-20A3-458C-B909-586AD26418F9}" srcOrd="1" destOrd="0" presId="urn:microsoft.com/office/officeart/2005/8/layout/hierarchy6"/>
    <dgm:cxn modelId="{DFC27EE0-B3FD-47C9-85B7-451A541AA560}" type="presParOf" srcId="{88FE15C8-20A3-458C-B909-586AD26418F9}" destId="{57CB8AF6-27EF-4172-A2EF-FEFFB6AB8259}" srcOrd="0" destOrd="0" presId="urn:microsoft.com/office/officeart/2005/8/layout/hierarchy6"/>
    <dgm:cxn modelId="{5EA591E3-186D-4B9F-B6DA-7AE902AE970E}" type="presParOf" srcId="{57CB8AF6-27EF-4172-A2EF-FEFFB6AB8259}" destId="{024F70C9-7A74-4AA8-A498-0DD2479B4CBA}" srcOrd="0" destOrd="0" presId="urn:microsoft.com/office/officeart/2005/8/layout/hierarchy6"/>
    <dgm:cxn modelId="{0EF92AE1-A15E-4783-9955-986A941BF88D}" type="presParOf" srcId="{57CB8AF6-27EF-4172-A2EF-FEFFB6AB8259}" destId="{564E22EE-73D5-49FA-850A-98EDD76AFFA6}" srcOrd="1" destOrd="0" presId="urn:microsoft.com/office/officeart/2005/8/layout/hierarchy6"/>
    <dgm:cxn modelId="{C2F5CAA4-7C01-4559-8772-BB6EE5C6D2C8}" type="presParOf" srcId="{88FE15C8-20A3-458C-B909-586AD26418F9}" destId="{34F3F181-8CDF-4093-B267-83BEAEA61CE9}" srcOrd="1" destOrd="0" presId="urn:microsoft.com/office/officeart/2005/8/layout/hierarchy6"/>
    <dgm:cxn modelId="{8BFFAEE6-5FEA-4CAD-8A99-442022197B6C}" type="presParOf" srcId="{34F3F181-8CDF-4093-B267-83BEAEA61CE9}" destId="{A959C262-9E86-486E-B3E1-A853176F457D}" srcOrd="0" destOrd="0" presId="urn:microsoft.com/office/officeart/2005/8/layout/hierarchy6"/>
    <dgm:cxn modelId="{74D94A26-65B8-40DA-9239-D6667373F6BC}" type="presParOf" srcId="{88FE15C8-20A3-458C-B909-586AD26418F9}" destId="{BEAFC876-D7EA-40D8-86E8-B9523B51EDFC}" srcOrd="2" destOrd="0" presId="urn:microsoft.com/office/officeart/2005/8/layout/hierarchy6"/>
    <dgm:cxn modelId="{E3894D65-8F36-44E6-93DD-D167BE15878B}" type="presParOf" srcId="{BEAFC876-D7EA-40D8-86E8-B9523B51EDFC}" destId="{7345703B-BCB3-4C3F-8211-371DB9E1EEFC}" srcOrd="0" destOrd="0" presId="urn:microsoft.com/office/officeart/2005/8/layout/hierarchy6"/>
    <dgm:cxn modelId="{9B8B39F3-9270-44B4-8067-3C3C7A4C5ADE}" type="presParOf" srcId="{BEAFC876-D7EA-40D8-86E8-B9523B51EDFC}" destId="{E9B4CB90-7DDD-4054-A635-CF076E4539E1}" srcOrd="1" destOrd="0" presId="urn:microsoft.com/office/officeart/2005/8/layout/hierarchy6"/>
    <dgm:cxn modelId="{0A7B11B0-8E8C-4704-A43B-F552206FFD86}" type="presParOf" srcId="{88FE15C8-20A3-458C-B909-586AD26418F9}" destId="{07916E52-E443-412C-9A35-7EB088DBEE1D}" srcOrd="3" destOrd="0" presId="urn:microsoft.com/office/officeart/2005/8/layout/hierarchy6"/>
    <dgm:cxn modelId="{0DB2528C-020A-4C69-8B6B-10F4D8A12F8C}" type="presParOf" srcId="{07916E52-E443-412C-9A35-7EB088DBEE1D}" destId="{7A6C2201-3AE7-4249-A07A-E70EE2C74369}" srcOrd="0" destOrd="0" presId="urn:microsoft.com/office/officeart/2005/8/layout/hierarchy6"/>
    <dgm:cxn modelId="{BBB1D090-7857-4A32-B091-556DBBB79DEC}" type="presParOf" srcId="{88FE15C8-20A3-458C-B909-586AD26418F9}" destId="{41ACBA61-87FF-4A57-AB5C-421CF7CA98A5}" srcOrd="4" destOrd="0" presId="urn:microsoft.com/office/officeart/2005/8/layout/hierarchy6"/>
    <dgm:cxn modelId="{8CFA7B02-1F5B-48C4-ADEE-85528603CE44}" type="presParOf" srcId="{41ACBA61-87FF-4A57-AB5C-421CF7CA98A5}" destId="{5E4EE341-B9EC-4F30-B700-D6AB28514FE6}" srcOrd="0" destOrd="0" presId="urn:microsoft.com/office/officeart/2005/8/layout/hierarchy6"/>
    <dgm:cxn modelId="{6730E4F5-92F4-4199-87F5-28587BE321AF}" type="presParOf" srcId="{41ACBA61-87FF-4A57-AB5C-421CF7CA98A5}" destId="{8F3F6C76-15FA-43DD-A43A-A083F1B5720D}" srcOrd="1" destOrd="0" presId="urn:microsoft.com/office/officeart/2005/8/layout/hierarchy6"/>
    <dgm:cxn modelId="{078A05B0-3549-4994-B21B-DBFA5F6DA9AA}" type="presParOf" srcId="{88FE15C8-20A3-458C-B909-586AD26418F9}" destId="{ABFA6B35-90F8-47F0-9716-C8734CF758D9}" srcOrd="5" destOrd="0" presId="urn:microsoft.com/office/officeart/2005/8/layout/hierarchy6"/>
    <dgm:cxn modelId="{88BF46B9-9FE3-4338-925E-8D60397B70A4}" type="presParOf" srcId="{ABFA6B35-90F8-47F0-9716-C8734CF758D9}" destId="{D03484E8-68E6-41B1-8981-13F76858BD93}" srcOrd="0" destOrd="0" presId="urn:microsoft.com/office/officeart/2005/8/layout/hierarchy6"/>
    <dgm:cxn modelId="{1B45B1CD-73F8-4804-A1E9-7034C6219FF8}" type="presParOf" srcId="{88FE15C8-20A3-458C-B909-586AD26418F9}" destId="{190F1D1B-D9CA-4F3F-8CFE-EDA54D845A53}" srcOrd="6" destOrd="0" presId="urn:microsoft.com/office/officeart/2005/8/layout/hierarchy6"/>
    <dgm:cxn modelId="{0A982902-5BDC-4608-A137-C2D3C5A94F63}" type="presParOf" srcId="{190F1D1B-D9CA-4F3F-8CFE-EDA54D845A53}" destId="{5EA9376C-9BCF-4AAF-9288-CFF252C316C2}" srcOrd="0" destOrd="0" presId="urn:microsoft.com/office/officeart/2005/8/layout/hierarchy6"/>
    <dgm:cxn modelId="{8CB0ECA1-2A0F-43E2-AB54-078AAC02019C}" type="presParOf" srcId="{190F1D1B-D9CA-4F3F-8CFE-EDA54D845A53}" destId="{22FCE5C8-BB2A-4391-A71E-8E8E3EFAF474}" srcOrd="1" destOrd="0" presId="urn:microsoft.com/office/officeart/2005/8/layout/hierarchy6"/>
  </dgm:cxnLst>
  <dgm:bg/>
  <dgm:whole/>
</dgm:dataModel>
</file>

<file path=ppt/diagrams/data6.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a:solidFill>
          <a:schemeClr val="bg1">
            <a:lumMod val="75000"/>
          </a:schemeClr>
        </a:solidFill>
      </dgm:spPr>
      <dgm:t>
        <a:bodyPr/>
        <a:lstStyle/>
        <a:p>
          <a:r>
            <a:rPr lang="hu-HU" b="1" dirty="0" smtClean="0">
              <a:solidFill>
                <a:schemeClr val="tx1"/>
              </a:solidFill>
            </a:rPr>
            <a:t>2</a:t>
          </a:r>
          <a:endParaRPr lang="hu-HU" b="1" dirty="0">
            <a:solidFill>
              <a:schemeClr val="tx1"/>
            </a:solidFill>
          </a:endParaRPr>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r>
            <a:rPr lang="hu-HU" dirty="0" smtClean="0"/>
            <a:t> </a:t>
          </a:r>
          <a:endParaRPr lang="hu-HU" dirty="0"/>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dirty="0" smtClean="0"/>
            <a:t> </a:t>
          </a:r>
          <a:endParaRPr lang="hu-HU" dirty="0"/>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68086555-50DB-4472-842D-47E6F0F3C2D4}">
      <dgm:prSet phldrT="[Text]"/>
      <dgm:spPr/>
      <dgm:t>
        <a:bodyPr/>
        <a:lstStyle/>
        <a:p>
          <a:r>
            <a:rPr lang="hu-HU" dirty="0" smtClean="0"/>
            <a:t> </a:t>
          </a:r>
          <a:endParaRPr lang="hu-HU" dirty="0"/>
        </a:p>
      </dgm:t>
    </dgm:pt>
    <dgm:pt modelId="{05A36D6A-91A8-4EEF-9484-4540F3363D68}" type="parTrans" cxnId="{ACEC011C-90B8-479E-9449-C7B1CCDD06B1}">
      <dgm:prSet/>
      <dgm:spPr/>
      <dgm:t>
        <a:bodyPr/>
        <a:lstStyle/>
        <a:p>
          <a:endParaRPr lang="hu-HU"/>
        </a:p>
      </dgm:t>
    </dgm:pt>
    <dgm:pt modelId="{1E45259D-4F34-48E3-BA68-93299B86A46D}" type="sibTrans" cxnId="{ACEC011C-90B8-479E-9449-C7B1CCDD06B1}">
      <dgm:prSet/>
      <dgm:spPr/>
      <dgm:t>
        <a:bodyPr/>
        <a:lstStyle/>
        <a:p>
          <a:endParaRPr lang="hu-HU"/>
        </a:p>
      </dgm:t>
    </dgm:pt>
    <dgm:pt modelId="{D4DCE73D-2C55-455A-9643-BB13E6614DA5}" type="pres">
      <dgm:prSet presAssocID="{73534DB0-DDF5-47B6-9E10-4C39DC5B84E3}" presName="diagram" presStyleCnt="0">
        <dgm:presLayoutVars>
          <dgm:dir/>
          <dgm:resizeHandles val="exact"/>
        </dgm:presLayoutVars>
      </dgm:prSet>
      <dgm:spPr/>
      <dgm:t>
        <a:bodyPr/>
        <a:lstStyle/>
        <a:p>
          <a:endParaRPr lang="hu-HU"/>
        </a:p>
      </dgm:t>
    </dgm:pt>
    <dgm:pt modelId="{44B3AB6A-0449-481F-A040-F6AE6871CE31}" type="pres">
      <dgm:prSet presAssocID="{161BFBE6-4AE2-442B-A3F8-B91C518C8BB2}" presName="node" presStyleLbl="node1" presStyleIdx="0" presStyleCnt="6">
        <dgm:presLayoutVars>
          <dgm:bulletEnabled val="1"/>
        </dgm:presLayoutVars>
      </dgm:prSet>
      <dgm:spPr/>
      <dgm:t>
        <a:bodyPr/>
        <a:lstStyle/>
        <a:p>
          <a:endParaRPr lang="hu-HU"/>
        </a:p>
      </dgm:t>
    </dgm:pt>
    <dgm:pt modelId="{8CE9F46C-B4BD-4818-AD8C-176CF9210A0C}" type="pres">
      <dgm:prSet presAssocID="{791AE284-1B57-4D48-9DAB-D289451F28BF}" presName="sibTrans" presStyleLbl="sibTrans2D1" presStyleIdx="0" presStyleCnt="5"/>
      <dgm:spPr/>
      <dgm:t>
        <a:bodyPr/>
        <a:lstStyle/>
        <a:p>
          <a:endParaRPr lang="hu-HU"/>
        </a:p>
      </dgm:t>
    </dgm:pt>
    <dgm:pt modelId="{6C954F43-80FE-4CB0-8187-B3B60261FF25}" type="pres">
      <dgm:prSet presAssocID="{791AE284-1B57-4D48-9DAB-D289451F28BF}" presName="connectorText" presStyleLbl="sibTrans2D1" presStyleIdx="0" presStyleCnt="5"/>
      <dgm:spPr/>
      <dgm:t>
        <a:bodyPr/>
        <a:lstStyle/>
        <a:p>
          <a:endParaRPr lang="hu-HU"/>
        </a:p>
      </dgm:t>
    </dgm:pt>
    <dgm:pt modelId="{58C9E882-3D0A-4BD1-A871-DD4DFB4C1253}" type="pres">
      <dgm:prSet presAssocID="{4D8DB6F6-90C0-4EBE-BA08-43599D1CE148}" presName="node" presStyleLbl="node1" presStyleIdx="1" presStyleCnt="6">
        <dgm:presLayoutVars>
          <dgm:bulletEnabled val="1"/>
        </dgm:presLayoutVars>
      </dgm:prSet>
      <dgm:spPr/>
      <dgm:t>
        <a:bodyPr/>
        <a:lstStyle/>
        <a:p>
          <a:endParaRPr lang="hu-HU"/>
        </a:p>
      </dgm:t>
    </dgm:pt>
    <dgm:pt modelId="{9EE803B1-17FF-4EB7-A87C-3E7240BFE828}" type="pres">
      <dgm:prSet presAssocID="{41EAF07C-BF0F-47FC-964D-0AE196D7C713}" presName="sibTrans" presStyleLbl="sibTrans2D1" presStyleIdx="1" presStyleCnt="5"/>
      <dgm:spPr/>
      <dgm:t>
        <a:bodyPr/>
        <a:lstStyle/>
        <a:p>
          <a:endParaRPr lang="hu-HU"/>
        </a:p>
      </dgm:t>
    </dgm:pt>
    <dgm:pt modelId="{135695B3-B7B1-472C-B7F7-F048555CD674}" type="pres">
      <dgm:prSet presAssocID="{41EAF07C-BF0F-47FC-964D-0AE196D7C713}" presName="connectorText" presStyleLbl="sibTrans2D1" presStyleIdx="1" presStyleCnt="5"/>
      <dgm:spPr/>
      <dgm:t>
        <a:bodyPr/>
        <a:lstStyle/>
        <a:p>
          <a:endParaRPr lang="hu-HU"/>
        </a:p>
      </dgm:t>
    </dgm:pt>
    <dgm:pt modelId="{95EE5806-F77F-4C35-9755-72980A360951}" type="pres">
      <dgm:prSet presAssocID="{1D848473-300B-417F-97B3-A13E0437D912}" presName="node" presStyleLbl="node1" presStyleIdx="2" presStyleCnt="6">
        <dgm:presLayoutVars>
          <dgm:bulletEnabled val="1"/>
        </dgm:presLayoutVars>
      </dgm:prSet>
      <dgm:spPr/>
      <dgm:t>
        <a:bodyPr/>
        <a:lstStyle/>
        <a:p>
          <a:endParaRPr lang="hu-HU"/>
        </a:p>
      </dgm:t>
    </dgm:pt>
    <dgm:pt modelId="{D44EAC7A-873C-4EA9-BC4B-C12CB2CD110A}" type="pres">
      <dgm:prSet presAssocID="{4A031548-4DA5-41A5-9E48-059A1247CB49}" presName="sibTrans" presStyleLbl="sibTrans2D1" presStyleIdx="2" presStyleCnt="5"/>
      <dgm:spPr/>
      <dgm:t>
        <a:bodyPr/>
        <a:lstStyle/>
        <a:p>
          <a:endParaRPr lang="hu-HU"/>
        </a:p>
      </dgm:t>
    </dgm:pt>
    <dgm:pt modelId="{291E1A1E-712D-435D-A133-F898283CC113}" type="pres">
      <dgm:prSet presAssocID="{4A031548-4DA5-41A5-9E48-059A1247CB49}" presName="connectorText" presStyleLbl="sibTrans2D1" presStyleIdx="2" presStyleCnt="5"/>
      <dgm:spPr/>
      <dgm:t>
        <a:bodyPr/>
        <a:lstStyle/>
        <a:p>
          <a:endParaRPr lang="hu-HU"/>
        </a:p>
      </dgm:t>
    </dgm:pt>
    <dgm:pt modelId="{DB2BF79B-6D41-4E65-8854-5552A6B5FD94}" type="pres">
      <dgm:prSet presAssocID="{94F1BFC0-B108-4BE4-9175-0216A23F7374}" presName="node" presStyleLbl="node1" presStyleIdx="3" presStyleCnt="6">
        <dgm:presLayoutVars>
          <dgm:bulletEnabled val="1"/>
        </dgm:presLayoutVars>
      </dgm:prSet>
      <dgm:spPr/>
      <dgm:t>
        <a:bodyPr/>
        <a:lstStyle/>
        <a:p>
          <a:endParaRPr lang="hu-HU"/>
        </a:p>
      </dgm:t>
    </dgm:pt>
    <dgm:pt modelId="{6F3BA5E6-86DC-43A3-8143-E3E043D07A08}" type="pres">
      <dgm:prSet presAssocID="{459D4084-8DED-461F-B040-5642C7E156DF}" presName="sibTrans" presStyleLbl="sibTrans2D1" presStyleIdx="3" presStyleCnt="5"/>
      <dgm:spPr/>
      <dgm:t>
        <a:bodyPr/>
        <a:lstStyle/>
        <a:p>
          <a:endParaRPr lang="hu-HU"/>
        </a:p>
      </dgm:t>
    </dgm:pt>
    <dgm:pt modelId="{D1869610-1A81-4B3E-9AC2-20E704A258C0}" type="pres">
      <dgm:prSet presAssocID="{459D4084-8DED-461F-B040-5642C7E156DF}" presName="connectorText" presStyleLbl="sibTrans2D1" presStyleIdx="3" presStyleCnt="5"/>
      <dgm:spPr/>
      <dgm:t>
        <a:bodyPr/>
        <a:lstStyle/>
        <a:p>
          <a:endParaRPr lang="hu-HU"/>
        </a:p>
      </dgm:t>
    </dgm:pt>
    <dgm:pt modelId="{48341472-AE72-4FC2-BFF1-B93FD7671D7C}" type="pres">
      <dgm:prSet presAssocID="{146A5F34-ED1E-40B9-A3AA-5628D94E5463}" presName="node" presStyleLbl="node1" presStyleIdx="4" presStyleCnt="6">
        <dgm:presLayoutVars>
          <dgm:bulletEnabled val="1"/>
        </dgm:presLayoutVars>
      </dgm:prSet>
      <dgm:spPr/>
      <dgm:t>
        <a:bodyPr/>
        <a:lstStyle/>
        <a:p>
          <a:endParaRPr lang="hu-HU"/>
        </a:p>
      </dgm:t>
    </dgm:pt>
    <dgm:pt modelId="{9D199AB6-13FB-483F-8FE7-ADAE7546966B}" type="pres">
      <dgm:prSet presAssocID="{A8FA5615-7603-48D0-BEBF-AC16EB91A6BE}" presName="sibTrans" presStyleLbl="sibTrans2D1" presStyleIdx="4" presStyleCnt="5"/>
      <dgm:spPr/>
      <dgm:t>
        <a:bodyPr/>
        <a:lstStyle/>
        <a:p>
          <a:endParaRPr lang="hu-HU"/>
        </a:p>
      </dgm:t>
    </dgm:pt>
    <dgm:pt modelId="{AEE2219F-687A-4B9B-8306-6A9FC7EE31CB}" type="pres">
      <dgm:prSet presAssocID="{A8FA5615-7603-48D0-BEBF-AC16EB91A6BE}" presName="connectorText" presStyleLbl="sibTrans2D1" presStyleIdx="4" presStyleCnt="5"/>
      <dgm:spPr/>
      <dgm:t>
        <a:bodyPr/>
        <a:lstStyle/>
        <a:p>
          <a:endParaRPr lang="hu-HU"/>
        </a:p>
      </dgm:t>
    </dgm:pt>
    <dgm:pt modelId="{783AF00A-B3F1-4D54-AA35-08C6C18A3BFB}" type="pres">
      <dgm:prSet presAssocID="{68086555-50DB-4472-842D-47E6F0F3C2D4}"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D1725E92-8814-4A93-A68E-2EB1961E537E}" type="presOf" srcId="{4A031548-4DA5-41A5-9E48-059A1247CB49}" destId="{291E1A1E-712D-435D-A133-F898283CC113}" srcOrd="1" destOrd="0" presId="urn:microsoft.com/office/officeart/2005/8/layout/process5"/>
    <dgm:cxn modelId="{494A5658-3C6D-4A55-BF7F-E68284E4107B}" type="presOf" srcId="{459D4084-8DED-461F-B040-5642C7E156DF}" destId="{D1869610-1A81-4B3E-9AC2-20E704A258C0}" srcOrd="1" destOrd="0" presId="urn:microsoft.com/office/officeart/2005/8/layout/process5"/>
    <dgm:cxn modelId="{3FD70B3E-2FA3-4DC3-B31D-5755E81931BF}" type="presOf" srcId="{41EAF07C-BF0F-47FC-964D-0AE196D7C713}" destId="{135695B3-B7B1-472C-B7F7-F048555CD674}" srcOrd="1" destOrd="0" presId="urn:microsoft.com/office/officeart/2005/8/layout/process5"/>
    <dgm:cxn modelId="{FAC3A668-4D17-4C27-82B4-EF74C80D8FBF}" type="presOf" srcId="{41EAF07C-BF0F-47FC-964D-0AE196D7C713}" destId="{9EE803B1-17FF-4EB7-A87C-3E7240BFE828}" srcOrd="0" destOrd="0" presId="urn:microsoft.com/office/officeart/2005/8/layout/process5"/>
    <dgm:cxn modelId="{595D04E9-706A-4BCE-8D75-58E3C55913AA}" type="presOf" srcId="{146A5F34-ED1E-40B9-A3AA-5628D94E5463}" destId="{48341472-AE72-4FC2-BFF1-B93FD7671D7C}" srcOrd="0" destOrd="0" presId="urn:microsoft.com/office/officeart/2005/8/layout/process5"/>
    <dgm:cxn modelId="{9E3B3C55-4366-4AEC-AFB7-3B477034853C}" type="presOf" srcId="{791AE284-1B57-4D48-9DAB-D289451F28BF}" destId="{6C954F43-80FE-4CB0-8187-B3B60261FF25}" srcOrd="1" destOrd="0" presId="urn:microsoft.com/office/officeart/2005/8/layout/process5"/>
    <dgm:cxn modelId="{E0529A0D-450C-4CE1-ACDB-B3CC2DE4F18B}" type="presOf" srcId="{68086555-50DB-4472-842D-47E6F0F3C2D4}" destId="{783AF00A-B3F1-4D54-AA35-08C6C18A3BFB}" srcOrd="0"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730E5AB7-7BB6-4D49-817E-E0BC06A413DA}" type="presOf" srcId="{A8FA5615-7603-48D0-BEBF-AC16EB91A6BE}" destId="{9D199AB6-13FB-483F-8FE7-ADAE7546966B}" srcOrd="0" destOrd="0" presId="urn:microsoft.com/office/officeart/2005/8/layout/process5"/>
    <dgm:cxn modelId="{0893A09C-829C-44E9-A2D6-1D5C86092222}" type="presOf" srcId="{791AE284-1B57-4D48-9DAB-D289451F28BF}" destId="{8CE9F46C-B4BD-4818-AD8C-176CF9210A0C}" srcOrd="0" destOrd="0" presId="urn:microsoft.com/office/officeart/2005/8/layout/process5"/>
    <dgm:cxn modelId="{6AA2B6BE-1C3E-41F4-90FA-160980CD5186}" srcId="{73534DB0-DDF5-47B6-9E10-4C39DC5B84E3}" destId="{146A5F34-ED1E-40B9-A3AA-5628D94E5463}" srcOrd="4" destOrd="0" parTransId="{DE80A268-4667-4D4D-BEEA-882B3BB074DD}" sibTransId="{A8FA5615-7603-48D0-BEBF-AC16EB91A6BE}"/>
    <dgm:cxn modelId="{9FEF4E1B-477A-4C1A-A6C3-E922776B35F1}" srcId="{73534DB0-DDF5-47B6-9E10-4C39DC5B84E3}" destId="{1D848473-300B-417F-97B3-A13E0437D912}" srcOrd="2" destOrd="0" parTransId="{B2094EC4-7E34-4E8C-A2D7-318BC4E4F918}" sibTransId="{4A031548-4DA5-41A5-9E48-059A1247CB49}"/>
    <dgm:cxn modelId="{288D1501-A70E-4136-8313-C893073824AD}" type="presOf" srcId="{161BFBE6-4AE2-442B-A3F8-B91C518C8BB2}" destId="{44B3AB6A-0449-481F-A040-F6AE6871CE31}" srcOrd="0" destOrd="0" presId="urn:microsoft.com/office/officeart/2005/8/layout/process5"/>
    <dgm:cxn modelId="{ACEC011C-90B8-479E-9449-C7B1CCDD06B1}" srcId="{73534DB0-DDF5-47B6-9E10-4C39DC5B84E3}" destId="{68086555-50DB-4472-842D-47E6F0F3C2D4}" srcOrd="5" destOrd="0" parTransId="{05A36D6A-91A8-4EEF-9484-4540F3363D68}" sibTransId="{1E45259D-4F34-48E3-BA68-93299B86A46D}"/>
    <dgm:cxn modelId="{C7EE7D55-8ABF-43DF-BE7E-1ADF8017CFB6}" type="presOf" srcId="{4D8DB6F6-90C0-4EBE-BA08-43599D1CE148}" destId="{58C9E882-3D0A-4BD1-A871-DD4DFB4C1253}" srcOrd="0" destOrd="0" presId="urn:microsoft.com/office/officeart/2005/8/layout/process5"/>
    <dgm:cxn modelId="{1539DB7F-E305-424E-93E9-AFCA997D1C77}" type="presOf" srcId="{1D848473-300B-417F-97B3-A13E0437D912}" destId="{95EE5806-F77F-4C35-9755-72980A360951}" srcOrd="0"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90CD3FAD-F5A1-4E57-ABD4-F1E235471485}" type="presOf" srcId="{73534DB0-DDF5-47B6-9E10-4C39DC5B84E3}" destId="{D4DCE73D-2C55-455A-9643-BB13E6614DA5}" srcOrd="0" destOrd="0" presId="urn:microsoft.com/office/officeart/2005/8/layout/process5"/>
    <dgm:cxn modelId="{F8B79A08-F072-4F3A-A1F9-CD0003C879ED}" type="presOf" srcId="{4A031548-4DA5-41A5-9E48-059A1247CB49}" destId="{D44EAC7A-873C-4EA9-BC4B-C12CB2CD110A}" srcOrd="0" destOrd="0" presId="urn:microsoft.com/office/officeart/2005/8/layout/process5"/>
    <dgm:cxn modelId="{B42B8B76-91A4-4D47-BC4F-C7319F6B1804}" type="presOf" srcId="{A8FA5615-7603-48D0-BEBF-AC16EB91A6BE}" destId="{AEE2219F-687A-4B9B-8306-6A9FC7EE31CB}" srcOrd="1" destOrd="0" presId="urn:microsoft.com/office/officeart/2005/8/layout/process5"/>
    <dgm:cxn modelId="{E340D749-F287-4AF1-A4FF-1553B7C3879E}" type="presOf" srcId="{459D4084-8DED-461F-B040-5642C7E156DF}" destId="{6F3BA5E6-86DC-43A3-8143-E3E043D07A08}" srcOrd="0" destOrd="0" presId="urn:microsoft.com/office/officeart/2005/8/layout/process5"/>
    <dgm:cxn modelId="{9EF14850-00FD-4316-AEC3-2E0394BF0595}" type="presOf" srcId="{94F1BFC0-B108-4BE4-9175-0216A23F7374}" destId="{DB2BF79B-6D41-4E65-8854-5552A6B5FD94}" srcOrd="0" destOrd="0" presId="urn:microsoft.com/office/officeart/2005/8/layout/process5"/>
    <dgm:cxn modelId="{DDF97491-F9DE-4ACD-A111-9D17DE6E310E}" type="presParOf" srcId="{D4DCE73D-2C55-455A-9643-BB13E6614DA5}" destId="{44B3AB6A-0449-481F-A040-F6AE6871CE31}" srcOrd="0" destOrd="0" presId="urn:microsoft.com/office/officeart/2005/8/layout/process5"/>
    <dgm:cxn modelId="{284F1896-47ED-46C1-B937-9D4FDF6A7616}" type="presParOf" srcId="{D4DCE73D-2C55-455A-9643-BB13E6614DA5}" destId="{8CE9F46C-B4BD-4818-AD8C-176CF9210A0C}" srcOrd="1" destOrd="0" presId="urn:microsoft.com/office/officeart/2005/8/layout/process5"/>
    <dgm:cxn modelId="{2E6DD263-5DF7-46E2-8362-A8578ED177D5}" type="presParOf" srcId="{8CE9F46C-B4BD-4818-AD8C-176CF9210A0C}" destId="{6C954F43-80FE-4CB0-8187-B3B60261FF25}" srcOrd="0" destOrd="0" presId="urn:microsoft.com/office/officeart/2005/8/layout/process5"/>
    <dgm:cxn modelId="{FDF51C41-C850-47F5-9B0A-F2F7082423BA}" type="presParOf" srcId="{D4DCE73D-2C55-455A-9643-BB13E6614DA5}" destId="{58C9E882-3D0A-4BD1-A871-DD4DFB4C1253}" srcOrd="2" destOrd="0" presId="urn:microsoft.com/office/officeart/2005/8/layout/process5"/>
    <dgm:cxn modelId="{94C9539C-0048-4943-8832-CC861402F546}" type="presParOf" srcId="{D4DCE73D-2C55-455A-9643-BB13E6614DA5}" destId="{9EE803B1-17FF-4EB7-A87C-3E7240BFE828}" srcOrd="3" destOrd="0" presId="urn:microsoft.com/office/officeart/2005/8/layout/process5"/>
    <dgm:cxn modelId="{245DF511-BA15-42B3-8D66-F211545ED629}" type="presParOf" srcId="{9EE803B1-17FF-4EB7-A87C-3E7240BFE828}" destId="{135695B3-B7B1-472C-B7F7-F048555CD674}" srcOrd="0" destOrd="0" presId="urn:microsoft.com/office/officeart/2005/8/layout/process5"/>
    <dgm:cxn modelId="{6FC65621-FCBC-411A-BA00-47F445931FCD}" type="presParOf" srcId="{D4DCE73D-2C55-455A-9643-BB13E6614DA5}" destId="{95EE5806-F77F-4C35-9755-72980A360951}" srcOrd="4" destOrd="0" presId="urn:microsoft.com/office/officeart/2005/8/layout/process5"/>
    <dgm:cxn modelId="{3332F67B-B11E-49F2-AC1D-1A85FE3A9386}" type="presParOf" srcId="{D4DCE73D-2C55-455A-9643-BB13E6614DA5}" destId="{D44EAC7A-873C-4EA9-BC4B-C12CB2CD110A}" srcOrd="5" destOrd="0" presId="urn:microsoft.com/office/officeart/2005/8/layout/process5"/>
    <dgm:cxn modelId="{6532B7B7-F50B-4EF0-B4DB-F17B2E02271D}" type="presParOf" srcId="{D44EAC7A-873C-4EA9-BC4B-C12CB2CD110A}" destId="{291E1A1E-712D-435D-A133-F898283CC113}" srcOrd="0" destOrd="0" presId="urn:microsoft.com/office/officeart/2005/8/layout/process5"/>
    <dgm:cxn modelId="{EC206516-3DCA-477E-BCED-45FDF54E6013}" type="presParOf" srcId="{D4DCE73D-2C55-455A-9643-BB13E6614DA5}" destId="{DB2BF79B-6D41-4E65-8854-5552A6B5FD94}" srcOrd="6" destOrd="0" presId="urn:microsoft.com/office/officeart/2005/8/layout/process5"/>
    <dgm:cxn modelId="{A37282FF-0DEC-424A-AF13-D815DDC14205}" type="presParOf" srcId="{D4DCE73D-2C55-455A-9643-BB13E6614DA5}" destId="{6F3BA5E6-86DC-43A3-8143-E3E043D07A08}" srcOrd="7" destOrd="0" presId="urn:microsoft.com/office/officeart/2005/8/layout/process5"/>
    <dgm:cxn modelId="{6805342D-CBDA-49AE-9E2A-C3BD396CDEB8}" type="presParOf" srcId="{6F3BA5E6-86DC-43A3-8143-E3E043D07A08}" destId="{D1869610-1A81-4B3E-9AC2-20E704A258C0}" srcOrd="0" destOrd="0" presId="urn:microsoft.com/office/officeart/2005/8/layout/process5"/>
    <dgm:cxn modelId="{01F92AB6-F987-46CE-99BB-88C72561F43F}" type="presParOf" srcId="{D4DCE73D-2C55-455A-9643-BB13E6614DA5}" destId="{48341472-AE72-4FC2-BFF1-B93FD7671D7C}" srcOrd="8" destOrd="0" presId="urn:microsoft.com/office/officeart/2005/8/layout/process5"/>
    <dgm:cxn modelId="{F37D86B1-CEC0-4439-8F63-953E3CF8DB8C}" type="presParOf" srcId="{D4DCE73D-2C55-455A-9643-BB13E6614DA5}" destId="{9D199AB6-13FB-483F-8FE7-ADAE7546966B}" srcOrd="9" destOrd="0" presId="urn:microsoft.com/office/officeart/2005/8/layout/process5"/>
    <dgm:cxn modelId="{91D89112-0073-4C31-878C-E50CEDFE0971}" type="presParOf" srcId="{9D199AB6-13FB-483F-8FE7-ADAE7546966B}" destId="{AEE2219F-687A-4B9B-8306-6A9FC7EE31CB}" srcOrd="0" destOrd="0" presId="urn:microsoft.com/office/officeart/2005/8/layout/process5"/>
    <dgm:cxn modelId="{19E53302-56EF-4A9E-897A-FECBB3CB3BAE}" type="presParOf" srcId="{D4DCE73D-2C55-455A-9643-BB13E6614DA5}" destId="{783AF00A-B3F1-4D54-AA35-08C6C18A3BFB}" srcOrd="10" destOrd="0" presId="urn:microsoft.com/office/officeart/2005/8/layout/process5"/>
  </dgm:cxnLst>
  <dgm:bg/>
  <dgm:whole/>
</dgm:dataModel>
</file>

<file path=ppt/diagrams/data7.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dgm:t>
        <a:bodyPr/>
        <a:lstStyle/>
        <a:p>
          <a:r>
            <a:rPr lang="hu-HU" b="1" dirty="0" smtClean="0"/>
            <a:t> </a:t>
          </a:r>
          <a:endParaRPr lang="hu-HU" b="1" dirty="0"/>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a:solidFill>
          <a:schemeClr val="bg1">
            <a:lumMod val="75000"/>
          </a:schemeClr>
        </a:solidFill>
      </dgm:spPr>
      <dgm:t>
        <a:bodyPr/>
        <a:lstStyle/>
        <a:p>
          <a:r>
            <a:rPr lang="hu-HU" dirty="0" smtClean="0"/>
            <a:t> </a:t>
          </a:r>
          <a:r>
            <a:rPr lang="hu-HU" b="1" dirty="0" smtClean="0">
              <a:solidFill>
                <a:schemeClr val="tx1"/>
              </a:solidFill>
              <a:effectLst>
                <a:outerShdw blurRad="38100" dist="38100" dir="2700000" algn="tl">
                  <a:srgbClr val="000000">
                    <a:alpha val="43137"/>
                  </a:srgbClr>
                </a:outerShdw>
              </a:effectLst>
            </a:rPr>
            <a:t>3</a:t>
          </a:r>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dirty="0" smtClean="0"/>
            <a:t> </a:t>
          </a:r>
          <a:endParaRPr lang="hu-HU" dirty="0"/>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68086555-50DB-4472-842D-47E6F0F3C2D4}">
      <dgm:prSet phldrT="[Text]"/>
      <dgm:spPr/>
      <dgm:t>
        <a:bodyPr/>
        <a:lstStyle/>
        <a:p>
          <a:r>
            <a:rPr lang="hu-HU" dirty="0" smtClean="0"/>
            <a:t> </a:t>
          </a:r>
          <a:endParaRPr lang="hu-HU" dirty="0"/>
        </a:p>
      </dgm:t>
    </dgm:pt>
    <dgm:pt modelId="{05A36D6A-91A8-4EEF-9484-4540F3363D68}" type="parTrans" cxnId="{ACEC011C-90B8-479E-9449-C7B1CCDD06B1}">
      <dgm:prSet/>
      <dgm:spPr/>
      <dgm:t>
        <a:bodyPr/>
        <a:lstStyle/>
        <a:p>
          <a:endParaRPr lang="hu-HU"/>
        </a:p>
      </dgm:t>
    </dgm:pt>
    <dgm:pt modelId="{1E45259D-4F34-48E3-BA68-93299B86A46D}" type="sibTrans" cxnId="{ACEC011C-90B8-479E-9449-C7B1CCDD06B1}">
      <dgm:prSet/>
      <dgm:spPr/>
      <dgm:t>
        <a:bodyPr/>
        <a:lstStyle/>
        <a:p>
          <a:endParaRPr lang="hu-HU"/>
        </a:p>
      </dgm:t>
    </dgm:pt>
    <dgm:pt modelId="{A8C4D265-AAE2-4A3B-B2BF-DBB53EA75A03}" type="pres">
      <dgm:prSet presAssocID="{73534DB0-DDF5-47B6-9E10-4C39DC5B84E3}" presName="diagram" presStyleCnt="0">
        <dgm:presLayoutVars>
          <dgm:dir/>
          <dgm:resizeHandles val="exact"/>
        </dgm:presLayoutVars>
      </dgm:prSet>
      <dgm:spPr/>
      <dgm:t>
        <a:bodyPr/>
        <a:lstStyle/>
        <a:p>
          <a:endParaRPr lang="hu-HU"/>
        </a:p>
      </dgm:t>
    </dgm:pt>
    <dgm:pt modelId="{35DDD631-3B42-4782-B286-24F32F1069C7}" type="pres">
      <dgm:prSet presAssocID="{161BFBE6-4AE2-442B-A3F8-B91C518C8BB2}" presName="node" presStyleLbl="node1" presStyleIdx="0" presStyleCnt="6">
        <dgm:presLayoutVars>
          <dgm:bulletEnabled val="1"/>
        </dgm:presLayoutVars>
      </dgm:prSet>
      <dgm:spPr/>
      <dgm:t>
        <a:bodyPr/>
        <a:lstStyle/>
        <a:p>
          <a:endParaRPr lang="hu-HU"/>
        </a:p>
      </dgm:t>
    </dgm:pt>
    <dgm:pt modelId="{8E6B5322-123A-4458-ADDB-C696AF40F4A4}" type="pres">
      <dgm:prSet presAssocID="{791AE284-1B57-4D48-9DAB-D289451F28BF}" presName="sibTrans" presStyleLbl="sibTrans2D1" presStyleIdx="0" presStyleCnt="5"/>
      <dgm:spPr/>
      <dgm:t>
        <a:bodyPr/>
        <a:lstStyle/>
        <a:p>
          <a:endParaRPr lang="hu-HU"/>
        </a:p>
      </dgm:t>
    </dgm:pt>
    <dgm:pt modelId="{6E3F1B99-162D-4B62-A109-52CA6458B60E}" type="pres">
      <dgm:prSet presAssocID="{791AE284-1B57-4D48-9DAB-D289451F28BF}" presName="connectorText" presStyleLbl="sibTrans2D1" presStyleIdx="0" presStyleCnt="5"/>
      <dgm:spPr/>
      <dgm:t>
        <a:bodyPr/>
        <a:lstStyle/>
        <a:p>
          <a:endParaRPr lang="hu-HU"/>
        </a:p>
      </dgm:t>
    </dgm:pt>
    <dgm:pt modelId="{0F5C6C3F-1B11-4121-AD75-68EF859B1FEC}" type="pres">
      <dgm:prSet presAssocID="{4D8DB6F6-90C0-4EBE-BA08-43599D1CE148}" presName="node" presStyleLbl="node1" presStyleIdx="1" presStyleCnt="6">
        <dgm:presLayoutVars>
          <dgm:bulletEnabled val="1"/>
        </dgm:presLayoutVars>
      </dgm:prSet>
      <dgm:spPr/>
      <dgm:t>
        <a:bodyPr/>
        <a:lstStyle/>
        <a:p>
          <a:endParaRPr lang="hu-HU"/>
        </a:p>
      </dgm:t>
    </dgm:pt>
    <dgm:pt modelId="{09A1899A-0C55-4104-84FA-5707B0B7FB0F}" type="pres">
      <dgm:prSet presAssocID="{41EAF07C-BF0F-47FC-964D-0AE196D7C713}" presName="sibTrans" presStyleLbl="sibTrans2D1" presStyleIdx="1" presStyleCnt="5"/>
      <dgm:spPr/>
      <dgm:t>
        <a:bodyPr/>
        <a:lstStyle/>
        <a:p>
          <a:endParaRPr lang="hu-HU"/>
        </a:p>
      </dgm:t>
    </dgm:pt>
    <dgm:pt modelId="{1E871E93-2135-4048-AC7D-BC533B8B2C23}" type="pres">
      <dgm:prSet presAssocID="{41EAF07C-BF0F-47FC-964D-0AE196D7C713}" presName="connectorText" presStyleLbl="sibTrans2D1" presStyleIdx="1" presStyleCnt="5"/>
      <dgm:spPr/>
      <dgm:t>
        <a:bodyPr/>
        <a:lstStyle/>
        <a:p>
          <a:endParaRPr lang="hu-HU"/>
        </a:p>
      </dgm:t>
    </dgm:pt>
    <dgm:pt modelId="{1479C684-15FA-4121-B2F2-6D88EF53DAE4}" type="pres">
      <dgm:prSet presAssocID="{1D848473-300B-417F-97B3-A13E0437D912}" presName="node" presStyleLbl="node1" presStyleIdx="2" presStyleCnt="6">
        <dgm:presLayoutVars>
          <dgm:bulletEnabled val="1"/>
        </dgm:presLayoutVars>
      </dgm:prSet>
      <dgm:spPr/>
      <dgm:t>
        <a:bodyPr/>
        <a:lstStyle/>
        <a:p>
          <a:endParaRPr lang="hu-HU"/>
        </a:p>
      </dgm:t>
    </dgm:pt>
    <dgm:pt modelId="{7B545AF2-F68A-4E48-8116-5634B90FDFB7}" type="pres">
      <dgm:prSet presAssocID="{4A031548-4DA5-41A5-9E48-059A1247CB49}" presName="sibTrans" presStyleLbl="sibTrans2D1" presStyleIdx="2" presStyleCnt="5"/>
      <dgm:spPr/>
      <dgm:t>
        <a:bodyPr/>
        <a:lstStyle/>
        <a:p>
          <a:endParaRPr lang="hu-HU"/>
        </a:p>
      </dgm:t>
    </dgm:pt>
    <dgm:pt modelId="{807ED798-11A5-4667-9E8A-E97825E6248D}" type="pres">
      <dgm:prSet presAssocID="{4A031548-4DA5-41A5-9E48-059A1247CB49}" presName="connectorText" presStyleLbl="sibTrans2D1" presStyleIdx="2" presStyleCnt="5"/>
      <dgm:spPr/>
      <dgm:t>
        <a:bodyPr/>
        <a:lstStyle/>
        <a:p>
          <a:endParaRPr lang="hu-HU"/>
        </a:p>
      </dgm:t>
    </dgm:pt>
    <dgm:pt modelId="{44F9D9A8-1C73-476C-A236-9F657CF41011}" type="pres">
      <dgm:prSet presAssocID="{94F1BFC0-B108-4BE4-9175-0216A23F7374}" presName="node" presStyleLbl="node1" presStyleIdx="3" presStyleCnt="6">
        <dgm:presLayoutVars>
          <dgm:bulletEnabled val="1"/>
        </dgm:presLayoutVars>
      </dgm:prSet>
      <dgm:spPr/>
      <dgm:t>
        <a:bodyPr/>
        <a:lstStyle/>
        <a:p>
          <a:endParaRPr lang="hu-HU"/>
        </a:p>
      </dgm:t>
    </dgm:pt>
    <dgm:pt modelId="{2AE9EBBE-8701-462C-8641-A0274331C96D}" type="pres">
      <dgm:prSet presAssocID="{459D4084-8DED-461F-B040-5642C7E156DF}" presName="sibTrans" presStyleLbl="sibTrans2D1" presStyleIdx="3" presStyleCnt="5"/>
      <dgm:spPr/>
      <dgm:t>
        <a:bodyPr/>
        <a:lstStyle/>
        <a:p>
          <a:endParaRPr lang="hu-HU"/>
        </a:p>
      </dgm:t>
    </dgm:pt>
    <dgm:pt modelId="{E02A4204-F06E-4E99-9700-585FC43CDF13}" type="pres">
      <dgm:prSet presAssocID="{459D4084-8DED-461F-B040-5642C7E156DF}" presName="connectorText" presStyleLbl="sibTrans2D1" presStyleIdx="3" presStyleCnt="5"/>
      <dgm:spPr/>
      <dgm:t>
        <a:bodyPr/>
        <a:lstStyle/>
        <a:p>
          <a:endParaRPr lang="hu-HU"/>
        </a:p>
      </dgm:t>
    </dgm:pt>
    <dgm:pt modelId="{0CB184F2-6C08-49A5-8A24-EA6C3C6966CE}" type="pres">
      <dgm:prSet presAssocID="{146A5F34-ED1E-40B9-A3AA-5628D94E5463}" presName="node" presStyleLbl="node1" presStyleIdx="4" presStyleCnt="6">
        <dgm:presLayoutVars>
          <dgm:bulletEnabled val="1"/>
        </dgm:presLayoutVars>
      </dgm:prSet>
      <dgm:spPr/>
      <dgm:t>
        <a:bodyPr/>
        <a:lstStyle/>
        <a:p>
          <a:endParaRPr lang="hu-HU"/>
        </a:p>
      </dgm:t>
    </dgm:pt>
    <dgm:pt modelId="{065F6947-A32C-4316-9FD7-34471E9C3BD5}" type="pres">
      <dgm:prSet presAssocID="{A8FA5615-7603-48D0-BEBF-AC16EB91A6BE}" presName="sibTrans" presStyleLbl="sibTrans2D1" presStyleIdx="4" presStyleCnt="5"/>
      <dgm:spPr/>
      <dgm:t>
        <a:bodyPr/>
        <a:lstStyle/>
        <a:p>
          <a:endParaRPr lang="hu-HU"/>
        </a:p>
      </dgm:t>
    </dgm:pt>
    <dgm:pt modelId="{EBF90D55-D349-4E9E-8A45-2122DB870C57}" type="pres">
      <dgm:prSet presAssocID="{A8FA5615-7603-48D0-BEBF-AC16EB91A6BE}" presName="connectorText" presStyleLbl="sibTrans2D1" presStyleIdx="4" presStyleCnt="5"/>
      <dgm:spPr/>
      <dgm:t>
        <a:bodyPr/>
        <a:lstStyle/>
        <a:p>
          <a:endParaRPr lang="hu-HU"/>
        </a:p>
      </dgm:t>
    </dgm:pt>
    <dgm:pt modelId="{4C494CE2-7CF6-4C28-BF0F-509B2C1B2AD0}" type="pres">
      <dgm:prSet presAssocID="{68086555-50DB-4472-842D-47E6F0F3C2D4}"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C09AE68E-707D-44BA-AA47-5B584BE7833A}" type="presOf" srcId="{161BFBE6-4AE2-442B-A3F8-B91C518C8BB2}" destId="{35DDD631-3B42-4782-B286-24F32F1069C7}" srcOrd="0" destOrd="0" presId="urn:microsoft.com/office/officeart/2005/8/layout/process5"/>
    <dgm:cxn modelId="{136C040E-DD0E-408A-90AC-BE318DC9CB92}" type="presOf" srcId="{1D848473-300B-417F-97B3-A13E0437D912}" destId="{1479C684-15FA-4121-B2F2-6D88EF53DAE4}" srcOrd="0" destOrd="0" presId="urn:microsoft.com/office/officeart/2005/8/layout/process5"/>
    <dgm:cxn modelId="{1E6469A4-9F64-49D5-8D48-DF4DB21C74DC}" type="presOf" srcId="{41EAF07C-BF0F-47FC-964D-0AE196D7C713}" destId="{1E871E93-2135-4048-AC7D-BC533B8B2C23}" srcOrd="1" destOrd="0" presId="urn:microsoft.com/office/officeart/2005/8/layout/process5"/>
    <dgm:cxn modelId="{455A0CC7-5ED3-4814-8FA1-B7621B969880}" type="presOf" srcId="{459D4084-8DED-461F-B040-5642C7E156DF}" destId="{2AE9EBBE-8701-462C-8641-A0274331C96D}" srcOrd="0" destOrd="0" presId="urn:microsoft.com/office/officeart/2005/8/layout/process5"/>
    <dgm:cxn modelId="{0D71158D-D207-4FE9-8C18-A7B11392AB14}" type="presOf" srcId="{4A031548-4DA5-41A5-9E48-059A1247CB49}" destId="{807ED798-11A5-4667-9E8A-E97825E6248D}" srcOrd="1" destOrd="0" presId="urn:microsoft.com/office/officeart/2005/8/layout/process5"/>
    <dgm:cxn modelId="{28700533-8766-4A6B-A5C1-87CBD22E7AB1}" type="presOf" srcId="{4D8DB6F6-90C0-4EBE-BA08-43599D1CE148}" destId="{0F5C6C3F-1B11-4121-AD75-68EF859B1FEC}" srcOrd="0" destOrd="0" presId="urn:microsoft.com/office/officeart/2005/8/layout/process5"/>
    <dgm:cxn modelId="{E69EE50E-689E-40E2-BF88-F6018C415DD4}" type="presOf" srcId="{A8FA5615-7603-48D0-BEBF-AC16EB91A6BE}" destId="{065F6947-A32C-4316-9FD7-34471E9C3BD5}" srcOrd="0" destOrd="0" presId="urn:microsoft.com/office/officeart/2005/8/layout/process5"/>
    <dgm:cxn modelId="{6CB46F81-296D-4669-8388-FD07B2141C48}" type="presOf" srcId="{68086555-50DB-4472-842D-47E6F0F3C2D4}" destId="{4C494CE2-7CF6-4C28-BF0F-509B2C1B2AD0}" srcOrd="0"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6AA2B6BE-1C3E-41F4-90FA-160980CD5186}" srcId="{73534DB0-DDF5-47B6-9E10-4C39DC5B84E3}" destId="{146A5F34-ED1E-40B9-A3AA-5628D94E5463}" srcOrd="4" destOrd="0" parTransId="{DE80A268-4667-4D4D-BEEA-882B3BB074DD}" sibTransId="{A8FA5615-7603-48D0-BEBF-AC16EB91A6BE}"/>
    <dgm:cxn modelId="{9A95A3AF-E26F-447C-BAB9-B3B01F30DF50}" type="presOf" srcId="{791AE284-1B57-4D48-9DAB-D289451F28BF}" destId="{6E3F1B99-162D-4B62-A109-52CA6458B60E}" srcOrd="1" destOrd="0" presId="urn:microsoft.com/office/officeart/2005/8/layout/process5"/>
    <dgm:cxn modelId="{042AA135-3629-4E96-9E03-D40E24DC9741}" type="presOf" srcId="{4A031548-4DA5-41A5-9E48-059A1247CB49}" destId="{7B545AF2-F68A-4E48-8116-5634B90FDFB7}" srcOrd="0" destOrd="0" presId="urn:microsoft.com/office/officeart/2005/8/layout/process5"/>
    <dgm:cxn modelId="{C39FA326-E1EE-4119-8122-798BFD421B72}" type="presOf" srcId="{459D4084-8DED-461F-B040-5642C7E156DF}" destId="{E02A4204-F06E-4E99-9700-585FC43CDF13}" srcOrd="1" destOrd="0" presId="urn:microsoft.com/office/officeart/2005/8/layout/process5"/>
    <dgm:cxn modelId="{0E227AE2-C905-445A-8A31-03DA0B25429D}" type="presOf" srcId="{94F1BFC0-B108-4BE4-9175-0216A23F7374}" destId="{44F9D9A8-1C73-476C-A236-9F657CF41011}" srcOrd="0" destOrd="0" presId="urn:microsoft.com/office/officeart/2005/8/layout/process5"/>
    <dgm:cxn modelId="{ACEC011C-90B8-479E-9449-C7B1CCDD06B1}" srcId="{73534DB0-DDF5-47B6-9E10-4C39DC5B84E3}" destId="{68086555-50DB-4472-842D-47E6F0F3C2D4}" srcOrd="5" destOrd="0" parTransId="{05A36D6A-91A8-4EEF-9484-4540F3363D68}" sibTransId="{1E45259D-4F34-48E3-BA68-93299B86A46D}"/>
    <dgm:cxn modelId="{9FEF4E1B-477A-4C1A-A6C3-E922776B35F1}" srcId="{73534DB0-DDF5-47B6-9E10-4C39DC5B84E3}" destId="{1D848473-300B-417F-97B3-A13E0437D912}" srcOrd="2" destOrd="0" parTransId="{B2094EC4-7E34-4E8C-A2D7-318BC4E4F918}" sibTransId="{4A031548-4DA5-41A5-9E48-059A1247CB49}"/>
    <dgm:cxn modelId="{53DD905A-A48F-4985-98AA-1A0B6C3AAF55}" srcId="{73534DB0-DDF5-47B6-9E10-4C39DC5B84E3}" destId="{161BFBE6-4AE2-442B-A3F8-B91C518C8BB2}" srcOrd="0" destOrd="0" parTransId="{DF99BE40-689E-4116-8EB5-FEE6A45AE85E}" sibTransId="{791AE284-1B57-4D48-9DAB-D289451F28BF}"/>
    <dgm:cxn modelId="{3A0841ED-CE63-42DB-A91A-A342D5DCA725}" type="presOf" srcId="{A8FA5615-7603-48D0-BEBF-AC16EB91A6BE}" destId="{EBF90D55-D349-4E9E-8A45-2122DB870C57}" srcOrd="1" destOrd="0" presId="urn:microsoft.com/office/officeart/2005/8/layout/process5"/>
    <dgm:cxn modelId="{318452C1-5FD3-4D43-A913-E1017BF6AB47}" type="presOf" srcId="{73534DB0-DDF5-47B6-9E10-4C39DC5B84E3}" destId="{A8C4D265-AAE2-4A3B-B2BF-DBB53EA75A03}" srcOrd="0" destOrd="0" presId="urn:microsoft.com/office/officeart/2005/8/layout/process5"/>
    <dgm:cxn modelId="{FFF7F530-2B03-4DBD-A361-BBEB0C62ECD9}" type="presOf" srcId="{791AE284-1B57-4D48-9DAB-D289451F28BF}" destId="{8E6B5322-123A-4458-ADDB-C696AF40F4A4}" srcOrd="0" destOrd="0" presId="urn:microsoft.com/office/officeart/2005/8/layout/process5"/>
    <dgm:cxn modelId="{8374893B-2EBB-487B-9CB5-1E0F6FE9AAEA}" type="presOf" srcId="{41EAF07C-BF0F-47FC-964D-0AE196D7C713}" destId="{09A1899A-0C55-4104-84FA-5707B0B7FB0F}" srcOrd="0" destOrd="0" presId="urn:microsoft.com/office/officeart/2005/8/layout/process5"/>
    <dgm:cxn modelId="{B744A2D5-0A78-488A-97C3-6C9FAEDBC99B}" type="presOf" srcId="{146A5F34-ED1E-40B9-A3AA-5628D94E5463}" destId="{0CB184F2-6C08-49A5-8A24-EA6C3C6966CE}" srcOrd="0" destOrd="0" presId="urn:microsoft.com/office/officeart/2005/8/layout/process5"/>
    <dgm:cxn modelId="{CF5069F9-0B35-48A4-8391-C600280E5FEB}" type="presParOf" srcId="{A8C4D265-AAE2-4A3B-B2BF-DBB53EA75A03}" destId="{35DDD631-3B42-4782-B286-24F32F1069C7}" srcOrd="0" destOrd="0" presId="urn:microsoft.com/office/officeart/2005/8/layout/process5"/>
    <dgm:cxn modelId="{98FE7EC7-5FFF-4413-95E6-AF9E219C9E3B}" type="presParOf" srcId="{A8C4D265-AAE2-4A3B-B2BF-DBB53EA75A03}" destId="{8E6B5322-123A-4458-ADDB-C696AF40F4A4}" srcOrd="1" destOrd="0" presId="urn:microsoft.com/office/officeart/2005/8/layout/process5"/>
    <dgm:cxn modelId="{2ABECCEE-4832-4BA0-B3E7-0544370AE4B4}" type="presParOf" srcId="{8E6B5322-123A-4458-ADDB-C696AF40F4A4}" destId="{6E3F1B99-162D-4B62-A109-52CA6458B60E}" srcOrd="0" destOrd="0" presId="urn:microsoft.com/office/officeart/2005/8/layout/process5"/>
    <dgm:cxn modelId="{402C9A10-B473-43FC-83DF-49B9302FD35C}" type="presParOf" srcId="{A8C4D265-AAE2-4A3B-B2BF-DBB53EA75A03}" destId="{0F5C6C3F-1B11-4121-AD75-68EF859B1FEC}" srcOrd="2" destOrd="0" presId="urn:microsoft.com/office/officeart/2005/8/layout/process5"/>
    <dgm:cxn modelId="{9B7C1099-FD10-469A-9EF7-1ABCC2621326}" type="presParOf" srcId="{A8C4D265-AAE2-4A3B-B2BF-DBB53EA75A03}" destId="{09A1899A-0C55-4104-84FA-5707B0B7FB0F}" srcOrd="3" destOrd="0" presId="urn:microsoft.com/office/officeart/2005/8/layout/process5"/>
    <dgm:cxn modelId="{5B1B6738-E463-44FB-BDBF-F86A87B000F0}" type="presParOf" srcId="{09A1899A-0C55-4104-84FA-5707B0B7FB0F}" destId="{1E871E93-2135-4048-AC7D-BC533B8B2C23}" srcOrd="0" destOrd="0" presId="urn:microsoft.com/office/officeart/2005/8/layout/process5"/>
    <dgm:cxn modelId="{05C43B84-9A7C-4D77-9737-3FDD292448A9}" type="presParOf" srcId="{A8C4D265-AAE2-4A3B-B2BF-DBB53EA75A03}" destId="{1479C684-15FA-4121-B2F2-6D88EF53DAE4}" srcOrd="4" destOrd="0" presId="urn:microsoft.com/office/officeart/2005/8/layout/process5"/>
    <dgm:cxn modelId="{51092DDD-46F6-42C9-90B4-C3C6C497C3ED}" type="presParOf" srcId="{A8C4D265-AAE2-4A3B-B2BF-DBB53EA75A03}" destId="{7B545AF2-F68A-4E48-8116-5634B90FDFB7}" srcOrd="5" destOrd="0" presId="urn:microsoft.com/office/officeart/2005/8/layout/process5"/>
    <dgm:cxn modelId="{4ECC21E8-FD15-45F6-9C7B-D786F1C26652}" type="presParOf" srcId="{7B545AF2-F68A-4E48-8116-5634B90FDFB7}" destId="{807ED798-11A5-4667-9E8A-E97825E6248D}" srcOrd="0" destOrd="0" presId="urn:microsoft.com/office/officeart/2005/8/layout/process5"/>
    <dgm:cxn modelId="{CA522F0B-FCC9-4949-AFBE-59D7517C9208}" type="presParOf" srcId="{A8C4D265-AAE2-4A3B-B2BF-DBB53EA75A03}" destId="{44F9D9A8-1C73-476C-A236-9F657CF41011}" srcOrd="6" destOrd="0" presId="urn:microsoft.com/office/officeart/2005/8/layout/process5"/>
    <dgm:cxn modelId="{F4BDF5F1-B65C-4FDA-BBC0-9548953B12FD}" type="presParOf" srcId="{A8C4D265-AAE2-4A3B-B2BF-DBB53EA75A03}" destId="{2AE9EBBE-8701-462C-8641-A0274331C96D}" srcOrd="7" destOrd="0" presId="urn:microsoft.com/office/officeart/2005/8/layout/process5"/>
    <dgm:cxn modelId="{80E71935-4D88-4635-AB11-D3D82BDF6A62}" type="presParOf" srcId="{2AE9EBBE-8701-462C-8641-A0274331C96D}" destId="{E02A4204-F06E-4E99-9700-585FC43CDF13}" srcOrd="0" destOrd="0" presId="urn:microsoft.com/office/officeart/2005/8/layout/process5"/>
    <dgm:cxn modelId="{90212382-DA84-4F5C-A0C4-7F29042E34EB}" type="presParOf" srcId="{A8C4D265-AAE2-4A3B-B2BF-DBB53EA75A03}" destId="{0CB184F2-6C08-49A5-8A24-EA6C3C6966CE}" srcOrd="8" destOrd="0" presId="urn:microsoft.com/office/officeart/2005/8/layout/process5"/>
    <dgm:cxn modelId="{B7E4DD9C-E915-477B-A788-26734AFFAB45}" type="presParOf" srcId="{A8C4D265-AAE2-4A3B-B2BF-DBB53EA75A03}" destId="{065F6947-A32C-4316-9FD7-34471E9C3BD5}" srcOrd="9" destOrd="0" presId="urn:microsoft.com/office/officeart/2005/8/layout/process5"/>
    <dgm:cxn modelId="{00950B40-08B9-4218-88CC-DB5F738CE40E}" type="presParOf" srcId="{065F6947-A32C-4316-9FD7-34471E9C3BD5}" destId="{EBF90D55-D349-4E9E-8A45-2122DB870C57}" srcOrd="0" destOrd="0" presId="urn:microsoft.com/office/officeart/2005/8/layout/process5"/>
    <dgm:cxn modelId="{3F5BB6A7-3690-4C61-A6D9-66425B092C2E}" type="presParOf" srcId="{A8C4D265-AAE2-4A3B-B2BF-DBB53EA75A03}" destId="{4C494CE2-7CF6-4C28-BF0F-509B2C1B2AD0}" srcOrd="10" destOrd="0" presId="urn:microsoft.com/office/officeart/2005/8/layout/process5"/>
  </dgm:cxnLst>
  <dgm:bg/>
  <dgm:whole/>
</dgm:dataModel>
</file>

<file path=ppt/diagrams/data8.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dgm:t>
        <a:bodyPr/>
        <a:lstStyle/>
        <a:p>
          <a:r>
            <a:rPr lang="hu-HU" b="1" dirty="0" smtClean="0"/>
            <a:t> </a:t>
          </a:r>
          <a:endParaRPr lang="hu-HU" b="1" dirty="0"/>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4</a:t>
          </a:r>
          <a:endParaRPr lang="hu-HU" b="1" dirty="0">
            <a:solidFill>
              <a:schemeClr val="tx1"/>
            </a:solidFill>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dgm:t>
        <a:bodyPr/>
        <a:lstStyle/>
        <a:p>
          <a:endParaRPr lang="hu-HU" dirty="0"/>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0DFF38DB-B912-40FF-92A7-0D1C44CD4028}" type="pres">
      <dgm:prSet presAssocID="{73534DB0-DDF5-47B6-9E10-4C39DC5B84E3}" presName="diagram" presStyleCnt="0">
        <dgm:presLayoutVars>
          <dgm:dir/>
          <dgm:resizeHandles val="exact"/>
        </dgm:presLayoutVars>
      </dgm:prSet>
      <dgm:spPr/>
      <dgm:t>
        <a:bodyPr/>
        <a:lstStyle/>
        <a:p>
          <a:endParaRPr lang="hu-HU"/>
        </a:p>
      </dgm:t>
    </dgm:pt>
    <dgm:pt modelId="{74A8CD61-D338-4837-84BE-8A1A2814AD8B}" type="pres">
      <dgm:prSet presAssocID="{161BFBE6-4AE2-442B-A3F8-B91C518C8BB2}" presName="node" presStyleLbl="node1" presStyleIdx="0" presStyleCnt="6">
        <dgm:presLayoutVars>
          <dgm:bulletEnabled val="1"/>
        </dgm:presLayoutVars>
      </dgm:prSet>
      <dgm:spPr/>
      <dgm:t>
        <a:bodyPr/>
        <a:lstStyle/>
        <a:p>
          <a:endParaRPr lang="hu-HU"/>
        </a:p>
      </dgm:t>
    </dgm:pt>
    <dgm:pt modelId="{9537AD2E-0825-4087-8266-C5B42FFB8A8D}" type="pres">
      <dgm:prSet presAssocID="{791AE284-1B57-4D48-9DAB-D289451F28BF}" presName="sibTrans" presStyleLbl="sibTrans2D1" presStyleIdx="0" presStyleCnt="5"/>
      <dgm:spPr/>
      <dgm:t>
        <a:bodyPr/>
        <a:lstStyle/>
        <a:p>
          <a:endParaRPr lang="hu-HU"/>
        </a:p>
      </dgm:t>
    </dgm:pt>
    <dgm:pt modelId="{DA9FA14A-095B-418B-8F09-71EEE9930D61}" type="pres">
      <dgm:prSet presAssocID="{791AE284-1B57-4D48-9DAB-D289451F28BF}" presName="connectorText" presStyleLbl="sibTrans2D1" presStyleIdx="0" presStyleCnt="5"/>
      <dgm:spPr/>
      <dgm:t>
        <a:bodyPr/>
        <a:lstStyle/>
        <a:p>
          <a:endParaRPr lang="hu-HU"/>
        </a:p>
      </dgm:t>
    </dgm:pt>
    <dgm:pt modelId="{3BECF23F-96F5-4CAC-BD0A-B94CC36608E7}" type="pres">
      <dgm:prSet presAssocID="{4D8DB6F6-90C0-4EBE-BA08-43599D1CE148}" presName="node" presStyleLbl="node1" presStyleIdx="1" presStyleCnt="6">
        <dgm:presLayoutVars>
          <dgm:bulletEnabled val="1"/>
        </dgm:presLayoutVars>
      </dgm:prSet>
      <dgm:spPr/>
      <dgm:t>
        <a:bodyPr/>
        <a:lstStyle/>
        <a:p>
          <a:endParaRPr lang="hu-HU"/>
        </a:p>
      </dgm:t>
    </dgm:pt>
    <dgm:pt modelId="{4F92EE7D-0745-48BF-8C69-81B4BF83F0E9}" type="pres">
      <dgm:prSet presAssocID="{41EAF07C-BF0F-47FC-964D-0AE196D7C713}" presName="sibTrans" presStyleLbl="sibTrans2D1" presStyleIdx="1" presStyleCnt="5"/>
      <dgm:spPr/>
      <dgm:t>
        <a:bodyPr/>
        <a:lstStyle/>
        <a:p>
          <a:endParaRPr lang="hu-HU"/>
        </a:p>
      </dgm:t>
    </dgm:pt>
    <dgm:pt modelId="{139126ED-851E-429B-83CC-65E99034C7C0}" type="pres">
      <dgm:prSet presAssocID="{41EAF07C-BF0F-47FC-964D-0AE196D7C713}" presName="connectorText" presStyleLbl="sibTrans2D1" presStyleIdx="1" presStyleCnt="5"/>
      <dgm:spPr/>
      <dgm:t>
        <a:bodyPr/>
        <a:lstStyle/>
        <a:p>
          <a:endParaRPr lang="hu-HU"/>
        </a:p>
      </dgm:t>
    </dgm:pt>
    <dgm:pt modelId="{E11B7B96-9C32-4F32-A25E-78A0B5E87C7D}" type="pres">
      <dgm:prSet presAssocID="{1D848473-300B-417F-97B3-A13E0437D912}" presName="node" presStyleLbl="node1" presStyleIdx="2" presStyleCnt="6">
        <dgm:presLayoutVars>
          <dgm:bulletEnabled val="1"/>
        </dgm:presLayoutVars>
      </dgm:prSet>
      <dgm:spPr/>
      <dgm:t>
        <a:bodyPr/>
        <a:lstStyle/>
        <a:p>
          <a:endParaRPr lang="hu-HU"/>
        </a:p>
      </dgm:t>
    </dgm:pt>
    <dgm:pt modelId="{183E44F3-0DDD-487F-B902-D949894D699F}" type="pres">
      <dgm:prSet presAssocID="{4A031548-4DA5-41A5-9E48-059A1247CB49}" presName="sibTrans" presStyleLbl="sibTrans2D1" presStyleIdx="2" presStyleCnt="5"/>
      <dgm:spPr/>
      <dgm:t>
        <a:bodyPr/>
        <a:lstStyle/>
        <a:p>
          <a:endParaRPr lang="hu-HU"/>
        </a:p>
      </dgm:t>
    </dgm:pt>
    <dgm:pt modelId="{82E5970D-1317-4BE5-A2D3-CF4EF7A315C4}" type="pres">
      <dgm:prSet presAssocID="{4A031548-4DA5-41A5-9E48-059A1247CB49}" presName="connectorText" presStyleLbl="sibTrans2D1" presStyleIdx="2" presStyleCnt="5"/>
      <dgm:spPr/>
      <dgm:t>
        <a:bodyPr/>
        <a:lstStyle/>
        <a:p>
          <a:endParaRPr lang="hu-HU"/>
        </a:p>
      </dgm:t>
    </dgm:pt>
    <dgm:pt modelId="{73C64CFA-EB77-4439-9916-9D0BE07BA676}" type="pres">
      <dgm:prSet presAssocID="{94F1BFC0-B108-4BE4-9175-0216A23F7374}" presName="node" presStyleLbl="node1" presStyleIdx="3" presStyleCnt="6">
        <dgm:presLayoutVars>
          <dgm:bulletEnabled val="1"/>
        </dgm:presLayoutVars>
      </dgm:prSet>
      <dgm:spPr/>
      <dgm:t>
        <a:bodyPr/>
        <a:lstStyle/>
        <a:p>
          <a:endParaRPr lang="hu-HU"/>
        </a:p>
      </dgm:t>
    </dgm:pt>
    <dgm:pt modelId="{C2D22B52-206B-4BDA-B645-6E8176D5EE86}" type="pres">
      <dgm:prSet presAssocID="{459D4084-8DED-461F-B040-5642C7E156DF}" presName="sibTrans" presStyleLbl="sibTrans2D1" presStyleIdx="3" presStyleCnt="5"/>
      <dgm:spPr/>
      <dgm:t>
        <a:bodyPr/>
        <a:lstStyle/>
        <a:p>
          <a:endParaRPr lang="hu-HU"/>
        </a:p>
      </dgm:t>
    </dgm:pt>
    <dgm:pt modelId="{75FE114A-1DDB-4CDD-8AF5-7158942F0B14}" type="pres">
      <dgm:prSet presAssocID="{459D4084-8DED-461F-B040-5642C7E156DF}" presName="connectorText" presStyleLbl="sibTrans2D1" presStyleIdx="3" presStyleCnt="5"/>
      <dgm:spPr/>
      <dgm:t>
        <a:bodyPr/>
        <a:lstStyle/>
        <a:p>
          <a:endParaRPr lang="hu-HU"/>
        </a:p>
      </dgm:t>
    </dgm:pt>
    <dgm:pt modelId="{EA4B2A05-D5E5-4513-B4D0-C160EE5A8098}" type="pres">
      <dgm:prSet presAssocID="{D429E7FD-8141-472D-9624-F87C2DD2B5A6}" presName="node" presStyleLbl="node1" presStyleIdx="4" presStyleCnt="6">
        <dgm:presLayoutVars>
          <dgm:bulletEnabled val="1"/>
        </dgm:presLayoutVars>
      </dgm:prSet>
      <dgm:spPr/>
      <dgm:t>
        <a:bodyPr/>
        <a:lstStyle/>
        <a:p>
          <a:endParaRPr lang="hu-HU"/>
        </a:p>
      </dgm:t>
    </dgm:pt>
    <dgm:pt modelId="{2714B716-4752-4711-A16A-6C269EA6F0D6}" type="pres">
      <dgm:prSet presAssocID="{52AD68E7-212D-450C-A88A-7AF3F7840A5E}" presName="sibTrans" presStyleLbl="sibTrans2D1" presStyleIdx="4" presStyleCnt="5"/>
      <dgm:spPr/>
      <dgm:t>
        <a:bodyPr/>
        <a:lstStyle/>
        <a:p>
          <a:endParaRPr lang="hu-HU"/>
        </a:p>
      </dgm:t>
    </dgm:pt>
    <dgm:pt modelId="{EA626680-0D34-4166-9E3D-015319462234}" type="pres">
      <dgm:prSet presAssocID="{52AD68E7-212D-450C-A88A-7AF3F7840A5E}" presName="connectorText" presStyleLbl="sibTrans2D1" presStyleIdx="4" presStyleCnt="5"/>
      <dgm:spPr/>
      <dgm:t>
        <a:bodyPr/>
        <a:lstStyle/>
        <a:p>
          <a:endParaRPr lang="hu-HU"/>
        </a:p>
      </dgm:t>
    </dgm:pt>
    <dgm:pt modelId="{7E1E41E0-EC9A-479F-B065-4955574C5629}" type="pres">
      <dgm:prSet presAssocID="{146A5F34-ED1E-40B9-A3AA-5628D94E5463}"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DAB683FC-F3F1-49D1-AFB7-BFF6A44F20F9}" type="presOf" srcId="{161BFBE6-4AE2-442B-A3F8-B91C518C8BB2}" destId="{74A8CD61-D338-4837-84BE-8A1A2814AD8B}" srcOrd="0" destOrd="0" presId="urn:microsoft.com/office/officeart/2005/8/layout/process5"/>
    <dgm:cxn modelId="{93DB6F67-3F36-4AC8-B910-F966EDC4A497}" type="presOf" srcId="{52AD68E7-212D-450C-A88A-7AF3F7840A5E}" destId="{2714B716-4752-4711-A16A-6C269EA6F0D6}" srcOrd="0" destOrd="0" presId="urn:microsoft.com/office/officeart/2005/8/layout/process5"/>
    <dgm:cxn modelId="{FD4EF4E6-2C94-43DF-9A87-FE12B015B4C6}" type="presOf" srcId="{146A5F34-ED1E-40B9-A3AA-5628D94E5463}" destId="{7E1E41E0-EC9A-479F-B065-4955574C5629}" srcOrd="0" destOrd="0" presId="urn:microsoft.com/office/officeart/2005/8/layout/process5"/>
    <dgm:cxn modelId="{7F5B6100-6056-4BC7-AE9E-4A87CE8E1DFF}" type="presOf" srcId="{94F1BFC0-B108-4BE4-9175-0216A23F7374}" destId="{73C64CFA-EB77-4439-9916-9D0BE07BA676}" srcOrd="0" destOrd="0" presId="urn:microsoft.com/office/officeart/2005/8/layout/process5"/>
    <dgm:cxn modelId="{C673B3C4-545C-4D27-A347-DCEC77027761}" type="presOf" srcId="{D429E7FD-8141-472D-9624-F87C2DD2B5A6}" destId="{EA4B2A05-D5E5-4513-B4D0-C160EE5A8098}" srcOrd="0" destOrd="0" presId="urn:microsoft.com/office/officeart/2005/8/layout/process5"/>
    <dgm:cxn modelId="{396513FB-24EC-4AC1-945D-F4E69C5A3B53}" type="presOf" srcId="{41EAF07C-BF0F-47FC-964D-0AE196D7C713}" destId="{4F92EE7D-0745-48BF-8C69-81B4BF83F0E9}" srcOrd="0" destOrd="0" presId="urn:microsoft.com/office/officeart/2005/8/layout/process5"/>
    <dgm:cxn modelId="{A6A3AD4B-B1D2-49EF-8AA4-FE45F98ADB47}" type="presOf" srcId="{52AD68E7-212D-450C-A88A-7AF3F7840A5E}" destId="{EA626680-0D34-4166-9E3D-015319462234}" srcOrd="1"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0233978F-162B-4A3F-A85A-71C1C1FC55D0}" type="presOf" srcId="{459D4084-8DED-461F-B040-5642C7E156DF}" destId="{75FE114A-1DDB-4CDD-8AF5-7158942F0B14}" srcOrd="1" destOrd="0" presId="urn:microsoft.com/office/officeart/2005/8/layout/process5"/>
    <dgm:cxn modelId="{653AF524-FE8A-4529-9712-61A31E6D28AA}" type="presOf" srcId="{4D8DB6F6-90C0-4EBE-BA08-43599D1CE148}" destId="{3BECF23F-96F5-4CAC-BD0A-B94CC36608E7}"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328D192B-91C6-4857-84F2-D7A2CF8D8D5B}" type="presOf" srcId="{791AE284-1B57-4D48-9DAB-D289451F28BF}" destId="{9537AD2E-0825-4087-8266-C5B42FFB8A8D}" srcOrd="0"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32A7D006-392F-4560-BE2E-DD035276B58D}" type="presOf" srcId="{459D4084-8DED-461F-B040-5642C7E156DF}" destId="{C2D22B52-206B-4BDA-B645-6E8176D5EE86}" srcOrd="0" destOrd="0" presId="urn:microsoft.com/office/officeart/2005/8/layout/process5"/>
    <dgm:cxn modelId="{2E297867-32AF-4F20-8836-B61116F6ADD9}" type="presOf" srcId="{41EAF07C-BF0F-47FC-964D-0AE196D7C713}" destId="{139126ED-851E-429B-83CC-65E99034C7C0}" srcOrd="1" destOrd="0" presId="urn:microsoft.com/office/officeart/2005/8/layout/process5"/>
    <dgm:cxn modelId="{53DD905A-A48F-4985-98AA-1A0B6C3AAF55}" srcId="{73534DB0-DDF5-47B6-9E10-4C39DC5B84E3}" destId="{161BFBE6-4AE2-442B-A3F8-B91C518C8BB2}" srcOrd="0" destOrd="0" parTransId="{DF99BE40-689E-4116-8EB5-FEE6A45AE85E}" sibTransId="{791AE284-1B57-4D48-9DAB-D289451F28BF}"/>
    <dgm:cxn modelId="{04EF83B1-0068-414C-8205-79371665D8D1}" type="presOf" srcId="{4A031548-4DA5-41A5-9E48-059A1247CB49}" destId="{183E44F3-0DDD-487F-B902-D949894D699F}" srcOrd="0" destOrd="0" presId="urn:microsoft.com/office/officeart/2005/8/layout/process5"/>
    <dgm:cxn modelId="{6369C008-AA04-408D-A04C-BE700BBC8387}" type="presOf" srcId="{1D848473-300B-417F-97B3-A13E0437D912}" destId="{E11B7B96-9C32-4F32-A25E-78A0B5E87C7D}" srcOrd="0"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F406BEBC-B3F2-43A6-8984-0D00162204A8}" type="presOf" srcId="{73534DB0-DDF5-47B6-9E10-4C39DC5B84E3}" destId="{0DFF38DB-B912-40FF-92A7-0D1C44CD4028}" srcOrd="0" destOrd="0" presId="urn:microsoft.com/office/officeart/2005/8/layout/process5"/>
    <dgm:cxn modelId="{490B0FF4-AD08-4046-9610-EE16CBDAEA1C}" type="presOf" srcId="{791AE284-1B57-4D48-9DAB-D289451F28BF}" destId="{DA9FA14A-095B-418B-8F09-71EEE9930D61}" srcOrd="1" destOrd="0" presId="urn:microsoft.com/office/officeart/2005/8/layout/process5"/>
    <dgm:cxn modelId="{D141B144-F9B9-4AC1-AE81-3DC18CEF541F}" type="presOf" srcId="{4A031548-4DA5-41A5-9E48-059A1247CB49}" destId="{82E5970D-1317-4BE5-A2D3-CF4EF7A315C4}" srcOrd="1" destOrd="0" presId="urn:microsoft.com/office/officeart/2005/8/layout/process5"/>
    <dgm:cxn modelId="{9F1A8190-F448-44D8-9E0C-D51A646DB1F9}" type="presParOf" srcId="{0DFF38DB-B912-40FF-92A7-0D1C44CD4028}" destId="{74A8CD61-D338-4837-84BE-8A1A2814AD8B}" srcOrd="0" destOrd="0" presId="urn:microsoft.com/office/officeart/2005/8/layout/process5"/>
    <dgm:cxn modelId="{CFE987B1-0E65-4F12-8E3C-49B1F776C649}" type="presParOf" srcId="{0DFF38DB-B912-40FF-92A7-0D1C44CD4028}" destId="{9537AD2E-0825-4087-8266-C5B42FFB8A8D}" srcOrd="1" destOrd="0" presId="urn:microsoft.com/office/officeart/2005/8/layout/process5"/>
    <dgm:cxn modelId="{BE380AB6-B137-4477-827D-587751384FA3}" type="presParOf" srcId="{9537AD2E-0825-4087-8266-C5B42FFB8A8D}" destId="{DA9FA14A-095B-418B-8F09-71EEE9930D61}" srcOrd="0" destOrd="0" presId="urn:microsoft.com/office/officeart/2005/8/layout/process5"/>
    <dgm:cxn modelId="{BEC3629A-AA5B-4CFB-823C-95DE856472AE}" type="presParOf" srcId="{0DFF38DB-B912-40FF-92A7-0D1C44CD4028}" destId="{3BECF23F-96F5-4CAC-BD0A-B94CC36608E7}" srcOrd="2" destOrd="0" presId="urn:microsoft.com/office/officeart/2005/8/layout/process5"/>
    <dgm:cxn modelId="{FFDB3FD0-17BE-4CF5-BC0B-77EE8888D8E0}" type="presParOf" srcId="{0DFF38DB-B912-40FF-92A7-0D1C44CD4028}" destId="{4F92EE7D-0745-48BF-8C69-81B4BF83F0E9}" srcOrd="3" destOrd="0" presId="urn:microsoft.com/office/officeart/2005/8/layout/process5"/>
    <dgm:cxn modelId="{2D531829-115B-4E6F-A29C-EB28483BF97F}" type="presParOf" srcId="{4F92EE7D-0745-48BF-8C69-81B4BF83F0E9}" destId="{139126ED-851E-429B-83CC-65E99034C7C0}" srcOrd="0" destOrd="0" presId="urn:microsoft.com/office/officeart/2005/8/layout/process5"/>
    <dgm:cxn modelId="{F48F90CC-CA9A-48F8-B41E-26EE400E912B}" type="presParOf" srcId="{0DFF38DB-B912-40FF-92A7-0D1C44CD4028}" destId="{E11B7B96-9C32-4F32-A25E-78A0B5E87C7D}" srcOrd="4" destOrd="0" presId="urn:microsoft.com/office/officeart/2005/8/layout/process5"/>
    <dgm:cxn modelId="{AF20AF0A-CC7B-4277-B0F7-FCBBDBF38749}" type="presParOf" srcId="{0DFF38DB-B912-40FF-92A7-0D1C44CD4028}" destId="{183E44F3-0DDD-487F-B902-D949894D699F}" srcOrd="5" destOrd="0" presId="urn:microsoft.com/office/officeart/2005/8/layout/process5"/>
    <dgm:cxn modelId="{C86D90DC-E4D9-4233-897A-0B36346144FC}" type="presParOf" srcId="{183E44F3-0DDD-487F-B902-D949894D699F}" destId="{82E5970D-1317-4BE5-A2D3-CF4EF7A315C4}" srcOrd="0" destOrd="0" presId="urn:microsoft.com/office/officeart/2005/8/layout/process5"/>
    <dgm:cxn modelId="{15EF0422-3E56-4EDC-B740-B0F922A6708C}" type="presParOf" srcId="{0DFF38DB-B912-40FF-92A7-0D1C44CD4028}" destId="{73C64CFA-EB77-4439-9916-9D0BE07BA676}" srcOrd="6" destOrd="0" presId="urn:microsoft.com/office/officeart/2005/8/layout/process5"/>
    <dgm:cxn modelId="{562E4165-5B6B-4BFE-8945-17EB5F8EF38F}" type="presParOf" srcId="{0DFF38DB-B912-40FF-92A7-0D1C44CD4028}" destId="{C2D22B52-206B-4BDA-B645-6E8176D5EE86}" srcOrd="7" destOrd="0" presId="urn:microsoft.com/office/officeart/2005/8/layout/process5"/>
    <dgm:cxn modelId="{4A73FC34-F710-44FC-A758-4CD6D984EF71}" type="presParOf" srcId="{C2D22B52-206B-4BDA-B645-6E8176D5EE86}" destId="{75FE114A-1DDB-4CDD-8AF5-7158942F0B14}" srcOrd="0" destOrd="0" presId="urn:microsoft.com/office/officeart/2005/8/layout/process5"/>
    <dgm:cxn modelId="{3D35E735-7062-4D99-907E-01733A582150}" type="presParOf" srcId="{0DFF38DB-B912-40FF-92A7-0D1C44CD4028}" destId="{EA4B2A05-D5E5-4513-B4D0-C160EE5A8098}" srcOrd="8" destOrd="0" presId="urn:microsoft.com/office/officeart/2005/8/layout/process5"/>
    <dgm:cxn modelId="{3AE144F1-FE10-4FD1-8472-B29AE7A7321F}" type="presParOf" srcId="{0DFF38DB-B912-40FF-92A7-0D1C44CD4028}" destId="{2714B716-4752-4711-A16A-6C269EA6F0D6}" srcOrd="9" destOrd="0" presId="urn:microsoft.com/office/officeart/2005/8/layout/process5"/>
    <dgm:cxn modelId="{37479BAE-C2BD-4ED2-B705-B28F8833CB73}" type="presParOf" srcId="{2714B716-4752-4711-A16A-6C269EA6F0D6}" destId="{EA626680-0D34-4166-9E3D-015319462234}" srcOrd="0" destOrd="0" presId="urn:microsoft.com/office/officeart/2005/8/layout/process5"/>
    <dgm:cxn modelId="{15B46D7B-D14A-444B-AA96-81E708A27442}" type="presParOf" srcId="{0DFF38DB-B912-40FF-92A7-0D1C44CD4028}" destId="{7E1E41E0-EC9A-479F-B065-4955574C5629}" srcOrd="10" destOrd="0" presId="urn:microsoft.com/office/officeart/2005/8/layout/process5"/>
  </dgm:cxnLst>
  <dgm:bg/>
  <dgm:whole/>
</dgm:dataModel>
</file>

<file path=ppt/diagrams/data9.xml><?xml version="1.0" encoding="utf-8"?>
<dgm:dataModel xmlns:dgm="http://schemas.openxmlformats.org/drawingml/2006/diagram" xmlns:a="http://schemas.openxmlformats.org/drawingml/2006/main">
  <dgm:ptLst>
    <dgm:pt modelId="{73534DB0-DDF5-47B6-9E10-4C39DC5B84E3}" type="doc">
      <dgm:prSet loTypeId="urn:microsoft.com/office/officeart/2005/8/layout/process5" loCatId="process" qsTypeId="urn:microsoft.com/office/officeart/2005/8/quickstyle/simple3" qsCatId="simple" csTypeId="urn:microsoft.com/office/officeart/2005/8/colors/accent0_3" csCatId="mainScheme" phldr="1"/>
      <dgm:spPr/>
      <dgm:t>
        <a:bodyPr/>
        <a:lstStyle/>
        <a:p>
          <a:endParaRPr lang="hu-HU"/>
        </a:p>
      </dgm:t>
    </dgm:pt>
    <dgm:pt modelId="{161BFBE6-4AE2-442B-A3F8-B91C518C8BB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DF99BE40-689E-4116-8EB5-FEE6A45AE85E}" type="parTrans" cxnId="{53DD905A-A48F-4985-98AA-1A0B6C3AAF55}">
      <dgm:prSet/>
      <dgm:spPr/>
      <dgm:t>
        <a:bodyPr/>
        <a:lstStyle/>
        <a:p>
          <a:endParaRPr lang="hu-HU"/>
        </a:p>
      </dgm:t>
    </dgm:pt>
    <dgm:pt modelId="{791AE284-1B57-4D48-9DAB-D289451F28BF}" type="sibTrans" cxnId="{53DD905A-A48F-4985-98AA-1A0B6C3AAF55}">
      <dgm:prSet/>
      <dgm:spPr/>
      <dgm:t>
        <a:bodyPr/>
        <a:lstStyle/>
        <a:p>
          <a:endParaRPr lang="hu-HU"/>
        </a:p>
      </dgm:t>
    </dgm:pt>
    <dgm:pt modelId="{4D8DB6F6-90C0-4EBE-BA08-43599D1CE148}">
      <dgm:prSet phldrT="[Text]"/>
      <dgm:spPr/>
      <dgm:t>
        <a:bodyPr/>
        <a:lstStyle/>
        <a:p>
          <a:r>
            <a:rPr lang="hu-HU" b="1" dirty="0" smtClean="0"/>
            <a:t> </a:t>
          </a:r>
          <a:endParaRPr lang="hu-HU" b="1" dirty="0"/>
        </a:p>
      </dgm:t>
    </dgm:pt>
    <dgm:pt modelId="{8F2A7638-0B90-4E82-99CF-6A64334BEFE0}" type="parTrans" cxnId="{C22C222D-CCB5-45D3-920F-14C05EAA64CE}">
      <dgm:prSet/>
      <dgm:spPr/>
      <dgm:t>
        <a:bodyPr/>
        <a:lstStyle/>
        <a:p>
          <a:endParaRPr lang="hu-HU"/>
        </a:p>
      </dgm:t>
    </dgm:pt>
    <dgm:pt modelId="{41EAF07C-BF0F-47FC-964D-0AE196D7C713}" type="sibTrans" cxnId="{C22C222D-CCB5-45D3-920F-14C05EAA64CE}">
      <dgm:prSet/>
      <dgm:spPr/>
      <dgm:t>
        <a:bodyPr/>
        <a:lstStyle/>
        <a:p>
          <a:endParaRPr lang="hu-HU"/>
        </a:p>
      </dgm:t>
    </dgm:pt>
    <dgm:pt modelId="{1D848473-300B-417F-97B3-A13E0437D912}">
      <dgm:prSet phldrT="[Text]"/>
      <dgm:spPr/>
      <dgm:t>
        <a:bodyPr/>
        <a:lstStyle/>
        <a:p>
          <a:endParaRPr lang="hu-HU" b="1" dirty="0">
            <a:solidFill>
              <a:schemeClr val="tx1"/>
            </a:solidFill>
            <a:effectLst>
              <a:outerShdw blurRad="38100" dist="38100" dir="2700000" algn="tl">
                <a:srgbClr val="000000">
                  <a:alpha val="43137"/>
                </a:srgbClr>
              </a:outerShdw>
            </a:effectLst>
          </a:endParaRPr>
        </a:p>
      </dgm:t>
    </dgm:pt>
    <dgm:pt modelId="{B2094EC4-7E34-4E8C-A2D7-318BC4E4F918}" type="parTrans" cxnId="{9FEF4E1B-477A-4C1A-A6C3-E922776B35F1}">
      <dgm:prSet/>
      <dgm:spPr/>
      <dgm:t>
        <a:bodyPr/>
        <a:lstStyle/>
        <a:p>
          <a:endParaRPr lang="hu-HU"/>
        </a:p>
      </dgm:t>
    </dgm:pt>
    <dgm:pt modelId="{4A031548-4DA5-41A5-9E48-059A1247CB49}" type="sibTrans" cxnId="{9FEF4E1B-477A-4C1A-A6C3-E922776B35F1}">
      <dgm:prSet/>
      <dgm:spPr/>
      <dgm:t>
        <a:bodyPr/>
        <a:lstStyle/>
        <a:p>
          <a:endParaRPr lang="hu-HU"/>
        </a:p>
      </dgm:t>
    </dgm:pt>
    <dgm:pt modelId="{94F1BFC0-B108-4BE4-9175-0216A23F7374}">
      <dgm:prSet phldrT="[Text]"/>
      <dgm:spPr/>
      <dgm:t>
        <a:bodyPr/>
        <a:lstStyle/>
        <a:p>
          <a:r>
            <a:rPr lang="hu-HU" b="1" smtClean="0">
              <a:effectLst>
                <a:outerShdw blurRad="38100" dist="38100" dir="2700000" algn="tl">
                  <a:srgbClr val="000000">
                    <a:alpha val="43137"/>
                  </a:srgbClr>
                </a:outerShdw>
              </a:effectLst>
            </a:rPr>
            <a:t> </a:t>
          </a:r>
          <a:endParaRPr lang="hu-HU" b="1" dirty="0">
            <a:effectLst>
              <a:outerShdw blurRad="38100" dist="38100" dir="2700000" algn="tl">
                <a:srgbClr val="000000">
                  <a:alpha val="43137"/>
                </a:srgbClr>
              </a:outerShdw>
            </a:effectLst>
          </a:endParaRPr>
        </a:p>
      </dgm:t>
    </dgm:pt>
    <dgm:pt modelId="{3A65B6AB-BBF9-4993-815E-BEB949EDF073}" type="parTrans" cxnId="{8C4E5444-CEE7-4BE5-AB91-5A56BECB31C8}">
      <dgm:prSet/>
      <dgm:spPr/>
      <dgm:t>
        <a:bodyPr/>
        <a:lstStyle/>
        <a:p>
          <a:endParaRPr lang="hu-HU"/>
        </a:p>
      </dgm:t>
    </dgm:pt>
    <dgm:pt modelId="{459D4084-8DED-461F-B040-5642C7E156DF}" type="sibTrans" cxnId="{8C4E5444-CEE7-4BE5-AB91-5A56BECB31C8}">
      <dgm:prSet/>
      <dgm:spPr/>
      <dgm:t>
        <a:bodyPr/>
        <a:lstStyle/>
        <a:p>
          <a:endParaRPr lang="hu-HU"/>
        </a:p>
      </dgm:t>
    </dgm:pt>
    <dgm:pt modelId="{146A5F34-ED1E-40B9-A3AA-5628D94E5463}">
      <dgm:prSet phldrT="[Text]"/>
      <dgm:spPr/>
      <dgm:t>
        <a:bodyPr/>
        <a:lstStyle/>
        <a:p>
          <a:r>
            <a:rPr lang="hu-HU" dirty="0" smtClean="0"/>
            <a:t> </a:t>
          </a:r>
          <a:endParaRPr lang="hu-HU" dirty="0"/>
        </a:p>
      </dgm:t>
    </dgm:pt>
    <dgm:pt modelId="{DE80A268-4667-4D4D-BEEA-882B3BB074DD}" type="parTrans" cxnId="{6AA2B6BE-1C3E-41F4-90FA-160980CD5186}">
      <dgm:prSet/>
      <dgm:spPr/>
      <dgm:t>
        <a:bodyPr/>
        <a:lstStyle/>
        <a:p>
          <a:endParaRPr lang="hu-HU"/>
        </a:p>
      </dgm:t>
    </dgm:pt>
    <dgm:pt modelId="{A8FA5615-7603-48D0-BEBF-AC16EB91A6BE}" type="sibTrans" cxnId="{6AA2B6BE-1C3E-41F4-90FA-160980CD5186}">
      <dgm:prSet/>
      <dgm:spPr/>
      <dgm:t>
        <a:bodyPr/>
        <a:lstStyle/>
        <a:p>
          <a:endParaRPr lang="hu-HU"/>
        </a:p>
      </dgm:t>
    </dgm:pt>
    <dgm:pt modelId="{D429E7FD-8141-472D-9624-F87C2DD2B5A6}">
      <dgm:prSet phldrT="[Text]"/>
      <dgm:spPr>
        <a:solidFill>
          <a:schemeClr val="bg1">
            <a:lumMod val="75000"/>
          </a:schemeClr>
        </a:solidFill>
      </dgm:spPr>
      <dgm:t>
        <a:bodyPr/>
        <a:lstStyle/>
        <a:p>
          <a:r>
            <a:rPr lang="hu-HU" b="1" dirty="0" smtClean="0">
              <a:solidFill>
                <a:schemeClr val="tx1"/>
              </a:solidFill>
              <a:effectLst>
                <a:outerShdw blurRad="38100" dist="38100" dir="2700000" algn="tl">
                  <a:srgbClr val="000000">
                    <a:alpha val="43137"/>
                  </a:srgbClr>
                </a:outerShdw>
              </a:effectLst>
            </a:rPr>
            <a:t>5</a:t>
          </a:r>
          <a:endParaRPr lang="hu-HU" b="1" dirty="0">
            <a:solidFill>
              <a:schemeClr val="tx1"/>
            </a:solidFill>
            <a:effectLst>
              <a:outerShdw blurRad="38100" dist="38100" dir="2700000" algn="tl">
                <a:srgbClr val="000000">
                  <a:alpha val="43137"/>
                </a:srgbClr>
              </a:outerShdw>
            </a:effectLst>
          </a:endParaRPr>
        </a:p>
      </dgm:t>
    </dgm:pt>
    <dgm:pt modelId="{204E702B-68FE-4979-B3F0-732DF1C59D55}" type="parTrans" cxnId="{E1EF6444-7CB6-4C20-8192-946830E461F1}">
      <dgm:prSet/>
      <dgm:spPr/>
      <dgm:t>
        <a:bodyPr/>
        <a:lstStyle/>
        <a:p>
          <a:endParaRPr lang="hu-HU"/>
        </a:p>
      </dgm:t>
    </dgm:pt>
    <dgm:pt modelId="{52AD68E7-212D-450C-A88A-7AF3F7840A5E}" type="sibTrans" cxnId="{E1EF6444-7CB6-4C20-8192-946830E461F1}">
      <dgm:prSet/>
      <dgm:spPr/>
      <dgm:t>
        <a:bodyPr/>
        <a:lstStyle/>
        <a:p>
          <a:endParaRPr lang="hu-HU"/>
        </a:p>
      </dgm:t>
    </dgm:pt>
    <dgm:pt modelId="{F9B924CC-9629-44DC-A3AE-28228F9293E4}" type="pres">
      <dgm:prSet presAssocID="{73534DB0-DDF5-47B6-9E10-4C39DC5B84E3}" presName="diagram" presStyleCnt="0">
        <dgm:presLayoutVars>
          <dgm:dir/>
          <dgm:resizeHandles val="exact"/>
        </dgm:presLayoutVars>
      </dgm:prSet>
      <dgm:spPr/>
      <dgm:t>
        <a:bodyPr/>
        <a:lstStyle/>
        <a:p>
          <a:endParaRPr lang="hu-HU"/>
        </a:p>
      </dgm:t>
    </dgm:pt>
    <dgm:pt modelId="{79091B3F-8169-4B02-95BF-45FDF772849B}" type="pres">
      <dgm:prSet presAssocID="{161BFBE6-4AE2-442B-A3F8-B91C518C8BB2}" presName="node" presStyleLbl="node1" presStyleIdx="0" presStyleCnt="6">
        <dgm:presLayoutVars>
          <dgm:bulletEnabled val="1"/>
        </dgm:presLayoutVars>
      </dgm:prSet>
      <dgm:spPr/>
      <dgm:t>
        <a:bodyPr/>
        <a:lstStyle/>
        <a:p>
          <a:endParaRPr lang="hu-HU"/>
        </a:p>
      </dgm:t>
    </dgm:pt>
    <dgm:pt modelId="{6BAC97B2-2F16-4170-97FA-F5A8610D31E7}" type="pres">
      <dgm:prSet presAssocID="{791AE284-1B57-4D48-9DAB-D289451F28BF}" presName="sibTrans" presStyleLbl="sibTrans2D1" presStyleIdx="0" presStyleCnt="5"/>
      <dgm:spPr/>
      <dgm:t>
        <a:bodyPr/>
        <a:lstStyle/>
        <a:p>
          <a:endParaRPr lang="hu-HU"/>
        </a:p>
      </dgm:t>
    </dgm:pt>
    <dgm:pt modelId="{DBFD9C74-7D43-4B0F-B7CD-25BB678C5AD8}" type="pres">
      <dgm:prSet presAssocID="{791AE284-1B57-4D48-9DAB-D289451F28BF}" presName="connectorText" presStyleLbl="sibTrans2D1" presStyleIdx="0" presStyleCnt="5"/>
      <dgm:spPr/>
      <dgm:t>
        <a:bodyPr/>
        <a:lstStyle/>
        <a:p>
          <a:endParaRPr lang="hu-HU"/>
        </a:p>
      </dgm:t>
    </dgm:pt>
    <dgm:pt modelId="{F228B631-7EF2-4725-B55E-0EFADFFFFA6F}" type="pres">
      <dgm:prSet presAssocID="{4D8DB6F6-90C0-4EBE-BA08-43599D1CE148}" presName="node" presStyleLbl="node1" presStyleIdx="1" presStyleCnt="6">
        <dgm:presLayoutVars>
          <dgm:bulletEnabled val="1"/>
        </dgm:presLayoutVars>
      </dgm:prSet>
      <dgm:spPr/>
      <dgm:t>
        <a:bodyPr/>
        <a:lstStyle/>
        <a:p>
          <a:endParaRPr lang="hu-HU"/>
        </a:p>
      </dgm:t>
    </dgm:pt>
    <dgm:pt modelId="{FACA5688-BDCB-490B-A7CC-F172705FB98D}" type="pres">
      <dgm:prSet presAssocID="{41EAF07C-BF0F-47FC-964D-0AE196D7C713}" presName="sibTrans" presStyleLbl="sibTrans2D1" presStyleIdx="1" presStyleCnt="5"/>
      <dgm:spPr/>
      <dgm:t>
        <a:bodyPr/>
        <a:lstStyle/>
        <a:p>
          <a:endParaRPr lang="hu-HU"/>
        </a:p>
      </dgm:t>
    </dgm:pt>
    <dgm:pt modelId="{4713970F-7A21-4CBF-9F20-01ED6A5B30C2}" type="pres">
      <dgm:prSet presAssocID="{41EAF07C-BF0F-47FC-964D-0AE196D7C713}" presName="connectorText" presStyleLbl="sibTrans2D1" presStyleIdx="1" presStyleCnt="5"/>
      <dgm:spPr/>
      <dgm:t>
        <a:bodyPr/>
        <a:lstStyle/>
        <a:p>
          <a:endParaRPr lang="hu-HU"/>
        </a:p>
      </dgm:t>
    </dgm:pt>
    <dgm:pt modelId="{839C3C9E-9135-450B-B453-09EAFBA6B8FE}" type="pres">
      <dgm:prSet presAssocID="{1D848473-300B-417F-97B3-A13E0437D912}" presName="node" presStyleLbl="node1" presStyleIdx="2" presStyleCnt="6">
        <dgm:presLayoutVars>
          <dgm:bulletEnabled val="1"/>
        </dgm:presLayoutVars>
      </dgm:prSet>
      <dgm:spPr/>
      <dgm:t>
        <a:bodyPr/>
        <a:lstStyle/>
        <a:p>
          <a:endParaRPr lang="hu-HU"/>
        </a:p>
      </dgm:t>
    </dgm:pt>
    <dgm:pt modelId="{9B5B84E0-7CF6-443B-B15F-1782D07B0269}" type="pres">
      <dgm:prSet presAssocID="{4A031548-4DA5-41A5-9E48-059A1247CB49}" presName="sibTrans" presStyleLbl="sibTrans2D1" presStyleIdx="2" presStyleCnt="5"/>
      <dgm:spPr/>
      <dgm:t>
        <a:bodyPr/>
        <a:lstStyle/>
        <a:p>
          <a:endParaRPr lang="hu-HU"/>
        </a:p>
      </dgm:t>
    </dgm:pt>
    <dgm:pt modelId="{F0CC254B-7492-4A70-83C3-5166E92B3CF6}" type="pres">
      <dgm:prSet presAssocID="{4A031548-4DA5-41A5-9E48-059A1247CB49}" presName="connectorText" presStyleLbl="sibTrans2D1" presStyleIdx="2" presStyleCnt="5"/>
      <dgm:spPr/>
      <dgm:t>
        <a:bodyPr/>
        <a:lstStyle/>
        <a:p>
          <a:endParaRPr lang="hu-HU"/>
        </a:p>
      </dgm:t>
    </dgm:pt>
    <dgm:pt modelId="{CB705AC4-AC8F-47F3-B22D-2C22ADAA8381}" type="pres">
      <dgm:prSet presAssocID="{94F1BFC0-B108-4BE4-9175-0216A23F7374}" presName="node" presStyleLbl="node1" presStyleIdx="3" presStyleCnt="6">
        <dgm:presLayoutVars>
          <dgm:bulletEnabled val="1"/>
        </dgm:presLayoutVars>
      </dgm:prSet>
      <dgm:spPr/>
      <dgm:t>
        <a:bodyPr/>
        <a:lstStyle/>
        <a:p>
          <a:endParaRPr lang="hu-HU"/>
        </a:p>
      </dgm:t>
    </dgm:pt>
    <dgm:pt modelId="{8A71A398-A80C-4497-9AE3-D57ACC6D0CF9}" type="pres">
      <dgm:prSet presAssocID="{459D4084-8DED-461F-B040-5642C7E156DF}" presName="sibTrans" presStyleLbl="sibTrans2D1" presStyleIdx="3" presStyleCnt="5"/>
      <dgm:spPr/>
      <dgm:t>
        <a:bodyPr/>
        <a:lstStyle/>
        <a:p>
          <a:endParaRPr lang="hu-HU"/>
        </a:p>
      </dgm:t>
    </dgm:pt>
    <dgm:pt modelId="{F8B70CCA-A803-4C1A-9365-18CF7EA0279A}" type="pres">
      <dgm:prSet presAssocID="{459D4084-8DED-461F-B040-5642C7E156DF}" presName="connectorText" presStyleLbl="sibTrans2D1" presStyleIdx="3" presStyleCnt="5"/>
      <dgm:spPr/>
      <dgm:t>
        <a:bodyPr/>
        <a:lstStyle/>
        <a:p>
          <a:endParaRPr lang="hu-HU"/>
        </a:p>
      </dgm:t>
    </dgm:pt>
    <dgm:pt modelId="{22674F46-54C3-4FDF-BB69-B57E36CA8BCF}" type="pres">
      <dgm:prSet presAssocID="{D429E7FD-8141-472D-9624-F87C2DD2B5A6}" presName="node" presStyleLbl="node1" presStyleIdx="4" presStyleCnt="6">
        <dgm:presLayoutVars>
          <dgm:bulletEnabled val="1"/>
        </dgm:presLayoutVars>
      </dgm:prSet>
      <dgm:spPr/>
      <dgm:t>
        <a:bodyPr/>
        <a:lstStyle/>
        <a:p>
          <a:endParaRPr lang="hu-HU"/>
        </a:p>
      </dgm:t>
    </dgm:pt>
    <dgm:pt modelId="{1480F13A-A972-40B9-A9DC-7CCEBE4B3882}" type="pres">
      <dgm:prSet presAssocID="{52AD68E7-212D-450C-A88A-7AF3F7840A5E}" presName="sibTrans" presStyleLbl="sibTrans2D1" presStyleIdx="4" presStyleCnt="5"/>
      <dgm:spPr/>
      <dgm:t>
        <a:bodyPr/>
        <a:lstStyle/>
        <a:p>
          <a:endParaRPr lang="hu-HU"/>
        </a:p>
      </dgm:t>
    </dgm:pt>
    <dgm:pt modelId="{A4AE20FA-FC85-404D-96B8-47321A9C4C6F}" type="pres">
      <dgm:prSet presAssocID="{52AD68E7-212D-450C-A88A-7AF3F7840A5E}" presName="connectorText" presStyleLbl="sibTrans2D1" presStyleIdx="4" presStyleCnt="5"/>
      <dgm:spPr/>
      <dgm:t>
        <a:bodyPr/>
        <a:lstStyle/>
        <a:p>
          <a:endParaRPr lang="hu-HU"/>
        </a:p>
      </dgm:t>
    </dgm:pt>
    <dgm:pt modelId="{F7EB4BAC-998F-4DEC-B73B-77D9D27F8E0A}" type="pres">
      <dgm:prSet presAssocID="{146A5F34-ED1E-40B9-A3AA-5628D94E5463}" presName="node" presStyleLbl="node1" presStyleIdx="5" presStyleCnt="6">
        <dgm:presLayoutVars>
          <dgm:bulletEnabled val="1"/>
        </dgm:presLayoutVars>
      </dgm:prSet>
      <dgm:spPr/>
      <dgm:t>
        <a:bodyPr/>
        <a:lstStyle/>
        <a:p>
          <a:endParaRPr lang="hu-HU"/>
        </a:p>
      </dgm:t>
    </dgm:pt>
  </dgm:ptLst>
  <dgm:cxnLst>
    <dgm:cxn modelId="{8C4E5444-CEE7-4BE5-AB91-5A56BECB31C8}" srcId="{73534DB0-DDF5-47B6-9E10-4C39DC5B84E3}" destId="{94F1BFC0-B108-4BE4-9175-0216A23F7374}" srcOrd="3" destOrd="0" parTransId="{3A65B6AB-BBF9-4993-815E-BEB949EDF073}" sibTransId="{459D4084-8DED-461F-B040-5642C7E156DF}"/>
    <dgm:cxn modelId="{FC68F816-00AE-4BB6-B06C-274249303F96}" type="presOf" srcId="{73534DB0-DDF5-47B6-9E10-4C39DC5B84E3}" destId="{F9B924CC-9629-44DC-A3AE-28228F9293E4}" srcOrd="0" destOrd="0" presId="urn:microsoft.com/office/officeart/2005/8/layout/process5"/>
    <dgm:cxn modelId="{9160766C-46AD-4257-AB01-A54830687CD7}" type="presOf" srcId="{D429E7FD-8141-472D-9624-F87C2DD2B5A6}" destId="{22674F46-54C3-4FDF-BB69-B57E36CA8BCF}" srcOrd="0" destOrd="0" presId="urn:microsoft.com/office/officeart/2005/8/layout/process5"/>
    <dgm:cxn modelId="{EB6DF389-BCC6-45C2-8AF6-3EE55D71277A}" type="presOf" srcId="{459D4084-8DED-461F-B040-5642C7E156DF}" destId="{F8B70CCA-A803-4C1A-9365-18CF7EA0279A}" srcOrd="1" destOrd="0" presId="urn:microsoft.com/office/officeart/2005/8/layout/process5"/>
    <dgm:cxn modelId="{B3379FE0-5F02-41E1-A2E0-CD2D26F708CA}" type="presOf" srcId="{4D8DB6F6-90C0-4EBE-BA08-43599D1CE148}" destId="{F228B631-7EF2-4725-B55E-0EFADFFFFA6F}" srcOrd="0" destOrd="0" presId="urn:microsoft.com/office/officeart/2005/8/layout/process5"/>
    <dgm:cxn modelId="{D014D281-A608-4D31-A7EF-8669E6B38400}" type="presOf" srcId="{41EAF07C-BF0F-47FC-964D-0AE196D7C713}" destId="{4713970F-7A21-4CBF-9F20-01ED6A5B30C2}" srcOrd="1" destOrd="0" presId="urn:microsoft.com/office/officeart/2005/8/layout/process5"/>
    <dgm:cxn modelId="{09884B73-E8E5-4CDE-A158-7C050E29E714}" type="presOf" srcId="{1D848473-300B-417F-97B3-A13E0437D912}" destId="{839C3C9E-9135-450B-B453-09EAFBA6B8FE}" srcOrd="0" destOrd="0" presId="urn:microsoft.com/office/officeart/2005/8/layout/process5"/>
    <dgm:cxn modelId="{E4D79BAC-9A1B-4C15-9AFA-30A29FA872CA}" type="presOf" srcId="{4A031548-4DA5-41A5-9E48-059A1247CB49}" destId="{9B5B84E0-7CF6-443B-B15F-1782D07B0269}" srcOrd="0" destOrd="0" presId="urn:microsoft.com/office/officeart/2005/8/layout/process5"/>
    <dgm:cxn modelId="{C22C222D-CCB5-45D3-920F-14C05EAA64CE}" srcId="{73534DB0-DDF5-47B6-9E10-4C39DC5B84E3}" destId="{4D8DB6F6-90C0-4EBE-BA08-43599D1CE148}" srcOrd="1" destOrd="0" parTransId="{8F2A7638-0B90-4E82-99CF-6A64334BEFE0}" sibTransId="{41EAF07C-BF0F-47FC-964D-0AE196D7C713}"/>
    <dgm:cxn modelId="{EE4CA082-6CEC-406E-A0A7-C45D52F08BB3}" type="presOf" srcId="{52AD68E7-212D-450C-A88A-7AF3F7840A5E}" destId="{1480F13A-A972-40B9-A9DC-7CCEBE4B3882}" srcOrd="0" destOrd="0" presId="urn:microsoft.com/office/officeart/2005/8/layout/process5"/>
    <dgm:cxn modelId="{335EFF2E-8638-4991-99C7-34B441BADC53}" type="presOf" srcId="{459D4084-8DED-461F-B040-5642C7E156DF}" destId="{8A71A398-A80C-4497-9AE3-D57ACC6D0CF9}" srcOrd="0" destOrd="0" presId="urn:microsoft.com/office/officeart/2005/8/layout/process5"/>
    <dgm:cxn modelId="{6AA2B6BE-1C3E-41F4-90FA-160980CD5186}" srcId="{73534DB0-DDF5-47B6-9E10-4C39DC5B84E3}" destId="{146A5F34-ED1E-40B9-A3AA-5628D94E5463}" srcOrd="5" destOrd="0" parTransId="{DE80A268-4667-4D4D-BEEA-882B3BB074DD}" sibTransId="{A8FA5615-7603-48D0-BEBF-AC16EB91A6BE}"/>
    <dgm:cxn modelId="{2BD1D64E-BDE5-40DD-B6C0-622ECA5F1A7A}" type="presOf" srcId="{791AE284-1B57-4D48-9DAB-D289451F28BF}" destId="{DBFD9C74-7D43-4B0F-B7CD-25BB678C5AD8}" srcOrd="1" destOrd="0" presId="urn:microsoft.com/office/officeart/2005/8/layout/process5"/>
    <dgm:cxn modelId="{6AE145E8-784F-4383-93D6-3057AA04F457}" type="presOf" srcId="{4A031548-4DA5-41A5-9E48-059A1247CB49}" destId="{F0CC254B-7492-4A70-83C3-5166E92B3CF6}" srcOrd="1" destOrd="0" presId="urn:microsoft.com/office/officeart/2005/8/layout/process5"/>
    <dgm:cxn modelId="{9FEF4E1B-477A-4C1A-A6C3-E922776B35F1}" srcId="{73534DB0-DDF5-47B6-9E10-4C39DC5B84E3}" destId="{1D848473-300B-417F-97B3-A13E0437D912}" srcOrd="2" destOrd="0" parTransId="{B2094EC4-7E34-4E8C-A2D7-318BC4E4F918}" sibTransId="{4A031548-4DA5-41A5-9E48-059A1247CB49}"/>
    <dgm:cxn modelId="{53DD905A-A48F-4985-98AA-1A0B6C3AAF55}" srcId="{73534DB0-DDF5-47B6-9E10-4C39DC5B84E3}" destId="{161BFBE6-4AE2-442B-A3F8-B91C518C8BB2}" srcOrd="0" destOrd="0" parTransId="{DF99BE40-689E-4116-8EB5-FEE6A45AE85E}" sibTransId="{791AE284-1B57-4D48-9DAB-D289451F28BF}"/>
    <dgm:cxn modelId="{154CA5A1-9DCA-44E4-BA44-D6D6267BF558}" type="presOf" srcId="{52AD68E7-212D-450C-A88A-7AF3F7840A5E}" destId="{A4AE20FA-FC85-404D-96B8-47321A9C4C6F}" srcOrd="1" destOrd="0" presId="urn:microsoft.com/office/officeart/2005/8/layout/process5"/>
    <dgm:cxn modelId="{E1EF6444-7CB6-4C20-8192-946830E461F1}" srcId="{73534DB0-DDF5-47B6-9E10-4C39DC5B84E3}" destId="{D429E7FD-8141-472D-9624-F87C2DD2B5A6}" srcOrd="4" destOrd="0" parTransId="{204E702B-68FE-4979-B3F0-732DF1C59D55}" sibTransId="{52AD68E7-212D-450C-A88A-7AF3F7840A5E}"/>
    <dgm:cxn modelId="{963CE76C-1721-4A5C-B36C-B37A7F98BA44}" type="presOf" srcId="{791AE284-1B57-4D48-9DAB-D289451F28BF}" destId="{6BAC97B2-2F16-4170-97FA-F5A8610D31E7}" srcOrd="0" destOrd="0" presId="urn:microsoft.com/office/officeart/2005/8/layout/process5"/>
    <dgm:cxn modelId="{959B04C0-DEA7-4533-B342-43919B5640C4}" type="presOf" srcId="{94F1BFC0-B108-4BE4-9175-0216A23F7374}" destId="{CB705AC4-AC8F-47F3-B22D-2C22ADAA8381}" srcOrd="0" destOrd="0" presId="urn:microsoft.com/office/officeart/2005/8/layout/process5"/>
    <dgm:cxn modelId="{325CB5F0-E7F7-4D17-B292-F528A98FCBD7}" type="presOf" srcId="{146A5F34-ED1E-40B9-A3AA-5628D94E5463}" destId="{F7EB4BAC-998F-4DEC-B73B-77D9D27F8E0A}" srcOrd="0" destOrd="0" presId="urn:microsoft.com/office/officeart/2005/8/layout/process5"/>
    <dgm:cxn modelId="{E47FD534-ADE8-48B2-9A5E-25C383200121}" type="presOf" srcId="{41EAF07C-BF0F-47FC-964D-0AE196D7C713}" destId="{FACA5688-BDCB-490B-A7CC-F172705FB98D}" srcOrd="0" destOrd="0" presId="urn:microsoft.com/office/officeart/2005/8/layout/process5"/>
    <dgm:cxn modelId="{041BCB7D-6059-4308-98FA-930E72D57957}" type="presOf" srcId="{161BFBE6-4AE2-442B-A3F8-B91C518C8BB2}" destId="{79091B3F-8169-4B02-95BF-45FDF772849B}" srcOrd="0" destOrd="0" presId="urn:microsoft.com/office/officeart/2005/8/layout/process5"/>
    <dgm:cxn modelId="{7351B187-0201-4DA3-89FD-C00DEF5B5B0F}" type="presParOf" srcId="{F9B924CC-9629-44DC-A3AE-28228F9293E4}" destId="{79091B3F-8169-4B02-95BF-45FDF772849B}" srcOrd="0" destOrd="0" presId="urn:microsoft.com/office/officeart/2005/8/layout/process5"/>
    <dgm:cxn modelId="{AF5EAEE1-0B1F-4734-A9B6-15CEDE673E27}" type="presParOf" srcId="{F9B924CC-9629-44DC-A3AE-28228F9293E4}" destId="{6BAC97B2-2F16-4170-97FA-F5A8610D31E7}" srcOrd="1" destOrd="0" presId="urn:microsoft.com/office/officeart/2005/8/layout/process5"/>
    <dgm:cxn modelId="{BBC64482-4A98-4103-B41E-6951D5CDEC81}" type="presParOf" srcId="{6BAC97B2-2F16-4170-97FA-F5A8610D31E7}" destId="{DBFD9C74-7D43-4B0F-B7CD-25BB678C5AD8}" srcOrd="0" destOrd="0" presId="urn:microsoft.com/office/officeart/2005/8/layout/process5"/>
    <dgm:cxn modelId="{21CDA95A-CEA1-45E1-A2DC-E1F4C4F31615}" type="presParOf" srcId="{F9B924CC-9629-44DC-A3AE-28228F9293E4}" destId="{F228B631-7EF2-4725-B55E-0EFADFFFFA6F}" srcOrd="2" destOrd="0" presId="urn:microsoft.com/office/officeart/2005/8/layout/process5"/>
    <dgm:cxn modelId="{4EBC377C-6F4D-400F-B5FA-E14B5AC882E2}" type="presParOf" srcId="{F9B924CC-9629-44DC-A3AE-28228F9293E4}" destId="{FACA5688-BDCB-490B-A7CC-F172705FB98D}" srcOrd="3" destOrd="0" presId="urn:microsoft.com/office/officeart/2005/8/layout/process5"/>
    <dgm:cxn modelId="{03F7A54B-8717-4025-8D8A-2D8B93DF3EEF}" type="presParOf" srcId="{FACA5688-BDCB-490B-A7CC-F172705FB98D}" destId="{4713970F-7A21-4CBF-9F20-01ED6A5B30C2}" srcOrd="0" destOrd="0" presId="urn:microsoft.com/office/officeart/2005/8/layout/process5"/>
    <dgm:cxn modelId="{E1468A1A-C628-4676-A883-19C58BE73816}" type="presParOf" srcId="{F9B924CC-9629-44DC-A3AE-28228F9293E4}" destId="{839C3C9E-9135-450B-B453-09EAFBA6B8FE}" srcOrd="4" destOrd="0" presId="urn:microsoft.com/office/officeart/2005/8/layout/process5"/>
    <dgm:cxn modelId="{5AB4C6F2-2E6D-4EF3-952D-04990181E9C6}" type="presParOf" srcId="{F9B924CC-9629-44DC-A3AE-28228F9293E4}" destId="{9B5B84E0-7CF6-443B-B15F-1782D07B0269}" srcOrd="5" destOrd="0" presId="urn:microsoft.com/office/officeart/2005/8/layout/process5"/>
    <dgm:cxn modelId="{EACEF6CC-F89E-4AD6-9F5D-257EDB64DCAB}" type="presParOf" srcId="{9B5B84E0-7CF6-443B-B15F-1782D07B0269}" destId="{F0CC254B-7492-4A70-83C3-5166E92B3CF6}" srcOrd="0" destOrd="0" presId="urn:microsoft.com/office/officeart/2005/8/layout/process5"/>
    <dgm:cxn modelId="{91392617-DC48-4F9D-881E-DAF3D9C552E3}" type="presParOf" srcId="{F9B924CC-9629-44DC-A3AE-28228F9293E4}" destId="{CB705AC4-AC8F-47F3-B22D-2C22ADAA8381}" srcOrd="6" destOrd="0" presId="urn:microsoft.com/office/officeart/2005/8/layout/process5"/>
    <dgm:cxn modelId="{D71C01BD-E31E-44B2-AAD3-A873ADB8E545}" type="presParOf" srcId="{F9B924CC-9629-44DC-A3AE-28228F9293E4}" destId="{8A71A398-A80C-4497-9AE3-D57ACC6D0CF9}" srcOrd="7" destOrd="0" presId="urn:microsoft.com/office/officeart/2005/8/layout/process5"/>
    <dgm:cxn modelId="{78C0BFCF-5FDD-49C7-82BB-B095A09C36A9}" type="presParOf" srcId="{8A71A398-A80C-4497-9AE3-D57ACC6D0CF9}" destId="{F8B70CCA-A803-4C1A-9365-18CF7EA0279A}" srcOrd="0" destOrd="0" presId="urn:microsoft.com/office/officeart/2005/8/layout/process5"/>
    <dgm:cxn modelId="{F970C1CB-8303-4416-B4FA-614ECC99C15C}" type="presParOf" srcId="{F9B924CC-9629-44DC-A3AE-28228F9293E4}" destId="{22674F46-54C3-4FDF-BB69-B57E36CA8BCF}" srcOrd="8" destOrd="0" presId="urn:microsoft.com/office/officeart/2005/8/layout/process5"/>
    <dgm:cxn modelId="{A5867FEF-7AAD-4E38-A5FA-54BF7451C3CF}" type="presParOf" srcId="{F9B924CC-9629-44DC-A3AE-28228F9293E4}" destId="{1480F13A-A972-40B9-A9DC-7CCEBE4B3882}" srcOrd="9" destOrd="0" presId="urn:microsoft.com/office/officeart/2005/8/layout/process5"/>
    <dgm:cxn modelId="{2B75311B-40AB-45C8-A8CB-B8B4A11D8873}" type="presParOf" srcId="{1480F13A-A972-40B9-A9DC-7CCEBE4B3882}" destId="{A4AE20FA-FC85-404D-96B8-47321A9C4C6F}" srcOrd="0" destOrd="0" presId="urn:microsoft.com/office/officeart/2005/8/layout/process5"/>
    <dgm:cxn modelId="{B9180AEC-BCCF-46DE-9C5A-F0485403F870}" type="presParOf" srcId="{F9B924CC-9629-44DC-A3AE-28228F9293E4}" destId="{F7EB4BAC-998F-4DEC-B73B-77D9D27F8E0A}" srcOrd="10" destOrd="0" presId="urn:microsoft.com/office/officeart/2005/8/layout/process5"/>
  </dgm:cxnLst>
  <dgm:bg/>
  <dgm:whole/>
</dgm:dataModel>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46.emf"/><Relationship Id="rId3" Type="http://schemas.openxmlformats.org/officeDocument/2006/relationships/image" Target="../media/image41.emf"/><Relationship Id="rId7" Type="http://schemas.openxmlformats.org/officeDocument/2006/relationships/image" Target="../media/image45.emf"/><Relationship Id="rId2" Type="http://schemas.openxmlformats.org/officeDocument/2006/relationships/image" Target="../media/image40.emf"/><Relationship Id="rId1" Type="http://schemas.openxmlformats.org/officeDocument/2006/relationships/image" Target="../media/image39.emf"/><Relationship Id="rId6" Type="http://schemas.openxmlformats.org/officeDocument/2006/relationships/image" Target="../media/image44.emf"/><Relationship Id="rId5" Type="http://schemas.openxmlformats.org/officeDocument/2006/relationships/image" Target="../media/image43.emf"/><Relationship Id="rId4" Type="http://schemas.openxmlformats.org/officeDocument/2006/relationships/image" Target="../media/image4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29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hu-HU"/>
          </a:p>
        </p:txBody>
      </p:sp>
      <p:sp>
        <p:nvSpPr>
          <p:cNvPr id="29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9717CA1-C323-424C-8B87-655EB9AD21B9}"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307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pitchFamily="18" charset="0"/>
                <a:cs typeface="+mn-cs"/>
              </a:defRPr>
            </a:lvl1pPr>
          </a:lstStyle>
          <a:p>
            <a:pPr>
              <a:defRPr/>
            </a:pPr>
            <a:endParaRPr lang="hu-HU"/>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Click to edit Master text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
        <p:nvSpPr>
          <p:cNvPr id="307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pitchFamily="18" charset="0"/>
                <a:cs typeface="+mn-cs"/>
              </a:defRPr>
            </a:lvl1pPr>
          </a:lstStyle>
          <a:p>
            <a:pPr>
              <a:defRPr/>
            </a:pPr>
            <a:endParaRPr lang="hu-HU"/>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New Roman" pitchFamily="18" charset="0"/>
                <a:cs typeface="+mn-cs"/>
              </a:defRPr>
            </a:lvl1pPr>
          </a:lstStyle>
          <a:p>
            <a:pPr>
              <a:defRPr/>
            </a:pPr>
            <a:fld id="{A6A9213D-4C4A-4EDA-AB70-5C6C201E97DD}"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u-HU" dirty="0" err="1" smtClean="0"/>
              <a:t>MAPS-ból</a:t>
            </a:r>
            <a:r>
              <a:rPr lang="hu-HU" dirty="0" smtClean="0"/>
              <a:t>  </a:t>
            </a:r>
            <a:r>
              <a:rPr lang="hu-HU" dirty="0" err="1" smtClean="0"/>
              <a:t>screenshot</a:t>
            </a:r>
            <a:r>
              <a:rPr lang="hu-HU" dirty="0" smtClean="0"/>
              <a:t> (SCVMM </a:t>
            </a:r>
            <a:r>
              <a:rPr lang="hu-HU" dirty="0" err="1" smtClean="0"/>
              <a:t>virt</a:t>
            </a:r>
            <a:r>
              <a:rPr lang="hu-HU" dirty="0" smtClean="0"/>
              <a:t>. </a:t>
            </a:r>
            <a:r>
              <a:rPr lang="hu-HU" dirty="0" err="1" smtClean="0"/>
              <a:t>Candidate</a:t>
            </a:r>
            <a:r>
              <a:rPr lang="hu-HU" dirty="0" smtClean="0"/>
              <a:t>)</a:t>
            </a:r>
            <a:endParaRPr lang="hu-HU" dirty="0"/>
          </a:p>
        </p:txBody>
      </p:sp>
      <p:sp>
        <p:nvSpPr>
          <p:cNvPr id="4" name="Slide Number Placeholder 3"/>
          <p:cNvSpPr>
            <a:spLocks noGrp="1"/>
          </p:cNvSpPr>
          <p:nvPr>
            <p:ph type="sldNum" sz="quarter" idx="10"/>
          </p:nvPr>
        </p:nvSpPr>
        <p:spPr/>
        <p:txBody>
          <a:bodyPr/>
          <a:lstStyle/>
          <a:p>
            <a:pPr>
              <a:defRPr/>
            </a:pPr>
            <a:fld id="{A6A9213D-4C4A-4EDA-AB70-5C6C201E97DD}" type="slidenum">
              <a:rPr lang="hu-HU" smtClean="0"/>
              <a:pPr>
                <a:defRPr/>
              </a:pPr>
              <a:t>10</a:t>
            </a:fld>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CCC9143A-860D-4979-851C-B844C07D23C1}" type="slidenum">
              <a:rPr lang="hu-HU" smtClean="0"/>
              <a:pPr/>
              <a:t>14</a:t>
            </a:fld>
            <a:endParaRPr lang="hu-H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a:p>
        </p:txBody>
      </p:sp>
      <p:sp>
        <p:nvSpPr>
          <p:cNvPr id="4" name="Dia számának helye 3"/>
          <p:cNvSpPr>
            <a:spLocks noGrp="1"/>
          </p:cNvSpPr>
          <p:nvPr>
            <p:ph type="sldNum" sz="quarter" idx="10"/>
          </p:nvPr>
        </p:nvSpPr>
        <p:spPr/>
        <p:txBody>
          <a:bodyPr/>
          <a:lstStyle/>
          <a:p>
            <a:fld id="{CCC9143A-860D-4979-851C-B844C07D23C1}" type="slidenum">
              <a:rPr lang="hu-HU" smtClean="0"/>
              <a:pPr/>
              <a:t>19</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7B45F466-CDBF-43CE-91D8-794A8891DEFB}" type="datetimeFigureOut">
              <a:rPr lang="en-US" smtClean="0"/>
              <a:pPr>
                <a:defRPr/>
              </a:pPr>
              <a:t>10/29/2008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6852057F-10AC-44BD-AE24-5AED5404D78B}" type="slidenum">
              <a:rPr lang="en-US" smtClean="0"/>
              <a:pPr>
                <a:defRPr/>
              </a:pPr>
              <a:t>29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TechReady7 Breakout Chalktalk Template</a:t>
            </a:r>
            <a:endParaRPr lang="en-US"/>
          </a:p>
        </p:txBody>
      </p:sp>
      <p:sp>
        <p:nvSpPr>
          <p:cNvPr id="5" name="Date Placeholder 4"/>
          <p:cNvSpPr>
            <a:spLocks noGrp="1"/>
          </p:cNvSpPr>
          <p:nvPr>
            <p:ph type="dt" idx="11"/>
          </p:nvPr>
        </p:nvSpPr>
        <p:spPr/>
        <p:txBody>
          <a:bodyPr/>
          <a:lstStyle/>
          <a:p>
            <a:pPr>
              <a:defRPr/>
            </a:pPr>
            <a:fld id="{0F1BBA4F-922E-4054-B879-7A09F6F5CFDB}" type="datetimeFigureOut">
              <a:rPr lang="en-US" smtClean="0"/>
              <a:pPr>
                <a:defRPr/>
              </a:pPr>
              <a:t>10/29/2008</a:t>
            </a:fld>
            <a:endParaRPr lang="en-US"/>
          </a:p>
        </p:txBody>
      </p:sp>
      <p:sp>
        <p:nvSpPr>
          <p:cNvPr id="6" name="Footer Placeholder 5"/>
          <p:cNvSpPr>
            <a:spLocks noGrp="1"/>
          </p:cNvSpPr>
          <p:nvPr>
            <p:ph type="ftr" sz="quarter" idx="12"/>
          </p:nvPr>
        </p:nvSpPr>
        <p:spPr/>
        <p:txBody>
          <a:bodyPr/>
          <a:lstStyle/>
          <a:p>
            <a:pPr>
              <a:defRPr/>
            </a:pPr>
            <a:r>
              <a:rPr lang="en-US" smtClean="0"/>
              <a:t>© 2008 Microsoft Corporation. All rights reserved. Microsoft, Windows, Windows Vista and other product names are or may be registered trademarks and/or trademarks in the U.S. and/or other countries.</a:t>
            </a:r>
          </a:p>
          <a:p>
            <a:pPr>
              <a:defRPr/>
            </a:pPr>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pPr>
              <a:defRPr/>
            </a:pPr>
            <a:fld id="{0B428B36-6815-4683-8EF4-AD499A39A4B0}" type="slidenum">
              <a:rPr lang="en-US" smtClean="0"/>
              <a:pPr>
                <a:defRPr/>
              </a:pPr>
              <a:t>36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B809E3CC-9B60-4E68-96F9-24B0B167063B}" type="slidenum">
              <a:rPr lang="en-US"/>
              <a:pPr/>
              <a:t>37</a:t>
            </a:fld>
            <a:endParaRPr lang="en-US"/>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4"/>
          <p:cNvGrpSpPr>
            <a:grpSpLocks/>
          </p:cNvGrpSpPr>
          <p:nvPr/>
        </p:nvGrpSpPr>
        <p:grpSpPr bwMode="auto">
          <a:xfrm>
            <a:off x="0" y="2276475"/>
            <a:ext cx="9144000" cy="2351088"/>
            <a:chOff x="0" y="1389"/>
            <a:chExt cx="6240" cy="1163"/>
          </a:xfrm>
        </p:grpSpPr>
        <p:pic>
          <p:nvPicPr>
            <p:cNvPr id="5" name="Picture 5" descr="halvanyito_csik"/>
            <p:cNvPicPr>
              <a:picLocks noChangeAspect="1" noChangeArrowheads="1"/>
            </p:cNvPicPr>
            <p:nvPr/>
          </p:nvPicPr>
          <p:blipFill>
            <a:blip r:embed="rId3"/>
            <a:srcRect/>
            <a:stretch>
              <a:fillRect/>
            </a:stretch>
          </p:blipFill>
          <p:spPr bwMode="auto">
            <a:xfrm>
              <a:off x="0" y="1484"/>
              <a:ext cx="6240" cy="1068"/>
            </a:xfrm>
            <a:prstGeom prst="rect">
              <a:avLst/>
            </a:prstGeom>
            <a:noFill/>
            <a:ln w="9525">
              <a:noFill/>
              <a:miter lim="800000"/>
              <a:headEnd/>
              <a:tailEnd/>
            </a:ln>
          </p:spPr>
        </p:pic>
        <p:pic>
          <p:nvPicPr>
            <p:cNvPr id="6" name="Picture 6" descr="halvanyito_csik"/>
            <p:cNvPicPr>
              <a:picLocks noChangeAspect="1" noChangeArrowheads="1"/>
            </p:cNvPicPr>
            <p:nvPr/>
          </p:nvPicPr>
          <p:blipFill>
            <a:blip r:embed="rId3"/>
            <a:srcRect/>
            <a:stretch>
              <a:fillRect/>
            </a:stretch>
          </p:blipFill>
          <p:spPr bwMode="auto">
            <a:xfrm>
              <a:off x="0" y="1389"/>
              <a:ext cx="6240" cy="1068"/>
            </a:xfrm>
            <a:prstGeom prst="rect">
              <a:avLst/>
            </a:prstGeom>
            <a:noFill/>
            <a:ln w="9525">
              <a:noFill/>
              <a:miter lim="800000"/>
              <a:headEnd/>
              <a:tailEnd/>
            </a:ln>
          </p:spPr>
        </p:pic>
      </p:grpSp>
      <p:pic>
        <p:nvPicPr>
          <p:cNvPr id="7" name="Picture 7" descr="TechNet_logo_feher"/>
          <p:cNvPicPr>
            <a:picLocks noChangeAspect="1" noChangeArrowheads="1"/>
          </p:cNvPicPr>
          <p:nvPr/>
        </p:nvPicPr>
        <p:blipFill>
          <a:blip r:embed="rId4"/>
          <a:srcRect/>
          <a:stretch>
            <a:fillRect/>
          </a:stretch>
        </p:blipFill>
        <p:spPr bwMode="auto">
          <a:xfrm>
            <a:off x="2511669" y="712789"/>
            <a:ext cx="6219092" cy="655637"/>
          </a:xfrm>
          <a:prstGeom prst="rect">
            <a:avLst/>
          </a:prstGeom>
          <a:noFill/>
          <a:ln w="9525">
            <a:noFill/>
            <a:miter lim="800000"/>
            <a:headEnd/>
            <a:tailEnd/>
          </a:ln>
        </p:spPr>
      </p:pic>
      <p:sp>
        <p:nvSpPr>
          <p:cNvPr id="6146" name="Rectangle 2"/>
          <p:cNvSpPr>
            <a:spLocks noGrp="1" noChangeArrowheads="1"/>
          </p:cNvSpPr>
          <p:nvPr>
            <p:ph type="ctrTitle" hasCustomPrompt="1"/>
          </p:nvPr>
        </p:nvSpPr>
        <p:spPr>
          <a:xfrm>
            <a:off x="650631" y="2492375"/>
            <a:ext cx="7772400" cy="1944688"/>
          </a:xfrm>
        </p:spPr>
        <p:txBody>
          <a:bodyPr/>
          <a:lstStyle>
            <a:lvl1pPr>
              <a:defRPr sz="4800" b="1" cap="none" spc="0" baseline="0">
                <a:ln w="9000" cmpd="sng">
                  <a:solidFill>
                    <a:schemeClr val="accent3">
                      <a:lumMod val="25000"/>
                    </a:schemeClr>
                  </a:solidFill>
                  <a:prstDash val="solid"/>
                </a:ln>
                <a:gradFill flip="none" rotWithShape="1">
                  <a:gsLst>
                    <a:gs pos="0">
                      <a:srgbClr val="1E2878"/>
                    </a:gs>
                    <a:gs pos="50000">
                      <a:srgbClr val="1E287E"/>
                    </a:gs>
                    <a:gs pos="100000">
                      <a:schemeClr val="bg2"/>
                    </a:gs>
                  </a:gsLst>
                  <a:lin ang="5400000" scaled="1"/>
                  <a:tileRect/>
                </a:gradFill>
                <a:effectLst>
                  <a:reflection blurRad="12700" stA="28000" endPos="45000" dist="1000" dir="5400000" sy="-100000" algn="bl" rotWithShape="0"/>
                </a:effectLst>
                <a:latin typeface="Segoe" pitchFamily="34" charset="0"/>
              </a:defRPr>
            </a:lvl1pPr>
          </a:lstStyle>
          <a:p>
            <a:r>
              <a:rPr lang="hu-HU" dirty="0" smtClean="0"/>
              <a:t>Az előadás címe</a:t>
            </a:r>
            <a:endParaRPr lang="en-US" dirty="0"/>
          </a:p>
        </p:txBody>
      </p:sp>
      <p:sp>
        <p:nvSpPr>
          <p:cNvPr id="6147" name="Rectangle 3"/>
          <p:cNvSpPr>
            <a:spLocks noGrp="1" noChangeArrowheads="1"/>
          </p:cNvSpPr>
          <p:nvPr>
            <p:ph type="subTitle" idx="1" hasCustomPrompt="1"/>
          </p:nvPr>
        </p:nvSpPr>
        <p:spPr>
          <a:xfrm>
            <a:off x="650631" y="4941888"/>
            <a:ext cx="7776797" cy="1752600"/>
          </a:xfrm>
        </p:spPr>
        <p:txBody>
          <a:bodyPr/>
          <a:lstStyle>
            <a:lvl1pPr marL="0" marR="0" indent="0" algn="l" defTabSz="1095376" rtl="0" eaLnBrk="0" fontAlgn="base" latinLnBrk="0" hangingPunct="0">
              <a:lnSpc>
                <a:spcPct val="80000"/>
              </a:lnSpc>
              <a:spcBef>
                <a:spcPct val="30000"/>
              </a:spcBef>
              <a:spcAft>
                <a:spcPct val="0"/>
              </a:spcAft>
              <a:buClr>
                <a:srgbClr val="FFFFFF"/>
              </a:buClr>
              <a:buSzPct val="95000"/>
              <a:buFont typeface="Wingdings" pitchFamily="2" charset="2"/>
              <a:buNone/>
              <a:tabLst/>
              <a:defRPr sz="2400" b="1" u="sng" baseline="0">
                <a:ln>
                  <a:solidFill>
                    <a:schemeClr val="tx2">
                      <a:lumMod val="60000"/>
                      <a:lumOff val="40000"/>
                    </a:schemeClr>
                  </a:solidFill>
                </a:ln>
                <a:gradFill flip="none" rotWithShape="1">
                  <a:gsLst>
                    <a:gs pos="0">
                      <a:schemeClr val="tx2">
                        <a:lumMod val="20000"/>
                        <a:lumOff val="80000"/>
                      </a:schemeClr>
                    </a:gs>
                    <a:gs pos="50000">
                      <a:schemeClr val="tx2">
                        <a:lumMod val="40000"/>
                        <a:lumOff val="60000"/>
                      </a:schemeClr>
                    </a:gs>
                    <a:gs pos="100000">
                      <a:schemeClr val="tx2">
                        <a:lumMod val="75000"/>
                      </a:schemeClr>
                    </a:gs>
                  </a:gsLst>
                  <a:lin ang="5400000" scaled="1"/>
                  <a:tileRect/>
                </a:gradFill>
                <a:effectLst>
                  <a:glow rad="63500">
                    <a:schemeClr val="accent2">
                      <a:satMod val="175000"/>
                      <a:alpha val="40000"/>
                    </a:schemeClr>
                  </a:glow>
                </a:effectLst>
                <a:latin typeface="Segoe"/>
              </a:defRPr>
            </a:lvl1pPr>
          </a:lstStyle>
          <a:p>
            <a:pPr>
              <a:lnSpc>
                <a:spcPct val="80000"/>
              </a:lnSpc>
            </a:pPr>
            <a:r>
              <a:rPr kumimoji="0" lang="hu-HU" sz="2800" b="1"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UI" pitchFamily="34" charset="0"/>
                <a:ea typeface="+mn-ea"/>
                <a:cs typeface="Segoe UI" pitchFamily="34" charset="0"/>
              </a:rPr>
              <a:t>Az előadó neve</a:t>
            </a: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email@</a:t>
            </a:r>
            <a:r>
              <a:rPr kumimoji="0" lang="hu-HU" sz="2800" b="0" i="0" u="none" strike="noStrike" kern="0" cap="none" spc="-150" normalizeH="0" baseline="0" noProof="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akarhol.com</a:t>
            </a: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Beosztása</a:t>
            </a:r>
            <a:b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br>
            <a:r>
              <a:rPr kumimoji="0" lang="hu-HU" sz="28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uLnTx/>
                <a:uFillTx/>
                <a:latin typeface="Segoe" pitchFamily="34" charset="0"/>
                <a:ea typeface="+mn-ea"/>
                <a:cs typeface="Arial" charset="0"/>
              </a:rPr>
              <a:t>Cégnév</a:t>
            </a:r>
            <a:endParaRPr lang="en-US" sz="2800"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3443" y="260350"/>
            <a:ext cx="2159977" cy="59769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0581" y="260350"/>
            <a:ext cx="6342185" cy="5976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25450" y="6492875"/>
            <a:ext cx="793750" cy="365125"/>
          </a:xfrm>
          <a:prstGeom prst="rect">
            <a:avLst/>
          </a:prstGeom>
        </p:spPr>
        <p:txBody>
          <a:bodyPr/>
          <a:lstStyle/>
          <a:p>
            <a:fld id="{45496A58-19EB-4F0F-BDA5-9BA328B5F6C4}" type="datetime1">
              <a:rPr lang="en-US" smtClean="0"/>
              <a:pPr/>
              <a:t>10/29/2008</a:t>
            </a:fld>
            <a:endParaRPr lang="en-US"/>
          </a:p>
        </p:txBody>
      </p:sp>
      <p:sp>
        <p:nvSpPr>
          <p:cNvPr id="5" name="Slide Number Placeholder 4"/>
          <p:cNvSpPr>
            <a:spLocks noGrp="1"/>
          </p:cNvSpPr>
          <p:nvPr>
            <p:ph type="sldNum" sz="quarter" idx="11"/>
          </p:nvPr>
        </p:nvSpPr>
        <p:spPr>
          <a:xfrm>
            <a:off x="8153400" y="6492875"/>
            <a:ext cx="990600" cy="365125"/>
          </a:xfrm>
          <a:prstGeom prst="rect">
            <a:avLst/>
          </a:prstGeom>
        </p:spPr>
        <p:txBody>
          <a:bodyPr/>
          <a:lstStyle/>
          <a:p>
            <a:fld id="{CDC81017-83AE-44F6-8117-6151C682E581}" type="slidenum">
              <a:rPr lang="en-US" smtClean="0"/>
              <a:pPr/>
              <a:t>‹#›</a:t>
            </a:fld>
            <a:endParaRPr lang="en-US"/>
          </a:p>
        </p:txBody>
      </p:sp>
      <p:sp>
        <p:nvSpPr>
          <p:cNvPr id="6" name="Footer Placeholder 5"/>
          <p:cNvSpPr>
            <a:spLocks noGrp="1"/>
          </p:cNvSpPr>
          <p:nvPr>
            <p:ph type="ftr" sz="quarter" idx="12"/>
          </p:nvPr>
        </p:nvSpPr>
        <p:spPr>
          <a:xfrm>
            <a:off x="3352800" y="6492875"/>
            <a:ext cx="2895600" cy="365125"/>
          </a:xfrm>
          <a:prstGeom prst="rect">
            <a:avLst/>
          </a:prstGeom>
        </p:spPr>
        <p:txBody>
          <a:bodyPr/>
          <a:lstStyle/>
          <a:p>
            <a:r>
              <a:rPr lang="en-US" smtClean="0"/>
              <a:t>MICROSOFT CONFIDENTIAL</a:t>
            </a:r>
            <a:endParaRPr lang="en-US"/>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idx="1"/>
          </p:nvPr>
        </p:nvSpPr>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lvl5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p>
          <a:p>
            <a:pPr lvl="0"/>
            <a:endParaRPr lang="en-US" dirty="0"/>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435" y="4406901"/>
            <a:ext cx="7772400" cy="1362075"/>
          </a:xfrm>
        </p:spPr>
        <p:txBody>
          <a:bodyPr anchor="t"/>
          <a:lstStyle>
            <a:lvl1pPr algn="l">
              <a:defRPr kumimoji="0" lang="hu-HU" sz="40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sz="half" idx="1"/>
          </p:nvPr>
        </p:nvSpPr>
        <p:spPr>
          <a:xfrm>
            <a:off x="250582" y="1484314"/>
            <a:ext cx="4251080" cy="4752975"/>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8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5pPr>
            <a:lvl6pPr>
              <a:defRPr sz="1800"/>
            </a:lvl6pPr>
            <a:lvl7pPr>
              <a:defRPr sz="1800"/>
            </a:lvl7pPr>
            <a:lvl8pPr>
              <a:defRPr sz="1800"/>
            </a:lvl8pPr>
            <a:lvl9pPr>
              <a:defRPr sz="18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4" name="Content Placeholder 3"/>
          <p:cNvSpPr>
            <a:spLocks noGrp="1"/>
          </p:cNvSpPr>
          <p:nvPr>
            <p:ph sz="half" idx="2"/>
          </p:nvPr>
        </p:nvSpPr>
        <p:spPr>
          <a:xfrm>
            <a:off x="4642339" y="1484314"/>
            <a:ext cx="4251081" cy="4752975"/>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8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5pPr>
            <a:lvl6pPr>
              <a:defRPr sz="1800"/>
            </a:lvl6pPr>
            <a:lvl7pPr>
              <a:defRPr sz="1800"/>
            </a:lvl7pPr>
            <a:lvl8pPr>
              <a:defRPr sz="1800"/>
            </a:lvl8pPr>
            <a:lvl9pPr>
              <a:defRPr sz="18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4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5pPr>
            <a:lvl6pPr>
              <a:defRPr sz="1600"/>
            </a:lvl6pPr>
            <a:lvl7pPr>
              <a:defRPr sz="1600"/>
            </a:lvl7pPr>
            <a:lvl8pPr>
              <a:defRPr sz="1600"/>
            </a:lvl8pPr>
            <a:lvl9pPr>
              <a:defRPr sz="16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5" name="Text Placeholder 4"/>
          <p:cNvSpPr>
            <a:spLocks noGrp="1"/>
          </p:cNvSpPr>
          <p:nvPr>
            <p:ph type="body" sz="quarter" idx="3"/>
          </p:nvPr>
        </p:nvSpPr>
        <p:spPr>
          <a:xfrm>
            <a:off x="4645270"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270" y="2174875"/>
            <a:ext cx="4041531" cy="3951288"/>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24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8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1600"/>
            </a:lvl5pPr>
            <a:lvl6pPr>
              <a:defRPr sz="1600"/>
            </a:lvl6pPr>
            <a:lvl7pPr>
              <a:defRPr sz="1600"/>
            </a:lvl7pPr>
            <a:lvl8pPr>
              <a:defRPr sz="1600"/>
            </a:lvl8pPr>
            <a:lvl9pPr>
              <a:defRPr sz="16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kumimoji="0" lang="hu-HU" sz="44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435" cy="1162050"/>
          </a:xfrm>
        </p:spPr>
        <p:txBody>
          <a:bodyPr anchor="b"/>
          <a:lstStyle>
            <a:lvl1pPr algn="l">
              <a:defRPr kumimoji="0" lang="hu-HU" sz="4000" b="0" i="0" u="none" strike="noStrike" kern="0" cap="none" spc="-150" normalizeH="0" baseline="0" noProof="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cs typeface="Arial" charset="0"/>
              </a:defRPr>
            </a:lvl1pPr>
          </a:lstStyle>
          <a:p>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a:p>
        </p:txBody>
      </p:sp>
      <p:sp>
        <p:nvSpPr>
          <p:cNvPr id="3" name="Content Placeholder 2"/>
          <p:cNvSpPr>
            <a:spLocks noGrp="1"/>
          </p:cNvSpPr>
          <p:nvPr>
            <p:ph idx="1"/>
          </p:nvPr>
        </p:nvSpPr>
        <p:spPr>
          <a:xfrm>
            <a:off x="3575538" y="273051"/>
            <a:ext cx="5111262" cy="5853113"/>
          </a:xfrm>
        </p:spPr>
        <p:txBody>
          <a:bodyPr/>
          <a:lst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sz="3200"/>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800"/>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400"/>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sz="2000"/>
            </a:lvl5pPr>
            <a:lvl6pPr>
              <a:defRPr sz="2000"/>
            </a:lvl6pPr>
            <a:lvl7pPr>
              <a:defRPr sz="2000"/>
            </a:lvl7pPr>
            <a:lvl8pPr>
              <a:defRPr sz="2000"/>
            </a:lvl8pPr>
            <a:lvl9pPr>
              <a:defRPr sz="2000"/>
            </a:lvl9p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2"/>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3"/>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
        <p:nvSpPr>
          <p:cNvPr id="4" name="Text Placeholder 3"/>
          <p:cNvSpPr>
            <a:spLocks noGrp="1"/>
          </p:cNvSpPr>
          <p:nvPr>
            <p:ph type="body" sz="half" idx="2"/>
          </p:nvPr>
        </p:nvSpPr>
        <p:spPr>
          <a:xfrm>
            <a:off x="457200" y="1435101"/>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582" y="260350"/>
            <a:ext cx="8642838"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kumimoji="0" lang="hu-HU" sz="6500" b="0" i="0" u="none" strike="noStrike" kern="0" cap="none" spc="-150"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A dia címe</a:t>
            </a:r>
            <a:endParaRPr lang="en-US" dirty="0" smtClean="0"/>
          </a:p>
        </p:txBody>
      </p:sp>
      <p:sp>
        <p:nvSpPr>
          <p:cNvPr id="1027" name="Rectangle 3"/>
          <p:cNvSpPr>
            <a:spLocks noGrp="1" noChangeArrowheads="1"/>
          </p:cNvSpPr>
          <p:nvPr>
            <p:ph type="body" idx="1"/>
          </p:nvPr>
        </p:nvSpPr>
        <p:spPr bwMode="auto">
          <a:xfrm>
            <a:off x="250582" y="1484314"/>
            <a:ext cx="8642838" cy="47529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9106" marR="0" lvl="0" indent="-459106" algn="l" defTabSz="1095376" rtl="0" eaLnBrk="0" fontAlgn="base" latinLnBrk="0" hangingPunct="0">
              <a:lnSpc>
                <a:spcPct val="90000"/>
              </a:lnSpc>
              <a:spcBef>
                <a:spcPct val="30000"/>
              </a:spcBef>
              <a:spcAft>
                <a:spcPct val="0"/>
              </a:spcAft>
              <a:buClr>
                <a:srgbClr val="FFFFFF"/>
              </a:buClr>
              <a:buSzPct val="95000"/>
              <a:buFontTx/>
              <a:buBlip>
                <a:blip r:embed="rId15"/>
              </a:buBlip>
              <a:tabLst/>
              <a:defRPr/>
            </a:pPr>
            <a:r>
              <a:rPr kumimoji="0" lang="en-US" sz="3600" b="0" i="0" u="none" strike="noStrike" kern="0" cap="none" spc="0" normalizeH="0" baseline="0" noProof="0" dirty="0" smtClean="0">
                <a:ln>
                  <a:noFill/>
                </a:ln>
                <a:solidFill>
                  <a:srgbClr val="FFFFFF"/>
                </a:solidFill>
                <a:effectLst/>
                <a:uLnTx/>
                <a:uFillTx/>
                <a:latin typeface="Segoe"/>
                <a:ea typeface="+mn-ea"/>
                <a:cs typeface="+mn-cs"/>
              </a:rPr>
              <a:t>Click to edit Master text styles</a:t>
            </a:r>
          </a:p>
          <a:p>
            <a:pPr marL="845820" marR="0" lvl="1" indent="-38100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a:pPr>
            <a:r>
              <a:rPr kumimoji="0" lang="en-US" sz="3200" b="0" i="0" u="none" strike="noStrike" kern="0" cap="none" spc="0" normalizeH="0" baseline="0" noProof="0" dirty="0" smtClean="0">
                <a:ln>
                  <a:noFill/>
                </a:ln>
                <a:solidFill>
                  <a:srgbClr val="FFFFFF"/>
                </a:solidFill>
                <a:effectLst/>
                <a:uLnTx/>
                <a:uFillTx/>
                <a:latin typeface="Segoe"/>
              </a:rPr>
              <a:t>Second level</a:t>
            </a:r>
          </a:p>
          <a:p>
            <a:pPr marL="1186816" marR="0" lvl="2" indent="-33909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a:pPr>
            <a:r>
              <a:rPr kumimoji="0" lang="en-US" sz="2800" b="0" i="0" u="none" strike="noStrike" kern="0" cap="none" spc="0" normalizeH="0" baseline="0" noProof="0" dirty="0" smtClean="0">
                <a:ln>
                  <a:noFill/>
                </a:ln>
                <a:solidFill>
                  <a:srgbClr val="FFFFFF"/>
                </a:solidFill>
                <a:effectLst/>
                <a:uLnTx/>
                <a:uFillTx/>
                <a:latin typeface="Segoe"/>
              </a:rPr>
              <a:t>Third level</a:t>
            </a:r>
          </a:p>
          <a:p>
            <a:pPr marL="1520190" marR="0" lvl="3" indent="-33147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a:pPr>
            <a:r>
              <a:rPr kumimoji="0" lang="en-US" sz="2400" b="0" i="0" u="none" strike="noStrike" kern="0" cap="none" spc="0" normalizeH="0" baseline="0" noProof="0" dirty="0" smtClean="0">
                <a:ln>
                  <a:noFill/>
                </a:ln>
                <a:solidFill>
                  <a:srgbClr val="FFFFFF"/>
                </a:solidFill>
                <a:effectLst/>
                <a:uLnTx/>
                <a:uFillTx/>
                <a:latin typeface="Segoe"/>
              </a:rPr>
              <a:t>Fourth level</a:t>
            </a:r>
          </a:p>
          <a:p>
            <a:pPr marL="1836420" marR="0" lvl="4" indent="-31242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a:pPr>
            <a:r>
              <a:rPr kumimoji="0" lang="en-US" sz="2400" b="0" i="0" u="none" strike="noStrike" kern="0" cap="none" spc="0" normalizeH="0" baseline="0" noProof="0" dirty="0" smtClean="0">
                <a:ln>
                  <a:noFill/>
                </a:ln>
                <a:solidFill>
                  <a:srgbClr val="FFFFFF"/>
                </a:solidFill>
                <a:effectLst/>
                <a:uLnTx/>
                <a:uFillTx/>
                <a:latin typeface="Segoe"/>
              </a:rPr>
              <a:t>Fifth level</a:t>
            </a:r>
            <a:endParaRPr kumimoji="0" lang="en-US" sz="2400" b="0" i="0" u="none" strike="noStrike" kern="0" cap="none" spc="0" normalizeH="0" baseline="0" noProof="0" dirty="0">
              <a:ln>
                <a:noFill/>
              </a:ln>
              <a:solidFill>
                <a:srgbClr val="FFFFFF"/>
              </a:solidFill>
              <a:effectLst/>
              <a:uLnTx/>
              <a:uFillTx/>
              <a:latin typeface="Segoe"/>
            </a:endParaRPr>
          </a:p>
        </p:txBody>
      </p:sp>
    </p:spTree>
  </p:cSld>
  <p:clrMap bg1="dk2" tx1="lt1" bg2="dk1" tx2="lt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ransition spd="med">
    <p:fade thruBlk="1"/>
  </p:transition>
  <p:txStyles>
    <p:titleStyle>
      <a:lvl1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2pPr>
      <a:lvl3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3pPr>
      <a:lvl4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4pPr>
      <a:lvl5pPr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5pPr>
      <a:lvl6pPr marL="4572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6pPr>
      <a:lvl7pPr marL="9144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7pPr>
      <a:lvl8pPr marL="13716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8pPr>
      <a:lvl9pPr marL="1828800" algn="l" rtl="0" eaLnBrk="1" fontAlgn="base" hangingPunct="1">
        <a:spcBef>
          <a:spcPct val="0"/>
        </a:spcBef>
        <a:spcAft>
          <a:spcPct val="0"/>
        </a:spcAft>
        <a:defRPr sz="4400" b="1">
          <a:solidFill>
            <a:schemeClr val="tx2"/>
          </a:solidFill>
          <a:effectLst>
            <a:outerShdw blurRad="38100" dist="38100" dir="2700000" algn="tl">
              <a:srgbClr val="000000"/>
            </a:outerShdw>
          </a:effectLst>
          <a:latin typeface="Arial" charset="0"/>
        </a:defRPr>
      </a:lvl9pPr>
    </p:titleStyle>
    <p:bodyStyle>
      <a:lvl1pPr marL="459106" marR="0" indent="-459106" algn="l" defTabSz="1095376" rtl="0" eaLnBrk="0" fontAlgn="base" latinLnBrk="0" hangingPunct="0">
        <a:lnSpc>
          <a:spcPct val="90000"/>
        </a:lnSpc>
        <a:spcBef>
          <a:spcPct val="30000"/>
        </a:spcBef>
        <a:spcAft>
          <a:spcPct val="0"/>
        </a:spcAft>
        <a:buClr>
          <a:srgbClr val="FFFFFF"/>
        </a:buClr>
        <a:buSzPct val="95000"/>
        <a:buFontTx/>
        <a:buBlip>
          <a:blip r:embed="rId15"/>
        </a:buBlip>
        <a:tabLst/>
        <a:defRPr sz="3200" b="1">
          <a:solidFill>
            <a:schemeClr val="tx1"/>
          </a:solidFill>
          <a:effectLst>
            <a:outerShdw blurRad="38100" dist="38100" dir="2700000" algn="tl">
              <a:srgbClr val="000000"/>
            </a:outerShdw>
          </a:effectLst>
          <a:latin typeface="+mn-lt"/>
          <a:ea typeface="+mn-ea"/>
          <a:cs typeface="+mn-cs"/>
        </a:defRPr>
      </a:lvl1pPr>
      <a:lvl2pPr marL="845820" marR="0" indent="-38100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sz="2800">
          <a:solidFill>
            <a:schemeClr val="tx1"/>
          </a:solidFill>
          <a:effectLst>
            <a:outerShdw blurRad="38100" dist="38100" dir="2700000" algn="tl">
              <a:srgbClr val="000000"/>
            </a:outerShdw>
          </a:effectLst>
          <a:latin typeface="+mn-lt"/>
        </a:defRPr>
      </a:lvl2pPr>
      <a:lvl3pPr marL="1186816" marR="0" indent="-33909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sz="2400">
          <a:solidFill>
            <a:schemeClr val="tx1"/>
          </a:solidFill>
          <a:effectLst>
            <a:outerShdw blurRad="38100" dist="38100" dir="2700000" algn="tl">
              <a:srgbClr val="000000"/>
            </a:outerShdw>
          </a:effectLst>
          <a:latin typeface="+mn-lt"/>
        </a:defRPr>
      </a:lvl3pPr>
      <a:lvl4pPr marL="1520190" marR="0" indent="-33147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sz="2000">
          <a:solidFill>
            <a:schemeClr val="tx1"/>
          </a:solidFill>
          <a:effectLst>
            <a:outerShdw blurRad="38100" dist="38100" dir="2700000" algn="tl">
              <a:srgbClr val="000000"/>
            </a:outerShdw>
          </a:effectLst>
          <a:latin typeface="+mn-lt"/>
        </a:defRPr>
      </a:lvl4pPr>
      <a:lvl5pPr marL="1836420" marR="0" indent="-312420" algn="l" defTabSz="1095376" rtl="0" eaLnBrk="0" fontAlgn="base" latinLnBrk="0" hangingPunct="0">
        <a:lnSpc>
          <a:spcPct val="90000"/>
        </a:lnSpc>
        <a:spcBef>
          <a:spcPct val="30000"/>
        </a:spcBef>
        <a:spcAft>
          <a:spcPct val="0"/>
        </a:spcAft>
        <a:buClr>
          <a:srgbClr val="FFFFFF"/>
        </a:buClr>
        <a:buSzPct val="80000"/>
        <a:buFontTx/>
        <a:buBlip>
          <a:blip r:embed="rId16"/>
        </a:buBlip>
        <a:tabLst/>
        <a:defRPr sz="2000">
          <a:solidFill>
            <a:schemeClr val="tx1"/>
          </a:solidFill>
          <a:effectLst>
            <a:outerShdw blurRad="50800" dist="50800" dir="5400000" sx="50000" sy="50000" algn="ctr" rotWithShape="0">
              <a:srgbClr val="000000">
                <a:alpha val="43137"/>
              </a:srgbClr>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saba.somogyi@microsoft.com" TargetMode="External"/><Relationship Id="rId2" Type="http://schemas.openxmlformats.org/officeDocument/2006/relationships/hyperlink" Target="mailto:Peter.snee@mail.datanet.h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image" Target="../media/image37.wmf"/><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47.png"/><Relationship Id="rId5" Type="http://schemas.openxmlformats.org/officeDocument/2006/relationships/oleObject" Target="../embeddings/oleObject5.bin"/><Relationship Id="rId10" Type="http://schemas.openxmlformats.org/officeDocument/2006/relationships/oleObject" Target="../embeddings/oleObject10.bin"/><Relationship Id="rId4" Type="http://schemas.openxmlformats.org/officeDocument/2006/relationships/oleObject" Target="../embeddings/oleObject4.bin"/><Relationship Id="rId9" Type="http://schemas.openxmlformats.org/officeDocument/2006/relationships/oleObject" Target="../embeddings/oleObject9.bin"/></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image" Target="../media/image54.png"/><Relationship Id="rId4" Type="http://schemas.openxmlformats.org/officeDocument/2006/relationships/image" Target="../media/image53.jpeg"/></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19.xml"/><Relationship Id="rId3" Type="http://schemas.openxmlformats.org/officeDocument/2006/relationships/image" Target="../media/image56.png"/><Relationship Id="rId7" Type="http://schemas.openxmlformats.org/officeDocument/2006/relationships/diagramQuickStyle" Target="../diagrams/quickStyle19.xm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diagramLayout" Target="../diagrams/layout19.xml"/><Relationship Id="rId5" Type="http://schemas.openxmlformats.org/officeDocument/2006/relationships/diagramData" Target="../diagrams/data19.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wmf"/><Relationship Id="rId5" Type="http://schemas.openxmlformats.org/officeDocument/2006/relationships/diagramColors" Target="../diagrams/colors1.xml"/><Relationship Id="rId10" Type="http://schemas.openxmlformats.org/officeDocument/2006/relationships/image" Target="../media/image16.png"/><Relationship Id="rId4" Type="http://schemas.openxmlformats.org/officeDocument/2006/relationships/diagramQuickStyle" Target="../diagrams/quickStyle1.xml"/><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hu-HU" dirty="0" smtClean="0"/>
              <a:t>Virtualizáció, mint projekt</a:t>
            </a:r>
            <a:endParaRPr lang="en-US" dirty="0"/>
          </a:p>
        </p:txBody>
      </p:sp>
      <p:sp>
        <p:nvSpPr>
          <p:cNvPr id="5" name="Subtitle 4"/>
          <p:cNvSpPr>
            <a:spLocks noGrp="1"/>
          </p:cNvSpPr>
          <p:nvPr>
            <p:ph type="subTitle" idx="1"/>
          </p:nvPr>
        </p:nvSpPr>
        <p:spPr/>
        <p:txBody>
          <a:bodyPr/>
          <a:lstStyle/>
          <a:p>
            <a:r>
              <a:rPr lang="hu-HU" sz="280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UI" pitchFamily="34" charset="0"/>
                <a:cs typeface="Segoe UI" pitchFamily="34" charset="0"/>
              </a:rPr>
              <a:t>Sneé Péter			 Somogyi Csaba</a:t>
            </a:r>
          </a:p>
          <a:p>
            <a:r>
              <a:rPr lang="hu-HU" sz="2000"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2"/>
              </a:rPr>
              <a:t>peter.snee</a:t>
            </a:r>
            <a:r>
              <a:rPr lang="hu-HU" sz="2000"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2"/>
              </a:rPr>
              <a:t>@</a:t>
            </a:r>
            <a:r>
              <a:rPr lang="hu-HU" sz="2000"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2"/>
              </a:rPr>
              <a:t>mail.datanet.hu</a:t>
            </a:r>
            <a:r>
              <a:rPr lang="hu-HU" sz="2000"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a:t>
            </a:r>
            <a:r>
              <a:rPr lang="hu-HU" sz="2000"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3"/>
              </a:rPr>
              <a:t>csaba.somogyi</a:t>
            </a:r>
            <a:r>
              <a:rPr lang="hu-HU" sz="2000"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3"/>
              </a:rPr>
              <a:t>@</a:t>
            </a:r>
            <a:r>
              <a:rPr lang="hu-HU" sz="2000" b="0" u="none" spc="-150" dirty="0" err="1"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hlinkClick r:id="rId3"/>
              </a:rPr>
              <a:t>microsoft.com</a:t>
            </a:r>
            <a:r>
              <a:rPr lang="hu-HU" sz="2800"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t/>
            </a:r>
            <a:br>
              <a:rPr lang="hu-HU" sz="2800" b="0" u="none" spc="-150" dirty="0" smtClean="0">
                <a:ln w="3175">
                  <a:noFill/>
                </a:ln>
                <a:gradFill flip="none" rotWithShape="1">
                  <a:gsLst>
                    <a:gs pos="28000">
                      <a:srgbClr val="FEF9DA"/>
                    </a:gs>
                    <a:gs pos="52000">
                      <a:srgbClr val="FCE974"/>
                    </a:gs>
                    <a:gs pos="68000">
                      <a:srgbClr val="F79A1D"/>
                    </a:gs>
                  </a:gsLst>
                  <a:lin ang="5400000" scaled="1"/>
                  <a:tileRect/>
                </a:gradFill>
                <a:effectLst>
                  <a:outerShdw blurRad="50800" dist="38100" dir="2700000" algn="tl" rotWithShape="0">
                    <a:prstClr val="black">
                      <a:alpha val="40000"/>
                    </a:prstClr>
                  </a:outerShdw>
                </a:effectLst>
                <a:latin typeface="Segoe" pitchFamily="34" charset="0"/>
                <a:cs typeface="Arial" charset="0"/>
              </a:rPr>
            </a:br>
            <a:endParaRPr lang="en-US"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3. Erőforrás igények és tervezés</a:t>
            </a:r>
            <a:endParaRPr lang="en-US"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5"/>
          <p:cNvSpPr>
            <a:spLocks noGrp="1"/>
          </p:cNvSpPr>
          <p:nvPr>
            <p:ph idx="1"/>
          </p:nvPr>
        </p:nvSpPr>
        <p:spPr>
          <a:xfrm>
            <a:off x="250582" y="1484314"/>
            <a:ext cx="8536260" cy="4752975"/>
          </a:xfrm>
        </p:spPr>
        <p:txBody>
          <a:bodyPr/>
          <a:lstStyle/>
          <a:p>
            <a:r>
              <a:rPr lang="hu-HU" dirty="0" smtClean="0"/>
              <a:t>Mérjük meg az aktuális erőforrás felhasználást! (CPU, memória, diszk I/O, diszk kapacitás, hálózati forgalom stb.)</a:t>
            </a:r>
          </a:p>
          <a:p>
            <a:r>
              <a:rPr lang="hu-HU" dirty="0" smtClean="0"/>
              <a:t>Becsüljük meg a várható változást 1 – 3 –  5 éves időszakra! (adatnövekedés, verziókövetés erőforrás igénye)</a:t>
            </a:r>
          </a:p>
          <a:p>
            <a:r>
              <a:rPr lang="hu-HU" dirty="0" smtClean="0"/>
              <a:t>Ellenőrizzük a gyártó támogatását virtualizáció esetén!</a:t>
            </a:r>
            <a:endParaRPr lang="hu-HU" dirty="0"/>
          </a:p>
        </p:txBody>
      </p:sp>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4. Alkalmazások mentési rendje</a:t>
            </a:r>
            <a:endParaRPr lang="en-US"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250582" y="1484314"/>
            <a:ext cx="8464822" cy="4659329"/>
          </a:xfrm>
        </p:spPr>
        <p:txBody>
          <a:bodyPr/>
          <a:lstStyle/>
          <a:p>
            <a:r>
              <a:rPr lang="hu-HU" dirty="0" smtClean="0"/>
              <a:t>Az alkalmazás viselkedése és erőforrás használati modellje meghatározhatja a mentési módszert</a:t>
            </a:r>
          </a:p>
          <a:p>
            <a:pPr lvl="1"/>
            <a:r>
              <a:rPr lang="hu-HU" dirty="0" smtClean="0"/>
              <a:t>Pl. </a:t>
            </a:r>
            <a:r>
              <a:rPr lang="hu-HU" dirty="0" err="1" smtClean="0"/>
              <a:t>adatintenzív</a:t>
            </a:r>
            <a:r>
              <a:rPr lang="hu-HU" dirty="0" smtClean="0"/>
              <a:t>, tranzakciós alkalmazást gyakrabban kell menteni</a:t>
            </a:r>
          </a:p>
          <a:p>
            <a:r>
              <a:rPr lang="hu-HU" dirty="0" smtClean="0"/>
              <a:t>A virtuális környezet erőforrásait az alkalmazás és a mentési modell együttesen is befolyásolhatja</a:t>
            </a:r>
            <a:endParaRPr lang="hu-HU" dirty="0"/>
          </a:p>
        </p:txBody>
      </p:sp>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5. Alkalmazások rendelkezésre állása</a:t>
            </a:r>
            <a:endParaRPr lang="en-US" sz="4000"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5"/>
          <p:cNvSpPr>
            <a:spLocks noGrp="1"/>
          </p:cNvSpPr>
          <p:nvPr>
            <p:ph idx="1"/>
          </p:nvPr>
        </p:nvSpPr>
        <p:spPr>
          <a:xfrm>
            <a:off x="250582" y="1484314"/>
            <a:ext cx="8536260" cy="4659329"/>
          </a:xfrm>
        </p:spPr>
        <p:txBody>
          <a:bodyPr/>
          <a:lstStyle/>
          <a:p>
            <a:r>
              <a:rPr lang="hu-HU" dirty="0" smtClean="0"/>
              <a:t>Mekkora az alkalmazás jelenlegi rendelkezésre állása?</a:t>
            </a:r>
          </a:p>
          <a:p>
            <a:r>
              <a:rPr lang="hu-HU" dirty="0" smtClean="0"/>
              <a:t>Szükséges-e ezen változtatni?</a:t>
            </a:r>
          </a:p>
          <a:p>
            <a:r>
              <a:rPr lang="hu-HU" dirty="0" smtClean="0"/>
              <a:t>Maga az alkalmazás támogat-e magas rendelkezésre állást vagy más módra van szükség?</a:t>
            </a:r>
          </a:p>
          <a:p>
            <a:endParaRPr lang="hu-HU" dirty="0"/>
          </a:p>
        </p:txBody>
      </p:sp>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Készítsük elő a döntést!</a:t>
            </a:r>
            <a:endParaRPr lang="hu-HU" dirty="0"/>
          </a:p>
        </p:txBody>
      </p:sp>
      <p:pic>
        <p:nvPicPr>
          <p:cNvPr id="2050" name="Picture 2" descr="H:\Presentation Artwork\HARDWARE_IMAGERY\Illustration - Misc Hardware\Windows Server Icons\Documents\Check list.png"/>
          <p:cNvPicPr>
            <a:picLocks noChangeAspect="1" noChangeArrowheads="1"/>
          </p:cNvPicPr>
          <p:nvPr/>
        </p:nvPicPr>
        <p:blipFill>
          <a:blip r:embed="rId2">
            <a:duotone>
              <a:prstClr val="black"/>
              <a:schemeClr val="accent3">
                <a:tint val="45000"/>
                <a:satMod val="400000"/>
              </a:schemeClr>
            </a:duotone>
          </a:blip>
          <a:srcRect/>
          <a:stretch>
            <a:fillRect/>
          </a:stretch>
        </p:blipFill>
        <p:spPr bwMode="auto">
          <a:xfrm rot="1678670">
            <a:off x="7581900" y="4414839"/>
            <a:ext cx="1285306" cy="1657368"/>
          </a:xfrm>
          <a:prstGeom prst="rect">
            <a:avLst/>
          </a:prstGeom>
          <a:noFill/>
        </p:spPr>
      </p:pic>
      <p:graphicFrame>
        <p:nvGraphicFramePr>
          <p:cNvPr id="4" name="Content Placeholder 3"/>
          <p:cNvGraphicFramePr>
            <a:graphicFrameLocks noGrp="1"/>
          </p:cNvGraphicFramePr>
          <p:nvPr>
            <p:ph idx="1"/>
          </p:nvPr>
        </p:nvGraphicFramePr>
        <p:xfrm>
          <a:off x="250825" y="1484313"/>
          <a:ext cx="8686167" cy="3337560"/>
        </p:xfrm>
        <a:graphic>
          <a:graphicData uri="http://schemas.openxmlformats.org/drawingml/2006/table">
            <a:tbl>
              <a:tblPr firstRow="1" bandRow="1">
                <a:tableStyleId>{E929F9F4-4A8F-4326-A1B4-22849713DDAB}</a:tableStyleId>
              </a:tblPr>
              <a:tblGrid>
                <a:gridCol w="1560830"/>
                <a:gridCol w="1090930"/>
                <a:gridCol w="833755"/>
                <a:gridCol w="1260793"/>
                <a:gridCol w="827405"/>
                <a:gridCol w="911543"/>
                <a:gridCol w="1111568"/>
                <a:gridCol w="1089343"/>
              </a:tblGrid>
              <a:tr h="370840">
                <a:tc>
                  <a:txBody>
                    <a:bodyPr/>
                    <a:lstStyle/>
                    <a:p>
                      <a:r>
                        <a:rPr lang="hu-HU" sz="1100" dirty="0" smtClean="0">
                          <a:effectLst>
                            <a:outerShdw blurRad="38100" dist="38100" dir="2700000" algn="tl">
                              <a:srgbClr val="000000">
                                <a:alpha val="43137"/>
                              </a:srgbClr>
                            </a:outerShdw>
                          </a:effectLst>
                        </a:rPr>
                        <a:t>Kiszolgáló</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CPU terhelés</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Memória</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Diszk kapacitás</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Storage?</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Fürtözött?</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Kell fürtözni?</a:t>
                      </a:r>
                      <a:endParaRPr lang="hu-HU" sz="1100" dirty="0">
                        <a:effectLst>
                          <a:outerShdw blurRad="38100" dist="38100" dir="2700000" algn="tl">
                            <a:srgbClr val="000000">
                              <a:alpha val="43137"/>
                            </a:srgbClr>
                          </a:outerShdw>
                        </a:effectLst>
                      </a:endParaRPr>
                    </a:p>
                  </a:txBody>
                  <a:tcPr/>
                </a:tc>
                <a:tc>
                  <a:txBody>
                    <a:bodyPr/>
                    <a:lstStyle/>
                    <a:p>
                      <a:r>
                        <a:rPr lang="hu-HU" sz="1100" dirty="0" smtClean="0">
                          <a:effectLst>
                            <a:outerShdw blurRad="38100" dist="38100" dir="2700000" algn="tl">
                              <a:srgbClr val="000000">
                                <a:alpha val="43137"/>
                              </a:srgbClr>
                            </a:outerShdw>
                          </a:effectLst>
                        </a:rPr>
                        <a:t>Statikus adat</a:t>
                      </a:r>
                      <a:endParaRPr lang="hu-HU" sz="1100" dirty="0">
                        <a:effectLst>
                          <a:outerShdw blurRad="38100" dist="38100" dir="2700000" algn="tl">
                            <a:srgbClr val="000000">
                              <a:alpha val="43137"/>
                            </a:srgbClr>
                          </a:outerShdw>
                        </a:effectLst>
                      </a:endParaRPr>
                    </a:p>
                  </a:txBody>
                  <a:tcPr/>
                </a:tc>
              </a:tr>
              <a:tr h="370840">
                <a:tc>
                  <a:txBody>
                    <a:bodyPr/>
                    <a:lstStyle/>
                    <a:p>
                      <a:r>
                        <a:rPr lang="hu-HU" sz="1200" dirty="0" smtClean="0">
                          <a:solidFill>
                            <a:schemeClr val="bg2"/>
                          </a:solidFill>
                          <a:effectLst/>
                        </a:rPr>
                        <a:t>Tartományvezérlő 1</a:t>
                      </a:r>
                      <a:endParaRPr lang="hu-HU" sz="1200" dirty="0">
                        <a:solidFill>
                          <a:schemeClr val="bg2"/>
                        </a:solidFill>
                        <a:effectLst/>
                      </a:endParaRPr>
                    </a:p>
                  </a:txBody>
                  <a:tcPr/>
                </a:tc>
                <a:tc>
                  <a:txBody>
                    <a:bodyPr/>
                    <a:lstStyle/>
                    <a:p>
                      <a:r>
                        <a:rPr lang="hu-HU" sz="1200" dirty="0" smtClean="0">
                          <a:solidFill>
                            <a:schemeClr val="bg2"/>
                          </a:solidFill>
                          <a:effectLst/>
                        </a:rPr>
                        <a:t>6%</a:t>
                      </a:r>
                      <a:endParaRPr lang="hu-HU" sz="1200" dirty="0">
                        <a:solidFill>
                          <a:schemeClr val="bg2"/>
                        </a:solidFill>
                        <a:effectLst/>
                      </a:endParaRPr>
                    </a:p>
                  </a:txBody>
                  <a:tcPr/>
                </a:tc>
                <a:tc>
                  <a:txBody>
                    <a:bodyPr/>
                    <a:lstStyle/>
                    <a:p>
                      <a:r>
                        <a:rPr lang="hu-HU" sz="1200" dirty="0" smtClean="0">
                          <a:solidFill>
                            <a:schemeClr val="bg2"/>
                          </a:solidFill>
                          <a:effectLst/>
                        </a:rPr>
                        <a:t>512 MB</a:t>
                      </a:r>
                      <a:endParaRPr lang="hu-HU" sz="1200" dirty="0">
                        <a:solidFill>
                          <a:schemeClr val="bg2"/>
                        </a:solidFill>
                        <a:effectLst/>
                      </a:endParaRPr>
                    </a:p>
                  </a:txBody>
                  <a:tcPr/>
                </a:tc>
                <a:tc>
                  <a:txBody>
                    <a:bodyPr/>
                    <a:lstStyle/>
                    <a:p>
                      <a:r>
                        <a:rPr lang="hu-HU" sz="1200" kern="1200" dirty="0" smtClean="0">
                          <a:solidFill>
                            <a:schemeClr val="bg2"/>
                          </a:solidFill>
                          <a:effectLst/>
                        </a:rPr>
                        <a:t>73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75%</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Tartományvezérlő 2</a:t>
                      </a:r>
                      <a:endParaRPr lang="hu-HU" sz="1200" dirty="0">
                        <a:solidFill>
                          <a:schemeClr val="bg2"/>
                        </a:solidFill>
                        <a:effectLst/>
                      </a:endParaRPr>
                    </a:p>
                  </a:txBody>
                  <a:tcPr/>
                </a:tc>
                <a:tc>
                  <a:txBody>
                    <a:bodyPr/>
                    <a:lstStyle/>
                    <a:p>
                      <a:r>
                        <a:rPr lang="hu-HU" sz="1200" dirty="0" smtClean="0">
                          <a:solidFill>
                            <a:schemeClr val="bg2"/>
                          </a:solidFill>
                          <a:effectLst/>
                        </a:rPr>
                        <a:t>6%</a:t>
                      </a:r>
                      <a:endParaRPr lang="hu-HU" sz="1200" dirty="0">
                        <a:solidFill>
                          <a:schemeClr val="bg2"/>
                        </a:solidFill>
                        <a:effectLst/>
                      </a:endParaRPr>
                    </a:p>
                  </a:txBody>
                  <a:tcPr/>
                </a:tc>
                <a:tc>
                  <a:txBody>
                    <a:bodyPr/>
                    <a:lstStyle/>
                    <a:p>
                      <a:r>
                        <a:rPr lang="hu-HU" sz="1200" dirty="0" smtClean="0">
                          <a:solidFill>
                            <a:schemeClr val="bg2"/>
                          </a:solidFill>
                          <a:effectLst/>
                        </a:rPr>
                        <a:t>1024 MB</a:t>
                      </a:r>
                      <a:endParaRPr lang="hu-HU" sz="1200" dirty="0">
                        <a:solidFill>
                          <a:schemeClr val="bg2"/>
                        </a:solidFill>
                        <a:effectLst/>
                      </a:endParaRPr>
                    </a:p>
                  </a:txBody>
                  <a:tcPr/>
                </a:tc>
                <a:tc>
                  <a:txBody>
                    <a:bodyPr/>
                    <a:lstStyle/>
                    <a:p>
                      <a:r>
                        <a:rPr lang="hu-HU" sz="1200" kern="1200" dirty="0" smtClean="0">
                          <a:solidFill>
                            <a:schemeClr val="bg2"/>
                          </a:solidFill>
                          <a:effectLst/>
                        </a:rPr>
                        <a:t>146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70%</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Fájlszerver</a:t>
                      </a:r>
                      <a:endParaRPr lang="hu-HU" sz="1200" dirty="0">
                        <a:solidFill>
                          <a:schemeClr val="bg2"/>
                        </a:solidFill>
                        <a:effectLst/>
                      </a:endParaRPr>
                    </a:p>
                  </a:txBody>
                  <a:tcPr/>
                </a:tc>
                <a:tc>
                  <a:txBody>
                    <a:bodyPr/>
                    <a:lstStyle/>
                    <a:p>
                      <a:r>
                        <a:rPr lang="hu-HU" sz="1200" dirty="0" smtClean="0">
                          <a:solidFill>
                            <a:schemeClr val="bg2"/>
                          </a:solidFill>
                          <a:effectLst/>
                        </a:rPr>
                        <a:t>12%</a:t>
                      </a:r>
                      <a:endParaRPr lang="hu-HU" sz="1200" dirty="0">
                        <a:solidFill>
                          <a:schemeClr val="bg2"/>
                        </a:solidFill>
                        <a:effectLst/>
                      </a:endParaRPr>
                    </a:p>
                  </a:txBody>
                  <a:tcPr/>
                </a:tc>
                <a:tc>
                  <a:txBody>
                    <a:bodyPr/>
                    <a:lstStyle/>
                    <a:p>
                      <a:r>
                        <a:rPr lang="hu-HU" sz="1200" dirty="0" smtClean="0">
                          <a:solidFill>
                            <a:schemeClr val="bg2"/>
                          </a:solidFill>
                          <a:effectLst/>
                        </a:rPr>
                        <a:t>2048 MB</a:t>
                      </a:r>
                      <a:endParaRPr lang="hu-HU" sz="1200" dirty="0">
                        <a:solidFill>
                          <a:schemeClr val="bg2"/>
                        </a:solidFill>
                        <a:effectLst/>
                      </a:endParaRPr>
                    </a:p>
                  </a:txBody>
                  <a:tcPr/>
                </a:tc>
                <a:tc>
                  <a:txBody>
                    <a:bodyPr/>
                    <a:lstStyle/>
                    <a:p>
                      <a:r>
                        <a:rPr lang="hu-HU" sz="1200" kern="1200" dirty="0" smtClean="0">
                          <a:solidFill>
                            <a:schemeClr val="bg2"/>
                          </a:solidFill>
                          <a:effectLst/>
                        </a:rPr>
                        <a:t>438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65%</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Levelező szerver</a:t>
                      </a:r>
                      <a:endParaRPr lang="hu-HU" sz="1200" dirty="0">
                        <a:solidFill>
                          <a:schemeClr val="bg2"/>
                        </a:solidFill>
                        <a:effectLst/>
                      </a:endParaRPr>
                    </a:p>
                  </a:txBody>
                  <a:tcPr/>
                </a:tc>
                <a:tc>
                  <a:txBody>
                    <a:bodyPr/>
                    <a:lstStyle/>
                    <a:p>
                      <a:r>
                        <a:rPr lang="hu-HU" sz="1200" dirty="0" smtClean="0">
                          <a:solidFill>
                            <a:schemeClr val="bg2"/>
                          </a:solidFill>
                          <a:effectLst/>
                        </a:rPr>
                        <a:t>15%</a:t>
                      </a:r>
                      <a:endParaRPr lang="hu-HU" sz="1200" dirty="0">
                        <a:solidFill>
                          <a:schemeClr val="bg2"/>
                        </a:solidFill>
                        <a:effectLst/>
                      </a:endParaRPr>
                    </a:p>
                  </a:txBody>
                  <a:tcPr/>
                </a:tc>
                <a:tc>
                  <a:txBody>
                    <a:bodyPr/>
                    <a:lstStyle/>
                    <a:p>
                      <a:r>
                        <a:rPr lang="hu-HU" sz="1200" dirty="0" smtClean="0">
                          <a:solidFill>
                            <a:schemeClr val="bg2"/>
                          </a:solidFill>
                          <a:effectLst/>
                        </a:rPr>
                        <a:t>2048 MB</a:t>
                      </a:r>
                      <a:endParaRPr lang="hu-HU" sz="1200" dirty="0">
                        <a:solidFill>
                          <a:schemeClr val="bg2"/>
                        </a:solidFill>
                        <a:effectLst/>
                      </a:endParaRPr>
                    </a:p>
                  </a:txBody>
                  <a:tcPr/>
                </a:tc>
                <a:tc>
                  <a:txBody>
                    <a:bodyPr/>
                    <a:lstStyle/>
                    <a:p>
                      <a:r>
                        <a:rPr lang="hu-HU" sz="1200" kern="1200" dirty="0" smtClean="0">
                          <a:solidFill>
                            <a:schemeClr val="bg2"/>
                          </a:solidFill>
                          <a:effectLst/>
                        </a:rPr>
                        <a:t>438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35%</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Adatbázis</a:t>
                      </a:r>
                      <a:r>
                        <a:rPr lang="hu-HU" sz="1200" baseline="0" dirty="0" smtClean="0">
                          <a:solidFill>
                            <a:schemeClr val="bg2"/>
                          </a:solidFill>
                          <a:effectLst/>
                        </a:rPr>
                        <a:t> szerver 1</a:t>
                      </a:r>
                      <a:endParaRPr lang="hu-HU" sz="1200" dirty="0">
                        <a:solidFill>
                          <a:schemeClr val="bg2"/>
                        </a:solidFill>
                        <a:effectLst/>
                      </a:endParaRPr>
                    </a:p>
                  </a:txBody>
                  <a:tcPr/>
                </a:tc>
                <a:tc>
                  <a:txBody>
                    <a:bodyPr/>
                    <a:lstStyle/>
                    <a:p>
                      <a:r>
                        <a:rPr lang="hu-HU" sz="1200" dirty="0" smtClean="0">
                          <a:solidFill>
                            <a:schemeClr val="bg2"/>
                          </a:solidFill>
                          <a:effectLst/>
                        </a:rPr>
                        <a:t>29%</a:t>
                      </a:r>
                      <a:endParaRPr lang="hu-HU" sz="1200" dirty="0">
                        <a:solidFill>
                          <a:schemeClr val="bg2"/>
                        </a:solidFill>
                        <a:effectLst/>
                      </a:endParaRPr>
                    </a:p>
                  </a:txBody>
                  <a:tcPr/>
                </a:tc>
                <a:tc>
                  <a:txBody>
                    <a:bodyPr/>
                    <a:lstStyle/>
                    <a:p>
                      <a:r>
                        <a:rPr lang="hu-HU" sz="1200" dirty="0" smtClean="0">
                          <a:solidFill>
                            <a:schemeClr val="bg2"/>
                          </a:solidFill>
                          <a:effectLst/>
                        </a:rPr>
                        <a:t>2048 MB</a:t>
                      </a:r>
                      <a:endParaRPr lang="hu-HU" sz="1200" dirty="0">
                        <a:solidFill>
                          <a:schemeClr val="bg2"/>
                        </a:solidFill>
                        <a:effectLst/>
                      </a:endParaRPr>
                    </a:p>
                  </a:txBody>
                  <a:tcPr/>
                </a:tc>
                <a:tc>
                  <a:txBody>
                    <a:bodyPr/>
                    <a:lstStyle/>
                    <a:p>
                      <a:r>
                        <a:rPr lang="hu-HU" sz="1200" kern="1200" dirty="0" smtClean="0">
                          <a:solidFill>
                            <a:schemeClr val="bg2"/>
                          </a:solidFill>
                          <a:effectLst/>
                        </a:rPr>
                        <a:t>73 + 146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35%</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Adatbázis szerver 2</a:t>
                      </a:r>
                      <a:endParaRPr lang="hu-HU" sz="1200" dirty="0">
                        <a:solidFill>
                          <a:schemeClr val="bg2"/>
                        </a:solidFill>
                        <a:effectLst/>
                      </a:endParaRPr>
                    </a:p>
                  </a:txBody>
                  <a:tcPr/>
                </a:tc>
                <a:tc>
                  <a:txBody>
                    <a:bodyPr/>
                    <a:lstStyle/>
                    <a:p>
                      <a:r>
                        <a:rPr lang="hu-HU" sz="1200" dirty="0" smtClean="0">
                          <a:solidFill>
                            <a:schemeClr val="bg2"/>
                          </a:solidFill>
                          <a:effectLst/>
                        </a:rPr>
                        <a:t>1%</a:t>
                      </a:r>
                      <a:endParaRPr lang="hu-HU" sz="1200" dirty="0">
                        <a:solidFill>
                          <a:schemeClr val="bg2"/>
                        </a:solidFill>
                        <a:effectLst/>
                      </a:endParaRPr>
                    </a:p>
                  </a:txBody>
                  <a:tcPr/>
                </a:tc>
                <a:tc>
                  <a:txBody>
                    <a:bodyPr/>
                    <a:lstStyle/>
                    <a:p>
                      <a:r>
                        <a:rPr lang="hu-HU" sz="1200" dirty="0" smtClean="0">
                          <a:solidFill>
                            <a:schemeClr val="bg2"/>
                          </a:solidFill>
                          <a:effectLst/>
                        </a:rPr>
                        <a:t>2048 MB</a:t>
                      </a:r>
                      <a:endParaRPr lang="hu-HU" sz="1200" dirty="0">
                        <a:solidFill>
                          <a:schemeClr val="bg2"/>
                        </a:solidFill>
                        <a:effectLst/>
                      </a:endParaRPr>
                    </a:p>
                  </a:txBody>
                  <a:tcPr/>
                </a:tc>
                <a:tc>
                  <a:txBody>
                    <a:bodyPr/>
                    <a:lstStyle/>
                    <a:p>
                      <a:r>
                        <a:rPr lang="hu-HU" sz="1200" kern="1200" dirty="0" smtClean="0">
                          <a:solidFill>
                            <a:schemeClr val="bg2"/>
                          </a:solidFill>
                          <a:effectLst/>
                        </a:rPr>
                        <a:t>73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N/A</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Web szerver</a:t>
                      </a:r>
                      <a:endParaRPr lang="hu-HU" sz="1200" dirty="0">
                        <a:solidFill>
                          <a:schemeClr val="bg2"/>
                        </a:solidFill>
                        <a:effectLst/>
                      </a:endParaRPr>
                    </a:p>
                  </a:txBody>
                  <a:tcPr/>
                </a:tc>
                <a:tc>
                  <a:txBody>
                    <a:bodyPr/>
                    <a:lstStyle/>
                    <a:p>
                      <a:r>
                        <a:rPr lang="hu-HU" sz="1200" dirty="0" smtClean="0">
                          <a:solidFill>
                            <a:schemeClr val="bg2"/>
                          </a:solidFill>
                          <a:effectLst/>
                        </a:rPr>
                        <a:t>12%</a:t>
                      </a:r>
                      <a:endParaRPr lang="hu-HU" sz="1200" dirty="0">
                        <a:solidFill>
                          <a:schemeClr val="bg2"/>
                        </a:solidFill>
                        <a:effectLst/>
                      </a:endParaRPr>
                    </a:p>
                  </a:txBody>
                  <a:tcPr/>
                </a:tc>
                <a:tc>
                  <a:txBody>
                    <a:bodyPr/>
                    <a:lstStyle/>
                    <a:p>
                      <a:r>
                        <a:rPr lang="hu-HU" sz="1200" dirty="0" smtClean="0">
                          <a:solidFill>
                            <a:schemeClr val="bg2"/>
                          </a:solidFill>
                          <a:effectLst/>
                        </a:rPr>
                        <a:t>1024 MB</a:t>
                      </a:r>
                      <a:endParaRPr lang="hu-HU" sz="1200" dirty="0">
                        <a:solidFill>
                          <a:schemeClr val="bg2"/>
                        </a:solidFill>
                        <a:effectLst/>
                      </a:endParaRPr>
                    </a:p>
                  </a:txBody>
                  <a:tcPr/>
                </a:tc>
                <a:tc>
                  <a:txBody>
                    <a:bodyPr/>
                    <a:lstStyle/>
                    <a:p>
                      <a:r>
                        <a:rPr lang="hu-HU" sz="1200" kern="1200" dirty="0" smtClean="0">
                          <a:solidFill>
                            <a:schemeClr val="bg2"/>
                          </a:solidFill>
                          <a:effectLst/>
                        </a:rPr>
                        <a:t>73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60%</a:t>
                      </a:r>
                      <a:endParaRPr lang="hu-HU" sz="1200" kern="1200" dirty="0" smtClean="0">
                        <a:solidFill>
                          <a:schemeClr val="bg2"/>
                        </a:solidFill>
                        <a:effectLst/>
                        <a:latin typeface="+mn-lt"/>
                        <a:ea typeface="+mn-ea"/>
                        <a:cs typeface="+mn-cs"/>
                      </a:endParaRPr>
                    </a:p>
                  </a:txBody>
                  <a:tcPr/>
                </a:tc>
              </a:tr>
              <a:tr h="370840">
                <a:tc>
                  <a:txBody>
                    <a:bodyPr/>
                    <a:lstStyle/>
                    <a:p>
                      <a:r>
                        <a:rPr lang="hu-HU" sz="1200" dirty="0" smtClean="0">
                          <a:solidFill>
                            <a:schemeClr val="bg2"/>
                          </a:solidFill>
                          <a:effectLst/>
                        </a:rPr>
                        <a:t>Alkalmazás szerver</a:t>
                      </a:r>
                      <a:endParaRPr lang="hu-HU" sz="1200" dirty="0">
                        <a:solidFill>
                          <a:schemeClr val="bg2"/>
                        </a:solidFill>
                        <a:effectLst/>
                      </a:endParaRPr>
                    </a:p>
                  </a:txBody>
                  <a:tcPr/>
                </a:tc>
                <a:tc>
                  <a:txBody>
                    <a:bodyPr/>
                    <a:lstStyle/>
                    <a:p>
                      <a:r>
                        <a:rPr lang="hu-HU" sz="1200" dirty="0" smtClean="0">
                          <a:solidFill>
                            <a:schemeClr val="bg2"/>
                          </a:solidFill>
                          <a:effectLst/>
                        </a:rPr>
                        <a:t>15%</a:t>
                      </a:r>
                      <a:endParaRPr lang="hu-HU" sz="1200" dirty="0">
                        <a:solidFill>
                          <a:schemeClr val="bg2"/>
                        </a:solidFill>
                        <a:effectLst/>
                      </a:endParaRPr>
                    </a:p>
                  </a:txBody>
                  <a:tcPr/>
                </a:tc>
                <a:tc>
                  <a:txBody>
                    <a:bodyPr/>
                    <a:lstStyle/>
                    <a:p>
                      <a:r>
                        <a:rPr lang="hu-HU" sz="1200" dirty="0" smtClean="0">
                          <a:solidFill>
                            <a:schemeClr val="bg2"/>
                          </a:solidFill>
                          <a:effectLst/>
                        </a:rPr>
                        <a:t>2048 MB</a:t>
                      </a:r>
                      <a:endParaRPr lang="hu-HU" sz="1200" dirty="0">
                        <a:solidFill>
                          <a:schemeClr val="bg2"/>
                        </a:solidFill>
                        <a:effectLst/>
                      </a:endParaRPr>
                    </a:p>
                  </a:txBody>
                  <a:tcPr/>
                </a:tc>
                <a:tc>
                  <a:txBody>
                    <a:bodyPr/>
                    <a:lstStyle/>
                    <a:p>
                      <a:r>
                        <a:rPr lang="hu-HU" sz="1200" kern="1200" dirty="0" smtClean="0">
                          <a:solidFill>
                            <a:schemeClr val="bg2"/>
                          </a:solidFill>
                          <a:effectLst/>
                        </a:rPr>
                        <a:t>146 GB</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nem</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Igen </a:t>
                      </a:r>
                      <a:endParaRPr lang="hu-HU" sz="1200" kern="1200" dirty="0" smtClean="0">
                        <a:solidFill>
                          <a:schemeClr val="bg2"/>
                        </a:solidFill>
                        <a:effectLst/>
                        <a:latin typeface="+mn-lt"/>
                        <a:ea typeface="+mn-ea"/>
                        <a:cs typeface="+mn-cs"/>
                      </a:endParaRPr>
                    </a:p>
                  </a:txBody>
                  <a:tcPr/>
                </a:tc>
                <a:tc>
                  <a:txBody>
                    <a:bodyPr/>
                    <a:lstStyle/>
                    <a:p>
                      <a:r>
                        <a:rPr lang="hu-HU" sz="1200" kern="1200" dirty="0" smtClean="0">
                          <a:solidFill>
                            <a:schemeClr val="bg2"/>
                          </a:solidFill>
                          <a:effectLst/>
                        </a:rPr>
                        <a:t>60%</a:t>
                      </a:r>
                      <a:endParaRPr lang="hu-HU" sz="1200" kern="1200" dirty="0" smtClean="0">
                        <a:solidFill>
                          <a:schemeClr val="bg2"/>
                        </a:solidFill>
                        <a:effectLst/>
                        <a:latin typeface="+mn-lt"/>
                        <a:ea typeface="+mn-ea"/>
                        <a:cs typeface="+mn-cs"/>
                      </a:endParaRPr>
                    </a:p>
                  </a:txBody>
                  <a:tcPr/>
                </a:tc>
              </a:tr>
            </a:tbl>
          </a:graphicData>
        </a:graphic>
      </p:graphicFrame>
      <p:sp>
        <p:nvSpPr>
          <p:cNvPr id="8" name="TextBox 7"/>
          <p:cNvSpPr txBox="1"/>
          <p:nvPr/>
        </p:nvSpPr>
        <p:spPr>
          <a:xfrm>
            <a:off x="428596" y="5214950"/>
            <a:ext cx="7966861" cy="461665"/>
          </a:xfrm>
          <a:prstGeom prst="rect">
            <a:avLst/>
          </a:prstGeom>
          <a:noFill/>
        </p:spPr>
        <p:txBody>
          <a:bodyPr wrap="none" rtlCol="0">
            <a:spAutoFit/>
          </a:bodyPr>
          <a:lstStyle/>
          <a:p>
            <a:r>
              <a:rPr lang="hu-HU" dirty="0" smtClean="0"/>
              <a:t>+ csatoljuk a növekedési tervet és a MAP </a:t>
            </a:r>
            <a:r>
              <a:rPr lang="hu-HU" dirty="0" err="1" smtClean="0"/>
              <a:t>Toolkit</a:t>
            </a:r>
            <a:r>
              <a:rPr lang="hu-HU" dirty="0" smtClean="0"/>
              <a:t> riportját.</a:t>
            </a:r>
            <a:endParaRPr lang="hu-HU" dirty="0"/>
          </a:p>
        </p:txBody>
      </p:sp>
      <p:pic>
        <p:nvPicPr>
          <p:cNvPr id="2051" name="Picture 3" descr="H:\Presentation Artwork\HARDWARE_IMAGERY\Illustration - Misc Hardware\Windows Server Icons\Data\3D Line Graph.png"/>
          <p:cNvPicPr>
            <a:picLocks noChangeAspect="1" noChangeArrowheads="1"/>
          </p:cNvPicPr>
          <p:nvPr/>
        </p:nvPicPr>
        <p:blipFill>
          <a:blip r:embed="rId3"/>
          <a:srcRect/>
          <a:stretch>
            <a:fillRect/>
          </a:stretch>
        </p:blipFill>
        <p:spPr bwMode="auto">
          <a:xfrm>
            <a:off x="6572265" y="0"/>
            <a:ext cx="1438532" cy="1571612"/>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smtClean="0"/>
              <a:t>Kihívások</a:t>
            </a:r>
            <a:endParaRPr lang="hu-HU" sz="4400"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3" name="Tartalom helye 2"/>
          <p:cNvSpPr>
            <a:spLocks noGrp="1"/>
          </p:cNvSpPr>
          <p:nvPr>
            <p:ph idx="1"/>
          </p:nvPr>
        </p:nvSpPr>
        <p:spPr/>
        <p:txBody>
          <a:bodyPr/>
          <a:lstStyle/>
          <a:p>
            <a:r>
              <a:rPr lang="hu-HU" dirty="0" smtClean="0"/>
              <a:t>Az IT költségvetés csökkenése</a:t>
            </a:r>
          </a:p>
          <a:p>
            <a:r>
              <a:rPr lang="hu-HU" dirty="0" smtClean="0"/>
              <a:t>Nagyobb rendelkezésre állási igények</a:t>
            </a:r>
          </a:p>
          <a:p>
            <a:r>
              <a:rPr lang="hu-HU" dirty="0" smtClean="0"/>
              <a:t>Régi alkalmazások migrációjának kényszere</a:t>
            </a:r>
          </a:p>
          <a:p>
            <a:r>
              <a:rPr lang="hu-HU" dirty="0" smtClean="0"/>
              <a:t>Energiaárak növekedése, a környezet-tudatosság térnyerése</a:t>
            </a:r>
            <a:endParaRPr lang="hu-HU" dirty="0"/>
          </a:p>
        </p:txBody>
      </p:sp>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28596" y="214290"/>
            <a:ext cx="8229600" cy="785818"/>
          </a:xfrm>
        </p:spPr>
        <p:txBody>
          <a:bodyPr>
            <a:normAutofit fontScale="90000"/>
          </a:bodyPr>
          <a:lstStyle/>
          <a:p>
            <a:pPr defTabSz="914327">
              <a:lnSpc>
                <a:spcPct val="110000"/>
              </a:lnSpc>
              <a:defRPr/>
            </a:pPr>
            <a:r>
              <a:rPr smtClean="0"/>
              <a:t>Licencelés</a:t>
            </a:r>
            <a:endParaRPr lang="hu-HU" sz="4400"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ea typeface="+mn-ea"/>
              <a:cs typeface="Arial" charset="0"/>
            </a:endParaRPr>
          </a:p>
        </p:txBody>
      </p:sp>
      <p:pic>
        <p:nvPicPr>
          <p:cNvPr id="4" name="Picture 25"/>
          <p:cNvPicPr>
            <a:picLocks noChangeAspect="1" noChangeArrowheads="1"/>
          </p:cNvPicPr>
          <p:nvPr/>
        </p:nvPicPr>
        <p:blipFill>
          <a:blip r:embed="rId2"/>
          <a:srcRect/>
          <a:stretch>
            <a:fillRect/>
          </a:stretch>
        </p:blipFill>
        <p:spPr bwMode="auto">
          <a:xfrm>
            <a:off x="500034" y="928670"/>
            <a:ext cx="7972425" cy="4537075"/>
          </a:xfrm>
          <a:prstGeom prst="rect">
            <a:avLst/>
          </a:prstGeom>
          <a:noFill/>
          <a:ln w="9525">
            <a:noFill/>
            <a:miter lim="800000"/>
            <a:headEnd/>
            <a:tailEnd/>
          </a:ln>
          <a:effectLst/>
        </p:spPr>
      </p:pic>
      <p:sp>
        <p:nvSpPr>
          <p:cNvPr id="5" name="Szövegdoboz 4"/>
          <p:cNvSpPr txBox="1"/>
          <p:nvPr/>
        </p:nvSpPr>
        <p:spPr>
          <a:xfrm>
            <a:off x="6786578" y="928670"/>
            <a:ext cx="1568635" cy="338554"/>
          </a:xfrm>
          <a:prstGeom prst="rect">
            <a:avLst/>
          </a:prstGeom>
          <a:noFill/>
        </p:spPr>
        <p:txBody>
          <a:bodyPr wrap="none" rtlCol="0">
            <a:spAutoFit/>
          </a:bodyPr>
          <a:lstStyle/>
          <a:p>
            <a:r>
              <a:rPr lang="hu-HU" sz="1600" dirty="0" smtClean="0">
                <a:solidFill>
                  <a:schemeClr val="bg1"/>
                </a:solidFill>
                <a:latin typeface="+mj-lt"/>
              </a:rPr>
              <a:t>Forrás: </a:t>
            </a:r>
            <a:r>
              <a:rPr lang="hu-HU" sz="1600" dirty="0" err="1" smtClean="0">
                <a:solidFill>
                  <a:schemeClr val="bg1"/>
                </a:solidFill>
                <a:latin typeface="+mj-lt"/>
              </a:rPr>
              <a:t>Forrester</a:t>
            </a:r>
            <a:endParaRPr lang="hu-HU" sz="1600" dirty="0">
              <a:solidFill>
                <a:schemeClr val="bg1"/>
              </a:solidFill>
              <a:latin typeface="+mj-lt"/>
            </a:endParaRPr>
          </a:p>
        </p:txBody>
      </p:sp>
      <p:sp>
        <p:nvSpPr>
          <p:cNvPr id="6" name="TextBox 5"/>
          <p:cNvSpPr txBox="1"/>
          <p:nvPr/>
        </p:nvSpPr>
        <p:spPr>
          <a:xfrm>
            <a:off x="285720" y="5643578"/>
            <a:ext cx="8429684" cy="461665"/>
          </a:xfrm>
          <a:prstGeom prst="rect">
            <a:avLst/>
          </a:prstGeom>
          <a:noFill/>
        </p:spPr>
        <p:txBody>
          <a:bodyPr wrap="square" rtlCol="0">
            <a:spAutoFit/>
          </a:bodyPr>
          <a:lstStyle/>
          <a:p>
            <a:r>
              <a:rPr lang="hu-HU" b="1" dirty="0" smtClean="0">
                <a:effectLst>
                  <a:outerShdw blurRad="38100" dist="38100" dir="2700000" algn="tl">
                    <a:srgbClr val="000000">
                      <a:alpha val="43137"/>
                    </a:srgbClr>
                  </a:outerShdw>
                </a:effectLst>
              </a:rPr>
              <a:t>Standard: 1+</a:t>
            </a:r>
            <a:r>
              <a:rPr lang="hu-HU" b="1" dirty="0" err="1" smtClean="0">
                <a:effectLst>
                  <a:outerShdw blurRad="38100" dist="38100" dir="2700000" algn="tl">
                    <a:srgbClr val="000000">
                      <a:alpha val="43137"/>
                    </a:srgbClr>
                  </a:outerShdw>
                </a:effectLst>
              </a:rPr>
              <a:t>1</a:t>
            </a:r>
            <a:r>
              <a:rPr lang="hu-HU" b="1" dirty="0" smtClean="0">
                <a:effectLst>
                  <a:outerShdw blurRad="38100" dist="38100" dir="2700000" algn="tl">
                    <a:srgbClr val="000000">
                      <a:alpha val="43137"/>
                    </a:srgbClr>
                  </a:outerShdw>
                </a:effectLst>
              </a:rPr>
              <a:t>, </a:t>
            </a:r>
            <a:r>
              <a:rPr lang="hu-HU" b="1" dirty="0" err="1" smtClean="0">
                <a:effectLst>
                  <a:outerShdw blurRad="38100" dist="38100" dir="2700000" algn="tl">
                    <a:srgbClr val="000000">
                      <a:alpha val="43137"/>
                    </a:srgbClr>
                  </a:outerShdw>
                </a:effectLst>
              </a:rPr>
              <a:t>Enterprise</a:t>
            </a:r>
            <a:r>
              <a:rPr lang="hu-HU" b="1" dirty="0" smtClean="0">
                <a:effectLst>
                  <a:outerShdw blurRad="38100" dist="38100" dir="2700000" algn="tl">
                    <a:srgbClr val="000000">
                      <a:alpha val="43137"/>
                    </a:srgbClr>
                  </a:outerShdw>
                </a:effectLst>
              </a:rPr>
              <a:t>: </a:t>
            </a:r>
            <a:r>
              <a:rPr lang="hu-HU" b="1" dirty="0" err="1" smtClean="0">
                <a:effectLst>
                  <a:outerShdw blurRad="38100" dist="38100" dir="2700000" algn="tl">
                    <a:srgbClr val="000000">
                      <a:alpha val="43137"/>
                    </a:srgbClr>
                  </a:outerShdw>
                </a:effectLst>
              </a:rPr>
              <a:t>1</a:t>
            </a:r>
            <a:r>
              <a:rPr lang="hu-HU" b="1" dirty="0" smtClean="0">
                <a:effectLst>
                  <a:outerShdw blurRad="38100" dist="38100" dir="2700000" algn="tl">
                    <a:srgbClr val="000000">
                      <a:alpha val="43137"/>
                    </a:srgbClr>
                  </a:outerShdw>
                </a:effectLst>
              </a:rPr>
              <a:t>+4, Datacenter: 1+korlátlan</a:t>
            </a:r>
            <a:endParaRPr lang="hu-HU" b="1" dirty="0">
              <a:effectLst>
                <a:outerShdw blurRad="38100" dist="38100" dir="2700000" algn="tl">
                  <a:srgbClr val="000000">
                    <a:alpha val="43137"/>
                  </a:srgbClr>
                </a:outerShdw>
              </a:effectLst>
            </a:endParaRP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2" y="260350"/>
            <a:ext cx="8642838" cy="596882"/>
          </a:xfrm>
        </p:spPr>
        <p:txBody>
          <a:bodyPr/>
          <a:lstStyle/>
          <a:p>
            <a:r>
              <a:rPr smtClean="0"/>
              <a:t>Licencköltségek</a:t>
            </a:r>
            <a:endParaRPr lang="hu-HU" dirty="0"/>
          </a:p>
        </p:txBody>
      </p:sp>
      <p:pic>
        <p:nvPicPr>
          <p:cNvPr id="4" name="Content Placeholder 3" descr="Licence_calc.png"/>
          <p:cNvPicPr>
            <a:picLocks noGrp="1" noChangeAspect="1"/>
          </p:cNvPicPr>
          <p:nvPr>
            <p:ph idx="1"/>
          </p:nvPr>
        </p:nvPicPr>
        <p:blipFill>
          <a:blip r:embed="rId2"/>
          <a:stretch>
            <a:fillRect/>
          </a:stretch>
        </p:blipFill>
        <p:spPr>
          <a:xfrm>
            <a:off x="357158" y="928670"/>
            <a:ext cx="7238476" cy="4752975"/>
          </a:xfrm>
        </p:spPr>
      </p:pic>
      <p:graphicFrame>
        <p:nvGraphicFramePr>
          <p:cNvPr id="5" name="Table 4"/>
          <p:cNvGraphicFramePr>
            <a:graphicFrameLocks noGrp="1"/>
          </p:cNvGraphicFramePr>
          <p:nvPr/>
        </p:nvGraphicFramePr>
        <p:xfrm>
          <a:off x="5214942" y="4643446"/>
          <a:ext cx="3929058" cy="1285884"/>
        </p:xfrm>
        <a:graphic>
          <a:graphicData uri="http://schemas.openxmlformats.org/drawingml/2006/table">
            <a:tbl>
              <a:tblPr firstRow="1" bandRow="1">
                <a:tableStyleId>{125E5076-3810-47DD-B79F-674D7AD40C01}</a:tableStyleId>
              </a:tblPr>
              <a:tblGrid>
                <a:gridCol w="1964529"/>
                <a:gridCol w="1964529"/>
              </a:tblGrid>
              <a:tr h="642942">
                <a:tc>
                  <a:txBody>
                    <a:bodyPr/>
                    <a:lstStyle/>
                    <a:p>
                      <a:r>
                        <a:rPr lang="hu-HU" dirty="0" smtClean="0"/>
                        <a:t>Licencköltség most</a:t>
                      </a:r>
                      <a:endParaRPr lang="hu-HU" dirty="0"/>
                    </a:p>
                  </a:txBody>
                  <a:tcPr/>
                </a:tc>
                <a:tc>
                  <a:txBody>
                    <a:bodyPr/>
                    <a:lstStyle/>
                    <a:p>
                      <a:r>
                        <a:rPr lang="hu-HU" dirty="0" smtClean="0"/>
                        <a:t>$ 8982</a:t>
                      </a:r>
                      <a:endParaRPr lang="hu-HU" dirty="0"/>
                    </a:p>
                  </a:txBody>
                  <a:tcPr/>
                </a:tc>
              </a:tr>
              <a:tr h="642942">
                <a:tc>
                  <a:txBody>
                    <a:bodyPr/>
                    <a:lstStyle/>
                    <a:p>
                      <a:r>
                        <a:rPr lang="hu-HU" dirty="0" err="1" smtClean="0"/>
                        <a:t>Licenköltség</a:t>
                      </a:r>
                      <a:r>
                        <a:rPr lang="hu-HU" dirty="0" smtClean="0"/>
                        <a:t> </a:t>
                      </a:r>
                      <a:r>
                        <a:rPr lang="hu-HU" dirty="0" err="1" smtClean="0"/>
                        <a:t>virtualizációval</a:t>
                      </a:r>
                      <a:endParaRPr lang="hu-HU" dirty="0"/>
                    </a:p>
                  </a:txBody>
                  <a:tcPr/>
                </a:tc>
                <a:tc>
                  <a:txBody>
                    <a:bodyPr/>
                    <a:lstStyle/>
                    <a:p>
                      <a:r>
                        <a:rPr lang="hu-HU" dirty="0" smtClean="0"/>
                        <a:t>$ 6106</a:t>
                      </a:r>
                      <a:endParaRPr lang="hu-HU" dirty="0"/>
                    </a:p>
                  </a:txBody>
                  <a:tcPr/>
                </a:tc>
              </a:tr>
            </a:tbl>
          </a:graphicData>
        </a:graphic>
      </p:graphicFrame>
      <p:sp>
        <p:nvSpPr>
          <p:cNvPr id="6" name="TextBox 5"/>
          <p:cNvSpPr txBox="1"/>
          <p:nvPr/>
        </p:nvSpPr>
        <p:spPr>
          <a:xfrm>
            <a:off x="0" y="6357958"/>
            <a:ext cx="6929486" cy="307777"/>
          </a:xfrm>
          <a:prstGeom prst="rect">
            <a:avLst/>
          </a:prstGeom>
          <a:noFill/>
        </p:spPr>
        <p:txBody>
          <a:bodyPr wrap="square" rtlCol="0">
            <a:spAutoFit/>
          </a:bodyPr>
          <a:lstStyle/>
          <a:p>
            <a:r>
              <a:rPr lang="hu-HU" sz="1400" dirty="0" smtClean="0">
                <a:solidFill>
                  <a:srgbClr val="FF0000"/>
                </a:solidFill>
              </a:rPr>
              <a:t>http://www.microsoft.com/windowsserver2003/howtobuy/licensing/calculator.mspx</a:t>
            </a:r>
            <a:endParaRPr lang="hu-HU" sz="1400" dirty="0">
              <a:solidFill>
                <a:srgbClr val="FF0000"/>
              </a:solidFill>
            </a:endParaRP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Energia, hardver és karbantartás</a:t>
            </a:r>
            <a:endParaRPr lang="hu-HU" dirty="0"/>
          </a:p>
        </p:txBody>
      </p:sp>
      <p:sp>
        <p:nvSpPr>
          <p:cNvPr id="3" name="Content Placeholder 2"/>
          <p:cNvSpPr>
            <a:spLocks noGrp="1"/>
          </p:cNvSpPr>
          <p:nvPr>
            <p:ph idx="1"/>
          </p:nvPr>
        </p:nvSpPr>
        <p:spPr/>
        <p:txBody>
          <a:bodyPr/>
          <a:lstStyle/>
          <a:p>
            <a:r>
              <a:rPr lang="hu-HU" dirty="0" smtClean="0"/>
              <a:t>Energia költség (~ 300 </a:t>
            </a:r>
            <a:r>
              <a:rPr lang="hu-HU" dirty="0" err="1" smtClean="0"/>
              <a:t>eFt</a:t>
            </a:r>
            <a:r>
              <a:rPr lang="hu-HU" dirty="0" smtClean="0"/>
              <a:t> / server)</a:t>
            </a:r>
          </a:p>
          <a:p>
            <a:r>
              <a:rPr lang="hu-HU" dirty="0" smtClean="0"/>
              <a:t>Kieső szerverek értékesítése</a:t>
            </a:r>
          </a:p>
          <a:p>
            <a:r>
              <a:rPr lang="hu-HU" dirty="0" smtClean="0"/>
              <a:t>Éves hardver karbantartási költség csökken</a:t>
            </a:r>
            <a:endParaRPr lang="hu-HU"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Rectangle 21"/>
          <p:cNvGrpSpPr>
            <a:grpSpLocks/>
          </p:cNvGrpSpPr>
          <p:nvPr/>
        </p:nvGrpSpPr>
        <p:grpSpPr bwMode="auto">
          <a:xfrm>
            <a:off x="304800" y="1066800"/>
            <a:ext cx="2138363" cy="5659438"/>
            <a:chOff x="223" y="822"/>
            <a:chExt cx="1616" cy="4278"/>
          </a:xfrm>
        </p:grpSpPr>
        <p:pic>
          <p:nvPicPr>
            <p:cNvPr id="34" name="Rectangle 21"/>
            <p:cNvPicPr>
              <a:picLocks noChangeArrowheads="1"/>
            </p:cNvPicPr>
            <p:nvPr/>
          </p:nvPicPr>
          <p:blipFill>
            <a:blip r:embed="rId2">
              <a:lum bright="-10000"/>
            </a:blip>
            <a:srcRect/>
            <a:stretch>
              <a:fillRect/>
            </a:stretch>
          </p:blipFill>
          <p:spPr bwMode="auto">
            <a:xfrm>
              <a:off x="223" y="822"/>
              <a:ext cx="1616" cy="4278"/>
            </a:xfrm>
            <a:prstGeom prst="rect">
              <a:avLst/>
            </a:prstGeom>
            <a:noFill/>
            <a:ln w="9525">
              <a:noFill/>
              <a:miter lim="800000"/>
              <a:headEnd/>
              <a:tailEnd/>
            </a:ln>
          </p:spPr>
        </p:pic>
        <p:sp>
          <p:nvSpPr>
            <p:cNvPr id="35" name="Text Box 4"/>
            <p:cNvSpPr txBox="1">
              <a:spLocks noChangeArrowheads="1"/>
            </p:cNvSpPr>
            <p:nvPr/>
          </p:nvSpPr>
          <p:spPr bwMode="auto">
            <a:xfrm>
              <a:off x="288" y="912"/>
              <a:ext cx="1488" cy="4102"/>
            </a:xfrm>
            <a:prstGeom prst="rect">
              <a:avLst/>
            </a:prstGeom>
            <a:noFill/>
            <a:ln w="9525">
              <a:noFill/>
              <a:miter lim="800000"/>
              <a:headEnd/>
              <a:tailEnd/>
            </a:ln>
          </p:spPr>
          <p:txBody>
            <a:bodyPr lIns="91436" tIns="45718" rIns="91436" bIns="45718" anchor="ctr"/>
            <a:lstStyle/>
            <a:p>
              <a:pPr algn="ctr" rtl="0" fontAlgn="base">
                <a:spcBef>
                  <a:spcPct val="0"/>
                </a:spcBef>
                <a:spcAft>
                  <a:spcPct val="0"/>
                </a:spcAft>
                <a:defRPr/>
              </a:pPr>
              <a:endParaRPr lang="en-US" sz="2400" kern="1200" dirty="0">
                <a:solidFill>
                  <a:srgbClr val="FFFFFF"/>
                </a:solidFill>
                <a:effectLst>
                  <a:outerShdw blurRad="38100" dist="38100" dir="2700000" algn="tl">
                    <a:srgbClr val="000000"/>
                  </a:outerShdw>
                </a:effectLst>
                <a:latin typeface="Segoe" pitchFamily="34" charset="0"/>
                <a:ea typeface="+mn-ea"/>
                <a:cs typeface="+mn-cs"/>
              </a:endParaRPr>
            </a:p>
          </p:txBody>
        </p:sp>
      </p:grpSp>
      <p:grpSp>
        <p:nvGrpSpPr>
          <p:cNvPr id="3" name="Rectangle 22"/>
          <p:cNvGrpSpPr>
            <a:grpSpLocks/>
          </p:cNvGrpSpPr>
          <p:nvPr/>
        </p:nvGrpSpPr>
        <p:grpSpPr bwMode="auto">
          <a:xfrm>
            <a:off x="2433638" y="1087438"/>
            <a:ext cx="2133600" cy="5659437"/>
            <a:chOff x="1839" y="822"/>
            <a:chExt cx="1613" cy="4278"/>
          </a:xfrm>
        </p:grpSpPr>
        <p:pic>
          <p:nvPicPr>
            <p:cNvPr id="37" name="Rectangle 22"/>
            <p:cNvPicPr>
              <a:picLocks noChangeArrowheads="1"/>
            </p:cNvPicPr>
            <p:nvPr/>
          </p:nvPicPr>
          <p:blipFill>
            <a:blip r:embed="rId3">
              <a:lum bright="-10000"/>
            </a:blip>
            <a:srcRect/>
            <a:stretch>
              <a:fillRect/>
            </a:stretch>
          </p:blipFill>
          <p:spPr bwMode="auto">
            <a:xfrm>
              <a:off x="1839" y="822"/>
              <a:ext cx="1613" cy="4278"/>
            </a:xfrm>
            <a:prstGeom prst="rect">
              <a:avLst/>
            </a:prstGeom>
            <a:noFill/>
            <a:ln w="9525">
              <a:noFill/>
              <a:miter lim="800000"/>
              <a:headEnd/>
              <a:tailEnd/>
            </a:ln>
          </p:spPr>
        </p:pic>
        <p:sp>
          <p:nvSpPr>
            <p:cNvPr id="38" name="Text Box 7"/>
            <p:cNvSpPr txBox="1">
              <a:spLocks noChangeArrowheads="1"/>
            </p:cNvSpPr>
            <p:nvPr/>
          </p:nvSpPr>
          <p:spPr bwMode="auto">
            <a:xfrm>
              <a:off x="1904" y="912"/>
              <a:ext cx="1488" cy="4102"/>
            </a:xfrm>
            <a:prstGeom prst="rect">
              <a:avLst/>
            </a:prstGeom>
            <a:noFill/>
            <a:ln w="9525">
              <a:noFill/>
              <a:miter lim="800000"/>
              <a:headEnd/>
              <a:tailEnd/>
            </a:ln>
          </p:spPr>
          <p:txBody>
            <a:bodyPr lIns="91436" tIns="45718" rIns="91436" bIns="45718" anchor="ctr"/>
            <a:lstStyle/>
            <a:p>
              <a:pPr algn="ctr" rtl="0" fontAlgn="base">
                <a:spcBef>
                  <a:spcPct val="0"/>
                </a:spcBef>
                <a:spcAft>
                  <a:spcPct val="0"/>
                </a:spcAft>
                <a:defRPr/>
              </a:pPr>
              <a:endParaRPr lang="en-US" sz="2400" kern="1200" dirty="0">
                <a:solidFill>
                  <a:srgbClr val="FFFFFF"/>
                </a:solidFill>
                <a:effectLst>
                  <a:outerShdw blurRad="38100" dist="38100" dir="2700000" algn="tl">
                    <a:srgbClr val="000000"/>
                  </a:outerShdw>
                </a:effectLst>
                <a:latin typeface="Segoe" pitchFamily="34" charset="0"/>
                <a:ea typeface="+mn-ea"/>
                <a:cs typeface="+mn-cs"/>
              </a:endParaRPr>
            </a:p>
          </p:txBody>
        </p:sp>
      </p:grpSp>
      <p:grpSp>
        <p:nvGrpSpPr>
          <p:cNvPr id="4" name="Rectangle 23"/>
          <p:cNvGrpSpPr>
            <a:grpSpLocks/>
          </p:cNvGrpSpPr>
          <p:nvPr/>
        </p:nvGrpSpPr>
        <p:grpSpPr bwMode="auto">
          <a:xfrm>
            <a:off x="4572000" y="1087438"/>
            <a:ext cx="2133600" cy="5659437"/>
            <a:chOff x="3456" y="822"/>
            <a:chExt cx="1613" cy="4278"/>
          </a:xfrm>
        </p:grpSpPr>
        <p:pic>
          <p:nvPicPr>
            <p:cNvPr id="40" name="Rectangle 23"/>
            <p:cNvPicPr>
              <a:picLocks noChangeArrowheads="1"/>
            </p:cNvPicPr>
            <p:nvPr/>
          </p:nvPicPr>
          <p:blipFill>
            <a:blip r:embed="rId4">
              <a:lum bright="-10000"/>
            </a:blip>
            <a:srcRect/>
            <a:stretch>
              <a:fillRect/>
            </a:stretch>
          </p:blipFill>
          <p:spPr bwMode="auto">
            <a:xfrm>
              <a:off x="3456" y="822"/>
              <a:ext cx="1613" cy="4278"/>
            </a:xfrm>
            <a:prstGeom prst="rect">
              <a:avLst/>
            </a:prstGeom>
            <a:noFill/>
            <a:ln w="9525">
              <a:noFill/>
              <a:miter lim="800000"/>
              <a:headEnd/>
              <a:tailEnd/>
            </a:ln>
          </p:spPr>
        </p:pic>
        <p:sp>
          <p:nvSpPr>
            <p:cNvPr id="41" name="Text Box 10"/>
            <p:cNvSpPr txBox="1">
              <a:spLocks noChangeArrowheads="1"/>
            </p:cNvSpPr>
            <p:nvPr/>
          </p:nvSpPr>
          <p:spPr bwMode="auto">
            <a:xfrm>
              <a:off x="3521" y="912"/>
              <a:ext cx="1488" cy="4102"/>
            </a:xfrm>
            <a:prstGeom prst="rect">
              <a:avLst/>
            </a:prstGeom>
            <a:noFill/>
            <a:ln w="9525">
              <a:noFill/>
              <a:miter lim="800000"/>
              <a:headEnd/>
              <a:tailEnd/>
            </a:ln>
          </p:spPr>
          <p:txBody>
            <a:bodyPr lIns="91436" tIns="45718" rIns="91436" bIns="45718" anchor="ctr"/>
            <a:lstStyle/>
            <a:p>
              <a:pPr algn="ctr" rtl="0" fontAlgn="base">
                <a:spcBef>
                  <a:spcPct val="0"/>
                </a:spcBef>
                <a:spcAft>
                  <a:spcPct val="0"/>
                </a:spcAft>
                <a:defRPr/>
              </a:pPr>
              <a:endParaRPr lang="en-US" sz="2400" kern="1200" dirty="0">
                <a:solidFill>
                  <a:srgbClr val="FFFFFF"/>
                </a:solidFill>
                <a:effectLst>
                  <a:outerShdw blurRad="38100" dist="38100" dir="2700000" algn="tl">
                    <a:srgbClr val="000000"/>
                  </a:outerShdw>
                </a:effectLst>
                <a:latin typeface="Segoe" pitchFamily="34" charset="0"/>
                <a:ea typeface="+mn-ea"/>
                <a:cs typeface="+mn-cs"/>
              </a:endParaRPr>
            </a:p>
          </p:txBody>
        </p:sp>
      </p:grpSp>
      <p:grpSp>
        <p:nvGrpSpPr>
          <p:cNvPr id="5" name="Rectangle 24"/>
          <p:cNvGrpSpPr>
            <a:grpSpLocks/>
          </p:cNvGrpSpPr>
          <p:nvPr/>
        </p:nvGrpSpPr>
        <p:grpSpPr bwMode="auto">
          <a:xfrm>
            <a:off x="6711950" y="1087438"/>
            <a:ext cx="2132013" cy="5659437"/>
            <a:chOff x="5073" y="822"/>
            <a:chExt cx="1612" cy="4278"/>
          </a:xfrm>
        </p:grpSpPr>
        <p:pic>
          <p:nvPicPr>
            <p:cNvPr id="43" name="Rectangle 24"/>
            <p:cNvPicPr>
              <a:picLocks noChangeArrowheads="1"/>
            </p:cNvPicPr>
            <p:nvPr/>
          </p:nvPicPr>
          <p:blipFill>
            <a:blip r:embed="rId5">
              <a:lum bright="-10000"/>
            </a:blip>
            <a:srcRect/>
            <a:stretch>
              <a:fillRect/>
            </a:stretch>
          </p:blipFill>
          <p:spPr bwMode="auto">
            <a:xfrm>
              <a:off x="5073" y="822"/>
              <a:ext cx="1612" cy="4278"/>
            </a:xfrm>
            <a:prstGeom prst="rect">
              <a:avLst/>
            </a:prstGeom>
            <a:noFill/>
            <a:ln w="9525">
              <a:noFill/>
              <a:miter lim="800000"/>
              <a:headEnd/>
              <a:tailEnd/>
            </a:ln>
          </p:spPr>
        </p:pic>
        <p:sp>
          <p:nvSpPr>
            <p:cNvPr id="44" name="Text Box 13"/>
            <p:cNvSpPr txBox="1">
              <a:spLocks noChangeArrowheads="1"/>
            </p:cNvSpPr>
            <p:nvPr/>
          </p:nvSpPr>
          <p:spPr bwMode="auto">
            <a:xfrm>
              <a:off x="5135" y="912"/>
              <a:ext cx="1487" cy="4102"/>
            </a:xfrm>
            <a:prstGeom prst="rect">
              <a:avLst/>
            </a:prstGeom>
            <a:noFill/>
            <a:ln w="9525">
              <a:noFill/>
              <a:miter lim="800000"/>
              <a:headEnd/>
              <a:tailEnd/>
            </a:ln>
          </p:spPr>
          <p:txBody>
            <a:bodyPr lIns="91436" tIns="45718" rIns="91436" bIns="45718" anchor="ctr"/>
            <a:lstStyle/>
            <a:p>
              <a:pPr algn="ctr" rtl="0" fontAlgn="base">
                <a:spcBef>
                  <a:spcPct val="0"/>
                </a:spcBef>
                <a:spcAft>
                  <a:spcPct val="0"/>
                </a:spcAft>
                <a:defRPr/>
              </a:pPr>
              <a:endParaRPr lang="en-US" sz="2400" kern="1200" dirty="0">
                <a:solidFill>
                  <a:srgbClr val="FFFFFF"/>
                </a:solidFill>
                <a:effectLst>
                  <a:outerShdw blurRad="38100" dist="38100" dir="2700000" algn="tl">
                    <a:srgbClr val="000000"/>
                  </a:outerShdw>
                </a:effectLst>
                <a:latin typeface="Segoe" pitchFamily="34" charset="0"/>
                <a:ea typeface="+mn-ea"/>
                <a:cs typeface="+mn-cs"/>
              </a:endParaRPr>
            </a:p>
          </p:txBody>
        </p:sp>
      </p:grpSp>
      <p:sp>
        <p:nvSpPr>
          <p:cNvPr id="49" name="Rounded Rectangle 50"/>
          <p:cNvSpPr/>
          <p:nvPr/>
        </p:nvSpPr>
        <p:spPr bwMode="auto">
          <a:xfrm>
            <a:off x="1295400" y="3028302"/>
            <a:ext cx="1981200" cy="3352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rgbClr val="EEECE1">
                <a:alpha val="40000"/>
              </a:srgb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Gyors szerver beállítás</a:t>
            </a:r>
            <a:r>
              <a:rPr lang="en-US"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 </a:t>
            </a: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konszolidáció</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Teljesítmény- és helyigény csökkentés </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rPr>
              <a:t>Inkompatibilitások kiküszöbölése</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rPr>
              <a:t>Megtérülés: akár</a:t>
            </a:r>
            <a:r>
              <a:rPr lang="en-US"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 </a:t>
            </a:r>
            <a:r>
              <a:rPr lang="en-US" sz="1400" b="1" dirty="0">
                <a:solidFill>
                  <a:sysClr val="window" lastClr="FFFFFF"/>
                </a:solidFill>
                <a:effectLst>
                  <a:outerShdw blurRad="38100" dist="38100" dir="2700000" algn="tl">
                    <a:srgbClr val="000000">
                      <a:alpha val="43137"/>
                    </a:srgbClr>
                  </a:outerShdw>
                </a:effectLst>
                <a:latin typeface="Arial" charset="0"/>
                <a:ea typeface="+mn-ea"/>
                <a:cs typeface="+mn-cs"/>
              </a:rPr>
              <a:t>6 </a:t>
            </a: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hónapon belül</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p:txBody>
      </p:sp>
      <p:sp>
        <p:nvSpPr>
          <p:cNvPr id="50" name="Rounded Rectangle 51"/>
          <p:cNvSpPr/>
          <p:nvPr/>
        </p:nvSpPr>
        <p:spPr bwMode="auto">
          <a:xfrm>
            <a:off x="3733800" y="3048000"/>
            <a:ext cx="1828800" cy="3352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rgbClr val="EEECE1">
                <a:alpha val="40000"/>
              </a:srgb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Mentés és visszaállítás egyszerűsítése</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Üzletmenet folytonosság modellbe építése</a:t>
            </a:r>
            <a:r>
              <a:rPr lang="en-US"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 </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Gyors migráció</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p:txBody>
      </p:sp>
      <p:sp>
        <p:nvSpPr>
          <p:cNvPr id="51" name="Rounded Rectangle 52"/>
          <p:cNvSpPr/>
          <p:nvPr/>
        </p:nvSpPr>
        <p:spPr bwMode="auto">
          <a:xfrm>
            <a:off x="6019800" y="3048000"/>
            <a:ext cx="1828800" cy="3352800"/>
          </a:xfrm>
          <a:prstGeom prst="roundRect">
            <a:avLst>
              <a:gd name="adj" fmla="val 11708"/>
            </a:avLst>
          </a:prstGeom>
          <a:gradFill>
            <a:gsLst>
              <a:gs pos="0">
                <a:srgbClr val="0953E7">
                  <a:alpha val="92941"/>
                </a:srgbClr>
              </a:gs>
              <a:gs pos="48000">
                <a:srgbClr val="3A91F0">
                  <a:alpha val="84706"/>
                </a:srgbClr>
              </a:gs>
              <a:gs pos="100000">
                <a:srgbClr val="0C54E4"/>
              </a:gs>
            </a:gsLst>
            <a:lin ang="8100000" scaled="0"/>
          </a:gradFill>
          <a:ln w="57150" cap="flat" cmpd="dbl" algn="ctr">
            <a:solidFill>
              <a:srgbClr val="0D3FDD"/>
            </a:solidFill>
            <a:prstDash val="solid"/>
            <a:round/>
            <a:headEnd type="none" w="med" len="med"/>
            <a:tailEnd type="none" w="med" len="med"/>
          </a:ln>
          <a:effectLst>
            <a:outerShdw blurRad="38100" dist="38100" dir="2700000" algn="ctr" rotWithShape="0">
              <a:srgbClr val="EEECE1">
                <a:alpha val="40000"/>
              </a:srgbClr>
            </a:outerShdw>
          </a:effectLst>
        </p:spPr>
        <p:txBody>
          <a:bodyPr vert="horz" wrap="square" lIns="91440" tIns="45720" rIns="91440" bIns="45720" numCol="1" rtlCol="0" anchor="ctr" anchorCtr="0" compatLnSpc="1">
            <a:prstTxWarp prst="textNoShape">
              <a:avLst/>
            </a:prstTxWarp>
          </a:bodyPr>
          <a:lstStyle/>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A fizikai infrastruktúra transzformációja logikai rendszerré</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a:p>
            <a:pPr algn="ctr" rtl="0" fontAlgn="base">
              <a:spcBef>
                <a:spcPct val="0"/>
              </a:spcBef>
              <a:spcAft>
                <a:spcPct val="0"/>
              </a:spcAft>
              <a:defRPr/>
            </a:pP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A felügyelet policy alapúvá válik</a:t>
            </a:r>
            <a:r>
              <a:rPr lang="en-US"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 </a:t>
            </a:r>
            <a:r>
              <a:rPr lang="hu-HU"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ezzel megnyílik az út az önmenedzselő rendszerek felé</a:t>
            </a:r>
            <a:r>
              <a:rPr lang="en-US" sz="1400" b="1" dirty="0" smtClean="0">
                <a:solidFill>
                  <a:sysClr val="window" lastClr="FFFFFF"/>
                </a:solidFill>
                <a:effectLst>
                  <a:outerShdw blurRad="38100" dist="38100" dir="2700000" algn="tl">
                    <a:srgbClr val="000000">
                      <a:alpha val="43137"/>
                    </a:srgbClr>
                  </a:outerShdw>
                </a:effectLst>
                <a:latin typeface="Arial" charset="0"/>
                <a:ea typeface="+mn-ea"/>
                <a:cs typeface="+mn-cs"/>
              </a:rPr>
              <a:t> </a:t>
            </a:r>
            <a:endParaRPr lang="en-US" sz="1400" b="1" dirty="0">
              <a:solidFill>
                <a:sysClr val="window" lastClr="FFFFFF"/>
              </a:solidFill>
              <a:effectLst>
                <a:outerShdw blurRad="38100" dist="38100" dir="2700000" algn="tl">
                  <a:srgbClr val="000000">
                    <a:alpha val="43137"/>
                  </a:srgbClr>
                </a:outerShdw>
              </a:effectLst>
              <a:latin typeface="Arial" charset="0"/>
              <a:ea typeface="+mn-ea"/>
              <a:cs typeface="+mn-cs"/>
            </a:endParaRPr>
          </a:p>
        </p:txBody>
      </p:sp>
      <p:grpSp>
        <p:nvGrpSpPr>
          <p:cNvPr id="6" name="Group 39"/>
          <p:cNvGrpSpPr>
            <a:grpSpLocks/>
          </p:cNvGrpSpPr>
          <p:nvPr/>
        </p:nvGrpSpPr>
        <p:grpSpPr bwMode="auto">
          <a:xfrm>
            <a:off x="1600200" y="1752600"/>
            <a:ext cx="1476787" cy="1455089"/>
            <a:chOff x="1544931" y="2819400"/>
            <a:chExt cx="1728787" cy="1703387"/>
          </a:xfrm>
        </p:grpSpPr>
        <p:pic>
          <p:nvPicPr>
            <p:cNvPr id="53" name="Picture 33" descr="cooltools-shape"/>
            <p:cNvPicPr>
              <a:picLocks noChangeAspect="1" noChangeArrowheads="1"/>
            </p:cNvPicPr>
            <p:nvPr/>
          </p:nvPicPr>
          <p:blipFill>
            <a:blip r:embed="rId6"/>
            <a:srcRect/>
            <a:stretch>
              <a:fillRect/>
            </a:stretch>
          </p:blipFill>
          <p:spPr bwMode="auto">
            <a:xfrm>
              <a:off x="1544931" y="2819400"/>
              <a:ext cx="1728787" cy="1703387"/>
            </a:xfrm>
            <a:prstGeom prst="rect">
              <a:avLst/>
            </a:prstGeom>
            <a:noFill/>
            <a:ln w="12700">
              <a:noFill/>
              <a:miter lim="800000"/>
              <a:headEnd/>
              <a:tailEnd/>
            </a:ln>
          </p:spPr>
        </p:pic>
        <p:sp>
          <p:nvSpPr>
            <p:cNvPr id="54" name="Text Box 25"/>
            <p:cNvSpPr txBox="1">
              <a:spLocks noChangeArrowheads="1"/>
            </p:cNvSpPr>
            <p:nvPr/>
          </p:nvSpPr>
          <p:spPr bwMode="auto">
            <a:xfrm>
              <a:off x="1762340" y="3276554"/>
              <a:ext cx="1265163" cy="612503"/>
            </a:xfrm>
            <a:prstGeom prst="rect">
              <a:avLst/>
            </a:prstGeom>
            <a:noFill/>
            <a:ln w="12700">
              <a:noFill/>
              <a:miter lim="800000"/>
              <a:headEnd/>
              <a:tailEnd/>
            </a:ln>
            <a:effectLst/>
          </p:spPr>
          <p:txBody>
            <a:bodyPr wrap="none">
              <a:spAutoFit/>
            </a:bodyPr>
            <a:lstStyle/>
            <a:p>
              <a:pPr algn="ctr" rtl="0">
                <a:defRPr/>
              </a:pPr>
              <a:r>
                <a:rPr lang="hu-HU" sz="1400" dirty="0" smtClean="0">
                  <a:solidFill>
                    <a:sysClr val="window" lastClr="FFFFFF"/>
                  </a:solidFill>
                  <a:effectLst>
                    <a:outerShdw blurRad="38100" dist="38100" dir="2700000" algn="tl">
                      <a:srgbClr val="000000"/>
                    </a:outerShdw>
                  </a:effectLst>
                  <a:latin typeface="Arial" charset="0"/>
                  <a:ea typeface="+mn-ea"/>
                  <a:cs typeface="+mn-cs"/>
                </a:rPr>
                <a:t>TCO</a:t>
              </a:r>
            </a:p>
            <a:p>
              <a:pPr algn="ctr" rtl="0">
                <a:defRPr/>
              </a:pPr>
              <a:r>
                <a:rPr lang="hu-HU" sz="1400" dirty="0" smtClean="0">
                  <a:solidFill>
                    <a:sysClr val="window" lastClr="FFFFFF"/>
                  </a:solidFill>
                  <a:effectLst>
                    <a:outerShdw blurRad="38100" dist="38100" dir="2700000" algn="tl">
                      <a:srgbClr val="000000"/>
                    </a:outerShdw>
                  </a:effectLst>
                  <a:latin typeface="Arial" charset="0"/>
                  <a:ea typeface="+mn-ea"/>
                  <a:cs typeface="+mn-cs"/>
                </a:rPr>
                <a:t>csökkentés</a:t>
              </a:r>
              <a:endParaRPr lang="en-US" sz="1400" dirty="0">
                <a:solidFill>
                  <a:sysClr val="window" lastClr="FFFFFF"/>
                </a:solidFill>
                <a:effectLst>
                  <a:outerShdw blurRad="38100" dist="38100" dir="2700000" algn="tl">
                    <a:srgbClr val="000000"/>
                  </a:outerShdw>
                </a:effectLst>
                <a:latin typeface="Arial" charset="0"/>
                <a:ea typeface="+mn-ea"/>
                <a:cs typeface="+mn-cs"/>
              </a:endParaRPr>
            </a:p>
          </p:txBody>
        </p:sp>
      </p:grpSp>
      <p:grpSp>
        <p:nvGrpSpPr>
          <p:cNvPr id="7" name="Group 36"/>
          <p:cNvGrpSpPr>
            <a:grpSpLocks/>
          </p:cNvGrpSpPr>
          <p:nvPr/>
        </p:nvGrpSpPr>
        <p:grpSpPr bwMode="auto">
          <a:xfrm>
            <a:off x="3868341" y="1772298"/>
            <a:ext cx="1476787" cy="1455089"/>
            <a:chOff x="2743200" y="3697288"/>
            <a:chExt cx="1728787" cy="1703387"/>
          </a:xfrm>
        </p:grpSpPr>
        <p:pic>
          <p:nvPicPr>
            <p:cNvPr id="56" name="Picture 35" descr="cooltools-shape"/>
            <p:cNvPicPr>
              <a:picLocks noChangeAspect="1" noChangeArrowheads="1"/>
            </p:cNvPicPr>
            <p:nvPr/>
          </p:nvPicPr>
          <p:blipFill>
            <a:blip r:embed="rId6"/>
            <a:srcRect/>
            <a:stretch>
              <a:fillRect/>
            </a:stretch>
          </p:blipFill>
          <p:spPr bwMode="auto">
            <a:xfrm>
              <a:off x="2743200" y="3697288"/>
              <a:ext cx="1728787" cy="1703387"/>
            </a:xfrm>
            <a:prstGeom prst="rect">
              <a:avLst/>
            </a:prstGeom>
            <a:noFill/>
            <a:ln w="12700">
              <a:noFill/>
              <a:miter lim="800000"/>
              <a:headEnd/>
              <a:tailEnd/>
            </a:ln>
          </p:spPr>
        </p:pic>
        <p:sp>
          <p:nvSpPr>
            <p:cNvPr id="57" name="Text Box 27"/>
            <p:cNvSpPr txBox="1">
              <a:spLocks noChangeArrowheads="1"/>
            </p:cNvSpPr>
            <p:nvPr/>
          </p:nvSpPr>
          <p:spPr bwMode="auto">
            <a:xfrm>
              <a:off x="2814278" y="4131383"/>
              <a:ext cx="1588936" cy="864710"/>
            </a:xfrm>
            <a:prstGeom prst="rect">
              <a:avLst/>
            </a:prstGeom>
            <a:noFill/>
            <a:ln w="12700">
              <a:noFill/>
              <a:miter lim="800000"/>
              <a:headEnd/>
              <a:tailEnd/>
            </a:ln>
            <a:effectLst/>
          </p:spPr>
          <p:txBody>
            <a:bodyPr wrap="square">
              <a:spAutoFit/>
            </a:bodyPr>
            <a:lstStyle/>
            <a:p>
              <a:pPr algn="ctr" rtl="0">
                <a:defRPr/>
              </a:pPr>
              <a:r>
                <a:rPr lang="hu-HU" sz="1400" dirty="0" smtClean="0">
                  <a:solidFill>
                    <a:sysClr val="window" lastClr="FFFFFF"/>
                  </a:solidFill>
                  <a:effectLst>
                    <a:outerShdw blurRad="38100" dist="38100" dir="2700000" algn="tl">
                      <a:srgbClr val="000000"/>
                    </a:outerShdw>
                  </a:effectLst>
                  <a:latin typeface="Arial" charset="0"/>
                  <a:ea typeface="+mn-ea"/>
                  <a:cs typeface="+mn-cs"/>
                </a:rPr>
                <a:t>Rendelkezés-re állás növelés</a:t>
              </a:r>
              <a:endParaRPr lang="en-US" sz="1400" dirty="0">
                <a:solidFill>
                  <a:sysClr val="window" lastClr="FFFFFF"/>
                </a:solidFill>
                <a:effectLst>
                  <a:outerShdw blurRad="38100" dist="38100" dir="2700000" algn="tl">
                    <a:srgbClr val="000000"/>
                  </a:outerShdw>
                </a:effectLst>
                <a:latin typeface="Arial" charset="0"/>
                <a:ea typeface="+mn-ea"/>
                <a:cs typeface="+mn-cs"/>
              </a:endParaRPr>
            </a:p>
          </p:txBody>
        </p:sp>
      </p:grpSp>
      <p:grpSp>
        <p:nvGrpSpPr>
          <p:cNvPr id="8" name="Group 33"/>
          <p:cNvGrpSpPr>
            <a:grpSpLocks/>
          </p:cNvGrpSpPr>
          <p:nvPr/>
        </p:nvGrpSpPr>
        <p:grpSpPr bwMode="auto">
          <a:xfrm>
            <a:off x="6172200" y="1772298"/>
            <a:ext cx="1476787" cy="1455089"/>
            <a:chOff x="4519613" y="3000375"/>
            <a:chExt cx="1728787" cy="1703388"/>
          </a:xfrm>
        </p:grpSpPr>
        <p:pic>
          <p:nvPicPr>
            <p:cNvPr id="59" name="Picture 36" descr="cooltools-shape"/>
            <p:cNvPicPr>
              <a:picLocks noChangeAspect="1" noChangeArrowheads="1"/>
            </p:cNvPicPr>
            <p:nvPr/>
          </p:nvPicPr>
          <p:blipFill>
            <a:blip r:embed="rId6"/>
            <a:srcRect/>
            <a:stretch>
              <a:fillRect/>
            </a:stretch>
          </p:blipFill>
          <p:spPr bwMode="auto">
            <a:xfrm>
              <a:off x="4519613" y="3000375"/>
              <a:ext cx="1728787" cy="1703388"/>
            </a:xfrm>
            <a:prstGeom prst="rect">
              <a:avLst/>
            </a:prstGeom>
            <a:noFill/>
            <a:ln w="12700">
              <a:noFill/>
              <a:miter lim="800000"/>
              <a:headEnd/>
              <a:tailEnd/>
            </a:ln>
          </p:spPr>
        </p:pic>
        <p:sp>
          <p:nvSpPr>
            <p:cNvPr id="60" name="Text Box 26"/>
            <p:cNvSpPr txBox="1">
              <a:spLocks noChangeArrowheads="1"/>
            </p:cNvSpPr>
            <p:nvPr/>
          </p:nvSpPr>
          <p:spPr bwMode="auto">
            <a:xfrm>
              <a:off x="4737060" y="3518098"/>
              <a:ext cx="1240769" cy="612503"/>
            </a:xfrm>
            <a:prstGeom prst="rect">
              <a:avLst/>
            </a:prstGeom>
            <a:noFill/>
            <a:ln w="12700">
              <a:noFill/>
              <a:miter lim="800000"/>
              <a:headEnd/>
              <a:tailEnd/>
            </a:ln>
            <a:effectLst/>
          </p:spPr>
          <p:txBody>
            <a:bodyPr wrap="none">
              <a:spAutoFit/>
            </a:bodyPr>
            <a:lstStyle/>
            <a:p>
              <a:pPr algn="ctr" rtl="0">
                <a:defRPr/>
              </a:pPr>
              <a:r>
                <a:rPr lang="hu-HU" sz="1400" dirty="0" smtClean="0">
                  <a:solidFill>
                    <a:sysClr val="window" lastClr="FFFFFF"/>
                  </a:solidFill>
                  <a:effectLst>
                    <a:outerShdw blurRad="38100" dist="38100" dir="2700000" algn="tl">
                      <a:srgbClr val="000000"/>
                    </a:outerShdw>
                  </a:effectLst>
                  <a:latin typeface="Arial" charset="0"/>
                  <a:ea typeface="+mn-ea"/>
                  <a:cs typeface="+mn-cs"/>
                </a:rPr>
                <a:t>Dinamikus</a:t>
              </a:r>
            </a:p>
            <a:p>
              <a:pPr algn="ctr" rtl="0">
                <a:defRPr/>
              </a:pPr>
              <a:r>
                <a:rPr lang="hu-HU" sz="1400" dirty="0" smtClean="0">
                  <a:solidFill>
                    <a:sysClr val="window" lastClr="FFFFFF"/>
                  </a:solidFill>
                  <a:effectLst>
                    <a:outerShdw blurRad="38100" dist="38100" dir="2700000" algn="tl">
                      <a:srgbClr val="000000"/>
                    </a:outerShdw>
                  </a:effectLst>
                  <a:latin typeface="Arial" charset="0"/>
                  <a:ea typeface="+mn-ea"/>
                  <a:cs typeface="+mn-cs"/>
                </a:rPr>
                <a:t>informatika</a:t>
              </a:r>
              <a:endParaRPr lang="en-US" sz="1400" dirty="0">
                <a:solidFill>
                  <a:sysClr val="window" lastClr="FFFFFF"/>
                </a:solidFill>
                <a:effectLst>
                  <a:outerShdw blurRad="38100" dist="38100" dir="2700000" algn="tl">
                    <a:srgbClr val="000000"/>
                  </a:outerShdw>
                </a:effectLst>
                <a:latin typeface="Arial" charset="0"/>
                <a:ea typeface="+mn-ea"/>
                <a:cs typeface="+mn-cs"/>
              </a:endParaRPr>
            </a:p>
          </p:txBody>
        </p:sp>
      </p:grpSp>
      <p:sp>
        <p:nvSpPr>
          <p:cNvPr id="61" name="Title 30"/>
          <p:cNvSpPr>
            <a:spLocks noGrp="1"/>
          </p:cNvSpPr>
          <p:nvPr>
            <p:ph type="title"/>
          </p:nvPr>
        </p:nvSpPr>
        <p:spPr>
          <a:xfrm>
            <a:off x="381000" y="230188"/>
            <a:ext cx="8382000" cy="664797"/>
          </a:xfrm>
          <a:prstGeom prst="rect">
            <a:avLst/>
          </a:prstGeom>
        </p:spPr>
        <p:txBody>
          <a:bodyPr>
            <a:noAutofit/>
          </a:bodyPr>
          <a:lstStyle/>
          <a:p>
            <a:pPr marL="0" marR="0" lvl="0" indent="0" defTabSz="914327" fontAlgn="auto">
              <a:lnSpc>
                <a:spcPct val="110000"/>
              </a:lnSpc>
              <a:spcAft>
                <a:spcPts val="0"/>
              </a:spcAft>
              <a:buClrTx/>
              <a:buSzTx/>
              <a:tabLst/>
              <a:defRPr/>
            </a:pPr>
            <a:r>
              <a:rPr sz="4800" smtClean="0"/>
              <a:t>Infrastruktúra-optimalizáció</a:t>
            </a:r>
            <a:endParaRPr lang="en-US" sz="4800"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31" name="Szövegdoboz 30"/>
          <p:cNvSpPr txBox="1"/>
          <p:nvPr/>
        </p:nvSpPr>
        <p:spPr>
          <a:xfrm>
            <a:off x="1000100" y="1357298"/>
            <a:ext cx="801823" cy="461665"/>
          </a:xfrm>
          <a:prstGeom prst="rect">
            <a:avLst/>
          </a:prstGeom>
          <a:noFill/>
        </p:spPr>
        <p:txBody>
          <a:bodyPr wrap="none" rtlCol="0">
            <a:spAutoFit/>
          </a:bodyPr>
          <a:lstStyle/>
          <a:p>
            <a:r>
              <a:rPr lang="hu-HU" dirty="0" smtClean="0"/>
              <a:t>Alap</a:t>
            </a:r>
            <a:endParaRPr lang="hu-HU" dirty="0"/>
          </a:p>
        </p:txBody>
      </p:sp>
      <p:sp>
        <p:nvSpPr>
          <p:cNvPr id="32" name="Szövegdoboz 31"/>
          <p:cNvSpPr txBox="1"/>
          <p:nvPr/>
        </p:nvSpPr>
        <p:spPr>
          <a:xfrm>
            <a:off x="2643174" y="1357298"/>
            <a:ext cx="1863011" cy="461665"/>
          </a:xfrm>
          <a:prstGeom prst="rect">
            <a:avLst/>
          </a:prstGeom>
          <a:noFill/>
        </p:spPr>
        <p:txBody>
          <a:bodyPr wrap="none" rtlCol="0">
            <a:spAutoFit/>
          </a:bodyPr>
          <a:lstStyle/>
          <a:p>
            <a:r>
              <a:rPr lang="hu-HU" dirty="0" smtClean="0"/>
              <a:t>Szabványos</a:t>
            </a:r>
            <a:endParaRPr lang="hu-HU" dirty="0"/>
          </a:p>
        </p:txBody>
      </p:sp>
      <p:sp>
        <p:nvSpPr>
          <p:cNvPr id="62" name="Szövegdoboz 61"/>
          <p:cNvSpPr txBox="1"/>
          <p:nvPr/>
        </p:nvSpPr>
        <p:spPr>
          <a:xfrm>
            <a:off x="4643438" y="1357298"/>
            <a:ext cx="1933543" cy="461665"/>
          </a:xfrm>
          <a:prstGeom prst="rect">
            <a:avLst/>
          </a:prstGeom>
          <a:noFill/>
        </p:spPr>
        <p:txBody>
          <a:bodyPr wrap="none" rtlCol="0">
            <a:spAutoFit/>
          </a:bodyPr>
          <a:lstStyle/>
          <a:p>
            <a:r>
              <a:rPr lang="hu-HU" dirty="0" smtClean="0"/>
              <a:t>Racionalizált</a:t>
            </a:r>
            <a:endParaRPr lang="hu-HU" dirty="0"/>
          </a:p>
        </p:txBody>
      </p:sp>
      <p:sp>
        <p:nvSpPr>
          <p:cNvPr id="63" name="Szövegdoboz 62"/>
          <p:cNvSpPr txBox="1"/>
          <p:nvPr/>
        </p:nvSpPr>
        <p:spPr>
          <a:xfrm>
            <a:off x="6929454" y="1357298"/>
            <a:ext cx="1624163" cy="461665"/>
          </a:xfrm>
          <a:prstGeom prst="rect">
            <a:avLst/>
          </a:prstGeom>
          <a:noFill/>
        </p:spPr>
        <p:txBody>
          <a:bodyPr wrap="none" rtlCol="0">
            <a:spAutoFit/>
          </a:bodyPr>
          <a:lstStyle/>
          <a:p>
            <a:r>
              <a:rPr lang="hu-HU" dirty="0" smtClean="0"/>
              <a:t>Dinamikus</a:t>
            </a:r>
            <a:endParaRPr lang="hu-HU"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0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110000"/>
              </a:lnSpc>
              <a:defRPr/>
            </a:pPr>
            <a:r>
              <a:rPr smtClean="0"/>
              <a:t>További pozitív hatások</a:t>
            </a:r>
            <a:endParaRPr lang="hu-HU" sz="4400"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3" name="Tartalom helye 2"/>
          <p:cNvSpPr>
            <a:spLocks noGrp="1"/>
          </p:cNvSpPr>
          <p:nvPr>
            <p:ph idx="1"/>
          </p:nvPr>
        </p:nvSpPr>
        <p:spPr>
          <a:xfrm>
            <a:off x="214282" y="1357298"/>
            <a:ext cx="8642838" cy="4752975"/>
          </a:xfrm>
        </p:spPr>
        <p:txBody>
          <a:bodyPr/>
          <a:lstStyle/>
          <a:p>
            <a:r>
              <a:rPr lang="hu-HU" sz="2800" dirty="0" smtClean="0"/>
              <a:t>Teljesen valósághű oktatási környezetet lehet kialakítani</a:t>
            </a:r>
          </a:p>
          <a:p>
            <a:r>
              <a:rPr lang="hu-HU" sz="2800" dirty="0" smtClean="0"/>
              <a:t>A tesztkörnyezetek izolálhatók</a:t>
            </a:r>
          </a:p>
          <a:p>
            <a:r>
              <a:rPr lang="hu-HU" sz="2800" dirty="0" smtClean="0"/>
              <a:t>Gyors helyreállítás lehetősége  hibák vagy biztonsági incidensek után</a:t>
            </a:r>
          </a:p>
          <a:p>
            <a:r>
              <a:rPr lang="hu-HU" sz="2800" dirty="0" smtClean="0"/>
              <a:t>A hibák veszélytelenül reprodukálhatóak és kiváltó okuk keresése elválasztható az éles rendszertől</a:t>
            </a:r>
          </a:p>
          <a:p>
            <a:r>
              <a:rPr lang="hu-HU" sz="2800" dirty="0" smtClean="0"/>
              <a:t>A fizikai helyfoglalás általában 15:1 arányig csökkenthető</a:t>
            </a:r>
          </a:p>
          <a:p>
            <a:pPr lvl="1"/>
            <a:endParaRPr lang="hu-HU" sz="2400" dirty="0" smtClean="0"/>
          </a:p>
          <a:p>
            <a:pPr lvl="1"/>
            <a:endParaRPr lang="hu-HU" sz="2400" dirty="0"/>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32" name="Object 8"/>
          <p:cNvGraphicFramePr>
            <a:graphicFrameLocks noChangeAspect="1"/>
          </p:cNvGraphicFramePr>
          <p:nvPr/>
        </p:nvGraphicFramePr>
        <p:xfrm>
          <a:off x="642910" y="571480"/>
          <a:ext cx="7664450" cy="4813300"/>
        </p:xfrm>
        <a:graphic>
          <a:graphicData uri="http://schemas.openxmlformats.org/presentationml/2006/ole">
            <p:oleObj spid="_x0000_s1032" name="Visio" r:id="rId3" imgW="7663697" imgH="4813847" progId="Visio.Drawing.11">
              <p:embed/>
            </p:oleObj>
          </a:graphicData>
        </a:graphic>
      </p:graphicFrame>
      <p:sp>
        <p:nvSpPr>
          <p:cNvPr id="2" name="Title 1"/>
          <p:cNvSpPr>
            <a:spLocks noGrp="1"/>
          </p:cNvSpPr>
          <p:nvPr>
            <p:ph type="title"/>
          </p:nvPr>
        </p:nvSpPr>
        <p:spPr>
          <a:xfrm>
            <a:off x="3357554" y="260350"/>
            <a:ext cx="5535866" cy="1143000"/>
          </a:xfrm>
        </p:spPr>
        <p:txBody>
          <a:bodyPr/>
          <a:lstStyle/>
          <a:p>
            <a:r>
              <a:rPr smtClean="0"/>
              <a:t>A jelenlegi környezet</a:t>
            </a:r>
            <a:endParaRPr lang="hu-HU" dirty="0"/>
          </a:p>
        </p:txBody>
      </p:sp>
      <p:graphicFrame>
        <p:nvGraphicFramePr>
          <p:cNvPr id="9" name="Content Placeholder 3"/>
          <p:cNvGraphicFramePr>
            <a:graphicFrameLocks noGrp="1"/>
          </p:cNvGraphicFramePr>
          <p:nvPr>
            <p:ph idx="1"/>
          </p:nvPr>
        </p:nvGraphicFramePr>
        <p:xfrm>
          <a:off x="142844" y="5357826"/>
          <a:ext cx="3643338" cy="1295400"/>
        </p:xfrm>
        <a:graphic>
          <a:graphicData uri="http://schemas.openxmlformats.org/drawingml/2006/table">
            <a:tbl>
              <a:tblPr firstRow="1" bandRow="1">
                <a:tableStyleId>{69C7853C-536D-4A76-A0AE-DD22124D55A5}</a:tableStyleId>
              </a:tblPr>
              <a:tblGrid>
                <a:gridCol w="1550626"/>
                <a:gridCol w="1194730"/>
                <a:gridCol w="897982"/>
              </a:tblGrid>
              <a:tr h="200026">
                <a:tc>
                  <a:txBody>
                    <a:bodyPr/>
                    <a:lstStyle/>
                    <a:p>
                      <a:pPr algn="ctr"/>
                      <a:r>
                        <a:rPr lang="hu-HU" sz="1100" dirty="0" smtClean="0">
                          <a:solidFill>
                            <a:srgbClr val="FF0000"/>
                          </a:solidFill>
                          <a:effectLst/>
                        </a:rPr>
                        <a:t>Licence</a:t>
                      </a:r>
                      <a:endParaRPr lang="hu-HU" sz="1100" dirty="0">
                        <a:solidFill>
                          <a:srgbClr val="FF0000"/>
                        </a:solidFill>
                        <a:effectLst/>
                      </a:endParaRPr>
                    </a:p>
                  </a:txBody>
                  <a:tcPr/>
                </a:tc>
                <a:tc>
                  <a:txBody>
                    <a:bodyPr/>
                    <a:lstStyle/>
                    <a:p>
                      <a:pPr algn="ctr"/>
                      <a:r>
                        <a:rPr lang="hu-HU" sz="1100" dirty="0" smtClean="0">
                          <a:solidFill>
                            <a:srgbClr val="FF0000"/>
                          </a:solidFill>
                          <a:effectLst/>
                        </a:rPr>
                        <a:t>Standard</a:t>
                      </a:r>
                      <a:endParaRPr lang="hu-HU" sz="1100" dirty="0">
                        <a:solidFill>
                          <a:srgbClr val="FF0000"/>
                        </a:solidFill>
                        <a:effectLst/>
                      </a:endParaRPr>
                    </a:p>
                  </a:txBody>
                  <a:tcPr/>
                </a:tc>
                <a:tc>
                  <a:txBody>
                    <a:bodyPr/>
                    <a:lstStyle/>
                    <a:p>
                      <a:pPr algn="ctr"/>
                      <a:r>
                        <a:rPr lang="hu-HU" sz="1100" dirty="0" err="1" smtClean="0">
                          <a:solidFill>
                            <a:srgbClr val="FF0000"/>
                          </a:solidFill>
                          <a:effectLst/>
                        </a:rPr>
                        <a:t>Enterprise</a:t>
                      </a:r>
                      <a:endParaRPr lang="hu-HU" sz="1100" dirty="0">
                        <a:solidFill>
                          <a:srgbClr val="FF0000"/>
                        </a:solidFill>
                        <a:effectLst/>
                      </a:endParaRPr>
                    </a:p>
                  </a:txBody>
                  <a:tcPr/>
                </a:tc>
              </a:tr>
              <a:tr h="200026">
                <a:tc>
                  <a:txBody>
                    <a:bodyPr/>
                    <a:lstStyle/>
                    <a:p>
                      <a:r>
                        <a:rPr lang="hu-HU" sz="1100" dirty="0" smtClean="0"/>
                        <a:t>Windows Server</a:t>
                      </a:r>
                      <a:endParaRPr lang="hu-HU" sz="1100" dirty="0"/>
                    </a:p>
                  </a:txBody>
                  <a:tcPr/>
                </a:tc>
                <a:tc>
                  <a:txBody>
                    <a:bodyPr/>
                    <a:lstStyle/>
                    <a:p>
                      <a:pPr algn="ctr"/>
                      <a:r>
                        <a:rPr lang="hu-HU" sz="1100" dirty="0" smtClean="0"/>
                        <a:t>6</a:t>
                      </a:r>
                      <a:endParaRPr lang="hu-HU" sz="1100" dirty="0"/>
                    </a:p>
                  </a:txBody>
                  <a:tcPr/>
                </a:tc>
                <a:tc>
                  <a:txBody>
                    <a:bodyPr/>
                    <a:lstStyle/>
                    <a:p>
                      <a:pPr algn="ctr"/>
                      <a:r>
                        <a:rPr lang="hu-HU" sz="1100" dirty="0" smtClean="0"/>
                        <a:t>2</a:t>
                      </a:r>
                      <a:endParaRPr lang="hu-HU" sz="1100" dirty="0"/>
                    </a:p>
                  </a:txBody>
                  <a:tcPr/>
                </a:tc>
              </a:tr>
              <a:tr h="200026">
                <a:tc>
                  <a:txBody>
                    <a:bodyPr/>
                    <a:lstStyle/>
                    <a:p>
                      <a:r>
                        <a:rPr lang="hu-HU" sz="1100" dirty="0" smtClean="0"/>
                        <a:t>Exchange Server</a:t>
                      </a:r>
                      <a:endParaRPr lang="hu-HU" sz="1100" dirty="0"/>
                    </a:p>
                  </a:txBody>
                  <a:tcPr/>
                </a:tc>
                <a:tc>
                  <a:txBody>
                    <a:bodyPr/>
                    <a:lstStyle/>
                    <a:p>
                      <a:pPr algn="ctr"/>
                      <a:r>
                        <a:rPr lang="hu-HU" sz="1100" dirty="0" smtClean="0"/>
                        <a:t>1</a:t>
                      </a:r>
                      <a:endParaRPr lang="hu-HU" sz="1100" dirty="0"/>
                    </a:p>
                  </a:txBody>
                  <a:tcPr/>
                </a:tc>
                <a:tc>
                  <a:txBody>
                    <a:bodyPr/>
                    <a:lstStyle/>
                    <a:p>
                      <a:pPr algn="ctr"/>
                      <a:r>
                        <a:rPr lang="hu-HU" sz="1100" dirty="0" smtClean="0"/>
                        <a:t>-</a:t>
                      </a:r>
                      <a:endParaRPr lang="hu-HU" sz="1100" dirty="0"/>
                    </a:p>
                  </a:txBody>
                  <a:tcPr/>
                </a:tc>
              </a:tr>
              <a:tr h="200026">
                <a:tc>
                  <a:txBody>
                    <a:bodyPr/>
                    <a:lstStyle/>
                    <a:p>
                      <a:r>
                        <a:rPr lang="hu-HU" sz="1100" dirty="0" smtClean="0"/>
                        <a:t>SQL Server</a:t>
                      </a:r>
                      <a:endParaRPr lang="hu-HU" sz="1100" dirty="0"/>
                    </a:p>
                  </a:txBody>
                  <a:tcPr/>
                </a:tc>
                <a:tc>
                  <a:txBody>
                    <a:bodyPr/>
                    <a:lstStyle/>
                    <a:p>
                      <a:pPr algn="ctr"/>
                      <a:r>
                        <a:rPr lang="hu-HU" sz="1100" dirty="0" smtClean="0"/>
                        <a:t>-</a:t>
                      </a:r>
                      <a:endParaRPr lang="hu-HU" sz="1100" dirty="0"/>
                    </a:p>
                  </a:txBody>
                  <a:tcPr/>
                </a:tc>
                <a:tc>
                  <a:txBody>
                    <a:bodyPr/>
                    <a:lstStyle/>
                    <a:p>
                      <a:pPr algn="ctr"/>
                      <a:r>
                        <a:rPr lang="hu-HU" sz="1100" dirty="0" smtClean="0"/>
                        <a:t>2</a:t>
                      </a:r>
                      <a:endParaRPr lang="hu-HU" sz="1100" dirty="0"/>
                    </a:p>
                  </a:txBody>
                  <a:tcPr/>
                </a:tc>
              </a:tr>
              <a:tr h="200026">
                <a:tc>
                  <a:txBody>
                    <a:bodyPr/>
                    <a:lstStyle/>
                    <a:p>
                      <a:r>
                        <a:rPr lang="hu-HU" sz="1100" dirty="0" smtClean="0"/>
                        <a:t>LOB alkalmazás</a:t>
                      </a:r>
                      <a:endParaRPr lang="hu-HU" sz="1100" dirty="0"/>
                    </a:p>
                  </a:txBody>
                  <a:tcPr/>
                </a:tc>
                <a:tc>
                  <a:txBody>
                    <a:bodyPr/>
                    <a:lstStyle/>
                    <a:p>
                      <a:pPr algn="ctr"/>
                      <a:r>
                        <a:rPr lang="hu-HU" sz="1100" dirty="0" smtClean="0"/>
                        <a:t>1</a:t>
                      </a:r>
                      <a:endParaRPr lang="hu-HU" sz="1100" dirty="0"/>
                    </a:p>
                  </a:txBody>
                  <a:tcPr/>
                </a:tc>
                <a:tc>
                  <a:txBody>
                    <a:bodyPr/>
                    <a:lstStyle/>
                    <a:p>
                      <a:pPr algn="ctr"/>
                      <a:r>
                        <a:rPr lang="hu-HU" sz="1100" dirty="0" smtClean="0"/>
                        <a:t>-</a:t>
                      </a:r>
                      <a:endParaRPr lang="hu-HU" sz="1100" dirty="0"/>
                    </a:p>
                  </a:txBody>
                  <a:tcPr/>
                </a:tc>
              </a:tr>
            </a:tbl>
          </a:graphicData>
        </a:graphic>
      </p:graphicFrame>
      <p:grpSp>
        <p:nvGrpSpPr>
          <p:cNvPr id="10" name="Group 64"/>
          <p:cNvGrpSpPr>
            <a:grpSpLocks/>
          </p:cNvGrpSpPr>
          <p:nvPr/>
        </p:nvGrpSpPr>
        <p:grpSpPr bwMode="auto">
          <a:xfrm>
            <a:off x="285720" y="3071810"/>
            <a:ext cx="772583" cy="648229"/>
            <a:chOff x="267" y="2924"/>
            <a:chExt cx="486" cy="408"/>
          </a:xfrm>
        </p:grpSpPr>
        <p:pic>
          <p:nvPicPr>
            <p:cNvPr id="11" name="Picture 426"/>
            <p:cNvPicPr>
              <a:picLocks noChangeAspect="1" noChangeArrowheads="1"/>
            </p:cNvPicPr>
            <p:nvPr/>
          </p:nvPicPr>
          <p:blipFill>
            <a:blip r:embed="rId4"/>
            <a:srcRect/>
            <a:stretch>
              <a:fillRect/>
            </a:stretch>
          </p:blipFill>
          <p:spPr bwMode="auto">
            <a:xfrm>
              <a:off x="267" y="2924"/>
              <a:ext cx="486" cy="408"/>
            </a:xfrm>
            <a:prstGeom prst="rect">
              <a:avLst/>
            </a:prstGeom>
            <a:noFill/>
            <a:ln w="9525">
              <a:noFill/>
              <a:miter lim="800000"/>
              <a:headEnd/>
              <a:tailEnd/>
            </a:ln>
          </p:spPr>
        </p:pic>
        <p:pic>
          <p:nvPicPr>
            <p:cNvPr id="12" name="Picture 66"/>
            <p:cNvPicPr>
              <a:picLocks noChangeAspect="1" noChangeArrowheads="1"/>
            </p:cNvPicPr>
            <p:nvPr/>
          </p:nvPicPr>
          <p:blipFill>
            <a:blip r:embed="rId5"/>
            <a:srcRect/>
            <a:stretch>
              <a:fillRect/>
            </a:stretch>
          </p:blipFill>
          <p:spPr bwMode="auto">
            <a:xfrm>
              <a:off x="318" y="2968"/>
              <a:ext cx="384" cy="324"/>
            </a:xfrm>
            <a:prstGeom prst="rect">
              <a:avLst/>
            </a:prstGeom>
            <a:noFill/>
            <a:ln w="9525">
              <a:noFill/>
              <a:miter lim="800000"/>
              <a:headEnd/>
              <a:tailEnd/>
            </a:ln>
          </p:spPr>
        </p:pic>
      </p:grpSp>
      <p:grpSp>
        <p:nvGrpSpPr>
          <p:cNvPr id="13" name="Group 67"/>
          <p:cNvGrpSpPr>
            <a:grpSpLocks/>
          </p:cNvGrpSpPr>
          <p:nvPr/>
        </p:nvGrpSpPr>
        <p:grpSpPr bwMode="auto">
          <a:xfrm>
            <a:off x="4000496" y="4500570"/>
            <a:ext cx="771260" cy="648229"/>
            <a:chOff x="208" y="3912"/>
            <a:chExt cx="486" cy="408"/>
          </a:xfrm>
        </p:grpSpPr>
        <p:pic>
          <p:nvPicPr>
            <p:cNvPr id="14" name="Picture 426"/>
            <p:cNvPicPr>
              <a:picLocks noChangeAspect="1" noChangeArrowheads="1"/>
            </p:cNvPicPr>
            <p:nvPr/>
          </p:nvPicPr>
          <p:blipFill>
            <a:blip r:embed="rId4"/>
            <a:srcRect/>
            <a:stretch>
              <a:fillRect/>
            </a:stretch>
          </p:blipFill>
          <p:spPr bwMode="auto">
            <a:xfrm>
              <a:off x="208" y="3912"/>
              <a:ext cx="486" cy="408"/>
            </a:xfrm>
            <a:prstGeom prst="rect">
              <a:avLst/>
            </a:prstGeom>
            <a:noFill/>
            <a:ln w="9525">
              <a:noFill/>
              <a:miter lim="800000"/>
              <a:headEnd/>
              <a:tailEnd/>
            </a:ln>
          </p:spPr>
        </p:pic>
        <p:pic>
          <p:nvPicPr>
            <p:cNvPr id="15" name="Picture 69"/>
            <p:cNvPicPr>
              <a:picLocks noChangeAspect="1" noChangeArrowheads="1"/>
            </p:cNvPicPr>
            <p:nvPr/>
          </p:nvPicPr>
          <p:blipFill>
            <a:blip r:embed="rId6"/>
            <a:srcRect/>
            <a:stretch>
              <a:fillRect/>
            </a:stretch>
          </p:blipFill>
          <p:spPr bwMode="auto">
            <a:xfrm>
              <a:off x="253" y="3951"/>
              <a:ext cx="390" cy="330"/>
            </a:xfrm>
            <a:prstGeom prst="rect">
              <a:avLst/>
            </a:prstGeom>
            <a:noFill/>
            <a:ln w="9525">
              <a:noFill/>
              <a:miter lim="800000"/>
              <a:headEnd/>
              <a:tailEnd/>
            </a:ln>
          </p:spPr>
        </p:pic>
      </p:grpSp>
      <p:grpSp>
        <p:nvGrpSpPr>
          <p:cNvPr id="16" name="Group 70"/>
          <p:cNvGrpSpPr>
            <a:grpSpLocks/>
          </p:cNvGrpSpPr>
          <p:nvPr/>
        </p:nvGrpSpPr>
        <p:grpSpPr bwMode="auto">
          <a:xfrm>
            <a:off x="3000364" y="3071810"/>
            <a:ext cx="771261" cy="648229"/>
            <a:chOff x="1208" y="2925"/>
            <a:chExt cx="486" cy="408"/>
          </a:xfrm>
        </p:grpSpPr>
        <p:pic>
          <p:nvPicPr>
            <p:cNvPr id="17" name="Picture 426"/>
            <p:cNvPicPr>
              <a:picLocks noChangeAspect="1" noChangeArrowheads="1"/>
            </p:cNvPicPr>
            <p:nvPr/>
          </p:nvPicPr>
          <p:blipFill>
            <a:blip r:embed="rId4"/>
            <a:srcRect/>
            <a:stretch>
              <a:fillRect/>
            </a:stretch>
          </p:blipFill>
          <p:spPr bwMode="auto">
            <a:xfrm>
              <a:off x="1208" y="2925"/>
              <a:ext cx="486" cy="408"/>
            </a:xfrm>
            <a:prstGeom prst="rect">
              <a:avLst/>
            </a:prstGeom>
            <a:noFill/>
            <a:ln w="9525">
              <a:noFill/>
              <a:miter lim="800000"/>
              <a:headEnd/>
              <a:tailEnd/>
            </a:ln>
          </p:spPr>
        </p:pic>
        <p:pic>
          <p:nvPicPr>
            <p:cNvPr id="18" name="Picture 72"/>
            <p:cNvPicPr>
              <a:picLocks noChangeAspect="1" noChangeArrowheads="1"/>
            </p:cNvPicPr>
            <p:nvPr/>
          </p:nvPicPr>
          <p:blipFill>
            <a:blip r:embed="rId7"/>
            <a:srcRect/>
            <a:stretch>
              <a:fillRect/>
            </a:stretch>
          </p:blipFill>
          <p:spPr bwMode="auto">
            <a:xfrm>
              <a:off x="1252" y="2970"/>
              <a:ext cx="390" cy="324"/>
            </a:xfrm>
            <a:prstGeom prst="rect">
              <a:avLst/>
            </a:prstGeom>
            <a:noFill/>
            <a:ln w="9525">
              <a:noFill/>
              <a:miter lim="800000"/>
              <a:headEnd/>
              <a:tailEnd/>
            </a:ln>
          </p:spPr>
        </p:pic>
      </p:grpSp>
      <p:grpSp>
        <p:nvGrpSpPr>
          <p:cNvPr id="19" name="Group 70"/>
          <p:cNvGrpSpPr>
            <a:grpSpLocks/>
          </p:cNvGrpSpPr>
          <p:nvPr/>
        </p:nvGrpSpPr>
        <p:grpSpPr bwMode="auto">
          <a:xfrm>
            <a:off x="4929190" y="1285860"/>
            <a:ext cx="771261" cy="648229"/>
            <a:chOff x="1208" y="2925"/>
            <a:chExt cx="486" cy="408"/>
          </a:xfrm>
        </p:grpSpPr>
        <p:pic>
          <p:nvPicPr>
            <p:cNvPr id="20" name="Picture 426"/>
            <p:cNvPicPr>
              <a:picLocks noChangeAspect="1" noChangeArrowheads="1"/>
            </p:cNvPicPr>
            <p:nvPr/>
          </p:nvPicPr>
          <p:blipFill>
            <a:blip r:embed="rId4"/>
            <a:srcRect/>
            <a:stretch>
              <a:fillRect/>
            </a:stretch>
          </p:blipFill>
          <p:spPr bwMode="auto">
            <a:xfrm>
              <a:off x="1208" y="2925"/>
              <a:ext cx="486" cy="408"/>
            </a:xfrm>
            <a:prstGeom prst="rect">
              <a:avLst/>
            </a:prstGeom>
            <a:noFill/>
            <a:ln w="9525">
              <a:noFill/>
              <a:miter lim="800000"/>
              <a:headEnd/>
              <a:tailEnd/>
            </a:ln>
          </p:spPr>
        </p:pic>
        <p:pic>
          <p:nvPicPr>
            <p:cNvPr id="21" name="Picture 72"/>
            <p:cNvPicPr>
              <a:picLocks noChangeAspect="1" noChangeArrowheads="1"/>
            </p:cNvPicPr>
            <p:nvPr/>
          </p:nvPicPr>
          <p:blipFill>
            <a:blip r:embed="rId7"/>
            <a:srcRect/>
            <a:stretch>
              <a:fillRect/>
            </a:stretch>
          </p:blipFill>
          <p:spPr bwMode="auto">
            <a:xfrm>
              <a:off x="1252" y="2970"/>
              <a:ext cx="390" cy="324"/>
            </a:xfrm>
            <a:prstGeom prst="rect">
              <a:avLst/>
            </a:prstGeom>
            <a:noFill/>
            <a:ln w="9525">
              <a:noFill/>
              <a:miter lim="800000"/>
              <a:headEnd/>
              <a:tailEnd/>
            </a:ln>
          </p:spPr>
        </p:pic>
      </p:grpSp>
      <p:grpSp>
        <p:nvGrpSpPr>
          <p:cNvPr id="22" name="Group 64"/>
          <p:cNvGrpSpPr>
            <a:grpSpLocks/>
          </p:cNvGrpSpPr>
          <p:nvPr/>
        </p:nvGrpSpPr>
        <p:grpSpPr bwMode="auto">
          <a:xfrm>
            <a:off x="3571868" y="1285860"/>
            <a:ext cx="772583" cy="648229"/>
            <a:chOff x="267" y="2924"/>
            <a:chExt cx="486" cy="408"/>
          </a:xfrm>
        </p:grpSpPr>
        <p:pic>
          <p:nvPicPr>
            <p:cNvPr id="23" name="Picture 426"/>
            <p:cNvPicPr>
              <a:picLocks noChangeAspect="1" noChangeArrowheads="1"/>
            </p:cNvPicPr>
            <p:nvPr/>
          </p:nvPicPr>
          <p:blipFill>
            <a:blip r:embed="rId4"/>
            <a:srcRect/>
            <a:stretch>
              <a:fillRect/>
            </a:stretch>
          </p:blipFill>
          <p:spPr bwMode="auto">
            <a:xfrm>
              <a:off x="267" y="2924"/>
              <a:ext cx="486" cy="408"/>
            </a:xfrm>
            <a:prstGeom prst="rect">
              <a:avLst/>
            </a:prstGeom>
            <a:noFill/>
            <a:ln w="9525">
              <a:noFill/>
              <a:miter lim="800000"/>
              <a:headEnd/>
              <a:tailEnd/>
            </a:ln>
          </p:spPr>
        </p:pic>
        <p:pic>
          <p:nvPicPr>
            <p:cNvPr id="24" name="Picture 66"/>
            <p:cNvPicPr>
              <a:picLocks noChangeAspect="1" noChangeArrowheads="1"/>
            </p:cNvPicPr>
            <p:nvPr/>
          </p:nvPicPr>
          <p:blipFill>
            <a:blip r:embed="rId5"/>
            <a:srcRect/>
            <a:stretch>
              <a:fillRect/>
            </a:stretch>
          </p:blipFill>
          <p:spPr bwMode="auto">
            <a:xfrm>
              <a:off x="318" y="2968"/>
              <a:ext cx="384" cy="324"/>
            </a:xfrm>
            <a:prstGeom prst="rect">
              <a:avLst/>
            </a:prstGeom>
            <a:noFill/>
            <a:ln w="9525">
              <a:noFill/>
              <a:miter lim="800000"/>
              <a:headEnd/>
              <a:tailEnd/>
            </a:ln>
          </p:spPr>
        </p:pic>
      </p:grpSp>
      <p:grpSp>
        <p:nvGrpSpPr>
          <p:cNvPr id="25" name="Group 70"/>
          <p:cNvGrpSpPr>
            <a:grpSpLocks/>
          </p:cNvGrpSpPr>
          <p:nvPr/>
        </p:nvGrpSpPr>
        <p:grpSpPr bwMode="auto">
          <a:xfrm>
            <a:off x="4500562" y="2928934"/>
            <a:ext cx="771261" cy="648229"/>
            <a:chOff x="1208" y="2925"/>
            <a:chExt cx="486" cy="408"/>
          </a:xfrm>
        </p:grpSpPr>
        <p:pic>
          <p:nvPicPr>
            <p:cNvPr id="26" name="Picture 426"/>
            <p:cNvPicPr>
              <a:picLocks noChangeAspect="1" noChangeArrowheads="1"/>
            </p:cNvPicPr>
            <p:nvPr/>
          </p:nvPicPr>
          <p:blipFill>
            <a:blip r:embed="rId4"/>
            <a:srcRect/>
            <a:stretch>
              <a:fillRect/>
            </a:stretch>
          </p:blipFill>
          <p:spPr bwMode="auto">
            <a:xfrm>
              <a:off x="1208" y="2925"/>
              <a:ext cx="486" cy="408"/>
            </a:xfrm>
            <a:prstGeom prst="rect">
              <a:avLst/>
            </a:prstGeom>
            <a:noFill/>
            <a:ln w="9525">
              <a:noFill/>
              <a:miter lim="800000"/>
              <a:headEnd/>
              <a:tailEnd/>
            </a:ln>
          </p:spPr>
        </p:pic>
        <p:pic>
          <p:nvPicPr>
            <p:cNvPr id="27" name="Picture 72"/>
            <p:cNvPicPr>
              <a:picLocks noChangeAspect="1" noChangeArrowheads="1"/>
            </p:cNvPicPr>
            <p:nvPr/>
          </p:nvPicPr>
          <p:blipFill>
            <a:blip r:embed="rId7"/>
            <a:srcRect/>
            <a:stretch>
              <a:fillRect/>
            </a:stretch>
          </p:blipFill>
          <p:spPr bwMode="auto">
            <a:xfrm>
              <a:off x="1252" y="2970"/>
              <a:ext cx="390" cy="324"/>
            </a:xfrm>
            <a:prstGeom prst="rect">
              <a:avLst/>
            </a:prstGeom>
            <a:noFill/>
            <a:ln w="9525">
              <a:noFill/>
              <a:miter lim="800000"/>
              <a:headEnd/>
              <a:tailEnd/>
            </a:ln>
          </p:spPr>
        </p:pic>
      </p:grpSp>
      <p:grpSp>
        <p:nvGrpSpPr>
          <p:cNvPr id="28" name="Group 67"/>
          <p:cNvGrpSpPr>
            <a:grpSpLocks/>
          </p:cNvGrpSpPr>
          <p:nvPr/>
        </p:nvGrpSpPr>
        <p:grpSpPr bwMode="auto">
          <a:xfrm>
            <a:off x="7500958" y="3357562"/>
            <a:ext cx="771260" cy="648229"/>
            <a:chOff x="208" y="3912"/>
            <a:chExt cx="486" cy="408"/>
          </a:xfrm>
        </p:grpSpPr>
        <p:pic>
          <p:nvPicPr>
            <p:cNvPr id="29" name="Picture 426"/>
            <p:cNvPicPr>
              <a:picLocks noChangeAspect="1" noChangeArrowheads="1"/>
            </p:cNvPicPr>
            <p:nvPr/>
          </p:nvPicPr>
          <p:blipFill>
            <a:blip r:embed="rId4"/>
            <a:srcRect/>
            <a:stretch>
              <a:fillRect/>
            </a:stretch>
          </p:blipFill>
          <p:spPr bwMode="auto">
            <a:xfrm>
              <a:off x="208" y="3912"/>
              <a:ext cx="486" cy="408"/>
            </a:xfrm>
            <a:prstGeom prst="rect">
              <a:avLst/>
            </a:prstGeom>
            <a:noFill/>
            <a:ln w="9525">
              <a:noFill/>
              <a:miter lim="800000"/>
              <a:headEnd/>
              <a:tailEnd/>
            </a:ln>
          </p:spPr>
        </p:pic>
        <p:pic>
          <p:nvPicPr>
            <p:cNvPr id="30" name="Picture 69"/>
            <p:cNvPicPr>
              <a:picLocks noChangeAspect="1" noChangeArrowheads="1"/>
            </p:cNvPicPr>
            <p:nvPr/>
          </p:nvPicPr>
          <p:blipFill>
            <a:blip r:embed="rId6"/>
            <a:srcRect/>
            <a:stretch>
              <a:fillRect/>
            </a:stretch>
          </p:blipFill>
          <p:spPr bwMode="auto">
            <a:xfrm>
              <a:off x="253" y="3951"/>
              <a:ext cx="390" cy="330"/>
            </a:xfrm>
            <a:prstGeom prst="rect">
              <a:avLst/>
            </a:prstGeom>
            <a:noFill/>
            <a:ln w="9525">
              <a:noFill/>
              <a:miter lim="800000"/>
              <a:headEnd/>
              <a:tailEnd/>
            </a:ln>
          </p:spPr>
        </p:pic>
      </p:gr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1"/>
          <p:cNvSpPr>
            <a:spLocks noChangeArrowheads="1"/>
          </p:cNvSpPr>
          <p:nvPr/>
        </p:nvSpPr>
        <p:spPr bwMode="auto">
          <a:xfrm>
            <a:off x="3581400" y="528638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p>
        </p:txBody>
      </p:sp>
      <p:sp>
        <p:nvSpPr>
          <p:cNvPr id="5" name="Rectangle 102"/>
          <p:cNvSpPr>
            <a:spLocks noChangeArrowheads="1"/>
          </p:cNvSpPr>
          <p:nvPr/>
        </p:nvSpPr>
        <p:spPr bwMode="auto">
          <a:xfrm>
            <a:off x="3581400" y="4019563"/>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6" name="Rectangle 103"/>
          <p:cNvSpPr>
            <a:spLocks noChangeArrowheads="1"/>
          </p:cNvSpPr>
          <p:nvPr/>
        </p:nvSpPr>
        <p:spPr bwMode="auto">
          <a:xfrm>
            <a:off x="3581400" y="46720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p>
        </p:txBody>
      </p:sp>
      <p:sp>
        <p:nvSpPr>
          <p:cNvPr id="7" name="Rectangle 104"/>
          <p:cNvSpPr>
            <a:spLocks noChangeArrowheads="1"/>
          </p:cNvSpPr>
          <p:nvPr/>
        </p:nvSpPr>
        <p:spPr bwMode="auto">
          <a:xfrm>
            <a:off x="3581400" y="33766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2"/>
              </a:solidFill>
            </a:endParaRPr>
          </a:p>
        </p:txBody>
      </p:sp>
      <p:sp>
        <p:nvSpPr>
          <p:cNvPr id="8" name="Rectangle 105"/>
          <p:cNvSpPr>
            <a:spLocks noChangeArrowheads="1"/>
          </p:cNvSpPr>
          <p:nvPr/>
        </p:nvSpPr>
        <p:spPr bwMode="auto">
          <a:xfrm>
            <a:off x="3581400" y="27670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dirty="0"/>
          </a:p>
        </p:txBody>
      </p:sp>
      <p:sp>
        <p:nvSpPr>
          <p:cNvPr id="9" name="Text Box 57"/>
          <p:cNvSpPr txBox="1">
            <a:spLocks noChangeArrowheads="1"/>
          </p:cNvSpPr>
          <p:nvPr/>
        </p:nvSpPr>
        <p:spPr bwMode="auto">
          <a:xfrm>
            <a:off x="3733800" y="5286388"/>
            <a:ext cx="1219200" cy="223838"/>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solidFill>
                  <a:schemeClr val="bg2"/>
                </a:solidFill>
              </a:rPr>
              <a:t>In VI Enterprise</a:t>
            </a:r>
          </a:p>
        </p:txBody>
      </p:sp>
      <p:sp>
        <p:nvSpPr>
          <p:cNvPr id="10" name="Text Box 57"/>
          <p:cNvSpPr txBox="1">
            <a:spLocks noChangeArrowheads="1"/>
          </p:cNvSpPr>
          <p:nvPr/>
        </p:nvSpPr>
        <p:spPr bwMode="auto">
          <a:xfrm>
            <a:off x="3733800" y="4019563"/>
            <a:ext cx="1290638"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solidFill>
                  <a:schemeClr val="bg2"/>
                </a:solidFill>
              </a:rPr>
              <a:t>In VirtualCenter &amp; VI Enterprise</a:t>
            </a:r>
          </a:p>
        </p:txBody>
      </p:sp>
      <p:sp>
        <p:nvSpPr>
          <p:cNvPr id="11" name="Text Box 57"/>
          <p:cNvSpPr txBox="1">
            <a:spLocks noChangeArrowheads="1"/>
          </p:cNvSpPr>
          <p:nvPr/>
        </p:nvSpPr>
        <p:spPr bwMode="auto">
          <a:xfrm>
            <a:off x="3733800" y="4672026"/>
            <a:ext cx="1219200" cy="223837"/>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solidFill>
                  <a:schemeClr val="bg2"/>
                </a:solidFill>
              </a:rPr>
              <a:t>In VI Enterprise</a:t>
            </a:r>
          </a:p>
        </p:txBody>
      </p:sp>
      <p:sp>
        <p:nvSpPr>
          <p:cNvPr id="12" name="Text Box 57"/>
          <p:cNvSpPr txBox="1">
            <a:spLocks noChangeArrowheads="1"/>
          </p:cNvSpPr>
          <p:nvPr/>
        </p:nvSpPr>
        <p:spPr bwMode="auto">
          <a:xfrm>
            <a:off x="3733800" y="3376626"/>
            <a:ext cx="1219200" cy="223837"/>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VI Enterprise</a:t>
            </a:r>
          </a:p>
        </p:txBody>
      </p:sp>
      <p:sp>
        <p:nvSpPr>
          <p:cNvPr id="13" name="Text Box 57"/>
          <p:cNvSpPr txBox="1">
            <a:spLocks noChangeArrowheads="1"/>
          </p:cNvSpPr>
          <p:nvPr/>
        </p:nvSpPr>
        <p:spPr bwMode="auto">
          <a:xfrm>
            <a:off x="3733800" y="2767026"/>
            <a:ext cx="1219200" cy="223837"/>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VI Enterprise</a:t>
            </a:r>
          </a:p>
        </p:txBody>
      </p:sp>
      <p:sp>
        <p:nvSpPr>
          <p:cNvPr id="14" name="Rectangle 111"/>
          <p:cNvSpPr>
            <a:spLocks noChangeArrowheads="1"/>
          </p:cNvSpPr>
          <p:nvPr/>
        </p:nvSpPr>
        <p:spPr bwMode="auto">
          <a:xfrm>
            <a:off x="3581400" y="2143138"/>
            <a:ext cx="1362075" cy="381000"/>
          </a:xfrm>
          <a:prstGeom prst="rect">
            <a:avLst/>
          </a:prstGeom>
          <a:solidFill>
            <a:srgbClr val="FC402C"/>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15" name="Rectangle 112"/>
          <p:cNvSpPr>
            <a:spLocks noChangeArrowheads="1"/>
          </p:cNvSpPr>
          <p:nvPr/>
        </p:nvSpPr>
        <p:spPr bwMode="auto">
          <a:xfrm>
            <a:off x="3581400" y="1533538"/>
            <a:ext cx="1362075" cy="381000"/>
          </a:xfrm>
          <a:prstGeom prst="rect">
            <a:avLst/>
          </a:prstGeom>
          <a:solidFill>
            <a:srgbClr val="FC402C"/>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16" name="Rectangle 113"/>
          <p:cNvSpPr>
            <a:spLocks noChangeArrowheads="1"/>
          </p:cNvSpPr>
          <p:nvPr/>
        </p:nvSpPr>
        <p:spPr bwMode="auto">
          <a:xfrm>
            <a:off x="3581400" y="923938"/>
            <a:ext cx="1362075" cy="381000"/>
          </a:xfrm>
          <a:prstGeom prst="rect">
            <a:avLst/>
          </a:prstGeom>
          <a:solidFill>
            <a:srgbClr val="FC402C"/>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17" name="Text Box 57"/>
          <p:cNvSpPr txBox="1">
            <a:spLocks noChangeArrowheads="1"/>
          </p:cNvSpPr>
          <p:nvPr/>
        </p:nvSpPr>
        <p:spPr bwMode="auto">
          <a:xfrm>
            <a:off x="4038600" y="923938"/>
            <a:ext cx="9906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t>Not available from VMware</a:t>
            </a:r>
          </a:p>
        </p:txBody>
      </p:sp>
      <p:sp>
        <p:nvSpPr>
          <p:cNvPr id="18" name="Rectangle 115"/>
          <p:cNvSpPr>
            <a:spLocks noChangeArrowheads="1"/>
          </p:cNvSpPr>
          <p:nvPr/>
        </p:nvSpPr>
        <p:spPr bwMode="auto">
          <a:xfrm>
            <a:off x="2362200" y="528638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19" name="Rectangle 116"/>
          <p:cNvSpPr>
            <a:spLocks noChangeArrowheads="1"/>
          </p:cNvSpPr>
          <p:nvPr/>
        </p:nvSpPr>
        <p:spPr bwMode="auto">
          <a:xfrm>
            <a:off x="2362200" y="4019563"/>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20" name="Rectangle 117"/>
          <p:cNvSpPr>
            <a:spLocks noChangeArrowheads="1"/>
          </p:cNvSpPr>
          <p:nvPr/>
        </p:nvSpPr>
        <p:spPr bwMode="auto">
          <a:xfrm>
            <a:off x="2362200" y="46720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21" name="Rectangle 118"/>
          <p:cNvSpPr>
            <a:spLocks noChangeArrowheads="1"/>
          </p:cNvSpPr>
          <p:nvPr/>
        </p:nvSpPr>
        <p:spPr bwMode="auto">
          <a:xfrm>
            <a:off x="2362200" y="33766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22" name="Rectangle 119"/>
          <p:cNvSpPr>
            <a:spLocks noChangeArrowheads="1"/>
          </p:cNvSpPr>
          <p:nvPr/>
        </p:nvSpPr>
        <p:spPr bwMode="auto">
          <a:xfrm>
            <a:off x="2362200" y="2767026"/>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2"/>
              </a:solidFill>
            </a:endParaRPr>
          </a:p>
        </p:txBody>
      </p:sp>
      <p:sp>
        <p:nvSpPr>
          <p:cNvPr id="23" name="Rectangle 120"/>
          <p:cNvSpPr/>
          <p:nvPr/>
        </p:nvSpPr>
        <p:spPr bwMode="auto">
          <a:xfrm>
            <a:off x="0" y="0"/>
            <a:ext cx="4953000" cy="838200"/>
          </a:xfrm>
          <a:prstGeom prst="rect">
            <a:avLst/>
          </a:prstGeom>
          <a:solidFill>
            <a:srgbClr val="000000"/>
          </a:solidFill>
          <a:ln w="12700" cap="flat" cmpd="sng" algn="ctr">
            <a:noFill/>
            <a:prstDash val="solid"/>
            <a:round/>
            <a:headEnd type="none" w="med" len="med"/>
            <a:tailEnd type="none" w="med" len="med"/>
          </a:ln>
          <a:effectLst/>
        </p:spPr>
        <p:txBody>
          <a:bodyPr wrap="none" anchor="ctr"/>
          <a:lstStyle/>
          <a:p>
            <a:pPr algn="ctr" eaLnBrk="0" fontAlgn="auto" hangingPunct="0">
              <a:spcBef>
                <a:spcPts val="0"/>
              </a:spcBef>
              <a:spcAft>
                <a:spcPts val="0"/>
              </a:spcAft>
              <a:defRPr/>
            </a:pPr>
            <a:endParaRPr lang="en-US" b="0" kern="0">
              <a:solidFill>
                <a:schemeClr val="bg1"/>
              </a:solidFill>
              <a:effectLst>
                <a:outerShdw blurRad="38100" dist="38100" dir="2700000" algn="tl">
                  <a:srgbClr val="000000">
                    <a:alpha val="43137"/>
                  </a:srgbClr>
                </a:outerShdw>
              </a:effectLst>
              <a:latin typeface="Segoe" pitchFamily="34" charset="0"/>
            </a:endParaRPr>
          </a:p>
        </p:txBody>
      </p:sp>
      <p:pic>
        <p:nvPicPr>
          <p:cNvPr id="24" name="Picture 6" descr="IBM bar"/>
          <p:cNvPicPr>
            <a:picLocks noChangeArrowheads="1"/>
          </p:cNvPicPr>
          <p:nvPr/>
        </p:nvPicPr>
        <p:blipFill>
          <a:blip r:embed="rId2">
            <a:duotone>
              <a:prstClr val="black"/>
              <a:srgbClr val="FF0000">
                <a:tint val="45000"/>
                <a:satMod val="400000"/>
              </a:srgbClr>
            </a:duotone>
          </a:blip>
          <a:srcRect/>
          <a:stretch>
            <a:fillRect/>
          </a:stretch>
        </p:blipFill>
        <p:spPr bwMode="auto">
          <a:xfrm>
            <a:off x="7543798" y="4951140"/>
            <a:ext cx="838200" cy="990600"/>
          </a:xfrm>
          <a:prstGeom prst="rect">
            <a:avLst/>
          </a:prstGeom>
          <a:noFill/>
        </p:spPr>
      </p:pic>
      <p:grpSp>
        <p:nvGrpSpPr>
          <p:cNvPr id="2" name="Group 13"/>
          <p:cNvGrpSpPr>
            <a:grpSpLocks/>
          </p:cNvGrpSpPr>
          <p:nvPr/>
        </p:nvGrpSpPr>
        <p:grpSpPr bwMode="auto">
          <a:xfrm>
            <a:off x="1588" y="5805501"/>
            <a:ext cx="2251075" cy="638175"/>
            <a:chOff x="33" y="3496"/>
            <a:chExt cx="2185" cy="697"/>
          </a:xfrm>
        </p:grpSpPr>
        <p:pic>
          <p:nvPicPr>
            <p:cNvPr id="26" name="Picture 14" descr="Metallic edge Clear Rectangles Wider"/>
            <p:cNvPicPr>
              <a:picLocks noChangeAspect="1" noChangeArrowheads="1"/>
            </p:cNvPicPr>
            <p:nvPr/>
          </p:nvPicPr>
          <p:blipFill>
            <a:blip r:embed="rId3"/>
            <a:srcRect/>
            <a:stretch>
              <a:fillRect/>
            </a:stretch>
          </p:blipFill>
          <p:spPr bwMode="auto">
            <a:xfrm>
              <a:off x="45" y="3496"/>
              <a:ext cx="2161" cy="697"/>
            </a:xfrm>
            <a:prstGeom prst="rect">
              <a:avLst/>
            </a:prstGeom>
            <a:noFill/>
            <a:ln w="9525">
              <a:noFill/>
              <a:miter lim="800000"/>
              <a:headEnd/>
              <a:tailEnd/>
            </a:ln>
          </p:spPr>
        </p:pic>
        <p:sp>
          <p:nvSpPr>
            <p:cNvPr id="27" name="AutoShape 15"/>
            <p:cNvSpPr>
              <a:spLocks noChangeArrowheads="1"/>
            </p:cNvSpPr>
            <p:nvPr/>
          </p:nvSpPr>
          <p:spPr bwMode="auto">
            <a:xfrm>
              <a:off x="33" y="3559"/>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Operating System</a:t>
              </a:r>
            </a:p>
          </p:txBody>
        </p:sp>
      </p:grpSp>
      <p:grpSp>
        <p:nvGrpSpPr>
          <p:cNvPr id="3" name="Group 19"/>
          <p:cNvGrpSpPr>
            <a:grpSpLocks/>
          </p:cNvGrpSpPr>
          <p:nvPr/>
        </p:nvGrpSpPr>
        <p:grpSpPr bwMode="auto">
          <a:xfrm>
            <a:off x="1588" y="3914788"/>
            <a:ext cx="2251075" cy="638175"/>
            <a:chOff x="33" y="2152"/>
            <a:chExt cx="2185" cy="697"/>
          </a:xfrm>
        </p:grpSpPr>
        <p:pic>
          <p:nvPicPr>
            <p:cNvPr id="29" name="Picture 20" descr="Metallic edge Clear Rectangles Wider"/>
            <p:cNvPicPr>
              <a:picLocks noChangeAspect="1" noChangeArrowheads="1"/>
            </p:cNvPicPr>
            <p:nvPr/>
          </p:nvPicPr>
          <p:blipFill>
            <a:blip r:embed="rId3"/>
            <a:srcRect/>
            <a:stretch>
              <a:fillRect/>
            </a:stretch>
          </p:blipFill>
          <p:spPr bwMode="auto">
            <a:xfrm>
              <a:off x="45" y="2152"/>
              <a:ext cx="2161" cy="697"/>
            </a:xfrm>
            <a:prstGeom prst="rect">
              <a:avLst/>
            </a:prstGeom>
            <a:noFill/>
            <a:ln w="9525">
              <a:noFill/>
              <a:miter lim="800000"/>
              <a:headEnd/>
              <a:tailEnd/>
            </a:ln>
          </p:spPr>
        </p:pic>
        <p:sp>
          <p:nvSpPr>
            <p:cNvPr id="30" name="AutoShape 21"/>
            <p:cNvSpPr>
              <a:spLocks noChangeArrowheads="1"/>
            </p:cNvSpPr>
            <p:nvPr/>
          </p:nvSpPr>
          <p:spPr bwMode="auto">
            <a:xfrm>
              <a:off x="33" y="2266"/>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Virtual Management</a:t>
              </a:r>
            </a:p>
          </p:txBody>
        </p:sp>
      </p:grpSp>
      <p:grpSp>
        <p:nvGrpSpPr>
          <p:cNvPr id="25" name="Group 23"/>
          <p:cNvGrpSpPr>
            <a:grpSpLocks/>
          </p:cNvGrpSpPr>
          <p:nvPr/>
        </p:nvGrpSpPr>
        <p:grpSpPr bwMode="auto">
          <a:xfrm>
            <a:off x="0" y="4524388"/>
            <a:ext cx="2279650" cy="638175"/>
            <a:chOff x="19" y="1440"/>
            <a:chExt cx="2212" cy="697"/>
          </a:xfrm>
        </p:grpSpPr>
        <p:pic>
          <p:nvPicPr>
            <p:cNvPr id="32" name="Picture 24" descr="Metallic edge Clear Rectangles Wider"/>
            <p:cNvPicPr>
              <a:picLocks noChangeAspect="1" noChangeArrowheads="1"/>
            </p:cNvPicPr>
            <p:nvPr/>
          </p:nvPicPr>
          <p:blipFill>
            <a:blip r:embed="rId3"/>
            <a:srcRect/>
            <a:stretch>
              <a:fillRect/>
            </a:stretch>
          </p:blipFill>
          <p:spPr bwMode="auto">
            <a:xfrm>
              <a:off x="45" y="1440"/>
              <a:ext cx="2161" cy="697"/>
            </a:xfrm>
            <a:prstGeom prst="rect">
              <a:avLst/>
            </a:prstGeom>
            <a:noFill/>
            <a:ln w="9525">
              <a:noFill/>
              <a:miter lim="800000"/>
              <a:headEnd/>
              <a:tailEnd/>
            </a:ln>
          </p:spPr>
        </p:pic>
        <p:sp>
          <p:nvSpPr>
            <p:cNvPr id="33" name="AutoShape 25"/>
            <p:cNvSpPr>
              <a:spLocks noChangeArrowheads="1"/>
            </p:cNvSpPr>
            <p:nvPr/>
          </p:nvSpPr>
          <p:spPr bwMode="auto">
            <a:xfrm>
              <a:off x="19" y="1552"/>
              <a:ext cx="2212"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High Availability</a:t>
              </a:r>
            </a:p>
          </p:txBody>
        </p:sp>
      </p:grpSp>
      <p:grpSp>
        <p:nvGrpSpPr>
          <p:cNvPr id="28" name="Group 26"/>
          <p:cNvGrpSpPr>
            <a:grpSpLocks/>
          </p:cNvGrpSpPr>
          <p:nvPr/>
        </p:nvGrpSpPr>
        <p:grpSpPr bwMode="auto">
          <a:xfrm>
            <a:off x="22225" y="3305188"/>
            <a:ext cx="2251075" cy="638175"/>
            <a:chOff x="33" y="800"/>
            <a:chExt cx="2185" cy="697"/>
          </a:xfrm>
        </p:grpSpPr>
        <p:pic>
          <p:nvPicPr>
            <p:cNvPr id="35" name="Picture 27" descr="Metallic edge Clear Rectangles Wider"/>
            <p:cNvPicPr>
              <a:picLocks noChangeAspect="1" noChangeArrowheads="1"/>
            </p:cNvPicPr>
            <p:nvPr/>
          </p:nvPicPr>
          <p:blipFill>
            <a:blip r:embed="rId3"/>
            <a:srcRect/>
            <a:stretch>
              <a:fillRect/>
            </a:stretch>
          </p:blipFill>
          <p:spPr bwMode="auto">
            <a:xfrm>
              <a:off x="45" y="800"/>
              <a:ext cx="2161" cy="697"/>
            </a:xfrm>
            <a:prstGeom prst="rect">
              <a:avLst/>
            </a:prstGeom>
            <a:noFill/>
            <a:ln w="9525">
              <a:noFill/>
              <a:miter lim="800000"/>
              <a:headEnd/>
              <a:tailEnd/>
            </a:ln>
          </p:spPr>
        </p:pic>
        <p:sp>
          <p:nvSpPr>
            <p:cNvPr id="36" name="AutoShape 28"/>
            <p:cNvSpPr>
              <a:spLocks noChangeArrowheads="1"/>
            </p:cNvSpPr>
            <p:nvPr/>
          </p:nvSpPr>
          <p:spPr bwMode="auto">
            <a:xfrm>
              <a:off x="33" y="940"/>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Resource Allocation</a:t>
              </a:r>
            </a:p>
          </p:txBody>
        </p:sp>
      </p:grpSp>
      <p:grpSp>
        <p:nvGrpSpPr>
          <p:cNvPr id="31" name="Group 16"/>
          <p:cNvGrpSpPr>
            <a:grpSpLocks/>
          </p:cNvGrpSpPr>
          <p:nvPr/>
        </p:nvGrpSpPr>
        <p:grpSpPr bwMode="auto">
          <a:xfrm>
            <a:off x="12700" y="2695588"/>
            <a:ext cx="2251075" cy="638175"/>
            <a:chOff x="33" y="2824"/>
            <a:chExt cx="2185" cy="697"/>
          </a:xfrm>
        </p:grpSpPr>
        <p:pic>
          <p:nvPicPr>
            <p:cNvPr id="38" name="Picture 17" descr="Metallic edge Clear Rectangles Wider"/>
            <p:cNvPicPr>
              <a:picLocks noChangeAspect="1" noChangeArrowheads="1"/>
            </p:cNvPicPr>
            <p:nvPr/>
          </p:nvPicPr>
          <p:blipFill>
            <a:blip r:embed="rId3"/>
            <a:srcRect/>
            <a:stretch>
              <a:fillRect/>
            </a:stretch>
          </p:blipFill>
          <p:spPr bwMode="auto">
            <a:xfrm>
              <a:off x="45" y="2824"/>
              <a:ext cx="2161" cy="697"/>
            </a:xfrm>
            <a:prstGeom prst="rect">
              <a:avLst/>
            </a:prstGeom>
            <a:noFill/>
            <a:ln w="9525">
              <a:noFill/>
              <a:miter lim="800000"/>
              <a:headEnd/>
              <a:tailEnd/>
            </a:ln>
          </p:spPr>
        </p:pic>
        <p:sp>
          <p:nvSpPr>
            <p:cNvPr id="39" name="AutoShape 18"/>
            <p:cNvSpPr>
              <a:spLocks noChangeArrowheads="1"/>
            </p:cNvSpPr>
            <p:nvPr/>
          </p:nvSpPr>
          <p:spPr bwMode="auto">
            <a:xfrm>
              <a:off x="33" y="2936"/>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Backup</a:t>
              </a:r>
            </a:p>
          </p:txBody>
        </p:sp>
      </p:grpSp>
      <p:grpSp>
        <p:nvGrpSpPr>
          <p:cNvPr id="34" name="Group 16"/>
          <p:cNvGrpSpPr>
            <a:grpSpLocks/>
          </p:cNvGrpSpPr>
          <p:nvPr/>
        </p:nvGrpSpPr>
        <p:grpSpPr bwMode="auto">
          <a:xfrm>
            <a:off x="12700" y="5195901"/>
            <a:ext cx="2251075" cy="638175"/>
            <a:chOff x="33" y="2824"/>
            <a:chExt cx="2185" cy="697"/>
          </a:xfrm>
        </p:grpSpPr>
        <p:pic>
          <p:nvPicPr>
            <p:cNvPr id="41" name="Picture 17" descr="Metallic edge Clear Rectangles Wider"/>
            <p:cNvPicPr>
              <a:picLocks noChangeAspect="1" noChangeArrowheads="1"/>
            </p:cNvPicPr>
            <p:nvPr/>
          </p:nvPicPr>
          <p:blipFill>
            <a:blip r:embed="rId3"/>
            <a:srcRect/>
            <a:stretch>
              <a:fillRect/>
            </a:stretch>
          </p:blipFill>
          <p:spPr bwMode="auto">
            <a:xfrm>
              <a:off x="45" y="2824"/>
              <a:ext cx="2161" cy="697"/>
            </a:xfrm>
            <a:prstGeom prst="rect">
              <a:avLst/>
            </a:prstGeom>
            <a:noFill/>
            <a:ln w="9525">
              <a:noFill/>
              <a:miter lim="800000"/>
              <a:headEnd/>
              <a:tailEnd/>
            </a:ln>
          </p:spPr>
        </p:pic>
        <p:sp>
          <p:nvSpPr>
            <p:cNvPr id="42" name="AutoShape 18"/>
            <p:cNvSpPr>
              <a:spLocks noChangeArrowheads="1"/>
            </p:cNvSpPr>
            <p:nvPr/>
          </p:nvSpPr>
          <p:spPr bwMode="auto">
            <a:xfrm>
              <a:off x="33" y="2957"/>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Hypervisor</a:t>
              </a:r>
            </a:p>
          </p:txBody>
        </p:sp>
      </p:grpSp>
      <p:sp>
        <p:nvSpPr>
          <p:cNvPr id="43" name="AutoShape 63"/>
          <p:cNvSpPr>
            <a:spLocks noChangeArrowheads="1"/>
          </p:cNvSpPr>
          <p:nvPr/>
        </p:nvSpPr>
        <p:spPr bwMode="auto">
          <a:xfrm>
            <a:off x="7620000" y="2208213"/>
            <a:ext cx="725488" cy="2895600"/>
          </a:xfrm>
          <a:prstGeom prst="upArrow">
            <a:avLst>
              <a:gd name="adj1" fmla="val 45731"/>
              <a:gd name="adj2" fmla="val 50548"/>
            </a:avLst>
          </a:prstGeom>
          <a:solidFill>
            <a:srgbClr val="000000">
              <a:alpha val="20000"/>
            </a:srgbClr>
          </a:solidFill>
          <a:ln w="12700" algn="ctr">
            <a:noFill/>
            <a:miter lim="800000"/>
            <a:headEnd/>
            <a:tailEnd/>
          </a:ln>
          <a:effectLst/>
        </p:spPr>
        <p:txBody>
          <a:bodyPr wrap="none" anchor="ctr"/>
          <a:lstStyle/>
          <a:p>
            <a:pPr algn="ctr" eaLnBrk="0" fontAlgn="auto" hangingPunct="0">
              <a:spcBef>
                <a:spcPts val="0"/>
              </a:spcBef>
              <a:spcAft>
                <a:spcPts val="0"/>
              </a:spcAft>
              <a:defRPr/>
            </a:pPr>
            <a:endParaRPr lang="en-US" b="0" kern="0">
              <a:solidFill>
                <a:schemeClr val="bg1"/>
              </a:solidFill>
              <a:effectLst>
                <a:outerShdw blurRad="38100" dist="38100" dir="2700000" algn="tl">
                  <a:srgbClr val="000000">
                    <a:alpha val="43137"/>
                  </a:srgbClr>
                </a:outerShdw>
              </a:effectLst>
              <a:latin typeface="Segoe" pitchFamily="34" charset="0"/>
            </a:endParaRPr>
          </a:p>
        </p:txBody>
      </p:sp>
      <p:sp>
        <p:nvSpPr>
          <p:cNvPr id="44" name="Text Box 57"/>
          <p:cNvSpPr txBox="1">
            <a:spLocks noChangeArrowheads="1"/>
          </p:cNvSpPr>
          <p:nvPr/>
        </p:nvSpPr>
        <p:spPr bwMode="auto">
          <a:xfrm>
            <a:off x="6934200" y="5192713"/>
            <a:ext cx="2028825" cy="661987"/>
          </a:xfrm>
          <a:prstGeom prst="rect">
            <a:avLst/>
          </a:prstGeom>
          <a:noFill/>
          <a:ln w="9525">
            <a:noFill/>
            <a:miter lim="800000"/>
            <a:headEnd/>
            <a:tailEnd/>
          </a:ln>
        </p:spPr>
        <p:txBody>
          <a:bodyPr>
            <a:spAutoFit/>
          </a:bodyPr>
          <a:lstStyle/>
          <a:p>
            <a:pPr algn="ctr" fontAlgn="auto">
              <a:lnSpc>
                <a:spcPct val="85000"/>
              </a:lnSpc>
              <a:spcBef>
                <a:spcPct val="30000"/>
              </a:spcBef>
              <a:spcAft>
                <a:spcPts val="0"/>
              </a:spcAft>
              <a:defRPr/>
            </a:pPr>
            <a:r>
              <a:rPr lang="en-US" sz="1300" b="0" i="1" kern="0" dirty="0"/>
              <a:t>Windows Server Enterprise </a:t>
            </a:r>
          </a:p>
          <a:p>
            <a:pPr algn="ctr" fontAlgn="auto">
              <a:lnSpc>
                <a:spcPct val="85000"/>
              </a:lnSpc>
              <a:spcBef>
                <a:spcPct val="30000"/>
              </a:spcBef>
              <a:spcAft>
                <a:spcPts val="0"/>
              </a:spcAft>
              <a:defRPr/>
            </a:pPr>
            <a:r>
              <a:rPr lang="en-US" sz="1300" b="0" i="1" kern="0" dirty="0" smtClean="0"/>
              <a:t>$</a:t>
            </a:r>
            <a:r>
              <a:rPr lang="en-US" sz="1300" i="1" kern="0" dirty="0" smtClean="0"/>
              <a:t>24</a:t>
            </a:r>
            <a:r>
              <a:rPr lang="en-US" sz="1300" b="0" i="1" kern="0" dirty="0" smtClean="0"/>
              <a:t>,000</a:t>
            </a:r>
            <a:endParaRPr lang="en-US" sz="1300" b="0" i="1" kern="0" dirty="0"/>
          </a:p>
        </p:txBody>
      </p:sp>
      <p:sp>
        <p:nvSpPr>
          <p:cNvPr id="45" name="AutoShape 63"/>
          <p:cNvSpPr>
            <a:spLocks noChangeArrowheads="1"/>
          </p:cNvSpPr>
          <p:nvPr/>
        </p:nvSpPr>
        <p:spPr bwMode="auto">
          <a:xfrm>
            <a:off x="5715000" y="4494213"/>
            <a:ext cx="725488" cy="479425"/>
          </a:xfrm>
          <a:prstGeom prst="upArrow">
            <a:avLst>
              <a:gd name="adj1" fmla="val 45731"/>
              <a:gd name="adj2" fmla="val 50548"/>
            </a:avLst>
          </a:prstGeom>
          <a:solidFill>
            <a:srgbClr val="000000">
              <a:alpha val="20000"/>
            </a:srgbClr>
          </a:solidFill>
          <a:ln w="12700" algn="ctr">
            <a:noFill/>
            <a:miter lim="800000"/>
            <a:headEnd/>
            <a:tailEnd/>
          </a:ln>
          <a:effectLst/>
        </p:spPr>
        <p:txBody>
          <a:bodyPr wrap="none" anchor="ctr"/>
          <a:lstStyle/>
          <a:p>
            <a:pPr algn="ctr" eaLnBrk="0" fontAlgn="auto" hangingPunct="0">
              <a:spcBef>
                <a:spcPts val="0"/>
              </a:spcBef>
              <a:spcAft>
                <a:spcPts val="0"/>
              </a:spcAft>
              <a:defRPr/>
            </a:pPr>
            <a:endParaRPr lang="en-US" b="0" kern="0">
              <a:solidFill>
                <a:schemeClr val="bg1"/>
              </a:solidFill>
              <a:effectLst>
                <a:outerShdw blurRad="38100" dist="38100" dir="2700000" algn="tl">
                  <a:srgbClr val="000000">
                    <a:alpha val="43137"/>
                  </a:srgbClr>
                </a:outerShdw>
              </a:effectLst>
              <a:latin typeface="Segoe" pitchFamily="34" charset="0"/>
            </a:endParaRPr>
          </a:p>
        </p:txBody>
      </p:sp>
      <p:sp>
        <p:nvSpPr>
          <p:cNvPr id="46" name="Text Box 31"/>
          <p:cNvSpPr txBox="1">
            <a:spLocks noChangeArrowheads="1"/>
          </p:cNvSpPr>
          <p:nvPr/>
        </p:nvSpPr>
        <p:spPr bwMode="auto">
          <a:xfrm>
            <a:off x="5143504" y="2928934"/>
            <a:ext cx="1905000" cy="1361911"/>
          </a:xfrm>
          <a:prstGeom prst="rect">
            <a:avLst/>
          </a:prstGeom>
          <a:noFill/>
          <a:ln w="9525">
            <a:noFill/>
            <a:miter lim="800000"/>
            <a:headEnd/>
            <a:tailEnd/>
          </a:ln>
        </p:spPr>
        <p:txBody>
          <a:bodyPr>
            <a:spAutoFit/>
          </a:bodyPr>
          <a:lstStyle/>
          <a:p>
            <a:pPr algn="ctr">
              <a:spcBef>
                <a:spcPct val="50000"/>
              </a:spcBef>
            </a:pPr>
            <a:r>
              <a:rPr lang="en-US" sz="2200" dirty="0">
                <a:latin typeface="Segoe Semibold" pitchFamily="34" charset="0"/>
              </a:rPr>
              <a:t>Microsoft Total Cost: </a:t>
            </a:r>
            <a:r>
              <a:rPr lang="en-US" sz="2200" dirty="0" smtClean="0">
                <a:latin typeface="Segoe Semibold" pitchFamily="34" charset="0"/>
              </a:rPr>
              <a:t> $38,619</a:t>
            </a:r>
            <a:endParaRPr lang="hu-HU" sz="2200" dirty="0" smtClean="0">
              <a:latin typeface="Segoe Semibold" pitchFamily="34" charset="0"/>
            </a:endParaRPr>
          </a:p>
          <a:p>
            <a:pPr algn="ctr">
              <a:spcBef>
                <a:spcPct val="50000"/>
              </a:spcBef>
            </a:pPr>
            <a:r>
              <a:rPr lang="en-US" sz="1100" dirty="0" smtClean="0">
                <a:latin typeface="Segoe Semibold" pitchFamily="34" charset="0"/>
              </a:rPr>
              <a:t>(w/2 yr </a:t>
            </a:r>
            <a:r>
              <a:rPr lang="en-US" sz="1100" dirty="0">
                <a:latin typeface="Segoe Semibold" pitchFamily="34" charset="0"/>
              </a:rPr>
              <a:t>support)</a:t>
            </a:r>
          </a:p>
        </p:txBody>
      </p:sp>
      <p:sp>
        <p:nvSpPr>
          <p:cNvPr id="47" name="Text Box 31"/>
          <p:cNvSpPr txBox="1">
            <a:spLocks noChangeArrowheads="1"/>
          </p:cNvSpPr>
          <p:nvPr/>
        </p:nvSpPr>
        <p:spPr bwMode="auto">
          <a:xfrm>
            <a:off x="7000892" y="785794"/>
            <a:ext cx="1981200" cy="1361911"/>
          </a:xfrm>
          <a:prstGeom prst="rect">
            <a:avLst/>
          </a:prstGeom>
          <a:noFill/>
          <a:ln w="9525">
            <a:noFill/>
            <a:miter lim="800000"/>
            <a:headEnd/>
            <a:tailEnd/>
          </a:ln>
        </p:spPr>
        <p:txBody>
          <a:bodyPr>
            <a:spAutoFit/>
          </a:bodyPr>
          <a:lstStyle/>
          <a:p>
            <a:pPr algn="ctr">
              <a:spcBef>
                <a:spcPct val="50000"/>
              </a:spcBef>
            </a:pPr>
            <a:r>
              <a:rPr lang="en-US" sz="2200" dirty="0">
                <a:latin typeface="Segoe Semibold" pitchFamily="34" charset="0"/>
              </a:rPr>
              <a:t>VMware Total Cost: </a:t>
            </a:r>
            <a:r>
              <a:rPr lang="en-US" sz="2200" dirty="0" smtClean="0">
                <a:latin typeface="Segoe Semibold" pitchFamily="34" charset="0"/>
              </a:rPr>
              <a:t> $115,568</a:t>
            </a:r>
            <a:endParaRPr lang="hu-HU" sz="2200" dirty="0" smtClean="0">
              <a:latin typeface="Segoe Semibold" pitchFamily="34" charset="0"/>
            </a:endParaRPr>
          </a:p>
          <a:p>
            <a:pPr algn="ctr">
              <a:spcBef>
                <a:spcPct val="50000"/>
              </a:spcBef>
            </a:pPr>
            <a:r>
              <a:rPr lang="en-US" sz="1100" dirty="0" smtClean="0">
                <a:latin typeface="Segoe Semibold" pitchFamily="34" charset="0"/>
              </a:rPr>
              <a:t>(w/2 </a:t>
            </a:r>
            <a:r>
              <a:rPr lang="en-US" sz="1100" dirty="0">
                <a:latin typeface="Segoe Semibold" pitchFamily="34" charset="0"/>
              </a:rPr>
              <a:t>yr support)</a:t>
            </a:r>
            <a:endParaRPr lang="en-US" dirty="0">
              <a:latin typeface="Segoe Semibold" pitchFamily="34" charset="0"/>
            </a:endParaRPr>
          </a:p>
        </p:txBody>
      </p:sp>
      <p:sp>
        <p:nvSpPr>
          <p:cNvPr id="48" name="Text Box 31"/>
          <p:cNvSpPr txBox="1">
            <a:spLocks noChangeArrowheads="1"/>
          </p:cNvSpPr>
          <p:nvPr/>
        </p:nvSpPr>
        <p:spPr bwMode="auto">
          <a:xfrm>
            <a:off x="76200" y="0"/>
            <a:ext cx="4800600" cy="769938"/>
          </a:xfrm>
          <a:prstGeom prst="rect">
            <a:avLst/>
          </a:prstGeom>
          <a:noFill/>
          <a:ln w="9525">
            <a:noFill/>
            <a:miter lim="800000"/>
            <a:headEnd/>
            <a:tailEnd/>
          </a:ln>
        </p:spPr>
        <p:txBody>
          <a:bodyPr>
            <a:spAutoFit/>
          </a:bodyPr>
          <a:lstStyle/>
          <a:p>
            <a:pPr fontAlgn="auto">
              <a:spcBef>
                <a:spcPct val="50000"/>
              </a:spcBef>
              <a:spcAft>
                <a:spcPts val="0"/>
              </a:spcAft>
              <a:defRPr/>
            </a:pPr>
            <a:r>
              <a:rPr lang="en-US" sz="2200" kern="0" dirty="0"/>
              <a:t>Value: </a:t>
            </a:r>
            <a:r>
              <a:rPr lang="en-US" sz="2200" kern="0" dirty="0" smtClean="0"/>
              <a:t> Server </a:t>
            </a:r>
            <a:r>
              <a:rPr lang="en-US" sz="2200" kern="0" dirty="0"/>
              <a:t>Virtualization Solution </a:t>
            </a:r>
            <a:r>
              <a:rPr lang="en-US" sz="2200" kern="0" dirty="0" smtClean="0"/>
              <a:t>Microsoft </a:t>
            </a:r>
            <a:r>
              <a:rPr lang="hu-HU" sz="2200" kern="0" dirty="0" smtClean="0"/>
              <a:t> -</a:t>
            </a:r>
            <a:r>
              <a:rPr lang="en-US" sz="2200" kern="0" dirty="0" smtClean="0"/>
              <a:t> </a:t>
            </a:r>
            <a:r>
              <a:rPr lang="en-US" sz="2200" kern="0" dirty="0"/>
              <a:t>VMware</a:t>
            </a:r>
          </a:p>
        </p:txBody>
      </p:sp>
      <p:pic>
        <p:nvPicPr>
          <p:cNvPr id="49"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5286388"/>
            <a:ext cx="457200" cy="457200"/>
          </a:xfrm>
          <a:prstGeom prst="rect">
            <a:avLst/>
          </a:prstGeom>
          <a:noFill/>
          <a:ln w="9525">
            <a:noFill/>
            <a:miter lim="800000"/>
            <a:headEnd/>
            <a:tailEnd/>
          </a:ln>
        </p:spPr>
      </p:pic>
      <p:sp>
        <p:nvSpPr>
          <p:cNvPr id="50" name="Text Box 57"/>
          <p:cNvSpPr txBox="1">
            <a:spLocks noChangeArrowheads="1"/>
          </p:cNvSpPr>
          <p:nvPr/>
        </p:nvSpPr>
        <p:spPr bwMode="auto">
          <a:xfrm>
            <a:off x="2514600" y="5286388"/>
            <a:ext cx="12192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solidFill>
                  <a:schemeClr val="bg2"/>
                </a:solidFill>
              </a:rPr>
              <a:t>In Windows Server 2008</a:t>
            </a:r>
          </a:p>
        </p:txBody>
      </p:sp>
      <p:pic>
        <p:nvPicPr>
          <p:cNvPr id="51"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4019563"/>
            <a:ext cx="457200" cy="457200"/>
          </a:xfrm>
          <a:prstGeom prst="rect">
            <a:avLst/>
          </a:prstGeom>
          <a:noFill/>
          <a:ln w="9525">
            <a:noFill/>
            <a:miter lim="800000"/>
            <a:headEnd/>
            <a:tailEnd/>
          </a:ln>
        </p:spPr>
      </p:pic>
      <p:sp>
        <p:nvSpPr>
          <p:cNvPr id="52" name="Text Box 57"/>
          <p:cNvSpPr txBox="1">
            <a:spLocks noChangeArrowheads="1"/>
          </p:cNvSpPr>
          <p:nvPr/>
        </p:nvSpPr>
        <p:spPr bwMode="auto">
          <a:xfrm>
            <a:off x="2514600" y="4019563"/>
            <a:ext cx="1290638"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p:txBody>
      </p:sp>
      <p:pic>
        <p:nvPicPr>
          <p:cNvPr id="53"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4672026"/>
            <a:ext cx="457200" cy="457200"/>
          </a:xfrm>
          <a:prstGeom prst="rect">
            <a:avLst/>
          </a:prstGeom>
          <a:noFill/>
          <a:ln w="9525">
            <a:noFill/>
            <a:miter lim="800000"/>
            <a:headEnd/>
            <a:tailEnd/>
          </a:ln>
        </p:spPr>
      </p:pic>
      <p:sp>
        <p:nvSpPr>
          <p:cNvPr id="54" name="Text Box 57"/>
          <p:cNvSpPr txBox="1">
            <a:spLocks noChangeArrowheads="1"/>
          </p:cNvSpPr>
          <p:nvPr/>
        </p:nvSpPr>
        <p:spPr bwMode="auto">
          <a:xfrm>
            <a:off x="2514600" y="4672026"/>
            <a:ext cx="1219200" cy="354012"/>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solidFill>
                  <a:schemeClr val="bg2"/>
                </a:solidFill>
              </a:rPr>
              <a:t>In Windows Server 2008</a:t>
            </a:r>
          </a:p>
        </p:txBody>
      </p:sp>
      <p:pic>
        <p:nvPicPr>
          <p:cNvPr id="55"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3376626"/>
            <a:ext cx="457200" cy="457200"/>
          </a:xfrm>
          <a:prstGeom prst="rect">
            <a:avLst/>
          </a:prstGeom>
          <a:noFill/>
          <a:ln w="9525">
            <a:noFill/>
            <a:miter lim="800000"/>
            <a:headEnd/>
            <a:tailEnd/>
          </a:ln>
        </p:spPr>
      </p:pic>
      <p:sp>
        <p:nvSpPr>
          <p:cNvPr id="56" name="Text Box 57"/>
          <p:cNvSpPr txBox="1">
            <a:spLocks noChangeArrowheads="1"/>
          </p:cNvSpPr>
          <p:nvPr/>
        </p:nvSpPr>
        <p:spPr bwMode="auto">
          <a:xfrm>
            <a:off x="2514600" y="3376626"/>
            <a:ext cx="1295400" cy="530225"/>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a:p>
            <a:pPr fontAlgn="auto">
              <a:lnSpc>
                <a:spcPct val="85000"/>
              </a:lnSpc>
              <a:spcBef>
                <a:spcPct val="30000"/>
              </a:spcBef>
              <a:spcAft>
                <a:spcPts val="0"/>
              </a:spcAft>
              <a:defRPr/>
            </a:pPr>
            <a:endParaRPr lang="en-US" sz="1000" b="0" kern="0" dirty="0">
              <a:solidFill>
                <a:schemeClr val="bg2"/>
              </a:solidFill>
            </a:endParaRPr>
          </a:p>
        </p:txBody>
      </p:sp>
      <p:pic>
        <p:nvPicPr>
          <p:cNvPr id="57"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2767026"/>
            <a:ext cx="457200" cy="457200"/>
          </a:xfrm>
          <a:prstGeom prst="rect">
            <a:avLst/>
          </a:prstGeom>
          <a:noFill/>
          <a:ln w="9525">
            <a:noFill/>
            <a:miter lim="800000"/>
            <a:headEnd/>
            <a:tailEnd/>
          </a:ln>
        </p:spPr>
      </p:pic>
      <p:sp>
        <p:nvSpPr>
          <p:cNvPr id="58" name="Text Box 57"/>
          <p:cNvSpPr txBox="1">
            <a:spLocks noChangeArrowheads="1"/>
          </p:cNvSpPr>
          <p:nvPr/>
        </p:nvSpPr>
        <p:spPr bwMode="auto">
          <a:xfrm>
            <a:off x="2514600" y="2767026"/>
            <a:ext cx="1295400" cy="530225"/>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a:p>
            <a:pPr fontAlgn="auto">
              <a:lnSpc>
                <a:spcPct val="85000"/>
              </a:lnSpc>
              <a:spcBef>
                <a:spcPct val="30000"/>
              </a:spcBef>
              <a:spcAft>
                <a:spcPts val="0"/>
              </a:spcAft>
              <a:defRPr/>
            </a:pPr>
            <a:endParaRPr lang="en-US" sz="1000" b="0" kern="0" dirty="0">
              <a:solidFill>
                <a:schemeClr val="bg2"/>
              </a:solidFill>
            </a:endParaRPr>
          </a:p>
        </p:txBody>
      </p:sp>
      <p:sp>
        <p:nvSpPr>
          <p:cNvPr id="59" name="Rectangle 156"/>
          <p:cNvSpPr>
            <a:spLocks noChangeArrowheads="1"/>
          </p:cNvSpPr>
          <p:nvPr/>
        </p:nvSpPr>
        <p:spPr bwMode="auto">
          <a:xfrm>
            <a:off x="2362200" y="214313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60" name="Rectangle 157"/>
          <p:cNvSpPr>
            <a:spLocks noChangeArrowheads="1"/>
          </p:cNvSpPr>
          <p:nvPr/>
        </p:nvSpPr>
        <p:spPr bwMode="auto">
          <a:xfrm>
            <a:off x="2362200" y="153353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61" name="Rectangle 158"/>
          <p:cNvSpPr>
            <a:spLocks noChangeArrowheads="1"/>
          </p:cNvSpPr>
          <p:nvPr/>
        </p:nvSpPr>
        <p:spPr bwMode="auto">
          <a:xfrm>
            <a:off x="2362200" y="92393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grpSp>
        <p:nvGrpSpPr>
          <p:cNvPr id="37" name="Group 19"/>
          <p:cNvGrpSpPr>
            <a:grpSpLocks/>
          </p:cNvGrpSpPr>
          <p:nvPr/>
        </p:nvGrpSpPr>
        <p:grpSpPr bwMode="auto">
          <a:xfrm>
            <a:off x="28575" y="2038363"/>
            <a:ext cx="2251075" cy="638175"/>
            <a:chOff x="33" y="2152"/>
            <a:chExt cx="2185" cy="697"/>
          </a:xfrm>
        </p:grpSpPr>
        <p:pic>
          <p:nvPicPr>
            <p:cNvPr id="63" name="Picture 20" descr="Metallic edge Clear Rectangles Wider"/>
            <p:cNvPicPr>
              <a:picLocks noChangeAspect="1" noChangeArrowheads="1"/>
            </p:cNvPicPr>
            <p:nvPr/>
          </p:nvPicPr>
          <p:blipFill>
            <a:blip r:embed="rId3"/>
            <a:srcRect/>
            <a:stretch>
              <a:fillRect/>
            </a:stretch>
          </p:blipFill>
          <p:spPr bwMode="auto">
            <a:xfrm>
              <a:off x="45" y="2152"/>
              <a:ext cx="2161" cy="697"/>
            </a:xfrm>
            <a:prstGeom prst="rect">
              <a:avLst/>
            </a:prstGeom>
            <a:noFill/>
            <a:ln w="9525">
              <a:noFill/>
              <a:miter lim="800000"/>
              <a:headEnd/>
              <a:tailEnd/>
            </a:ln>
          </p:spPr>
        </p:pic>
        <p:sp>
          <p:nvSpPr>
            <p:cNvPr id="64" name="AutoShape 21"/>
            <p:cNvSpPr>
              <a:spLocks noChangeArrowheads="1"/>
            </p:cNvSpPr>
            <p:nvPr/>
          </p:nvSpPr>
          <p:spPr bwMode="auto">
            <a:xfrm>
              <a:off x="33" y="2266"/>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Multi Hypervisor Mgmt</a:t>
              </a:r>
            </a:p>
          </p:txBody>
        </p:sp>
      </p:grpSp>
      <p:grpSp>
        <p:nvGrpSpPr>
          <p:cNvPr id="40" name="Group 23"/>
          <p:cNvGrpSpPr>
            <a:grpSpLocks/>
          </p:cNvGrpSpPr>
          <p:nvPr/>
        </p:nvGrpSpPr>
        <p:grpSpPr bwMode="auto">
          <a:xfrm>
            <a:off x="6350" y="1414476"/>
            <a:ext cx="2279650" cy="638175"/>
            <a:chOff x="19" y="1440"/>
            <a:chExt cx="2212" cy="697"/>
          </a:xfrm>
        </p:grpSpPr>
        <p:pic>
          <p:nvPicPr>
            <p:cNvPr id="66" name="Picture 24" descr="Metallic edge Clear Rectangles Wider"/>
            <p:cNvPicPr>
              <a:picLocks noChangeAspect="1" noChangeArrowheads="1"/>
            </p:cNvPicPr>
            <p:nvPr/>
          </p:nvPicPr>
          <p:blipFill>
            <a:blip r:embed="rId3"/>
            <a:srcRect/>
            <a:stretch>
              <a:fillRect/>
            </a:stretch>
          </p:blipFill>
          <p:spPr bwMode="auto">
            <a:xfrm>
              <a:off x="45" y="1440"/>
              <a:ext cx="2161" cy="697"/>
            </a:xfrm>
            <a:prstGeom prst="rect">
              <a:avLst/>
            </a:prstGeom>
            <a:noFill/>
            <a:ln w="9525">
              <a:noFill/>
              <a:miter lim="800000"/>
              <a:headEnd/>
              <a:tailEnd/>
            </a:ln>
          </p:spPr>
        </p:pic>
        <p:sp>
          <p:nvSpPr>
            <p:cNvPr id="67" name="AutoShape 25"/>
            <p:cNvSpPr>
              <a:spLocks noChangeArrowheads="1"/>
            </p:cNvSpPr>
            <p:nvPr/>
          </p:nvSpPr>
          <p:spPr bwMode="auto">
            <a:xfrm>
              <a:off x="19" y="1570"/>
              <a:ext cx="2212" cy="359"/>
            </a:xfrm>
            <a:prstGeom prst="roundRect">
              <a:avLst>
                <a:gd name="adj" fmla="val 16667"/>
              </a:avLst>
            </a:prstGeom>
            <a:noFill/>
            <a:ln w="9525">
              <a:noFill/>
              <a:round/>
              <a:headEnd/>
              <a:tailEnd/>
            </a:ln>
          </p:spPr>
          <p:txBody>
            <a:bodyPr anchor="ctr">
              <a:spAutoFit/>
            </a:bodyPr>
            <a:lstStyle/>
            <a:p>
              <a:pPr algn="ctr">
                <a:lnSpc>
                  <a:spcPct val="95000"/>
                </a:lnSpc>
              </a:pPr>
              <a:r>
                <a:rPr lang="en-US" sz="1400"/>
                <a:t>Physical Mgmt</a:t>
              </a:r>
            </a:p>
          </p:txBody>
        </p:sp>
      </p:grpSp>
      <p:grpSp>
        <p:nvGrpSpPr>
          <p:cNvPr id="62" name="Group 26"/>
          <p:cNvGrpSpPr>
            <a:grpSpLocks/>
          </p:cNvGrpSpPr>
          <p:nvPr/>
        </p:nvGrpSpPr>
        <p:grpSpPr bwMode="auto">
          <a:xfrm>
            <a:off x="28575" y="790588"/>
            <a:ext cx="2251075" cy="638175"/>
            <a:chOff x="33" y="800"/>
            <a:chExt cx="2185" cy="697"/>
          </a:xfrm>
        </p:grpSpPr>
        <p:pic>
          <p:nvPicPr>
            <p:cNvPr id="69" name="Picture 27" descr="Metallic edge Clear Rectangles Wider"/>
            <p:cNvPicPr>
              <a:picLocks noChangeAspect="1" noChangeArrowheads="1"/>
            </p:cNvPicPr>
            <p:nvPr/>
          </p:nvPicPr>
          <p:blipFill>
            <a:blip r:embed="rId3"/>
            <a:srcRect/>
            <a:stretch>
              <a:fillRect/>
            </a:stretch>
          </p:blipFill>
          <p:spPr bwMode="auto">
            <a:xfrm>
              <a:off x="45" y="800"/>
              <a:ext cx="2161" cy="697"/>
            </a:xfrm>
            <a:prstGeom prst="rect">
              <a:avLst/>
            </a:prstGeom>
            <a:noFill/>
            <a:ln w="9525">
              <a:noFill/>
              <a:miter lim="800000"/>
              <a:headEnd/>
              <a:tailEnd/>
            </a:ln>
          </p:spPr>
        </p:pic>
        <p:sp>
          <p:nvSpPr>
            <p:cNvPr id="70" name="AutoShape 28"/>
            <p:cNvSpPr>
              <a:spLocks noChangeArrowheads="1"/>
            </p:cNvSpPr>
            <p:nvPr/>
          </p:nvSpPr>
          <p:spPr bwMode="auto">
            <a:xfrm>
              <a:off x="33" y="946"/>
              <a:ext cx="2185" cy="359"/>
            </a:xfrm>
            <a:prstGeom prst="roundRect">
              <a:avLst>
                <a:gd name="adj" fmla="val 16667"/>
              </a:avLst>
            </a:prstGeom>
            <a:noFill/>
            <a:ln w="9525">
              <a:noFill/>
              <a:round/>
              <a:headEnd/>
              <a:tailEnd/>
            </a:ln>
          </p:spPr>
          <p:txBody>
            <a:bodyPr anchor="ctr">
              <a:spAutoFit/>
            </a:bodyPr>
            <a:lstStyle/>
            <a:p>
              <a:pPr algn="ctr">
                <a:lnSpc>
                  <a:spcPct val="95000"/>
                </a:lnSpc>
              </a:pPr>
              <a:r>
                <a:rPr lang="en-US" sz="1400" dirty="0"/>
                <a:t>Application</a:t>
              </a:r>
              <a:r>
                <a:rPr lang="en-US" sz="1400" dirty="0">
                  <a:solidFill>
                    <a:schemeClr val="bg1"/>
                  </a:solidFill>
                </a:rPr>
                <a:t> </a:t>
              </a:r>
              <a:r>
                <a:rPr lang="en-US" sz="1400" dirty="0"/>
                <a:t>Mgmt</a:t>
              </a:r>
            </a:p>
          </p:txBody>
        </p:sp>
      </p:grpSp>
      <p:pic>
        <p:nvPicPr>
          <p:cNvPr id="71"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2143138"/>
            <a:ext cx="457200" cy="457200"/>
          </a:xfrm>
          <a:prstGeom prst="rect">
            <a:avLst/>
          </a:prstGeom>
          <a:noFill/>
          <a:ln w="9525">
            <a:noFill/>
            <a:miter lim="800000"/>
            <a:headEnd/>
            <a:tailEnd/>
          </a:ln>
        </p:spPr>
      </p:pic>
      <p:sp>
        <p:nvSpPr>
          <p:cNvPr id="72" name="Text Box 57"/>
          <p:cNvSpPr txBox="1">
            <a:spLocks noChangeArrowheads="1"/>
          </p:cNvSpPr>
          <p:nvPr/>
        </p:nvSpPr>
        <p:spPr bwMode="auto">
          <a:xfrm>
            <a:off x="2514600" y="2143138"/>
            <a:ext cx="1295400" cy="530225"/>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a:p>
            <a:pPr fontAlgn="auto">
              <a:lnSpc>
                <a:spcPct val="85000"/>
              </a:lnSpc>
              <a:spcBef>
                <a:spcPct val="30000"/>
              </a:spcBef>
              <a:spcAft>
                <a:spcPts val="0"/>
              </a:spcAft>
              <a:defRPr/>
            </a:pPr>
            <a:endParaRPr lang="en-US" sz="1000" b="0" kern="0" dirty="0">
              <a:solidFill>
                <a:schemeClr val="bg2"/>
              </a:solidFill>
            </a:endParaRPr>
          </a:p>
        </p:txBody>
      </p:sp>
      <p:pic>
        <p:nvPicPr>
          <p:cNvPr id="73"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1533538"/>
            <a:ext cx="457200" cy="457200"/>
          </a:xfrm>
          <a:prstGeom prst="rect">
            <a:avLst/>
          </a:prstGeom>
          <a:noFill/>
          <a:ln w="9525">
            <a:noFill/>
            <a:miter lim="800000"/>
            <a:headEnd/>
            <a:tailEnd/>
          </a:ln>
        </p:spPr>
      </p:pic>
      <p:sp>
        <p:nvSpPr>
          <p:cNvPr id="74" name="Text Box 57"/>
          <p:cNvSpPr txBox="1">
            <a:spLocks noChangeArrowheads="1"/>
          </p:cNvSpPr>
          <p:nvPr/>
        </p:nvSpPr>
        <p:spPr bwMode="auto">
          <a:xfrm>
            <a:off x="2514600" y="1533538"/>
            <a:ext cx="1295400" cy="530225"/>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a:p>
            <a:pPr fontAlgn="auto">
              <a:lnSpc>
                <a:spcPct val="85000"/>
              </a:lnSpc>
              <a:spcBef>
                <a:spcPct val="30000"/>
              </a:spcBef>
              <a:spcAft>
                <a:spcPts val="0"/>
              </a:spcAft>
              <a:defRPr/>
            </a:pPr>
            <a:endParaRPr lang="en-US" sz="1000" b="0" kern="0" dirty="0">
              <a:solidFill>
                <a:schemeClr val="bg2"/>
              </a:solidFill>
            </a:endParaRPr>
          </a:p>
        </p:txBody>
      </p:sp>
      <p:pic>
        <p:nvPicPr>
          <p:cNvPr id="75"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923938"/>
            <a:ext cx="457200" cy="457200"/>
          </a:xfrm>
          <a:prstGeom prst="rect">
            <a:avLst/>
          </a:prstGeom>
          <a:noFill/>
          <a:ln w="9525">
            <a:noFill/>
            <a:miter lim="800000"/>
            <a:headEnd/>
            <a:tailEnd/>
          </a:ln>
        </p:spPr>
      </p:pic>
      <p:sp>
        <p:nvSpPr>
          <p:cNvPr id="76" name="Text Box 57"/>
          <p:cNvSpPr txBox="1">
            <a:spLocks noChangeArrowheads="1"/>
          </p:cNvSpPr>
          <p:nvPr/>
        </p:nvSpPr>
        <p:spPr bwMode="auto">
          <a:xfrm>
            <a:off x="2514600" y="923938"/>
            <a:ext cx="1295400" cy="530225"/>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In System Center  Management Suite</a:t>
            </a:r>
          </a:p>
          <a:p>
            <a:pPr fontAlgn="auto">
              <a:lnSpc>
                <a:spcPct val="85000"/>
              </a:lnSpc>
              <a:spcBef>
                <a:spcPct val="30000"/>
              </a:spcBef>
              <a:spcAft>
                <a:spcPts val="0"/>
              </a:spcAft>
              <a:defRPr/>
            </a:pPr>
            <a:endParaRPr lang="en-US" sz="1000" b="0" kern="0" dirty="0">
              <a:solidFill>
                <a:schemeClr val="bg2"/>
              </a:solidFill>
            </a:endParaRPr>
          </a:p>
        </p:txBody>
      </p:sp>
      <p:pic>
        <p:nvPicPr>
          <p:cNvPr id="77" name="Picture 3" descr="C:\Users\davidgr\AppData\Local\Microsoft\Windows\Temporary Internet Files\Content.IE5\LU3ABVYS\MCj04337940000[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3733800" y="942988"/>
            <a:ext cx="381000" cy="381000"/>
          </a:xfrm>
          <a:prstGeom prst="rect">
            <a:avLst/>
          </a:prstGeom>
          <a:noFill/>
        </p:spPr>
      </p:pic>
      <p:sp>
        <p:nvSpPr>
          <p:cNvPr id="78" name="Text Box 57"/>
          <p:cNvSpPr txBox="1">
            <a:spLocks noChangeArrowheads="1"/>
          </p:cNvSpPr>
          <p:nvPr/>
        </p:nvSpPr>
        <p:spPr bwMode="auto">
          <a:xfrm>
            <a:off x="4038600" y="1533538"/>
            <a:ext cx="9906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t>Not available from VMware</a:t>
            </a:r>
          </a:p>
        </p:txBody>
      </p:sp>
      <p:pic>
        <p:nvPicPr>
          <p:cNvPr id="79" name="Picture 3" descr="C:\Users\davidgr\AppData\Local\Microsoft\Windows\Temporary Internet Files\Content.IE5\LU3ABVYS\MCj04337940000[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3733800" y="1552588"/>
            <a:ext cx="381000" cy="381000"/>
          </a:xfrm>
          <a:prstGeom prst="rect">
            <a:avLst/>
          </a:prstGeom>
          <a:noFill/>
        </p:spPr>
      </p:pic>
      <p:sp>
        <p:nvSpPr>
          <p:cNvPr id="80" name="Text Box 57"/>
          <p:cNvSpPr txBox="1">
            <a:spLocks noChangeArrowheads="1"/>
          </p:cNvSpPr>
          <p:nvPr/>
        </p:nvSpPr>
        <p:spPr bwMode="auto">
          <a:xfrm>
            <a:off x="4038600" y="2143138"/>
            <a:ext cx="9906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a:t>Not available from VMware</a:t>
            </a:r>
          </a:p>
        </p:txBody>
      </p:sp>
      <p:pic>
        <p:nvPicPr>
          <p:cNvPr id="81" name="Picture 3" descr="C:\Users\davidgr\AppData\Local\Microsoft\Windows\Temporary Internet Files\Content.IE5\LU3ABVYS\MCj04337940000[1].png"/>
          <p:cNvPicPr>
            <a:picLocks noChangeAspect="1" noChangeArrowheads="1"/>
          </p:cNvPicPr>
          <p:nvPr/>
        </p:nvPicPr>
        <p:blipFill>
          <a:blip r:embed="rId5" cstate="print">
            <a:duotone>
              <a:prstClr val="black"/>
              <a:srgbClr val="FF0000">
                <a:tint val="45000"/>
                <a:satMod val="400000"/>
              </a:srgbClr>
            </a:duotone>
          </a:blip>
          <a:srcRect/>
          <a:stretch>
            <a:fillRect/>
          </a:stretch>
        </p:blipFill>
        <p:spPr bwMode="auto">
          <a:xfrm>
            <a:off x="3733800" y="2162188"/>
            <a:ext cx="381000" cy="381000"/>
          </a:xfrm>
          <a:prstGeom prst="rect">
            <a:avLst/>
          </a:prstGeom>
          <a:noFill/>
        </p:spPr>
      </p:pic>
      <p:sp>
        <p:nvSpPr>
          <p:cNvPr id="82" name="Rectangle 179"/>
          <p:cNvSpPr>
            <a:spLocks noChangeArrowheads="1"/>
          </p:cNvSpPr>
          <p:nvPr/>
        </p:nvSpPr>
        <p:spPr bwMode="auto">
          <a:xfrm>
            <a:off x="3581400" y="589598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sp>
        <p:nvSpPr>
          <p:cNvPr id="83" name="Text Box 57"/>
          <p:cNvSpPr txBox="1">
            <a:spLocks noChangeArrowheads="1"/>
          </p:cNvSpPr>
          <p:nvPr/>
        </p:nvSpPr>
        <p:spPr bwMode="auto">
          <a:xfrm>
            <a:off x="3733800" y="5895988"/>
            <a:ext cx="12192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Windows Server 2008 Enterprise</a:t>
            </a:r>
          </a:p>
        </p:txBody>
      </p:sp>
      <p:sp>
        <p:nvSpPr>
          <p:cNvPr id="84" name="Rectangle 181"/>
          <p:cNvSpPr>
            <a:spLocks noChangeArrowheads="1"/>
          </p:cNvSpPr>
          <p:nvPr/>
        </p:nvSpPr>
        <p:spPr bwMode="auto">
          <a:xfrm>
            <a:off x="2362200" y="5895988"/>
            <a:ext cx="1362075" cy="381000"/>
          </a:xfrm>
          <a:prstGeom prst="rect">
            <a:avLst/>
          </a:prstGeom>
          <a:solidFill>
            <a:srgbClr val="BBE0E3"/>
          </a:solidFill>
          <a:ln w="9525" algn="ctr">
            <a:solidFill>
              <a:srgbClr val="000000"/>
            </a:solidFill>
            <a:round/>
            <a:headEnd/>
            <a:tailEnd/>
          </a:ln>
        </p:spPr>
        <p:txBody>
          <a:bodyPr/>
          <a:lstStyle/>
          <a:p>
            <a:pPr eaLnBrk="0" fontAlgn="auto" hangingPunct="0">
              <a:spcBef>
                <a:spcPts val="0"/>
              </a:spcBef>
              <a:spcAft>
                <a:spcPts val="0"/>
              </a:spcAft>
              <a:defRPr/>
            </a:pPr>
            <a:endParaRPr lang="en-US" b="0" kern="0">
              <a:solidFill>
                <a:schemeClr val="bg1"/>
              </a:solidFill>
            </a:endParaRPr>
          </a:p>
        </p:txBody>
      </p:sp>
      <p:pic>
        <p:nvPicPr>
          <p:cNvPr id="85" name="Picture 2" descr="C:\Users\davidgr\AppData\Local\Microsoft\Windows\Temporary Internet Files\Content.IE5\LU3ABVYS\MCj04338000000[1].png"/>
          <p:cNvPicPr>
            <a:picLocks noChangeAspect="1" noChangeArrowheads="1"/>
          </p:cNvPicPr>
          <p:nvPr/>
        </p:nvPicPr>
        <p:blipFill>
          <a:blip r:embed="rId4"/>
          <a:srcRect/>
          <a:stretch>
            <a:fillRect/>
          </a:stretch>
        </p:blipFill>
        <p:spPr bwMode="auto">
          <a:xfrm>
            <a:off x="2133600" y="5895988"/>
            <a:ext cx="457200" cy="457200"/>
          </a:xfrm>
          <a:prstGeom prst="rect">
            <a:avLst/>
          </a:prstGeom>
          <a:noFill/>
          <a:ln w="9525">
            <a:noFill/>
            <a:miter lim="800000"/>
            <a:headEnd/>
            <a:tailEnd/>
          </a:ln>
        </p:spPr>
      </p:pic>
      <p:sp>
        <p:nvSpPr>
          <p:cNvPr id="86" name="Text Box 57"/>
          <p:cNvSpPr txBox="1">
            <a:spLocks noChangeArrowheads="1"/>
          </p:cNvSpPr>
          <p:nvPr/>
        </p:nvSpPr>
        <p:spPr bwMode="auto">
          <a:xfrm>
            <a:off x="2514600" y="5895988"/>
            <a:ext cx="1219200" cy="354013"/>
          </a:xfrm>
          <a:prstGeom prst="rect">
            <a:avLst/>
          </a:prstGeom>
          <a:noFill/>
          <a:ln w="9525">
            <a:noFill/>
            <a:miter lim="800000"/>
            <a:headEnd/>
            <a:tailEnd/>
          </a:ln>
        </p:spPr>
        <p:txBody>
          <a:bodyPr>
            <a:spAutoFit/>
          </a:bodyPr>
          <a:lstStyle/>
          <a:p>
            <a:pPr fontAlgn="auto">
              <a:lnSpc>
                <a:spcPct val="85000"/>
              </a:lnSpc>
              <a:spcBef>
                <a:spcPct val="30000"/>
              </a:spcBef>
              <a:spcAft>
                <a:spcPts val="0"/>
              </a:spcAft>
              <a:defRPr/>
            </a:pPr>
            <a:r>
              <a:rPr lang="en-US" sz="1000" b="0" kern="0" dirty="0">
                <a:solidFill>
                  <a:schemeClr val="bg2"/>
                </a:solidFill>
              </a:rPr>
              <a:t>Windows Server 2008 Enterprise</a:t>
            </a:r>
          </a:p>
        </p:txBody>
      </p:sp>
      <p:pic>
        <p:nvPicPr>
          <p:cNvPr id="87" name="Picture 29" descr="MS SQL bar"/>
          <p:cNvPicPr>
            <a:picLocks noChangeAspect="1" noChangeArrowheads="1"/>
          </p:cNvPicPr>
          <p:nvPr/>
        </p:nvPicPr>
        <p:blipFill>
          <a:blip r:embed="rId6">
            <a:duotone>
              <a:prstClr val="black"/>
              <a:schemeClr val="accent3">
                <a:tint val="45000"/>
                <a:satMod val="400000"/>
              </a:schemeClr>
            </a:duotone>
          </a:blip>
          <a:srcRect/>
          <a:stretch>
            <a:fillRect/>
          </a:stretch>
        </p:blipFill>
        <p:spPr bwMode="auto">
          <a:xfrm>
            <a:off x="5638798" y="4874940"/>
            <a:ext cx="838200" cy="1058779"/>
          </a:xfrm>
          <a:prstGeom prst="rect">
            <a:avLst/>
          </a:prstGeom>
          <a:noFill/>
        </p:spPr>
      </p:pic>
      <p:grpSp>
        <p:nvGrpSpPr>
          <p:cNvPr id="65" name="Group 61"/>
          <p:cNvGrpSpPr>
            <a:grpSpLocks/>
          </p:cNvGrpSpPr>
          <p:nvPr/>
        </p:nvGrpSpPr>
        <p:grpSpPr bwMode="auto">
          <a:xfrm>
            <a:off x="5257800" y="4430713"/>
            <a:ext cx="1603375" cy="685800"/>
            <a:chOff x="3297" y="2352"/>
            <a:chExt cx="1278" cy="989"/>
          </a:xfrm>
        </p:grpSpPr>
        <p:pic>
          <p:nvPicPr>
            <p:cNvPr id="89" name="Picture 51" descr="IBM add"/>
            <p:cNvPicPr>
              <a:picLocks noChangeAspect="1" noChangeArrowheads="1"/>
            </p:cNvPicPr>
            <p:nvPr/>
          </p:nvPicPr>
          <p:blipFill>
            <a:blip r:embed="rId7">
              <a:duotone>
                <a:prstClr val="black"/>
                <a:schemeClr val="accent3">
                  <a:tint val="45000"/>
                  <a:satMod val="400000"/>
                </a:schemeClr>
              </a:duotone>
            </a:blip>
            <a:srcRect/>
            <a:stretch>
              <a:fillRect/>
            </a:stretch>
          </p:blipFill>
          <p:spPr bwMode="auto">
            <a:xfrm>
              <a:off x="3592" y="2352"/>
              <a:ext cx="684" cy="989"/>
            </a:xfrm>
            <a:prstGeom prst="rect">
              <a:avLst/>
            </a:prstGeom>
            <a:noFill/>
            <a:ln w="9525">
              <a:noFill/>
              <a:miter lim="800000"/>
              <a:headEnd/>
              <a:tailEnd/>
            </a:ln>
          </p:spPr>
        </p:pic>
        <p:sp>
          <p:nvSpPr>
            <p:cNvPr id="90" name="Text Box 57"/>
            <p:cNvSpPr txBox="1">
              <a:spLocks noChangeArrowheads="1"/>
            </p:cNvSpPr>
            <p:nvPr/>
          </p:nvSpPr>
          <p:spPr bwMode="auto">
            <a:xfrm>
              <a:off x="3297" y="2544"/>
              <a:ext cx="1278" cy="624"/>
            </a:xfrm>
            <a:prstGeom prst="rect">
              <a:avLst/>
            </a:prstGeom>
            <a:noFill/>
            <a:ln w="9525">
              <a:noFill/>
              <a:miter lim="800000"/>
              <a:headEnd/>
              <a:tailEnd/>
            </a:ln>
          </p:spPr>
          <p:txBody>
            <a:bodyPr>
              <a:spAutoFit/>
            </a:bodyPr>
            <a:lstStyle/>
            <a:p>
              <a:pPr algn="ctr" fontAlgn="auto">
                <a:lnSpc>
                  <a:spcPct val="85000"/>
                </a:lnSpc>
                <a:spcBef>
                  <a:spcPct val="30000"/>
                </a:spcBef>
                <a:spcAft>
                  <a:spcPts val="0"/>
                </a:spcAft>
                <a:defRPr/>
              </a:pPr>
              <a:r>
                <a:rPr lang="en-US" sz="1300" b="1" i="1" kern="0" dirty="0"/>
                <a:t>System Center: </a:t>
              </a:r>
              <a:r>
                <a:rPr lang="en-US" sz="1300" b="1" i="1" kern="0" dirty="0" smtClean="0"/>
                <a:t>$14,619</a:t>
              </a:r>
              <a:endParaRPr lang="en-US" sz="1300" b="1" i="1" kern="0" dirty="0"/>
            </a:p>
          </p:txBody>
        </p:sp>
      </p:grpSp>
      <p:sp>
        <p:nvSpPr>
          <p:cNvPr id="91" name="Text Box 57"/>
          <p:cNvSpPr txBox="1">
            <a:spLocks noChangeArrowheads="1"/>
          </p:cNvSpPr>
          <p:nvPr/>
        </p:nvSpPr>
        <p:spPr bwMode="auto">
          <a:xfrm>
            <a:off x="5029200" y="5180013"/>
            <a:ext cx="2028825" cy="663575"/>
          </a:xfrm>
          <a:prstGeom prst="rect">
            <a:avLst/>
          </a:prstGeom>
          <a:noFill/>
          <a:ln w="9525">
            <a:noFill/>
            <a:miter lim="800000"/>
            <a:headEnd/>
            <a:tailEnd/>
          </a:ln>
        </p:spPr>
        <p:txBody>
          <a:bodyPr>
            <a:spAutoFit/>
          </a:bodyPr>
          <a:lstStyle/>
          <a:p>
            <a:pPr algn="ctr" fontAlgn="auto">
              <a:lnSpc>
                <a:spcPct val="85000"/>
              </a:lnSpc>
              <a:spcBef>
                <a:spcPct val="30000"/>
              </a:spcBef>
              <a:spcAft>
                <a:spcPts val="0"/>
              </a:spcAft>
              <a:defRPr/>
            </a:pPr>
            <a:r>
              <a:rPr lang="en-US" sz="1300" b="1" i="1" kern="0" dirty="0"/>
              <a:t>Windows Server Enterprise </a:t>
            </a:r>
          </a:p>
          <a:p>
            <a:pPr algn="ctr" fontAlgn="auto">
              <a:lnSpc>
                <a:spcPct val="85000"/>
              </a:lnSpc>
              <a:spcBef>
                <a:spcPct val="30000"/>
              </a:spcBef>
              <a:spcAft>
                <a:spcPts val="0"/>
              </a:spcAft>
              <a:defRPr/>
            </a:pPr>
            <a:r>
              <a:rPr lang="en-US" sz="1300" b="1" i="1" kern="0" dirty="0" smtClean="0"/>
              <a:t>$24,000</a:t>
            </a:r>
            <a:endParaRPr lang="en-US" sz="1300" b="1" i="1" kern="0" dirty="0"/>
          </a:p>
        </p:txBody>
      </p:sp>
      <p:sp>
        <p:nvSpPr>
          <p:cNvPr id="92" name="AutoShape 63"/>
          <p:cNvSpPr>
            <a:spLocks noChangeArrowheads="1"/>
          </p:cNvSpPr>
          <p:nvPr/>
        </p:nvSpPr>
        <p:spPr bwMode="auto">
          <a:xfrm>
            <a:off x="7580313" y="2055813"/>
            <a:ext cx="725487" cy="381000"/>
          </a:xfrm>
          <a:prstGeom prst="upArrow">
            <a:avLst>
              <a:gd name="adj1" fmla="val 45731"/>
              <a:gd name="adj2" fmla="val 50548"/>
            </a:avLst>
          </a:prstGeom>
          <a:solidFill>
            <a:srgbClr val="000000">
              <a:alpha val="20000"/>
            </a:srgbClr>
          </a:solidFill>
          <a:ln w="12700" algn="ctr">
            <a:noFill/>
            <a:miter lim="800000"/>
            <a:headEnd/>
            <a:tailEnd/>
          </a:ln>
          <a:effectLst/>
        </p:spPr>
        <p:txBody>
          <a:bodyPr wrap="none" anchor="ctr"/>
          <a:lstStyle/>
          <a:p>
            <a:pPr algn="ctr" eaLnBrk="0" fontAlgn="auto" hangingPunct="0">
              <a:spcBef>
                <a:spcPts val="0"/>
              </a:spcBef>
              <a:spcAft>
                <a:spcPts val="0"/>
              </a:spcAft>
              <a:defRPr/>
            </a:pPr>
            <a:endParaRPr lang="en-US" b="0" kern="0">
              <a:solidFill>
                <a:schemeClr val="bg1"/>
              </a:solidFill>
              <a:effectLst>
                <a:outerShdw blurRad="38100" dist="38100" dir="2700000" algn="tl">
                  <a:srgbClr val="000000">
                    <a:alpha val="43137"/>
                  </a:srgbClr>
                </a:outerShdw>
              </a:effectLst>
              <a:latin typeface="Segoe" pitchFamily="34" charset="0"/>
            </a:endParaRPr>
          </a:p>
        </p:txBody>
      </p:sp>
      <p:sp>
        <p:nvSpPr>
          <p:cNvPr id="93" name="Rectangle 148"/>
          <p:cNvSpPr>
            <a:spLocks noChangeArrowheads="1"/>
          </p:cNvSpPr>
          <p:nvPr/>
        </p:nvSpPr>
        <p:spPr bwMode="auto">
          <a:xfrm>
            <a:off x="4953000" y="0"/>
            <a:ext cx="4191000" cy="838200"/>
          </a:xfrm>
          <a:prstGeom prst="rect">
            <a:avLst/>
          </a:prstGeom>
          <a:noFill/>
          <a:ln w="9525" algn="ctr">
            <a:solidFill>
              <a:srgbClr val="000000"/>
            </a:solidFill>
            <a:round/>
            <a:headEnd/>
            <a:tailEnd/>
          </a:ln>
        </p:spPr>
        <p:txBody>
          <a:bodyPr/>
          <a:lstStyle/>
          <a:p>
            <a:pPr eaLnBrk="0" fontAlgn="auto" hangingPunct="0">
              <a:spcBef>
                <a:spcPts val="0"/>
              </a:spcBef>
              <a:spcAft>
                <a:spcPts val="0"/>
              </a:spcAft>
              <a:defRPr/>
            </a:pPr>
            <a:endParaRPr lang="en-US" sz="2400" b="0" kern="0">
              <a:solidFill>
                <a:schemeClr val="bg1"/>
              </a:solidFill>
              <a:latin typeface="Times"/>
            </a:endParaRPr>
          </a:p>
        </p:txBody>
      </p:sp>
      <p:sp>
        <p:nvSpPr>
          <p:cNvPr id="94" name="Rectangle 194"/>
          <p:cNvSpPr/>
          <p:nvPr/>
        </p:nvSpPr>
        <p:spPr>
          <a:xfrm>
            <a:off x="5029200" y="76200"/>
            <a:ext cx="3962400" cy="708025"/>
          </a:xfrm>
          <a:prstGeom prst="rect">
            <a:avLst/>
          </a:prstGeom>
        </p:spPr>
        <p:txBody>
          <a:bodyPr>
            <a:spAutoFit/>
          </a:bodyPr>
          <a:lstStyle/>
          <a:p>
            <a:pPr algn="ctr" eaLnBrk="0" fontAlgn="auto" hangingPunct="0">
              <a:spcBef>
                <a:spcPts val="0"/>
              </a:spcBef>
              <a:spcAft>
                <a:spcPts val="0"/>
              </a:spcAft>
              <a:defRPr/>
            </a:pPr>
            <a:r>
              <a:rPr lang="en-US" sz="2000" kern="0" dirty="0" smtClean="0"/>
              <a:t>Costs for 10 Hosts </a:t>
            </a:r>
            <a:endParaRPr lang="en-US" sz="2000" kern="0" dirty="0"/>
          </a:p>
          <a:p>
            <a:pPr algn="ctr" eaLnBrk="0" fontAlgn="auto" hangingPunct="0">
              <a:spcBef>
                <a:spcPts val="0"/>
              </a:spcBef>
              <a:spcAft>
                <a:spcPts val="0"/>
              </a:spcAft>
              <a:defRPr/>
            </a:pPr>
            <a:r>
              <a:rPr lang="en-US" sz="2000" kern="0" dirty="0" smtClean="0"/>
              <a:t>(physical servers)</a:t>
            </a:r>
            <a:endParaRPr lang="en-US" sz="2000" b="0" kern="0" dirty="0">
              <a:effectLst>
                <a:outerShdw blurRad="38100" dist="38100" dir="2700000" algn="tl">
                  <a:srgbClr val="000000">
                    <a:alpha val="43137"/>
                  </a:srgbClr>
                </a:outerShdw>
              </a:effectLst>
            </a:endParaRPr>
          </a:p>
        </p:txBody>
      </p:sp>
      <p:grpSp>
        <p:nvGrpSpPr>
          <p:cNvPr id="68" name="Group 61"/>
          <p:cNvGrpSpPr>
            <a:grpSpLocks/>
          </p:cNvGrpSpPr>
          <p:nvPr/>
        </p:nvGrpSpPr>
        <p:grpSpPr bwMode="auto">
          <a:xfrm>
            <a:off x="7239000" y="2068513"/>
            <a:ext cx="1447800" cy="3276600"/>
            <a:chOff x="3297" y="2352"/>
            <a:chExt cx="1278" cy="989"/>
          </a:xfrm>
        </p:grpSpPr>
        <p:pic>
          <p:nvPicPr>
            <p:cNvPr id="96" name="Picture 51" descr="IBM add"/>
            <p:cNvPicPr>
              <a:picLocks noChangeAspect="1" noChangeArrowheads="1"/>
            </p:cNvPicPr>
            <p:nvPr/>
          </p:nvPicPr>
          <p:blipFill>
            <a:blip r:embed="rId7">
              <a:duotone>
                <a:prstClr val="black"/>
                <a:srgbClr val="FF0000">
                  <a:tint val="45000"/>
                  <a:satMod val="400000"/>
                </a:srgbClr>
              </a:duotone>
            </a:blip>
            <a:srcRect/>
            <a:stretch>
              <a:fillRect/>
            </a:stretch>
          </p:blipFill>
          <p:spPr bwMode="auto">
            <a:xfrm>
              <a:off x="3594" y="2352"/>
              <a:ext cx="684" cy="989"/>
            </a:xfrm>
            <a:prstGeom prst="rect">
              <a:avLst/>
            </a:prstGeom>
            <a:noFill/>
          </p:spPr>
        </p:pic>
        <p:sp>
          <p:nvSpPr>
            <p:cNvPr id="97" name="Text Box 57"/>
            <p:cNvSpPr txBox="1">
              <a:spLocks noChangeArrowheads="1"/>
            </p:cNvSpPr>
            <p:nvPr/>
          </p:nvSpPr>
          <p:spPr bwMode="auto">
            <a:xfrm>
              <a:off x="3297" y="2544"/>
              <a:ext cx="1278" cy="233"/>
            </a:xfrm>
            <a:prstGeom prst="rect">
              <a:avLst/>
            </a:prstGeom>
            <a:noFill/>
            <a:ln w="9525">
              <a:noFill/>
              <a:miter lim="800000"/>
              <a:headEnd/>
              <a:tailEnd/>
            </a:ln>
          </p:spPr>
          <p:txBody>
            <a:bodyPr>
              <a:spAutoFit/>
            </a:bodyPr>
            <a:lstStyle/>
            <a:p>
              <a:pPr algn="ctr" fontAlgn="auto">
                <a:lnSpc>
                  <a:spcPct val="85000"/>
                </a:lnSpc>
                <a:spcBef>
                  <a:spcPct val="30000"/>
                </a:spcBef>
                <a:spcAft>
                  <a:spcPts val="0"/>
                </a:spcAft>
                <a:defRPr/>
              </a:pPr>
              <a:r>
                <a:rPr lang="en-US" sz="1300" b="0" i="1" kern="0" dirty="0"/>
                <a:t>Virtual Infrastructure Enterprise: </a:t>
              </a:r>
              <a:r>
                <a:rPr lang="en-US" sz="1300" b="0" i="1" kern="0" dirty="0" smtClean="0"/>
                <a:t>$84,250</a:t>
              </a:r>
              <a:endParaRPr lang="en-US" sz="1300" b="0" i="1" kern="0" dirty="0"/>
            </a:p>
          </p:txBody>
        </p:sp>
      </p:grpSp>
      <p:sp>
        <p:nvSpPr>
          <p:cNvPr id="98" name="Rectangle 198"/>
          <p:cNvSpPr/>
          <p:nvPr/>
        </p:nvSpPr>
        <p:spPr>
          <a:xfrm>
            <a:off x="5715008" y="5929330"/>
            <a:ext cx="703263" cy="246063"/>
          </a:xfrm>
          <a:prstGeom prst="rect">
            <a:avLst/>
          </a:prstGeom>
        </p:spPr>
        <p:txBody>
          <a:bodyPr wrap="none">
            <a:spAutoFit/>
          </a:bodyPr>
          <a:lstStyle/>
          <a:p>
            <a:pPr algn="ctr" eaLnBrk="0" hangingPunct="0">
              <a:defRPr/>
            </a:pPr>
            <a:r>
              <a:rPr lang="en-US" sz="1000" dirty="0">
                <a:latin typeface="Segoe" pitchFamily="34" charset="0"/>
              </a:rPr>
              <a:t>Microsoft</a:t>
            </a:r>
            <a:endParaRPr lang="en-US" dirty="0">
              <a:effectLst>
                <a:outerShdw blurRad="38100" dist="38100" dir="2700000" algn="tl">
                  <a:srgbClr val="000000">
                    <a:alpha val="43137"/>
                  </a:srgbClr>
                </a:outerShdw>
              </a:effectLst>
              <a:latin typeface="Segoe" pitchFamily="34" charset="0"/>
            </a:endParaRPr>
          </a:p>
        </p:txBody>
      </p:sp>
      <p:sp>
        <p:nvSpPr>
          <p:cNvPr id="99" name="Rectangle 199"/>
          <p:cNvSpPr/>
          <p:nvPr/>
        </p:nvSpPr>
        <p:spPr>
          <a:xfrm>
            <a:off x="7643834" y="5929330"/>
            <a:ext cx="654050" cy="246063"/>
          </a:xfrm>
          <a:prstGeom prst="rect">
            <a:avLst/>
          </a:prstGeom>
        </p:spPr>
        <p:txBody>
          <a:bodyPr wrap="none">
            <a:spAutoFit/>
          </a:bodyPr>
          <a:lstStyle/>
          <a:p>
            <a:pPr algn="ctr" eaLnBrk="0" hangingPunct="0">
              <a:defRPr/>
            </a:pPr>
            <a:r>
              <a:rPr lang="en-US" sz="1000" dirty="0">
                <a:latin typeface="Segoe" pitchFamily="34" charset="0"/>
              </a:rPr>
              <a:t>VMware</a:t>
            </a:r>
            <a:endParaRPr lang="en-US" dirty="0">
              <a:effectLst>
                <a:outerShdw blurRad="38100" dist="38100" dir="2700000" algn="tl">
                  <a:srgbClr val="000000">
                    <a:alpha val="43137"/>
                  </a:srgbClr>
                </a:outerShdw>
              </a:effectLst>
              <a:latin typeface="Segoe" pitchFamily="34" charset="0"/>
            </a:endParaRPr>
          </a:p>
        </p:txBody>
      </p:sp>
      <p:grpSp>
        <p:nvGrpSpPr>
          <p:cNvPr id="88" name="Group 61"/>
          <p:cNvGrpSpPr>
            <a:grpSpLocks/>
          </p:cNvGrpSpPr>
          <p:nvPr/>
        </p:nvGrpSpPr>
        <p:grpSpPr bwMode="auto">
          <a:xfrm>
            <a:off x="7239000" y="2071991"/>
            <a:ext cx="1447800" cy="503313"/>
            <a:chOff x="3297" y="2601"/>
            <a:chExt cx="1278" cy="804"/>
          </a:xfrm>
        </p:grpSpPr>
        <p:pic>
          <p:nvPicPr>
            <p:cNvPr id="101" name="Picture 51" descr="IBM add"/>
            <p:cNvPicPr>
              <a:picLocks noChangeAspect="1" noChangeArrowheads="1"/>
            </p:cNvPicPr>
            <p:nvPr/>
          </p:nvPicPr>
          <p:blipFill>
            <a:blip r:embed="rId7">
              <a:duotone>
                <a:prstClr val="black"/>
                <a:srgbClr val="FF0000">
                  <a:tint val="45000"/>
                  <a:satMod val="400000"/>
                </a:srgbClr>
              </a:duotone>
            </a:blip>
            <a:srcRect/>
            <a:stretch>
              <a:fillRect/>
            </a:stretch>
          </p:blipFill>
          <p:spPr bwMode="auto">
            <a:xfrm>
              <a:off x="3594" y="2601"/>
              <a:ext cx="684" cy="740"/>
            </a:xfrm>
            <a:prstGeom prst="rect">
              <a:avLst/>
            </a:prstGeom>
            <a:noFill/>
          </p:spPr>
        </p:pic>
        <p:sp>
          <p:nvSpPr>
            <p:cNvPr id="102" name="Text Box 57"/>
            <p:cNvSpPr txBox="1">
              <a:spLocks noChangeArrowheads="1"/>
            </p:cNvSpPr>
            <p:nvPr/>
          </p:nvSpPr>
          <p:spPr bwMode="auto">
            <a:xfrm>
              <a:off x="3297" y="2715"/>
              <a:ext cx="1278" cy="690"/>
            </a:xfrm>
            <a:prstGeom prst="rect">
              <a:avLst/>
            </a:prstGeom>
            <a:noFill/>
            <a:ln w="9525">
              <a:noFill/>
              <a:miter lim="800000"/>
              <a:headEnd/>
              <a:tailEnd/>
            </a:ln>
          </p:spPr>
          <p:txBody>
            <a:bodyPr>
              <a:spAutoFit/>
            </a:bodyPr>
            <a:lstStyle/>
            <a:p>
              <a:pPr algn="ctr" fontAlgn="auto">
                <a:lnSpc>
                  <a:spcPct val="85000"/>
                </a:lnSpc>
                <a:spcBef>
                  <a:spcPct val="30000"/>
                </a:spcBef>
                <a:spcAft>
                  <a:spcPts val="0"/>
                </a:spcAft>
                <a:defRPr/>
              </a:pPr>
              <a:r>
                <a:rPr lang="en-US" sz="1300" b="0" i="1" kern="0" dirty="0" err="1"/>
                <a:t>VirtualCenter</a:t>
              </a:r>
              <a:r>
                <a:rPr lang="en-US" sz="1300" b="0" i="1" kern="0" dirty="0"/>
                <a:t>: $7,318</a:t>
              </a:r>
            </a:p>
          </p:txBody>
        </p:sp>
      </p:grpSp>
      <p:sp>
        <p:nvSpPr>
          <p:cNvPr id="112" name="TextBox 122"/>
          <p:cNvSpPr txBox="1"/>
          <p:nvPr/>
        </p:nvSpPr>
        <p:spPr>
          <a:xfrm>
            <a:off x="71406" y="6443698"/>
            <a:ext cx="6000792" cy="193899"/>
          </a:xfrm>
          <a:prstGeom prst="rect">
            <a:avLst/>
          </a:prstGeom>
          <a:noFill/>
        </p:spPr>
        <p:txBody>
          <a:bodyPr wrap="square" lIns="0" tIns="0" rIns="0" bIns="0" rtlCol="0">
            <a:spAutoFit/>
          </a:bodyPr>
          <a:lstStyle/>
          <a:p>
            <a:pPr>
              <a:lnSpc>
                <a:spcPct val="90000"/>
              </a:lnSpc>
            </a:pPr>
            <a:r>
              <a:rPr lang="en-US" sz="1400" dirty="0" smtClean="0">
                <a:solidFill>
                  <a:schemeClr val="bg1"/>
                </a:solidFill>
              </a:rPr>
              <a:t>Source:   Published pricing on vendor websites, Q1 2008</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203"/>
          <p:cNvSpPr/>
          <p:nvPr/>
        </p:nvSpPr>
        <p:spPr bwMode="auto">
          <a:xfrm>
            <a:off x="4572000" y="1285860"/>
            <a:ext cx="4114800" cy="4691058"/>
          </a:xfrm>
          <a:prstGeom prst="rect">
            <a:avLst/>
          </a:prstGeom>
          <a:solidFill>
            <a:srgbClr val="FFC000">
              <a:lumMod val="60000"/>
              <a:lumOff val="40000"/>
            </a:srgbClr>
          </a:solidFill>
          <a:ln w="9525" cap="flat" cmpd="sng" algn="ctr">
            <a:solidFill>
              <a:srgbClr val="53B6CD"/>
            </a:solidFill>
            <a:prstDash val="solid"/>
            <a:headEnd type="none" w="med" len="med"/>
            <a:tailEnd type="none" w="med" len="med"/>
          </a:ln>
          <a:effectLst>
            <a:outerShdw blurRad="50800" dist="38100" dir="5400000" rotWithShape="0">
              <a:srgbClr val="000000">
                <a:alpha val="35000"/>
              </a:srgbClr>
            </a:outerShdw>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1200" cap="none" spc="0" normalizeH="0" baseline="0" noProof="0" dirty="0" smtClean="0">
              <a:ln>
                <a:noFill/>
              </a:ln>
              <a:solidFill>
                <a:srgbClr val="FFFFFF"/>
              </a:solidFill>
              <a:effectLst/>
              <a:uLnTx/>
              <a:uFillTx/>
              <a:latin typeface="Segoe" pitchFamily="34" charset="0"/>
              <a:ea typeface="+mn-ea"/>
              <a:cs typeface="+mn-cs"/>
            </a:endParaRPr>
          </a:p>
        </p:txBody>
      </p:sp>
      <p:sp>
        <p:nvSpPr>
          <p:cNvPr id="2" name="Cím 1"/>
          <p:cNvSpPr>
            <a:spLocks noGrp="1"/>
          </p:cNvSpPr>
          <p:nvPr>
            <p:ph type="title"/>
          </p:nvPr>
        </p:nvSpPr>
        <p:spPr/>
        <p:txBody>
          <a:bodyPr>
            <a:normAutofit/>
          </a:bodyPr>
          <a:lstStyle/>
          <a:p>
            <a:pPr defTabSz="914327">
              <a:lnSpc>
                <a:spcPct val="110000"/>
              </a:lnSpc>
              <a:defRPr/>
            </a:pPr>
            <a:r>
              <a:rPr smtClean="0"/>
              <a:t>Kompetitív elemzés</a:t>
            </a:r>
            <a:endParaRPr lang="hu-HU" sz="4400"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ea typeface="+mn-ea"/>
              <a:cs typeface="Arial" charset="0"/>
            </a:endParaRPr>
          </a:p>
        </p:txBody>
      </p:sp>
      <p:sp>
        <p:nvSpPr>
          <p:cNvPr id="12" name="Tartalom helye 11"/>
          <p:cNvSpPr>
            <a:spLocks noGrp="1"/>
          </p:cNvSpPr>
          <p:nvPr>
            <p:ph idx="1"/>
          </p:nvPr>
        </p:nvSpPr>
        <p:spPr>
          <a:xfrm>
            <a:off x="357158" y="1500174"/>
            <a:ext cx="3757610" cy="4389120"/>
          </a:xfrm>
        </p:spPr>
        <p:txBody>
          <a:bodyPr>
            <a:normAutofit fontScale="85000" lnSpcReduction="20000"/>
          </a:bodyPr>
          <a:lstStyle/>
          <a:p>
            <a:r>
              <a:rPr lang="hu-HU" dirty="0" smtClean="0"/>
              <a:t>A </a:t>
            </a:r>
            <a:r>
              <a:rPr lang="hu-HU" dirty="0" err="1" smtClean="0"/>
              <a:t>VMware</a:t>
            </a:r>
            <a:r>
              <a:rPr lang="hu-HU" dirty="0" smtClean="0"/>
              <a:t> jelenleg abszolút piacvezető, de…</a:t>
            </a:r>
          </a:p>
          <a:p>
            <a:r>
              <a:rPr lang="hu-HU" dirty="0" smtClean="0"/>
              <a:t>A Microsoft gyors térnyerésben van:</a:t>
            </a:r>
          </a:p>
          <a:p>
            <a:pPr lvl="1"/>
            <a:r>
              <a:rPr lang="hu-HU" dirty="0" smtClean="0"/>
              <a:t>Átfogóbb menedzsment eszközöket kínál:</a:t>
            </a:r>
          </a:p>
          <a:p>
            <a:pPr lvl="2"/>
            <a:r>
              <a:rPr lang="hu-HU" sz="2300" dirty="0" smtClean="0"/>
              <a:t>fizikai </a:t>
            </a:r>
            <a:r>
              <a:rPr lang="hu-HU" sz="2300" b="1" dirty="0" smtClean="0"/>
              <a:t>és</a:t>
            </a:r>
            <a:r>
              <a:rPr lang="hu-HU" sz="2300" dirty="0" smtClean="0"/>
              <a:t> virtuális eszközökre</a:t>
            </a:r>
          </a:p>
          <a:p>
            <a:pPr lvl="2"/>
            <a:r>
              <a:rPr lang="hu-HU" sz="2300" dirty="0" smtClean="0"/>
              <a:t>Microsoft </a:t>
            </a:r>
            <a:r>
              <a:rPr lang="hu-HU" sz="2300" b="1" dirty="0" smtClean="0"/>
              <a:t>és</a:t>
            </a:r>
            <a:r>
              <a:rPr lang="hu-HU" sz="2300" dirty="0" smtClean="0"/>
              <a:t> </a:t>
            </a:r>
            <a:r>
              <a:rPr lang="hu-HU" sz="2300" dirty="0" err="1" smtClean="0"/>
              <a:t>VMware</a:t>
            </a:r>
            <a:r>
              <a:rPr lang="hu-HU" sz="2300" dirty="0" smtClean="0"/>
              <a:t> virtuális gépekre</a:t>
            </a:r>
          </a:p>
          <a:p>
            <a:pPr lvl="1"/>
            <a:r>
              <a:rPr lang="hu-HU" dirty="0" smtClean="0"/>
              <a:t>Olcsóbb licencek</a:t>
            </a:r>
            <a:endParaRPr lang="hu-HU" dirty="0"/>
          </a:p>
        </p:txBody>
      </p:sp>
      <p:grpSp>
        <p:nvGrpSpPr>
          <p:cNvPr id="3" name="Csoportba foglalás 18"/>
          <p:cNvGrpSpPr/>
          <p:nvPr/>
        </p:nvGrpSpPr>
        <p:grpSpPr>
          <a:xfrm>
            <a:off x="5500694" y="6357958"/>
            <a:ext cx="1989787" cy="263684"/>
            <a:chOff x="6040441" y="5854683"/>
            <a:chExt cx="1989787" cy="263684"/>
          </a:xfrm>
        </p:grpSpPr>
        <p:sp>
          <p:nvSpPr>
            <p:cNvPr id="14" name="Rectangle 131"/>
            <p:cNvSpPr/>
            <p:nvPr/>
          </p:nvSpPr>
          <p:spPr bwMode="auto">
            <a:xfrm>
              <a:off x="6040441" y="5854683"/>
              <a:ext cx="245580" cy="246221"/>
            </a:xfrm>
            <a:prstGeom prst="rect">
              <a:avLst/>
            </a:prstGeom>
          </p:spPr>
          <p:txBody>
            <a:bodyPr wrap="none">
              <a:spAutoFit/>
            </a:bodyPr>
            <a:lstStyle/>
            <a:p>
              <a:pPr fontAlgn="auto">
                <a:spcBef>
                  <a:spcPts val="0"/>
                </a:spcBef>
                <a:spcAft>
                  <a:spcPts val="0"/>
                </a:spcAft>
                <a:defRPr/>
              </a:pPr>
              <a:r>
                <a:rPr lang="en-US" sz="1000" b="0" kern="0" dirty="0"/>
                <a:t>5</a:t>
              </a:r>
              <a:endParaRPr lang="en-US" b="0" kern="0" dirty="0"/>
            </a:p>
          </p:txBody>
        </p:sp>
        <p:sp>
          <p:nvSpPr>
            <p:cNvPr id="15" name="Rectangle 134"/>
            <p:cNvSpPr/>
            <p:nvPr/>
          </p:nvSpPr>
          <p:spPr bwMode="auto">
            <a:xfrm>
              <a:off x="6448428" y="5854683"/>
              <a:ext cx="293670" cy="246221"/>
            </a:xfrm>
            <a:prstGeom prst="rect">
              <a:avLst/>
            </a:prstGeom>
          </p:spPr>
          <p:txBody>
            <a:bodyPr wrap="none">
              <a:spAutoFit/>
            </a:bodyPr>
            <a:lstStyle/>
            <a:p>
              <a:pPr fontAlgn="auto">
                <a:spcBef>
                  <a:spcPts val="0"/>
                </a:spcBef>
                <a:spcAft>
                  <a:spcPts val="0"/>
                </a:spcAft>
                <a:defRPr/>
              </a:pPr>
              <a:r>
                <a:rPr lang="en-US" sz="1000" b="0" kern="0" dirty="0"/>
                <a:t>10</a:t>
              </a:r>
              <a:endParaRPr lang="en-US" b="0" kern="0" dirty="0"/>
            </a:p>
          </p:txBody>
        </p:sp>
        <p:sp>
          <p:nvSpPr>
            <p:cNvPr id="16" name="Rectangle 137"/>
            <p:cNvSpPr/>
            <p:nvPr/>
          </p:nvSpPr>
          <p:spPr bwMode="auto">
            <a:xfrm>
              <a:off x="6878641" y="5854683"/>
              <a:ext cx="325437" cy="246063"/>
            </a:xfrm>
            <a:prstGeom prst="rect">
              <a:avLst/>
            </a:prstGeom>
          </p:spPr>
          <p:txBody>
            <a:bodyPr wrap="none">
              <a:spAutoFit/>
            </a:bodyPr>
            <a:lstStyle/>
            <a:p>
              <a:pPr fontAlgn="auto">
                <a:spcBef>
                  <a:spcPts val="0"/>
                </a:spcBef>
                <a:spcAft>
                  <a:spcPts val="0"/>
                </a:spcAft>
                <a:defRPr/>
              </a:pPr>
              <a:r>
                <a:rPr lang="en-US" sz="1000" b="0" kern="0" dirty="0"/>
                <a:t>20</a:t>
              </a:r>
              <a:endParaRPr lang="en-US" b="0" kern="0" dirty="0"/>
            </a:p>
          </p:txBody>
        </p:sp>
        <p:sp>
          <p:nvSpPr>
            <p:cNvPr id="17" name="Rectangle 159"/>
            <p:cNvSpPr/>
            <p:nvPr/>
          </p:nvSpPr>
          <p:spPr bwMode="auto">
            <a:xfrm>
              <a:off x="7335841" y="5872146"/>
              <a:ext cx="325437" cy="246062"/>
            </a:xfrm>
            <a:prstGeom prst="rect">
              <a:avLst/>
            </a:prstGeom>
          </p:spPr>
          <p:txBody>
            <a:bodyPr wrap="none">
              <a:spAutoFit/>
            </a:bodyPr>
            <a:lstStyle/>
            <a:p>
              <a:pPr fontAlgn="auto">
                <a:spcBef>
                  <a:spcPts val="0"/>
                </a:spcBef>
                <a:spcAft>
                  <a:spcPts val="0"/>
                </a:spcAft>
                <a:defRPr/>
              </a:pPr>
              <a:r>
                <a:rPr lang="en-US" sz="1000" b="0" kern="0" dirty="0"/>
                <a:t>50</a:t>
              </a:r>
              <a:endParaRPr lang="en-US" b="0" kern="0" dirty="0"/>
            </a:p>
          </p:txBody>
        </p:sp>
        <p:sp>
          <p:nvSpPr>
            <p:cNvPr id="18" name="Rectangle 162"/>
            <p:cNvSpPr/>
            <p:nvPr/>
          </p:nvSpPr>
          <p:spPr bwMode="auto">
            <a:xfrm>
              <a:off x="7667628" y="5872146"/>
              <a:ext cx="362600" cy="246221"/>
            </a:xfrm>
            <a:prstGeom prst="rect">
              <a:avLst/>
            </a:prstGeom>
          </p:spPr>
          <p:txBody>
            <a:bodyPr wrap="none">
              <a:spAutoFit/>
            </a:bodyPr>
            <a:lstStyle/>
            <a:p>
              <a:pPr fontAlgn="auto">
                <a:spcBef>
                  <a:spcPts val="0"/>
                </a:spcBef>
                <a:spcAft>
                  <a:spcPts val="0"/>
                </a:spcAft>
                <a:defRPr/>
              </a:pPr>
              <a:r>
                <a:rPr lang="en-US" sz="1000" b="0" kern="0" dirty="0"/>
                <a:t>100</a:t>
              </a:r>
              <a:endParaRPr lang="en-US" b="0" kern="0" dirty="0"/>
            </a:p>
          </p:txBody>
        </p:sp>
      </p:grpSp>
      <p:grpSp>
        <p:nvGrpSpPr>
          <p:cNvPr id="4" name="Csoportba foglalás 26"/>
          <p:cNvGrpSpPr/>
          <p:nvPr/>
        </p:nvGrpSpPr>
        <p:grpSpPr>
          <a:xfrm>
            <a:off x="4500562" y="1285860"/>
            <a:ext cx="4114800" cy="4692840"/>
            <a:chOff x="2714612" y="1928802"/>
            <a:chExt cx="4114800" cy="4692840"/>
          </a:xfrm>
        </p:grpSpPr>
        <p:graphicFrame>
          <p:nvGraphicFramePr>
            <p:cNvPr id="28" name="Chart 128"/>
            <p:cNvGraphicFramePr/>
            <p:nvPr/>
          </p:nvGraphicFramePr>
          <p:xfrm>
            <a:off x="2714612" y="1928802"/>
            <a:ext cx="4114800" cy="4572000"/>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Csoportba foglalás 18"/>
            <p:cNvGrpSpPr/>
            <p:nvPr/>
          </p:nvGrpSpPr>
          <p:grpSpPr>
            <a:xfrm>
              <a:off x="3857620" y="6357958"/>
              <a:ext cx="2023449" cy="263684"/>
              <a:chOff x="6040441" y="5854683"/>
              <a:chExt cx="2023449" cy="263684"/>
            </a:xfrm>
          </p:grpSpPr>
          <p:sp>
            <p:nvSpPr>
              <p:cNvPr id="30" name="Rectangle 131"/>
              <p:cNvSpPr/>
              <p:nvPr/>
            </p:nvSpPr>
            <p:spPr bwMode="auto">
              <a:xfrm>
                <a:off x="6040441" y="5854683"/>
                <a:ext cx="255198" cy="246221"/>
              </a:xfrm>
              <a:prstGeom prst="rect">
                <a:avLst/>
              </a:prstGeom>
            </p:spPr>
            <p:txBody>
              <a:bodyPr wrap="none">
                <a:spAutoFit/>
              </a:bodyPr>
              <a:lstStyle/>
              <a:p>
                <a:pPr fontAlgn="auto">
                  <a:spcBef>
                    <a:spcPts val="0"/>
                  </a:spcBef>
                  <a:spcAft>
                    <a:spcPts val="0"/>
                  </a:spcAft>
                  <a:defRPr/>
                </a:pPr>
                <a:r>
                  <a:rPr lang="en-US" sz="1000" b="0" kern="0" dirty="0">
                    <a:solidFill>
                      <a:schemeClr val="bg2"/>
                    </a:solidFill>
                  </a:rPr>
                  <a:t>5</a:t>
                </a:r>
                <a:endParaRPr lang="en-US" b="0" kern="0" dirty="0">
                  <a:solidFill>
                    <a:schemeClr val="bg2"/>
                  </a:solidFill>
                </a:endParaRPr>
              </a:p>
            </p:txBody>
          </p:sp>
          <p:sp>
            <p:nvSpPr>
              <p:cNvPr id="31" name="Rectangle 134"/>
              <p:cNvSpPr/>
              <p:nvPr/>
            </p:nvSpPr>
            <p:spPr bwMode="auto">
              <a:xfrm>
                <a:off x="6448428" y="5854683"/>
                <a:ext cx="325730" cy="246221"/>
              </a:xfrm>
              <a:prstGeom prst="rect">
                <a:avLst/>
              </a:prstGeom>
            </p:spPr>
            <p:txBody>
              <a:bodyPr wrap="none">
                <a:spAutoFit/>
              </a:bodyPr>
              <a:lstStyle/>
              <a:p>
                <a:pPr fontAlgn="auto">
                  <a:spcBef>
                    <a:spcPts val="0"/>
                  </a:spcBef>
                  <a:spcAft>
                    <a:spcPts val="0"/>
                  </a:spcAft>
                  <a:defRPr/>
                </a:pPr>
                <a:r>
                  <a:rPr lang="en-US" sz="1000" b="0" kern="0" dirty="0">
                    <a:solidFill>
                      <a:schemeClr val="bg2"/>
                    </a:solidFill>
                  </a:rPr>
                  <a:t>10</a:t>
                </a:r>
                <a:endParaRPr lang="en-US" b="0" kern="0" dirty="0">
                  <a:solidFill>
                    <a:schemeClr val="bg2"/>
                  </a:solidFill>
                </a:endParaRPr>
              </a:p>
            </p:txBody>
          </p:sp>
          <p:sp>
            <p:nvSpPr>
              <p:cNvPr id="32" name="Rectangle 137"/>
              <p:cNvSpPr/>
              <p:nvPr/>
            </p:nvSpPr>
            <p:spPr bwMode="auto">
              <a:xfrm>
                <a:off x="6878641" y="5854683"/>
                <a:ext cx="325437" cy="246063"/>
              </a:xfrm>
              <a:prstGeom prst="rect">
                <a:avLst/>
              </a:prstGeom>
            </p:spPr>
            <p:txBody>
              <a:bodyPr wrap="none">
                <a:spAutoFit/>
              </a:bodyPr>
              <a:lstStyle/>
              <a:p>
                <a:pPr fontAlgn="auto">
                  <a:spcBef>
                    <a:spcPts val="0"/>
                  </a:spcBef>
                  <a:spcAft>
                    <a:spcPts val="0"/>
                  </a:spcAft>
                  <a:defRPr/>
                </a:pPr>
                <a:r>
                  <a:rPr lang="en-US" sz="1000" b="0" kern="0" dirty="0">
                    <a:solidFill>
                      <a:schemeClr val="bg2"/>
                    </a:solidFill>
                  </a:rPr>
                  <a:t>20</a:t>
                </a:r>
                <a:endParaRPr lang="en-US" b="0" kern="0" dirty="0">
                  <a:solidFill>
                    <a:schemeClr val="bg2"/>
                  </a:solidFill>
                </a:endParaRPr>
              </a:p>
            </p:txBody>
          </p:sp>
          <p:sp>
            <p:nvSpPr>
              <p:cNvPr id="33" name="Rectangle 159"/>
              <p:cNvSpPr/>
              <p:nvPr/>
            </p:nvSpPr>
            <p:spPr bwMode="auto">
              <a:xfrm>
                <a:off x="7335841" y="5872146"/>
                <a:ext cx="325437" cy="246062"/>
              </a:xfrm>
              <a:prstGeom prst="rect">
                <a:avLst/>
              </a:prstGeom>
            </p:spPr>
            <p:txBody>
              <a:bodyPr wrap="none">
                <a:spAutoFit/>
              </a:bodyPr>
              <a:lstStyle/>
              <a:p>
                <a:pPr fontAlgn="auto">
                  <a:spcBef>
                    <a:spcPts val="0"/>
                  </a:spcBef>
                  <a:spcAft>
                    <a:spcPts val="0"/>
                  </a:spcAft>
                  <a:defRPr/>
                </a:pPr>
                <a:r>
                  <a:rPr lang="en-US" sz="1000" b="0" kern="0" dirty="0">
                    <a:solidFill>
                      <a:schemeClr val="bg2"/>
                    </a:solidFill>
                  </a:rPr>
                  <a:t>50</a:t>
                </a:r>
                <a:endParaRPr lang="en-US" b="0" kern="0" dirty="0">
                  <a:solidFill>
                    <a:schemeClr val="bg2"/>
                  </a:solidFill>
                </a:endParaRPr>
              </a:p>
            </p:txBody>
          </p:sp>
          <p:sp>
            <p:nvSpPr>
              <p:cNvPr id="34" name="Rectangle 162"/>
              <p:cNvSpPr/>
              <p:nvPr/>
            </p:nvSpPr>
            <p:spPr bwMode="auto">
              <a:xfrm>
                <a:off x="7667628" y="5872146"/>
                <a:ext cx="396262" cy="246221"/>
              </a:xfrm>
              <a:prstGeom prst="rect">
                <a:avLst/>
              </a:prstGeom>
            </p:spPr>
            <p:txBody>
              <a:bodyPr wrap="none">
                <a:spAutoFit/>
              </a:bodyPr>
              <a:lstStyle/>
              <a:p>
                <a:pPr fontAlgn="auto">
                  <a:spcBef>
                    <a:spcPts val="0"/>
                  </a:spcBef>
                  <a:spcAft>
                    <a:spcPts val="0"/>
                  </a:spcAft>
                  <a:defRPr/>
                </a:pPr>
                <a:r>
                  <a:rPr lang="en-US" sz="1000" b="0" kern="0" dirty="0">
                    <a:solidFill>
                      <a:schemeClr val="bg2"/>
                    </a:solidFill>
                  </a:rPr>
                  <a:t>100</a:t>
                </a:r>
                <a:endParaRPr lang="en-US" b="0" kern="0" dirty="0">
                  <a:solidFill>
                    <a:schemeClr val="bg2"/>
                  </a:solidFill>
                </a:endParaRPr>
              </a:p>
            </p:txBody>
          </p:sp>
        </p:grpSp>
      </p:grpSp>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Indulhat a projekt</a:t>
            </a:r>
            <a:r>
              <a:rPr lang="hu-HU" dirty="0" smtClean="0"/>
              <a:t>…</a:t>
            </a:r>
            <a:endParaRPr lang="hu-HU" dirty="0"/>
          </a:p>
        </p:txBody>
      </p:sp>
      <p:sp>
        <p:nvSpPr>
          <p:cNvPr id="3" name="Content Placeholder 2"/>
          <p:cNvSpPr>
            <a:spLocks noGrp="1"/>
          </p:cNvSpPr>
          <p:nvPr>
            <p:ph idx="1"/>
          </p:nvPr>
        </p:nvSpPr>
        <p:spPr>
          <a:xfrm>
            <a:off x="285720" y="1428736"/>
            <a:ext cx="8642838" cy="4610099"/>
          </a:xfrm>
        </p:spPr>
        <p:txBody>
          <a:bodyPr/>
          <a:lstStyle/>
          <a:p>
            <a:r>
              <a:rPr lang="hu-HU" sz="2400" dirty="0" smtClean="0"/>
              <a:t>Tudom-e csökkenteni a fizikai kiszolgálóim számát és javítani kihasználtságukat?</a:t>
            </a:r>
          </a:p>
          <a:p>
            <a:r>
              <a:rPr lang="hu-HU" sz="2400" dirty="0" smtClean="0"/>
              <a:t>Tudok-e takarékoskodni a szükséges licencekkel?</a:t>
            </a:r>
          </a:p>
          <a:p>
            <a:r>
              <a:rPr lang="hu-HU" sz="2400" dirty="0" smtClean="0"/>
              <a:t>Szeretnék javítani a rendelkezésre álláson, megoldható ez kiugró költségek nélkül?</a:t>
            </a:r>
          </a:p>
          <a:p>
            <a:r>
              <a:rPr lang="hu-HU" sz="2400" dirty="0" smtClean="0"/>
              <a:t>Szükség lenne egy egységes rendszerfelügyeleti megoldásra, van ilyen?</a:t>
            </a:r>
          </a:p>
          <a:p>
            <a:r>
              <a:rPr lang="hu-HU" sz="2400" dirty="0" smtClean="0"/>
              <a:t>Hosszútávon tartok az energiaköltségek emelkedésétől, tudok-e már most takarékoskodni?</a:t>
            </a:r>
          </a:p>
          <a:p>
            <a:r>
              <a:rPr lang="hu-HU" sz="2400" dirty="0" smtClean="0"/>
              <a:t>…és mennyibe fog ez kerülni?</a:t>
            </a:r>
          </a:p>
        </p:txBody>
      </p:sp>
      <p:pic>
        <p:nvPicPr>
          <p:cNvPr id="21505" name="Picture 1" descr="C:\Documents and Settings\Bumbi\Local Settings\Temporary Internet Files\Content.IE5\IRC8PJ0Y\MCj04247540000[1].wmf"/>
          <p:cNvPicPr>
            <a:picLocks noChangeAspect="1" noChangeArrowheads="1"/>
          </p:cNvPicPr>
          <p:nvPr/>
        </p:nvPicPr>
        <p:blipFill>
          <a:blip r:embed="rId2"/>
          <a:srcRect/>
          <a:stretch>
            <a:fillRect/>
          </a:stretch>
        </p:blipFill>
        <p:spPr bwMode="auto">
          <a:xfrm>
            <a:off x="5072066" y="248391"/>
            <a:ext cx="857256" cy="894593"/>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mtClean="0"/>
              <a:t>A tervezési fázis: a siker itt dől el</a:t>
            </a:r>
            <a:endParaRPr dirty="0"/>
          </a:p>
        </p:txBody>
      </p:sp>
      <p:graphicFrame>
        <p:nvGraphicFramePr>
          <p:cNvPr id="5" name="Content Placeholder 4"/>
          <p:cNvGraphicFramePr>
            <a:graphicFrameLocks noGrp="1"/>
          </p:cNvGraphicFramePr>
          <p:nvPr>
            <p:ph idx="1"/>
          </p:nvPr>
        </p:nvGraphicFramePr>
        <p:xfrm>
          <a:off x="214282" y="1285860"/>
          <a:ext cx="8643998" cy="4840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mtClean="0"/>
              <a:t>7. A szerverek kiválasztása</a:t>
            </a:r>
            <a:endParaRPr dirty="0"/>
          </a:p>
        </p:txBody>
      </p:sp>
      <p:sp>
        <p:nvSpPr>
          <p:cNvPr id="4" name="Content Placeholder 3"/>
          <p:cNvSpPr>
            <a:spLocks noGrp="1"/>
          </p:cNvSpPr>
          <p:nvPr>
            <p:ph idx="1"/>
          </p:nvPr>
        </p:nvSpPr>
        <p:spPr>
          <a:xfrm>
            <a:off x="0" y="2571744"/>
            <a:ext cx="3571868" cy="1214446"/>
          </a:xfrm>
        </p:spPr>
        <p:txBody>
          <a:bodyPr/>
          <a:lstStyle/>
          <a:p>
            <a:pPr lvl="1"/>
            <a:r>
              <a:rPr lang="hu-HU" sz="2000" dirty="0" smtClean="0">
                <a:solidFill>
                  <a:srgbClr val="92D050"/>
                </a:solidFill>
              </a:rPr>
              <a:t>Helyigény</a:t>
            </a:r>
          </a:p>
          <a:p>
            <a:pPr lvl="1"/>
            <a:r>
              <a:rPr lang="hu-HU" sz="2000" dirty="0" smtClean="0">
                <a:solidFill>
                  <a:srgbClr val="92D050"/>
                </a:solidFill>
              </a:rPr>
              <a:t>Energia felhasználás</a:t>
            </a:r>
            <a:endParaRPr lang="hu-HU" sz="2000" dirty="0">
              <a:solidFill>
                <a:srgbClr val="92D050"/>
              </a:solidFill>
            </a:endParaRPr>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6" name="Picture 4" descr="C:\Users\csabaso\AppData\Local\Microsoft\Windows\Temporary Internet Files\Content.IE5\CGTOBE0Z\MCj03244480000[1].wmf"/>
          <p:cNvPicPr>
            <a:picLocks noChangeAspect="1" noChangeArrowheads="1"/>
          </p:cNvPicPr>
          <p:nvPr/>
        </p:nvPicPr>
        <p:blipFill>
          <a:blip r:embed="rId6"/>
          <a:srcRect/>
          <a:stretch>
            <a:fillRect/>
          </a:stretch>
        </p:blipFill>
        <p:spPr bwMode="auto">
          <a:xfrm>
            <a:off x="2500298" y="2857496"/>
            <a:ext cx="2500330" cy="2365617"/>
          </a:xfrm>
          <a:prstGeom prst="rect">
            <a:avLst/>
          </a:prstGeom>
          <a:noFill/>
        </p:spPr>
      </p:pic>
      <p:sp>
        <p:nvSpPr>
          <p:cNvPr id="10" name="TextBox 9"/>
          <p:cNvSpPr txBox="1"/>
          <p:nvPr/>
        </p:nvSpPr>
        <p:spPr>
          <a:xfrm>
            <a:off x="428596" y="1285860"/>
            <a:ext cx="7072362" cy="584775"/>
          </a:xfrm>
          <a:prstGeom prst="rect">
            <a:avLst/>
          </a:prstGeom>
          <a:noFill/>
        </p:spPr>
        <p:txBody>
          <a:bodyPr wrap="square" rtlCol="0">
            <a:spAutoFit/>
          </a:bodyPr>
          <a:lstStyle/>
          <a:p>
            <a:r>
              <a:rPr lang="hu-HU" sz="3200" dirty="0" smtClean="0">
                <a:solidFill>
                  <a:srgbClr val="92D050"/>
                </a:solidFill>
              </a:rPr>
              <a:t>Penge</a:t>
            </a:r>
            <a:r>
              <a:rPr lang="hu-HU" sz="3200" dirty="0" smtClean="0"/>
              <a:t> vs. </a:t>
            </a:r>
            <a:r>
              <a:rPr lang="hu-HU" sz="3200" dirty="0" smtClean="0">
                <a:solidFill>
                  <a:srgbClr val="FFC000"/>
                </a:solidFill>
              </a:rPr>
              <a:t>hagyományos</a:t>
            </a:r>
            <a:r>
              <a:rPr lang="hu-HU" sz="3200" dirty="0" smtClean="0"/>
              <a:t> szerver</a:t>
            </a:r>
          </a:p>
        </p:txBody>
      </p:sp>
      <p:sp>
        <p:nvSpPr>
          <p:cNvPr id="11" name="TextBox 10"/>
          <p:cNvSpPr txBox="1"/>
          <p:nvPr/>
        </p:nvSpPr>
        <p:spPr>
          <a:xfrm>
            <a:off x="4786314" y="2285992"/>
            <a:ext cx="4214842" cy="2246769"/>
          </a:xfrm>
          <a:prstGeom prst="rect">
            <a:avLst/>
          </a:prstGeom>
          <a:noFill/>
        </p:spPr>
        <p:txBody>
          <a:bodyPr wrap="square" rtlCol="0">
            <a:spAutoFit/>
          </a:bodyPr>
          <a:lstStyle/>
          <a:p>
            <a:pPr marL="0" lvl="1">
              <a:buFont typeface="Arial" pitchFamily="34" charset="0"/>
              <a:buChar char="•"/>
            </a:pPr>
            <a:r>
              <a:rPr lang="hu-HU" sz="2000" dirty="0" smtClean="0">
                <a:solidFill>
                  <a:srgbClr val="FFC000"/>
                </a:solidFill>
              </a:rPr>
              <a:t>Fizikai CPU </a:t>
            </a:r>
            <a:r>
              <a:rPr lang="hu-HU" sz="2000" dirty="0" err="1" smtClean="0">
                <a:solidFill>
                  <a:srgbClr val="FFC000"/>
                </a:solidFill>
              </a:rPr>
              <a:t>slot-ok</a:t>
            </a:r>
            <a:r>
              <a:rPr lang="hu-HU" sz="2000" dirty="0" smtClean="0">
                <a:solidFill>
                  <a:srgbClr val="FFC000"/>
                </a:solidFill>
              </a:rPr>
              <a:t> száma / CPU támogatás</a:t>
            </a:r>
          </a:p>
          <a:p>
            <a:pPr marL="457200" lvl="3">
              <a:buFont typeface="Arial" pitchFamily="34" charset="0"/>
              <a:buChar char="•"/>
            </a:pPr>
            <a:r>
              <a:rPr lang="hu-HU" sz="2000" dirty="0" smtClean="0">
                <a:solidFill>
                  <a:srgbClr val="FFC000"/>
                </a:solidFill>
              </a:rPr>
              <a:t>Tudok-e 16/24 processzormagot használni?</a:t>
            </a:r>
          </a:p>
          <a:p>
            <a:pPr marL="0" lvl="1">
              <a:buFont typeface="Arial" pitchFamily="34" charset="0"/>
              <a:buChar char="•"/>
            </a:pPr>
            <a:r>
              <a:rPr lang="hu-HU" sz="2000" dirty="0" smtClean="0">
                <a:solidFill>
                  <a:srgbClr val="FFC000"/>
                </a:solidFill>
              </a:rPr>
              <a:t>Memória kapacitás</a:t>
            </a:r>
          </a:p>
          <a:p>
            <a:pPr marL="0" lvl="1">
              <a:buFont typeface="Arial" pitchFamily="34" charset="0"/>
              <a:buChar char="•"/>
            </a:pPr>
            <a:r>
              <a:rPr lang="hu-HU" sz="2000" dirty="0" smtClean="0">
                <a:solidFill>
                  <a:srgbClr val="FFC000"/>
                </a:solidFill>
              </a:rPr>
              <a:t>Diszk konfiguráció</a:t>
            </a:r>
          </a:p>
          <a:p>
            <a:pPr marL="0" lvl="1">
              <a:buFont typeface="Arial" pitchFamily="34" charset="0"/>
              <a:buChar char="•"/>
            </a:pPr>
            <a:r>
              <a:rPr lang="hu-HU" sz="2000" dirty="0" smtClean="0">
                <a:solidFill>
                  <a:srgbClr val="FFC000"/>
                </a:solidFill>
              </a:rPr>
              <a:t>PCI(-E) bővíthetőség</a:t>
            </a:r>
          </a:p>
        </p:txBody>
      </p:sp>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8. A virtuális és fizikai gépek összerendelése</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393384" cy="4929222"/>
          </a:xfrm>
        </p:spPr>
        <p:txBody>
          <a:bodyPr/>
          <a:lstStyle/>
          <a:p>
            <a:r>
              <a:rPr lang="hu-HU" dirty="0" smtClean="0"/>
              <a:t>Fürtözött (=magas rendelkezésre állású) és szigetszerű gazdagépek</a:t>
            </a:r>
          </a:p>
          <a:p>
            <a:pPr lvl="1"/>
            <a:r>
              <a:rPr lang="hu-HU" dirty="0" smtClean="0"/>
              <a:t>Gazdagépek számának minimalizálása, a rendelkezésre állás biztosítása mellett</a:t>
            </a:r>
          </a:p>
          <a:p>
            <a:pPr lvl="1"/>
            <a:r>
              <a:rPr lang="hu-HU" dirty="0" err="1" smtClean="0"/>
              <a:t>Tárolóhely</a:t>
            </a:r>
            <a:r>
              <a:rPr lang="hu-HU" dirty="0" smtClean="0"/>
              <a:t> optimalizálás (SAN vs. helyi diszkek)</a:t>
            </a:r>
          </a:p>
          <a:p>
            <a:pPr lvl="1"/>
            <a:r>
              <a:rPr lang="hu-HU" dirty="0" smtClean="0"/>
              <a:t>Erőforrások optimalizálása</a:t>
            </a:r>
          </a:p>
          <a:p>
            <a:pPr lvl="2">
              <a:tabLst>
                <a:tab pos="7081838" algn="l"/>
              </a:tabLst>
            </a:pPr>
            <a:r>
              <a:rPr lang="hu-HU" dirty="0" smtClean="0"/>
              <a:t>Fizikai-virtuális CPU arány (általában 1:8, de pl. Exchange esetén 1:2!)</a:t>
            </a:r>
          </a:p>
          <a:p>
            <a:pPr lvl="2"/>
            <a:r>
              <a:rPr lang="hu-HU" dirty="0" smtClean="0"/>
              <a:t>Memória foglalás</a:t>
            </a:r>
          </a:p>
          <a:p>
            <a:pPr lvl="2"/>
            <a:r>
              <a:rPr lang="hu-HU" dirty="0" smtClean="0"/>
              <a:t>Fürt túlterhelési szabályok</a:t>
            </a:r>
          </a:p>
        </p:txBody>
      </p:sp>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ular Callout 11"/>
          <p:cNvSpPr/>
          <p:nvPr/>
        </p:nvSpPr>
        <p:spPr>
          <a:xfrm>
            <a:off x="7858148" y="3500438"/>
            <a:ext cx="1143008" cy="571504"/>
          </a:xfrm>
          <a:prstGeom prst="wedgeRoundRectCallout">
            <a:avLst>
              <a:gd name="adj1" fmla="val -40119"/>
              <a:gd name="adj2" fmla="val 91388"/>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b="1" dirty="0" smtClean="0">
                <a:solidFill>
                  <a:schemeClr val="bg2"/>
                </a:solidFill>
              </a:rPr>
              <a:t>1x2 </a:t>
            </a:r>
            <a:r>
              <a:rPr lang="hu-HU" sz="1200" b="1" dirty="0" err="1" smtClean="0">
                <a:solidFill>
                  <a:schemeClr val="bg2"/>
                </a:solidFill>
              </a:rPr>
              <a:t>Core</a:t>
            </a:r>
            <a:r>
              <a:rPr lang="hu-HU" sz="1200" b="1" dirty="0" smtClean="0">
                <a:solidFill>
                  <a:schemeClr val="bg2"/>
                </a:solidFill>
              </a:rPr>
              <a:t> CPU,</a:t>
            </a:r>
          </a:p>
          <a:p>
            <a:pPr algn="ctr"/>
            <a:r>
              <a:rPr lang="hu-HU" sz="1200" b="1" dirty="0" smtClean="0">
                <a:solidFill>
                  <a:schemeClr val="bg2"/>
                </a:solidFill>
              </a:rPr>
              <a:t>4 GB RAM</a:t>
            </a:r>
            <a:endParaRPr lang="hu-HU" sz="1200" b="1" dirty="0">
              <a:solidFill>
                <a:schemeClr val="bg2"/>
              </a:solidFill>
            </a:endParaRPr>
          </a:p>
        </p:txBody>
      </p:sp>
      <p:sp>
        <p:nvSpPr>
          <p:cNvPr id="11" name="Rounded Rectangular Callout 10"/>
          <p:cNvSpPr/>
          <p:nvPr/>
        </p:nvSpPr>
        <p:spPr>
          <a:xfrm>
            <a:off x="4143372" y="5643578"/>
            <a:ext cx="1143008" cy="571504"/>
          </a:xfrm>
          <a:prstGeom prst="wedgeRoundRectCallout">
            <a:avLst>
              <a:gd name="adj1" fmla="val -11786"/>
              <a:gd name="adj2" fmla="val -201943"/>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b="1" dirty="0" smtClean="0">
                <a:solidFill>
                  <a:schemeClr val="bg2"/>
                </a:solidFill>
              </a:rPr>
              <a:t>1x4 </a:t>
            </a:r>
            <a:r>
              <a:rPr lang="hu-HU" sz="1200" b="1" dirty="0" err="1" smtClean="0">
                <a:solidFill>
                  <a:schemeClr val="bg2"/>
                </a:solidFill>
              </a:rPr>
              <a:t>Core</a:t>
            </a:r>
            <a:r>
              <a:rPr lang="hu-HU" sz="1200" b="1" dirty="0" smtClean="0">
                <a:solidFill>
                  <a:schemeClr val="bg2"/>
                </a:solidFill>
              </a:rPr>
              <a:t> CPU,</a:t>
            </a:r>
          </a:p>
          <a:p>
            <a:pPr algn="ctr"/>
            <a:r>
              <a:rPr lang="hu-HU" sz="1200" b="1" dirty="0" smtClean="0">
                <a:solidFill>
                  <a:schemeClr val="bg2"/>
                </a:solidFill>
              </a:rPr>
              <a:t>8 GB RAM</a:t>
            </a:r>
            <a:endParaRPr lang="hu-HU" sz="1200" b="1" dirty="0">
              <a:solidFill>
                <a:schemeClr val="bg2"/>
              </a:solidFill>
            </a:endParaRPr>
          </a:p>
        </p:txBody>
      </p:sp>
      <p:sp>
        <p:nvSpPr>
          <p:cNvPr id="10" name="Rounded Rectangular Callout 9"/>
          <p:cNvSpPr/>
          <p:nvPr/>
        </p:nvSpPr>
        <p:spPr>
          <a:xfrm>
            <a:off x="2928926" y="5643578"/>
            <a:ext cx="1143008" cy="571504"/>
          </a:xfrm>
          <a:prstGeom prst="wedgeRoundRectCallout">
            <a:avLst>
              <a:gd name="adj1" fmla="val -10952"/>
              <a:gd name="adj2" fmla="val -205277"/>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b="1" dirty="0" smtClean="0">
                <a:solidFill>
                  <a:schemeClr val="bg2"/>
                </a:solidFill>
              </a:rPr>
              <a:t>2x4 </a:t>
            </a:r>
            <a:r>
              <a:rPr lang="hu-HU" sz="1200" b="1" dirty="0" err="1" smtClean="0">
                <a:solidFill>
                  <a:schemeClr val="bg2"/>
                </a:solidFill>
              </a:rPr>
              <a:t>Core</a:t>
            </a:r>
            <a:r>
              <a:rPr lang="hu-HU" sz="1200" b="1" dirty="0" smtClean="0">
                <a:solidFill>
                  <a:schemeClr val="bg2"/>
                </a:solidFill>
              </a:rPr>
              <a:t> CPU,</a:t>
            </a:r>
          </a:p>
          <a:p>
            <a:pPr algn="ctr"/>
            <a:r>
              <a:rPr lang="hu-HU" sz="1200" b="1" dirty="0" smtClean="0">
                <a:solidFill>
                  <a:schemeClr val="bg2"/>
                </a:solidFill>
              </a:rPr>
              <a:t>16 GB RAM</a:t>
            </a:r>
            <a:endParaRPr lang="hu-HU" sz="1200" b="1" dirty="0">
              <a:solidFill>
                <a:schemeClr val="bg2"/>
              </a:solidFill>
            </a:endParaRPr>
          </a:p>
        </p:txBody>
      </p:sp>
      <p:sp>
        <p:nvSpPr>
          <p:cNvPr id="8" name="Rounded Rectangular Callout 7"/>
          <p:cNvSpPr/>
          <p:nvPr/>
        </p:nvSpPr>
        <p:spPr>
          <a:xfrm>
            <a:off x="1571604" y="5643578"/>
            <a:ext cx="1143008" cy="571504"/>
          </a:xfrm>
          <a:prstGeom prst="wedgeRoundRectCallout">
            <a:avLst>
              <a:gd name="adj1" fmla="val 28214"/>
              <a:gd name="adj2" fmla="val -198610"/>
              <a:gd name="adj3" fmla="val 1666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hu-HU" sz="1200" b="1" dirty="0" smtClean="0">
                <a:solidFill>
                  <a:schemeClr val="bg2"/>
                </a:solidFill>
              </a:rPr>
              <a:t>2x4 </a:t>
            </a:r>
            <a:r>
              <a:rPr lang="hu-HU" sz="1200" b="1" dirty="0" err="1" smtClean="0">
                <a:solidFill>
                  <a:schemeClr val="bg2"/>
                </a:solidFill>
              </a:rPr>
              <a:t>Core</a:t>
            </a:r>
            <a:r>
              <a:rPr lang="hu-HU" sz="1200" b="1" dirty="0" smtClean="0">
                <a:solidFill>
                  <a:schemeClr val="bg2"/>
                </a:solidFill>
              </a:rPr>
              <a:t> CPU,</a:t>
            </a:r>
          </a:p>
          <a:p>
            <a:pPr algn="ctr"/>
            <a:r>
              <a:rPr lang="hu-HU" sz="1200" b="1" dirty="0" smtClean="0">
                <a:solidFill>
                  <a:schemeClr val="bg2"/>
                </a:solidFill>
              </a:rPr>
              <a:t>16 GB RAM</a:t>
            </a:r>
            <a:endParaRPr lang="hu-HU" sz="1200" b="1" dirty="0">
              <a:solidFill>
                <a:schemeClr val="bg2"/>
              </a:solidFill>
            </a:endParaRPr>
          </a:p>
        </p:txBody>
      </p:sp>
      <p:sp>
        <p:nvSpPr>
          <p:cNvPr id="2" name="Title 1"/>
          <p:cNvSpPr>
            <a:spLocks noGrp="1"/>
          </p:cNvSpPr>
          <p:nvPr>
            <p:ph type="title"/>
          </p:nvPr>
        </p:nvSpPr>
        <p:spPr/>
        <p:txBody>
          <a:bodyPr/>
          <a:lstStyle/>
          <a:p>
            <a:r>
              <a:rPr smtClean="0"/>
              <a:t>Az újrarajzolt fizikai környezet</a:t>
            </a:r>
            <a:endParaRPr lang="hu-HU" dirty="0"/>
          </a:p>
        </p:txBody>
      </p:sp>
      <p:graphicFrame>
        <p:nvGraphicFramePr>
          <p:cNvPr id="4099" name="Object 3"/>
          <p:cNvGraphicFramePr>
            <a:graphicFrameLocks noChangeAspect="1"/>
          </p:cNvGraphicFramePr>
          <p:nvPr/>
        </p:nvGraphicFramePr>
        <p:xfrm>
          <a:off x="739775" y="1301750"/>
          <a:ext cx="7664450" cy="4256088"/>
        </p:xfrm>
        <a:graphic>
          <a:graphicData uri="http://schemas.openxmlformats.org/presentationml/2006/ole">
            <p:oleObj spid="_x0000_s4099" name="Visio" r:id="rId3" imgW="7749473" imgH="4271050" progId="Visio.Drawing.11">
              <p:embed/>
            </p:oleObj>
          </a:graphicData>
        </a:graphic>
      </p:graphicFrame>
      <p:graphicFrame>
        <p:nvGraphicFramePr>
          <p:cNvPr id="7" name="Table 6"/>
          <p:cNvGraphicFramePr>
            <a:graphicFrameLocks noGrp="1"/>
          </p:cNvGraphicFramePr>
          <p:nvPr/>
        </p:nvGraphicFramePr>
        <p:xfrm>
          <a:off x="5072066" y="1428736"/>
          <a:ext cx="3643338" cy="1722120"/>
        </p:xfrm>
        <a:graphic>
          <a:graphicData uri="http://schemas.openxmlformats.org/drawingml/2006/table">
            <a:tbl>
              <a:tblPr firstRow="1" bandRow="1">
                <a:tableStyleId>{69C7853C-536D-4A76-A0AE-DD22124D55A5}</a:tableStyleId>
              </a:tblPr>
              <a:tblGrid>
                <a:gridCol w="1550626"/>
                <a:gridCol w="1194730"/>
                <a:gridCol w="897982"/>
              </a:tblGrid>
              <a:tr h="200026">
                <a:tc>
                  <a:txBody>
                    <a:bodyPr/>
                    <a:lstStyle/>
                    <a:p>
                      <a:pPr algn="ctr"/>
                      <a:r>
                        <a:rPr lang="hu-HU" sz="1100" dirty="0" smtClean="0">
                          <a:effectLst>
                            <a:outerShdw blurRad="38100" dist="38100" dir="2700000" algn="tl">
                              <a:srgbClr val="000000">
                                <a:alpha val="43137"/>
                              </a:srgbClr>
                            </a:outerShdw>
                          </a:effectLst>
                        </a:rPr>
                        <a:t>Licence</a:t>
                      </a:r>
                      <a:endParaRPr lang="hu-HU" sz="1100" dirty="0">
                        <a:effectLst>
                          <a:outerShdw blurRad="38100" dist="38100" dir="2700000" algn="tl">
                            <a:srgbClr val="000000">
                              <a:alpha val="43137"/>
                            </a:srgbClr>
                          </a:outerShdw>
                        </a:effectLst>
                      </a:endParaRPr>
                    </a:p>
                  </a:txBody>
                  <a:tcPr/>
                </a:tc>
                <a:tc>
                  <a:txBody>
                    <a:bodyPr/>
                    <a:lstStyle/>
                    <a:p>
                      <a:pPr algn="ctr"/>
                      <a:r>
                        <a:rPr lang="hu-HU" sz="1100" dirty="0" smtClean="0">
                          <a:effectLst>
                            <a:outerShdw blurRad="38100" dist="38100" dir="2700000" algn="tl">
                              <a:srgbClr val="000000">
                                <a:alpha val="43137"/>
                              </a:srgbClr>
                            </a:outerShdw>
                          </a:effectLst>
                        </a:rPr>
                        <a:t>Standard</a:t>
                      </a:r>
                      <a:endParaRPr lang="hu-HU" sz="1100" dirty="0">
                        <a:effectLst>
                          <a:outerShdw blurRad="38100" dist="38100" dir="2700000" algn="tl">
                            <a:srgbClr val="000000">
                              <a:alpha val="43137"/>
                            </a:srgbClr>
                          </a:outerShdw>
                        </a:effectLst>
                      </a:endParaRPr>
                    </a:p>
                  </a:txBody>
                  <a:tcPr/>
                </a:tc>
                <a:tc>
                  <a:txBody>
                    <a:bodyPr/>
                    <a:lstStyle/>
                    <a:p>
                      <a:pPr algn="ctr"/>
                      <a:r>
                        <a:rPr lang="hu-HU" sz="1100" dirty="0" err="1" smtClean="0">
                          <a:effectLst>
                            <a:outerShdw blurRad="38100" dist="38100" dir="2700000" algn="tl">
                              <a:srgbClr val="000000">
                                <a:alpha val="43137"/>
                              </a:srgbClr>
                            </a:outerShdw>
                          </a:effectLst>
                        </a:rPr>
                        <a:t>Enterprise</a:t>
                      </a:r>
                      <a:endParaRPr lang="hu-HU" sz="1100" dirty="0">
                        <a:effectLst>
                          <a:outerShdw blurRad="38100" dist="38100" dir="2700000" algn="tl">
                            <a:srgbClr val="000000">
                              <a:alpha val="43137"/>
                            </a:srgbClr>
                          </a:outerShdw>
                        </a:effectLst>
                      </a:endParaRPr>
                    </a:p>
                  </a:txBody>
                  <a:tcPr/>
                </a:tc>
              </a:tr>
              <a:tr h="200026">
                <a:tc>
                  <a:txBody>
                    <a:bodyPr/>
                    <a:lstStyle/>
                    <a:p>
                      <a:r>
                        <a:rPr lang="hu-HU" sz="1100" dirty="0" smtClean="0"/>
                        <a:t>Windows Server</a:t>
                      </a:r>
                      <a:endParaRPr lang="hu-HU" sz="1100" dirty="0"/>
                    </a:p>
                  </a:txBody>
                  <a:tcPr/>
                </a:tc>
                <a:tc>
                  <a:txBody>
                    <a:bodyPr/>
                    <a:lstStyle/>
                    <a:p>
                      <a:pPr algn="ctr"/>
                      <a:r>
                        <a:rPr lang="hu-HU" sz="1100" dirty="0" smtClean="0"/>
                        <a:t>2</a:t>
                      </a:r>
                      <a:endParaRPr lang="hu-HU" sz="1100" dirty="0"/>
                    </a:p>
                  </a:txBody>
                  <a:tcPr/>
                </a:tc>
                <a:tc>
                  <a:txBody>
                    <a:bodyPr/>
                    <a:lstStyle/>
                    <a:p>
                      <a:pPr algn="ctr"/>
                      <a:r>
                        <a:rPr lang="hu-HU" sz="1100" dirty="0" smtClean="0"/>
                        <a:t>2</a:t>
                      </a:r>
                      <a:endParaRPr lang="hu-HU" sz="1100" dirty="0"/>
                    </a:p>
                  </a:txBody>
                  <a:tcPr/>
                </a:tc>
              </a:tr>
              <a:tr h="200026">
                <a:tc>
                  <a:txBody>
                    <a:bodyPr/>
                    <a:lstStyle/>
                    <a:p>
                      <a:r>
                        <a:rPr lang="hu-HU" sz="1100" dirty="0" smtClean="0"/>
                        <a:t>Windows Storage Server (</a:t>
                      </a:r>
                      <a:r>
                        <a:rPr lang="hu-HU" sz="1100" dirty="0" err="1" smtClean="0"/>
                        <a:t>iSCSI</a:t>
                      </a:r>
                      <a:r>
                        <a:rPr lang="hu-HU" sz="1100" dirty="0" smtClean="0"/>
                        <a:t>)</a:t>
                      </a:r>
                      <a:endParaRPr lang="hu-HU" sz="1100" dirty="0"/>
                    </a:p>
                  </a:txBody>
                  <a:tcPr/>
                </a:tc>
                <a:tc>
                  <a:txBody>
                    <a:bodyPr/>
                    <a:lstStyle/>
                    <a:p>
                      <a:pPr algn="ctr"/>
                      <a:r>
                        <a:rPr lang="hu-HU" sz="1100" dirty="0" smtClean="0"/>
                        <a:t>1</a:t>
                      </a:r>
                      <a:endParaRPr lang="hu-HU" sz="1100" dirty="0"/>
                    </a:p>
                  </a:txBody>
                  <a:tcPr/>
                </a:tc>
                <a:tc>
                  <a:txBody>
                    <a:bodyPr/>
                    <a:lstStyle/>
                    <a:p>
                      <a:pPr algn="ctr"/>
                      <a:endParaRPr lang="hu-HU" sz="1100" dirty="0"/>
                    </a:p>
                  </a:txBody>
                  <a:tcPr/>
                </a:tc>
              </a:tr>
              <a:tr h="200026">
                <a:tc>
                  <a:txBody>
                    <a:bodyPr/>
                    <a:lstStyle/>
                    <a:p>
                      <a:r>
                        <a:rPr lang="hu-HU" sz="1100" dirty="0" smtClean="0">
                          <a:solidFill>
                            <a:schemeClr val="tx1"/>
                          </a:solidFill>
                          <a:effectLst>
                            <a:outerShdw blurRad="38100" dist="38100" dir="2700000" algn="tl">
                              <a:srgbClr val="000000">
                                <a:alpha val="43137"/>
                              </a:srgbClr>
                            </a:outerShdw>
                          </a:effectLst>
                        </a:rPr>
                        <a:t>Exchange Server</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1</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a:t>
                      </a:r>
                      <a:endParaRPr lang="hu-HU" sz="1100" dirty="0">
                        <a:solidFill>
                          <a:schemeClr val="tx1"/>
                        </a:solidFill>
                        <a:effectLst>
                          <a:outerShdw blurRad="38100" dist="38100" dir="2700000" algn="tl">
                            <a:srgbClr val="000000">
                              <a:alpha val="43137"/>
                            </a:srgbClr>
                          </a:outerShdw>
                        </a:effectLst>
                      </a:endParaRPr>
                    </a:p>
                  </a:txBody>
                  <a:tcPr/>
                </a:tc>
              </a:tr>
              <a:tr h="200026">
                <a:tc>
                  <a:txBody>
                    <a:bodyPr/>
                    <a:lstStyle/>
                    <a:p>
                      <a:r>
                        <a:rPr lang="hu-HU" sz="1100" dirty="0" smtClean="0">
                          <a:solidFill>
                            <a:schemeClr val="tx1"/>
                          </a:solidFill>
                          <a:effectLst>
                            <a:outerShdw blurRad="38100" dist="38100" dir="2700000" algn="tl">
                              <a:srgbClr val="000000">
                                <a:alpha val="43137"/>
                              </a:srgbClr>
                            </a:outerShdw>
                          </a:effectLst>
                        </a:rPr>
                        <a:t>SQL Server</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1</a:t>
                      </a:r>
                      <a:endParaRPr lang="hu-HU" sz="1100" dirty="0">
                        <a:solidFill>
                          <a:schemeClr val="tx1"/>
                        </a:solidFill>
                        <a:effectLst>
                          <a:outerShdw blurRad="38100" dist="38100" dir="2700000" algn="tl">
                            <a:srgbClr val="000000">
                              <a:alpha val="43137"/>
                            </a:srgbClr>
                          </a:outerShdw>
                        </a:effectLst>
                      </a:endParaRPr>
                    </a:p>
                  </a:txBody>
                  <a:tcPr/>
                </a:tc>
              </a:tr>
              <a:tr h="200026">
                <a:tc>
                  <a:txBody>
                    <a:bodyPr/>
                    <a:lstStyle/>
                    <a:p>
                      <a:r>
                        <a:rPr lang="hu-HU" sz="1100" dirty="0" smtClean="0">
                          <a:solidFill>
                            <a:schemeClr val="tx1"/>
                          </a:solidFill>
                          <a:effectLst>
                            <a:outerShdw blurRad="38100" dist="38100" dir="2700000" algn="tl">
                              <a:srgbClr val="000000">
                                <a:alpha val="43137"/>
                              </a:srgbClr>
                            </a:outerShdw>
                          </a:effectLst>
                        </a:rPr>
                        <a:t>LOB alkalmazás</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1</a:t>
                      </a:r>
                      <a:endParaRPr lang="hu-HU" sz="1100" dirty="0">
                        <a:solidFill>
                          <a:schemeClr val="tx1"/>
                        </a:solidFill>
                        <a:effectLst>
                          <a:outerShdw blurRad="38100" dist="38100" dir="2700000" algn="tl">
                            <a:srgbClr val="000000">
                              <a:alpha val="43137"/>
                            </a:srgbClr>
                          </a:outerShdw>
                        </a:effectLst>
                      </a:endParaRPr>
                    </a:p>
                  </a:txBody>
                  <a:tcPr/>
                </a:tc>
                <a:tc>
                  <a:txBody>
                    <a:bodyPr/>
                    <a:lstStyle/>
                    <a:p>
                      <a:pPr algn="ctr"/>
                      <a:r>
                        <a:rPr lang="hu-HU" sz="1100" dirty="0" smtClean="0">
                          <a:solidFill>
                            <a:schemeClr val="tx1"/>
                          </a:solidFill>
                          <a:effectLst>
                            <a:outerShdw blurRad="38100" dist="38100" dir="2700000" algn="tl">
                              <a:srgbClr val="000000">
                                <a:alpha val="43137"/>
                              </a:srgbClr>
                            </a:outerShdw>
                          </a:effectLst>
                        </a:rPr>
                        <a:t>-</a:t>
                      </a:r>
                      <a:endParaRPr lang="hu-HU" sz="1100" dirty="0">
                        <a:solidFill>
                          <a:schemeClr val="tx1"/>
                        </a:solidFill>
                        <a:effectLst>
                          <a:outerShdw blurRad="38100" dist="38100" dir="2700000" algn="tl">
                            <a:srgbClr val="000000">
                              <a:alpha val="43137"/>
                            </a:srgbClr>
                          </a:outerShdw>
                        </a:effectLst>
                      </a:endParaRPr>
                    </a:p>
                  </a:txBody>
                  <a:tcPr/>
                </a:tc>
              </a:tr>
            </a:tbl>
          </a:graphicData>
        </a:graphic>
      </p:graphicFrame>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4000" smtClean="0"/>
              <a:t>Vegyük elő újra az alkalmazástérképet!</a:t>
            </a:r>
            <a:endParaRPr lang="en-US" sz="4000"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rtalom helye 6"/>
          <p:cNvGraphicFramePr>
            <a:graphicFrameLocks noGrp="1"/>
          </p:cNvGraphicFramePr>
          <p:nvPr>
            <p:ph idx="1"/>
          </p:nvPr>
        </p:nvGraphicFramePr>
        <p:xfrm>
          <a:off x="250825" y="1484313"/>
          <a:ext cx="8712835" cy="2966720"/>
        </p:xfrm>
        <a:graphic>
          <a:graphicData uri="http://schemas.openxmlformats.org/drawingml/2006/table">
            <a:tbl>
              <a:tblPr firstRow="1" bandRow="1">
                <a:tableStyleId>{E269D01E-BC32-4049-B463-5C60D7B0CCD2}</a:tableStyleId>
              </a:tblPr>
              <a:tblGrid>
                <a:gridCol w="1798955"/>
                <a:gridCol w="1728470"/>
                <a:gridCol w="1728470"/>
                <a:gridCol w="1728470"/>
                <a:gridCol w="1728470"/>
              </a:tblGrid>
              <a:tr h="370840">
                <a:tc>
                  <a:txBody>
                    <a:bodyPr/>
                    <a:lstStyle/>
                    <a:p>
                      <a:r>
                        <a:rPr lang="hu-HU" dirty="0" smtClean="0">
                          <a:solidFill>
                            <a:schemeClr val="bg2"/>
                          </a:solidFill>
                        </a:rPr>
                        <a:t>Alkalmazás</a:t>
                      </a:r>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200" dirty="0" smtClean="0">
                          <a:solidFill>
                            <a:schemeClr val="bg2"/>
                          </a:solidFill>
                        </a:rPr>
                        <a:t>CPU intenzív?</a:t>
                      </a:r>
                      <a:endParaRPr lang="hu-HU" sz="1200"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200" dirty="0" smtClean="0">
                          <a:solidFill>
                            <a:schemeClr val="bg2"/>
                          </a:solidFill>
                        </a:rPr>
                        <a:t>Memória intenzív?</a:t>
                      </a:r>
                      <a:endParaRPr lang="hu-HU" sz="1200"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200" dirty="0" smtClean="0">
                          <a:solidFill>
                            <a:schemeClr val="bg2"/>
                          </a:solidFill>
                        </a:rPr>
                        <a:t>Diszk intenzív?</a:t>
                      </a:r>
                      <a:endParaRPr lang="hu-HU" sz="1200"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hu-HU" sz="1200" dirty="0" smtClean="0">
                          <a:solidFill>
                            <a:schemeClr val="bg2"/>
                          </a:solidFill>
                        </a:rPr>
                        <a:t>Hálózat intenzív?</a:t>
                      </a:r>
                      <a:endParaRPr lang="hu-HU" sz="1200"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CRM rendszer</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E-mail rendszer</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Adatbázis</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Web szerver</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Monitoring</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err="1" smtClean="0">
                          <a:solidFill>
                            <a:schemeClr val="accent3">
                              <a:lumMod val="25000"/>
                            </a:schemeClr>
                          </a:solidFill>
                          <a:effectLst>
                            <a:outerShdw blurRad="38100" dist="38100" dir="2700000" algn="tl">
                              <a:srgbClr val="000000">
                                <a:alpha val="43137"/>
                              </a:srgbClr>
                            </a:outerShdw>
                          </a:effectLst>
                        </a:rPr>
                        <a:t>Active</a:t>
                      </a:r>
                      <a:r>
                        <a:rPr lang="hu-HU" sz="1600" b="1" baseline="0" dirty="0" smtClean="0">
                          <a:solidFill>
                            <a:schemeClr val="accent3">
                              <a:lumMod val="25000"/>
                            </a:schemeClr>
                          </a:solidFill>
                          <a:effectLst>
                            <a:outerShdw blurRad="38100" dist="38100" dir="2700000" algn="tl">
                              <a:srgbClr val="000000">
                                <a:alpha val="43137"/>
                              </a:srgbClr>
                            </a:outerShdw>
                          </a:effectLst>
                        </a:rPr>
                        <a:t> </a:t>
                      </a:r>
                      <a:r>
                        <a:rPr lang="hu-HU" sz="1600" b="1" baseline="0" dirty="0" err="1" smtClean="0">
                          <a:solidFill>
                            <a:schemeClr val="accent3">
                              <a:lumMod val="25000"/>
                            </a:schemeClr>
                          </a:solidFill>
                          <a:effectLst>
                            <a:outerShdw blurRad="38100" dist="38100" dir="2700000" algn="tl">
                              <a:srgbClr val="000000">
                                <a:alpha val="43137"/>
                              </a:srgbClr>
                            </a:outerShdw>
                          </a:effectLst>
                        </a:rPr>
                        <a:t>Directory</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hu-HU" sz="1600" b="1" baseline="0" dirty="0" smtClean="0">
                          <a:solidFill>
                            <a:schemeClr val="accent3">
                              <a:lumMod val="25000"/>
                            </a:schemeClr>
                          </a:solidFill>
                          <a:effectLst>
                            <a:outerShdw blurRad="38100" dist="38100" dir="2700000" algn="tl">
                              <a:srgbClr val="000000">
                                <a:alpha val="43137"/>
                              </a:srgbClr>
                            </a:outerShdw>
                          </a:effectLst>
                        </a:rPr>
                        <a:t>DNS</a:t>
                      </a:r>
                      <a:endParaRPr lang="hu-HU" sz="1600" b="1" baseline="0" dirty="0">
                        <a:solidFill>
                          <a:schemeClr val="accent3">
                            <a:lumMod val="25000"/>
                          </a:schemeClr>
                        </a:solidFill>
                        <a:effectLst>
                          <a:outerShdw blurRad="38100" dist="38100" dir="2700000" algn="tl">
                            <a:srgbClr val="000000">
                              <a:alpha val="43137"/>
                            </a:srgbClr>
                          </a:outerShdw>
                        </a:effectLst>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hu-HU" dirty="0">
                        <a:solidFill>
                          <a:schemeClr val="bg2"/>
                        </a:solidFill>
                      </a:endParaRPr>
                    </a:p>
                  </a:txBody>
                  <a:tcPr>
                    <a:lnL w="12700" cap="flat" cmpd="sng" algn="ctr">
                      <a:solidFill>
                        <a:schemeClr val="tx1">
                          <a:lumMod val="50000"/>
                        </a:schemeClr>
                      </a:solidFill>
                      <a:prstDash val="solid"/>
                      <a:round/>
                      <a:headEnd type="none" w="med" len="med"/>
                      <a:tailEnd type="none" w="med" len="med"/>
                    </a:lnL>
                    <a:lnR w="12700" cap="flat" cmpd="sng" algn="ctr">
                      <a:solidFill>
                        <a:schemeClr val="tx1">
                          <a:lumMod val="50000"/>
                        </a:schemeClr>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5" name="Csoportba foglalás 14"/>
          <p:cNvGrpSpPr/>
          <p:nvPr/>
        </p:nvGrpSpPr>
        <p:grpSpPr>
          <a:xfrm>
            <a:off x="2143108" y="4786322"/>
            <a:ext cx="714380" cy="142876"/>
            <a:chOff x="2143108" y="4786322"/>
            <a:chExt cx="714380" cy="142876"/>
          </a:xfrm>
        </p:grpSpPr>
        <p:sp>
          <p:nvSpPr>
            <p:cNvPr id="8" name="Ötágú csillag 7"/>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Ötágú csillag 8"/>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Ötágú csillag 9"/>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16" name="Csoportba foglalás 15"/>
          <p:cNvGrpSpPr/>
          <p:nvPr/>
        </p:nvGrpSpPr>
        <p:grpSpPr>
          <a:xfrm>
            <a:off x="2428860" y="5143512"/>
            <a:ext cx="428628" cy="142876"/>
            <a:chOff x="2428860" y="5143512"/>
            <a:chExt cx="428628" cy="142876"/>
          </a:xfrm>
        </p:grpSpPr>
        <p:sp>
          <p:nvSpPr>
            <p:cNvPr id="11" name="Ötágú csillag 10"/>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2" name="Ötágú csillag 11"/>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13" name="Ötágú csillag 12"/>
          <p:cNvSpPr/>
          <p:nvPr/>
        </p:nvSpPr>
        <p:spPr>
          <a:xfrm>
            <a:off x="2714612" y="550070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4" name="Szövegdoboz 13"/>
          <p:cNvSpPr txBox="1"/>
          <p:nvPr/>
        </p:nvSpPr>
        <p:spPr>
          <a:xfrm>
            <a:off x="3000364" y="4714884"/>
            <a:ext cx="3571900" cy="1015663"/>
          </a:xfrm>
          <a:prstGeom prst="rect">
            <a:avLst/>
          </a:prstGeom>
          <a:noFill/>
        </p:spPr>
        <p:txBody>
          <a:bodyPr wrap="square" rtlCol="0" anchor="ctr">
            <a:spAutoFit/>
          </a:bodyPr>
          <a:lstStyle/>
          <a:p>
            <a:r>
              <a:rPr lang="hu-HU" sz="2000" dirty="0" smtClean="0"/>
              <a:t>= Nagyon jellemző</a:t>
            </a:r>
          </a:p>
          <a:p>
            <a:r>
              <a:rPr lang="hu-HU" sz="2000" dirty="0" smtClean="0"/>
              <a:t>= Jellemző</a:t>
            </a:r>
          </a:p>
          <a:p>
            <a:r>
              <a:rPr lang="hu-HU" sz="2000" dirty="0" smtClean="0"/>
              <a:t>= Nem jellemző</a:t>
            </a:r>
            <a:endParaRPr lang="hu-HU" sz="2000" dirty="0"/>
          </a:p>
        </p:txBody>
      </p:sp>
      <p:grpSp>
        <p:nvGrpSpPr>
          <p:cNvPr id="17" name="Csoportba foglalás 16"/>
          <p:cNvGrpSpPr/>
          <p:nvPr/>
        </p:nvGrpSpPr>
        <p:grpSpPr>
          <a:xfrm>
            <a:off x="2500298" y="1928802"/>
            <a:ext cx="714380" cy="142876"/>
            <a:chOff x="2143108" y="4786322"/>
            <a:chExt cx="714380" cy="142876"/>
          </a:xfrm>
        </p:grpSpPr>
        <p:sp>
          <p:nvSpPr>
            <p:cNvPr id="18" name="Ötágú csillag 17"/>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9" name="Ötágú csillag 18"/>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0" name="Ötágú csillag 19"/>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1" name="Csoportba foglalás 20"/>
          <p:cNvGrpSpPr/>
          <p:nvPr/>
        </p:nvGrpSpPr>
        <p:grpSpPr>
          <a:xfrm>
            <a:off x="4286248" y="1928802"/>
            <a:ext cx="714380" cy="142876"/>
            <a:chOff x="2143108" y="4786322"/>
            <a:chExt cx="714380" cy="142876"/>
          </a:xfrm>
        </p:grpSpPr>
        <p:sp>
          <p:nvSpPr>
            <p:cNvPr id="22" name="Ötágú csillag 21"/>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3" name="Ötágú csillag 22"/>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4" name="Ötágú csillag 23"/>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5" name="Csoportba foglalás 24"/>
          <p:cNvGrpSpPr/>
          <p:nvPr/>
        </p:nvGrpSpPr>
        <p:grpSpPr>
          <a:xfrm>
            <a:off x="2500298" y="2714620"/>
            <a:ext cx="714380" cy="142876"/>
            <a:chOff x="2143108" y="4786322"/>
            <a:chExt cx="714380" cy="142876"/>
          </a:xfrm>
        </p:grpSpPr>
        <p:sp>
          <p:nvSpPr>
            <p:cNvPr id="26" name="Ötágú csillag 25"/>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7" name="Ötágú csillag 26"/>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28" name="Ötágú csillag 27"/>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29" name="Csoportba foglalás 28"/>
          <p:cNvGrpSpPr/>
          <p:nvPr/>
        </p:nvGrpSpPr>
        <p:grpSpPr>
          <a:xfrm>
            <a:off x="4286248" y="2714620"/>
            <a:ext cx="714380" cy="142876"/>
            <a:chOff x="2143108" y="4786322"/>
            <a:chExt cx="714380" cy="142876"/>
          </a:xfrm>
        </p:grpSpPr>
        <p:sp>
          <p:nvSpPr>
            <p:cNvPr id="30" name="Ötágú csillag 29"/>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Ötágú csillag 30"/>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Ötágú csillag 31"/>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3" name="Csoportba foglalás 32"/>
          <p:cNvGrpSpPr/>
          <p:nvPr/>
        </p:nvGrpSpPr>
        <p:grpSpPr>
          <a:xfrm>
            <a:off x="6000760" y="2714620"/>
            <a:ext cx="714380" cy="142876"/>
            <a:chOff x="2143108" y="4786322"/>
            <a:chExt cx="714380" cy="142876"/>
          </a:xfrm>
        </p:grpSpPr>
        <p:sp>
          <p:nvSpPr>
            <p:cNvPr id="34" name="Ötágú csillag 33"/>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Ötágú csillag 34"/>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Ötágú csillag 35"/>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37" name="Csoportba foglalás 36"/>
          <p:cNvGrpSpPr/>
          <p:nvPr/>
        </p:nvGrpSpPr>
        <p:grpSpPr>
          <a:xfrm>
            <a:off x="6143636" y="1928802"/>
            <a:ext cx="428628" cy="142876"/>
            <a:chOff x="2428860" y="5143512"/>
            <a:chExt cx="428628" cy="142876"/>
          </a:xfrm>
        </p:grpSpPr>
        <p:sp>
          <p:nvSpPr>
            <p:cNvPr id="38" name="Ötágú csillag 37"/>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9" name="Ötágú csillag 38"/>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0" name="Csoportba foglalás 39"/>
          <p:cNvGrpSpPr/>
          <p:nvPr/>
        </p:nvGrpSpPr>
        <p:grpSpPr>
          <a:xfrm>
            <a:off x="7858148" y="1928802"/>
            <a:ext cx="428628" cy="142876"/>
            <a:chOff x="2428860" y="5143512"/>
            <a:chExt cx="428628" cy="142876"/>
          </a:xfrm>
        </p:grpSpPr>
        <p:sp>
          <p:nvSpPr>
            <p:cNvPr id="41" name="Ötágú csillag 40"/>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2" name="Ötágú csillag 41"/>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3" name="Csoportba foglalás 42"/>
          <p:cNvGrpSpPr/>
          <p:nvPr/>
        </p:nvGrpSpPr>
        <p:grpSpPr>
          <a:xfrm>
            <a:off x="2643174" y="2357430"/>
            <a:ext cx="428628" cy="142876"/>
            <a:chOff x="2428860" y="5143512"/>
            <a:chExt cx="428628" cy="142876"/>
          </a:xfrm>
        </p:grpSpPr>
        <p:sp>
          <p:nvSpPr>
            <p:cNvPr id="44" name="Ötágú csillag 43"/>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5" name="Ötágú csillag 44"/>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6" name="Csoportba foglalás 45"/>
          <p:cNvGrpSpPr/>
          <p:nvPr/>
        </p:nvGrpSpPr>
        <p:grpSpPr>
          <a:xfrm>
            <a:off x="7858148" y="2357430"/>
            <a:ext cx="428628" cy="142876"/>
            <a:chOff x="2428860" y="5143512"/>
            <a:chExt cx="428628" cy="142876"/>
          </a:xfrm>
        </p:grpSpPr>
        <p:sp>
          <p:nvSpPr>
            <p:cNvPr id="47" name="Ötágú csillag 46"/>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48" name="Ötágú csillag 47"/>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9" name="Csoportba foglalás 48"/>
          <p:cNvGrpSpPr/>
          <p:nvPr/>
        </p:nvGrpSpPr>
        <p:grpSpPr>
          <a:xfrm>
            <a:off x="6000760" y="2357430"/>
            <a:ext cx="714380" cy="142876"/>
            <a:chOff x="2143108" y="4786322"/>
            <a:chExt cx="714380" cy="142876"/>
          </a:xfrm>
        </p:grpSpPr>
        <p:sp>
          <p:nvSpPr>
            <p:cNvPr id="50" name="Ötágú csillag 49"/>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Ötágú csillag 50"/>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Ötágú csillag 51"/>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3" name="Csoportba foglalás 52"/>
          <p:cNvGrpSpPr/>
          <p:nvPr/>
        </p:nvGrpSpPr>
        <p:grpSpPr>
          <a:xfrm>
            <a:off x="4286248" y="2357430"/>
            <a:ext cx="714380" cy="142876"/>
            <a:chOff x="2143108" y="4786322"/>
            <a:chExt cx="714380" cy="142876"/>
          </a:xfrm>
        </p:grpSpPr>
        <p:sp>
          <p:nvSpPr>
            <p:cNvPr id="54" name="Ötágú csillag 53"/>
            <p:cNvSpPr/>
            <p:nvPr/>
          </p:nvSpPr>
          <p:spPr>
            <a:xfrm>
              <a:off x="2143108"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Ötágú csillag 54"/>
            <p:cNvSpPr/>
            <p:nvPr/>
          </p:nvSpPr>
          <p:spPr>
            <a:xfrm>
              <a:off x="2428860"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Ötágú csillag 55"/>
            <p:cNvSpPr/>
            <p:nvPr/>
          </p:nvSpPr>
          <p:spPr>
            <a:xfrm>
              <a:off x="2714612" y="478632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57" name="Csoportba foglalás 56"/>
          <p:cNvGrpSpPr/>
          <p:nvPr/>
        </p:nvGrpSpPr>
        <p:grpSpPr>
          <a:xfrm>
            <a:off x="7858148" y="3071810"/>
            <a:ext cx="428628" cy="142876"/>
            <a:chOff x="2428860" y="5143512"/>
            <a:chExt cx="428628" cy="142876"/>
          </a:xfrm>
        </p:grpSpPr>
        <p:sp>
          <p:nvSpPr>
            <p:cNvPr id="58" name="Ötágú csillag 57"/>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Ötágú csillag 58"/>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0" name="Csoportba foglalás 59"/>
          <p:cNvGrpSpPr/>
          <p:nvPr/>
        </p:nvGrpSpPr>
        <p:grpSpPr>
          <a:xfrm>
            <a:off x="4429124" y="3071810"/>
            <a:ext cx="428628" cy="142876"/>
            <a:chOff x="2428860" y="5143512"/>
            <a:chExt cx="428628" cy="142876"/>
          </a:xfrm>
        </p:grpSpPr>
        <p:sp>
          <p:nvSpPr>
            <p:cNvPr id="61" name="Ötágú csillag 60"/>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2" name="Ötágú csillag 61"/>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3" name="Csoportba foglalás 62"/>
          <p:cNvGrpSpPr/>
          <p:nvPr/>
        </p:nvGrpSpPr>
        <p:grpSpPr>
          <a:xfrm>
            <a:off x="6143636" y="3429000"/>
            <a:ext cx="428628" cy="142876"/>
            <a:chOff x="2428860" y="5143512"/>
            <a:chExt cx="428628" cy="142876"/>
          </a:xfrm>
        </p:grpSpPr>
        <p:sp>
          <p:nvSpPr>
            <p:cNvPr id="64" name="Ötágú csillag 63"/>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Ötágú csillag 64"/>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66" name="Csoportba foglalás 65"/>
          <p:cNvGrpSpPr/>
          <p:nvPr/>
        </p:nvGrpSpPr>
        <p:grpSpPr>
          <a:xfrm>
            <a:off x="2643174" y="3429000"/>
            <a:ext cx="428628" cy="142876"/>
            <a:chOff x="2428860" y="5143512"/>
            <a:chExt cx="428628" cy="142876"/>
          </a:xfrm>
        </p:grpSpPr>
        <p:sp>
          <p:nvSpPr>
            <p:cNvPr id="67" name="Ötágú csillag 66"/>
            <p:cNvSpPr/>
            <p:nvPr/>
          </p:nvSpPr>
          <p:spPr>
            <a:xfrm>
              <a:off x="2428860"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Ötágú csillag 67"/>
            <p:cNvSpPr/>
            <p:nvPr/>
          </p:nvSpPr>
          <p:spPr>
            <a:xfrm>
              <a:off x="2714612" y="5143512"/>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69" name="Ötágú csillag 68"/>
          <p:cNvSpPr/>
          <p:nvPr/>
        </p:nvSpPr>
        <p:spPr>
          <a:xfrm>
            <a:off x="8001024" y="2714620"/>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Ötágú csillag 69"/>
          <p:cNvSpPr/>
          <p:nvPr/>
        </p:nvSpPr>
        <p:spPr>
          <a:xfrm>
            <a:off x="2786050" y="3071810"/>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1" name="Ötágú csillag 70"/>
          <p:cNvSpPr/>
          <p:nvPr/>
        </p:nvSpPr>
        <p:spPr>
          <a:xfrm>
            <a:off x="6286512" y="3071810"/>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2" name="Ötágú csillag 71"/>
          <p:cNvSpPr/>
          <p:nvPr/>
        </p:nvSpPr>
        <p:spPr>
          <a:xfrm>
            <a:off x="4572000" y="3429000"/>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Ötágú csillag 72"/>
          <p:cNvSpPr/>
          <p:nvPr/>
        </p:nvSpPr>
        <p:spPr>
          <a:xfrm>
            <a:off x="8001024" y="3429000"/>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Ötágú csillag 73"/>
          <p:cNvSpPr/>
          <p:nvPr/>
        </p:nvSpPr>
        <p:spPr>
          <a:xfrm>
            <a:off x="2786050" y="385762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Ötágú csillag 74"/>
          <p:cNvSpPr/>
          <p:nvPr/>
        </p:nvSpPr>
        <p:spPr>
          <a:xfrm>
            <a:off x="2786050" y="421481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Ötágú csillag 75"/>
          <p:cNvSpPr/>
          <p:nvPr/>
        </p:nvSpPr>
        <p:spPr>
          <a:xfrm>
            <a:off x="4572000" y="385762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Ötágú csillag 76"/>
          <p:cNvSpPr/>
          <p:nvPr/>
        </p:nvSpPr>
        <p:spPr>
          <a:xfrm>
            <a:off x="4572000" y="421481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Ötágú csillag 77"/>
          <p:cNvSpPr/>
          <p:nvPr/>
        </p:nvSpPr>
        <p:spPr>
          <a:xfrm>
            <a:off x="6286512" y="385762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Ötágú csillag 78"/>
          <p:cNvSpPr/>
          <p:nvPr/>
        </p:nvSpPr>
        <p:spPr>
          <a:xfrm>
            <a:off x="6286512" y="421481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Ötágú csillag 79"/>
          <p:cNvSpPr/>
          <p:nvPr/>
        </p:nvSpPr>
        <p:spPr>
          <a:xfrm>
            <a:off x="8001024" y="385762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Ötágú csillag 80"/>
          <p:cNvSpPr/>
          <p:nvPr/>
        </p:nvSpPr>
        <p:spPr>
          <a:xfrm>
            <a:off x="8001024" y="4214818"/>
            <a:ext cx="142876" cy="14287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églalap feliratnak 14"/>
          <p:cNvSpPr/>
          <p:nvPr/>
        </p:nvSpPr>
        <p:spPr>
          <a:xfrm>
            <a:off x="3071802" y="1214422"/>
            <a:ext cx="5357850" cy="2143140"/>
          </a:xfrm>
          <a:prstGeom prst="wedgeRectCallout">
            <a:avLst>
              <a:gd name="adj1" fmla="val -54255"/>
              <a:gd name="adj2" fmla="val 80722"/>
            </a:avLst>
          </a:prstGeom>
          <a:solidFill>
            <a:srgbClr val="FF6699"/>
          </a:solidFill>
          <a:ln>
            <a:solidFill>
              <a:srgbClr val="D60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Rectangular Callout 6"/>
          <p:cNvSpPr/>
          <p:nvPr/>
        </p:nvSpPr>
        <p:spPr>
          <a:xfrm>
            <a:off x="7215206" y="5357826"/>
            <a:ext cx="1643106" cy="1000156"/>
          </a:xfrm>
          <a:prstGeom prst="wedgeRectCallout">
            <a:avLst>
              <a:gd name="adj1" fmla="val -1778"/>
              <a:gd name="adj2" fmla="val -104575"/>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hu-HU"/>
          </a:p>
        </p:txBody>
      </p:sp>
      <p:sp>
        <p:nvSpPr>
          <p:cNvPr id="2" name="Title 1"/>
          <p:cNvSpPr>
            <a:spLocks noGrp="1"/>
          </p:cNvSpPr>
          <p:nvPr>
            <p:ph type="title"/>
          </p:nvPr>
        </p:nvSpPr>
        <p:spPr/>
        <p:txBody>
          <a:bodyPr/>
          <a:lstStyle/>
          <a:p>
            <a:r>
              <a:rPr lang="hu-HU" dirty="0" smtClean="0"/>
              <a:t>A virtualizációs terv</a:t>
            </a:r>
            <a:endParaRPr lang="hu-HU" dirty="0"/>
          </a:p>
        </p:txBody>
      </p:sp>
      <p:graphicFrame>
        <p:nvGraphicFramePr>
          <p:cNvPr id="49154" name="Object 2"/>
          <p:cNvGraphicFramePr>
            <a:graphicFrameLocks noChangeAspect="1"/>
          </p:cNvGraphicFramePr>
          <p:nvPr/>
        </p:nvGraphicFramePr>
        <p:xfrm>
          <a:off x="739775" y="1301750"/>
          <a:ext cx="7664450" cy="4256088"/>
        </p:xfrm>
        <a:graphic>
          <a:graphicData uri="http://schemas.openxmlformats.org/presentationml/2006/ole">
            <p:oleObj spid="_x0000_s49154" name="Visio" r:id="rId3" imgW="7749473" imgH="4271050" progId="Visio.Drawing.11">
              <p:embed/>
            </p:oleObj>
          </a:graphicData>
        </a:graphic>
      </p:graphicFrame>
      <p:sp>
        <p:nvSpPr>
          <p:cNvPr id="5" name="Rectangular Callout 4"/>
          <p:cNvSpPr/>
          <p:nvPr/>
        </p:nvSpPr>
        <p:spPr>
          <a:xfrm>
            <a:off x="3143240" y="1285860"/>
            <a:ext cx="2286016" cy="1643074"/>
          </a:xfrm>
          <a:prstGeom prst="wedgeRectCallout">
            <a:avLst>
              <a:gd name="adj1" fmla="val -74583"/>
              <a:gd name="adj2" fmla="val 107717"/>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hu-HU"/>
          </a:p>
        </p:txBody>
      </p:sp>
      <p:sp>
        <p:nvSpPr>
          <p:cNvPr id="6" name="Rectangular Callout 5"/>
          <p:cNvSpPr/>
          <p:nvPr/>
        </p:nvSpPr>
        <p:spPr>
          <a:xfrm>
            <a:off x="6143636" y="1643050"/>
            <a:ext cx="2286016" cy="1643074"/>
          </a:xfrm>
          <a:prstGeom prst="wedgeRectCallout">
            <a:avLst>
              <a:gd name="adj1" fmla="val -165832"/>
              <a:gd name="adj2" fmla="val 86848"/>
            </a:avLst>
          </a:prstGeom>
        </p:spPr>
        <p:style>
          <a:lnRef idx="0">
            <a:schemeClr val="accent3"/>
          </a:lnRef>
          <a:fillRef idx="1002">
            <a:schemeClr val="lt1"/>
          </a:fillRef>
          <a:effectRef idx="3">
            <a:schemeClr val="accent3"/>
          </a:effectRef>
          <a:fontRef idx="minor">
            <a:schemeClr val="lt1"/>
          </a:fontRef>
        </p:style>
        <p:txBody>
          <a:bodyPr rtlCol="0" anchor="ctr"/>
          <a:lstStyle/>
          <a:p>
            <a:pPr algn="ctr"/>
            <a:endParaRPr lang="hu-HU"/>
          </a:p>
        </p:txBody>
      </p:sp>
      <p:graphicFrame>
        <p:nvGraphicFramePr>
          <p:cNvPr id="49156" name="Object 4"/>
          <p:cNvGraphicFramePr>
            <a:graphicFrameLocks noChangeAspect="1"/>
          </p:cNvGraphicFramePr>
          <p:nvPr/>
        </p:nvGraphicFramePr>
        <p:xfrm>
          <a:off x="4071934" y="2214554"/>
          <a:ext cx="1071570" cy="718192"/>
        </p:xfrm>
        <a:graphic>
          <a:graphicData uri="http://schemas.openxmlformats.org/presentationml/2006/ole">
            <p:oleObj spid="_x0000_s49156" name="Visio" r:id="rId4" imgW="1565809" imgH="1009133" progId="Visio.Drawing.11">
              <p:embed/>
            </p:oleObj>
          </a:graphicData>
        </a:graphic>
      </p:graphicFrame>
      <p:graphicFrame>
        <p:nvGraphicFramePr>
          <p:cNvPr id="49157" name="Object 5"/>
          <p:cNvGraphicFramePr>
            <a:graphicFrameLocks noChangeAspect="1"/>
          </p:cNvGraphicFramePr>
          <p:nvPr/>
        </p:nvGraphicFramePr>
        <p:xfrm>
          <a:off x="6215074" y="2500306"/>
          <a:ext cx="1380743" cy="785818"/>
        </p:xfrm>
        <a:graphic>
          <a:graphicData uri="http://schemas.openxmlformats.org/presentationml/2006/ole">
            <p:oleObj spid="_x0000_s49157" name="Visio" r:id="rId5" imgW="1949371" imgH="1077759" progId="Visio.Drawing.11">
              <p:embed/>
            </p:oleObj>
          </a:graphicData>
        </a:graphic>
      </p:graphicFrame>
      <p:graphicFrame>
        <p:nvGraphicFramePr>
          <p:cNvPr id="49159" name="Object 7"/>
          <p:cNvGraphicFramePr>
            <a:graphicFrameLocks noChangeAspect="1"/>
          </p:cNvGraphicFramePr>
          <p:nvPr/>
        </p:nvGraphicFramePr>
        <p:xfrm>
          <a:off x="7358082" y="1785926"/>
          <a:ext cx="754061" cy="1151394"/>
        </p:xfrm>
        <a:graphic>
          <a:graphicData uri="http://schemas.openxmlformats.org/presentationml/2006/ole">
            <p:oleObj spid="_x0000_s49159" name="Visio" r:id="rId6" imgW="968886" imgH="1317411" progId="Visio.Drawing.11">
              <p:embed/>
            </p:oleObj>
          </a:graphicData>
        </a:graphic>
      </p:graphicFrame>
      <p:graphicFrame>
        <p:nvGraphicFramePr>
          <p:cNvPr id="49160" name="Object 8"/>
          <p:cNvGraphicFramePr>
            <a:graphicFrameLocks noChangeAspect="1"/>
          </p:cNvGraphicFramePr>
          <p:nvPr/>
        </p:nvGraphicFramePr>
        <p:xfrm>
          <a:off x="3929058" y="1357298"/>
          <a:ext cx="642942" cy="892840"/>
        </p:xfrm>
        <a:graphic>
          <a:graphicData uri="http://schemas.openxmlformats.org/presentationml/2006/ole">
            <p:oleObj spid="_x0000_s49160" name="Visio" r:id="rId7" imgW="985610" imgH="1225819" progId="Visio.Drawing.11">
              <p:embed/>
            </p:oleObj>
          </a:graphicData>
        </a:graphic>
      </p:graphicFrame>
      <p:graphicFrame>
        <p:nvGraphicFramePr>
          <p:cNvPr id="49161" name="Object 9"/>
          <p:cNvGraphicFramePr>
            <a:graphicFrameLocks noChangeAspect="1"/>
          </p:cNvGraphicFramePr>
          <p:nvPr/>
        </p:nvGraphicFramePr>
        <p:xfrm>
          <a:off x="6215074" y="1643050"/>
          <a:ext cx="928694" cy="936202"/>
        </p:xfrm>
        <a:graphic>
          <a:graphicData uri="http://schemas.openxmlformats.org/presentationml/2006/ole">
            <p:oleObj spid="_x0000_s49161" name="Visio" r:id="rId8" imgW="1519415" imgH="1443587" progId="Visio.Drawing.11">
              <p:embed/>
            </p:oleObj>
          </a:graphicData>
        </a:graphic>
      </p:graphicFrame>
      <p:graphicFrame>
        <p:nvGraphicFramePr>
          <p:cNvPr id="49162" name="Object 10"/>
          <p:cNvGraphicFramePr>
            <a:graphicFrameLocks noChangeAspect="1"/>
          </p:cNvGraphicFramePr>
          <p:nvPr/>
        </p:nvGraphicFramePr>
        <p:xfrm>
          <a:off x="3143240" y="1857364"/>
          <a:ext cx="769535" cy="1000133"/>
        </p:xfrm>
        <a:graphic>
          <a:graphicData uri="http://schemas.openxmlformats.org/presentationml/2006/ole">
            <p:oleObj spid="_x0000_s49162" name="Visio" r:id="rId9" imgW="926538" imgH="1204745" progId="Visio.Drawing.11">
              <p:embed/>
            </p:oleObj>
          </a:graphicData>
        </a:graphic>
      </p:graphicFrame>
      <p:graphicFrame>
        <p:nvGraphicFramePr>
          <p:cNvPr id="49163" name="Object 11"/>
          <p:cNvGraphicFramePr>
            <a:graphicFrameLocks noChangeAspect="1"/>
          </p:cNvGraphicFramePr>
          <p:nvPr/>
        </p:nvGraphicFramePr>
        <p:xfrm>
          <a:off x="7358082" y="5500702"/>
          <a:ext cx="1000132" cy="826196"/>
        </p:xfrm>
        <a:graphic>
          <a:graphicData uri="http://schemas.openxmlformats.org/presentationml/2006/ole">
            <p:oleObj spid="_x0000_s49163" name="Visio" r:id="rId10" imgW="1460073" imgH="1206366" progId="Visio.Drawing.11">
              <p:embed/>
            </p:oleObj>
          </a:graphicData>
        </a:graphic>
      </p:graphicFrame>
      <p:pic>
        <p:nvPicPr>
          <p:cNvPr id="49164" name="Picture 12" descr="E:\TempInt\Temporary Internet Files\Content.IE5\KC3OV20Z\MCj04325380000[1].png"/>
          <p:cNvPicPr>
            <a:picLocks noChangeAspect="1" noChangeArrowheads="1"/>
          </p:cNvPicPr>
          <p:nvPr/>
        </p:nvPicPr>
        <p:blipFill>
          <a:blip r:embed="rId11"/>
          <a:srcRect/>
          <a:stretch>
            <a:fillRect/>
          </a:stretch>
        </p:blipFill>
        <p:spPr bwMode="auto">
          <a:xfrm>
            <a:off x="3143240" y="4000504"/>
            <a:ext cx="642942" cy="633624"/>
          </a:xfrm>
          <a:prstGeom prst="rect">
            <a:avLst/>
          </a:prstGeom>
          <a:noFill/>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164"/>
                                        </p:tgtEl>
                                        <p:attrNameLst>
                                          <p:attrName>style.visibility</p:attrName>
                                        </p:attrNameLst>
                                      </p:cBhvr>
                                      <p:to>
                                        <p:strVal val="visible"/>
                                      </p:to>
                                    </p:set>
                                    <p:animEffect transition="in" filter="fade">
                                      <p:cBhvr>
                                        <p:cTn id="7" dur="2000"/>
                                        <p:tgtEl>
                                          <p:spTgt spid="49164"/>
                                        </p:tgtEl>
                                      </p:cBhvr>
                                    </p:animEffect>
                                  </p:childTnLst>
                                </p:cTn>
                              </p:par>
                            </p:childTnLst>
                          </p:cTn>
                        </p:par>
                        <p:par>
                          <p:cTn id="8" fill="hold">
                            <p:stCondLst>
                              <p:cond delay="2000"/>
                            </p:stCondLst>
                            <p:childTnLst>
                              <p:par>
                                <p:cTn id="9" presetID="10" presetClass="exit" presetSubtype="0" fill="hold" grpId="0" nodeType="afterEffect">
                                  <p:stCondLst>
                                    <p:cond delay="0"/>
                                  </p:stCondLst>
                                  <p:childTnLst>
                                    <p:animEffect transition="out" filter="fade">
                                      <p:cBhvr>
                                        <p:cTn id="10" dur="2000"/>
                                        <p:tgtEl>
                                          <p:spTgt spid="5"/>
                                        </p:tgtEl>
                                      </p:cBhvr>
                                    </p:animEffect>
                                    <p:set>
                                      <p:cBhvr>
                                        <p:cTn id="11" dur="1" fill="hold">
                                          <p:stCondLst>
                                            <p:cond delay="1999"/>
                                          </p:stCondLst>
                                        </p:cTn>
                                        <p:tgtEl>
                                          <p:spTgt spid="5"/>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2000"/>
                                        <p:tgtEl>
                                          <p:spTgt spid="6"/>
                                        </p:tgtEl>
                                      </p:cBhvr>
                                    </p:animEffect>
                                    <p:set>
                                      <p:cBhvr>
                                        <p:cTn id="14" dur="1" fill="hold">
                                          <p:stCondLst>
                                            <p:cond delay="1999"/>
                                          </p:stCondLst>
                                        </p:cTn>
                                        <p:tgtEl>
                                          <p:spTgt spid="6"/>
                                        </p:tgtEl>
                                        <p:attrNameLst>
                                          <p:attrName>style.visibility</p:attrName>
                                        </p:attrNameLst>
                                      </p:cBhvr>
                                      <p:to>
                                        <p:strVal val="hidden"/>
                                      </p:to>
                                    </p:set>
                                  </p:childTnLst>
                                </p:cTn>
                              </p:par>
                            </p:childTnLst>
                          </p:cTn>
                        </p:par>
                        <p:par>
                          <p:cTn id="15" fill="hold">
                            <p:stCondLst>
                              <p:cond delay="4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Will this VM overcommit"/>
          <p:cNvSpPr/>
          <p:nvPr/>
        </p:nvSpPr>
        <p:spPr bwMode="auto">
          <a:xfrm>
            <a:off x="1233038" y="1616374"/>
            <a:ext cx="1733910" cy="81088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hu-HU" sz="1400" dirty="0" smtClean="0">
                <a:solidFill>
                  <a:schemeClr val="bg1"/>
                </a:solidFill>
                <a:latin typeface="Segoe" pitchFamily="34" charset="0"/>
              </a:rPr>
              <a:t>Túlvállalás?</a:t>
            </a:r>
            <a:endParaRPr lang="en-US" sz="1400" dirty="0" smtClean="0">
              <a:solidFill>
                <a:schemeClr val="bg1"/>
              </a:solidFill>
              <a:latin typeface="Segoe" pitchFamily="34" charset="0"/>
            </a:endParaRPr>
          </a:p>
        </p:txBody>
      </p:sp>
      <p:sp>
        <p:nvSpPr>
          <p:cNvPr id="63" name="Place the VM"/>
          <p:cNvSpPr/>
          <p:nvPr/>
        </p:nvSpPr>
        <p:spPr bwMode="auto">
          <a:xfrm>
            <a:off x="1214414" y="1571612"/>
            <a:ext cx="1785258" cy="968829"/>
          </a:xfrm>
          <a:prstGeom prst="round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b="1" dirty="0" smtClean="0">
                <a:solidFill>
                  <a:schemeClr val="tx2"/>
                </a:solidFill>
                <a:effectLst>
                  <a:outerShdw blurRad="38100" dist="38100" dir="2700000" algn="tl">
                    <a:srgbClr val="000000">
                      <a:alpha val="43137"/>
                    </a:srgbClr>
                  </a:outerShdw>
                </a:effectLst>
                <a:latin typeface="Segoe" pitchFamily="34" charset="0"/>
              </a:rPr>
              <a:t>VM</a:t>
            </a:r>
            <a:endParaRPr lang="hu-HU" sz="2000" b="1" dirty="0" smtClean="0">
              <a:solidFill>
                <a:schemeClr val="tx2"/>
              </a:solidFill>
              <a:effectLst>
                <a:outerShdw blurRad="38100" dist="38100" dir="2700000" algn="tl">
                  <a:srgbClr val="000000">
                    <a:alpha val="43137"/>
                  </a:srgbClr>
                </a:outerShdw>
              </a:effectLst>
              <a:latin typeface="Segoe" pitchFamily="34" charset="0"/>
            </a:endParaRPr>
          </a:p>
          <a:p>
            <a:pPr algn="ctr" defTabSz="914099"/>
            <a:r>
              <a:rPr lang="hu-HU" sz="2000" b="1" dirty="0" smtClean="0">
                <a:solidFill>
                  <a:schemeClr val="tx2"/>
                </a:solidFill>
                <a:effectLst>
                  <a:outerShdw blurRad="38100" dist="38100" dir="2700000" algn="tl">
                    <a:srgbClr val="000000">
                      <a:alpha val="43137"/>
                    </a:srgbClr>
                  </a:outerShdw>
                </a:effectLst>
                <a:latin typeface="Segoe" pitchFamily="34" charset="0"/>
              </a:rPr>
              <a:t>elhelyezése</a:t>
            </a:r>
            <a:endParaRPr lang="en-US" sz="2000" b="1" dirty="0" smtClean="0">
              <a:solidFill>
                <a:schemeClr val="tx2"/>
              </a:solidFill>
              <a:effectLst>
                <a:outerShdw blurRad="38100" dist="38100" dir="2700000" algn="tl">
                  <a:srgbClr val="000000">
                    <a:alpha val="43137"/>
                  </a:srgbClr>
                </a:outerShdw>
              </a:effectLst>
              <a:latin typeface="Segoe" pitchFamily="34" charset="0"/>
            </a:endParaRPr>
          </a:p>
        </p:txBody>
      </p:sp>
      <p:grpSp>
        <p:nvGrpSpPr>
          <p:cNvPr id="3" name="Cluster Host 1"/>
          <p:cNvGrpSpPr/>
          <p:nvPr/>
        </p:nvGrpSpPr>
        <p:grpSpPr>
          <a:xfrm>
            <a:off x="928662" y="2879949"/>
            <a:ext cx="2103503" cy="3285720"/>
            <a:chOff x="928662" y="2879949"/>
            <a:chExt cx="2103503" cy="3285720"/>
          </a:xfrm>
        </p:grpSpPr>
        <p:pic>
          <p:nvPicPr>
            <p:cNvPr id="26" name="Picture 2" descr="C:\Users\shonsh\Desktop\images\host.png"/>
            <p:cNvPicPr>
              <a:picLocks noChangeAspect="1" noChangeArrowheads="1"/>
            </p:cNvPicPr>
            <p:nvPr/>
          </p:nvPicPr>
          <p:blipFill>
            <a:blip r:embed="rId3"/>
            <a:srcRect/>
            <a:stretch>
              <a:fillRect/>
            </a:stretch>
          </p:blipFill>
          <p:spPr bwMode="auto">
            <a:xfrm>
              <a:off x="1046203" y="2879949"/>
              <a:ext cx="1985962" cy="3217566"/>
            </a:xfrm>
            <a:prstGeom prst="rect">
              <a:avLst/>
            </a:prstGeom>
            <a:noFill/>
          </p:spPr>
        </p:pic>
        <p:sp>
          <p:nvSpPr>
            <p:cNvPr id="31" name="TextBox 30"/>
            <p:cNvSpPr txBox="1"/>
            <p:nvPr/>
          </p:nvSpPr>
          <p:spPr>
            <a:xfrm>
              <a:off x="928662" y="5857892"/>
              <a:ext cx="2080007" cy="307777"/>
            </a:xfrm>
            <a:prstGeom prst="rect">
              <a:avLst/>
            </a:prstGeom>
            <a:solidFill>
              <a:schemeClr val="bg1">
                <a:lumMod val="40000"/>
                <a:lumOff val="60000"/>
              </a:schemeClr>
            </a:solidFill>
          </p:spPr>
          <p:txBody>
            <a:bodyPr wrap="square" rtlCol="0">
              <a:spAutoFit/>
            </a:bodyPr>
            <a:lstStyle/>
            <a:p>
              <a:r>
                <a:rPr lang="hu-HU" sz="1400" b="1" dirty="0" smtClean="0">
                  <a:solidFill>
                    <a:schemeClr val="bg2"/>
                  </a:solidFill>
                  <a:latin typeface="Segoe" pitchFamily="34" charset="0"/>
                </a:rPr>
                <a:t>Fürtözött gazdagép 1</a:t>
              </a:r>
              <a:endParaRPr lang="en-US" sz="1400" b="1" dirty="0" smtClean="0">
                <a:solidFill>
                  <a:schemeClr val="bg2"/>
                </a:solidFill>
                <a:latin typeface="Segoe" pitchFamily="34" charset="0"/>
              </a:endParaRPr>
            </a:p>
          </p:txBody>
        </p:sp>
      </p:grpSp>
      <p:grpSp>
        <p:nvGrpSpPr>
          <p:cNvPr id="4" name="Cluster Host 2"/>
          <p:cNvGrpSpPr/>
          <p:nvPr/>
        </p:nvGrpSpPr>
        <p:grpSpPr>
          <a:xfrm>
            <a:off x="3825830" y="2879949"/>
            <a:ext cx="2100075" cy="3285720"/>
            <a:chOff x="3825830" y="2879949"/>
            <a:chExt cx="2100075" cy="3285720"/>
          </a:xfrm>
        </p:grpSpPr>
        <p:pic>
          <p:nvPicPr>
            <p:cNvPr id="7" name="Picture 2" descr="C:\Users\shonsh\Desktop\images\host.png"/>
            <p:cNvPicPr>
              <a:picLocks noChangeAspect="1" noChangeArrowheads="1"/>
            </p:cNvPicPr>
            <p:nvPr/>
          </p:nvPicPr>
          <p:blipFill>
            <a:blip r:embed="rId3"/>
            <a:srcRect/>
            <a:stretch>
              <a:fillRect/>
            </a:stretch>
          </p:blipFill>
          <p:spPr bwMode="auto">
            <a:xfrm>
              <a:off x="3825830" y="2879949"/>
              <a:ext cx="1985962" cy="3217566"/>
            </a:xfrm>
            <a:prstGeom prst="rect">
              <a:avLst/>
            </a:prstGeom>
            <a:noFill/>
          </p:spPr>
        </p:pic>
        <p:sp>
          <p:nvSpPr>
            <p:cNvPr id="32" name="TextBox 31"/>
            <p:cNvSpPr txBox="1"/>
            <p:nvPr/>
          </p:nvSpPr>
          <p:spPr>
            <a:xfrm>
              <a:off x="3857620" y="5857892"/>
              <a:ext cx="2068285" cy="307777"/>
            </a:xfrm>
            <a:prstGeom prst="rect">
              <a:avLst/>
            </a:prstGeom>
            <a:solidFill>
              <a:schemeClr val="bg1">
                <a:lumMod val="40000"/>
                <a:lumOff val="60000"/>
              </a:schemeClr>
            </a:solidFill>
          </p:spPr>
          <p:txBody>
            <a:bodyPr wrap="square" rtlCol="0">
              <a:spAutoFit/>
            </a:bodyPr>
            <a:lstStyle/>
            <a:p>
              <a:r>
                <a:rPr lang="hu-HU" sz="1400" b="1" dirty="0" smtClean="0">
                  <a:solidFill>
                    <a:schemeClr val="bg2"/>
                  </a:solidFill>
                  <a:latin typeface="Segoe" pitchFamily="34" charset="0"/>
                </a:rPr>
                <a:t>Fürtözött gazdagép 2</a:t>
              </a:r>
              <a:endParaRPr lang="en-US" sz="1400" b="1" dirty="0" smtClean="0">
                <a:solidFill>
                  <a:schemeClr val="bg2"/>
                </a:solidFill>
                <a:latin typeface="Segoe" pitchFamily="34" charset="0"/>
              </a:endParaRPr>
            </a:p>
          </p:txBody>
        </p:sp>
      </p:grpSp>
      <p:grpSp>
        <p:nvGrpSpPr>
          <p:cNvPr id="5" name="Cluster Host 3"/>
          <p:cNvGrpSpPr/>
          <p:nvPr/>
        </p:nvGrpSpPr>
        <p:grpSpPr>
          <a:xfrm>
            <a:off x="6500826" y="2879949"/>
            <a:ext cx="2084732" cy="3285720"/>
            <a:chOff x="6500826" y="2879949"/>
            <a:chExt cx="2084732" cy="3285720"/>
          </a:xfrm>
        </p:grpSpPr>
        <p:pic>
          <p:nvPicPr>
            <p:cNvPr id="22" name="Picture 2" descr="C:\Users\shonsh\Desktop\images\host.png"/>
            <p:cNvPicPr>
              <a:picLocks noChangeAspect="1" noChangeArrowheads="1"/>
            </p:cNvPicPr>
            <p:nvPr/>
          </p:nvPicPr>
          <p:blipFill>
            <a:blip r:embed="rId3"/>
            <a:srcRect/>
            <a:stretch>
              <a:fillRect/>
            </a:stretch>
          </p:blipFill>
          <p:spPr bwMode="auto">
            <a:xfrm>
              <a:off x="6599596" y="2879949"/>
              <a:ext cx="1985962" cy="3217566"/>
            </a:xfrm>
            <a:prstGeom prst="rect">
              <a:avLst/>
            </a:prstGeom>
            <a:noFill/>
          </p:spPr>
        </p:pic>
        <p:sp>
          <p:nvSpPr>
            <p:cNvPr id="35" name="TextBox 34"/>
            <p:cNvSpPr txBox="1"/>
            <p:nvPr/>
          </p:nvSpPr>
          <p:spPr>
            <a:xfrm>
              <a:off x="6500826" y="5857892"/>
              <a:ext cx="2068284" cy="307777"/>
            </a:xfrm>
            <a:prstGeom prst="rect">
              <a:avLst/>
            </a:prstGeom>
            <a:solidFill>
              <a:schemeClr val="bg1">
                <a:lumMod val="40000"/>
                <a:lumOff val="60000"/>
              </a:schemeClr>
            </a:solidFill>
          </p:spPr>
          <p:txBody>
            <a:bodyPr wrap="square" rtlCol="0">
              <a:spAutoFit/>
            </a:bodyPr>
            <a:lstStyle/>
            <a:p>
              <a:r>
                <a:rPr lang="hu-HU" sz="1400" b="1" dirty="0" smtClean="0">
                  <a:solidFill>
                    <a:schemeClr val="bg2"/>
                  </a:solidFill>
                  <a:latin typeface="Segoe" pitchFamily="34" charset="0"/>
                </a:rPr>
                <a:t>Fürtözött gazdagép 3</a:t>
              </a:r>
              <a:endParaRPr lang="en-US" sz="1400" b="1" dirty="0" smtClean="0">
                <a:solidFill>
                  <a:schemeClr val="bg2"/>
                </a:solidFill>
                <a:latin typeface="Segoe" pitchFamily="34" charset="0"/>
              </a:endParaRPr>
            </a:p>
          </p:txBody>
        </p:sp>
      </p:grpSp>
      <p:pic>
        <p:nvPicPr>
          <p:cNvPr id="38" name="VM 4" descr="VM.png"/>
          <p:cNvPicPr>
            <a:picLocks noChangeAspect="1"/>
          </p:cNvPicPr>
          <p:nvPr/>
        </p:nvPicPr>
        <p:blipFill>
          <a:blip r:embed="rId4"/>
          <a:stretch>
            <a:fillRect/>
          </a:stretch>
        </p:blipFill>
        <p:spPr>
          <a:xfrm>
            <a:off x="7637976" y="3063369"/>
            <a:ext cx="740664" cy="1199991"/>
          </a:xfrm>
          <a:prstGeom prst="rect">
            <a:avLst/>
          </a:prstGeom>
        </p:spPr>
      </p:pic>
      <p:pic>
        <p:nvPicPr>
          <p:cNvPr id="40" name="Grey VM 3" descr="VM-transparent.png"/>
          <p:cNvPicPr>
            <a:picLocks noChangeAspect="1"/>
          </p:cNvPicPr>
          <p:nvPr/>
        </p:nvPicPr>
        <p:blipFill>
          <a:blip r:embed="rId5"/>
          <a:stretch>
            <a:fillRect/>
          </a:stretch>
        </p:blipFill>
        <p:spPr>
          <a:xfrm>
            <a:off x="7637976" y="4353513"/>
            <a:ext cx="740664" cy="1199991"/>
          </a:xfrm>
          <a:prstGeom prst="rect">
            <a:avLst/>
          </a:prstGeom>
        </p:spPr>
      </p:pic>
      <p:pic>
        <p:nvPicPr>
          <p:cNvPr id="41" name="VM 3" descr="VM.png"/>
          <p:cNvPicPr>
            <a:picLocks noChangeAspect="1"/>
          </p:cNvPicPr>
          <p:nvPr/>
        </p:nvPicPr>
        <p:blipFill>
          <a:blip r:embed="rId4"/>
          <a:stretch>
            <a:fillRect/>
          </a:stretch>
        </p:blipFill>
        <p:spPr>
          <a:xfrm>
            <a:off x="4883275" y="3063369"/>
            <a:ext cx="740664" cy="1199991"/>
          </a:xfrm>
          <a:prstGeom prst="rect">
            <a:avLst/>
          </a:prstGeom>
        </p:spPr>
      </p:pic>
      <p:pic>
        <p:nvPicPr>
          <p:cNvPr id="42" name="Grey VM 2" descr="VM-transparent.png"/>
          <p:cNvPicPr>
            <a:picLocks noChangeAspect="1"/>
          </p:cNvPicPr>
          <p:nvPr/>
        </p:nvPicPr>
        <p:blipFill>
          <a:blip r:embed="rId5"/>
          <a:stretch>
            <a:fillRect/>
          </a:stretch>
        </p:blipFill>
        <p:spPr>
          <a:xfrm>
            <a:off x="4883275" y="4353513"/>
            <a:ext cx="740664" cy="1199991"/>
          </a:xfrm>
          <a:prstGeom prst="rect">
            <a:avLst/>
          </a:prstGeom>
        </p:spPr>
      </p:pic>
      <p:pic>
        <p:nvPicPr>
          <p:cNvPr id="45" name="VM 2" descr="VM.png"/>
          <p:cNvPicPr>
            <a:picLocks noChangeAspect="1"/>
          </p:cNvPicPr>
          <p:nvPr/>
        </p:nvPicPr>
        <p:blipFill>
          <a:blip r:embed="rId4"/>
          <a:stretch>
            <a:fillRect/>
          </a:stretch>
        </p:blipFill>
        <p:spPr>
          <a:xfrm>
            <a:off x="2085440" y="3063369"/>
            <a:ext cx="740664" cy="1199991"/>
          </a:xfrm>
          <a:prstGeom prst="rect">
            <a:avLst/>
          </a:prstGeom>
        </p:spPr>
      </p:pic>
      <p:pic>
        <p:nvPicPr>
          <p:cNvPr id="46" name="Grey VM 1" descr="VM-transparent.png"/>
          <p:cNvPicPr>
            <a:picLocks noChangeAspect="1"/>
          </p:cNvPicPr>
          <p:nvPr/>
        </p:nvPicPr>
        <p:blipFill>
          <a:blip r:embed="rId5"/>
          <a:stretch>
            <a:fillRect/>
          </a:stretch>
        </p:blipFill>
        <p:spPr>
          <a:xfrm>
            <a:off x="2085440" y="4353513"/>
            <a:ext cx="740664" cy="1199991"/>
          </a:xfrm>
          <a:prstGeom prst="rect">
            <a:avLst/>
          </a:prstGeom>
        </p:spPr>
      </p:pic>
      <p:sp>
        <p:nvSpPr>
          <p:cNvPr id="2" name="Title 1"/>
          <p:cNvSpPr>
            <a:spLocks noGrp="1"/>
          </p:cNvSpPr>
          <p:nvPr>
            <p:ph type="title"/>
          </p:nvPr>
        </p:nvSpPr>
        <p:spPr>
          <a:xfrm>
            <a:off x="382588" y="227013"/>
            <a:ext cx="8380412" cy="553998"/>
          </a:xfrm>
        </p:spPr>
        <p:txBody>
          <a:bodyPr/>
          <a:lstStyle/>
          <a:p>
            <a:r>
              <a:rPr lang="hu-HU" sz="3600" dirty="0" smtClean="0"/>
              <a:t>Gépelhelyezés és túlvállalás figyelés</a:t>
            </a:r>
            <a:endParaRPr lang="en-US" sz="3600" dirty="0"/>
          </a:p>
        </p:txBody>
      </p:sp>
      <p:sp>
        <p:nvSpPr>
          <p:cNvPr id="25" name="Node Failer"/>
          <p:cNvSpPr txBox="1"/>
          <p:nvPr/>
        </p:nvSpPr>
        <p:spPr>
          <a:xfrm>
            <a:off x="325438" y="903361"/>
            <a:ext cx="2903973" cy="369332"/>
          </a:xfrm>
          <a:prstGeom prst="rect">
            <a:avLst/>
          </a:prstGeom>
          <a:noFill/>
        </p:spPr>
        <p:txBody>
          <a:bodyPr wrap="square" rtlCol="0">
            <a:spAutoFit/>
          </a:bodyPr>
          <a:lstStyle/>
          <a:p>
            <a:r>
              <a:rPr lang="en-US" sz="1800" b="1" dirty="0" smtClean="0">
                <a:solidFill>
                  <a:schemeClr val="accent1"/>
                </a:solidFill>
                <a:latin typeface="Segoe" pitchFamily="34" charset="0"/>
              </a:rPr>
              <a:t>Node failure reserve = 1</a:t>
            </a:r>
          </a:p>
        </p:txBody>
      </p:sp>
      <p:sp>
        <p:nvSpPr>
          <p:cNvPr id="36" name="Rounded Rectangle 35"/>
          <p:cNvSpPr/>
          <p:nvPr/>
        </p:nvSpPr>
        <p:spPr bwMode="auto">
          <a:xfrm>
            <a:off x="4057290" y="1616374"/>
            <a:ext cx="1733910" cy="810883"/>
          </a:xfrm>
          <a:prstGeom prst="roundRect">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r>
              <a:rPr lang="hu-HU" sz="1400" dirty="0" smtClean="0">
                <a:solidFill>
                  <a:schemeClr val="bg1"/>
                </a:solidFill>
                <a:latin typeface="Segoe" pitchFamily="34" charset="0"/>
              </a:rPr>
              <a:t>Túlvállalás?</a:t>
            </a:r>
            <a:endParaRPr lang="en-US" sz="1400" dirty="0" smtClean="0">
              <a:solidFill>
                <a:schemeClr val="bg1"/>
              </a:solidFill>
              <a:latin typeface="Segoe" pitchFamily="34" charset="0"/>
            </a:endParaRPr>
          </a:p>
        </p:txBody>
      </p:sp>
      <p:sp>
        <p:nvSpPr>
          <p:cNvPr id="64" name="Don't place the VM"/>
          <p:cNvSpPr/>
          <p:nvPr/>
        </p:nvSpPr>
        <p:spPr bwMode="auto">
          <a:xfrm>
            <a:off x="4000496" y="1571612"/>
            <a:ext cx="1785258" cy="968829"/>
          </a:xfrm>
          <a:prstGeom prst="roundRect">
            <a:avLst/>
          </a:prstGeom>
          <a:solidFill>
            <a:schemeClr val="accent3"/>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hu-HU" sz="2000" b="1" dirty="0" smtClean="0">
                <a:solidFill>
                  <a:schemeClr val="tx2"/>
                </a:solidFill>
                <a:effectLst>
                  <a:outerShdw blurRad="38100" dist="38100" dir="2700000" algn="tl">
                    <a:srgbClr val="000000">
                      <a:alpha val="43137"/>
                    </a:srgbClr>
                  </a:outerShdw>
                </a:effectLst>
                <a:latin typeface="Segoe" pitchFamily="34" charset="0"/>
              </a:rPr>
              <a:t>A </a:t>
            </a:r>
            <a:r>
              <a:rPr lang="en-US" sz="2000" b="1" dirty="0" smtClean="0">
                <a:solidFill>
                  <a:schemeClr val="tx2"/>
                </a:solidFill>
                <a:effectLst>
                  <a:outerShdw blurRad="38100" dist="38100" dir="2700000" algn="tl">
                    <a:srgbClr val="000000">
                      <a:alpha val="43137"/>
                    </a:srgbClr>
                  </a:outerShdw>
                </a:effectLst>
                <a:latin typeface="Segoe" pitchFamily="34" charset="0"/>
              </a:rPr>
              <a:t>VM</a:t>
            </a:r>
            <a:r>
              <a:rPr lang="hu-HU" sz="2000" b="1" dirty="0" err="1" smtClean="0">
                <a:solidFill>
                  <a:schemeClr val="tx2"/>
                </a:solidFill>
                <a:effectLst>
                  <a:outerShdw blurRad="38100" dist="38100" dir="2700000" algn="tl">
                    <a:srgbClr val="000000">
                      <a:alpha val="43137"/>
                    </a:srgbClr>
                  </a:outerShdw>
                </a:effectLst>
                <a:latin typeface="Segoe" pitchFamily="34" charset="0"/>
              </a:rPr>
              <a:t>-et</a:t>
            </a:r>
            <a:r>
              <a:rPr lang="hu-HU" sz="2000" b="1" dirty="0" smtClean="0">
                <a:solidFill>
                  <a:schemeClr val="tx2"/>
                </a:solidFill>
                <a:effectLst>
                  <a:outerShdw blurRad="38100" dist="38100" dir="2700000" algn="tl">
                    <a:srgbClr val="000000">
                      <a:alpha val="43137"/>
                    </a:srgbClr>
                  </a:outerShdw>
                </a:effectLst>
                <a:latin typeface="Segoe" pitchFamily="34" charset="0"/>
              </a:rPr>
              <a:t> nem helyezi el</a:t>
            </a:r>
            <a:endParaRPr lang="en-US" sz="2000" b="1" dirty="0" smtClean="0">
              <a:solidFill>
                <a:schemeClr val="tx2"/>
              </a:solidFill>
              <a:effectLst>
                <a:outerShdw blurRad="38100" dist="38100" dir="2700000" algn="tl">
                  <a:srgbClr val="000000">
                    <a:alpha val="43137"/>
                  </a:srgbClr>
                </a:outerShdw>
              </a:effectLst>
              <a:latin typeface="Segoe" pitchFamily="34" charset="0"/>
            </a:endParaRPr>
          </a:p>
        </p:txBody>
      </p:sp>
      <p:pic>
        <p:nvPicPr>
          <p:cNvPr id="33" name="VM 1" descr="C:\Users\shonsh\Desktop\images\VM.png"/>
          <p:cNvPicPr>
            <a:picLocks noChangeAspect="1" noChangeArrowheads="1"/>
          </p:cNvPicPr>
          <p:nvPr/>
        </p:nvPicPr>
        <p:blipFill>
          <a:blip r:embed="rId4"/>
          <a:srcRect/>
          <a:stretch>
            <a:fillRect/>
          </a:stretch>
        </p:blipFill>
        <p:spPr bwMode="auto">
          <a:xfrm>
            <a:off x="374470" y="1616374"/>
            <a:ext cx="741362" cy="1201121"/>
          </a:xfrm>
          <a:prstGeom prst="rect">
            <a:avLst/>
          </a:prstGeom>
          <a:noFill/>
        </p:spPr>
      </p:pic>
      <p:pic>
        <p:nvPicPr>
          <p:cNvPr id="29" name="Picture 3" descr="C:\Users\shonsh\Desktop\images\VM.png"/>
          <p:cNvPicPr>
            <a:picLocks noChangeAspect="1" noChangeArrowheads="1"/>
          </p:cNvPicPr>
          <p:nvPr/>
        </p:nvPicPr>
        <p:blipFill>
          <a:blip r:embed="rId4"/>
          <a:srcRect/>
          <a:stretch>
            <a:fillRect/>
          </a:stretch>
        </p:blipFill>
        <p:spPr bwMode="auto">
          <a:xfrm>
            <a:off x="3145022" y="1616374"/>
            <a:ext cx="741362" cy="1201121"/>
          </a:xfrm>
          <a:prstGeom prst="rect">
            <a:avLst/>
          </a:prstGeom>
          <a:noFill/>
        </p:spPr>
      </p:pic>
      <p:grpSp>
        <p:nvGrpSpPr>
          <p:cNvPr id="6" name="CRASH"/>
          <p:cNvGrpSpPr/>
          <p:nvPr/>
        </p:nvGrpSpPr>
        <p:grpSpPr>
          <a:xfrm>
            <a:off x="854526" y="3052534"/>
            <a:ext cx="2298700" cy="2146300"/>
            <a:chOff x="723900" y="2959100"/>
            <a:chExt cx="2298700" cy="2146300"/>
          </a:xfrm>
        </p:grpSpPr>
        <p:sp>
          <p:nvSpPr>
            <p:cNvPr id="49" name="Cloud 48"/>
            <p:cNvSpPr/>
            <p:nvPr/>
          </p:nvSpPr>
          <p:spPr bwMode="auto">
            <a:xfrm>
              <a:off x="812800" y="3733800"/>
              <a:ext cx="2209800" cy="1371600"/>
            </a:xfrm>
            <a:prstGeom prst="cloud">
              <a:avLst/>
            </a:prstGeom>
            <a:solidFill>
              <a:schemeClr val="bg2">
                <a:alpha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hu-HU" b="1" i="1" dirty="0" smtClean="0">
                  <a:solidFill>
                    <a:schemeClr val="tx1"/>
                  </a:solidFill>
                  <a:latin typeface="Segoe" pitchFamily="34" charset="0"/>
                </a:rPr>
                <a:t>Össze-omlás</a:t>
              </a:r>
              <a:endParaRPr lang="en-US" b="1" i="1" dirty="0" smtClean="0">
                <a:solidFill>
                  <a:schemeClr val="tx1"/>
                </a:solidFill>
                <a:latin typeface="Segoe" pitchFamily="34" charset="0"/>
              </a:endParaRPr>
            </a:p>
          </p:txBody>
        </p:sp>
        <p:sp>
          <p:nvSpPr>
            <p:cNvPr id="48" name="Lightning Bolt 47"/>
            <p:cNvSpPr/>
            <p:nvPr/>
          </p:nvSpPr>
          <p:spPr bwMode="auto">
            <a:xfrm>
              <a:off x="723900" y="2959100"/>
              <a:ext cx="1053124" cy="1244600"/>
            </a:xfrm>
            <a:prstGeom prst="lightningBol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grpSp>
      <p:grpSp>
        <p:nvGrpSpPr>
          <p:cNvPr id="8" name="CRASH 2"/>
          <p:cNvGrpSpPr/>
          <p:nvPr/>
        </p:nvGrpSpPr>
        <p:grpSpPr>
          <a:xfrm>
            <a:off x="3592290" y="3052534"/>
            <a:ext cx="2298700" cy="2146300"/>
            <a:chOff x="4000500" y="2971800"/>
            <a:chExt cx="2298700" cy="2146300"/>
          </a:xfrm>
        </p:grpSpPr>
        <p:sp>
          <p:nvSpPr>
            <p:cNvPr id="51" name="Lightning Bolt 50"/>
            <p:cNvSpPr/>
            <p:nvPr/>
          </p:nvSpPr>
          <p:spPr bwMode="auto">
            <a:xfrm>
              <a:off x="4000500" y="2971800"/>
              <a:ext cx="1053124" cy="1244600"/>
            </a:xfrm>
            <a:prstGeom prst="lightningBol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smtClean="0">
                <a:solidFill>
                  <a:schemeClr val="tx1"/>
                </a:solidFill>
                <a:latin typeface="Segoe" pitchFamily="34" charset="0"/>
              </a:endParaRPr>
            </a:p>
          </p:txBody>
        </p:sp>
        <p:sp>
          <p:nvSpPr>
            <p:cNvPr id="50" name="Cloud 49"/>
            <p:cNvSpPr/>
            <p:nvPr/>
          </p:nvSpPr>
          <p:spPr bwMode="auto">
            <a:xfrm>
              <a:off x="4089400" y="3746500"/>
              <a:ext cx="2209800" cy="1371600"/>
            </a:xfrm>
            <a:prstGeom prst="cloud">
              <a:avLst/>
            </a:prstGeom>
            <a:solidFill>
              <a:schemeClr val="bg2">
                <a:alpha val="75000"/>
              </a:schemeClr>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hu-HU" b="1" i="1" dirty="0" smtClean="0">
                  <a:solidFill>
                    <a:schemeClr val="tx1"/>
                  </a:solidFill>
                  <a:latin typeface="Segoe" pitchFamily="34" charset="0"/>
                </a:rPr>
                <a:t>Össze-omlás</a:t>
              </a:r>
              <a:endParaRPr lang="en-US" b="1" i="1" dirty="0" smtClean="0">
                <a:solidFill>
                  <a:schemeClr val="tx1"/>
                </a:solidFill>
                <a:latin typeface="Segoe" pitchFamily="34" charset="0"/>
              </a:endParaRPr>
            </a:p>
          </p:txBody>
        </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20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49" presetClass="path" presetSubtype="0" accel="50000" decel="50000" fill="hold" nodeType="clickEffect">
                                  <p:stCondLst>
                                    <p:cond delay="0"/>
                                  </p:stCondLst>
                                  <p:childTnLst>
                                    <p:animMotion origin="layout" path="M 0.00468 0.00208 L 0.18958 0.39839 " pathEditMode="relative" rAng="0" ptsTypes="AA">
                                      <p:cBhvr>
                                        <p:cTn id="25" dur="2000" fill="hold"/>
                                        <p:tgtEl>
                                          <p:spTgt spid="33"/>
                                        </p:tgtEl>
                                        <p:attrNameLst>
                                          <p:attrName>ppt_x</p:attrName>
                                          <p:attrName>ppt_y</p:attrName>
                                        </p:attrNameLst>
                                      </p:cBhvr>
                                      <p:rCtr x="92" y="198"/>
                                    </p:animMotion>
                                  </p:childTnLst>
                                </p:cTn>
                              </p:par>
                            </p:childTnLst>
                          </p:cTn>
                        </p:par>
                        <p:par>
                          <p:cTn id="26" fill="hold">
                            <p:stCondLst>
                              <p:cond delay="2000"/>
                            </p:stCondLst>
                            <p:childTnLst>
                              <p:par>
                                <p:cTn id="27" presetID="10" presetClass="exit" presetSubtype="0" fill="hold" nodeType="afterEffect">
                                  <p:stCondLst>
                                    <p:cond delay="0"/>
                                  </p:stCondLst>
                                  <p:childTnLst>
                                    <p:animEffect transition="out" filter="fade">
                                      <p:cBhvr>
                                        <p:cTn id="28" dur="2000"/>
                                        <p:tgtEl>
                                          <p:spTgt spid="46"/>
                                        </p:tgtEl>
                                      </p:cBhvr>
                                    </p:animEffect>
                                    <p:set>
                                      <p:cBhvr>
                                        <p:cTn id="29" dur="1" fill="hold">
                                          <p:stCondLst>
                                            <p:cond delay="1999"/>
                                          </p:stCondLst>
                                        </p:cTn>
                                        <p:tgtEl>
                                          <p:spTgt spid="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63" presetClass="path" presetSubtype="0" accel="50000" decel="50000" fill="hold" nodeType="clickEffect">
                                  <p:stCondLst>
                                    <p:cond delay="0"/>
                                  </p:stCondLst>
                                  <p:childTnLst>
                                    <p:animMotion origin="layout" path="M 0.18959 0.39839 L 0.79497 0.40047 " pathEditMode="relative" rAng="0" ptsTypes="AA">
                                      <p:cBhvr>
                                        <p:cTn id="37" dur="2000" fill="hold"/>
                                        <p:tgtEl>
                                          <p:spTgt spid="33"/>
                                        </p:tgtEl>
                                        <p:attrNameLst>
                                          <p:attrName>ppt_x</p:attrName>
                                          <p:attrName>ppt_y</p:attrName>
                                        </p:attrNameLst>
                                      </p:cBhvr>
                                      <p:rCtr x="303" y="1"/>
                                    </p:animMotion>
                                  </p:childTnLst>
                                </p:cTn>
                              </p:par>
                              <p:par>
                                <p:cTn id="38" presetID="49" presetClass="path" presetSubtype="0" accel="50000" decel="50000" fill="hold" nodeType="withEffect">
                                  <p:stCondLst>
                                    <p:cond delay="0"/>
                                  </p:stCondLst>
                                  <p:childTnLst>
                                    <p:animMotion origin="layout" path="M 3.61111E-6 -1.6185E-6 L 0.30573 0.18937 " pathEditMode="relative" rAng="0" ptsTypes="AA">
                                      <p:cBhvr>
                                        <p:cTn id="39" dur="2000" fill="hold"/>
                                        <p:tgtEl>
                                          <p:spTgt spid="45"/>
                                        </p:tgtEl>
                                        <p:attrNameLst>
                                          <p:attrName>ppt_x</p:attrName>
                                          <p:attrName>ppt_y</p:attrName>
                                        </p:attrNameLst>
                                      </p:cBhvr>
                                      <p:rCtr x="153" y="95"/>
                                    </p:animMotion>
                                  </p:childTnLst>
                                </p:cTn>
                              </p:par>
                            </p:childTnLst>
                          </p:cTn>
                        </p:par>
                      </p:childTnLst>
                    </p:cTn>
                  </p:par>
                  <p:par>
                    <p:cTn id="40" fill="hold">
                      <p:stCondLst>
                        <p:cond delay="indefinite"/>
                      </p:stCondLst>
                      <p:childTnLst>
                        <p:par>
                          <p:cTn id="41" fill="hold">
                            <p:stCondLst>
                              <p:cond delay="0"/>
                            </p:stCondLst>
                            <p:childTnLst>
                              <p:par>
                                <p:cTn id="42" presetID="35" presetClass="path" presetSubtype="0" accel="50000" decel="50000" fill="hold" nodeType="clickEffect">
                                  <p:stCondLst>
                                    <p:cond delay="0"/>
                                  </p:stCondLst>
                                  <p:childTnLst>
                                    <p:animMotion origin="layout" path="M 0.79497 0.40047 L 0.00209 0.00324 " pathEditMode="relative" rAng="0" ptsTypes="AA">
                                      <p:cBhvr>
                                        <p:cTn id="43" dur="2000" fill="hold"/>
                                        <p:tgtEl>
                                          <p:spTgt spid="33"/>
                                        </p:tgtEl>
                                        <p:attrNameLst>
                                          <p:attrName>ppt_x</p:attrName>
                                          <p:attrName>ppt_y</p:attrName>
                                        </p:attrNameLst>
                                      </p:cBhvr>
                                      <p:rCtr x="-397" y="-199"/>
                                    </p:animMotion>
                                  </p:childTnLst>
                                </p:cTn>
                              </p:par>
                              <p:par>
                                <p:cTn id="44" presetID="10" presetClass="exit" presetSubtype="0" fill="hold" nodeType="withEffect">
                                  <p:stCondLst>
                                    <p:cond delay="0"/>
                                  </p:stCondLst>
                                  <p:childTnLst>
                                    <p:animEffect transition="out" filter="fade">
                                      <p:cBhvr>
                                        <p:cTn id="45" dur="2000"/>
                                        <p:tgtEl>
                                          <p:spTgt spid="6"/>
                                        </p:tgtEl>
                                      </p:cBhvr>
                                    </p:animEffect>
                                    <p:set>
                                      <p:cBhvr>
                                        <p:cTn id="46" dur="1" fill="hold">
                                          <p:stCondLst>
                                            <p:cond delay="1999"/>
                                          </p:stCondLst>
                                        </p:cTn>
                                        <p:tgtEl>
                                          <p:spTgt spid="6"/>
                                        </p:tgtEl>
                                        <p:attrNameLst>
                                          <p:attrName>style.visibility</p:attrName>
                                        </p:attrNameLst>
                                      </p:cBhvr>
                                      <p:to>
                                        <p:strVal val="hidden"/>
                                      </p:to>
                                    </p:set>
                                  </p:childTnLst>
                                </p:cTn>
                              </p:par>
                              <p:par>
                                <p:cTn id="47" presetID="35" presetClass="path" presetSubtype="0" accel="50000" decel="50000" fill="hold" nodeType="withEffect">
                                  <p:stCondLst>
                                    <p:cond delay="0"/>
                                  </p:stCondLst>
                                  <p:childTnLst>
                                    <p:animMotion origin="layout" path="M 0.30573 0.18937 L 0.00503 0.00324 " pathEditMode="relative" rAng="0" ptsTypes="AA">
                                      <p:cBhvr>
                                        <p:cTn id="48" dur="2000" fill="hold"/>
                                        <p:tgtEl>
                                          <p:spTgt spid="45"/>
                                        </p:tgtEl>
                                        <p:attrNameLst>
                                          <p:attrName>ppt_x</p:attrName>
                                          <p:attrName>ppt_y</p:attrName>
                                        </p:attrNameLst>
                                      </p:cBhvr>
                                      <p:rCtr x="-150" y="-93"/>
                                    </p:animMotion>
                                  </p:childTnLst>
                                </p:cTn>
                              </p:par>
                              <p:par>
                                <p:cTn id="49" presetID="10"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2000"/>
                                        <p:tgtEl>
                                          <p:spTgt spid="46"/>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1000"/>
                                        <p:tgtEl>
                                          <p:spTgt spid="63"/>
                                        </p:tgtEl>
                                      </p:cBhvr>
                                    </p:animEffect>
                                    <p:anim calcmode="lin" valueType="num">
                                      <p:cBhvr>
                                        <p:cTn id="57" dur="1000" fill="hold"/>
                                        <p:tgtEl>
                                          <p:spTgt spid="63"/>
                                        </p:tgtEl>
                                        <p:attrNameLst>
                                          <p:attrName>ppt_x</p:attrName>
                                        </p:attrNameLst>
                                      </p:cBhvr>
                                      <p:tavLst>
                                        <p:tav tm="0">
                                          <p:val>
                                            <p:strVal val="#ppt_x"/>
                                          </p:val>
                                        </p:tav>
                                        <p:tav tm="100000">
                                          <p:val>
                                            <p:strVal val="#ppt_x"/>
                                          </p:val>
                                        </p:tav>
                                      </p:tavLst>
                                    </p:anim>
                                    <p:anim calcmode="lin" valueType="num">
                                      <p:cBhvr>
                                        <p:cTn id="58" dur="1000" fill="hold"/>
                                        <p:tgtEl>
                                          <p:spTgt spid="63"/>
                                        </p:tgtEl>
                                        <p:attrNameLst>
                                          <p:attrName>ppt_y</p:attrName>
                                        </p:attrNameLst>
                                      </p:cBhvr>
                                      <p:tavLst>
                                        <p:tav tm="0">
                                          <p:val>
                                            <p:strVal val="#ppt_y+.1"/>
                                          </p:val>
                                        </p:tav>
                                        <p:tav tm="100000">
                                          <p:val>
                                            <p:strVal val="#ppt_y"/>
                                          </p:val>
                                        </p:tav>
                                      </p:tavLst>
                                    </p:anim>
                                  </p:childTnLst>
                                </p:cTn>
                              </p:par>
                              <p:par>
                                <p:cTn id="59" presetID="10" presetClass="exit" presetSubtype="0" fill="hold" grpId="1" nodeType="withEffect">
                                  <p:stCondLst>
                                    <p:cond delay="0"/>
                                  </p:stCondLst>
                                  <p:childTnLst>
                                    <p:animEffect transition="out" filter="fade">
                                      <p:cBhvr>
                                        <p:cTn id="60" dur="2000"/>
                                        <p:tgtEl>
                                          <p:spTgt spid="34"/>
                                        </p:tgtEl>
                                      </p:cBhvr>
                                    </p:animEffect>
                                    <p:set>
                                      <p:cBhvr>
                                        <p:cTn id="61" dur="1" fill="hold">
                                          <p:stCondLst>
                                            <p:cond delay="1999"/>
                                          </p:stCondLst>
                                        </p:cTn>
                                        <p:tgtEl>
                                          <p:spTgt spid="34"/>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9" presetClass="path" presetSubtype="0" accel="50000" decel="50000" fill="hold" nodeType="clickEffect">
                                  <p:stCondLst>
                                    <p:cond delay="0"/>
                                  </p:stCondLst>
                                  <p:childTnLst>
                                    <p:animMotion origin="layout" path="M 3.05556E-6 -1.56069E-6 L 0.18646 0.39653 " pathEditMode="relative" rAng="0" ptsTypes="AA">
                                      <p:cBhvr>
                                        <p:cTn id="65" dur="2000" fill="hold"/>
                                        <p:tgtEl>
                                          <p:spTgt spid="33"/>
                                        </p:tgtEl>
                                        <p:attrNameLst>
                                          <p:attrName>ppt_x</p:attrName>
                                          <p:attrName>ppt_y</p:attrName>
                                        </p:attrNameLst>
                                      </p:cBhvr>
                                      <p:rCtr x="93" y="198"/>
                                    </p:animMotion>
                                  </p:childTnLst>
                                </p:cTn>
                              </p:par>
                            </p:childTnLst>
                          </p:cTn>
                        </p:par>
                        <p:par>
                          <p:cTn id="66" fill="hold">
                            <p:stCondLst>
                              <p:cond delay="2000"/>
                            </p:stCondLst>
                            <p:childTnLst>
                              <p:par>
                                <p:cTn id="67" presetID="10" presetClass="exit" presetSubtype="0" fill="hold" nodeType="afterEffect">
                                  <p:stCondLst>
                                    <p:cond delay="0"/>
                                  </p:stCondLst>
                                  <p:childTnLst>
                                    <p:animEffect transition="out" filter="fade">
                                      <p:cBhvr>
                                        <p:cTn id="68" dur="2000"/>
                                        <p:tgtEl>
                                          <p:spTgt spid="46"/>
                                        </p:tgtEl>
                                      </p:cBhvr>
                                    </p:animEffect>
                                    <p:set>
                                      <p:cBhvr>
                                        <p:cTn id="69" dur="1" fill="hold">
                                          <p:stCondLst>
                                            <p:cond delay="1999"/>
                                          </p:stCondLst>
                                        </p:cTn>
                                        <p:tgtEl>
                                          <p:spTgt spid="4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2000"/>
                                        <p:tgtEl>
                                          <p:spTgt spid="63"/>
                                        </p:tgtEl>
                                      </p:cBhvr>
                                    </p:animEffect>
                                    <p:set>
                                      <p:cBhvr>
                                        <p:cTn id="72" dur="1" fill="hold">
                                          <p:stCondLst>
                                            <p:cond delay="1999"/>
                                          </p:stCondLst>
                                        </p:cTn>
                                        <p:tgtEl>
                                          <p:spTgt spid="6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1000"/>
                                        <p:tgtEl>
                                          <p:spTgt spid="29"/>
                                        </p:tgtEl>
                                      </p:cBhvr>
                                    </p:animEffect>
                                    <p:anim calcmode="lin" valueType="num">
                                      <p:cBhvr>
                                        <p:cTn id="78" dur="1000" fill="hold"/>
                                        <p:tgtEl>
                                          <p:spTgt spid="29"/>
                                        </p:tgtEl>
                                        <p:attrNameLst>
                                          <p:attrName>ppt_x</p:attrName>
                                        </p:attrNameLst>
                                      </p:cBhvr>
                                      <p:tavLst>
                                        <p:tav tm="0">
                                          <p:val>
                                            <p:strVal val="#ppt_x"/>
                                          </p:val>
                                        </p:tav>
                                        <p:tav tm="100000">
                                          <p:val>
                                            <p:strVal val="#ppt_x"/>
                                          </p:val>
                                        </p:tav>
                                      </p:tavLst>
                                    </p:anim>
                                    <p:anim calcmode="lin" valueType="num">
                                      <p:cBhvr>
                                        <p:cTn id="7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20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49" presetClass="path" presetSubtype="0" accel="50000" decel="50000" fill="hold" nodeType="clickEffect">
                                  <p:stCondLst>
                                    <p:cond delay="0"/>
                                  </p:stCondLst>
                                  <p:childTnLst>
                                    <p:animMotion origin="layout" path="M -0.00121 -0.00255 L 0.18993 0.40023 " pathEditMode="relative" rAng="0" ptsTypes="AA">
                                      <p:cBhvr>
                                        <p:cTn id="88" dur="2000" fill="hold"/>
                                        <p:tgtEl>
                                          <p:spTgt spid="29"/>
                                        </p:tgtEl>
                                        <p:attrNameLst>
                                          <p:attrName>ppt_x</p:attrName>
                                          <p:attrName>ppt_y</p:attrName>
                                        </p:attrNameLst>
                                      </p:cBhvr>
                                      <p:rCtr x="95" y="201"/>
                                    </p:animMotion>
                                  </p:childTnLst>
                                </p:cTn>
                              </p:par>
                            </p:childTnLst>
                          </p:cTn>
                        </p:par>
                        <p:par>
                          <p:cTn id="89" fill="hold">
                            <p:stCondLst>
                              <p:cond delay="2000"/>
                            </p:stCondLst>
                            <p:childTnLst>
                              <p:par>
                                <p:cTn id="90" presetID="10" presetClass="exit" presetSubtype="0" fill="hold" nodeType="afterEffect">
                                  <p:stCondLst>
                                    <p:cond delay="0"/>
                                  </p:stCondLst>
                                  <p:childTnLst>
                                    <p:animEffect transition="out" filter="fade">
                                      <p:cBhvr>
                                        <p:cTn id="91" dur="2000"/>
                                        <p:tgtEl>
                                          <p:spTgt spid="42"/>
                                        </p:tgtEl>
                                      </p:cBhvr>
                                    </p:animEffect>
                                    <p:set>
                                      <p:cBhvr>
                                        <p:cTn id="92" dur="1" fill="hold">
                                          <p:stCondLst>
                                            <p:cond delay="1999"/>
                                          </p:stCondLst>
                                        </p:cTn>
                                        <p:tgtEl>
                                          <p:spTgt spid="42"/>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8"/>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63" presetClass="path" presetSubtype="0" accel="50000" decel="50000" fill="hold" nodeType="clickEffect">
                                  <p:stCondLst>
                                    <p:cond delay="0"/>
                                  </p:stCondLst>
                                  <p:childTnLst>
                                    <p:animMotion origin="layout" path="M 0.18994 0.40024 L 0.4908 0.40024 " pathEditMode="relative" rAng="0" ptsTypes="AA">
                                      <p:cBhvr>
                                        <p:cTn id="100" dur="2000" fill="hold"/>
                                        <p:tgtEl>
                                          <p:spTgt spid="29"/>
                                        </p:tgtEl>
                                        <p:attrNameLst>
                                          <p:attrName>ppt_x</p:attrName>
                                          <p:attrName>ppt_y</p:attrName>
                                        </p:attrNameLst>
                                      </p:cBhvr>
                                      <p:rCtr x="150" y="0"/>
                                    </p:animMotion>
                                  </p:childTnLst>
                                </p:cTn>
                              </p:par>
                              <p:par>
                                <p:cTn id="101" presetID="49" presetClass="path" presetSubtype="0" accel="50000" decel="50000" fill="hold" nodeType="withEffect">
                                  <p:stCondLst>
                                    <p:cond delay="0"/>
                                  </p:stCondLst>
                                  <p:childTnLst>
                                    <p:animMotion origin="layout" path="M 8.33333E-7 -1.6185E-6 L 0.10868 0.31584 " pathEditMode="relative" rAng="0" ptsTypes="AA">
                                      <p:cBhvr>
                                        <p:cTn id="102" dur="2000" fill="hold"/>
                                        <p:tgtEl>
                                          <p:spTgt spid="41"/>
                                        </p:tgtEl>
                                        <p:attrNameLst>
                                          <p:attrName>ppt_x</p:attrName>
                                          <p:attrName>ppt_y</p:attrName>
                                        </p:attrNameLst>
                                      </p:cBhvr>
                                      <p:rCtr x="54" y="158"/>
                                    </p:animMotion>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2000"/>
                                        <p:tgtEl>
                                          <p:spTgt spid="8"/>
                                        </p:tgtEl>
                                      </p:cBhvr>
                                    </p:animEffect>
                                    <p:set>
                                      <p:cBhvr>
                                        <p:cTn id="107" dur="1" fill="hold">
                                          <p:stCondLst>
                                            <p:cond delay="1999"/>
                                          </p:stCondLst>
                                        </p:cTn>
                                        <p:tgtEl>
                                          <p:spTgt spid="8"/>
                                        </p:tgtEl>
                                        <p:attrNameLst>
                                          <p:attrName>style.visibility</p:attrName>
                                        </p:attrNameLst>
                                      </p:cBhvr>
                                      <p:to>
                                        <p:strVal val="hidden"/>
                                      </p:to>
                                    </p:set>
                                  </p:childTnLst>
                                </p:cTn>
                              </p:par>
                              <p:par>
                                <p:cTn id="108" presetID="10" presetClass="entr" presetSubtype="0" fill="hold"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2000"/>
                                        <p:tgtEl>
                                          <p:spTgt spid="42"/>
                                        </p:tgtEl>
                                      </p:cBhvr>
                                    </p:animEffect>
                                  </p:childTnLst>
                                </p:cTn>
                              </p:par>
                              <p:par>
                                <p:cTn id="111" presetID="35" presetClass="path" presetSubtype="0" accel="50000" decel="50000" fill="hold" nodeType="withEffect">
                                  <p:stCondLst>
                                    <p:cond delay="0"/>
                                  </p:stCondLst>
                                  <p:childTnLst>
                                    <p:animMotion origin="layout" path="M 0.10868 0.31584 L 0.00017 -0.00115 " pathEditMode="relative" rAng="0" ptsTypes="AA">
                                      <p:cBhvr>
                                        <p:cTn id="112" dur="2000" fill="hold"/>
                                        <p:tgtEl>
                                          <p:spTgt spid="41"/>
                                        </p:tgtEl>
                                        <p:attrNameLst>
                                          <p:attrName>ppt_x</p:attrName>
                                          <p:attrName>ppt_y</p:attrName>
                                        </p:attrNameLst>
                                      </p:cBhvr>
                                      <p:rCtr x="-54" y="-159"/>
                                    </p:animMotion>
                                  </p:childTnLst>
                                </p:cTn>
                              </p:par>
                              <p:par>
                                <p:cTn id="113" presetID="35" presetClass="path" presetSubtype="0" accel="50000" decel="50000" fill="hold" nodeType="withEffect">
                                  <p:stCondLst>
                                    <p:cond delay="0"/>
                                  </p:stCondLst>
                                  <p:childTnLst>
                                    <p:animMotion origin="layout" path="M 0.49202 0.40047 L 0.00244 0.00093 " pathEditMode="relative" rAng="0" ptsTypes="AA">
                                      <p:cBhvr>
                                        <p:cTn id="114" dur="2000" fill="hold"/>
                                        <p:tgtEl>
                                          <p:spTgt spid="29"/>
                                        </p:tgtEl>
                                        <p:attrNameLst>
                                          <p:attrName>ppt_x</p:attrName>
                                          <p:attrName>ppt_y</p:attrName>
                                        </p:attrNameLst>
                                      </p:cBhvr>
                                      <p:rCtr x="-245" y="-200"/>
                                    </p:animMotion>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64"/>
                                        </p:tgtEl>
                                        <p:attrNameLst>
                                          <p:attrName>style.visibility</p:attrName>
                                        </p:attrNameLst>
                                      </p:cBhvr>
                                      <p:to>
                                        <p:strVal val="visible"/>
                                      </p:to>
                                    </p:set>
                                    <p:animEffect transition="in" filter="fade">
                                      <p:cBhvr>
                                        <p:cTn id="119" dur="1000"/>
                                        <p:tgtEl>
                                          <p:spTgt spid="64"/>
                                        </p:tgtEl>
                                      </p:cBhvr>
                                    </p:animEffect>
                                    <p:anim calcmode="lin" valueType="num">
                                      <p:cBhvr>
                                        <p:cTn id="120" dur="1000" fill="hold"/>
                                        <p:tgtEl>
                                          <p:spTgt spid="64"/>
                                        </p:tgtEl>
                                        <p:attrNameLst>
                                          <p:attrName>ppt_x</p:attrName>
                                        </p:attrNameLst>
                                      </p:cBhvr>
                                      <p:tavLst>
                                        <p:tav tm="0">
                                          <p:val>
                                            <p:strVal val="#ppt_x"/>
                                          </p:val>
                                        </p:tav>
                                        <p:tav tm="100000">
                                          <p:val>
                                            <p:strVal val="#ppt_x"/>
                                          </p:val>
                                        </p:tav>
                                      </p:tavLst>
                                    </p:anim>
                                    <p:anim calcmode="lin" valueType="num">
                                      <p:cBhvr>
                                        <p:cTn id="12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63" grpId="0" animBg="1"/>
      <p:bldP spid="63" grpId="1" animBg="1"/>
      <p:bldP spid="25" grpId="0"/>
      <p:bldP spid="36" grpId="0" animBg="1"/>
      <p:bldP spid="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Kérdések a virtualizációról</a:t>
            </a:r>
            <a:endParaRPr lang="hu-HU" dirty="0"/>
          </a:p>
        </p:txBody>
      </p:sp>
      <p:sp>
        <p:nvSpPr>
          <p:cNvPr id="3" name="Content Placeholder 2"/>
          <p:cNvSpPr>
            <a:spLocks noGrp="1"/>
          </p:cNvSpPr>
          <p:nvPr>
            <p:ph idx="1"/>
          </p:nvPr>
        </p:nvSpPr>
        <p:spPr>
          <a:xfrm>
            <a:off x="285720" y="1428736"/>
            <a:ext cx="8642838" cy="4610099"/>
          </a:xfrm>
        </p:spPr>
        <p:txBody>
          <a:bodyPr/>
          <a:lstStyle/>
          <a:p>
            <a:r>
              <a:rPr lang="hu-HU" sz="2400" dirty="0" smtClean="0"/>
              <a:t>Tudom-e csökkenteni a fizikai kiszolgálóim számát és javítani kihasználtságukat?</a:t>
            </a:r>
          </a:p>
          <a:p>
            <a:r>
              <a:rPr lang="hu-HU" sz="2400" dirty="0" smtClean="0"/>
              <a:t>Tudok-e takarékoskodni a szükséges licencekkel?</a:t>
            </a:r>
          </a:p>
          <a:p>
            <a:r>
              <a:rPr lang="hu-HU" sz="2400" dirty="0" smtClean="0"/>
              <a:t>Szeretnék javítani a rendelkezésre álláson, megoldható ez kiugró költségek nélkül?</a:t>
            </a:r>
          </a:p>
          <a:p>
            <a:r>
              <a:rPr lang="hu-HU" sz="2400" dirty="0" smtClean="0"/>
              <a:t>Szükség lenne egy egységes rendszerfelügyeleti megoldásra, van ilyen?</a:t>
            </a:r>
          </a:p>
          <a:p>
            <a:r>
              <a:rPr lang="hu-HU" sz="2400" dirty="0" smtClean="0"/>
              <a:t>Hosszútávon tartok az energiaköltségek emelkedésétől, tudok-e már most takarékoskodni?</a:t>
            </a:r>
          </a:p>
          <a:p>
            <a:r>
              <a:rPr lang="hu-HU" sz="2400" dirty="0" smtClean="0"/>
              <a:t>…és mennyibe fog ez kerülni?</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halvanyito_csik"/>
          <p:cNvPicPr>
            <a:picLocks noChangeAspect="1" noChangeArrowheads="1"/>
          </p:cNvPicPr>
          <p:nvPr/>
        </p:nvPicPr>
        <p:blipFill>
          <a:blip r:embed="rId2"/>
          <a:srcRect/>
          <a:stretch>
            <a:fillRect/>
          </a:stretch>
        </p:blipFill>
        <p:spPr bwMode="auto">
          <a:xfrm>
            <a:off x="0" y="3789363"/>
            <a:ext cx="9144000" cy="1670050"/>
          </a:xfrm>
          <a:prstGeom prst="rect">
            <a:avLst/>
          </a:prstGeom>
          <a:noFill/>
          <a:ln w="9525">
            <a:noFill/>
            <a:miter lim="800000"/>
            <a:headEnd/>
            <a:tailEnd/>
          </a:ln>
        </p:spPr>
      </p:pic>
      <p:pic>
        <p:nvPicPr>
          <p:cNvPr id="5123" name="Picture 8" descr="halvanyito_csik"/>
          <p:cNvPicPr>
            <a:picLocks noChangeAspect="1" noChangeArrowheads="1"/>
          </p:cNvPicPr>
          <p:nvPr/>
        </p:nvPicPr>
        <p:blipFill>
          <a:blip r:embed="rId2"/>
          <a:srcRect/>
          <a:stretch>
            <a:fillRect/>
          </a:stretch>
        </p:blipFill>
        <p:spPr bwMode="auto">
          <a:xfrm>
            <a:off x="0" y="4005263"/>
            <a:ext cx="9144000" cy="1670050"/>
          </a:xfrm>
          <a:prstGeom prst="rect">
            <a:avLst/>
          </a:prstGeom>
          <a:noFill/>
          <a:ln w="9525">
            <a:noFill/>
            <a:miter lim="800000"/>
            <a:headEnd/>
            <a:tailEnd/>
          </a:ln>
        </p:spPr>
      </p:pic>
      <p:pic>
        <p:nvPicPr>
          <p:cNvPr id="5124" name="Picture 9" descr="MPj03164900000[1]"/>
          <p:cNvPicPr>
            <a:picLocks noChangeAspect="1" noChangeArrowheads="1"/>
          </p:cNvPicPr>
          <p:nvPr/>
        </p:nvPicPr>
        <p:blipFill>
          <a:blip r:embed="rId3"/>
          <a:srcRect/>
          <a:stretch>
            <a:fillRect/>
          </a:stretch>
        </p:blipFill>
        <p:spPr bwMode="auto">
          <a:xfrm>
            <a:off x="4040066" y="4170363"/>
            <a:ext cx="1462454" cy="1130300"/>
          </a:xfrm>
          <a:prstGeom prst="rect">
            <a:avLst/>
          </a:prstGeom>
          <a:noFill/>
          <a:ln w="9525">
            <a:noFill/>
            <a:miter lim="800000"/>
            <a:headEnd/>
            <a:tailEnd/>
          </a:ln>
        </p:spPr>
      </p:pic>
      <p:pic>
        <p:nvPicPr>
          <p:cNvPr id="5125" name="Picture 10" descr="MPj03164950000[1]"/>
          <p:cNvPicPr>
            <a:picLocks noChangeAspect="1" noChangeArrowheads="1"/>
          </p:cNvPicPr>
          <p:nvPr/>
        </p:nvPicPr>
        <p:blipFill>
          <a:blip r:embed="rId4"/>
          <a:srcRect/>
          <a:stretch>
            <a:fillRect/>
          </a:stretch>
        </p:blipFill>
        <p:spPr bwMode="auto">
          <a:xfrm>
            <a:off x="5701812" y="4170364"/>
            <a:ext cx="1529862" cy="1108075"/>
          </a:xfrm>
          <a:prstGeom prst="rect">
            <a:avLst/>
          </a:prstGeom>
          <a:noFill/>
          <a:ln w="9525">
            <a:noFill/>
            <a:miter lim="800000"/>
            <a:headEnd/>
            <a:tailEnd/>
          </a:ln>
        </p:spPr>
      </p:pic>
      <p:pic>
        <p:nvPicPr>
          <p:cNvPr id="5126" name="Picture 11" descr="MPj03165310000[1]"/>
          <p:cNvPicPr>
            <a:picLocks noChangeAspect="1" noChangeArrowheads="1"/>
          </p:cNvPicPr>
          <p:nvPr/>
        </p:nvPicPr>
        <p:blipFill>
          <a:blip r:embed="rId5"/>
          <a:srcRect/>
          <a:stretch>
            <a:fillRect/>
          </a:stretch>
        </p:blipFill>
        <p:spPr bwMode="auto">
          <a:xfrm>
            <a:off x="7430966" y="4170364"/>
            <a:ext cx="1528396" cy="1108075"/>
          </a:xfrm>
          <a:prstGeom prst="rect">
            <a:avLst/>
          </a:prstGeom>
          <a:noFill/>
          <a:ln w="9525">
            <a:noFill/>
            <a:miter lim="800000"/>
            <a:headEnd/>
            <a:tailEnd/>
          </a:ln>
        </p:spPr>
      </p:pic>
      <p:sp>
        <p:nvSpPr>
          <p:cNvPr id="5127" name="Text Box 12"/>
          <p:cNvSpPr txBox="1">
            <a:spLocks noChangeArrowheads="1"/>
          </p:cNvSpPr>
          <p:nvPr/>
        </p:nvSpPr>
        <p:spPr bwMode="auto">
          <a:xfrm>
            <a:off x="123093" y="3827696"/>
            <a:ext cx="3775393" cy="1815882"/>
          </a:xfrm>
          <a:prstGeom prst="rect">
            <a:avLst/>
          </a:prstGeom>
          <a:noFill/>
          <a:ln w="9525">
            <a:noFill/>
            <a:miter lim="800000"/>
            <a:headEnd/>
            <a:tailEnd/>
          </a:ln>
        </p:spPr>
        <p:txBody>
          <a:bodyPr wrap="none">
            <a:spAutoFit/>
          </a:bodyPr>
          <a:lstStyle/>
          <a:p>
            <a:r>
              <a:rPr lang="hu-HU" sz="11200" i="1" dirty="0" smtClean="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rPr>
              <a:t>demó</a:t>
            </a:r>
            <a:endParaRPr lang="hu-HU" sz="11200" i="1" dirty="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endParaRPr>
          </a:p>
        </p:txBody>
      </p:sp>
      <p:sp>
        <p:nvSpPr>
          <p:cNvPr id="12" name="Cím 11"/>
          <p:cNvSpPr>
            <a:spLocks noGrp="1"/>
          </p:cNvSpPr>
          <p:nvPr>
            <p:ph type="title"/>
          </p:nvPr>
        </p:nvSpPr>
        <p:spPr/>
        <p:txBody>
          <a:bodyPr/>
          <a:lstStyle/>
          <a:p>
            <a:r>
              <a:rPr lang="hu-HU" dirty="0" smtClean="0"/>
              <a:t>Magas rendelkezésre állás -  egyszerűen</a:t>
            </a:r>
            <a:endParaRPr lang="hu-HU" dirty="0"/>
          </a:p>
        </p:txBody>
      </p:sp>
      <p:sp>
        <p:nvSpPr>
          <p:cNvPr id="69646" name="Rectangle 14"/>
          <p:cNvSpPr>
            <a:spLocks noGrp="1" noChangeArrowheads="1"/>
          </p:cNvSpPr>
          <p:nvPr>
            <p:ph type="body" idx="1"/>
          </p:nvPr>
        </p:nvSpPr>
        <p:spPr>
          <a:xfrm>
            <a:off x="250583" y="1714489"/>
            <a:ext cx="6964623" cy="1714512"/>
          </a:xfrm>
        </p:spPr>
        <p:txBody>
          <a:bodyPr/>
          <a:lstStyle/>
          <a:p>
            <a:r>
              <a:rPr lang="hu-HU" dirty="0" smtClean="0"/>
              <a:t>Fürt-komponensek</a:t>
            </a:r>
          </a:p>
          <a:p>
            <a:r>
              <a:rPr lang="hu-HU" dirty="0" smtClean="0"/>
              <a:t>Storage</a:t>
            </a:r>
          </a:p>
          <a:p>
            <a:r>
              <a:rPr lang="hu-HU" dirty="0" smtClean="0"/>
              <a:t>A virtuális gép, mint erőforrás</a:t>
            </a:r>
          </a:p>
          <a:p>
            <a:endParaRPr lang="hu-HU" dirty="0" smtClean="0"/>
          </a:p>
        </p:txBody>
      </p:sp>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16.jpg"/>
          <p:cNvPicPr>
            <a:picLocks noChangeAspect="1"/>
          </p:cNvPicPr>
          <p:nvPr/>
        </p:nvPicPr>
        <p:blipFill>
          <a:blip r:embed="rId3" cstate="print"/>
          <a:stretch>
            <a:fillRect/>
          </a:stretch>
        </p:blipFill>
        <p:spPr>
          <a:xfrm>
            <a:off x="1928794" y="1714488"/>
            <a:ext cx="5500694" cy="4125521"/>
          </a:xfrm>
          <a:prstGeom prst="rect">
            <a:avLst/>
          </a:prstGeom>
          <a:scene3d>
            <a:camera prst="perspectiveHeroicExtremeLeftFacing"/>
            <a:lightRig rig="threePt" dir="t"/>
          </a:scene3d>
        </p:spPr>
      </p:pic>
      <p:sp>
        <p:nvSpPr>
          <p:cNvPr id="2" name="Title 1"/>
          <p:cNvSpPr>
            <a:spLocks noGrp="1"/>
          </p:cNvSpPr>
          <p:nvPr>
            <p:ph type="title"/>
          </p:nvPr>
        </p:nvSpPr>
        <p:spPr/>
        <p:txBody>
          <a:bodyPr/>
          <a:lstStyle/>
          <a:p>
            <a:r>
              <a:rPr smtClean="0"/>
              <a:t>Apropó demókörnyezet</a:t>
            </a:r>
            <a:endParaRPr lang="hu-HU" dirty="0"/>
          </a:p>
        </p:txBody>
      </p:sp>
      <p:pic>
        <p:nvPicPr>
          <p:cNvPr id="5" name="Picture 4" descr="sun00.jpg"/>
          <p:cNvPicPr>
            <a:picLocks noChangeAspect="1"/>
          </p:cNvPicPr>
          <p:nvPr/>
        </p:nvPicPr>
        <p:blipFill>
          <a:blip r:embed="rId4"/>
          <a:stretch>
            <a:fillRect/>
          </a:stretch>
        </p:blipFill>
        <p:spPr>
          <a:xfrm>
            <a:off x="6715140" y="428604"/>
            <a:ext cx="2234670" cy="1000132"/>
          </a:xfrm>
          <a:prstGeom prst="rect">
            <a:avLst/>
          </a:prstGeom>
        </p:spPr>
      </p:pic>
      <p:sp>
        <p:nvSpPr>
          <p:cNvPr id="6" name="TextBox 5"/>
          <p:cNvSpPr txBox="1"/>
          <p:nvPr/>
        </p:nvSpPr>
        <p:spPr>
          <a:xfrm>
            <a:off x="214282" y="1214422"/>
            <a:ext cx="4786346" cy="584775"/>
          </a:xfrm>
          <a:prstGeom prst="rect">
            <a:avLst/>
          </a:prstGeom>
          <a:noFill/>
        </p:spPr>
        <p:txBody>
          <a:bodyPr wrap="square" rtlCol="0">
            <a:spAutoFit/>
          </a:bodyPr>
          <a:lstStyle/>
          <a:p>
            <a:r>
              <a:rPr lang="hu-HU" sz="3200" b="1" dirty="0" smtClean="0">
                <a:effectLst>
                  <a:outerShdw blurRad="38100" dist="38100" dir="2700000" algn="tl">
                    <a:srgbClr val="000000">
                      <a:alpha val="43137"/>
                    </a:srgbClr>
                  </a:outerShdw>
                </a:effectLst>
              </a:rPr>
              <a:t>Így kezdődött minden…</a:t>
            </a:r>
            <a:endParaRPr lang="hu-HU" sz="3200" b="1" dirty="0">
              <a:effectLst>
                <a:outerShdw blurRad="38100" dist="38100" dir="2700000" algn="tl">
                  <a:srgbClr val="000000">
                    <a:alpha val="43137"/>
                  </a:srgbClr>
                </a:outerShdw>
              </a:effectLst>
            </a:endParaRPr>
          </a:p>
        </p:txBody>
      </p:sp>
      <p:sp>
        <p:nvSpPr>
          <p:cNvPr id="8" name="TextBox 7"/>
          <p:cNvSpPr txBox="1"/>
          <p:nvPr/>
        </p:nvSpPr>
        <p:spPr>
          <a:xfrm>
            <a:off x="285720" y="5786454"/>
            <a:ext cx="7643866" cy="584775"/>
          </a:xfrm>
          <a:prstGeom prst="rect">
            <a:avLst/>
          </a:prstGeom>
          <a:noFill/>
        </p:spPr>
        <p:txBody>
          <a:bodyPr wrap="square" rtlCol="0">
            <a:spAutoFit/>
          </a:bodyPr>
          <a:lstStyle/>
          <a:p>
            <a:r>
              <a:rPr lang="hu-HU" sz="3200" b="1" dirty="0" smtClean="0">
                <a:effectLst>
                  <a:outerShdw blurRad="38100" dist="38100" dir="2700000" algn="tl">
                    <a:srgbClr val="000000">
                      <a:alpha val="43137"/>
                    </a:srgbClr>
                  </a:outerShdw>
                </a:effectLst>
              </a:rPr>
              <a:t>… dolgoztunk rajta egy kicsit…</a:t>
            </a:r>
            <a:endParaRPr lang="hu-HU" sz="3200" b="1" dirty="0">
              <a:effectLst>
                <a:outerShdw blurRad="38100" dist="38100" dir="2700000" algn="tl">
                  <a:srgbClr val="000000">
                    <a:alpha val="43137"/>
                  </a:srgbClr>
                </a:outerShdw>
              </a:effectLst>
            </a:endParaRPr>
          </a:p>
        </p:txBody>
      </p:sp>
      <p:pic>
        <p:nvPicPr>
          <p:cNvPr id="9" name="Picture 8" descr="SUN1.png"/>
          <p:cNvPicPr>
            <a:picLocks noChangeAspect="1"/>
          </p:cNvPicPr>
          <p:nvPr/>
        </p:nvPicPr>
        <p:blipFill>
          <a:blip r:embed="rId5"/>
          <a:stretch>
            <a:fillRect/>
          </a:stretch>
        </p:blipFill>
        <p:spPr>
          <a:xfrm>
            <a:off x="1770906" y="1285860"/>
            <a:ext cx="7087342" cy="4391141"/>
          </a:xfrm>
          <a:prstGeom prst="rect">
            <a:avLst/>
          </a:prstGeom>
        </p:spPr>
      </p:pic>
      <p:graphicFrame>
        <p:nvGraphicFramePr>
          <p:cNvPr id="51202" name="Object 2"/>
          <p:cNvGraphicFramePr>
            <a:graphicFrameLocks noChangeAspect="1"/>
          </p:cNvGraphicFramePr>
          <p:nvPr/>
        </p:nvGraphicFramePr>
        <p:xfrm>
          <a:off x="285720" y="1285860"/>
          <a:ext cx="6067840" cy="4455832"/>
        </p:xfrm>
        <a:graphic>
          <a:graphicData uri="http://schemas.openxmlformats.org/presentationml/2006/ole">
            <p:oleObj spid="_x0000_s51202" name="Visio" r:id="rId6" imgW="8866983" imgH="6511676" progId="Visio.Drawing.11">
              <p:embed/>
            </p:oleObj>
          </a:graphicData>
        </a:graphic>
      </p:graphicFrame>
      <p:sp>
        <p:nvSpPr>
          <p:cNvPr id="11" name="TextBox 10"/>
          <p:cNvSpPr txBox="1"/>
          <p:nvPr/>
        </p:nvSpPr>
        <p:spPr>
          <a:xfrm>
            <a:off x="1000100" y="2714620"/>
            <a:ext cx="7643866" cy="584775"/>
          </a:xfrm>
          <a:prstGeom prst="rect">
            <a:avLst/>
          </a:prstGeom>
          <a:noFill/>
        </p:spPr>
        <p:txBody>
          <a:bodyPr wrap="square" rtlCol="0">
            <a:spAutoFit/>
          </a:bodyPr>
          <a:lstStyle/>
          <a:p>
            <a:r>
              <a:rPr lang="hu-HU" sz="3200" b="1" dirty="0" smtClean="0">
                <a:effectLst>
                  <a:outerShdw blurRad="38100" dist="38100" dir="2700000" algn="tl">
                    <a:srgbClr val="000000">
                      <a:alpha val="43137"/>
                    </a:srgbClr>
                  </a:outerShdw>
                </a:effectLst>
              </a:rPr>
              <a:t>… és ez lett belőle</a:t>
            </a:r>
            <a:endParaRPr lang="hu-HU" sz="3200" b="1" dirty="0">
              <a:effectLst>
                <a:outerShdw blurRad="38100" dist="38100" dir="2700000" algn="tl">
                  <a:srgbClr val="000000">
                    <a:alpha val="43137"/>
                  </a:srgbClr>
                </a:outerShdw>
              </a:effectLst>
            </a:endParaRPr>
          </a:p>
        </p:txBody>
      </p:sp>
      <p:sp>
        <p:nvSpPr>
          <p:cNvPr id="12" name="Down Arrow 11"/>
          <p:cNvSpPr/>
          <p:nvPr/>
        </p:nvSpPr>
        <p:spPr>
          <a:xfrm rot="2165098">
            <a:off x="5555325" y="2437983"/>
            <a:ext cx="2071702" cy="3286148"/>
          </a:xfrm>
          <a:prstGeom prst="downArrow">
            <a:avLst/>
          </a:prstGeom>
          <a:gradFill>
            <a:gsLst>
              <a:gs pos="30000">
                <a:srgbClr val="000082"/>
              </a:gs>
              <a:gs pos="100000">
                <a:srgbClr val="0047FF"/>
              </a:gs>
            </a:gsLst>
            <a:lin ang="5400000" scaled="0"/>
          </a:gradFill>
          <a:ln>
            <a:noFill/>
          </a:ln>
          <a:effectLst>
            <a:outerShdw blurRad="152400" dist="317500" dir="5400000" sx="90000" sy="-19000"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1000"/>
                                        <p:tgtEl>
                                          <p:spTgt spid="6"/>
                                        </p:tgtEl>
                                      </p:cBhvr>
                                    </p:animEffect>
                                    <p:set>
                                      <p:cBhvr>
                                        <p:cTn id="14" dur="1" fill="hold">
                                          <p:stCondLst>
                                            <p:cond delay="999"/>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10" presetClass="exit" presetSubtype="0" fill="hold" nodeType="afterEffect">
                                  <p:stCondLst>
                                    <p:cond delay="0"/>
                                  </p:stCondLst>
                                  <p:childTnLst>
                                    <p:animEffect transition="out" filter="fade">
                                      <p:cBhvr>
                                        <p:cTn id="17" dur="1000"/>
                                        <p:tgtEl>
                                          <p:spTgt spid="7"/>
                                        </p:tgtEl>
                                      </p:cBhvr>
                                    </p:animEffect>
                                    <p:set>
                                      <p:cBhvr>
                                        <p:cTn id="18" dur="1" fill="hold">
                                          <p:stCondLst>
                                            <p:cond delay="999"/>
                                          </p:stCondLst>
                                        </p:cTn>
                                        <p:tgtEl>
                                          <p:spTgt spid="7"/>
                                        </p:tgtEl>
                                        <p:attrNameLst>
                                          <p:attrName>style.visibility</p:attrName>
                                        </p:attrNameLst>
                                      </p:cBhvr>
                                      <p:to>
                                        <p:strVal val="hidden"/>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9"/>
                                        </p:tgtEl>
                                      </p:cBhvr>
                                    </p:animEffect>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1000"/>
                            </p:stCondLst>
                            <p:childTnLst>
                              <p:par>
                                <p:cTn id="30" presetID="1" presetClass="entr" presetSubtype="0" fill="hold" nodeType="afterEffect">
                                  <p:stCondLst>
                                    <p:cond delay="0"/>
                                  </p:stCondLst>
                                  <p:childTnLst>
                                    <p:set>
                                      <p:cBhvr>
                                        <p:cTn id="31" dur="1" fill="hold">
                                          <p:stCondLst>
                                            <p:cond delay="0"/>
                                          </p:stCondLst>
                                        </p:cTn>
                                        <p:tgtEl>
                                          <p:spTgt spid="5120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1000"/>
                                        <p:tgtEl>
                                          <p:spTgt spid="51202"/>
                                        </p:tgtEl>
                                      </p:cBhvr>
                                    </p:animEffect>
                                    <p:set>
                                      <p:cBhvr>
                                        <p:cTn id="36" dur="1" fill="hold">
                                          <p:stCondLst>
                                            <p:cond delay="999"/>
                                          </p:stCondLst>
                                        </p:cTn>
                                        <p:tgtEl>
                                          <p:spTgt spid="5120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1000"/>
                                        <p:tgtEl>
                                          <p:spTgt spid="8"/>
                                        </p:tgtEl>
                                      </p:cBhvr>
                                    </p:animEffect>
                                    <p:set>
                                      <p:cBhvr>
                                        <p:cTn id="39" dur="1" fill="hold">
                                          <p:stCondLst>
                                            <p:cond delay="999"/>
                                          </p:stCondLst>
                                        </p:cTn>
                                        <p:tgtEl>
                                          <p:spTgt spid="8"/>
                                        </p:tgtEl>
                                        <p:attrNameLst>
                                          <p:attrName>style.visibility</p:attrName>
                                        </p:attrNameLst>
                                      </p:cBhvr>
                                      <p:to>
                                        <p:strVal val="hidden"/>
                                      </p:to>
                                    </p:set>
                                  </p:childTnLst>
                                </p:cTn>
                              </p:par>
                            </p:childTnLst>
                          </p:cTn>
                        </p:par>
                        <p:par>
                          <p:cTn id="40" fill="hold">
                            <p:stCondLst>
                              <p:cond delay="1000"/>
                            </p:stCondLst>
                            <p:childTnLst>
                              <p:par>
                                <p:cTn id="41" presetID="1"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p:bldP spid="8" grpId="1"/>
      <p:bldP spid="11" grpId="0"/>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9. Gazdagépek mentése</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393384" cy="4929222"/>
          </a:xfrm>
        </p:spPr>
        <p:txBody>
          <a:bodyPr/>
          <a:lstStyle/>
          <a:p>
            <a:r>
              <a:rPr lang="hu-HU" dirty="0" smtClean="0"/>
              <a:t>A gazdagépek gyors </a:t>
            </a:r>
            <a:r>
              <a:rPr lang="hu-HU" dirty="0" err="1" smtClean="0"/>
              <a:t>visszaállítható-sága</a:t>
            </a:r>
            <a:r>
              <a:rPr lang="hu-HU" dirty="0" smtClean="0"/>
              <a:t> kritikus!</a:t>
            </a:r>
          </a:p>
          <a:p>
            <a:pPr lvl="1"/>
            <a:r>
              <a:rPr lang="hu-HU" dirty="0" smtClean="0"/>
              <a:t>Mentés vs. újratelepítés</a:t>
            </a:r>
          </a:p>
          <a:p>
            <a:r>
              <a:rPr lang="hu-HU" dirty="0" smtClean="0"/>
              <a:t>A virtuális gép, mint mentendő objektum</a:t>
            </a:r>
          </a:p>
          <a:p>
            <a:pPr lvl="1"/>
            <a:r>
              <a:rPr lang="hu-HU" dirty="0" smtClean="0"/>
              <a:t>Windows Backup </a:t>
            </a:r>
            <a:r>
              <a:rPr lang="hu-HU" dirty="0" err="1" smtClean="0"/>
              <a:t>registry</a:t>
            </a:r>
            <a:r>
              <a:rPr lang="hu-HU" dirty="0" smtClean="0"/>
              <a:t> állítással</a:t>
            </a:r>
          </a:p>
          <a:p>
            <a:pPr lvl="1"/>
            <a:r>
              <a:rPr lang="hu-HU" dirty="0" smtClean="0"/>
              <a:t>DPM 2007 majd SP1-től</a:t>
            </a:r>
          </a:p>
          <a:p>
            <a:r>
              <a:rPr lang="hu-HU" dirty="0" smtClean="0"/>
              <a:t>Egyedileg mentett virtuális gépek</a:t>
            </a:r>
          </a:p>
          <a:p>
            <a:r>
              <a:rPr lang="hu-HU" dirty="0" smtClean="0"/>
              <a:t>Ne maradjon „hézag”!</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10. Magas rendelkezésre állás</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393384" cy="4929222"/>
          </a:xfrm>
        </p:spPr>
        <p:txBody>
          <a:bodyPr/>
          <a:lstStyle/>
          <a:p>
            <a:r>
              <a:rPr lang="hu-HU" sz="2400" dirty="0" smtClean="0"/>
              <a:t>A virtualizáció vonzza a magas rendelkezésre állást</a:t>
            </a:r>
          </a:p>
          <a:p>
            <a:pPr lvl="1"/>
            <a:r>
              <a:rPr lang="hu-HU" sz="2000" dirty="0" smtClean="0"/>
              <a:t>Megvalósítása a Microsoft </a:t>
            </a:r>
            <a:r>
              <a:rPr lang="hu-HU" sz="2000" dirty="0" err="1" smtClean="0"/>
              <a:t>Clustering-en</a:t>
            </a:r>
            <a:r>
              <a:rPr lang="hu-HU" sz="2000" dirty="0" smtClean="0"/>
              <a:t> keresztül       Windows Server </a:t>
            </a:r>
            <a:r>
              <a:rPr lang="hu-HU" sz="2000" dirty="0" err="1" smtClean="0"/>
              <a:t>Enterprise</a:t>
            </a:r>
            <a:r>
              <a:rPr lang="hu-HU" sz="2000" dirty="0" smtClean="0"/>
              <a:t> v. Datacenter változat szükséges</a:t>
            </a:r>
          </a:p>
          <a:p>
            <a:r>
              <a:rPr lang="hu-HU" sz="2400" dirty="0" smtClean="0"/>
              <a:t>A jelenleg elérhető megoldások</a:t>
            </a:r>
          </a:p>
          <a:p>
            <a:pPr lvl="1"/>
            <a:r>
              <a:rPr lang="hu-HU" sz="2000" dirty="0" smtClean="0"/>
              <a:t>Fürtözési módok</a:t>
            </a:r>
          </a:p>
          <a:p>
            <a:pPr lvl="2"/>
            <a:r>
              <a:rPr lang="hu-HU" sz="1600" dirty="0" err="1" smtClean="0"/>
              <a:t>Hoszt</a:t>
            </a:r>
            <a:r>
              <a:rPr lang="hu-HU" sz="1600" dirty="0" smtClean="0"/>
              <a:t> fürtözés – a virtuális gép a fürt erőforrás</a:t>
            </a:r>
          </a:p>
          <a:p>
            <a:pPr lvl="2"/>
            <a:r>
              <a:rPr lang="hu-HU" sz="1600" dirty="0" smtClean="0"/>
              <a:t>Vendég fürtözés – több virtuális gép, a szolgáltatás fürtözött</a:t>
            </a:r>
          </a:p>
          <a:p>
            <a:pPr lvl="2"/>
            <a:r>
              <a:rPr lang="hu-HU" sz="1600" dirty="0" smtClean="0"/>
              <a:t>Nincs fürtözés</a:t>
            </a:r>
          </a:p>
          <a:p>
            <a:pPr lvl="1"/>
            <a:r>
              <a:rPr lang="hu-HU" sz="2000" dirty="0" smtClean="0"/>
              <a:t>Erőforrás átterhelés</a:t>
            </a:r>
          </a:p>
          <a:p>
            <a:pPr lvl="2"/>
            <a:r>
              <a:rPr lang="hu-HU" sz="1600" dirty="0" smtClean="0"/>
              <a:t>Tervezett leálláskor: Quick </a:t>
            </a:r>
            <a:r>
              <a:rPr lang="hu-HU" sz="1600" dirty="0" err="1" smtClean="0"/>
              <a:t>migration</a:t>
            </a:r>
            <a:endParaRPr lang="hu-HU" sz="1600" dirty="0" smtClean="0"/>
          </a:p>
          <a:p>
            <a:pPr lvl="2"/>
            <a:r>
              <a:rPr lang="hu-HU" sz="1600" dirty="0" smtClean="0"/>
              <a:t>Nem tervezett leálláskor: </a:t>
            </a:r>
            <a:r>
              <a:rPr lang="hu-HU" sz="1600" dirty="0" err="1" smtClean="0"/>
              <a:t>Failover</a:t>
            </a:r>
            <a:endParaRPr lang="hu-HU" sz="1600" dirty="0" smtClean="0"/>
          </a:p>
          <a:p>
            <a:endParaRPr lang="hu-HU" sz="2000" dirty="0" smtClean="0"/>
          </a:p>
        </p:txBody>
      </p:sp>
      <p:sp>
        <p:nvSpPr>
          <p:cNvPr id="5" name="Right Arrow 4"/>
          <p:cNvSpPr/>
          <p:nvPr/>
        </p:nvSpPr>
        <p:spPr>
          <a:xfrm>
            <a:off x="6858016" y="1785926"/>
            <a:ext cx="357190" cy="214314"/>
          </a:xfrm>
          <a:prstGeom prst="rightArrow">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10. Magas rendelkezésre állás </a:t>
            </a:r>
            <a:r>
              <a:rPr lang="hu-HU" sz="3600" dirty="0" smtClean="0"/>
              <a:t>–</a:t>
            </a:r>
            <a:r>
              <a:rPr sz="3600" smtClean="0"/>
              <a:t> a jövő</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393384" cy="4929222"/>
          </a:xfrm>
        </p:spPr>
        <p:txBody>
          <a:bodyPr/>
          <a:lstStyle/>
          <a:p>
            <a:r>
              <a:rPr lang="hu-HU" sz="2400" dirty="0" smtClean="0"/>
              <a:t>Windows Server 2008 R2-ben – Hyper-V 2.0</a:t>
            </a:r>
          </a:p>
          <a:p>
            <a:pPr lvl="1"/>
            <a:r>
              <a:rPr lang="hu-HU" sz="2000" dirty="0" smtClean="0"/>
              <a:t>Live </a:t>
            </a:r>
            <a:r>
              <a:rPr lang="hu-HU" sz="2000" dirty="0" err="1" smtClean="0"/>
              <a:t>migration</a:t>
            </a:r>
            <a:r>
              <a:rPr lang="hu-HU" sz="2000" dirty="0" smtClean="0"/>
              <a:t> – leállás nélküli migráció gazdagépek között (SAN)</a:t>
            </a:r>
          </a:p>
          <a:p>
            <a:pPr lvl="1"/>
            <a:r>
              <a:rPr lang="hu-HU" sz="2000" dirty="0" smtClean="0"/>
              <a:t>Dinamikus memória használat</a:t>
            </a:r>
          </a:p>
          <a:p>
            <a:pPr lvl="1"/>
            <a:r>
              <a:rPr lang="hu-HU" sz="2000" dirty="0" smtClean="0"/>
              <a:t>Dinamikus fizikai CPU használat</a:t>
            </a:r>
          </a:p>
          <a:p>
            <a:pPr lvl="1"/>
            <a:r>
              <a:rPr lang="hu-HU" sz="2000" dirty="0" smtClean="0"/>
              <a:t>Rendszerindítás </a:t>
            </a:r>
            <a:r>
              <a:rPr lang="hu-HU" sz="2000" dirty="0" err="1" smtClean="0"/>
              <a:t>VHD-ról</a:t>
            </a:r>
            <a:endParaRPr lang="hu-HU" sz="2000" dirty="0" smtClean="0"/>
          </a:p>
          <a:p>
            <a:pPr lvl="1"/>
            <a:r>
              <a:rPr lang="hu-HU" sz="2000" dirty="0" err="1" smtClean="0"/>
              <a:t>Menetközbeni</a:t>
            </a:r>
            <a:r>
              <a:rPr lang="hu-HU" sz="2000" dirty="0" smtClean="0"/>
              <a:t> diszk hozzáadás (csak SCSI és </a:t>
            </a:r>
            <a:r>
              <a:rPr lang="hu-HU" sz="2000" dirty="0" err="1" smtClean="0"/>
              <a:t>passthrough</a:t>
            </a:r>
            <a:r>
              <a:rPr lang="hu-HU" sz="2000" dirty="0" smtClean="0"/>
              <a:t> diszkek)</a:t>
            </a:r>
          </a:p>
          <a:p>
            <a:pPr lvl="1"/>
            <a:r>
              <a:rPr lang="hu-HU" sz="2000" dirty="0" smtClean="0"/>
              <a:t>Fürtözött megosztott diszkrendszer</a:t>
            </a:r>
          </a:p>
          <a:p>
            <a:r>
              <a:rPr lang="hu-HU" sz="2400" dirty="0" smtClean="0"/>
              <a:t>Várhatóan az új verzió is patch formájában érkezik</a:t>
            </a:r>
          </a:p>
        </p:txBody>
      </p:sp>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11. Tároló alrendszer tervezése</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7429552" cy="4929222"/>
          </a:xfrm>
        </p:spPr>
        <p:txBody>
          <a:bodyPr/>
          <a:lstStyle/>
          <a:p>
            <a:r>
              <a:rPr lang="hu-HU" sz="2400" dirty="0" smtClean="0"/>
              <a:t>Szorosan összefügg a rendelkezésre állással, ezért azzal együtt érdemes tervezni</a:t>
            </a:r>
          </a:p>
          <a:p>
            <a:r>
              <a:rPr lang="hu-HU" sz="2400" dirty="0" smtClean="0"/>
              <a:t>Magas rendelkezésre állás esetén</a:t>
            </a:r>
            <a:r>
              <a:rPr lang="hu-HU" sz="2000" dirty="0" smtClean="0"/>
              <a:t> </a:t>
            </a:r>
            <a:r>
              <a:rPr lang="hu-HU" sz="2400" dirty="0" smtClean="0"/>
              <a:t>viszonylag sok erőforrás szükséges:</a:t>
            </a:r>
          </a:p>
          <a:p>
            <a:pPr lvl="1"/>
            <a:r>
              <a:rPr lang="hu-HU" sz="2000" dirty="0" smtClean="0"/>
              <a:t>LUN a virtuális diszkeknek</a:t>
            </a:r>
          </a:p>
          <a:p>
            <a:pPr lvl="1"/>
            <a:r>
              <a:rPr lang="hu-HU" sz="2000" dirty="0" smtClean="0"/>
              <a:t>LUN a konfigurációs és állapot fájloknak</a:t>
            </a:r>
          </a:p>
          <a:p>
            <a:r>
              <a:rPr lang="hu-HU" sz="2400" dirty="0" smtClean="0"/>
              <a:t>Alapértelmezésben 1 LUN = 1 VHD</a:t>
            </a:r>
          </a:p>
          <a:p>
            <a:r>
              <a:rPr lang="hu-HU" sz="2400" dirty="0" smtClean="0"/>
              <a:t>Az azonos </a:t>
            </a:r>
            <a:r>
              <a:rPr lang="hu-HU" sz="2400" dirty="0" err="1" smtClean="0"/>
              <a:t>LUN-on</a:t>
            </a:r>
            <a:r>
              <a:rPr lang="hu-HU" sz="2400" dirty="0" smtClean="0"/>
              <a:t> lévő virtuális gépek együtt mozognak</a:t>
            </a:r>
          </a:p>
          <a:p>
            <a:pPr lvl="1"/>
            <a:r>
              <a:rPr lang="hu-HU" sz="2000" dirty="0" smtClean="0"/>
              <a:t>3rd </a:t>
            </a:r>
            <a:r>
              <a:rPr lang="hu-HU" sz="2000" dirty="0" err="1" smtClean="0"/>
              <a:t>party</a:t>
            </a:r>
            <a:r>
              <a:rPr lang="hu-HU" sz="2000" dirty="0" smtClean="0"/>
              <a:t> eszközzel mindkét kötöttség áthidalható</a:t>
            </a:r>
          </a:p>
        </p:txBody>
      </p: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500034" y="1142984"/>
          <a:ext cx="8201053" cy="1928509"/>
        </p:xfrm>
        <a:graphic>
          <a:graphicData uri="http://schemas.openxmlformats.org/drawingml/2006/table">
            <a:tbl>
              <a:tblPr firstRow="1" bandRow="1">
                <a:tableStyleId>{306799F8-075E-4A3A-A7F6-7FBC6576F1A4}</a:tableStyleId>
              </a:tblPr>
              <a:tblGrid>
                <a:gridCol w="2298230"/>
                <a:gridCol w="2128887"/>
                <a:gridCol w="1886968"/>
                <a:gridCol w="1886968"/>
              </a:tblGrid>
              <a:tr h="587389">
                <a:tc>
                  <a:txBody>
                    <a:bodyPr/>
                    <a:lstStyle/>
                    <a:p>
                      <a:pPr algn="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tc>
                <a:tc>
                  <a:txBody>
                    <a:bodyPr/>
                    <a:lstStyle/>
                    <a:p>
                      <a:pPr algn="ctr"/>
                      <a:r>
                        <a:rPr lang="en-US" sz="1400" dirty="0">
                          <a:solidFill>
                            <a:schemeClr val="accent3">
                              <a:lumMod val="25000"/>
                            </a:schemeClr>
                          </a:solidFill>
                          <a:effectLst>
                            <a:outerShdw blurRad="38100" dist="38100" dir="2700000" algn="tl">
                              <a:srgbClr val="000000">
                                <a:alpha val="43137"/>
                              </a:srgbClr>
                            </a:outerShdw>
                          </a:effectLst>
                        </a:rPr>
                        <a:t>VHD </a:t>
                      </a:r>
                      <a:r>
                        <a:rPr lang="hu-HU" sz="1400" dirty="0" smtClean="0">
                          <a:solidFill>
                            <a:schemeClr val="accent3">
                              <a:lumMod val="25000"/>
                            </a:schemeClr>
                          </a:solidFill>
                          <a:effectLst>
                            <a:outerShdw blurRad="38100" dist="38100" dir="2700000" algn="tl">
                              <a:srgbClr val="000000">
                                <a:alpha val="43137"/>
                              </a:srgbClr>
                            </a:outerShdw>
                          </a:effectLst>
                        </a:rPr>
                        <a:t>a</a:t>
                      </a:r>
                      <a:r>
                        <a:rPr lang="hu-HU" sz="1400" baseline="0" dirty="0" smtClean="0">
                          <a:solidFill>
                            <a:schemeClr val="accent3">
                              <a:lumMod val="25000"/>
                            </a:schemeClr>
                          </a:solidFill>
                          <a:effectLst>
                            <a:outerShdw blurRad="38100" dist="38100" dir="2700000" algn="tl">
                              <a:srgbClr val="000000">
                                <a:alpha val="43137"/>
                              </a:srgbClr>
                            </a:outerShdw>
                          </a:effectLst>
                        </a:rPr>
                        <a:t> gazdagépen</a:t>
                      </a:r>
                      <a:endParaRPr lang="en-US" sz="14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400" dirty="0" err="1" smtClean="0">
                          <a:solidFill>
                            <a:schemeClr val="accent3">
                              <a:lumMod val="25000"/>
                            </a:schemeClr>
                          </a:solidFill>
                          <a:effectLst>
                            <a:outerShdw blurRad="38100" dist="38100" dir="2700000" algn="tl">
                              <a:srgbClr val="000000">
                                <a:alpha val="43137"/>
                              </a:srgbClr>
                            </a:outerShdw>
                          </a:effectLst>
                        </a:rPr>
                        <a:t>Passthru</a:t>
                      </a:r>
                      <a:r>
                        <a:rPr lang="en-US" sz="1400" dirty="0" smtClean="0">
                          <a:solidFill>
                            <a:schemeClr val="accent3">
                              <a:lumMod val="25000"/>
                            </a:schemeClr>
                          </a:solidFill>
                          <a:effectLst>
                            <a:outerShdw blurRad="38100" dist="38100" dir="2700000" algn="tl">
                              <a:srgbClr val="000000">
                                <a:alpha val="43137"/>
                              </a:srgbClr>
                            </a:outerShdw>
                          </a:effectLst>
                        </a:rPr>
                        <a:t> disk</a:t>
                      </a:r>
                      <a:endParaRPr lang="en-US" sz="14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400" dirty="0" err="1" smtClean="0">
                          <a:solidFill>
                            <a:schemeClr val="accent3">
                              <a:lumMod val="25000"/>
                            </a:schemeClr>
                          </a:solidFill>
                          <a:effectLst>
                            <a:outerShdw blurRad="38100" dist="38100" dir="2700000" algn="tl">
                              <a:srgbClr val="000000">
                                <a:alpha val="43137"/>
                              </a:srgbClr>
                            </a:outerShdw>
                          </a:effectLst>
                        </a:rPr>
                        <a:t>iSCSI</a:t>
                      </a:r>
                      <a:r>
                        <a:rPr lang="en-US" sz="1400" dirty="0" smtClean="0">
                          <a:solidFill>
                            <a:schemeClr val="accent3">
                              <a:lumMod val="25000"/>
                            </a:schemeClr>
                          </a:solidFill>
                          <a:effectLst>
                            <a:outerShdw blurRad="38100" dist="38100" dir="2700000" algn="tl">
                              <a:srgbClr val="000000">
                                <a:alpha val="43137"/>
                              </a:srgbClr>
                            </a:outerShdw>
                          </a:effectLst>
                        </a:rPr>
                        <a:t> </a:t>
                      </a:r>
                      <a:r>
                        <a:rPr lang="hu-HU" sz="1400" dirty="0" smtClean="0">
                          <a:solidFill>
                            <a:schemeClr val="accent3">
                              <a:lumMod val="25000"/>
                            </a:schemeClr>
                          </a:solidFill>
                          <a:effectLst>
                            <a:outerShdw blurRad="38100" dist="38100" dir="2700000" algn="tl">
                              <a:srgbClr val="000000">
                                <a:alpha val="43137"/>
                              </a:srgbClr>
                            </a:outerShdw>
                          </a:effectLst>
                        </a:rPr>
                        <a:t>a vendéghez</a:t>
                      </a:r>
                      <a:endParaRPr lang="en-US" sz="14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r>
              <a:tr h="332003">
                <a:tc>
                  <a:txBody>
                    <a:bodyPr/>
                    <a:lstStyle/>
                    <a:p>
                      <a:pPr algn="r"/>
                      <a:r>
                        <a:rPr lang="en-US" sz="1600">
                          <a:solidFill>
                            <a:schemeClr val="accent3">
                              <a:lumMod val="25000"/>
                            </a:schemeClr>
                          </a:solidFill>
                          <a:effectLst>
                            <a:outerShdw blurRad="38100" dist="38100" dir="2700000" algn="tl">
                              <a:srgbClr val="000000">
                                <a:alpha val="43137"/>
                              </a:srgbClr>
                            </a:outerShdw>
                          </a:effectLst>
                        </a:rPr>
                        <a:t>DAS (SAS, SATA)</a:t>
                      </a:r>
                      <a:endParaRPr lang="en-US" sz="1600" b="1">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 </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r>
              <a:tr h="332003">
                <a:tc>
                  <a:txBody>
                    <a:bodyPr/>
                    <a:lstStyle/>
                    <a:p>
                      <a:pPr algn="r"/>
                      <a:r>
                        <a:rPr lang="en-US" sz="1600">
                          <a:solidFill>
                            <a:schemeClr val="accent3">
                              <a:lumMod val="25000"/>
                            </a:schemeClr>
                          </a:solidFill>
                          <a:effectLst>
                            <a:outerShdw blurRad="38100" dist="38100" dir="2700000" algn="tl">
                              <a:srgbClr val="000000">
                                <a:alpha val="43137"/>
                              </a:srgbClr>
                            </a:outerShdw>
                          </a:effectLst>
                        </a:rPr>
                        <a:t>FC SAN</a:t>
                      </a:r>
                      <a:endParaRPr lang="en-US" sz="1600" b="1">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 </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r>
              <a:tr h="332003">
                <a:tc>
                  <a:txBody>
                    <a:bodyPr/>
                    <a:lstStyle/>
                    <a:p>
                      <a:pPr algn="r"/>
                      <a:r>
                        <a:rPr lang="en-US" sz="1600" dirty="0" err="1">
                          <a:solidFill>
                            <a:schemeClr val="accent3">
                              <a:lumMod val="25000"/>
                            </a:schemeClr>
                          </a:solidFill>
                          <a:effectLst>
                            <a:outerShdw blurRad="38100" dist="38100" dir="2700000" algn="tl">
                              <a:srgbClr val="000000">
                                <a:alpha val="43137"/>
                              </a:srgbClr>
                            </a:outerShdw>
                          </a:effectLst>
                        </a:rPr>
                        <a:t>iSCSI</a:t>
                      </a:r>
                      <a:r>
                        <a:rPr lang="en-US" sz="1600" dirty="0">
                          <a:solidFill>
                            <a:schemeClr val="accent3">
                              <a:lumMod val="25000"/>
                            </a:schemeClr>
                          </a:solidFill>
                          <a:effectLst>
                            <a:outerShdw blurRad="38100" dist="38100" dir="2700000" algn="tl">
                              <a:srgbClr val="000000">
                                <a:alpha val="43137"/>
                              </a:srgbClr>
                            </a:outerShdw>
                          </a:effectLst>
                        </a:rPr>
                        <a:t> SAN</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a:solidFill>
                            <a:schemeClr val="accent3">
                              <a:lumMod val="25000"/>
                            </a:schemeClr>
                          </a:solidFill>
                          <a:effectLst>
                            <a:outerShdw blurRad="38100" dist="38100" dir="2700000" algn="tl">
                              <a:srgbClr val="000000">
                                <a:alpha val="43137"/>
                              </a:srgbClr>
                            </a:outerShdw>
                          </a:effectLst>
                        </a:rPr>
                        <a:t>X</a:t>
                      </a:r>
                      <a:endParaRPr lang="en-US" sz="1600" b="1">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r>
              <a:tr h="332003">
                <a:tc>
                  <a:txBody>
                    <a:bodyPr/>
                    <a:lstStyle/>
                    <a:p>
                      <a:pPr algn="r"/>
                      <a:r>
                        <a:rPr lang="en-US" sz="1600" dirty="0" smtClean="0">
                          <a:solidFill>
                            <a:schemeClr val="accent3">
                              <a:lumMod val="25000"/>
                            </a:schemeClr>
                          </a:solidFill>
                          <a:effectLst>
                            <a:outerShdw blurRad="38100" dist="38100" dir="2700000" algn="tl">
                              <a:srgbClr val="000000">
                                <a:alpha val="43137"/>
                              </a:srgbClr>
                            </a:outerShdw>
                          </a:effectLst>
                        </a:rPr>
                        <a:t>SMB</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r>
                        <a:rPr lang="en-US" sz="1600" dirty="0" smtClean="0">
                          <a:solidFill>
                            <a:schemeClr val="accent3">
                              <a:lumMod val="25000"/>
                            </a:schemeClr>
                          </a:solidFill>
                          <a:effectLst>
                            <a:outerShdw blurRad="38100" dist="38100" dir="2700000" algn="tl">
                              <a:srgbClr val="000000">
                                <a:alpha val="43137"/>
                              </a:srgbClr>
                            </a:outerShdw>
                          </a:effectLst>
                        </a:rPr>
                        <a:t>X</a:t>
                      </a: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c>
                  <a:txBody>
                    <a:bodyPr/>
                    <a:lstStyle/>
                    <a:p>
                      <a:pPr algn="ctr"/>
                      <a:endParaRPr lang="en-US" sz="1600" b="1" dirty="0">
                        <a:solidFill>
                          <a:schemeClr val="accent3">
                            <a:lumMod val="25000"/>
                          </a:schemeClr>
                        </a:solidFill>
                        <a:effectLst>
                          <a:outerShdw blurRad="38100" dist="38100" dir="2700000" algn="tl">
                            <a:srgbClr val="000000">
                              <a:alpha val="43137"/>
                            </a:srgbClr>
                          </a:outerShdw>
                        </a:effectLst>
                        <a:latin typeface="Arial Narrow" pitchFamily="34" charset="0"/>
                      </a:endParaRPr>
                    </a:p>
                  </a:txBody>
                  <a:tcPr anchor="ctr"/>
                </a:tc>
              </a:tr>
            </a:tbl>
          </a:graphicData>
        </a:graphic>
      </p:graphicFrame>
      <p:sp>
        <p:nvSpPr>
          <p:cNvPr id="6" name="TextBox 5"/>
          <p:cNvSpPr txBox="1"/>
          <p:nvPr/>
        </p:nvSpPr>
        <p:spPr>
          <a:xfrm>
            <a:off x="457200" y="3962400"/>
            <a:ext cx="184731" cy="369332"/>
          </a:xfrm>
          <a:prstGeom prst="rect">
            <a:avLst/>
          </a:prstGeom>
          <a:noFill/>
        </p:spPr>
        <p:txBody>
          <a:bodyPr wrap="none" rtlCol="0">
            <a:spAutoFit/>
          </a:bodyPr>
          <a:lstStyle/>
          <a:p>
            <a:endParaRPr lang="en-US" dirty="0"/>
          </a:p>
        </p:txBody>
      </p:sp>
      <p:graphicFrame>
        <p:nvGraphicFramePr>
          <p:cNvPr id="7" name="Table 6"/>
          <p:cNvGraphicFramePr>
            <a:graphicFrameLocks noGrp="1"/>
          </p:cNvGraphicFramePr>
          <p:nvPr/>
        </p:nvGraphicFramePr>
        <p:xfrm>
          <a:off x="533400" y="4038600"/>
          <a:ext cx="6096000" cy="741680"/>
        </p:xfrm>
        <a:graphic>
          <a:graphicData uri="http://schemas.openxmlformats.org/drawingml/2006/table">
            <a:tbl>
              <a:tblPr firstRow="1" bandRow="1">
                <a:tableStyleId>{5C22544A-7EE6-4342-B048-85BDC9FD1C3A}</a:tableStyleId>
              </a:tblPr>
              <a:tblGrid>
                <a:gridCol w="1219200"/>
                <a:gridCol w="1219200"/>
                <a:gridCol w="1219200"/>
                <a:gridCol w="1219200"/>
                <a:gridCol w="1219200"/>
              </a:tblGrid>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aphicFrame>
        <p:nvGraphicFramePr>
          <p:cNvPr id="8" name="Content Placeholder 3"/>
          <p:cNvGraphicFramePr>
            <a:graphicFrameLocks/>
          </p:cNvGraphicFramePr>
          <p:nvPr/>
        </p:nvGraphicFramePr>
        <p:xfrm>
          <a:off x="285720" y="3357562"/>
          <a:ext cx="8610599" cy="2544125"/>
        </p:xfrm>
        <a:graphic>
          <a:graphicData uri="http://schemas.openxmlformats.org/drawingml/2006/table">
            <a:tbl>
              <a:tblPr firstRow="1" bandRow="1">
                <a:tableStyleId>{306799F8-075E-4A3A-A7F6-7FBC6576F1A4}</a:tableStyleId>
              </a:tblPr>
              <a:tblGrid>
                <a:gridCol w="1828800"/>
                <a:gridCol w="2158999"/>
                <a:gridCol w="2311400"/>
                <a:gridCol w="2311400"/>
              </a:tblGrid>
              <a:tr h="712355">
                <a:tc>
                  <a:txBody>
                    <a:bodyPr/>
                    <a:lstStyle/>
                    <a:p>
                      <a:pPr algn="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smtClean="0">
                          <a:solidFill>
                            <a:schemeClr val="accent3">
                              <a:lumMod val="25000"/>
                            </a:schemeClr>
                          </a:solidFill>
                          <a:effectLst/>
                        </a:rPr>
                        <a:t>DAS, SAN </a:t>
                      </a:r>
                      <a:r>
                        <a:rPr lang="hu-HU" sz="1200" dirty="0" smtClean="0">
                          <a:solidFill>
                            <a:schemeClr val="accent3">
                              <a:lumMod val="25000"/>
                            </a:schemeClr>
                          </a:solidFill>
                          <a:effectLst/>
                        </a:rPr>
                        <a:t>vagy </a:t>
                      </a:r>
                      <a:r>
                        <a:rPr lang="en-US" sz="1200" dirty="0" smtClean="0">
                          <a:solidFill>
                            <a:schemeClr val="accent3">
                              <a:lumMod val="25000"/>
                            </a:schemeClr>
                          </a:solidFill>
                          <a:effectLst/>
                        </a:rPr>
                        <a:t>SMB </a:t>
                      </a:r>
                      <a:r>
                        <a:rPr lang="hu-HU" sz="1200" dirty="0" smtClean="0">
                          <a:solidFill>
                            <a:schemeClr val="accent3">
                              <a:lumMod val="25000"/>
                            </a:schemeClr>
                          </a:solidFill>
                          <a:effectLst/>
                        </a:rPr>
                        <a:t>a szülőn</a:t>
                      </a:r>
                      <a:r>
                        <a:rPr lang="en-US" sz="1200" dirty="0" smtClean="0">
                          <a:solidFill>
                            <a:schemeClr val="accent3">
                              <a:lumMod val="25000"/>
                            </a:schemeClr>
                          </a:solidFill>
                          <a:effectLst/>
                        </a:rPr>
                        <a:t>, </a:t>
                      </a:r>
                      <a:r>
                        <a:rPr lang="en-US" sz="1200" dirty="0">
                          <a:solidFill>
                            <a:schemeClr val="accent3">
                              <a:lumMod val="25000"/>
                            </a:schemeClr>
                          </a:solidFill>
                          <a:effectLst/>
                        </a:rPr>
                        <a:t/>
                      </a:r>
                      <a:br>
                        <a:rPr lang="en-US" sz="1200" dirty="0">
                          <a:solidFill>
                            <a:schemeClr val="accent3">
                              <a:lumMod val="25000"/>
                            </a:schemeClr>
                          </a:solidFill>
                          <a:effectLst/>
                        </a:rPr>
                      </a:br>
                      <a:r>
                        <a:rPr lang="en-US" sz="1200" dirty="0" smtClean="0">
                          <a:solidFill>
                            <a:schemeClr val="accent3">
                              <a:lumMod val="25000"/>
                            </a:schemeClr>
                          </a:solidFill>
                          <a:effectLst/>
                        </a:rPr>
                        <a:t>IDE</a:t>
                      </a:r>
                      <a:r>
                        <a:rPr lang="hu-HU" sz="1200" dirty="0" err="1" smtClean="0">
                          <a:solidFill>
                            <a:schemeClr val="accent3">
                              <a:lumMod val="25000"/>
                            </a:schemeClr>
                          </a:solidFill>
                          <a:effectLst/>
                        </a:rPr>
                        <a:t>-ként</a:t>
                      </a:r>
                      <a:r>
                        <a:rPr lang="hu-HU" sz="1200" dirty="0" smtClean="0">
                          <a:solidFill>
                            <a:schemeClr val="accent3">
                              <a:lumMod val="25000"/>
                            </a:schemeClr>
                          </a:solidFill>
                          <a:effectLst/>
                        </a:rPr>
                        <a:t> a vendégben</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smtClean="0">
                          <a:solidFill>
                            <a:schemeClr val="accent3">
                              <a:lumMod val="25000"/>
                            </a:schemeClr>
                          </a:solidFill>
                          <a:effectLst/>
                        </a:rPr>
                        <a:t>DAS, SAN </a:t>
                      </a:r>
                      <a:r>
                        <a:rPr lang="hu-HU" sz="1200" dirty="0" smtClean="0">
                          <a:solidFill>
                            <a:schemeClr val="accent3">
                              <a:lumMod val="25000"/>
                            </a:schemeClr>
                          </a:solidFill>
                          <a:effectLst/>
                        </a:rPr>
                        <a:t>vagy </a:t>
                      </a:r>
                      <a:r>
                        <a:rPr lang="en-US" sz="1200" dirty="0" smtClean="0">
                          <a:solidFill>
                            <a:schemeClr val="accent3">
                              <a:lumMod val="25000"/>
                            </a:schemeClr>
                          </a:solidFill>
                          <a:effectLst/>
                        </a:rPr>
                        <a:t>SMB </a:t>
                      </a:r>
                      <a:r>
                        <a:rPr lang="hu-HU" sz="1200" dirty="0" smtClean="0">
                          <a:solidFill>
                            <a:schemeClr val="accent3">
                              <a:lumMod val="25000"/>
                            </a:schemeClr>
                          </a:solidFill>
                          <a:effectLst/>
                        </a:rPr>
                        <a:t>a szülőn</a:t>
                      </a:r>
                      <a:r>
                        <a:rPr lang="en-US" sz="1200" dirty="0" smtClean="0">
                          <a:solidFill>
                            <a:schemeClr val="accent3">
                              <a:lumMod val="25000"/>
                            </a:schemeClr>
                          </a:solidFill>
                          <a:effectLst/>
                        </a:rPr>
                        <a:t>, </a:t>
                      </a:r>
                      <a:r>
                        <a:rPr lang="en-US" sz="1200" dirty="0">
                          <a:solidFill>
                            <a:schemeClr val="accent3">
                              <a:lumMod val="25000"/>
                            </a:schemeClr>
                          </a:solidFill>
                          <a:effectLst/>
                        </a:rPr>
                        <a:t/>
                      </a:r>
                      <a:br>
                        <a:rPr lang="en-US" sz="1200" dirty="0">
                          <a:solidFill>
                            <a:schemeClr val="accent3">
                              <a:lumMod val="25000"/>
                            </a:schemeClr>
                          </a:solidFill>
                          <a:effectLst/>
                        </a:rPr>
                      </a:br>
                      <a:r>
                        <a:rPr lang="en-US" sz="1200" dirty="0" smtClean="0">
                          <a:solidFill>
                            <a:schemeClr val="accent3">
                              <a:lumMod val="25000"/>
                            </a:schemeClr>
                          </a:solidFill>
                          <a:effectLst/>
                        </a:rPr>
                        <a:t>SCSI</a:t>
                      </a:r>
                      <a:r>
                        <a:rPr lang="hu-HU" sz="1200" dirty="0" err="1" smtClean="0">
                          <a:solidFill>
                            <a:schemeClr val="accent3">
                              <a:lumMod val="25000"/>
                            </a:schemeClr>
                          </a:solidFill>
                          <a:effectLst/>
                        </a:rPr>
                        <a:t>-ként</a:t>
                      </a:r>
                      <a:r>
                        <a:rPr lang="hu-HU" sz="1200" dirty="0" smtClean="0">
                          <a:solidFill>
                            <a:schemeClr val="accent3">
                              <a:lumMod val="25000"/>
                            </a:schemeClr>
                          </a:solidFill>
                          <a:effectLst/>
                        </a:rPr>
                        <a:t> a</a:t>
                      </a:r>
                      <a:r>
                        <a:rPr lang="hu-HU" sz="1200" baseline="0" dirty="0" smtClean="0">
                          <a:solidFill>
                            <a:schemeClr val="accent3">
                              <a:lumMod val="25000"/>
                            </a:schemeClr>
                          </a:solidFill>
                          <a:effectLst/>
                        </a:rPr>
                        <a:t> vendégben</a:t>
                      </a:r>
                      <a:endParaRPr lang="en-US" sz="1200" b="1" dirty="0">
                        <a:solidFill>
                          <a:schemeClr val="accent3">
                            <a:lumMod val="25000"/>
                          </a:schemeClr>
                        </a:solidFill>
                        <a:effectLst/>
                        <a:latin typeface="Arial Narrow" pitchFamily="34" charset="0"/>
                      </a:endParaRPr>
                    </a:p>
                  </a:txBody>
                  <a:tcPr anchor="ctr"/>
                </a:tc>
                <a:tc>
                  <a:txBody>
                    <a:bodyPr/>
                    <a:lstStyle/>
                    <a:p>
                      <a:pPr algn="ctr"/>
                      <a:r>
                        <a:rPr lang="hu-HU" sz="1200" dirty="0" smtClean="0">
                          <a:solidFill>
                            <a:schemeClr val="accent3">
                              <a:lumMod val="25000"/>
                            </a:schemeClr>
                          </a:solidFill>
                          <a:effectLst/>
                        </a:rPr>
                        <a:t>Nincs</a:t>
                      </a:r>
                      <a:r>
                        <a:rPr lang="hu-HU" sz="1200" baseline="0" dirty="0" smtClean="0">
                          <a:solidFill>
                            <a:schemeClr val="accent3">
                              <a:lumMod val="25000"/>
                            </a:schemeClr>
                          </a:solidFill>
                          <a:effectLst/>
                        </a:rPr>
                        <a:t> a szülőn</a:t>
                      </a:r>
                      <a:r>
                        <a:rPr lang="en-US" sz="1200" dirty="0" smtClean="0">
                          <a:solidFill>
                            <a:schemeClr val="accent3">
                              <a:lumMod val="25000"/>
                            </a:schemeClr>
                          </a:solidFill>
                          <a:effectLst/>
                        </a:rPr>
                        <a:t>,</a:t>
                      </a:r>
                      <a:r>
                        <a:rPr lang="en-US" sz="1200" dirty="0">
                          <a:solidFill>
                            <a:schemeClr val="accent3">
                              <a:lumMod val="25000"/>
                            </a:schemeClr>
                          </a:solidFill>
                          <a:effectLst/>
                        </a:rPr>
                        <a:t/>
                      </a:r>
                      <a:br>
                        <a:rPr lang="en-US" sz="1200" dirty="0">
                          <a:solidFill>
                            <a:schemeClr val="accent3">
                              <a:lumMod val="25000"/>
                            </a:schemeClr>
                          </a:solidFill>
                          <a:effectLst/>
                        </a:rPr>
                      </a:br>
                      <a:r>
                        <a:rPr lang="en-US" sz="1200" dirty="0" err="1" smtClean="0">
                          <a:solidFill>
                            <a:schemeClr val="accent3">
                              <a:lumMod val="25000"/>
                            </a:schemeClr>
                          </a:solidFill>
                          <a:effectLst/>
                        </a:rPr>
                        <a:t>iSCSI</a:t>
                      </a:r>
                      <a:r>
                        <a:rPr lang="en-US" sz="1200" dirty="0" smtClean="0">
                          <a:solidFill>
                            <a:schemeClr val="accent3">
                              <a:lumMod val="25000"/>
                            </a:schemeClr>
                          </a:solidFill>
                          <a:effectLst/>
                        </a:rPr>
                        <a:t> </a:t>
                      </a:r>
                      <a:r>
                        <a:rPr lang="hu-HU" sz="1200" dirty="0" smtClean="0">
                          <a:solidFill>
                            <a:schemeClr val="accent3">
                              <a:lumMod val="25000"/>
                            </a:schemeClr>
                          </a:solidFill>
                          <a:effectLst/>
                        </a:rPr>
                        <a:t>közvetlenül a vendégben</a:t>
                      </a:r>
                      <a:endParaRPr lang="en-US" sz="1200" b="1" dirty="0">
                        <a:solidFill>
                          <a:schemeClr val="accent3">
                            <a:lumMod val="25000"/>
                          </a:schemeClr>
                        </a:solidFill>
                        <a:effectLst/>
                        <a:latin typeface="Arial Narrow" pitchFamily="34" charset="0"/>
                      </a:endParaRPr>
                    </a:p>
                  </a:txBody>
                  <a:tcPr anchor="ctr"/>
                </a:tc>
              </a:tr>
              <a:tr h="508825">
                <a:tc>
                  <a:txBody>
                    <a:bodyPr/>
                    <a:lstStyle/>
                    <a:p>
                      <a:pPr algn="ctr"/>
                      <a:r>
                        <a:rPr lang="hu-HU" sz="1200" b="1" dirty="0" smtClean="0">
                          <a:solidFill>
                            <a:schemeClr val="accent3">
                              <a:lumMod val="25000"/>
                            </a:schemeClr>
                          </a:solidFill>
                          <a:effectLst/>
                        </a:rPr>
                        <a:t>További szoftver a vendégben</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a:solidFill>
                            <a:schemeClr val="accent3">
                              <a:lumMod val="25000"/>
                            </a:schemeClr>
                          </a:solidFill>
                          <a:effectLst/>
                        </a:rPr>
                        <a:t>Integration Components </a:t>
                      </a:r>
                      <a:r>
                        <a:rPr lang="en-US" sz="1200" dirty="0" smtClean="0">
                          <a:solidFill>
                            <a:schemeClr val="accent3">
                              <a:lumMod val="25000"/>
                            </a:schemeClr>
                          </a:solidFill>
                          <a:effectLst/>
                        </a:rPr>
                        <a:t>(</a:t>
                      </a:r>
                      <a:r>
                        <a:rPr lang="hu-HU" sz="1200" dirty="0" smtClean="0">
                          <a:solidFill>
                            <a:schemeClr val="accent3">
                              <a:lumMod val="25000"/>
                            </a:schemeClr>
                          </a:solidFill>
                          <a:effectLst/>
                        </a:rPr>
                        <a:t>opcionális</a:t>
                      </a:r>
                      <a:r>
                        <a:rPr lang="en-US" sz="1200" dirty="0" smtClean="0">
                          <a:solidFill>
                            <a:schemeClr val="accent3">
                              <a:lumMod val="25000"/>
                            </a:schemeClr>
                          </a:solidFill>
                          <a:effectLst/>
                        </a:rPr>
                        <a:t>)</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a:solidFill>
                            <a:schemeClr val="accent3">
                              <a:lumMod val="25000"/>
                            </a:schemeClr>
                          </a:solidFill>
                          <a:effectLst/>
                        </a:rPr>
                        <a:t>Integration Components</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err="1">
                          <a:solidFill>
                            <a:schemeClr val="accent3">
                              <a:lumMod val="25000"/>
                            </a:schemeClr>
                          </a:solidFill>
                          <a:effectLst/>
                        </a:rPr>
                        <a:t>iSCSI</a:t>
                      </a:r>
                      <a:r>
                        <a:rPr lang="en-US" sz="1200" dirty="0">
                          <a:solidFill>
                            <a:schemeClr val="accent3">
                              <a:lumMod val="25000"/>
                            </a:schemeClr>
                          </a:solidFill>
                          <a:effectLst/>
                        </a:rPr>
                        <a:t> initiator</a:t>
                      </a:r>
                      <a:endParaRPr lang="en-US" sz="1200" b="1" dirty="0">
                        <a:solidFill>
                          <a:schemeClr val="accent3">
                            <a:lumMod val="25000"/>
                          </a:schemeClr>
                        </a:solidFill>
                        <a:effectLst/>
                        <a:latin typeface="Arial Narrow" pitchFamily="34" charset="0"/>
                      </a:endParaRPr>
                    </a:p>
                  </a:txBody>
                  <a:tcPr anchor="ctr"/>
                </a:tc>
              </a:tr>
              <a:tr h="508825">
                <a:tc>
                  <a:txBody>
                    <a:bodyPr/>
                    <a:lstStyle/>
                    <a:p>
                      <a:pPr algn="ctr"/>
                      <a:r>
                        <a:rPr lang="hu-HU" sz="1200" b="1" dirty="0" smtClean="0">
                          <a:solidFill>
                            <a:schemeClr val="accent3">
                              <a:lumMod val="25000"/>
                            </a:schemeClr>
                          </a:solidFill>
                          <a:effectLst/>
                        </a:rPr>
                        <a:t>A vendég a lemezt így látja</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100" dirty="0">
                          <a:solidFill>
                            <a:schemeClr val="accent3">
                              <a:lumMod val="25000"/>
                            </a:schemeClr>
                          </a:solidFill>
                          <a:effectLst/>
                        </a:rPr>
                        <a:t>Virtual HD </a:t>
                      </a:r>
                      <a:r>
                        <a:rPr lang="en-US" sz="1100" dirty="0" smtClean="0">
                          <a:solidFill>
                            <a:schemeClr val="accent3">
                              <a:lumMod val="25000"/>
                            </a:schemeClr>
                          </a:solidFill>
                          <a:effectLst/>
                        </a:rPr>
                        <a:t>ATA </a:t>
                      </a:r>
                      <a:r>
                        <a:rPr lang="en-US" sz="1100" dirty="0">
                          <a:solidFill>
                            <a:schemeClr val="accent3">
                              <a:lumMod val="25000"/>
                            </a:schemeClr>
                          </a:solidFill>
                          <a:effectLst/>
                        </a:rPr>
                        <a:t>Device</a:t>
                      </a:r>
                      <a:endParaRPr lang="en-US" sz="1100" b="1" dirty="0">
                        <a:solidFill>
                          <a:schemeClr val="accent3">
                            <a:lumMod val="25000"/>
                          </a:schemeClr>
                        </a:solidFill>
                        <a:effectLst/>
                        <a:latin typeface="Arial Narrow" pitchFamily="34" charset="0"/>
                      </a:endParaRPr>
                    </a:p>
                  </a:txBody>
                  <a:tcPr anchor="ctr"/>
                </a:tc>
                <a:tc>
                  <a:txBody>
                    <a:bodyPr/>
                    <a:lstStyle/>
                    <a:p>
                      <a:pPr algn="ctr"/>
                      <a:r>
                        <a:rPr lang="en-US" sz="1100" dirty="0" err="1">
                          <a:solidFill>
                            <a:schemeClr val="accent3">
                              <a:lumMod val="25000"/>
                            </a:schemeClr>
                          </a:solidFill>
                          <a:effectLst/>
                        </a:rPr>
                        <a:t>Msft</a:t>
                      </a:r>
                      <a:r>
                        <a:rPr lang="en-US" sz="1100" dirty="0">
                          <a:solidFill>
                            <a:schemeClr val="accent3">
                              <a:lumMod val="25000"/>
                            </a:schemeClr>
                          </a:solidFill>
                          <a:effectLst/>
                        </a:rPr>
                        <a:t> Virtual Disk </a:t>
                      </a:r>
                      <a:r>
                        <a:rPr lang="en-US" sz="1100" dirty="0" smtClean="0">
                          <a:solidFill>
                            <a:schemeClr val="accent3">
                              <a:lumMod val="25000"/>
                            </a:schemeClr>
                          </a:solidFill>
                          <a:effectLst/>
                        </a:rPr>
                        <a:t> SCSI </a:t>
                      </a:r>
                      <a:r>
                        <a:rPr lang="en-US" sz="1100" dirty="0">
                          <a:solidFill>
                            <a:schemeClr val="accent3">
                              <a:lumMod val="25000"/>
                            </a:schemeClr>
                          </a:solidFill>
                          <a:effectLst/>
                        </a:rPr>
                        <a:t>Disk Device</a:t>
                      </a:r>
                      <a:endParaRPr lang="en-US" sz="1100" b="1" dirty="0">
                        <a:solidFill>
                          <a:schemeClr val="accent3">
                            <a:lumMod val="25000"/>
                          </a:schemeClr>
                        </a:solidFill>
                        <a:effectLst/>
                        <a:latin typeface="Arial Narrow" pitchFamily="34" charset="0"/>
                      </a:endParaRPr>
                    </a:p>
                  </a:txBody>
                  <a:tcPr anchor="ctr"/>
                </a:tc>
                <a:tc>
                  <a:txBody>
                    <a:bodyPr/>
                    <a:lstStyle/>
                    <a:p>
                      <a:pPr algn="ctr"/>
                      <a:r>
                        <a:rPr lang="da-DK" sz="1100" dirty="0">
                          <a:solidFill>
                            <a:schemeClr val="accent3">
                              <a:lumMod val="25000"/>
                            </a:schemeClr>
                          </a:solidFill>
                          <a:effectLst/>
                        </a:rPr>
                        <a:t>MSFT Virtual </a:t>
                      </a:r>
                      <a:r>
                        <a:rPr lang="da-DK" sz="1100" dirty="0" smtClean="0">
                          <a:solidFill>
                            <a:schemeClr val="accent3">
                              <a:lumMod val="25000"/>
                            </a:schemeClr>
                          </a:solidFill>
                          <a:effectLst/>
                        </a:rPr>
                        <a:t>HD SCSI </a:t>
                      </a:r>
                      <a:r>
                        <a:rPr lang="da-DK" sz="1100" dirty="0">
                          <a:solidFill>
                            <a:schemeClr val="accent3">
                              <a:lumMod val="25000"/>
                            </a:schemeClr>
                          </a:solidFill>
                          <a:effectLst/>
                        </a:rPr>
                        <a:t>Disk Device</a:t>
                      </a:r>
                      <a:endParaRPr lang="da-DK" sz="1100" b="1" dirty="0">
                        <a:solidFill>
                          <a:schemeClr val="accent3">
                            <a:lumMod val="25000"/>
                          </a:schemeClr>
                        </a:solidFill>
                        <a:effectLst/>
                        <a:latin typeface="Arial Narrow" pitchFamily="34" charset="0"/>
                      </a:endParaRPr>
                    </a:p>
                  </a:txBody>
                  <a:tcPr anchor="ctr"/>
                </a:tc>
              </a:tr>
              <a:tr h="508825">
                <a:tc>
                  <a:txBody>
                    <a:bodyPr/>
                    <a:lstStyle/>
                    <a:p>
                      <a:pPr algn="ctr"/>
                      <a:r>
                        <a:rPr lang="hu-HU" sz="1200" b="1" dirty="0" smtClean="0">
                          <a:solidFill>
                            <a:schemeClr val="accent3">
                              <a:lumMod val="25000"/>
                            </a:schemeClr>
                          </a:solidFill>
                          <a:effectLst/>
                        </a:rPr>
                        <a:t>Vendég maximális</a:t>
                      </a:r>
                      <a:r>
                        <a:rPr lang="hu-HU" sz="1200" b="1" baseline="0" dirty="0" smtClean="0">
                          <a:solidFill>
                            <a:schemeClr val="accent3">
                              <a:lumMod val="25000"/>
                            </a:schemeClr>
                          </a:solidFill>
                          <a:effectLst/>
                        </a:rPr>
                        <a:t> lemez</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a:solidFill>
                            <a:schemeClr val="accent3">
                              <a:lumMod val="25000"/>
                            </a:schemeClr>
                          </a:solidFill>
                          <a:effectLst/>
                        </a:rPr>
                        <a:t>2 x 2 = 4 disks</a:t>
                      </a:r>
                      <a:endParaRPr lang="en-US" sz="1200" b="1" dirty="0">
                        <a:solidFill>
                          <a:schemeClr val="accent3">
                            <a:lumMod val="25000"/>
                          </a:schemeClr>
                        </a:solidFill>
                        <a:effectLst/>
                        <a:latin typeface="Arial Narrow" pitchFamily="34" charset="0"/>
                      </a:endParaRPr>
                    </a:p>
                  </a:txBody>
                  <a:tcPr anchor="ctr"/>
                </a:tc>
                <a:tc>
                  <a:txBody>
                    <a:bodyPr/>
                    <a:lstStyle/>
                    <a:p>
                      <a:pPr algn="ctr"/>
                      <a:r>
                        <a:rPr lang="en-US" sz="1200" dirty="0">
                          <a:solidFill>
                            <a:schemeClr val="accent3">
                              <a:lumMod val="25000"/>
                            </a:schemeClr>
                          </a:solidFill>
                          <a:effectLst/>
                        </a:rPr>
                        <a:t>4 x 64 = 256 disks </a:t>
                      </a:r>
                      <a:endParaRPr lang="en-US" sz="1200" b="1" dirty="0">
                        <a:solidFill>
                          <a:schemeClr val="accent3">
                            <a:lumMod val="25000"/>
                          </a:schemeClr>
                        </a:solidFill>
                        <a:effectLst/>
                        <a:latin typeface="Arial Narrow" pitchFamily="34" charset="0"/>
                      </a:endParaRPr>
                    </a:p>
                  </a:txBody>
                  <a:tcPr anchor="ctr"/>
                </a:tc>
                <a:tc>
                  <a:txBody>
                    <a:bodyPr/>
                    <a:lstStyle/>
                    <a:p>
                      <a:pPr algn="ctr"/>
                      <a:r>
                        <a:rPr lang="hu-HU" sz="1200" dirty="0" smtClean="0">
                          <a:solidFill>
                            <a:schemeClr val="accent3">
                              <a:lumMod val="25000"/>
                            </a:schemeClr>
                          </a:solidFill>
                          <a:effectLst/>
                        </a:rPr>
                        <a:t>Nem </a:t>
                      </a:r>
                      <a:r>
                        <a:rPr lang="hu-HU" sz="1200" dirty="0" err="1" smtClean="0">
                          <a:solidFill>
                            <a:schemeClr val="accent3">
                              <a:lumMod val="25000"/>
                            </a:schemeClr>
                          </a:solidFill>
                          <a:effectLst/>
                        </a:rPr>
                        <a:t>Hyper-V</a:t>
                      </a:r>
                      <a:r>
                        <a:rPr lang="hu-HU" sz="1200" dirty="0" smtClean="0">
                          <a:solidFill>
                            <a:schemeClr val="accent3">
                              <a:lumMod val="25000"/>
                            </a:schemeClr>
                          </a:solidFill>
                          <a:effectLst/>
                        </a:rPr>
                        <a:t> limitált</a:t>
                      </a:r>
                      <a:endParaRPr lang="en-US" sz="1200" b="1" dirty="0">
                        <a:solidFill>
                          <a:schemeClr val="accent3">
                            <a:lumMod val="25000"/>
                          </a:schemeClr>
                        </a:solidFill>
                        <a:effectLst/>
                        <a:latin typeface="Arial Narrow" pitchFamily="34" charset="0"/>
                      </a:endParaRPr>
                    </a:p>
                  </a:txBody>
                  <a:tcPr anchor="ctr"/>
                </a:tc>
              </a:tr>
              <a:tr h="305295">
                <a:tc>
                  <a:txBody>
                    <a:bodyPr/>
                    <a:lstStyle/>
                    <a:p>
                      <a:pPr algn="ctr"/>
                      <a:r>
                        <a:rPr lang="hu-HU" sz="1200" b="1" dirty="0" smtClean="0">
                          <a:solidFill>
                            <a:schemeClr val="accent3">
                              <a:lumMod val="25000"/>
                            </a:schemeClr>
                          </a:solidFill>
                          <a:effectLst/>
                        </a:rPr>
                        <a:t>Vendég </a:t>
                      </a:r>
                      <a:r>
                        <a:rPr lang="en-US" sz="1200" b="1" dirty="0" smtClean="0">
                          <a:solidFill>
                            <a:schemeClr val="accent3">
                              <a:lumMod val="25000"/>
                            </a:schemeClr>
                          </a:solidFill>
                          <a:effectLst/>
                        </a:rPr>
                        <a:t>hot </a:t>
                      </a:r>
                      <a:r>
                        <a:rPr lang="en-US" sz="1200" b="1" dirty="0">
                          <a:solidFill>
                            <a:schemeClr val="accent3">
                              <a:lumMod val="25000"/>
                            </a:schemeClr>
                          </a:solidFill>
                          <a:effectLst/>
                        </a:rPr>
                        <a:t>add </a:t>
                      </a:r>
                      <a:r>
                        <a:rPr lang="hu-HU" sz="1200" b="1" dirty="0" smtClean="0">
                          <a:solidFill>
                            <a:schemeClr val="accent3">
                              <a:lumMod val="25000"/>
                            </a:schemeClr>
                          </a:solidFill>
                          <a:effectLst/>
                        </a:rPr>
                        <a:t>lemez</a:t>
                      </a:r>
                      <a:endParaRPr lang="en-US" sz="1200" b="1" dirty="0">
                        <a:solidFill>
                          <a:schemeClr val="accent3">
                            <a:lumMod val="25000"/>
                          </a:schemeClr>
                        </a:solidFill>
                        <a:effectLst/>
                        <a:latin typeface="Arial Narrow" pitchFamily="34" charset="0"/>
                      </a:endParaRPr>
                    </a:p>
                  </a:txBody>
                  <a:tcPr anchor="ctr"/>
                </a:tc>
                <a:tc>
                  <a:txBody>
                    <a:bodyPr/>
                    <a:lstStyle/>
                    <a:p>
                      <a:pPr algn="ctr"/>
                      <a:r>
                        <a:rPr lang="hu-HU" sz="1200" dirty="0" smtClean="0">
                          <a:solidFill>
                            <a:schemeClr val="accent3">
                              <a:lumMod val="25000"/>
                            </a:schemeClr>
                          </a:solidFill>
                          <a:effectLst/>
                        </a:rPr>
                        <a:t>Nem</a:t>
                      </a:r>
                      <a:endParaRPr lang="en-US" sz="1200" b="1" dirty="0">
                        <a:solidFill>
                          <a:schemeClr val="accent3">
                            <a:lumMod val="25000"/>
                          </a:schemeClr>
                        </a:solidFill>
                        <a:effectLst/>
                        <a:latin typeface="Arial Narrow" pitchFamily="34" charset="0"/>
                      </a:endParaRPr>
                    </a:p>
                  </a:txBody>
                  <a:tcPr anchor="ctr"/>
                </a:tc>
                <a:tc>
                  <a:txBody>
                    <a:bodyPr/>
                    <a:lstStyle/>
                    <a:p>
                      <a:pPr algn="ctr"/>
                      <a:r>
                        <a:rPr lang="hu-HU" sz="1200" dirty="0" smtClean="0">
                          <a:solidFill>
                            <a:schemeClr val="accent3">
                              <a:lumMod val="25000"/>
                            </a:schemeClr>
                          </a:solidFill>
                          <a:effectLst/>
                        </a:rPr>
                        <a:t>Nem</a:t>
                      </a:r>
                      <a:endParaRPr lang="en-US" sz="1200" b="1" dirty="0">
                        <a:solidFill>
                          <a:schemeClr val="accent3">
                            <a:lumMod val="25000"/>
                          </a:schemeClr>
                        </a:solidFill>
                        <a:effectLst/>
                        <a:latin typeface="Arial Narrow" pitchFamily="34" charset="0"/>
                      </a:endParaRPr>
                    </a:p>
                  </a:txBody>
                  <a:tcPr anchor="ctr"/>
                </a:tc>
                <a:tc>
                  <a:txBody>
                    <a:bodyPr/>
                    <a:lstStyle/>
                    <a:p>
                      <a:pPr algn="ctr"/>
                      <a:r>
                        <a:rPr lang="hu-HU" sz="1200" dirty="0" smtClean="0">
                          <a:solidFill>
                            <a:schemeClr val="accent3">
                              <a:lumMod val="25000"/>
                            </a:schemeClr>
                          </a:solidFill>
                          <a:effectLst/>
                        </a:rPr>
                        <a:t>Igen</a:t>
                      </a:r>
                      <a:endParaRPr lang="en-US" sz="1200" b="1" dirty="0">
                        <a:solidFill>
                          <a:schemeClr val="accent3">
                            <a:lumMod val="25000"/>
                          </a:schemeClr>
                        </a:solidFill>
                        <a:effectLst/>
                        <a:latin typeface="Arial Narrow" pitchFamily="34" charset="0"/>
                      </a:endParaRPr>
                    </a:p>
                  </a:txBody>
                  <a:tcPr anchor="ctr"/>
                </a:tc>
              </a:tr>
            </a:tbl>
          </a:graphicData>
        </a:graphic>
      </p:graphicFrame>
      <p:sp>
        <p:nvSpPr>
          <p:cNvPr id="10" name="Title 33"/>
          <p:cNvSpPr txBox="1">
            <a:spLocks/>
          </p:cNvSpPr>
          <p:nvPr/>
        </p:nvSpPr>
        <p:spPr>
          <a:xfrm>
            <a:off x="457200" y="253536"/>
            <a:ext cx="8229600" cy="660864"/>
          </a:xfrm>
          <a:prstGeom prst="rect">
            <a:avLst/>
          </a:prstGeom>
        </p:spPr>
        <p:txBody>
          <a:bodyPr vert="horz" wrap="square" lIns="0" tIns="0" rIns="0" bIns="0" rtlCol="0" anchor="t">
            <a:normAutofit/>
          </a:bodyPr>
          <a:lstStyle/>
          <a:p>
            <a:pPr marL="0" marR="0" lvl="0" indent="0" algn="l" defTabSz="912813" rtl="0" eaLnBrk="1" fontAlgn="base" latinLnBrk="0" hangingPunct="1">
              <a:lnSpc>
                <a:spcPct val="90000"/>
              </a:lnSpc>
              <a:spcBef>
                <a:spcPct val="0"/>
              </a:spcBef>
              <a:spcAft>
                <a:spcPct val="0"/>
              </a:spcAft>
              <a:buClrTx/>
              <a:buSzTx/>
              <a:buFontTx/>
              <a:buNone/>
              <a:tabLst/>
              <a:defRPr/>
            </a:pP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
        <p:nvSpPr>
          <p:cNvPr id="11" name="Cím 10"/>
          <p:cNvSpPr>
            <a:spLocks noGrp="1"/>
          </p:cNvSpPr>
          <p:nvPr>
            <p:ph type="title"/>
          </p:nvPr>
        </p:nvSpPr>
        <p:spPr>
          <a:xfrm>
            <a:off x="342900" y="395288"/>
            <a:ext cx="8382000" cy="498598"/>
          </a:xfrm>
        </p:spPr>
        <p:txBody>
          <a:bodyPr/>
          <a:lstStyle/>
          <a:p>
            <a:pPr lvl="0">
              <a:defRPr/>
            </a:pPr>
            <a:r>
              <a:rPr lang="hu-HU" sz="3600" dirty="0" smtClean="0"/>
              <a:t>11. Tároló alrendszer tervezése</a:t>
            </a:r>
            <a:endParaRPr sz="3600"/>
          </a:p>
        </p:txBody>
      </p:sp>
    </p:spTree>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p:cNvSpPr>
            <a:spLocks noGrp="1"/>
          </p:cNvSpPr>
          <p:nvPr>
            <p:ph type="title"/>
          </p:nvPr>
        </p:nvSpPr>
        <p:spPr>
          <a:xfrm>
            <a:off x="457200" y="253536"/>
            <a:ext cx="8229600" cy="660864"/>
          </a:xfrm>
        </p:spPr>
        <p:txBody>
          <a:bodyPr>
            <a:noAutofit/>
          </a:bodyPr>
          <a:lstStyle/>
          <a:p>
            <a:pPr lvl="0"/>
            <a:r>
              <a:rPr lang="hu-HU" sz="3600" dirty="0" smtClean="0"/>
              <a:t>11. Tároló alrendszer tervezése</a:t>
            </a:r>
            <a:endParaRPr lang="en-US" sz="3600" dirty="0"/>
          </a:p>
        </p:txBody>
      </p:sp>
      <p:sp>
        <p:nvSpPr>
          <p:cNvPr id="37" name="Rectangle 36"/>
          <p:cNvSpPr/>
          <p:nvPr/>
        </p:nvSpPr>
        <p:spPr>
          <a:xfrm>
            <a:off x="3352800" y="2667000"/>
            <a:ext cx="5486400" cy="396240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600"/>
          </a:p>
        </p:txBody>
      </p:sp>
      <p:sp>
        <p:nvSpPr>
          <p:cNvPr id="39" name="Rectangle 38"/>
          <p:cNvSpPr/>
          <p:nvPr/>
        </p:nvSpPr>
        <p:spPr>
          <a:xfrm>
            <a:off x="3505200" y="3048000"/>
            <a:ext cx="3352800" cy="3429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40" name="Rectangle 39"/>
          <p:cNvSpPr/>
          <p:nvPr/>
        </p:nvSpPr>
        <p:spPr>
          <a:xfrm>
            <a:off x="3657600" y="3200400"/>
            <a:ext cx="1219200" cy="1219200"/>
          </a:xfrm>
          <a:prstGeom prst="rect">
            <a:avLst/>
          </a:prstGeom>
          <a:gradFill>
            <a:gsLst>
              <a:gs pos="0">
                <a:schemeClr val="accent6">
                  <a:lumMod val="5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solidFill>
                <a:schemeClr val="bg2"/>
              </a:solidFill>
            </a:endParaRPr>
          </a:p>
        </p:txBody>
      </p:sp>
      <p:sp>
        <p:nvSpPr>
          <p:cNvPr id="41" name="Rectangle 40"/>
          <p:cNvSpPr/>
          <p:nvPr/>
        </p:nvSpPr>
        <p:spPr>
          <a:xfrm>
            <a:off x="228600" y="1371600"/>
            <a:ext cx="1143000" cy="1219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solidFill>
                <a:schemeClr val="bg2"/>
              </a:solidFill>
            </a:endParaRPr>
          </a:p>
        </p:txBody>
      </p:sp>
      <p:sp>
        <p:nvSpPr>
          <p:cNvPr id="43" name="Rectangle 42"/>
          <p:cNvSpPr/>
          <p:nvPr/>
        </p:nvSpPr>
        <p:spPr>
          <a:xfrm>
            <a:off x="1447800" y="1371600"/>
            <a:ext cx="2286000" cy="1219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600">
              <a:solidFill>
                <a:schemeClr val="bg2"/>
              </a:solidFill>
            </a:endParaRPr>
          </a:p>
        </p:txBody>
      </p:sp>
      <p:sp>
        <p:nvSpPr>
          <p:cNvPr id="44" name="Rectangle 67"/>
          <p:cNvSpPr txBox="1">
            <a:spLocks noChangeArrowheads="1"/>
          </p:cNvSpPr>
          <p:nvPr/>
        </p:nvSpPr>
        <p:spPr>
          <a:xfrm>
            <a:off x="457200" y="253218"/>
            <a:ext cx="8229600" cy="737382"/>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r" defTabSz="914400" rtl="0" eaLnBrk="1" fontAlgn="auto" latinLnBrk="0" hangingPunct="1">
              <a:lnSpc>
                <a:spcPct val="100000"/>
              </a:lnSpc>
              <a:spcBef>
                <a:spcPct val="0"/>
              </a:spcBef>
              <a:spcAft>
                <a:spcPts val="0"/>
              </a:spcAft>
              <a:buClrTx/>
              <a:buSzTx/>
              <a:buFontTx/>
              <a:buNone/>
              <a:tabLst/>
              <a:defRPr/>
            </a:pPr>
            <a:endParaRPr kumimoji="0" lang="en-US" sz="3600" b="0" i="0" u="none" strike="noStrike" kern="1200" cap="none" spc="0" normalizeH="0" baseline="0" noProof="0" dirty="0">
              <a:ln>
                <a:noFill/>
              </a:ln>
              <a:solidFill>
                <a:schemeClr val="tx1"/>
              </a:solidFill>
              <a:effectLst>
                <a:outerShdw blurRad="38100" dist="25500" dir="5400000" algn="tl" rotWithShape="0">
                  <a:srgbClr val="000000">
                    <a:satMod val="180000"/>
                    <a:alpha val="75000"/>
                  </a:srgbClr>
                </a:outerShdw>
              </a:effectLst>
              <a:uLnTx/>
              <a:uFillTx/>
              <a:latin typeface="+mj-lt"/>
              <a:ea typeface="+mj-ea"/>
              <a:cs typeface="+mj-cs"/>
            </a:endParaRPr>
          </a:p>
        </p:txBody>
      </p:sp>
      <p:sp>
        <p:nvSpPr>
          <p:cNvPr id="45" name="Flowchart: Magnetic Disk 44"/>
          <p:cNvSpPr>
            <a:spLocks noChangeAspect="1"/>
          </p:cNvSpPr>
          <p:nvPr/>
        </p:nvSpPr>
        <p:spPr>
          <a:xfrm>
            <a:off x="3733800" y="4501515"/>
            <a:ext cx="10668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1 </a:t>
            </a:r>
            <a:r>
              <a:rPr lang="en-US" sz="1200" b="1" dirty="0" smtClean="0">
                <a:solidFill>
                  <a:schemeClr val="bg2"/>
                </a:solidFill>
                <a:latin typeface="Arial Narrow" pitchFamily="34" charset="0"/>
                <a:cs typeface="Times New Roman" pitchFamily="18" charset="0"/>
                <a:sym typeface="Wingdings" pitchFamily="2" charset="2"/>
              </a:rPr>
              <a:t> Y:</a:t>
            </a:r>
            <a:endParaRPr lang="en-US" sz="1200" b="1" dirty="0">
              <a:solidFill>
                <a:schemeClr val="bg2"/>
              </a:solidFill>
              <a:latin typeface="Arial Narrow" pitchFamily="34" charset="0"/>
              <a:cs typeface="Times New Roman" pitchFamily="18" charset="0"/>
            </a:endParaRPr>
          </a:p>
        </p:txBody>
      </p:sp>
      <p:sp>
        <p:nvSpPr>
          <p:cNvPr id="46" name="Flowchart: Magnetic Disk 45"/>
          <p:cNvSpPr>
            <a:spLocks noChangeAspect="1"/>
          </p:cNvSpPr>
          <p:nvPr/>
        </p:nvSpPr>
        <p:spPr>
          <a:xfrm>
            <a:off x="2667000" y="2057400"/>
            <a:ext cx="9144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1</a:t>
            </a:r>
            <a:endParaRPr lang="en-US" sz="1200" b="1" dirty="0">
              <a:solidFill>
                <a:schemeClr val="bg2"/>
              </a:solidFill>
              <a:latin typeface="Arial Narrow" pitchFamily="34" charset="0"/>
              <a:cs typeface="Times New Roman" pitchFamily="18" charset="0"/>
            </a:endParaRPr>
          </a:p>
        </p:txBody>
      </p:sp>
      <p:sp>
        <p:nvSpPr>
          <p:cNvPr id="47" name="Rounded Rectangle 46"/>
          <p:cNvSpPr/>
          <p:nvPr/>
        </p:nvSpPr>
        <p:spPr>
          <a:xfrm>
            <a:off x="1524000" y="1066800"/>
            <a:ext cx="914400" cy="4572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chemeClr val="bg2"/>
                </a:solidFill>
                <a:effectLst>
                  <a:outerShdw blurRad="38100" dist="38100" dir="2700000" algn="tl">
                    <a:srgbClr val="000000">
                      <a:alpha val="43137"/>
                    </a:srgbClr>
                  </a:outerShdw>
                </a:effectLst>
              </a:rPr>
              <a:t>SAN</a:t>
            </a:r>
            <a:endParaRPr lang="en-US" sz="1600" b="1" dirty="0">
              <a:solidFill>
                <a:schemeClr val="bg2"/>
              </a:solidFill>
              <a:effectLst>
                <a:outerShdw blurRad="38100" dist="38100" dir="2700000" algn="tl">
                  <a:srgbClr val="000000">
                    <a:alpha val="43137"/>
                  </a:srgbClr>
                </a:outerShdw>
              </a:effectLst>
            </a:endParaRPr>
          </a:p>
        </p:txBody>
      </p:sp>
      <p:sp>
        <p:nvSpPr>
          <p:cNvPr id="48" name="Flowchart: Magnetic Disk 47"/>
          <p:cNvSpPr>
            <a:spLocks noChangeAspect="1"/>
          </p:cNvSpPr>
          <p:nvPr/>
        </p:nvSpPr>
        <p:spPr>
          <a:xfrm>
            <a:off x="1524000" y="2057400"/>
            <a:ext cx="914400" cy="381000"/>
          </a:xfrm>
          <a:prstGeom prst="flowChartMagneticDisk">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3</a:t>
            </a:r>
            <a:endParaRPr lang="en-US" sz="1200" b="1" dirty="0">
              <a:solidFill>
                <a:schemeClr val="bg2"/>
              </a:solidFill>
              <a:latin typeface="Arial Narrow" pitchFamily="34" charset="0"/>
              <a:cs typeface="Times New Roman" pitchFamily="18" charset="0"/>
            </a:endParaRPr>
          </a:p>
        </p:txBody>
      </p:sp>
      <p:sp>
        <p:nvSpPr>
          <p:cNvPr id="49" name="Flowchart: Magnetic Disk 48"/>
          <p:cNvSpPr>
            <a:spLocks noChangeAspect="1"/>
          </p:cNvSpPr>
          <p:nvPr/>
        </p:nvSpPr>
        <p:spPr>
          <a:xfrm>
            <a:off x="3733800" y="4953000"/>
            <a:ext cx="10668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2</a:t>
            </a:r>
          </a:p>
        </p:txBody>
      </p:sp>
      <p:sp>
        <p:nvSpPr>
          <p:cNvPr id="50" name="Rectangle 49"/>
          <p:cNvSpPr/>
          <p:nvPr/>
        </p:nvSpPr>
        <p:spPr>
          <a:xfrm>
            <a:off x="7086600" y="3048000"/>
            <a:ext cx="1600200" cy="3429000"/>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a:p>
        </p:txBody>
      </p:sp>
      <p:sp>
        <p:nvSpPr>
          <p:cNvPr id="55" name="Rounded Rectangle 54"/>
          <p:cNvSpPr/>
          <p:nvPr/>
        </p:nvSpPr>
        <p:spPr>
          <a:xfrm>
            <a:off x="7581900" y="2743200"/>
            <a:ext cx="1181100" cy="6096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hu-HU" sz="1600" b="1" dirty="0" smtClean="0">
                <a:solidFill>
                  <a:schemeClr val="bg2"/>
                </a:solidFill>
                <a:effectLst>
                  <a:outerShdw blurRad="38100" dist="38100" dir="2700000" algn="tl">
                    <a:srgbClr val="000000">
                      <a:alpha val="43137"/>
                    </a:srgbClr>
                  </a:outerShdw>
                </a:effectLst>
              </a:rPr>
              <a:t>Gyermek</a:t>
            </a:r>
            <a:endParaRPr lang="en-US" sz="1600" b="1" dirty="0">
              <a:solidFill>
                <a:schemeClr val="bg2"/>
              </a:solidFill>
              <a:effectLst>
                <a:outerShdw blurRad="38100" dist="38100" dir="2700000" algn="tl">
                  <a:srgbClr val="000000">
                    <a:alpha val="43137"/>
                  </a:srgbClr>
                </a:outerShdw>
              </a:effectLst>
            </a:endParaRPr>
          </a:p>
        </p:txBody>
      </p:sp>
      <p:sp>
        <p:nvSpPr>
          <p:cNvPr id="56" name="Flowchart: Magnetic Disk 55"/>
          <p:cNvSpPr>
            <a:spLocks noChangeAspect="1"/>
          </p:cNvSpPr>
          <p:nvPr/>
        </p:nvSpPr>
        <p:spPr>
          <a:xfrm>
            <a:off x="7315200" y="4947285"/>
            <a:ext cx="10668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2 </a:t>
            </a:r>
            <a:r>
              <a:rPr lang="en-US" sz="1200" b="1" dirty="0" smtClean="0">
                <a:solidFill>
                  <a:schemeClr val="bg2"/>
                </a:solidFill>
                <a:latin typeface="Arial Narrow" pitchFamily="34" charset="0"/>
                <a:cs typeface="Times New Roman" pitchFamily="18" charset="0"/>
                <a:sym typeface="Wingdings" pitchFamily="2" charset="2"/>
              </a:rPr>
              <a:t> F:</a:t>
            </a:r>
            <a:endParaRPr lang="en-US" sz="1200" b="1" dirty="0" smtClean="0">
              <a:solidFill>
                <a:schemeClr val="bg2"/>
              </a:solidFill>
              <a:latin typeface="Arial Narrow" pitchFamily="34" charset="0"/>
              <a:cs typeface="Times New Roman" pitchFamily="18" charset="0"/>
            </a:endParaRPr>
          </a:p>
        </p:txBody>
      </p:sp>
      <p:sp>
        <p:nvSpPr>
          <p:cNvPr id="57" name="Flowchart: Magnetic Disk 56"/>
          <p:cNvSpPr>
            <a:spLocks noChangeAspect="1"/>
          </p:cNvSpPr>
          <p:nvPr/>
        </p:nvSpPr>
        <p:spPr>
          <a:xfrm>
            <a:off x="7315200" y="5410200"/>
            <a:ext cx="1066800" cy="381000"/>
          </a:xfrm>
          <a:prstGeom prst="flowChartMagneticDisk">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3 </a:t>
            </a:r>
            <a:r>
              <a:rPr lang="en-US" sz="1200" b="1" dirty="0" smtClean="0">
                <a:solidFill>
                  <a:schemeClr val="bg2"/>
                </a:solidFill>
                <a:latin typeface="Arial Narrow" pitchFamily="34" charset="0"/>
                <a:cs typeface="Times New Roman" pitchFamily="18" charset="0"/>
                <a:sym typeface="Wingdings" pitchFamily="2" charset="2"/>
              </a:rPr>
              <a:t> G:</a:t>
            </a:r>
            <a:endParaRPr lang="en-US" sz="1200" b="1" dirty="0">
              <a:solidFill>
                <a:schemeClr val="bg2"/>
              </a:solidFill>
              <a:latin typeface="Arial Narrow" pitchFamily="34" charset="0"/>
              <a:cs typeface="Times New Roman" pitchFamily="18" charset="0"/>
            </a:endParaRPr>
          </a:p>
        </p:txBody>
      </p:sp>
      <p:sp>
        <p:nvSpPr>
          <p:cNvPr id="58" name="Flowchart: Magnetic Disk 57"/>
          <p:cNvSpPr>
            <a:spLocks noChangeAspect="1"/>
          </p:cNvSpPr>
          <p:nvPr/>
        </p:nvSpPr>
        <p:spPr>
          <a:xfrm>
            <a:off x="7315200" y="4495800"/>
            <a:ext cx="10668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VHD2 </a:t>
            </a:r>
            <a:r>
              <a:rPr lang="en-US" sz="1200" b="1" dirty="0" smtClean="0">
                <a:solidFill>
                  <a:schemeClr val="bg2"/>
                </a:solidFill>
                <a:latin typeface="Arial Narrow" pitchFamily="34" charset="0"/>
                <a:cs typeface="Times New Roman" pitchFamily="18" charset="0"/>
                <a:sym typeface="Wingdings" pitchFamily="2" charset="2"/>
              </a:rPr>
              <a:t> E:</a:t>
            </a:r>
            <a:endParaRPr lang="en-US" sz="1200" b="1" dirty="0" smtClean="0">
              <a:solidFill>
                <a:schemeClr val="bg2"/>
              </a:solidFill>
              <a:latin typeface="Arial Narrow" pitchFamily="34" charset="0"/>
              <a:cs typeface="Times New Roman" pitchFamily="18" charset="0"/>
            </a:endParaRPr>
          </a:p>
        </p:txBody>
      </p:sp>
      <p:cxnSp>
        <p:nvCxnSpPr>
          <p:cNvPr id="59" name="Straight Arrow Connector 58"/>
          <p:cNvCxnSpPr>
            <a:stCxn id="45" idx="4"/>
            <a:endCxn id="58" idx="2"/>
          </p:cNvCxnSpPr>
          <p:nvPr/>
        </p:nvCxnSpPr>
        <p:spPr>
          <a:xfrm flipV="1">
            <a:off x="4800600" y="4686300"/>
            <a:ext cx="2514600" cy="571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0" name="Straight Arrow Connector 59"/>
          <p:cNvCxnSpPr>
            <a:stCxn id="49" idx="4"/>
            <a:endCxn id="56" idx="2"/>
          </p:cNvCxnSpPr>
          <p:nvPr/>
        </p:nvCxnSpPr>
        <p:spPr>
          <a:xfrm flipV="1">
            <a:off x="4800600" y="5137785"/>
            <a:ext cx="2514600" cy="571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1" name="Elbow Connector 83"/>
          <p:cNvCxnSpPr>
            <a:stCxn id="46" idx="3"/>
            <a:endCxn id="45" idx="2"/>
          </p:cNvCxnSpPr>
          <p:nvPr/>
        </p:nvCxnSpPr>
        <p:spPr>
          <a:xfrm rot="16200000" flipH="1">
            <a:off x="2302193" y="3260407"/>
            <a:ext cx="2253615" cy="609600"/>
          </a:xfrm>
          <a:prstGeom prst="bentConnector2">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62" name="Elbow Connector 88"/>
          <p:cNvCxnSpPr>
            <a:stCxn id="48" idx="3"/>
            <a:endCxn id="57" idx="2"/>
          </p:cNvCxnSpPr>
          <p:nvPr/>
        </p:nvCxnSpPr>
        <p:spPr>
          <a:xfrm rot="16200000" flipH="1">
            <a:off x="3067050" y="1352550"/>
            <a:ext cx="3162300" cy="5334000"/>
          </a:xfrm>
          <a:prstGeom prst="bentConnector2">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63" name="Flowchart: Magnetic Disk 62"/>
          <p:cNvSpPr>
            <a:spLocks noChangeAspect="1"/>
          </p:cNvSpPr>
          <p:nvPr/>
        </p:nvSpPr>
        <p:spPr>
          <a:xfrm>
            <a:off x="7315200" y="3499485"/>
            <a:ext cx="1066800" cy="381000"/>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VHD1 </a:t>
            </a:r>
            <a:r>
              <a:rPr lang="en-US" sz="1200" b="1" dirty="0" smtClean="0">
                <a:solidFill>
                  <a:schemeClr val="bg2"/>
                </a:solidFill>
                <a:latin typeface="Arial Narrow" pitchFamily="34" charset="0"/>
                <a:cs typeface="Times New Roman" pitchFamily="18" charset="0"/>
                <a:sym typeface="Wingdings" pitchFamily="2" charset="2"/>
              </a:rPr>
              <a:t> C:</a:t>
            </a:r>
            <a:endParaRPr lang="en-US" sz="1200" b="1" dirty="0" smtClean="0">
              <a:solidFill>
                <a:schemeClr val="bg2"/>
              </a:solidFill>
              <a:latin typeface="Arial Narrow" pitchFamily="34" charset="0"/>
              <a:cs typeface="Times New Roman" pitchFamily="18" charset="0"/>
            </a:endParaRPr>
          </a:p>
        </p:txBody>
      </p:sp>
      <p:sp>
        <p:nvSpPr>
          <p:cNvPr id="64" name="Flowchart: Magnetic Disk 63"/>
          <p:cNvSpPr>
            <a:spLocks noChangeAspect="1"/>
          </p:cNvSpPr>
          <p:nvPr/>
        </p:nvSpPr>
        <p:spPr>
          <a:xfrm>
            <a:off x="2057400" y="1600200"/>
            <a:ext cx="914400" cy="3810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LUN 2</a:t>
            </a:r>
            <a:endParaRPr lang="en-US" sz="1200" b="1" dirty="0">
              <a:solidFill>
                <a:schemeClr val="bg2"/>
              </a:solidFill>
              <a:latin typeface="Arial Narrow" pitchFamily="34" charset="0"/>
              <a:cs typeface="Times New Roman" pitchFamily="18" charset="0"/>
            </a:endParaRPr>
          </a:p>
        </p:txBody>
      </p:sp>
      <p:cxnSp>
        <p:nvCxnSpPr>
          <p:cNvPr id="65" name="Elbow Connector 83"/>
          <p:cNvCxnSpPr>
            <a:stCxn id="64" idx="3"/>
            <a:endCxn id="49" idx="2"/>
          </p:cNvCxnSpPr>
          <p:nvPr/>
        </p:nvCxnSpPr>
        <p:spPr>
          <a:xfrm rot="16200000" flipH="1">
            <a:off x="1543050" y="2952750"/>
            <a:ext cx="3162300" cy="1219200"/>
          </a:xfrm>
          <a:prstGeom prst="bentConnector2">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66" name="Flowchart: Magnetic Disk 65"/>
          <p:cNvSpPr>
            <a:spLocks noChangeAspect="1"/>
          </p:cNvSpPr>
          <p:nvPr/>
        </p:nvSpPr>
        <p:spPr>
          <a:xfrm>
            <a:off x="5105400" y="4419600"/>
            <a:ext cx="1066800" cy="609600"/>
          </a:xfrm>
          <a:prstGeom prst="flowChartMagneticDisk">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Y:\V2\V2.VHD </a:t>
            </a:r>
            <a:br>
              <a:rPr lang="en-US" sz="1200" b="1" dirty="0" smtClean="0">
                <a:solidFill>
                  <a:schemeClr val="bg2"/>
                </a:solidFill>
                <a:latin typeface="Arial Narrow" pitchFamily="34" charset="0"/>
                <a:cs typeface="Times New Roman" pitchFamily="18" charset="0"/>
              </a:rPr>
            </a:br>
            <a:r>
              <a:rPr lang="en-US" sz="1200" b="1" dirty="0" smtClean="0">
                <a:solidFill>
                  <a:schemeClr val="bg2"/>
                </a:solidFill>
                <a:latin typeface="Arial Narrow" pitchFamily="34" charset="0"/>
                <a:cs typeface="Times New Roman" pitchFamily="18" charset="0"/>
                <a:sym typeface="Wingdings" pitchFamily="2" charset="2"/>
              </a:rPr>
              <a:t></a:t>
            </a:r>
            <a:r>
              <a:rPr lang="en-US" sz="1200" b="1" dirty="0" smtClean="0">
                <a:solidFill>
                  <a:schemeClr val="bg2"/>
                </a:solidFill>
                <a:latin typeface="Arial Narrow" pitchFamily="34" charset="0"/>
                <a:cs typeface="Times New Roman" pitchFamily="18" charset="0"/>
              </a:rPr>
              <a:t> VHD2</a:t>
            </a:r>
          </a:p>
        </p:txBody>
      </p:sp>
      <p:cxnSp>
        <p:nvCxnSpPr>
          <p:cNvPr id="67" name="Straight Arrow Connector 66"/>
          <p:cNvCxnSpPr>
            <a:stCxn id="88" idx="4"/>
            <a:endCxn id="63" idx="2"/>
          </p:cNvCxnSpPr>
          <p:nvPr/>
        </p:nvCxnSpPr>
        <p:spPr>
          <a:xfrm flipV="1">
            <a:off x="4800600" y="3689985"/>
            <a:ext cx="2514600" cy="571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69" name="Flowchart: Magnetic Disk 68"/>
          <p:cNvSpPr>
            <a:spLocks noChangeAspect="1"/>
          </p:cNvSpPr>
          <p:nvPr/>
        </p:nvSpPr>
        <p:spPr>
          <a:xfrm>
            <a:off x="5105400" y="3429000"/>
            <a:ext cx="990600" cy="609600"/>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X:\V1\V1.VHD </a:t>
            </a:r>
            <a:br>
              <a:rPr lang="en-US" sz="1200" b="1" dirty="0" smtClean="0">
                <a:solidFill>
                  <a:schemeClr val="bg2"/>
                </a:solidFill>
                <a:latin typeface="Arial Narrow" pitchFamily="34" charset="0"/>
                <a:cs typeface="Times New Roman" pitchFamily="18" charset="0"/>
              </a:rPr>
            </a:br>
            <a:r>
              <a:rPr lang="en-US" sz="1200" b="1" dirty="0" smtClean="0">
                <a:solidFill>
                  <a:schemeClr val="bg2"/>
                </a:solidFill>
                <a:latin typeface="Arial Narrow" pitchFamily="34" charset="0"/>
                <a:cs typeface="Times New Roman" pitchFamily="18" charset="0"/>
                <a:sym typeface="Wingdings" pitchFamily="2" charset="2"/>
              </a:rPr>
              <a:t> </a:t>
            </a:r>
            <a:r>
              <a:rPr lang="en-US" sz="1200" b="1" dirty="0" smtClean="0">
                <a:solidFill>
                  <a:schemeClr val="bg2"/>
                </a:solidFill>
                <a:latin typeface="Arial Narrow" pitchFamily="34" charset="0"/>
                <a:cs typeface="Times New Roman" pitchFamily="18" charset="0"/>
              </a:rPr>
              <a:t>VHD1</a:t>
            </a:r>
          </a:p>
        </p:txBody>
      </p:sp>
      <p:sp>
        <p:nvSpPr>
          <p:cNvPr id="74" name="Flowchart: Magnetic Disk 73"/>
          <p:cNvSpPr>
            <a:spLocks noChangeAspect="1"/>
          </p:cNvSpPr>
          <p:nvPr/>
        </p:nvSpPr>
        <p:spPr>
          <a:xfrm>
            <a:off x="7315200" y="3956685"/>
            <a:ext cx="1066800" cy="381000"/>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Disk2 </a:t>
            </a:r>
            <a:r>
              <a:rPr lang="en-US" sz="1200" b="1" dirty="0" smtClean="0">
                <a:solidFill>
                  <a:schemeClr val="bg2"/>
                </a:solidFill>
                <a:latin typeface="Arial Narrow" pitchFamily="34" charset="0"/>
                <a:cs typeface="Times New Roman" pitchFamily="18" charset="0"/>
                <a:sym typeface="Wingdings" pitchFamily="2" charset="2"/>
              </a:rPr>
              <a:t> D:</a:t>
            </a:r>
            <a:endParaRPr lang="en-US" sz="1200" b="1" dirty="0" smtClean="0">
              <a:solidFill>
                <a:schemeClr val="bg2"/>
              </a:solidFill>
              <a:latin typeface="Arial Narrow" pitchFamily="34" charset="0"/>
              <a:cs typeface="Times New Roman" pitchFamily="18" charset="0"/>
            </a:endParaRPr>
          </a:p>
        </p:txBody>
      </p:sp>
      <p:cxnSp>
        <p:nvCxnSpPr>
          <p:cNvPr id="76" name="Straight Arrow Connector 75"/>
          <p:cNvCxnSpPr>
            <a:stCxn id="90" idx="4"/>
            <a:endCxn id="74" idx="2"/>
          </p:cNvCxnSpPr>
          <p:nvPr/>
        </p:nvCxnSpPr>
        <p:spPr>
          <a:xfrm flipV="1">
            <a:off x="4800600" y="4147185"/>
            <a:ext cx="2514600" cy="571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77" name="Rounded Rectangle 76"/>
          <p:cNvSpPr/>
          <p:nvPr/>
        </p:nvSpPr>
        <p:spPr>
          <a:xfrm>
            <a:off x="5867400" y="2743200"/>
            <a:ext cx="1066800" cy="6096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hu-HU" sz="1600" b="1" dirty="0" smtClean="0">
                <a:solidFill>
                  <a:schemeClr val="bg2"/>
                </a:solidFill>
                <a:effectLst>
                  <a:outerShdw blurRad="38100" dist="38100" dir="2700000" algn="tl">
                    <a:srgbClr val="000000">
                      <a:alpha val="43137"/>
                    </a:srgbClr>
                  </a:outerShdw>
                </a:effectLst>
              </a:rPr>
              <a:t>Szülő</a:t>
            </a:r>
            <a:endParaRPr lang="en-US" sz="1600" b="1" dirty="0">
              <a:solidFill>
                <a:schemeClr val="bg2"/>
              </a:solidFill>
              <a:effectLst>
                <a:outerShdw blurRad="38100" dist="38100" dir="2700000" algn="tl">
                  <a:srgbClr val="000000">
                    <a:alpha val="43137"/>
                  </a:srgbClr>
                </a:outerShdw>
              </a:effectLst>
            </a:endParaRPr>
          </a:p>
        </p:txBody>
      </p:sp>
      <p:sp>
        <p:nvSpPr>
          <p:cNvPr id="79" name="Rounded Rectangle 78"/>
          <p:cNvSpPr/>
          <p:nvPr/>
        </p:nvSpPr>
        <p:spPr>
          <a:xfrm>
            <a:off x="4343400" y="2362200"/>
            <a:ext cx="1066800" cy="6096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chemeClr val="bg2"/>
                </a:solidFill>
                <a:effectLst>
                  <a:outerShdw blurRad="38100" dist="38100" dir="2700000" algn="tl">
                    <a:srgbClr val="000000">
                      <a:alpha val="43137"/>
                    </a:srgbClr>
                  </a:outerShdw>
                </a:effectLst>
              </a:rPr>
              <a:t>Hyper-V</a:t>
            </a:r>
          </a:p>
        </p:txBody>
      </p:sp>
      <p:sp>
        <p:nvSpPr>
          <p:cNvPr id="80" name="Flowchart: Magnetic Disk 79"/>
          <p:cNvSpPr>
            <a:spLocks noChangeAspect="1"/>
          </p:cNvSpPr>
          <p:nvPr/>
        </p:nvSpPr>
        <p:spPr>
          <a:xfrm>
            <a:off x="7315200" y="5867401"/>
            <a:ext cx="1066800" cy="381000"/>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VHD3 </a:t>
            </a:r>
            <a:r>
              <a:rPr lang="en-US" sz="1200" b="1" dirty="0" smtClean="0">
                <a:solidFill>
                  <a:schemeClr val="bg2"/>
                </a:solidFill>
                <a:latin typeface="Arial Narrow" pitchFamily="34" charset="0"/>
                <a:cs typeface="Times New Roman" pitchFamily="18" charset="0"/>
                <a:sym typeface="Wingdings" pitchFamily="2" charset="2"/>
              </a:rPr>
              <a:t> H:</a:t>
            </a:r>
            <a:endParaRPr lang="en-US" sz="1200" b="1" dirty="0" smtClean="0">
              <a:solidFill>
                <a:schemeClr val="bg2"/>
              </a:solidFill>
              <a:latin typeface="Arial Narrow" pitchFamily="34" charset="0"/>
              <a:cs typeface="Times New Roman" pitchFamily="18" charset="0"/>
            </a:endParaRPr>
          </a:p>
        </p:txBody>
      </p:sp>
      <p:cxnSp>
        <p:nvCxnSpPr>
          <p:cNvPr id="82" name="Straight Arrow Connector 81"/>
          <p:cNvCxnSpPr>
            <a:endCxn id="80" idx="2"/>
          </p:cNvCxnSpPr>
          <p:nvPr/>
        </p:nvCxnSpPr>
        <p:spPr>
          <a:xfrm flipV="1">
            <a:off x="4800600" y="6057901"/>
            <a:ext cx="2514600" cy="571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83" name="Flowchart: Magnetic Disk 82"/>
          <p:cNvSpPr>
            <a:spLocks noChangeAspect="1"/>
          </p:cNvSpPr>
          <p:nvPr/>
        </p:nvSpPr>
        <p:spPr>
          <a:xfrm>
            <a:off x="5105400" y="5791201"/>
            <a:ext cx="1066800" cy="609600"/>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\\FS\SHARE1</a:t>
            </a:r>
            <a:br>
              <a:rPr lang="en-US" sz="1200" b="1" dirty="0" smtClean="0">
                <a:solidFill>
                  <a:schemeClr val="bg2"/>
                </a:solidFill>
                <a:latin typeface="Arial Narrow" pitchFamily="34" charset="0"/>
                <a:cs typeface="Times New Roman" pitchFamily="18" charset="0"/>
              </a:rPr>
            </a:br>
            <a:r>
              <a:rPr lang="en-US" sz="1200" b="1" dirty="0" smtClean="0">
                <a:solidFill>
                  <a:schemeClr val="bg2"/>
                </a:solidFill>
                <a:latin typeface="Arial Narrow" pitchFamily="34" charset="0"/>
                <a:cs typeface="Times New Roman" pitchFamily="18" charset="0"/>
              </a:rPr>
              <a:t>\V3\V3.VHD </a:t>
            </a:r>
            <a:br>
              <a:rPr lang="en-US" sz="1200" b="1" dirty="0" smtClean="0">
                <a:solidFill>
                  <a:schemeClr val="bg2"/>
                </a:solidFill>
                <a:latin typeface="Arial Narrow" pitchFamily="34" charset="0"/>
                <a:cs typeface="Times New Roman" pitchFamily="18" charset="0"/>
              </a:rPr>
            </a:br>
            <a:r>
              <a:rPr lang="en-US" sz="1200" b="1" dirty="0" smtClean="0">
                <a:solidFill>
                  <a:schemeClr val="bg2"/>
                </a:solidFill>
                <a:latin typeface="Arial Narrow" pitchFamily="34" charset="0"/>
                <a:cs typeface="Times New Roman" pitchFamily="18" charset="0"/>
                <a:sym typeface="Wingdings" pitchFamily="2" charset="2"/>
              </a:rPr>
              <a:t></a:t>
            </a:r>
            <a:r>
              <a:rPr lang="en-US" sz="1200" b="1" dirty="0" smtClean="0">
                <a:solidFill>
                  <a:schemeClr val="bg2"/>
                </a:solidFill>
                <a:latin typeface="Arial Narrow" pitchFamily="34" charset="0"/>
                <a:cs typeface="Times New Roman" pitchFamily="18" charset="0"/>
              </a:rPr>
              <a:t> VHD3</a:t>
            </a:r>
          </a:p>
        </p:txBody>
      </p:sp>
      <p:sp>
        <p:nvSpPr>
          <p:cNvPr id="85" name="Rounded Rectangle 84"/>
          <p:cNvSpPr/>
          <p:nvPr/>
        </p:nvSpPr>
        <p:spPr>
          <a:xfrm>
            <a:off x="304800" y="1066800"/>
            <a:ext cx="914400" cy="4572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chemeClr val="bg2"/>
                </a:solidFill>
                <a:effectLst>
                  <a:outerShdw blurRad="38100" dist="38100" dir="2700000" algn="tl">
                    <a:srgbClr val="000000">
                      <a:alpha val="43137"/>
                    </a:srgbClr>
                  </a:outerShdw>
                </a:effectLst>
              </a:rPr>
              <a:t>File</a:t>
            </a:r>
            <a:br>
              <a:rPr lang="en-US" sz="1600" b="1" dirty="0" smtClean="0">
                <a:solidFill>
                  <a:schemeClr val="bg2"/>
                </a:solidFill>
                <a:effectLst>
                  <a:outerShdw blurRad="38100" dist="38100" dir="2700000" algn="tl">
                    <a:srgbClr val="000000">
                      <a:alpha val="43137"/>
                    </a:srgbClr>
                  </a:outerShdw>
                </a:effectLst>
              </a:rPr>
            </a:br>
            <a:r>
              <a:rPr lang="en-US" sz="1600" b="1" dirty="0" smtClean="0">
                <a:solidFill>
                  <a:schemeClr val="bg2"/>
                </a:solidFill>
                <a:effectLst>
                  <a:outerShdw blurRad="38100" dist="38100" dir="2700000" algn="tl">
                    <a:srgbClr val="000000">
                      <a:alpha val="43137"/>
                    </a:srgbClr>
                  </a:outerShdw>
                </a:effectLst>
              </a:rPr>
              <a:t>Server</a:t>
            </a:r>
          </a:p>
        </p:txBody>
      </p:sp>
      <p:cxnSp>
        <p:nvCxnSpPr>
          <p:cNvPr id="86" name="Elbow Connector 83"/>
          <p:cNvCxnSpPr>
            <a:stCxn id="96" idx="2"/>
          </p:cNvCxnSpPr>
          <p:nvPr/>
        </p:nvCxnSpPr>
        <p:spPr>
          <a:xfrm rot="16200000" flipH="1">
            <a:off x="454342" y="2784158"/>
            <a:ext cx="3701416" cy="2857500"/>
          </a:xfrm>
          <a:prstGeom prst="bentConnector2">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87" name="TextBox 86"/>
          <p:cNvSpPr txBox="1"/>
          <p:nvPr/>
        </p:nvSpPr>
        <p:spPr>
          <a:xfrm>
            <a:off x="1905000" y="3200400"/>
            <a:ext cx="381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200" b="1" dirty="0" err="1" smtClean="0">
                <a:solidFill>
                  <a:schemeClr val="tx1"/>
                </a:solidFill>
                <a:latin typeface="Arial Narrow" pitchFamily="34" charset="0"/>
                <a:cs typeface="Times New Roman" pitchFamily="18" charset="0"/>
              </a:rPr>
              <a:t>iSCSI</a:t>
            </a:r>
            <a:endParaRPr lang="en-US" sz="1200" b="1" dirty="0" smtClean="0">
              <a:solidFill>
                <a:schemeClr val="tx1"/>
              </a:solidFill>
              <a:latin typeface="Arial Narrow" pitchFamily="34" charset="0"/>
              <a:cs typeface="Times New Roman" pitchFamily="18" charset="0"/>
            </a:endParaRPr>
          </a:p>
        </p:txBody>
      </p:sp>
      <p:sp>
        <p:nvSpPr>
          <p:cNvPr id="88" name="Flowchart: Magnetic Disk 87"/>
          <p:cNvSpPr>
            <a:spLocks noChangeAspect="1"/>
          </p:cNvSpPr>
          <p:nvPr/>
        </p:nvSpPr>
        <p:spPr>
          <a:xfrm>
            <a:off x="3733800" y="3505200"/>
            <a:ext cx="1066800" cy="381000"/>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Disk1 </a:t>
            </a:r>
            <a:r>
              <a:rPr lang="en-US" sz="1200" b="1" smtClean="0">
                <a:solidFill>
                  <a:schemeClr val="bg2"/>
                </a:solidFill>
                <a:latin typeface="Arial Narrow" pitchFamily="34" charset="0"/>
                <a:cs typeface="Times New Roman" pitchFamily="18" charset="0"/>
                <a:sym typeface="Wingdings" pitchFamily="2" charset="2"/>
              </a:rPr>
              <a:t> X:</a:t>
            </a:r>
            <a:endParaRPr lang="en-US" sz="1200" b="1" dirty="0">
              <a:solidFill>
                <a:schemeClr val="bg2"/>
              </a:solidFill>
              <a:latin typeface="Arial Narrow" pitchFamily="34" charset="0"/>
              <a:cs typeface="Times New Roman" pitchFamily="18" charset="0"/>
            </a:endParaRPr>
          </a:p>
        </p:txBody>
      </p:sp>
      <p:sp>
        <p:nvSpPr>
          <p:cNvPr id="90" name="Flowchart: Magnetic Disk 89"/>
          <p:cNvSpPr>
            <a:spLocks noChangeAspect="1"/>
          </p:cNvSpPr>
          <p:nvPr/>
        </p:nvSpPr>
        <p:spPr>
          <a:xfrm>
            <a:off x="3733800" y="3962400"/>
            <a:ext cx="1066800" cy="381000"/>
          </a:xfrm>
          <a:prstGeom prst="flowChartMagneticDisk">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Disk2</a:t>
            </a:r>
          </a:p>
        </p:txBody>
      </p:sp>
      <p:sp>
        <p:nvSpPr>
          <p:cNvPr id="91" name="Rounded Rectangle 90"/>
          <p:cNvSpPr/>
          <p:nvPr/>
        </p:nvSpPr>
        <p:spPr>
          <a:xfrm>
            <a:off x="3733800" y="3124200"/>
            <a:ext cx="762000" cy="304800"/>
          </a:xfrm>
          <a:prstGeom prst="roundRect">
            <a:avLst/>
          </a:prstGeom>
          <a:solidFill>
            <a:srgbClr val="FFC000"/>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600" b="1" dirty="0" smtClean="0">
                <a:solidFill>
                  <a:schemeClr val="bg2"/>
                </a:solidFill>
                <a:effectLst>
                  <a:outerShdw blurRad="38100" dist="38100" dir="2700000" algn="tl">
                    <a:srgbClr val="000000">
                      <a:alpha val="43137"/>
                    </a:srgbClr>
                  </a:outerShdw>
                </a:effectLst>
              </a:rPr>
              <a:t>DAS</a:t>
            </a:r>
            <a:endParaRPr lang="en-US" sz="1600" b="1" dirty="0">
              <a:solidFill>
                <a:schemeClr val="bg2"/>
              </a:solidFill>
              <a:effectLst>
                <a:outerShdw blurRad="38100" dist="38100" dir="2700000" algn="tl">
                  <a:srgbClr val="000000">
                    <a:alpha val="43137"/>
                  </a:srgbClr>
                </a:outerShdw>
              </a:effectLst>
            </a:endParaRPr>
          </a:p>
        </p:txBody>
      </p:sp>
      <p:sp>
        <p:nvSpPr>
          <p:cNvPr id="92" name="TextBox 91"/>
          <p:cNvSpPr txBox="1"/>
          <p:nvPr/>
        </p:nvSpPr>
        <p:spPr>
          <a:xfrm>
            <a:off x="838200" y="3200400"/>
            <a:ext cx="381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200" b="1" dirty="0" smtClean="0">
                <a:solidFill>
                  <a:schemeClr val="tx1"/>
                </a:solidFill>
                <a:latin typeface="Arial Narrow" pitchFamily="34" charset="0"/>
                <a:cs typeface="Times New Roman" pitchFamily="18" charset="0"/>
              </a:rPr>
              <a:t>CIFS/SMB/SMBv2</a:t>
            </a:r>
          </a:p>
        </p:txBody>
      </p:sp>
      <p:sp>
        <p:nvSpPr>
          <p:cNvPr id="93" name="TextBox 92"/>
          <p:cNvSpPr txBox="1"/>
          <p:nvPr/>
        </p:nvSpPr>
        <p:spPr>
          <a:xfrm>
            <a:off x="2438400" y="3200400"/>
            <a:ext cx="381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200" b="1" dirty="0" smtClean="0">
                <a:solidFill>
                  <a:schemeClr val="tx1"/>
                </a:solidFill>
                <a:latin typeface="Arial Narrow" pitchFamily="34" charset="0"/>
                <a:cs typeface="Times New Roman" pitchFamily="18" charset="0"/>
              </a:rPr>
              <a:t>FC </a:t>
            </a:r>
            <a:r>
              <a:rPr lang="hu-HU" sz="1200" b="1" dirty="0" smtClean="0">
                <a:solidFill>
                  <a:schemeClr val="tx1"/>
                </a:solidFill>
                <a:latin typeface="Arial Narrow" pitchFamily="34" charset="0"/>
                <a:cs typeface="Times New Roman" pitchFamily="18" charset="0"/>
              </a:rPr>
              <a:t> vagy </a:t>
            </a:r>
            <a:r>
              <a:rPr lang="en-US" sz="1200" b="1" dirty="0" err="1" smtClean="0">
                <a:solidFill>
                  <a:schemeClr val="tx1"/>
                </a:solidFill>
                <a:latin typeface="Arial Narrow" pitchFamily="34" charset="0"/>
                <a:cs typeface="Times New Roman" pitchFamily="18" charset="0"/>
              </a:rPr>
              <a:t>iSCSI</a:t>
            </a:r>
            <a:endParaRPr lang="en-US" sz="1200" b="1" dirty="0" smtClean="0">
              <a:solidFill>
                <a:schemeClr val="tx1"/>
              </a:solidFill>
              <a:latin typeface="Arial Narrow" pitchFamily="34" charset="0"/>
              <a:cs typeface="Times New Roman" pitchFamily="18" charset="0"/>
            </a:endParaRPr>
          </a:p>
        </p:txBody>
      </p:sp>
      <p:sp>
        <p:nvSpPr>
          <p:cNvPr id="94" name="TextBox 93"/>
          <p:cNvSpPr txBox="1"/>
          <p:nvPr/>
        </p:nvSpPr>
        <p:spPr>
          <a:xfrm>
            <a:off x="3048000" y="3200400"/>
            <a:ext cx="3810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200" b="1" dirty="0" smtClean="0">
                <a:solidFill>
                  <a:schemeClr val="tx1"/>
                </a:solidFill>
                <a:latin typeface="Arial Narrow" pitchFamily="34" charset="0"/>
                <a:cs typeface="Times New Roman" pitchFamily="18" charset="0"/>
              </a:rPr>
              <a:t>FC </a:t>
            </a:r>
            <a:r>
              <a:rPr lang="hu-HU" sz="1200" b="1" dirty="0" smtClean="0">
                <a:solidFill>
                  <a:schemeClr val="tx1"/>
                </a:solidFill>
                <a:latin typeface="Arial Narrow" pitchFamily="34" charset="0"/>
                <a:cs typeface="Times New Roman" pitchFamily="18" charset="0"/>
              </a:rPr>
              <a:t> vagy </a:t>
            </a:r>
            <a:r>
              <a:rPr lang="en-US" sz="1200" b="1" dirty="0" err="1" smtClean="0">
                <a:solidFill>
                  <a:schemeClr val="tx1"/>
                </a:solidFill>
                <a:latin typeface="Arial Narrow" pitchFamily="34" charset="0"/>
                <a:cs typeface="Times New Roman" pitchFamily="18" charset="0"/>
              </a:rPr>
              <a:t>iSCSI</a:t>
            </a:r>
            <a:endParaRPr lang="en-US" sz="1200" b="1" dirty="0" smtClean="0">
              <a:solidFill>
                <a:schemeClr val="tx1"/>
              </a:solidFill>
              <a:latin typeface="Arial Narrow" pitchFamily="34" charset="0"/>
              <a:cs typeface="Times New Roman" pitchFamily="18" charset="0"/>
            </a:endParaRPr>
          </a:p>
        </p:txBody>
      </p:sp>
      <p:sp>
        <p:nvSpPr>
          <p:cNvPr id="95" name="Flowchart: Magnetic Disk 94"/>
          <p:cNvSpPr>
            <a:spLocks noChangeAspect="1"/>
          </p:cNvSpPr>
          <p:nvPr/>
        </p:nvSpPr>
        <p:spPr>
          <a:xfrm>
            <a:off x="304800" y="1676400"/>
            <a:ext cx="914400" cy="381000"/>
          </a:xfrm>
          <a:prstGeom prst="flowChartMagneticDisk">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S:</a:t>
            </a:r>
            <a:endParaRPr lang="en-US" sz="1200" b="1" dirty="0">
              <a:solidFill>
                <a:schemeClr val="bg2"/>
              </a:solidFill>
              <a:latin typeface="Arial Narrow" pitchFamily="34" charset="0"/>
              <a:cs typeface="Times New Roman" pitchFamily="18" charset="0"/>
            </a:endParaRPr>
          </a:p>
        </p:txBody>
      </p:sp>
      <p:sp>
        <p:nvSpPr>
          <p:cNvPr id="96" name="Rectangle 95"/>
          <p:cNvSpPr/>
          <p:nvPr/>
        </p:nvSpPr>
        <p:spPr>
          <a:xfrm>
            <a:off x="457200" y="2057400"/>
            <a:ext cx="838200" cy="3048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SHARE1</a:t>
            </a:r>
          </a:p>
        </p:txBody>
      </p:sp>
      <p:sp>
        <p:nvSpPr>
          <p:cNvPr id="97" name="Rectangle 96"/>
          <p:cNvSpPr/>
          <p:nvPr/>
        </p:nvSpPr>
        <p:spPr>
          <a:xfrm>
            <a:off x="3733800" y="5867400"/>
            <a:ext cx="1066800" cy="381000"/>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1200" b="1" dirty="0" smtClean="0">
                <a:solidFill>
                  <a:schemeClr val="bg2"/>
                </a:solidFill>
                <a:latin typeface="Arial Narrow" pitchFamily="34" charset="0"/>
                <a:cs typeface="Times New Roman" pitchFamily="18" charset="0"/>
              </a:rPr>
              <a:t>\\FS\SHARE1</a:t>
            </a:r>
          </a:p>
        </p:txBody>
      </p:sp>
      <p:sp>
        <p:nvSpPr>
          <p:cNvPr id="98" name="TextBox 97"/>
          <p:cNvSpPr txBox="1"/>
          <p:nvPr/>
        </p:nvSpPr>
        <p:spPr>
          <a:xfrm>
            <a:off x="5105400" y="5105400"/>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200" b="1" dirty="0" smtClean="0">
                <a:solidFill>
                  <a:schemeClr val="bg2"/>
                </a:solidFill>
                <a:latin typeface="Arial Narrow" pitchFamily="34" charset="0"/>
                <a:cs typeface="Times New Roman" pitchFamily="18" charset="0"/>
              </a:rPr>
              <a:t>pass-through</a:t>
            </a:r>
          </a:p>
        </p:txBody>
      </p:sp>
      <p:sp>
        <p:nvSpPr>
          <p:cNvPr id="99" name="TextBox 98"/>
          <p:cNvSpPr txBox="1"/>
          <p:nvPr/>
        </p:nvSpPr>
        <p:spPr>
          <a:xfrm>
            <a:off x="5105400" y="4114800"/>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r>
              <a:rPr lang="en-US" sz="1200" b="1" dirty="0" smtClean="0">
                <a:solidFill>
                  <a:schemeClr val="bg2"/>
                </a:solidFill>
                <a:latin typeface="Arial Narrow" pitchFamily="34" charset="0"/>
                <a:cs typeface="Times New Roman" pitchFamily="18" charset="0"/>
              </a:rPr>
              <a:t>pass-through</a:t>
            </a:r>
          </a:p>
        </p:txBody>
      </p:sp>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12. Hálózat tervezése</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715436" cy="4929222"/>
          </a:xfrm>
        </p:spPr>
        <p:txBody>
          <a:bodyPr/>
          <a:lstStyle/>
          <a:p>
            <a:r>
              <a:rPr lang="hu-HU" sz="2400" dirty="0" smtClean="0"/>
              <a:t>Biztonsági megfontolásból a gazdagépeket érdemes külön </a:t>
            </a:r>
            <a:r>
              <a:rPr lang="hu-HU" sz="2400" dirty="0" err="1" smtClean="0"/>
              <a:t>VLAN-ra</a:t>
            </a:r>
            <a:r>
              <a:rPr lang="hu-HU" sz="2400" dirty="0" smtClean="0"/>
              <a:t> tenni (és korlátozni a hozzáférést)</a:t>
            </a:r>
          </a:p>
          <a:p>
            <a:r>
              <a:rPr lang="hu-HU" sz="2400" dirty="0" err="1" smtClean="0"/>
              <a:t>iSCSI</a:t>
            </a:r>
            <a:r>
              <a:rPr lang="hu-HU" sz="2400" dirty="0" smtClean="0"/>
              <a:t> </a:t>
            </a:r>
            <a:r>
              <a:rPr lang="hu-HU" sz="2400" dirty="0" err="1" smtClean="0"/>
              <a:t>tárolórendszer</a:t>
            </a:r>
            <a:r>
              <a:rPr lang="hu-HU" sz="2400" dirty="0" smtClean="0"/>
              <a:t> esetén tervezzünk külön </a:t>
            </a:r>
            <a:r>
              <a:rPr lang="hu-HU" sz="2400" dirty="0" err="1" smtClean="0"/>
              <a:t>VLAN-t</a:t>
            </a:r>
            <a:r>
              <a:rPr lang="hu-HU" sz="2400" dirty="0" smtClean="0"/>
              <a:t>!</a:t>
            </a:r>
          </a:p>
          <a:p>
            <a:pPr lvl="1"/>
            <a:r>
              <a:rPr lang="hu-HU" sz="2000" dirty="0" smtClean="0"/>
              <a:t>A VLAN ID a fizikai adapterhez kötődik!</a:t>
            </a:r>
          </a:p>
          <a:p>
            <a:r>
              <a:rPr lang="hu-HU" sz="2400" dirty="0" smtClean="0"/>
              <a:t>Hálózati mentés esetén a mentés forgalmát különítsük el az üzleti forgalomtól!</a:t>
            </a:r>
          </a:p>
          <a:p>
            <a:r>
              <a:rPr lang="hu-HU" sz="2400" dirty="0" smtClean="0"/>
              <a:t>Különbség az elérhető hálózati adapterek között</a:t>
            </a:r>
          </a:p>
          <a:p>
            <a:pPr lvl="1"/>
            <a:r>
              <a:rPr lang="hu-HU" sz="2000" dirty="0" smtClean="0"/>
              <a:t>Emulált adapter: Intel 21140, PXE képes, </a:t>
            </a:r>
            <a:r>
              <a:rPr lang="hu-HU" sz="2000" dirty="0" err="1" smtClean="0"/>
              <a:t>PnP</a:t>
            </a:r>
            <a:r>
              <a:rPr lang="hu-HU" sz="2000" dirty="0" smtClean="0"/>
              <a:t> felismeri</a:t>
            </a:r>
          </a:p>
          <a:p>
            <a:pPr lvl="1"/>
            <a:r>
              <a:rPr lang="hu-HU" sz="2000" dirty="0" smtClean="0"/>
              <a:t>Szintetikus adapter: nem PXE képes, integrációs komponenst igényel, viszont kb. 1000× gyorsabb</a:t>
            </a:r>
          </a:p>
        </p:txBody>
      </p:sp>
    </p:spTree>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0" y="0"/>
            <a:ext cx="5377775" cy="1329595"/>
          </a:xfrm>
        </p:spPr>
        <p:txBody>
          <a:bodyPr/>
          <a:lstStyle/>
          <a:p>
            <a:r>
              <a:rPr sz="3600" dirty="0"/>
              <a:t>12. Hálózat tervezése</a:t>
            </a:r>
            <a:endParaRPr lang="en-US" sz="3600" dirty="0"/>
          </a:p>
        </p:txBody>
      </p:sp>
      <p:grpSp>
        <p:nvGrpSpPr>
          <p:cNvPr id="6" name="Group 193"/>
          <p:cNvGrpSpPr>
            <a:grpSpLocks/>
          </p:cNvGrpSpPr>
          <p:nvPr/>
        </p:nvGrpSpPr>
        <p:grpSpPr bwMode="auto">
          <a:xfrm>
            <a:off x="357158" y="1285860"/>
            <a:ext cx="3517900" cy="1962150"/>
            <a:chOff x="3073" y="378"/>
            <a:chExt cx="2216" cy="1236"/>
          </a:xfrm>
        </p:grpSpPr>
        <p:grpSp>
          <p:nvGrpSpPr>
            <p:cNvPr id="7" name="Group 103"/>
            <p:cNvGrpSpPr>
              <a:grpSpLocks/>
            </p:cNvGrpSpPr>
            <p:nvPr/>
          </p:nvGrpSpPr>
          <p:grpSpPr bwMode="auto">
            <a:xfrm>
              <a:off x="3073" y="650"/>
              <a:ext cx="971" cy="964"/>
              <a:chOff x="218" y="902"/>
              <a:chExt cx="971" cy="964"/>
            </a:xfrm>
          </p:grpSpPr>
          <p:sp>
            <p:nvSpPr>
              <p:cNvPr id="577640" name="Rectangle 104"/>
              <p:cNvSpPr>
                <a:spLocks noChangeArrowheads="1"/>
              </p:cNvSpPr>
              <p:nvPr/>
            </p:nvSpPr>
            <p:spPr bwMode="auto">
              <a:xfrm>
                <a:off x="218" y="902"/>
                <a:ext cx="971" cy="892"/>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hu-HU" sz="1600" b="1" dirty="0" smtClean="0">
                    <a:solidFill>
                      <a:schemeClr val="bg2"/>
                    </a:solidFill>
                  </a:rPr>
                  <a:t>Szülő</a:t>
                </a:r>
                <a:endParaRPr lang="en-US" sz="1600" b="1" dirty="0">
                  <a:solidFill>
                    <a:schemeClr val="bg2"/>
                  </a:solidFill>
                </a:endParaRPr>
              </a:p>
            </p:txBody>
          </p:sp>
          <p:sp>
            <p:nvSpPr>
              <p:cNvPr id="577641" name="Line 105"/>
              <p:cNvSpPr>
                <a:spLocks noChangeShapeType="1"/>
              </p:cNvSpPr>
              <p:nvPr/>
            </p:nvSpPr>
            <p:spPr bwMode="auto">
              <a:xfrm>
                <a:off x="520" y="1234"/>
                <a:ext cx="0" cy="557"/>
              </a:xfrm>
              <a:prstGeom prst="line">
                <a:avLst/>
              </a:prstGeom>
              <a:noFill/>
              <a:ln w="31750">
                <a:solidFill>
                  <a:srgbClr val="FF0000"/>
                </a:solidFill>
                <a:round/>
                <a:headEnd/>
                <a:tailEnd/>
              </a:ln>
              <a:effectLst/>
            </p:spPr>
            <p:txBody>
              <a:bodyPr wrap="none" anchor="ctr"/>
              <a:lstStyle/>
              <a:p>
                <a:endParaRPr lang="en-US" sz="1600"/>
              </a:p>
            </p:txBody>
          </p:sp>
          <p:sp>
            <p:nvSpPr>
              <p:cNvPr id="577642" name="Rectangle 106"/>
              <p:cNvSpPr>
                <a:spLocks noChangeArrowheads="1"/>
              </p:cNvSpPr>
              <p:nvPr/>
            </p:nvSpPr>
            <p:spPr bwMode="auto">
              <a:xfrm>
                <a:off x="264" y="1137"/>
                <a:ext cx="558"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2"/>
                    </a:solidFill>
                  </a:rPr>
                  <a:t>Alkalmazás</a:t>
                </a:r>
                <a:endParaRPr lang="en-US" sz="1000" b="1" dirty="0">
                  <a:solidFill>
                    <a:schemeClr val="bg2"/>
                  </a:solidFill>
                </a:endParaRPr>
              </a:p>
            </p:txBody>
          </p:sp>
          <p:pic>
            <p:nvPicPr>
              <p:cNvPr id="577643" name="Picture 107"/>
              <p:cNvPicPr>
                <a:picLocks noChangeAspect="1" noChangeArrowheads="1"/>
              </p:cNvPicPr>
              <p:nvPr/>
            </p:nvPicPr>
            <p:blipFill>
              <a:blip r:embed="rId2">
                <a:clrChange>
                  <a:clrFrom>
                    <a:srgbClr val="FF00FF"/>
                  </a:clrFrom>
                  <a:clrTo>
                    <a:srgbClr val="FF00FF">
                      <a:alpha val="0"/>
                    </a:srgbClr>
                  </a:clrTo>
                </a:clrChange>
              </a:blip>
              <a:srcRect/>
              <a:stretch>
                <a:fillRect/>
              </a:stretch>
            </p:blipFill>
            <p:spPr bwMode="auto">
              <a:xfrm>
                <a:off x="432" y="1740"/>
                <a:ext cx="192" cy="126"/>
              </a:xfrm>
              <a:prstGeom prst="rect">
                <a:avLst/>
              </a:prstGeom>
              <a:noFill/>
              <a:ln w="9525">
                <a:noFill/>
                <a:miter lim="800000"/>
                <a:headEnd/>
                <a:tailEnd/>
              </a:ln>
              <a:effectLst/>
            </p:spPr>
          </p:pic>
        </p:grpSp>
        <p:grpSp>
          <p:nvGrpSpPr>
            <p:cNvPr id="8" name="Group 108"/>
            <p:cNvGrpSpPr>
              <a:grpSpLocks/>
            </p:cNvGrpSpPr>
            <p:nvPr/>
          </p:nvGrpSpPr>
          <p:grpSpPr bwMode="auto">
            <a:xfrm>
              <a:off x="4201" y="650"/>
              <a:ext cx="754" cy="674"/>
              <a:chOff x="1346" y="902"/>
              <a:chExt cx="754" cy="674"/>
            </a:xfrm>
          </p:grpSpPr>
          <p:sp>
            <p:nvSpPr>
              <p:cNvPr id="577645" name="Rectangle 109"/>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2"/>
                    </a:solidFill>
                  </a:rPr>
                  <a:t>Vendég</a:t>
                </a:r>
                <a:endParaRPr lang="en-US" sz="1600" b="1" dirty="0">
                  <a:solidFill>
                    <a:schemeClr val="bg2"/>
                  </a:solidFill>
                </a:endParaRPr>
              </a:p>
            </p:txBody>
          </p:sp>
          <p:sp>
            <p:nvSpPr>
              <p:cNvPr id="577646" name="Line 110"/>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p>
            </p:txBody>
          </p:sp>
          <p:sp>
            <p:nvSpPr>
              <p:cNvPr id="577647" name="Rectangle 111"/>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a:solidFill>
                      <a:schemeClr val="bg2"/>
                    </a:solidFill>
                  </a:rPr>
                  <a:t>App</a:t>
                </a:r>
              </a:p>
            </p:txBody>
          </p:sp>
          <p:pic>
            <p:nvPicPr>
              <p:cNvPr id="577648" name="Picture 112"/>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grpSp>
          <p:nvGrpSpPr>
            <p:cNvPr id="9" name="Group 113"/>
            <p:cNvGrpSpPr>
              <a:grpSpLocks/>
            </p:cNvGrpSpPr>
            <p:nvPr/>
          </p:nvGrpSpPr>
          <p:grpSpPr bwMode="auto">
            <a:xfrm>
              <a:off x="4535" y="868"/>
              <a:ext cx="754" cy="674"/>
              <a:chOff x="1346" y="902"/>
              <a:chExt cx="754" cy="674"/>
            </a:xfrm>
          </p:grpSpPr>
          <p:sp>
            <p:nvSpPr>
              <p:cNvPr id="577650" name="Rectangle 114"/>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2"/>
                    </a:solidFill>
                  </a:rPr>
                  <a:t>Vendég</a:t>
                </a:r>
                <a:endParaRPr lang="en-US" sz="1600" b="1" dirty="0">
                  <a:solidFill>
                    <a:schemeClr val="bg2"/>
                  </a:solidFill>
                </a:endParaRPr>
              </a:p>
            </p:txBody>
          </p:sp>
          <p:sp>
            <p:nvSpPr>
              <p:cNvPr id="577651" name="Line 115"/>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p>
            </p:txBody>
          </p:sp>
          <p:sp>
            <p:nvSpPr>
              <p:cNvPr id="577652" name="Rectangle 116"/>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2"/>
                    </a:solidFill>
                  </a:rPr>
                  <a:t>Alk</a:t>
                </a:r>
                <a:endParaRPr lang="en-US" sz="1000" b="1" dirty="0">
                  <a:solidFill>
                    <a:schemeClr val="bg2"/>
                  </a:solidFill>
                </a:endParaRPr>
              </a:p>
            </p:txBody>
          </p:sp>
          <p:pic>
            <p:nvPicPr>
              <p:cNvPr id="577653" name="Picture 117"/>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sp>
          <p:nvSpPr>
            <p:cNvPr id="577684" name="Text Box 148"/>
            <p:cNvSpPr txBox="1">
              <a:spLocks noChangeArrowheads="1"/>
            </p:cNvSpPr>
            <p:nvPr/>
          </p:nvSpPr>
          <p:spPr bwMode="auto">
            <a:xfrm>
              <a:off x="3917" y="378"/>
              <a:ext cx="877" cy="155"/>
            </a:xfrm>
            <a:prstGeom prst="rect">
              <a:avLst/>
            </a:prstGeom>
            <a:noFill/>
            <a:ln w="9525">
              <a:noFill/>
              <a:miter lim="800000"/>
              <a:headEnd/>
              <a:tailEnd/>
            </a:ln>
            <a:effectLst/>
          </p:spPr>
          <p:txBody>
            <a:bodyPr wrap="none" lIns="0" tIns="0" rIns="0" bIns="0">
              <a:spAutoFit/>
            </a:bodyPr>
            <a:lstStyle/>
            <a:p>
              <a:pPr algn="ctr"/>
              <a:r>
                <a:rPr lang="hu-HU" sz="1600" u="sng" dirty="0" smtClean="0"/>
                <a:t>Privát (</a:t>
              </a:r>
              <a:r>
                <a:rPr lang="en-US" sz="1600" u="sng" dirty="0" smtClean="0"/>
                <a:t>Private</a:t>
              </a:r>
              <a:r>
                <a:rPr lang="hu-HU" sz="1600" u="sng" dirty="0" smtClean="0"/>
                <a:t>)</a:t>
              </a:r>
              <a:endParaRPr lang="en-US" sz="1600" u="sng" dirty="0"/>
            </a:p>
          </p:txBody>
        </p:sp>
        <p:sp>
          <p:nvSpPr>
            <p:cNvPr id="577691" name="Line 155"/>
            <p:cNvSpPr>
              <a:spLocks noChangeShapeType="1"/>
            </p:cNvSpPr>
            <p:nvPr/>
          </p:nvSpPr>
          <p:spPr bwMode="auto">
            <a:xfrm flipH="1">
              <a:off x="3950" y="1256"/>
              <a:ext cx="306" cy="156"/>
            </a:xfrm>
            <a:prstGeom prst="line">
              <a:avLst/>
            </a:prstGeom>
            <a:noFill/>
            <a:ln w="31750">
              <a:solidFill>
                <a:srgbClr val="FF0000"/>
              </a:solidFill>
              <a:prstDash val="sysDot"/>
              <a:round/>
              <a:headEnd/>
              <a:tailEnd/>
            </a:ln>
            <a:effectLst/>
          </p:spPr>
          <p:txBody>
            <a:bodyPr wrap="none" anchor="ctr"/>
            <a:lstStyle/>
            <a:p>
              <a:endParaRPr lang="en-US" sz="1600"/>
            </a:p>
          </p:txBody>
        </p:sp>
        <p:sp>
          <p:nvSpPr>
            <p:cNvPr id="577697" name="Line 161"/>
            <p:cNvSpPr>
              <a:spLocks noChangeShapeType="1"/>
            </p:cNvSpPr>
            <p:nvPr/>
          </p:nvSpPr>
          <p:spPr bwMode="auto">
            <a:xfrm rot="-5400000">
              <a:off x="4279" y="1119"/>
              <a:ext cx="0" cy="621"/>
            </a:xfrm>
            <a:prstGeom prst="line">
              <a:avLst/>
            </a:prstGeom>
            <a:noFill/>
            <a:ln w="31750">
              <a:solidFill>
                <a:srgbClr val="FF0000"/>
              </a:solidFill>
              <a:prstDash val="sysDot"/>
              <a:round/>
              <a:headEnd/>
              <a:tailEnd/>
            </a:ln>
            <a:effectLst/>
          </p:spPr>
          <p:txBody>
            <a:bodyPr wrap="none" anchor="ctr"/>
            <a:lstStyle/>
            <a:p>
              <a:endParaRPr lang="en-US" sz="1600"/>
            </a:p>
          </p:txBody>
        </p:sp>
        <p:pic>
          <p:nvPicPr>
            <p:cNvPr id="577542" name="Picture 6"/>
            <p:cNvPicPr>
              <a:picLocks noChangeAspect="1" noChangeArrowheads="1"/>
            </p:cNvPicPr>
            <p:nvPr/>
          </p:nvPicPr>
          <p:blipFill>
            <a:blip r:embed="rId4">
              <a:clrChange>
                <a:clrFrom>
                  <a:srgbClr val="FF00FF"/>
                </a:clrFrom>
                <a:clrTo>
                  <a:srgbClr val="FF00FF">
                    <a:alpha val="0"/>
                  </a:srgbClr>
                </a:clrTo>
              </a:clrChange>
            </a:blip>
            <a:srcRect/>
            <a:stretch>
              <a:fillRect/>
            </a:stretch>
          </p:blipFill>
          <p:spPr bwMode="auto">
            <a:xfrm>
              <a:off x="3638" y="1389"/>
              <a:ext cx="363" cy="87"/>
            </a:xfrm>
            <a:prstGeom prst="rect">
              <a:avLst/>
            </a:prstGeom>
            <a:noFill/>
            <a:ln w="9525">
              <a:noFill/>
              <a:miter lim="800000"/>
              <a:headEnd/>
              <a:tailEnd/>
            </a:ln>
            <a:effectLst/>
          </p:spPr>
        </p:pic>
      </p:grpSp>
      <p:grpSp>
        <p:nvGrpSpPr>
          <p:cNvPr id="10" name="Group 188"/>
          <p:cNvGrpSpPr>
            <a:grpSpLocks/>
          </p:cNvGrpSpPr>
          <p:nvPr/>
        </p:nvGrpSpPr>
        <p:grpSpPr bwMode="auto">
          <a:xfrm>
            <a:off x="5143504" y="785794"/>
            <a:ext cx="3517900" cy="1855787"/>
            <a:chOff x="3073" y="1683"/>
            <a:chExt cx="2216" cy="1169"/>
          </a:xfrm>
        </p:grpSpPr>
        <p:grpSp>
          <p:nvGrpSpPr>
            <p:cNvPr id="11" name="Group 118"/>
            <p:cNvGrpSpPr>
              <a:grpSpLocks/>
            </p:cNvGrpSpPr>
            <p:nvPr/>
          </p:nvGrpSpPr>
          <p:grpSpPr bwMode="auto">
            <a:xfrm>
              <a:off x="3073" y="1888"/>
              <a:ext cx="971" cy="964"/>
              <a:chOff x="218" y="902"/>
              <a:chExt cx="971" cy="964"/>
            </a:xfrm>
          </p:grpSpPr>
          <p:sp>
            <p:nvSpPr>
              <p:cNvPr id="577655" name="Rectangle 119"/>
              <p:cNvSpPr>
                <a:spLocks noChangeArrowheads="1"/>
              </p:cNvSpPr>
              <p:nvPr/>
            </p:nvSpPr>
            <p:spPr bwMode="auto">
              <a:xfrm>
                <a:off x="218" y="902"/>
                <a:ext cx="971" cy="892"/>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hu-HU" sz="1600" b="1" dirty="0" smtClean="0">
                    <a:solidFill>
                      <a:schemeClr val="bg1"/>
                    </a:solidFill>
                  </a:rPr>
                  <a:t>Szülő</a:t>
                </a:r>
                <a:endParaRPr lang="en-US" sz="1600" b="1" dirty="0">
                  <a:solidFill>
                    <a:schemeClr val="bg1"/>
                  </a:solidFill>
                </a:endParaRPr>
              </a:p>
            </p:txBody>
          </p:sp>
          <p:sp>
            <p:nvSpPr>
              <p:cNvPr id="577656" name="Line 120"/>
              <p:cNvSpPr>
                <a:spLocks noChangeShapeType="1"/>
              </p:cNvSpPr>
              <p:nvPr/>
            </p:nvSpPr>
            <p:spPr bwMode="auto">
              <a:xfrm>
                <a:off x="520" y="1234"/>
                <a:ext cx="0" cy="557"/>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57" name="Rectangle 121"/>
              <p:cNvSpPr>
                <a:spLocks noChangeArrowheads="1"/>
              </p:cNvSpPr>
              <p:nvPr/>
            </p:nvSpPr>
            <p:spPr bwMode="auto">
              <a:xfrm>
                <a:off x="264" y="1137"/>
                <a:ext cx="558"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Alkalmazás</a:t>
                </a:r>
                <a:endParaRPr lang="en-US" sz="1000" b="1" dirty="0">
                  <a:solidFill>
                    <a:schemeClr val="bg1"/>
                  </a:solidFill>
                </a:endParaRPr>
              </a:p>
            </p:txBody>
          </p:sp>
          <p:pic>
            <p:nvPicPr>
              <p:cNvPr id="577658" name="Picture 122"/>
              <p:cNvPicPr>
                <a:picLocks noChangeAspect="1" noChangeArrowheads="1"/>
              </p:cNvPicPr>
              <p:nvPr/>
            </p:nvPicPr>
            <p:blipFill>
              <a:blip r:embed="rId2">
                <a:clrChange>
                  <a:clrFrom>
                    <a:srgbClr val="FF00FF"/>
                  </a:clrFrom>
                  <a:clrTo>
                    <a:srgbClr val="FF00FF">
                      <a:alpha val="0"/>
                    </a:srgbClr>
                  </a:clrTo>
                </a:clrChange>
              </a:blip>
              <a:srcRect/>
              <a:stretch>
                <a:fillRect/>
              </a:stretch>
            </p:blipFill>
            <p:spPr bwMode="auto">
              <a:xfrm>
                <a:off x="432" y="1740"/>
                <a:ext cx="192" cy="126"/>
              </a:xfrm>
              <a:prstGeom prst="rect">
                <a:avLst/>
              </a:prstGeom>
              <a:noFill/>
              <a:ln w="9525">
                <a:noFill/>
                <a:miter lim="800000"/>
                <a:headEnd/>
                <a:tailEnd/>
              </a:ln>
              <a:effectLst/>
            </p:spPr>
          </p:pic>
        </p:grpSp>
        <p:grpSp>
          <p:nvGrpSpPr>
            <p:cNvPr id="12" name="Group 123"/>
            <p:cNvGrpSpPr>
              <a:grpSpLocks/>
            </p:cNvGrpSpPr>
            <p:nvPr/>
          </p:nvGrpSpPr>
          <p:grpSpPr bwMode="auto">
            <a:xfrm>
              <a:off x="4201" y="1888"/>
              <a:ext cx="754" cy="674"/>
              <a:chOff x="1346" y="902"/>
              <a:chExt cx="754" cy="674"/>
            </a:xfrm>
          </p:grpSpPr>
          <p:sp>
            <p:nvSpPr>
              <p:cNvPr id="577660" name="Rectangle 124"/>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1"/>
                    </a:solidFill>
                  </a:rPr>
                  <a:t>Vendég</a:t>
                </a:r>
                <a:endParaRPr lang="en-US" sz="1600" b="1" dirty="0">
                  <a:solidFill>
                    <a:schemeClr val="bg1"/>
                  </a:solidFill>
                </a:endParaRPr>
              </a:p>
            </p:txBody>
          </p:sp>
          <p:sp>
            <p:nvSpPr>
              <p:cNvPr id="577661" name="Line 125"/>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62" name="Rectangle 126"/>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t>
                </a:r>
                <a:endParaRPr lang="en-US" sz="1000" b="1" dirty="0">
                  <a:solidFill>
                    <a:schemeClr val="bg1"/>
                  </a:solidFill>
                </a:endParaRPr>
              </a:p>
            </p:txBody>
          </p:sp>
          <p:pic>
            <p:nvPicPr>
              <p:cNvPr id="577663" name="Picture 127"/>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grpSp>
          <p:nvGrpSpPr>
            <p:cNvPr id="13" name="Group 128"/>
            <p:cNvGrpSpPr>
              <a:grpSpLocks/>
            </p:cNvGrpSpPr>
            <p:nvPr/>
          </p:nvGrpSpPr>
          <p:grpSpPr bwMode="auto">
            <a:xfrm>
              <a:off x="4535" y="2106"/>
              <a:ext cx="754" cy="674"/>
              <a:chOff x="1346" y="902"/>
              <a:chExt cx="754" cy="674"/>
            </a:xfrm>
          </p:grpSpPr>
          <p:sp>
            <p:nvSpPr>
              <p:cNvPr id="577665" name="Rectangle 129"/>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1"/>
                    </a:solidFill>
                  </a:rPr>
                  <a:t>Vendég</a:t>
                </a:r>
                <a:endParaRPr lang="en-US" sz="1600" b="1" dirty="0">
                  <a:solidFill>
                    <a:schemeClr val="bg1"/>
                  </a:solidFill>
                </a:endParaRPr>
              </a:p>
            </p:txBody>
          </p:sp>
          <p:sp>
            <p:nvSpPr>
              <p:cNvPr id="577666" name="Line 130"/>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67" name="Rectangle 131"/>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t>
                </a:r>
                <a:endParaRPr lang="en-US" sz="1000" b="1" dirty="0">
                  <a:solidFill>
                    <a:schemeClr val="bg1"/>
                  </a:solidFill>
                </a:endParaRPr>
              </a:p>
            </p:txBody>
          </p:sp>
          <p:pic>
            <p:nvPicPr>
              <p:cNvPr id="577668" name="Picture 132"/>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sp>
          <p:nvSpPr>
            <p:cNvPr id="577685" name="Text Box 149"/>
            <p:cNvSpPr txBox="1">
              <a:spLocks noChangeArrowheads="1"/>
            </p:cNvSpPr>
            <p:nvPr/>
          </p:nvSpPr>
          <p:spPr bwMode="auto">
            <a:xfrm>
              <a:off x="3903" y="1683"/>
              <a:ext cx="895" cy="155"/>
            </a:xfrm>
            <a:prstGeom prst="rect">
              <a:avLst/>
            </a:prstGeom>
            <a:noFill/>
            <a:ln w="9525">
              <a:noFill/>
              <a:miter lim="800000"/>
              <a:headEnd/>
              <a:tailEnd/>
            </a:ln>
            <a:effectLst/>
          </p:spPr>
          <p:txBody>
            <a:bodyPr wrap="none" lIns="0" tIns="0" rIns="0" bIns="0">
              <a:spAutoFit/>
            </a:bodyPr>
            <a:lstStyle/>
            <a:p>
              <a:pPr algn="ctr"/>
              <a:r>
                <a:rPr lang="hu-HU" sz="1600" u="sng" dirty="0" smtClean="0"/>
                <a:t>Belső (</a:t>
              </a:r>
              <a:r>
                <a:rPr lang="en-US" sz="1600" u="sng" dirty="0" smtClean="0"/>
                <a:t>Internal</a:t>
              </a:r>
              <a:r>
                <a:rPr lang="hu-HU" sz="1600" u="sng" dirty="0" smtClean="0"/>
                <a:t>)</a:t>
              </a:r>
              <a:endParaRPr lang="en-US" sz="1600" u="sng" dirty="0"/>
            </a:p>
          </p:txBody>
        </p:sp>
        <p:sp>
          <p:nvSpPr>
            <p:cNvPr id="577701" name="Line 165"/>
            <p:cNvSpPr>
              <a:spLocks noChangeShapeType="1"/>
            </p:cNvSpPr>
            <p:nvPr/>
          </p:nvSpPr>
          <p:spPr bwMode="auto">
            <a:xfrm rot="-5400000">
              <a:off x="4279" y="2361"/>
              <a:ext cx="0" cy="621"/>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sp>
          <p:nvSpPr>
            <p:cNvPr id="577702" name="Line 166"/>
            <p:cNvSpPr>
              <a:spLocks noChangeShapeType="1"/>
            </p:cNvSpPr>
            <p:nvPr/>
          </p:nvSpPr>
          <p:spPr bwMode="auto">
            <a:xfrm flipH="1">
              <a:off x="3956" y="2486"/>
              <a:ext cx="300" cy="162"/>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sp>
          <p:nvSpPr>
            <p:cNvPr id="577704" name="Line 168"/>
            <p:cNvSpPr>
              <a:spLocks noChangeShapeType="1"/>
            </p:cNvSpPr>
            <p:nvPr/>
          </p:nvSpPr>
          <p:spPr bwMode="auto">
            <a:xfrm>
              <a:off x="3851" y="2453"/>
              <a:ext cx="0" cy="216"/>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pic>
          <p:nvPicPr>
            <p:cNvPr id="577686" name="Picture 150"/>
            <p:cNvPicPr>
              <a:picLocks noChangeAspect="1" noChangeArrowheads="1"/>
            </p:cNvPicPr>
            <p:nvPr/>
          </p:nvPicPr>
          <p:blipFill>
            <a:blip r:embed="rId4">
              <a:clrChange>
                <a:clrFrom>
                  <a:srgbClr val="FF00FF"/>
                </a:clrFrom>
                <a:clrTo>
                  <a:srgbClr val="FF00FF">
                    <a:alpha val="0"/>
                  </a:srgbClr>
                </a:clrTo>
              </a:clrChange>
            </a:blip>
            <a:srcRect/>
            <a:stretch>
              <a:fillRect/>
            </a:stretch>
          </p:blipFill>
          <p:spPr bwMode="auto">
            <a:xfrm>
              <a:off x="3638" y="2628"/>
              <a:ext cx="363" cy="87"/>
            </a:xfrm>
            <a:prstGeom prst="rect">
              <a:avLst/>
            </a:prstGeom>
            <a:noFill/>
            <a:ln w="9525">
              <a:noFill/>
              <a:miter lim="800000"/>
              <a:headEnd/>
              <a:tailEnd/>
            </a:ln>
            <a:effectLst/>
          </p:spPr>
        </p:pic>
        <p:grpSp>
          <p:nvGrpSpPr>
            <p:cNvPr id="14" name="Group 172"/>
            <p:cNvGrpSpPr>
              <a:grpSpLocks/>
            </p:cNvGrpSpPr>
            <p:nvPr/>
          </p:nvGrpSpPr>
          <p:grpSpPr bwMode="auto">
            <a:xfrm>
              <a:off x="3680" y="2201"/>
              <a:ext cx="177" cy="216"/>
              <a:chOff x="2222" y="2153"/>
              <a:chExt cx="216" cy="216"/>
            </a:xfrm>
          </p:grpSpPr>
          <p:sp>
            <p:nvSpPr>
              <p:cNvPr id="577709" name="Line 173"/>
              <p:cNvSpPr>
                <a:spLocks noChangeShapeType="1"/>
              </p:cNvSpPr>
              <p:nvPr/>
            </p:nvSpPr>
            <p:spPr bwMode="auto">
              <a:xfrm>
                <a:off x="2432" y="2153"/>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710" name="Line 174"/>
              <p:cNvSpPr>
                <a:spLocks noChangeShapeType="1"/>
              </p:cNvSpPr>
              <p:nvPr/>
            </p:nvSpPr>
            <p:spPr bwMode="auto">
              <a:xfrm rot="-5400000">
                <a:off x="2330" y="2051"/>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grpSp>
        <p:pic>
          <p:nvPicPr>
            <p:cNvPr id="577703" name="Picture 167"/>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3758" y="2403"/>
              <a:ext cx="192" cy="126"/>
            </a:xfrm>
            <a:prstGeom prst="rect">
              <a:avLst/>
            </a:prstGeom>
            <a:noFill/>
            <a:ln w="9525">
              <a:noFill/>
              <a:miter lim="800000"/>
              <a:headEnd/>
              <a:tailEnd/>
            </a:ln>
            <a:effectLst/>
          </p:spPr>
        </p:pic>
      </p:grpSp>
      <p:grpSp>
        <p:nvGrpSpPr>
          <p:cNvPr id="15" name="Group 200"/>
          <p:cNvGrpSpPr>
            <a:grpSpLocks/>
          </p:cNvGrpSpPr>
          <p:nvPr/>
        </p:nvGrpSpPr>
        <p:grpSpPr bwMode="auto">
          <a:xfrm>
            <a:off x="4643438" y="3571876"/>
            <a:ext cx="3517900" cy="1868487"/>
            <a:chOff x="3073" y="2953"/>
            <a:chExt cx="2216" cy="1177"/>
          </a:xfrm>
        </p:grpSpPr>
        <p:sp>
          <p:nvSpPr>
            <p:cNvPr id="577543" name="Text Box 7"/>
            <p:cNvSpPr txBox="1">
              <a:spLocks noChangeArrowheads="1"/>
            </p:cNvSpPr>
            <p:nvPr/>
          </p:nvSpPr>
          <p:spPr bwMode="auto">
            <a:xfrm>
              <a:off x="3882" y="2953"/>
              <a:ext cx="924" cy="155"/>
            </a:xfrm>
            <a:prstGeom prst="rect">
              <a:avLst/>
            </a:prstGeom>
            <a:noFill/>
            <a:ln w="9525">
              <a:noFill/>
              <a:miter lim="800000"/>
              <a:headEnd/>
              <a:tailEnd/>
            </a:ln>
            <a:effectLst/>
          </p:spPr>
          <p:txBody>
            <a:bodyPr wrap="none" lIns="0" tIns="0" rIns="0" bIns="0">
              <a:spAutoFit/>
            </a:bodyPr>
            <a:lstStyle/>
            <a:p>
              <a:pPr algn="ctr"/>
              <a:r>
                <a:rPr lang="hu-HU" sz="1600" u="sng" dirty="0" smtClean="0"/>
                <a:t>Külső (</a:t>
              </a:r>
              <a:r>
                <a:rPr lang="en-US" sz="1600" u="sng" dirty="0" smtClean="0"/>
                <a:t>External</a:t>
              </a:r>
              <a:r>
                <a:rPr lang="hu-HU" sz="1600" u="sng" dirty="0" smtClean="0"/>
                <a:t>)</a:t>
              </a:r>
              <a:endParaRPr lang="en-US" sz="1600" u="sng" dirty="0"/>
            </a:p>
          </p:txBody>
        </p:sp>
        <p:sp>
          <p:nvSpPr>
            <p:cNvPr id="577670" name="Rectangle 134"/>
            <p:cNvSpPr>
              <a:spLocks noChangeArrowheads="1"/>
            </p:cNvSpPr>
            <p:nvPr/>
          </p:nvSpPr>
          <p:spPr bwMode="auto">
            <a:xfrm>
              <a:off x="3073" y="3166"/>
              <a:ext cx="971" cy="892"/>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hu-HU" sz="1600" b="1" dirty="0" smtClean="0">
                  <a:solidFill>
                    <a:schemeClr val="bg1"/>
                  </a:solidFill>
                </a:rPr>
                <a:t>Szülő</a:t>
              </a:r>
              <a:endParaRPr lang="en-US" sz="1600" b="1" dirty="0">
                <a:solidFill>
                  <a:schemeClr val="bg1"/>
                </a:solidFill>
              </a:endParaRPr>
            </a:p>
          </p:txBody>
        </p:sp>
        <p:sp>
          <p:nvSpPr>
            <p:cNvPr id="577671" name="Line 135"/>
            <p:cNvSpPr>
              <a:spLocks noChangeShapeType="1"/>
            </p:cNvSpPr>
            <p:nvPr/>
          </p:nvSpPr>
          <p:spPr bwMode="auto">
            <a:xfrm>
              <a:off x="3375" y="3498"/>
              <a:ext cx="0" cy="248"/>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72" name="Rectangle 136"/>
            <p:cNvSpPr>
              <a:spLocks noChangeArrowheads="1"/>
            </p:cNvSpPr>
            <p:nvPr/>
          </p:nvSpPr>
          <p:spPr bwMode="auto">
            <a:xfrm>
              <a:off x="3119" y="3401"/>
              <a:ext cx="558"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Alkalmazás</a:t>
              </a:r>
              <a:endParaRPr lang="en-US" sz="1000" b="1" dirty="0">
                <a:solidFill>
                  <a:schemeClr val="bg1"/>
                </a:solidFill>
              </a:endParaRPr>
            </a:p>
          </p:txBody>
        </p:sp>
        <p:pic>
          <p:nvPicPr>
            <p:cNvPr id="577673" name="Picture 137"/>
            <p:cNvPicPr>
              <a:picLocks noChangeAspect="1" noChangeArrowheads="1"/>
            </p:cNvPicPr>
            <p:nvPr/>
          </p:nvPicPr>
          <p:blipFill>
            <a:blip r:embed="rId2">
              <a:clrChange>
                <a:clrFrom>
                  <a:srgbClr val="FF00FF"/>
                </a:clrFrom>
                <a:clrTo>
                  <a:srgbClr val="FF00FF">
                    <a:alpha val="0"/>
                  </a:srgbClr>
                </a:clrTo>
              </a:clrChange>
            </a:blip>
            <a:srcRect/>
            <a:stretch>
              <a:fillRect/>
            </a:stretch>
          </p:blipFill>
          <p:spPr bwMode="auto">
            <a:xfrm>
              <a:off x="3287" y="4004"/>
              <a:ext cx="192" cy="126"/>
            </a:xfrm>
            <a:prstGeom prst="rect">
              <a:avLst/>
            </a:prstGeom>
            <a:noFill/>
            <a:ln w="9525">
              <a:noFill/>
              <a:miter lim="800000"/>
              <a:headEnd/>
              <a:tailEnd/>
            </a:ln>
            <a:effectLst/>
          </p:spPr>
        </p:pic>
        <p:grpSp>
          <p:nvGrpSpPr>
            <p:cNvPr id="16" name="Group 138"/>
            <p:cNvGrpSpPr>
              <a:grpSpLocks/>
            </p:cNvGrpSpPr>
            <p:nvPr/>
          </p:nvGrpSpPr>
          <p:grpSpPr bwMode="auto">
            <a:xfrm>
              <a:off x="4201" y="3166"/>
              <a:ext cx="754" cy="674"/>
              <a:chOff x="1346" y="902"/>
              <a:chExt cx="754" cy="674"/>
            </a:xfrm>
          </p:grpSpPr>
          <p:sp>
            <p:nvSpPr>
              <p:cNvPr id="577675" name="Rectangle 139"/>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1"/>
                    </a:solidFill>
                  </a:rPr>
                  <a:t>Vendég</a:t>
                </a:r>
                <a:endParaRPr lang="en-US" sz="1600" b="1" dirty="0">
                  <a:solidFill>
                    <a:schemeClr val="bg1"/>
                  </a:solidFill>
                </a:endParaRPr>
              </a:p>
            </p:txBody>
          </p:sp>
          <p:sp>
            <p:nvSpPr>
              <p:cNvPr id="577676" name="Line 140"/>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77" name="Rectangle 141"/>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t>
                </a:r>
                <a:endParaRPr lang="en-US" sz="1000" b="1" dirty="0">
                  <a:solidFill>
                    <a:schemeClr val="bg1"/>
                  </a:solidFill>
                </a:endParaRPr>
              </a:p>
            </p:txBody>
          </p:sp>
          <p:pic>
            <p:nvPicPr>
              <p:cNvPr id="577678" name="Picture 142"/>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grpSp>
          <p:nvGrpSpPr>
            <p:cNvPr id="17" name="Group 143"/>
            <p:cNvGrpSpPr>
              <a:grpSpLocks/>
            </p:cNvGrpSpPr>
            <p:nvPr/>
          </p:nvGrpSpPr>
          <p:grpSpPr bwMode="auto">
            <a:xfrm>
              <a:off x="4535" y="3384"/>
              <a:ext cx="754" cy="674"/>
              <a:chOff x="1346" y="902"/>
              <a:chExt cx="754" cy="674"/>
            </a:xfrm>
          </p:grpSpPr>
          <p:sp>
            <p:nvSpPr>
              <p:cNvPr id="577680" name="Rectangle 144"/>
              <p:cNvSpPr>
                <a:spLocks noChangeArrowheads="1"/>
              </p:cNvSpPr>
              <p:nvPr/>
            </p:nvSpPr>
            <p:spPr bwMode="auto">
              <a:xfrm>
                <a:off x="1346" y="902"/>
                <a:ext cx="754" cy="674"/>
              </a:xfrm>
              <a:prstGeom prst="rect">
                <a:avLst/>
              </a:prstGeom>
              <a:gradFill rotWithShape="1">
                <a:gsLst>
                  <a:gs pos="0">
                    <a:srgbClr val="3366FF"/>
                  </a:gs>
                  <a:gs pos="50000">
                    <a:srgbClr val="3366FF">
                      <a:gamma/>
                      <a:tint val="60784"/>
                      <a:invGamma/>
                    </a:srgbClr>
                  </a:gs>
                  <a:gs pos="100000">
                    <a:srgbClr val="3366FF"/>
                  </a:gs>
                </a:gsLst>
                <a:lin ang="2700000" scaled="1"/>
              </a:gradFill>
              <a:ln w="12700" algn="ctr">
                <a:solidFill>
                  <a:schemeClr val="tx1"/>
                </a:solidFill>
                <a:miter lim="800000"/>
                <a:headEnd/>
                <a:tailEnd/>
              </a:ln>
              <a:effectLst/>
            </p:spPr>
            <p:txBody>
              <a:bodyPr/>
              <a:lstStyle/>
              <a:p>
                <a:pPr eaLnBrk="0" hangingPunct="0"/>
                <a:r>
                  <a:rPr lang="en-US" sz="1600" b="1" dirty="0" err="1" smtClean="0">
                    <a:solidFill>
                      <a:schemeClr val="bg1"/>
                    </a:solidFill>
                  </a:rPr>
                  <a:t>Vendég</a:t>
                </a:r>
                <a:endParaRPr lang="en-US" sz="1600" b="1" dirty="0">
                  <a:solidFill>
                    <a:schemeClr val="bg1"/>
                  </a:solidFill>
                </a:endParaRPr>
              </a:p>
            </p:txBody>
          </p:sp>
          <p:sp>
            <p:nvSpPr>
              <p:cNvPr id="577681" name="Line 145"/>
              <p:cNvSpPr>
                <a:spLocks noChangeShapeType="1"/>
              </p:cNvSpPr>
              <p:nvPr/>
            </p:nvSpPr>
            <p:spPr bwMode="auto">
              <a:xfrm>
                <a:off x="1486" y="1233"/>
                <a:ext cx="0" cy="216"/>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sp>
            <p:nvSpPr>
              <p:cNvPr id="577682" name="Rectangle 146"/>
              <p:cNvSpPr>
                <a:spLocks noChangeArrowheads="1"/>
              </p:cNvSpPr>
              <p:nvPr/>
            </p:nvSpPr>
            <p:spPr bwMode="auto">
              <a:xfrm>
                <a:off x="1384" y="1124"/>
                <a:ext cx="237" cy="167"/>
              </a:xfrm>
              <a:prstGeom prst="rect">
                <a:avLst/>
              </a:prstGeom>
              <a:gradFill rotWithShape="1">
                <a:gsLst>
                  <a:gs pos="0">
                    <a:schemeClr val="tx2"/>
                  </a:gs>
                  <a:gs pos="50000">
                    <a:schemeClr val="tx2">
                      <a:gamma/>
                      <a:tint val="51373"/>
                      <a:invGamma/>
                    </a:schemeClr>
                  </a:gs>
                  <a:gs pos="100000">
                    <a:schemeClr val="tx2"/>
                  </a:gs>
                </a:gsLst>
                <a:lin ang="2700000" scaled="1"/>
              </a:gradFill>
              <a:ln w="12700" algn="ctr">
                <a:solidFill>
                  <a:srgbClr val="0000FF"/>
                </a:solidFill>
                <a:miter lim="800000"/>
                <a:headEnd/>
                <a:tailEnd/>
              </a:ln>
              <a:effectLst/>
            </p:spPr>
            <p:txBody>
              <a:bodyPr lIns="0" rIns="0" anchor="ctr"/>
              <a:lstStyle/>
              <a:p>
                <a:pPr algn="ctr" eaLnBrk="0" hangingPunct="0"/>
                <a:r>
                  <a:rPr lang="en-US" sz="1000" b="1" dirty="0" err="1" smtClean="0">
                    <a:solidFill>
                      <a:schemeClr val="bg1"/>
                    </a:solidFill>
                  </a:rPr>
                  <a:t>Alk</a:t>
                </a:r>
                <a:endParaRPr lang="en-US" sz="1000" b="1" dirty="0">
                  <a:solidFill>
                    <a:schemeClr val="bg1"/>
                  </a:solidFill>
                </a:endParaRPr>
              </a:p>
            </p:txBody>
          </p:sp>
          <p:pic>
            <p:nvPicPr>
              <p:cNvPr id="577683" name="Picture 147"/>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1397" y="1406"/>
                <a:ext cx="192" cy="126"/>
              </a:xfrm>
              <a:prstGeom prst="rect">
                <a:avLst/>
              </a:prstGeom>
              <a:noFill/>
              <a:ln w="9525">
                <a:noFill/>
                <a:miter lim="800000"/>
                <a:headEnd/>
                <a:tailEnd/>
              </a:ln>
              <a:effectLst/>
            </p:spPr>
          </p:pic>
        </p:grpSp>
        <p:pic>
          <p:nvPicPr>
            <p:cNvPr id="577711" name="Picture 175"/>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3281" y="3690"/>
              <a:ext cx="192" cy="126"/>
            </a:xfrm>
            <a:prstGeom prst="rect">
              <a:avLst/>
            </a:prstGeom>
            <a:noFill/>
            <a:ln w="9525">
              <a:noFill/>
              <a:miter lim="800000"/>
              <a:headEnd/>
              <a:tailEnd/>
            </a:ln>
            <a:effectLst/>
          </p:spPr>
        </p:pic>
        <p:sp>
          <p:nvSpPr>
            <p:cNvPr id="577712" name="Line 176"/>
            <p:cNvSpPr>
              <a:spLocks noChangeShapeType="1"/>
            </p:cNvSpPr>
            <p:nvPr/>
          </p:nvSpPr>
          <p:spPr bwMode="auto">
            <a:xfrm rot="-5400000">
              <a:off x="4279" y="3642"/>
              <a:ext cx="0" cy="621"/>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sp>
          <p:nvSpPr>
            <p:cNvPr id="577713" name="Line 177"/>
            <p:cNvSpPr>
              <a:spLocks noChangeShapeType="1"/>
            </p:cNvSpPr>
            <p:nvPr/>
          </p:nvSpPr>
          <p:spPr bwMode="auto">
            <a:xfrm flipH="1">
              <a:off x="3950" y="3767"/>
              <a:ext cx="306" cy="165"/>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sp>
          <p:nvSpPr>
            <p:cNvPr id="577717" name="Line 181"/>
            <p:cNvSpPr>
              <a:spLocks noChangeShapeType="1"/>
            </p:cNvSpPr>
            <p:nvPr/>
          </p:nvSpPr>
          <p:spPr bwMode="auto">
            <a:xfrm flipH="1" flipV="1">
              <a:off x="3470" y="3764"/>
              <a:ext cx="237" cy="168"/>
            </a:xfrm>
            <a:prstGeom prst="line">
              <a:avLst/>
            </a:prstGeom>
            <a:noFill/>
            <a:ln w="31750">
              <a:solidFill>
                <a:srgbClr val="FF0000"/>
              </a:solidFill>
              <a:prstDash val="sysDot"/>
              <a:round/>
              <a:headEnd/>
              <a:tailEnd/>
            </a:ln>
            <a:effectLst/>
          </p:spPr>
          <p:txBody>
            <a:bodyPr wrap="none" anchor="ctr"/>
            <a:lstStyle/>
            <a:p>
              <a:endParaRPr lang="en-US" sz="1600">
                <a:solidFill>
                  <a:schemeClr val="bg1"/>
                </a:solidFill>
              </a:endParaRPr>
            </a:p>
          </p:txBody>
        </p:sp>
        <p:sp>
          <p:nvSpPr>
            <p:cNvPr id="577718" name="Line 182"/>
            <p:cNvSpPr>
              <a:spLocks noChangeShapeType="1"/>
            </p:cNvSpPr>
            <p:nvPr/>
          </p:nvSpPr>
          <p:spPr bwMode="auto">
            <a:xfrm flipH="1">
              <a:off x="3464" y="3971"/>
              <a:ext cx="234" cy="45"/>
            </a:xfrm>
            <a:prstGeom prst="line">
              <a:avLst/>
            </a:prstGeom>
            <a:noFill/>
            <a:ln w="31750">
              <a:solidFill>
                <a:srgbClr val="FF0000"/>
              </a:solidFill>
              <a:round/>
              <a:headEnd/>
              <a:tailEnd/>
            </a:ln>
            <a:effectLst/>
          </p:spPr>
          <p:txBody>
            <a:bodyPr wrap="none" anchor="ctr"/>
            <a:lstStyle/>
            <a:p>
              <a:endParaRPr lang="en-US" sz="1600">
                <a:solidFill>
                  <a:schemeClr val="bg1"/>
                </a:solidFill>
              </a:endParaRPr>
            </a:p>
          </p:txBody>
        </p:sp>
        <p:pic>
          <p:nvPicPr>
            <p:cNvPr id="577687" name="Picture 151"/>
            <p:cNvPicPr>
              <a:picLocks noChangeAspect="1" noChangeArrowheads="1"/>
            </p:cNvPicPr>
            <p:nvPr/>
          </p:nvPicPr>
          <p:blipFill>
            <a:blip r:embed="rId4">
              <a:clrChange>
                <a:clrFrom>
                  <a:srgbClr val="FF00FF"/>
                </a:clrFrom>
                <a:clrTo>
                  <a:srgbClr val="FF00FF">
                    <a:alpha val="0"/>
                  </a:srgbClr>
                </a:clrTo>
              </a:clrChange>
            </a:blip>
            <a:srcRect/>
            <a:stretch>
              <a:fillRect/>
            </a:stretch>
          </p:blipFill>
          <p:spPr bwMode="auto">
            <a:xfrm>
              <a:off x="3638" y="3913"/>
              <a:ext cx="363" cy="87"/>
            </a:xfrm>
            <a:prstGeom prst="rect">
              <a:avLst/>
            </a:prstGeom>
            <a:noFill/>
            <a:ln w="9525">
              <a:noFill/>
              <a:miter lim="800000"/>
              <a:headEnd/>
              <a:tailEnd/>
            </a:ln>
            <a:effectLst/>
          </p:spPr>
        </p:pic>
        <p:sp>
          <p:nvSpPr>
            <p:cNvPr id="577719" name="Text Box 183"/>
            <p:cNvSpPr txBox="1">
              <a:spLocks noChangeArrowheads="1"/>
            </p:cNvSpPr>
            <p:nvPr/>
          </p:nvSpPr>
          <p:spPr bwMode="auto">
            <a:xfrm>
              <a:off x="3114" y="3944"/>
              <a:ext cx="136" cy="68"/>
            </a:xfrm>
            <a:prstGeom prst="rect">
              <a:avLst/>
            </a:prstGeom>
            <a:noFill/>
            <a:ln w="9525">
              <a:noFill/>
              <a:miter lim="800000"/>
              <a:headEnd/>
              <a:tailEnd/>
            </a:ln>
            <a:effectLst/>
          </p:spPr>
          <p:txBody>
            <a:bodyPr wrap="none" lIns="0" tIns="0" rIns="0" bIns="0">
              <a:spAutoFit/>
            </a:bodyPr>
            <a:lstStyle/>
            <a:p>
              <a:pPr algn="ctr"/>
              <a:r>
                <a:rPr lang="en-US" sz="700" b="1">
                  <a:solidFill>
                    <a:schemeClr val="bg1"/>
                  </a:solidFill>
                </a:rPr>
                <a:t>No IP</a:t>
              </a:r>
            </a:p>
          </p:txBody>
        </p:sp>
        <p:sp>
          <p:nvSpPr>
            <p:cNvPr id="577720" name="Text Box 184"/>
            <p:cNvSpPr txBox="1">
              <a:spLocks noChangeArrowheads="1"/>
            </p:cNvSpPr>
            <p:nvPr/>
          </p:nvSpPr>
          <p:spPr bwMode="auto">
            <a:xfrm>
              <a:off x="3232" y="3632"/>
              <a:ext cx="49" cy="68"/>
            </a:xfrm>
            <a:prstGeom prst="rect">
              <a:avLst/>
            </a:prstGeom>
            <a:noFill/>
            <a:ln w="9525">
              <a:noFill/>
              <a:miter lim="800000"/>
              <a:headEnd/>
              <a:tailEnd/>
            </a:ln>
            <a:effectLst/>
          </p:spPr>
          <p:txBody>
            <a:bodyPr wrap="none" lIns="0" tIns="0" rIns="0" bIns="0">
              <a:spAutoFit/>
            </a:bodyPr>
            <a:lstStyle/>
            <a:p>
              <a:pPr algn="ctr"/>
              <a:r>
                <a:rPr lang="en-US" sz="700" b="1">
                  <a:solidFill>
                    <a:schemeClr val="bg1"/>
                  </a:solidFill>
                </a:rPr>
                <a:t>IP</a:t>
              </a:r>
            </a:p>
          </p:txBody>
        </p:sp>
        <p:sp>
          <p:nvSpPr>
            <p:cNvPr id="577721" name="Text Box 185"/>
            <p:cNvSpPr txBox="1">
              <a:spLocks noChangeArrowheads="1"/>
            </p:cNvSpPr>
            <p:nvPr/>
          </p:nvSpPr>
          <p:spPr bwMode="auto">
            <a:xfrm>
              <a:off x="4210" y="3620"/>
              <a:ext cx="49" cy="68"/>
            </a:xfrm>
            <a:prstGeom prst="rect">
              <a:avLst/>
            </a:prstGeom>
            <a:noFill/>
            <a:ln w="9525">
              <a:noFill/>
              <a:miter lim="800000"/>
              <a:headEnd/>
              <a:tailEnd/>
            </a:ln>
            <a:effectLst/>
          </p:spPr>
          <p:txBody>
            <a:bodyPr wrap="none" lIns="0" tIns="0" rIns="0" bIns="0">
              <a:spAutoFit/>
            </a:bodyPr>
            <a:lstStyle/>
            <a:p>
              <a:pPr algn="ctr"/>
              <a:r>
                <a:rPr lang="en-US" sz="700" b="1">
                  <a:solidFill>
                    <a:schemeClr val="bg1"/>
                  </a:solidFill>
                </a:rPr>
                <a:t>IP</a:t>
              </a:r>
            </a:p>
          </p:txBody>
        </p:sp>
        <p:sp>
          <p:nvSpPr>
            <p:cNvPr id="577722" name="Text Box 186"/>
            <p:cNvSpPr txBox="1">
              <a:spLocks noChangeArrowheads="1"/>
            </p:cNvSpPr>
            <p:nvPr/>
          </p:nvSpPr>
          <p:spPr bwMode="auto">
            <a:xfrm>
              <a:off x="4540" y="3836"/>
              <a:ext cx="49" cy="68"/>
            </a:xfrm>
            <a:prstGeom prst="rect">
              <a:avLst/>
            </a:prstGeom>
            <a:noFill/>
            <a:ln w="9525">
              <a:noFill/>
              <a:miter lim="800000"/>
              <a:headEnd/>
              <a:tailEnd/>
            </a:ln>
            <a:effectLst/>
          </p:spPr>
          <p:txBody>
            <a:bodyPr wrap="none" lIns="0" tIns="0" rIns="0" bIns="0">
              <a:spAutoFit/>
            </a:bodyPr>
            <a:lstStyle/>
            <a:p>
              <a:pPr algn="ctr"/>
              <a:r>
                <a:rPr lang="en-US" sz="700" b="1">
                  <a:solidFill>
                    <a:schemeClr val="bg1"/>
                  </a:solidFill>
                </a:rPr>
                <a:t>IP</a:t>
              </a:r>
            </a:p>
          </p:txBody>
        </p:sp>
      </p:grpSp>
      <p:grpSp>
        <p:nvGrpSpPr>
          <p:cNvPr id="18" name="Group 195"/>
          <p:cNvGrpSpPr>
            <a:grpSpLocks/>
          </p:cNvGrpSpPr>
          <p:nvPr/>
        </p:nvGrpSpPr>
        <p:grpSpPr bwMode="auto">
          <a:xfrm>
            <a:off x="357158" y="4786322"/>
            <a:ext cx="3133725" cy="771525"/>
            <a:chOff x="552" y="2508"/>
            <a:chExt cx="1974" cy="486"/>
          </a:xfrm>
        </p:grpSpPr>
        <p:sp>
          <p:nvSpPr>
            <p:cNvPr id="577730" name="Rectangle 194"/>
            <p:cNvSpPr>
              <a:spLocks noChangeArrowheads="1"/>
            </p:cNvSpPr>
            <p:nvPr/>
          </p:nvSpPr>
          <p:spPr bwMode="auto">
            <a:xfrm>
              <a:off x="552" y="2508"/>
              <a:ext cx="1974" cy="486"/>
            </a:xfrm>
            <a:prstGeom prst="rect">
              <a:avLst/>
            </a:prstGeom>
            <a:solidFill>
              <a:srgbClr val="CCFFCC"/>
            </a:solidFill>
            <a:ln w="12700" algn="ctr">
              <a:solidFill>
                <a:srgbClr val="000000"/>
              </a:solidFill>
              <a:miter lim="800000"/>
              <a:headEnd/>
              <a:tailEnd/>
            </a:ln>
            <a:effectLst/>
          </p:spPr>
          <p:txBody>
            <a:bodyPr wrap="none" anchor="ctr"/>
            <a:lstStyle/>
            <a:p>
              <a:endParaRPr lang="en-US" sz="1400">
                <a:solidFill>
                  <a:schemeClr val="bg1"/>
                </a:solidFill>
              </a:endParaRPr>
            </a:p>
          </p:txBody>
        </p:sp>
        <p:pic>
          <p:nvPicPr>
            <p:cNvPr id="577540" name="Picture 4"/>
            <p:cNvPicPr>
              <a:picLocks noChangeAspect="1" noChangeArrowheads="1"/>
            </p:cNvPicPr>
            <p:nvPr/>
          </p:nvPicPr>
          <p:blipFill>
            <a:blip r:embed="rId2">
              <a:clrChange>
                <a:clrFrom>
                  <a:srgbClr val="FF00FF"/>
                </a:clrFrom>
                <a:clrTo>
                  <a:srgbClr val="FF00FF">
                    <a:alpha val="0"/>
                  </a:srgbClr>
                </a:clrTo>
              </a:clrChange>
            </a:blip>
            <a:srcRect/>
            <a:stretch>
              <a:fillRect/>
            </a:stretch>
          </p:blipFill>
          <p:spPr bwMode="auto">
            <a:xfrm>
              <a:off x="758" y="2538"/>
              <a:ext cx="192" cy="126"/>
            </a:xfrm>
            <a:prstGeom prst="rect">
              <a:avLst/>
            </a:prstGeom>
            <a:noFill/>
            <a:ln w="9525">
              <a:noFill/>
              <a:miter lim="800000"/>
              <a:headEnd/>
              <a:tailEnd/>
            </a:ln>
            <a:effectLst/>
          </p:spPr>
        </p:pic>
        <p:pic>
          <p:nvPicPr>
            <p:cNvPr id="577726" name="Picture 190"/>
            <p:cNvPicPr>
              <a:picLocks noChangeAspect="1" noChangeArrowheads="1"/>
            </p:cNvPicPr>
            <p:nvPr/>
          </p:nvPicPr>
          <p:blipFill>
            <a:blip r:embed="rId4">
              <a:clrChange>
                <a:clrFrom>
                  <a:srgbClr val="FF00FF"/>
                </a:clrFrom>
                <a:clrTo>
                  <a:srgbClr val="FF00FF">
                    <a:alpha val="0"/>
                  </a:srgbClr>
                </a:clrTo>
              </a:clrChange>
            </a:blip>
            <a:srcRect/>
            <a:stretch>
              <a:fillRect/>
            </a:stretch>
          </p:blipFill>
          <p:spPr bwMode="auto">
            <a:xfrm>
              <a:off x="587" y="2870"/>
              <a:ext cx="363" cy="87"/>
            </a:xfrm>
            <a:prstGeom prst="rect">
              <a:avLst/>
            </a:prstGeom>
            <a:noFill/>
            <a:ln w="9525">
              <a:noFill/>
              <a:miter lim="800000"/>
              <a:headEnd/>
              <a:tailEnd/>
            </a:ln>
            <a:effectLst/>
          </p:spPr>
        </p:pic>
        <p:pic>
          <p:nvPicPr>
            <p:cNvPr id="577727" name="Picture 191"/>
            <p:cNvPicPr>
              <a:picLocks noChangeAspect="1" noChangeArrowheads="1"/>
            </p:cNvPicPr>
            <p:nvPr/>
          </p:nvPicPr>
          <p:blipFill>
            <a:blip r:embed="rId3">
              <a:clrChange>
                <a:clrFrom>
                  <a:srgbClr val="FF00FF"/>
                </a:clrFrom>
                <a:clrTo>
                  <a:srgbClr val="FF00FF">
                    <a:alpha val="0"/>
                  </a:srgbClr>
                </a:clrTo>
              </a:clrChange>
            </a:blip>
            <a:srcRect/>
            <a:stretch>
              <a:fillRect/>
            </a:stretch>
          </p:blipFill>
          <p:spPr bwMode="auto">
            <a:xfrm>
              <a:off x="758" y="2697"/>
              <a:ext cx="192" cy="126"/>
            </a:xfrm>
            <a:prstGeom prst="rect">
              <a:avLst/>
            </a:prstGeom>
            <a:noFill/>
            <a:ln w="9525">
              <a:noFill/>
              <a:miter lim="800000"/>
              <a:headEnd/>
              <a:tailEnd/>
            </a:ln>
            <a:effectLst/>
          </p:spPr>
        </p:pic>
        <p:sp>
          <p:nvSpPr>
            <p:cNvPr id="577728" name="Text Box 192"/>
            <p:cNvSpPr txBox="1">
              <a:spLocks noChangeArrowheads="1"/>
            </p:cNvSpPr>
            <p:nvPr/>
          </p:nvSpPr>
          <p:spPr bwMode="auto">
            <a:xfrm>
              <a:off x="1002" y="2553"/>
              <a:ext cx="1362" cy="407"/>
            </a:xfrm>
            <a:prstGeom prst="rect">
              <a:avLst/>
            </a:prstGeom>
            <a:noFill/>
            <a:ln w="9525">
              <a:noFill/>
              <a:miter lim="800000"/>
              <a:headEnd/>
              <a:tailEnd/>
            </a:ln>
            <a:effectLst/>
          </p:spPr>
          <p:txBody>
            <a:bodyPr wrap="none" lIns="0" tIns="0" rIns="0" bIns="0">
              <a:spAutoFit/>
            </a:bodyPr>
            <a:lstStyle/>
            <a:p>
              <a:r>
                <a:rPr lang="en-US" sz="1400" dirty="0">
                  <a:solidFill>
                    <a:schemeClr val="bg1"/>
                  </a:solidFill>
                </a:rPr>
                <a:t>- </a:t>
              </a:r>
              <a:r>
                <a:rPr lang="hu-HU" sz="1400" dirty="0" smtClean="0">
                  <a:solidFill>
                    <a:schemeClr val="bg1"/>
                  </a:solidFill>
                </a:rPr>
                <a:t>Fizikai hálózati adapter</a:t>
              </a:r>
              <a:endParaRPr lang="en-US" sz="1400" dirty="0">
                <a:solidFill>
                  <a:schemeClr val="bg1"/>
                </a:solidFill>
              </a:endParaRPr>
            </a:p>
            <a:p>
              <a:r>
                <a:rPr lang="en-US" sz="1400" dirty="0">
                  <a:solidFill>
                    <a:schemeClr val="bg1"/>
                  </a:solidFill>
                </a:rPr>
                <a:t>- </a:t>
              </a:r>
              <a:r>
                <a:rPr lang="hu-HU" sz="1400" dirty="0" smtClean="0">
                  <a:solidFill>
                    <a:schemeClr val="bg1"/>
                  </a:solidFill>
                </a:rPr>
                <a:t>Virtuális hálózati adapter</a:t>
              </a:r>
              <a:endParaRPr lang="en-US" sz="1400" dirty="0">
                <a:solidFill>
                  <a:schemeClr val="bg1"/>
                </a:solidFill>
              </a:endParaRPr>
            </a:p>
            <a:p>
              <a:r>
                <a:rPr lang="en-US" sz="1400" dirty="0">
                  <a:solidFill>
                    <a:schemeClr val="bg1"/>
                  </a:solidFill>
                </a:rPr>
                <a:t>- </a:t>
              </a:r>
              <a:r>
                <a:rPr lang="hu-HU" sz="1400" dirty="0" smtClean="0">
                  <a:solidFill>
                    <a:schemeClr val="bg1"/>
                  </a:solidFill>
                </a:rPr>
                <a:t>Virtuális </a:t>
              </a:r>
              <a:r>
                <a:rPr lang="en-US" sz="1400" dirty="0" smtClean="0">
                  <a:solidFill>
                    <a:schemeClr val="bg1"/>
                  </a:solidFill>
                </a:rPr>
                <a:t>switch</a:t>
              </a:r>
              <a:endParaRPr lang="en-US" sz="1400" dirty="0">
                <a:solidFill>
                  <a:schemeClr val="bg1"/>
                </a:solidFill>
              </a:endParaRPr>
            </a:p>
          </p:txBody>
        </p:sp>
      </p:grpSp>
      <p:graphicFrame>
        <p:nvGraphicFramePr>
          <p:cNvPr id="96" name="Diagram 9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142852"/>
            <a:ext cx="8642838" cy="1143000"/>
          </a:xfrm>
        </p:spPr>
        <p:txBody>
          <a:bodyPr/>
          <a:lstStyle/>
          <a:p>
            <a:r>
              <a:rPr sz="3600" smtClean="0"/>
              <a:t>Egy jó folyamat megválaszolja a kérdéseket</a:t>
            </a:r>
            <a:endParaRPr lang="hu-HU" sz="3600" dirty="0"/>
          </a:p>
        </p:txBody>
      </p:sp>
      <p:graphicFrame>
        <p:nvGraphicFramePr>
          <p:cNvPr id="13" name="Content Placeholder 12"/>
          <p:cNvGraphicFramePr>
            <a:graphicFrameLocks noGrp="1"/>
          </p:cNvGraphicFramePr>
          <p:nvPr>
            <p:ph idx="1"/>
          </p:nvPr>
        </p:nvGraphicFramePr>
        <p:xfrm>
          <a:off x="250824" y="1285860"/>
          <a:ext cx="8678893"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Presentation Artwork\Shapes and Graphics\Box\MGX 06 Squares\MGX Square Orange.png"/>
          <p:cNvPicPr>
            <a:picLocks noChangeAspect="1" noChangeArrowheads="1"/>
          </p:cNvPicPr>
          <p:nvPr/>
        </p:nvPicPr>
        <p:blipFill>
          <a:blip r:embed="rId6"/>
          <a:srcRect/>
          <a:stretch>
            <a:fillRect/>
          </a:stretch>
        </p:blipFill>
        <p:spPr bwMode="auto">
          <a:xfrm>
            <a:off x="7572396" y="-7019925"/>
            <a:ext cx="7019925" cy="7019925"/>
          </a:xfrm>
          <a:prstGeom prst="rect">
            <a:avLst/>
          </a:prstGeom>
          <a:noFill/>
        </p:spPr>
      </p:pic>
      <p:pic>
        <p:nvPicPr>
          <p:cNvPr id="1027" name="Picture 3" descr="H:\Presentation Artwork\Shapes and Graphics\Box\MGX 06 Squares\MGX Square BLUE.png"/>
          <p:cNvPicPr>
            <a:picLocks noChangeAspect="1" noChangeArrowheads="1"/>
          </p:cNvPicPr>
          <p:nvPr/>
        </p:nvPicPr>
        <p:blipFill>
          <a:blip r:embed="rId7"/>
          <a:srcRect/>
          <a:stretch>
            <a:fillRect/>
          </a:stretch>
        </p:blipFill>
        <p:spPr bwMode="auto">
          <a:xfrm>
            <a:off x="-10144228" y="-7019925"/>
            <a:ext cx="7019926" cy="7019925"/>
          </a:xfrm>
          <a:prstGeom prst="rect">
            <a:avLst/>
          </a:prstGeom>
          <a:noFill/>
        </p:spPr>
      </p:pic>
      <p:pic>
        <p:nvPicPr>
          <p:cNvPr id="1028" name="Picture 4" descr="H:\Presentation Artwork\Shapes and Graphics\Box\MGX 06 Squares\MGX Square DARK BLUE.png"/>
          <p:cNvPicPr>
            <a:picLocks noChangeAspect="1" noChangeArrowheads="1"/>
          </p:cNvPicPr>
          <p:nvPr/>
        </p:nvPicPr>
        <p:blipFill>
          <a:blip r:embed="rId8"/>
          <a:srcRect/>
          <a:stretch>
            <a:fillRect/>
          </a:stretch>
        </p:blipFill>
        <p:spPr bwMode="auto">
          <a:xfrm>
            <a:off x="-10144228" y="-7019925"/>
            <a:ext cx="7019926" cy="7019925"/>
          </a:xfrm>
          <a:prstGeom prst="rect">
            <a:avLst/>
          </a:prstGeom>
          <a:noFill/>
        </p:spPr>
      </p:pic>
      <p:pic>
        <p:nvPicPr>
          <p:cNvPr id="1029" name="Picture 5" descr="H:\Presentation Artwork\Shapes and Graphics\Box\MGX 06 Squares\MGX Square green.png"/>
          <p:cNvPicPr>
            <a:picLocks noChangeAspect="1" noChangeArrowheads="1"/>
          </p:cNvPicPr>
          <p:nvPr/>
        </p:nvPicPr>
        <p:blipFill>
          <a:blip r:embed="rId9"/>
          <a:srcRect/>
          <a:stretch>
            <a:fillRect/>
          </a:stretch>
        </p:blipFill>
        <p:spPr bwMode="auto">
          <a:xfrm>
            <a:off x="-10144228" y="-7019925"/>
            <a:ext cx="7019926" cy="7019925"/>
          </a:xfrm>
          <a:prstGeom prst="rect">
            <a:avLst/>
          </a:prstGeom>
          <a:noFill/>
        </p:spPr>
      </p:pic>
      <p:pic>
        <p:nvPicPr>
          <p:cNvPr id="1030" name="Picture 6" descr="H:\Presentation Artwork\Shapes and Graphics\Box\MGX 06 Squares\MGX Square LIGHT GREEN.png"/>
          <p:cNvPicPr>
            <a:picLocks noChangeAspect="1" noChangeArrowheads="1"/>
          </p:cNvPicPr>
          <p:nvPr/>
        </p:nvPicPr>
        <p:blipFill>
          <a:blip r:embed="rId10"/>
          <a:srcRect/>
          <a:stretch>
            <a:fillRect/>
          </a:stretch>
        </p:blipFill>
        <p:spPr bwMode="auto">
          <a:xfrm>
            <a:off x="-10144228" y="-7019925"/>
            <a:ext cx="7019926" cy="7019925"/>
          </a:xfrm>
          <a:prstGeom prst="rect">
            <a:avLst/>
          </a:prstGeom>
          <a:noFill/>
        </p:spPr>
      </p:pic>
      <p:pic>
        <p:nvPicPr>
          <p:cNvPr id="1031" name="Picture 7" descr="H:\Presentation Artwork\Shapes and Graphics\Box\MGX 06 Squares\MGX Square BLUE.png"/>
          <p:cNvPicPr>
            <a:picLocks noChangeAspect="1" noChangeArrowheads="1"/>
          </p:cNvPicPr>
          <p:nvPr/>
        </p:nvPicPr>
        <p:blipFill>
          <a:blip r:embed="rId7"/>
          <a:srcRect/>
          <a:stretch>
            <a:fillRect/>
          </a:stretch>
        </p:blipFill>
        <p:spPr bwMode="auto">
          <a:xfrm>
            <a:off x="-1998663" y="12471400"/>
            <a:ext cx="7019926" cy="7019925"/>
          </a:xfrm>
          <a:prstGeom prst="rect">
            <a:avLst/>
          </a:prstGeom>
          <a:noFill/>
        </p:spPr>
      </p:pic>
      <p:pic>
        <p:nvPicPr>
          <p:cNvPr id="1032" name="Picture 8" descr="H:\Presentation Artwork\Shapes and Graphics\Box\MGX 06 Squares\MGX Square DARK BLUE.png"/>
          <p:cNvPicPr>
            <a:picLocks noChangeAspect="1" noChangeArrowheads="1"/>
          </p:cNvPicPr>
          <p:nvPr/>
        </p:nvPicPr>
        <p:blipFill>
          <a:blip r:embed="rId8"/>
          <a:srcRect/>
          <a:stretch>
            <a:fillRect/>
          </a:stretch>
        </p:blipFill>
        <p:spPr bwMode="auto">
          <a:xfrm>
            <a:off x="10602913" y="13107988"/>
            <a:ext cx="7019925" cy="7019925"/>
          </a:xfrm>
          <a:prstGeom prst="rect">
            <a:avLst/>
          </a:prstGeom>
          <a:noFill/>
        </p:spPr>
      </p:pic>
      <p:pic>
        <p:nvPicPr>
          <p:cNvPr id="1033" name="Picture 9" descr="H:\Presentation Artwork\Shapes and Graphics\Box\MGX 06 Squares\MGX Square green.png"/>
          <p:cNvPicPr>
            <a:picLocks noChangeAspect="1" noChangeArrowheads="1"/>
          </p:cNvPicPr>
          <p:nvPr/>
        </p:nvPicPr>
        <p:blipFill>
          <a:blip r:embed="rId9"/>
          <a:srcRect/>
          <a:stretch>
            <a:fillRect/>
          </a:stretch>
        </p:blipFill>
        <p:spPr bwMode="auto">
          <a:xfrm>
            <a:off x="-10072790" y="0"/>
            <a:ext cx="7019925" cy="7019925"/>
          </a:xfrm>
          <a:prstGeom prst="rect">
            <a:avLst/>
          </a:prstGeom>
          <a:noFill/>
        </p:spPr>
      </p:pic>
      <p:pic>
        <p:nvPicPr>
          <p:cNvPr id="1036" name="Picture 12" descr="C:\Users\csabaso\AppData\Local\Microsoft\Windows\Temporary Internet Files\Content.IE5\CGTOBE0Z\MCj03236890000[1].wmf"/>
          <p:cNvPicPr>
            <a:picLocks noChangeAspect="1" noChangeArrowheads="1"/>
          </p:cNvPicPr>
          <p:nvPr/>
        </p:nvPicPr>
        <p:blipFill>
          <a:blip r:embed="rId11"/>
          <a:srcRect/>
          <a:stretch>
            <a:fillRect/>
          </a:stretch>
        </p:blipFill>
        <p:spPr bwMode="auto">
          <a:xfrm>
            <a:off x="2643174" y="2071678"/>
            <a:ext cx="642942" cy="643827"/>
          </a:xfrm>
          <a:prstGeom prst="rect">
            <a:avLst/>
          </a:prstGeom>
          <a:noFill/>
        </p:spPr>
      </p:pic>
      <p:pic>
        <p:nvPicPr>
          <p:cNvPr id="14" name="Picture 12" descr="C:\Users\csabaso\AppData\Local\Microsoft\Windows\Temporary Internet Files\Content.IE5\CGTOBE0Z\MCj03236890000[1].wmf"/>
          <p:cNvPicPr>
            <a:picLocks noChangeAspect="1" noChangeArrowheads="1"/>
          </p:cNvPicPr>
          <p:nvPr/>
        </p:nvPicPr>
        <p:blipFill>
          <a:blip r:embed="rId11"/>
          <a:srcRect/>
          <a:stretch>
            <a:fillRect/>
          </a:stretch>
        </p:blipFill>
        <p:spPr bwMode="auto">
          <a:xfrm>
            <a:off x="6715140" y="2428868"/>
            <a:ext cx="642942" cy="643827"/>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defTabSz="914327">
              <a:lnSpc>
                <a:spcPct val="90000"/>
              </a:lnSpc>
            </a:pPr>
            <a:r>
              <a:rPr sz="3600" smtClean="0"/>
              <a:t>13. Végső ellenőrzések</a:t>
            </a:r>
            <a:endParaRPr sz="3600" dirty="0"/>
          </a:p>
        </p:txBody>
      </p:sp>
      <p:graphicFrame>
        <p:nvGraphicFramePr>
          <p:cNvPr id="6" name="Diagram 5"/>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p:cNvSpPr>
            <a:spLocks noGrp="1"/>
          </p:cNvSpPr>
          <p:nvPr>
            <p:ph idx="1"/>
          </p:nvPr>
        </p:nvSpPr>
        <p:spPr>
          <a:xfrm>
            <a:off x="214282" y="1285860"/>
            <a:ext cx="8715436" cy="4929222"/>
          </a:xfrm>
        </p:spPr>
        <p:txBody>
          <a:bodyPr/>
          <a:lstStyle/>
          <a:p>
            <a:r>
              <a:rPr lang="hu-HU" sz="2400" dirty="0" smtClean="0"/>
              <a:t>Minden fizikai és virtuális gép mentése legyen megoldott!</a:t>
            </a:r>
          </a:p>
          <a:p>
            <a:r>
              <a:rPr lang="hu-HU" sz="2400" dirty="0" smtClean="0"/>
              <a:t>Ne </a:t>
            </a:r>
            <a:r>
              <a:rPr lang="hu-HU" sz="2400" dirty="0" err="1" smtClean="0"/>
              <a:t>virtualizáljunk</a:t>
            </a:r>
            <a:r>
              <a:rPr lang="hu-HU" sz="2400" dirty="0" smtClean="0"/>
              <a:t> speciális fizikai eszközt igénylő gépet! </a:t>
            </a:r>
          </a:p>
          <a:p>
            <a:pPr lvl="1"/>
            <a:r>
              <a:rPr lang="hu-HU" sz="2000" dirty="0" smtClean="0"/>
              <a:t>USB hardverkulcs, speciális PCI eszköz, fax/ISDN modem stb.</a:t>
            </a:r>
          </a:p>
          <a:p>
            <a:r>
              <a:rPr lang="hu-HU" sz="2400" dirty="0" smtClean="0"/>
              <a:t>Ellenőrizzük a jogosultságok kiosztását</a:t>
            </a:r>
          </a:p>
          <a:p>
            <a:pPr lvl="1"/>
            <a:r>
              <a:rPr lang="hu-HU" sz="2000" dirty="0" smtClean="0"/>
              <a:t>Virtuális gép felügyelete nem szükségszerűen igényel rendszergazdai jogokat a gazdagépen</a:t>
            </a:r>
          </a:p>
          <a:p>
            <a:r>
              <a:rPr lang="hu-HU" sz="2400" dirty="0" smtClean="0"/>
              <a:t>Egységesítsük a monitorozást:</a:t>
            </a:r>
          </a:p>
          <a:p>
            <a:pPr lvl="1"/>
            <a:r>
              <a:rPr lang="hu-HU" sz="2000" dirty="0" smtClean="0"/>
              <a:t>System Center </a:t>
            </a:r>
            <a:r>
              <a:rPr lang="hu-HU" sz="2000" dirty="0" err="1" smtClean="0"/>
              <a:t>Virtual</a:t>
            </a:r>
            <a:r>
              <a:rPr lang="hu-HU" sz="2000" dirty="0" smtClean="0"/>
              <a:t> </a:t>
            </a:r>
            <a:r>
              <a:rPr lang="hu-HU" sz="2000" dirty="0" err="1" smtClean="0"/>
              <a:t>Machine</a:t>
            </a:r>
            <a:r>
              <a:rPr lang="hu-HU" sz="2000" dirty="0" smtClean="0"/>
              <a:t> Manager 2008</a:t>
            </a:r>
          </a:p>
          <a:p>
            <a:pPr lvl="1"/>
            <a:r>
              <a:rPr lang="hu-HU" sz="2000" dirty="0" smtClean="0"/>
              <a:t>System Center </a:t>
            </a:r>
            <a:r>
              <a:rPr lang="hu-HU" sz="2000" dirty="0" err="1" smtClean="0"/>
              <a:t>Operations</a:t>
            </a:r>
            <a:r>
              <a:rPr lang="hu-HU" sz="2000" dirty="0" smtClean="0"/>
              <a:t> Manager 2007 SP1</a:t>
            </a:r>
          </a:p>
        </p:txBody>
      </p:sp>
    </p:spTree>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7" descr="halvanyito_csik"/>
          <p:cNvPicPr>
            <a:picLocks noChangeAspect="1" noChangeArrowheads="1"/>
          </p:cNvPicPr>
          <p:nvPr/>
        </p:nvPicPr>
        <p:blipFill>
          <a:blip r:embed="rId2"/>
          <a:srcRect/>
          <a:stretch>
            <a:fillRect/>
          </a:stretch>
        </p:blipFill>
        <p:spPr bwMode="auto">
          <a:xfrm>
            <a:off x="0" y="3789363"/>
            <a:ext cx="9144000" cy="1670050"/>
          </a:xfrm>
          <a:prstGeom prst="rect">
            <a:avLst/>
          </a:prstGeom>
          <a:noFill/>
          <a:ln w="9525">
            <a:noFill/>
            <a:miter lim="800000"/>
            <a:headEnd/>
            <a:tailEnd/>
          </a:ln>
        </p:spPr>
      </p:pic>
      <p:pic>
        <p:nvPicPr>
          <p:cNvPr id="5123" name="Picture 8" descr="halvanyito_csik"/>
          <p:cNvPicPr>
            <a:picLocks noChangeAspect="1" noChangeArrowheads="1"/>
          </p:cNvPicPr>
          <p:nvPr/>
        </p:nvPicPr>
        <p:blipFill>
          <a:blip r:embed="rId2"/>
          <a:srcRect/>
          <a:stretch>
            <a:fillRect/>
          </a:stretch>
        </p:blipFill>
        <p:spPr bwMode="auto">
          <a:xfrm>
            <a:off x="0" y="4005263"/>
            <a:ext cx="9144000" cy="1670050"/>
          </a:xfrm>
          <a:prstGeom prst="rect">
            <a:avLst/>
          </a:prstGeom>
          <a:noFill/>
          <a:ln w="9525">
            <a:noFill/>
            <a:miter lim="800000"/>
            <a:headEnd/>
            <a:tailEnd/>
          </a:ln>
        </p:spPr>
      </p:pic>
      <p:pic>
        <p:nvPicPr>
          <p:cNvPr id="5124" name="Picture 9" descr="MPj03164900000[1]"/>
          <p:cNvPicPr>
            <a:picLocks noChangeAspect="1" noChangeArrowheads="1"/>
          </p:cNvPicPr>
          <p:nvPr/>
        </p:nvPicPr>
        <p:blipFill>
          <a:blip r:embed="rId3"/>
          <a:srcRect/>
          <a:stretch>
            <a:fillRect/>
          </a:stretch>
        </p:blipFill>
        <p:spPr bwMode="auto">
          <a:xfrm>
            <a:off x="4040066" y="4170363"/>
            <a:ext cx="1462454" cy="1130300"/>
          </a:xfrm>
          <a:prstGeom prst="rect">
            <a:avLst/>
          </a:prstGeom>
          <a:noFill/>
          <a:ln w="9525">
            <a:noFill/>
            <a:miter lim="800000"/>
            <a:headEnd/>
            <a:tailEnd/>
          </a:ln>
        </p:spPr>
      </p:pic>
      <p:pic>
        <p:nvPicPr>
          <p:cNvPr id="5125" name="Picture 10" descr="MPj03164950000[1]"/>
          <p:cNvPicPr>
            <a:picLocks noChangeAspect="1" noChangeArrowheads="1"/>
          </p:cNvPicPr>
          <p:nvPr/>
        </p:nvPicPr>
        <p:blipFill>
          <a:blip r:embed="rId4"/>
          <a:srcRect/>
          <a:stretch>
            <a:fillRect/>
          </a:stretch>
        </p:blipFill>
        <p:spPr bwMode="auto">
          <a:xfrm>
            <a:off x="5701812" y="4170364"/>
            <a:ext cx="1529862" cy="1108075"/>
          </a:xfrm>
          <a:prstGeom prst="rect">
            <a:avLst/>
          </a:prstGeom>
          <a:noFill/>
          <a:ln w="9525">
            <a:noFill/>
            <a:miter lim="800000"/>
            <a:headEnd/>
            <a:tailEnd/>
          </a:ln>
        </p:spPr>
      </p:pic>
      <p:pic>
        <p:nvPicPr>
          <p:cNvPr id="5126" name="Picture 11" descr="MPj03165310000[1]"/>
          <p:cNvPicPr>
            <a:picLocks noChangeAspect="1" noChangeArrowheads="1"/>
          </p:cNvPicPr>
          <p:nvPr/>
        </p:nvPicPr>
        <p:blipFill>
          <a:blip r:embed="rId5"/>
          <a:srcRect/>
          <a:stretch>
            <a:fillRect/>
          </a:stretch>
        </p:blipFill>
        <p:spPr bwMode="auto">
          <a:xfrm>
            <a:off x="7430966" y="4170364"/>
            <a:ext cx="1528396" cy="1108075"/>
          </a:xfrm>
          <a:prstGeom prst="rect">
            <a:avLst/>
          </a:prstGeom>
          <a:noFill/>
          <a:ln w="9525">
            <a:noFill/>
            <a:miter lim="800000"/>
            <a:headEnd/>
            <a:tailEnd/>
          </a:ln>
        </p:spPr>
      </p:pic>
      <p:sp>
        <p:nvSpPr>
          <p:cNvPr id="5127" name="Text Box 12"/>
          <p:cNvSpPr txBox="1">
            <a:spLocks noChangeArrowheads="1"/>
          </p:cNvSpPr>
          <p:nvPr/>
        </p:nvSpPr>
        <p:spPr bwMode="auto">
          <a:xfrm>
            <a:off x="123093" y="3827696"/>
            <a:ext cx="3775393" cy="1815882"/>
          </a:xfrm>
          <a:prstGeom prst="rect">
            <a:avLst/>
          </a:prstGeom>
          <a:noFill/>
          <a:ln w="9525">
            <a:noFill/>
            <a:miter lim="800000"/>
            <a:headEnd/>
            <a:tailEnd/>
          </a:ln>
        </p:spPr>
        <p:txBody>
          <a:bodyPr wrap="none">
            <a:spAutoFit/>
          </a:bodyPr>
          <a:lstStyle/>
          <a:p>
            <a:r>
              <a:rPr lang="hu-HU" sz="11200" i="1" dirty="0" smtClean="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rPr>
              <a:t>demó</a:t>
            </a:r>
            <a:endParaRPr lang="hu-HU" sz="11200" i="1" dirty="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endParaRPr>
          </a:p>
        </p:txBody>
      </p:sp>
      <p:sp>
        <p:nvSpPr>
          <p:cNvPr id="12" name="Cím 11"/>
          <p:cNvSpPr>
            <a:spLocks noGrp="1"/>
          </p:cNvSpPr>
          <p:nvPr>
            <p:ph type="title"/>
          </p:nvPr>
        </p:nvSpPr>
        <p:spPr/>
        <p:txBody>
          <a:bodyPr/>
          <a:lstStyle/>
          <a:p>
            <a:r>
              <a:rPr lang="hu-HU" dirty="0" err="1" smtClean="0"/>
              <a:t>Infrastructure</a:t>
            </a:r>
            <a:r>
              <a:rPr lang="hu-HU" dirty="0" smtClean="0"/>
              <a:t> </a:t>
            </a:r>
            <a:r>
              <a:rPr lang="hu-HU" dirty="0" err="1" smtClean="0"/>
              <a:t>Planning</a:t>
            </a:r>
            <a:r>
              <a:rPr lang="hu-HU" dirty="0" smtClean="0"/>
              <a:t> &amp; Design</a:t>
            </a:r>
            <a:endParaRPr lang="hu-HU" dirty="0"/>
          </a:p>
        </p:txBody>
      </p:sp>
      <p:sp>
        <p:nvSpPr>
          <p:cNvPr id="69646" name="Rectangle 14"/>
          <p:cNvSpPr>
            <a:spLocks noGrp="1" noChangeArrowheads="1"/>
          </p:cNvSpPr>
          <p:nvPr>
            <p:ph type="body" idx="1"/>
          </p:nvPr>
        </p:nvSpPr>
        <p:spPr>
          <a:xfrm>
            <a:off x="250583" y="2428867"/>
            <a:ext cx="6964623" cy="1000133"/>
          </a:xfrm>
        </p:spPr>
        <p:txBody>
          <a:bodyPr/>
          <a:lstStyle/>
          <a:p>
            <a:r>
              <a:rPr lang="hu-HU" smtClean="0"/>
              <a:t>Módszertani segédlet</a:t>
            </a:r>
            <a:endParaRPr lang="hu-HU" dirty="0" smtClean="0"/>
          </a:p>
          <a:p>
            <a:endParaRPr lang="hu-HU" dirty="0" smtClean="0"/>
          </a:p>
        </p:txBody>
      </p:sp>
    </p:spTree>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59417" name="Picture 25" descr="YPOP_logo_magyar_alul"/>
          <p:cNvPicPr>
            <a:picLocks noChangeAspect="1" noChangeArrowheads="1"/>
          </p:cNvPicPr>
          <p:nvPr/>
        </p:nvPicPr>
        <p:blipFill>
          <a:blip r:embed="rId3"/>
          <a:srcRect/>
          <a:stretch>
            <a:fillRect/>
          </a:stretch>
        </p:blipFill>
        <p:spPr bwMode="auto">
          <a:xfrm>
            <a:off x="1759927" y="2636838"/>
            <a:ext cx="6381750" cy="13192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417"/>
                                        </p:tgtEl>
                                        <p:attrNameLst>
                                          <p:attrName>style.visibility</p:attrName>
                                        </p:attrNameLst>
                                      </p:cBhvr>
                                      <p:to>
                                        <p:strVal val="visible"/>
                                      </p:to>
                                    </p:set>
                                    <p:animEffect transition="in" filter="fade">
                                      <p:cBhvr>
                                        <p:cTn id="7" dur="2000"/>
                                        <p:tgtEl>
                                          <p:spTgt spid="59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defTabSz="914327">
              <a:lnSpc>
                <a:spcPct val="90000"/>
              </a:lnSpc>
            </a:pPr>
            <a:r>
              <a:rPr smtClean="0"/>
              <a:t>A tervezés előfeltétele: a </a:t>
            </a:r>
            <a:r>
              <a:rPr dirty="0"/>
              <a:t>követelmények tisztázása</a:t>
            </a:r>
          </a:p>
        </p:txBody>
      </p:sp>
      <p:graphicFrame>
        <p:nvGraphicFramePr>
          <p:cNvPr id="5" name="Content Placeholder 4"/>
          <p:cNvGraphicFramePr>
            <a:graphicFrameLocks noGrp="1"/>
          </p:cNvGraphicFramePr>
          <p:nvPr>
            <p:ph idx="1"/>
          </p:nvPr>
        </p:nvGraphicFramePr>
        <p:xfrm>
          <a:off x="214282" y="1428736"/>
          <a:ext cx="8643998" cy="4697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1. A virtualizáció kiterjedése</a:t>
            </a:r>
            <a:endParaRPr lang="en-US" dirty="0"/>
          </a:p>
        </p:txBody>
      </p:sp>
      <p:sp>
        <p:nvSpPr>
          <p:cNvPr id="3" name="Content Placeholder 2"/>
          <p:cNvSpPr>
            <a:spLocks noGrp="1"/>
          </p:cNvSpPr>
          <p:nvPr>
            <p:ph idx="1"/>
          </p:nvPr>
        </p:nvSpPr>
        <p:spPr/>
        <p:txBody>
          <a:bodyPr/>
          <a:lstStyle/>
          <a:p>
            <a:r>
              <a:rPr lang="hu-HU" dirty="0" smtClean="0"/>
              <a:t>Térbeli …</a:t>
            </a:r>
          </a:p>
          <a:p>
            <a:pPr lvl="1"/>
            <a:r>
              <a:rPr lang="hu-HU" dirty="0" smtClean="0"/>
              <a:t>Telephelyek, részegységek </a:t>
            </a:r>
            <a:r>
              <a:rPr lang="hu-HU" dirty="0" err="1" smtClean="0"/>
              <a:t>virtualizálása</a:t>
            </a:r>
            <a:endParaRPr lang="hu-HU" dirty="0" smtClean="0"/>
          </a:p>
          <a:p>
            <a:pPr lvl="1"/>
            <a:r>
              <a:rPr lang="hu-HU" dirty="0" smtClean="0"/>
              <a:t>Tesztkörnyezetek </a:t>
            </a:r>
            <a:r>
              <a:rPr lang="hu-HU" dirty="0" err="1" smtClean="0"/>
              <a:t>virtualizálása</a:t>
            </a:r>
            <a:endParaRPr lang="hu-HU" dirty="0" smtClean="0"/>
          </a:p>
          <a:p>
            <a:pPr lvl="1"/>
            <a:r>
              <a:rPr lang="hu-HU" dirty="0" smtClean="0"/>
              <a:t>Teljes számítóközpont </a:t>
            </a:r>
            <a:r>
              <a:rPr lang="hu-HU" dirty="0" err="1" smtClean="0"/>
              <a:t>virtualizálása</a:t>
            </a:r>
            <a:endParaRPr lang="hu-HU" dirty="0" smtClean="0"/>
          </a:p>
          <a:p>
            <a:r>
              <a:rPr lang="hu-HU" dirty="0" smtClean="0"/>
              <a:t>…és időbeli megközelítések</a:t>
            </a:r>
          </a:p>
          <a:p>
            <a:pPr lvl="1"/>
            <a:r>
              <a:rPr lang="hu-HU" dirty="0" smtClean="0"/>
              <a:t>Virtualizációs útiterv kidolgozása, összhangban pl. a tervezett hardvercserékkel</a:t>
            </a:r>
            <a:endParaRPr lang="en-US"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2. Milyen alkalmazásaink vannak?</a:t>
            </a:r>
            <a:endParaRPr lang="en-US" dirty="0"/>
          </a:p>
        </p:txBody>
      </p:sp>
      <p:sp>
        <p:nvSpPr>
          <p:cNvPr id="3" name="Content Placeholder 2"/>
          <p:cNvSpPr>
            <a:spLocks noGrp="1"/>
          </p:cNvSpPr>
          <p:nvPr>
            <p:ph idx="1"/>
          </p:nvPr>
        </p:nvSpPr>
        <p:spPr/>
        <p:txBody>
          <a:bodyPr/>
          <a:lstStyle/>
          <a:p>
            <a:r>
              <a:rPr lang="hu-HU" dirty="0" smtClean="0"/>
              <a:t>Nézőpontok:</a:t>
            </a:r>
          </a:p>
          <a:p>
            <a:pPr lvl="1"/>
            <a:r>
              <a:rPr lang="hu-HU" dirty="0" smtClean="0"/>
              <a:t>Az infrastruktúra oldaláról</a:t>
            </a:r>
          </a:p>
          <a:p>
            <a:pPr lvl="1"/>
            <a:r>
              <a:rPr lang="hu-HU" dirty="0" smtClean="0"/>
              <a:t>Az üzlet oldaláról</a:t>
            </a:r>
          </a:p>
          <a:p>
            <a:pPr lvl="1"/>
            <a:r>
              <a:rPr lang="hu-HU" dirty="0" smtClean="0"/>
              <a:t>Fontos, hogy ne eshessen semmi a „két szék közé”</a:t>
            </a:r>
          </a:p>
          <a:p>
            <a:r>
              <a:rPr lang="hu-HU" dirty="0" smtClean="0"/>
              <a:t>Készítsünk szolgáltatás katalógust!</a:t>
            </a:r>
          </a:p>
          <a:p>
            <a:pPr lvl="1"/>
            <a:r>
              <a:rPr lang="hu-HU" dirty="0" smtClean="0"/>
              <a:t>(és tartsuk naprakészen!)</a:t>
            </a:r>
            <a:endParaRPr lang="en-US" dirty="0"/>
          </a:p>
        </p:txBody>
      </p:sp>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2. Milyen alkalmazásaink vannak?</a:t>
            </a:r>
            <a:endParaRPr lang="en-US" dirty="0"/>
          </a:p>
        </p:txBody>
      </p:sp>
      <p:graphicFrame>
        <p:nvGraphicFramePr>
          <p:cNvPr id="5" name="Content Placeholder 4"/>
          <p:cNvGraphicFramePr>
            <a:graphicFrameLocks noGrp="1"/>
          </p:cNvGraphicFramePr>
          <p:nvPr>
            <p:ph idx="1"/>
          </p:nvPr>
        </p:nvGraphicFramePr>
        <p:xfrm>
          <a:off x="250825" y="1484313"/>
          <a:ext cx="8642350" cy="4752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p:cNvGraphicFramePr/>
          <p:nvPr/>
        </p:nvGraphicFramePr>
        <p:xfrm>
          <a:off x="7548594" y="5072074"/>
          <a:ext cx="1595406" cy="10318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halvanyito_csik"/>
          <p:cNvPicPr>
            <a:picLocks noChangeAspect="1" noChangeArrowheads="1"/>
          </p:cNvPicPr>
          <p:nvPr/>
        </p:nvPicPr>
        <p:blipFill>
          <a:blip r:embed="rId2"/>
          <a:srcRect/>
          <a:stretch>
            <a:fillRect/>
          </a:stretch>
        </p:blipFill>
        <p:spPr bwMode="auto">
          <a:xfrm>
            <a:off x="0" y="3789363"/>
            <a:ext cx="9144000" cy="1670050"/>
          </a:xfrm>
          <a:prstGeom prst="rect">
            <a:avLst/>
          </a:prstGeom>
          <a:noFill/>
          <a:ln w="9525">
            <a:noFill/>
            <a:miter lim="800000"/>
            <a:headEnd/>
            <a:tailEnd/>
          </a:ln>
        </p:spPr>
      </p:pic>
      <p:pic>
        <p:nvPicPr>
          <p:cNvPr id="5123" name="Picture 8" descr="halvanyito_csik"/>
          <p:cNvPicPr>
            <a:picLocks noChangeAspect="1" noChangeArrowheads="1"/>
          </p:cNvPicPr>
          <p:nvPr/>
        </p:nvPicPr>
        <p:blipFill>
          <a:blip r:embed="rId2"/>
          <a:srcRect/>
          <a:stretch>
            <a:fillRect/>
          </a:stretch>
        </p:blipFill>
        <p:spPr bwMode="auto">
          <a:xfrm>
            <a:off x="0" y="4005263"/>
            <a:ext cx="9144000" cy="1670050"/>
          </a:xfrm>
          <a:prstGeom prst="rect">
            <a:avLst/>
          </a:prstGeom>
          <a:noFill/>
          <a:ln w="9525">
            <a:noFill/>
            <a:miter lim="800000"/>
            <a:headEnd/>
            <a:tailEnd/>
          </a:ln>
        </p:spPr>
      </p:pic>
      <p:pic>
        <p:nvPicPr>
          <p:cNvPr id="5124" name="Picture 9" descr="MPj03164900000[1]"/>
          <p:cNvPicPr>
            <a:picLocks noChangeAspect="1" noChangeArrowheads="1"/>
          </p:cNvPicPr>
          <p:nvPr/>
        </p:nvPicPr>
        <p:blipFill>
          <a:blip r:embed="rId3"/>
          <a:srcRect/>
          <a:stretch>
            <a:fillRect/>
          </a:stretch>
        </p:blipFill>
        <p:spPr bwMode="auto">
          <a:xfrm>
            <a:off x="4040066" y="4170363"/>
            <a:ext cx="1462454" cy="1130300"/>
          </a:xfrm>
          <a:prstGeom prst="rect">
            <a:avLst/>
          </a:prstGeom>
          <a:noFill/>
          <a:ln w="9525">
            <a:noFill/>
            <a:miter lim="800000"/>
            <a:headEnd/>
            <a:tailEnd/>
          </a:ln>
        </p:spPr>
      </p:pic>
      <p:pic>
        <p:nvPicPr>
          <p:cNvPr id="5125" name="Picture 10" descr="MPj03164950000[1]"/>
          <p:cNvPicPr>
            <a:picLocks noChangeAspect="1" noChangeArrowheads="1"/>
          </p:cNvPicPr>
          <p:nvPr/>
        </p:nvPicPr>
        <p:blipFill>
          <a:blip r:embed="rId4"/>
          <a:srcRect/>
          <a:stretch>
            <a:fillRect/>
          </a:stretch>
        </p:blipFill>
        <p:spPr bwMode="auto">
          <a:xfrm>
            <a:off x="5701812" y="4170364"/>
            <a:ext cx="1529862" cy="1108075"/>
          </a:xfrm>
          <a:prstGeom prst="rect">
            <a:avLst/>
          </a:prstGeom>
          <a:noFill/>
          <a:ln w="9525">
            <a:noFill/>
            <a:miter lim="800000"/>
            <a:headEnd/>
            <a:tailEnd/>
          </a:ln>
        </p:spPr>
      </p:pic>
      <p:pic>
        <p:nvPicPr>
          <p:cNvPr id="5126" name="Picture 11" descr="MPj03165310000[1]"/>
          <p:cNvPicPr>
            <a:picLocks noChangeAspect="1" noChangeArrowheads="1"/>
          </p:cNvPicPr>
          <p:nvPr/>
        </p:nvPicPr>
        <p:blipFill>
          <a:blip r:embed="rId5"/>
          <a:srcRect/>
          <a:stretch>
            <a:fillRect/>
          </a:stretch>
        </p:blipFill>
        <p:spPr bwMode="auto">
          <a:xfrm>
            <a:off x="7430966" y="4170364"/>
            <a:ext cx="1528396" cy="1108075"/>
          </a:xfrm>
          <a:prstGeom prst="rect">
            <a:avLst/>
          </a:prstGeom>
          <a:noFill/>
          <a:ln w="9525">
            <a:noFill/>
            <a:miter lim="800000"/>
            <a:headEnd/>
            <a:tailEnd/>
          </a:ln>
        </p:spPr>
      </p:pic>
      <p:sp>
        <p:nvSpPr>
          <p:cNvPr id="5127" name="Text Box 12"/>
          <p:cNvSpPr txBox="1">
            <a:spLocks noChangeArrowheads="1"/>
          </p:cNvSpPr>
          <p:nvPr/>
        </p:nvSpPr>
        <p:spPr bwMode="auto">
          <a:xfrm>
            <a:off x="123093" y="3827696"/>
            <a:ext cx="3775393" cy="1815882"/>
          </a:xfrm>
          <a:prstGeom prst="rect">
            <a:avLst/>
          </a:prstGeom>
          <a:noFill/>
          <a:ln w="9525">
            <a:noFill/>
            <a:miter lim="800000"/>
            <a:headEnd/>
            <a:tailEnd/>
          </a:ln>
        </p:spPr>
        <p:txBody>
          <a:bodyPr wrap="none">
            <a:spAutoFit/>
          </a:bodyPr>
          <a:lstStyle/>
          <a:p>
            <a:r>
              <a:rPr lang="hu-HU" sz="11200" i="1" dirty="0" smtClean="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rPr>
              <a:t>demó</a:t>
            </a:r>
            <a:endParaRPr lang="hu-HU" sz="11200" i="1" dirty="0">
              <a:gradFill flip="none" rotWithShape="1">
                <a:gsLst>
                  <a:gs pos="0">
                    <a:srgbClr val="1E2878"/>
                  </a:gs>
                  <a:gs pos="50000">
                    <a:srgbClr val="1E287E"/>
                  </a:gs>
                  <a:gs pos="100000">
                    <a:schemeClr val="bg2"/>
                  </a:gs>
                </a:gsLst>
                <a:lin ang="5400000" scaled="1"/>
                <a:tileRect/>
              </a:gradFill>
              <a:effectLst>
                <a:outerShdw blurRad="50800" dist="38100" dir="2700000" algn="tl" rotWithShape="0">
                  <a:prstClr val="black">
                    <a:alpha val="40000"/>
                  </a:prstClr>
                </a:outerShdw>
              </a:effectLst>
              <a:latin typeface="Segoe Semibold"/>
            </a:endParaRPr>
          </a:p>
        </p:txBody>
      </p:sp>
      <p:sp>
        <p:nvSpPr>
          <p:cNvPr id="12" name="Cím 11"/>
          <p:cNvSpPr>
            <a:spLocks noGrp="1"/>
          </p:cNvSpPr>
          <p:nvPr>
            <p:ph type="title"/>
          </p:nvPr>
        </p:nvSpPr>
        <p:spPr/>
        <p:txBody>
          <a:bodyPr/>
          <a:lstStyle/>
          <a:p>
            <a:r>
              <a:rPr lang="hu-HU" dirty="0" smtClean="0"/>
              <a:t>MAP </a:t>
            </a:r>
            <a:r>
              <a:rPr lang="hu-HU" dirty="0" err="1" smtClean="0"/>
              <a:t>Toolkit</a:t>
            </a:r>
            <a:endParaRPr lang="hu-HU" dirty="0"/>
          </a:p>
        </p:txBody>
      </p:sp>
      <p:sp>
        <p:nvSpPr>
          <p:cNvPr id="69646" name="Rectangle 14"/>
          <p:cNvSpPr>
            <a:spLocks noGrp="1" noChangeArrowheads="1"/>
          </p:cNvSpPr>
          <p:nvPr>
            <p:ph type="body" idx="1"/>
          </p:nvPr>
        </p:nvSpPr>
        <p:spPr>
          <a:xfrm>
            <a:off x="250583" y="2428867"/>
            <a:ext cx="6964623" cy="1000133"/>
          </a:xfrm>
        </p:spPr>
        <p:txBody>
          <a:bodyPr/>
          <a:lstStyle/>
          <a:p>
            <a:r>
              <a:rPr lang="hu-HU" dirty="0" smtClean="0"/>
              <a:t>Mit érdemes </a:t>
            </a:r>
            <a:r>
              <a:rPr lang="hu-HU" dirty="0" err="1" smtClean="0"/>
              <a:t>virtualizálni</a:t>
            </a:r>
            <a:r>
              <a:rPr lang="hu-HU" dirty="0" smtClean="0"/>
              <a:t>?</a:t>
            </a:r>
          </a:p>
          <a:p>
            <a:endParaRPr lang="hu-HU" dirty="0" smtClean="0"/>
          </a:p>
        </p:txBody>
      </p:sp>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TechNet template">
  <a:themeElements>
    <a:clrScheme name="TechNet Szeminárium FY06 12">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FFCC"/>
      </a:hlink>
      <a:folHlink>
        <a:srgbClr val="FFFFCC"/>
      </a:folHlink>
    </a:clrScheme>
    <a:fontScheme name="TechNet Szeminárium FY0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chNet Szeminárium FY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chNet Szeminárium FY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chNet Szeminárium FY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chNet Szeminárium FY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chNet Szeminárium FY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Net Szeminárium FY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TechNet Szeminárium FY06 8">
        <a:dk1>
          <a:srgbClr val="000000"/>
        </a:dk1>
        <a:lt1>
          <a:srgbClr val="FFFFFF"/>
        </a:lt1>
        <a:dk2>
          <a:srgbClr val="0099FF"/>
        </a:dk2>
        <a:lt2>
          <a:srgbClr val="FFCC00"/>
        </a:lt2>
        <a:accent1>
          <a:srgbClr val="FF9900"/>
        </a:accent1>
        <a:accent2>
          <a:srgbClr val="00FFFF"/>
        </a:accent2>
        <a:accent3>
          <a:srgbClr val="AAC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9">
        <a:dk1>
          <a:srgbClr val="000000"/>
        </a:dk1>
        <a:lt1>
          <a:srgbClr val="FFFFFF"/>
        </a:lt1>
        <a:dk2>
          <a:srgbClr val="0099FF"/>
        </a:dk2>
        <a:lt2>
          <a:srgbClr val="FFCC00"/>
        </a:lt2>
        <a:accent1>
          <a:srgbClr val="67CC34"/>
        </a:accent1>
        <a:accent2>
          <a:srgbClr val="00FFFF"/>
        </a:accent2>
        <a:accent3>
          <a:srgbClr val="AACAFF"/>
        </a:accent3>
        <a:accent4>
          <a:srgbClr val="DADADA"/>
        </a:accent4>
        <a:accent5>
          <a:srgbClr val="B8E2AE"/>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10">
        <a:dk1>
          <a:srgbClr val="0099FF"/>
        </a:dk1>
        <a:lt1>
          <a:srgbClr val="FFFFFF"/>
        </a:lt1>
        <a:dk2>
          <a:srgbClr val="000000"/>
        </a:dk2>
        <a:lt2>
          <a:srgbClr val="808080"/>
        </a:lt2>
        <a:accent1>
          <a:srgbClr val="C0C0C0"/>
        </a:accent1>
        <a:accent2>
          <a:srgbClr val="0066FF"/>
        </a:accent2>
        <a:accent3>
          <a:srgbClr val="FFFFFF"/>
        </a:accent3>
        <a:accent4>
          <a:srgbClr val="0082DA"/>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chNet Szeminárium FY06 11">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chNet Szeminárium FY06 12">
        <a:dk1>
          <a:srgbClr val="000000"/>
        </a:dk1>
        <a:lt1>
          <a:srgbClr val="FFFFFF"/>
        </a:lt1>
        <a:dk2>
          <a:srgbClr val="0099FF"/>
        </a:dk2>
        <a:lt2>
          <a:srgbClr val="FFCC00"/>
        </a:lt2>
        <a:accent1>
          <a:srgbClr val="66CC33"/>
        </a:accent1>
        <a:accent2>
          <a:srgbClr val="00FFFF"/>
        </a:accent2>
        <a:accent3>
          <a:srgbClr val="AACAFF"/>
        </a:accent3>
        <a:accent4>
          <a:srgbClr val="DADADA"/>
        </a:accent4>
        <a:accent5>
          <a:srgbClr val="B8E2AD"/>
        </a:accent5>
        <a:accent6>
          <a:srgbClr val="00E7E7"/>
        </a:accent6>
        <a:hlink>
          <a:srgbClr val="FFFFCC"/>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TechNet template</Template>
  <TotalTime>1400</TotalTime>
  <Words>2190</Words>
  <Application>Microsoft PowerPoint</Application>
  <PresentationFormat>On-screen Show (4:3)</PresentationFormat>
  <Paragraphs>625</Paragraphs>
  <Slides>42</Slides>
  <Notes>6</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TechNet template</vt:lpstr>
      <vt:lpstr>Visio</vt:lpstr>
      <vt:lpstr>Virtualizáció, mint projekt</vt:lpstr>
      <vt:lpstr>A jelenlegi környezet</vt:lpstr>
      <vt:lpstr>Kérdések a virtualizációról</vt:lpstr>
      <vt:lpstr>Egy jó folyamat megválaszolja a kérdéseket</vt:lpstr>
      <vt:lpstr>A tervezés előfeltétele: a követelmények tisztázása</vt:lpstr>
      <vt:lpstr>1. A virtualizáció kiterjedése</vt:lpstr>
      <vt:lpstr>2. Milyen alkalmazásaink vannak?</vt:lpstr>
      <vt:lpstr>2. Milyen alkalmazásaink vannak?</vt:lpstr>
      <vt:lpstr>MAP Toolkit</vt:lpstr>
      <vt:lpstr>3. Erőforrás igények és tervezés</vt:lpstr>
      <vt:lpstr>4. Alkalmazások mentési rendje</vt:lpstr>
      <vt:lpstr>5. Alkalmazások rendelkezésre állása</vt:lpstr>
      <vt:lpstr>Készítsük elő a döntést!</vt:lpstr>
      <vt:lpstr>Kihívások</vt:lpstr>
      <vt:lpstr>Licencelés</vt:lpstr>
      <vt:lpstr>Licencköltségek</vt:lpstr>
      <vt:lpstr>Energia, hardver és karbantartás</vt:lpstr>
      <vt:lpstr>Infrastruktúra-optimalizáció</vt:lpstr>
      <vt:lpstr>További pozitív hatások</vt:lpstr>
      <vt:lpstr>Slide 20</vt:lpstr>
      <vt:lpstr>Kompetitív elemzés</vt:lpstr>
      <vt:lpstr>Indulhat a projekt…</vt:lpstr>
      <vt:lpstr>A tervezési fázis: a siker itt dől el</vt:lpstr>
      <vt:lpstr>7. A szerverek kiválasztása</vt:lpstr>
      <vt:lpstr>8. A virtuális és fizikai gépek összerendelése</vt:lpstr>
      <vt:lpstr>Az újrarajzolt fizikai környezet</vt:lpstr>
      <vt:lpstr>Vegyük elő újra az alkalmazástérképet!</vt:lpstr>
      <vt:lpstr>A virtualizációs terv</vt:lpstr>
      <vt:lpstr>Gépelhelyezés és túlvállalás figyelés</vt:lpstr>
      <vt:lpstr>Magas rendelkezésre állás -  egyszerűen</vt:lpstr>
      <vt:lpstr>Apropó demókörnyezet</vt:lpstr>
      <vt:lpstr>9. Gazdagépek mentése</vt:lpstr>
      <vt:lpstr>10. Magas rendelkezésre állás</vt:lpstr>
      <vt:lpstr>10. Magas rendelkezésre állás – a jövő</vt:lpstr>
      <vt:lpstr>11. Tároló alrendszer tervezése</vt:lpstr>
      <vt:lpstr>11. Tároló alrendszer tervezése</vt:lpstr>
      <vt:lpstr>11. Tároló alrendszer tervezése</vt:lpstr>
      <vt:lpstr>12. Hálózat tervezése</vt:lpstr>
      <vt:lpstr>12. Hálózat tervezése</vt:lpstr>
      <vt:lpstr>13. Végső ellenőrzések</vt:lpstr>
      <vt:lpstr>Infrastructure Planning &amp; Design</vt:lpstr>
      <vt:lpstr>Slide 42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előadás címe</dc:title>
  <dc:creator>Peter Budai (Intl Agency)</dc:creator>
  <cp:lastModifiedBy>Csaba Somogyi</cp:lastModifiedBy>
  <cp:revision>309</cp:revision>
  <dcterms:created xsi:type="dcterms:W3CDTF">2007-02-05T11:20:42Z</dcterms:created>
  <dcterms:modified xsi:type="dcterms:W3CDTF">2008-10-29T06:57:00Z</dcterms:modified>
</cp:coreProperties>
</file>