
<file path=[Content_Types].xml><?xml version="1.0" encoding="utf-8"?>
<Types xmlns="http://schemas.openxmlformats.org/package/2006/content-types">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diagrams/layout7.xml" ContentType="application/vnd.openxmlformats-officedocument.drawingml.diagramLayout+xml"/>
  <Override PartName="/ppt/notesSlides/notesSlide16.xml" ContentType="application/vnd.openxmlformats-officedocument.presentationml.notesSlide+xml"/>
  <Override PartName="/ppt/diagrams/data8.xml" ContentType="application/vnd.openxmlformats-officedocument.drawingml.diagramData+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notesSlides/notesSlide14.xml" ContentType="application/vnd.openxmlformats-officedocument.presentationml.notesSlide+xml"/>
  <Override PartName="/ppt/diagrams/data6.xml" ContentType="application/vnd.openxmlformats-officedocument.drawingml.diagramData+xml"/>
  <Override PartName="/ppt/notesSlides/notesSlide9.xml" ContentType="application/vnd.openxmlformats-officedocument.presentationml.notesSlide+xml"/>
  <Override PartName="/ppt/diagrams/layout3.xml" ContentType="application/vnd.openxmlformats-officedocument.drawingml.diagramLayout+xml"/>
  <Override PartName="/ppt/notesSlides/notesSlide12.xml" ContentType="application/vnd.openxmlformats-officedocument.presentationml.notesSlide+xml"/>
  <Override PartName="/ppt/diagrams/data4.xml" ContentType="application/vnd.openxmlformats-officedocument.drawingml.diagramData+xml"/>
  <Override PartName="/ppt/diagrams/colors8.xml" ContentType="application/vnd.openxmlformats-officedocument.drawingml.diagramColors+xml"/>
  <Override PartName="/ppt/notesSlides/notesSlide7.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notesSlides/notesSlide10.xml" ContentType="application/vnd.openxmlformats-officedocument.presentationml.notesSlide+xml"/>
  <Override PartName="/ppt/diagrams/colors6.xml" ContentType="application/vnd.openxmlformats-officedocument.drawingml.diagramColors+xml"/>
  <Override PartName="/ppt/diagrams/quickStyle9.xml" ContentType="application/vnd.openxmlformats-officedocument.drawingml.diagramStyl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diagrams/colors4.xml" ContentType="application/vnd.openxmlformats-officedocument.drawingml.diagramColors+xml"/>
  <Override PartName="/ppt/diagrams/quickStyle7.xml" ContentType="application/vnd.openxmlformats-officedocument.drawingml.diagramStyle+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diagrams/colors10.xml" ContentType="application/vnd.openxmlformats-officedocument.drawingml.diagramColors+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diagrams/layout8.xml" ContentType="application/vnd.openxmlformats-officedocument.drawingml.diagram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ppt/notesSlides/notesSlide15.xml" ContentType="application/vnd.openxmlformats-officedocument.presentationml.notesSlide+xml"/>
  <Override PartName="/ppt/diagrams/data9.xml" ContentType="application/vnd.openxmlformats-officedocument.drawingml.diagramData+xml"/>
  <Override PartName="/ppt/diagrams/data10.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diagrams/layout4.xml" ContentType="application/vnd.openxmlformats-officedocument.drawingml.diagramLayout+xml"/>
  <Override PartName="/ppt/notesSlides/notesSlide13.xml" ContentType="application/vnd.openxmlformats-officedocument.presentationml.notesSlide+xml"/>
  <Override PartName="/ppt/diagrams/data7.xml" ContentType="application/vnd.openxmlformats-officedocument.drawingml.diagramData+xml"/>
  <Override PartName="/ppt/diagrams/colors9.xml" ContentType="application/vnd.openxmlformats-officedocument.drawingml.diagramColor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diagrams/layout2.xml" ContentType="application/vnd.openxmlformats-officedocument.drawingml.diagramLayout+xml"/>
  <Override PartName="/ppt/notesSlides/notesSlide11.xml" ContentType="application/vnd.openxmlformats-officedocument.presentationml.notesSlide+xml"/>
  <Override PartName="/ppt/diagrams/data5.xml" ContentType="application/vnd.openxmlformats-officedocument.drawingml.diagramData+xml"/>
  <Override PartName="/ppt/diagrams/colors7.xml" ContentType="application/vnd.openxmlformats-officedocument.drawingml.diagramColors+xml"/>
  <Override PartName="/ppt/notesSlides/notesSlide6.xml" ContentType="application/vnd.openxmlformats-officedocument.presentationml.notesSlide+xml"/>
  <Override PartName="/ppt/diagrams/data3.xml" ContentType="application/vnd.openxmlformats-officedocument.drawingml.diagramData+xml"/>
  <Override PartName="/ppt/diagrams/colors5.xml" ContentType="application/vnd.openxmlformats-officedocument.drawingml.diagramColors+xml"/>
  <Override PartName="/ppt/diagrams/quickStyle8.xml" ContentType="application/vnd.openxmlformats-officedocument.drawingml.diagramStyle+xml"/>
  <Override PartName="/ppt/diagrams/quickStyle10.xml" ContentType="application/vnd.openxmlformats-officedocument.drawingml.diagramStyl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diagrams/data1.xml" ContentType="application/vnd.openxmlformats-officedocument.drawingml.diagramData+xml"/>
  <Override PartName="/ppt/diagrams/colors3.xml" ContentType="application/vnd.openxmlformats-officedocument.drawingml.diagramColors+xml"/>
  <Override PartName="/ppt/diagrams/quickStyle6.xml" ContentType="application/vnd.openxmlformats-officedocument.drawingml.diagramStyl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8" r:id="rId1"/>
  </p:sldMasterIdLst>
  <p:notesMasterIdLst>
    <p:notesMasterId r:id="rId21"/>
  </p:notesMasterIdLst>
  <p:handoutMasterIdLst>
    <p:handoutMasterId r:id="rId22"/>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71" r:id="rId16"/>
    <p:sldId id="272" r:id="rId17"/>
    <p:sldId id="273" r:id="rId18"/>
    <p:sldId id="274" r:id="rId19"/>
    <p:sldId id="276" r:id="rId20"/>
  </p:sldIdLst>
  <p:sldSz cx="9144000" cy="6858000" type="screen4x3"/>
  <p:notesSz cx="6858000" cy="9144000"/>
  <p:defaultTex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77777"/>
    <a:srgbClr val="161D32"/>
    <a:srgbClr val="000000"/>
    <a:srgbClr val="FFFFFF"/>
    <a:srgbClr val="2E59B0"/>
    <a:srgbClr val="0066FF"/>
    <a:srgbClr val="2B395F"/>
    <a:srgbClr val="FFFFB9"/>
    <a:srgbClr val="F8C37C"/>
    <a:srgbClr val="D39D55"/>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3066" autoAdjust="0"/>
    <p:restoredTop sz="65052" autoAdjust="0"/>
  </p:normalViewPr>
  <p:slideViewPr>
    <p:cSldViewPr>
      <p:cViewPr>
        <p:scale>
          <a:sx n="80" d="100"/>
          <a:sy n="80" d="100"/>
        </p:scale>
        <p:origin x="-2538" y="-78"/>
      </p:cViewPr>
      <p:guideLst>
        <p:guide orient="horz" pos="144"/>
        <p:guide orient="horz" pos="895"/>
        <p:guide orient="horz" pos="1484"/>
        <p:guide orient="horz" pos="1200"/>
        <p:guide orient="horz" pos="2736"/>
        <p:guide orient="horz" pos="4319"/>
        <p:guide pos="2880"/>
        <p:guide pos="240"/>
        <p:guide pos="460"/>
        <p:guide pos="5520"/>
        <p:guide pos="863"/>
        <p:guide pos="5299"/>
      </p:guideLst>
    </p:cSldViewPr>
  </p:slideViewPr>
  <p:notesTextViewPr>
    <p:cViewPr>
      <p:scale>
        <a:sx n="100" d="100"/>
        <a:sy n="100" d="100"/>
      </p:scale>
      <p:origin x="0" y="0"/>
    </p:cViewPr>
  </p:notesTextViewPr>
  <p:sorterViewPr>
    <p:cViewPr>
      <p:scale>
        <a:sx n="100" d="100"/>
        <a:sy n="100" d="100"/>
      </p:scale>
      <p:origin x="0" y="1277"/>
    </p:cViewPr>
  </p:sorterViewPr>
  <p:notesViewPr>
    <p:cSldViewPr showGuides="1">
      <p:cViewPr varScale="1">
        <p:scale>
          <a:sx n="85" d="100"/>
          <a:sy n="85" d="100"/>
        </p:scale>
        <p:origin x="-3244" y="-103"/>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iagrams/_rels/data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jpeg"/><Relationship Id="rId1" Type="http://schemas.openxmlformats.org/officeDocument/2006/relationships/image" Target="../media/image10.jpeg"/></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776E69B-E0BF-4D74-B4E0-5614664FDEC1}" type="doc">
      <dgm:prSet loTypeId="urn:microsoft.com/office/officeart/2005/8/layout/vList4" loCatId="list" qsTypeId="urn:microsoft.com/office/officeart/2005/8/quickstyle/simple5" qsCatId="simple" csTypeId="urn:microsoft.com/office/officeart/2005/8/colors/colorful1" csCatId="colorful" phldr="1"/>
      <dgm:spPr/>
      <dgm:t>
        <a:bodyPr/>
        <a:lstStyle/>
        <a:p>
          <a:endParaRPr lang="en-US"/>
        </a:p>
      </dgm:t>
    </dgm:pt>
    <dgm:pt modelId="{8250970D-D538-4FB2-B9F7-D97AFCF47A8B}">
      <dgm:prSet phldrT="[Text]"/>
      <dgm:spPr/>
      <dgm:t>
        <a:bodyPr/>
        <a:lstStyle/>
        <a:p>
          <a:r>
            <a:rPr lang="es-CO" noProof="0" dirty="0" smtClean="0">
              <a:effectLst>
                <a:outerShdw blurRad="38100" dist="38100" dir="2700000" algn="tl">
                  <a:srgbClr val="000000">
                    <a:alpha val="43137"/>
                  </a:srgbClr>
                </a:outerShdw>
              </a:effectLst>
            </a:rPr>
            <a:t>MS-DOS</a:t>
          </a:r>
          <a:endParaRPr lang="es-CO" noProof="0" dirty="0">
            <a:effectLst>
              <a:outerShdw blurRad="38100" dist="38100" dir="2700000" algn="tl">
                <a:srgbClr val="000000">
                  <a:alpha val="43137"/>
                </a:srgbClr>
              </a:outerShdw>
            </a:effectLst>
          </a:endParaRPr>
        </a:p>
      </dgm:t>
    </dgm:pt>
    <dgm:pt modelId="{BB633F07-4587-47F9-B093-D89CDB4D7ACC}" type="parTrans" cxnId="{6D9BE3D0-14BA-4B24-8E07-EB283AB0E958}">
      <dgm:prSet/>
      <dgm:spPr/>
      <dgm:t>
        <a:bodyPr/>
        <a:lstStyle/>
        <a:p>
          <a:endParaRPr lang="en-US">
            <a:effectLst>
              <a:outerShdw blurRad="38100" dist="38100" dir="2700000" algn="tl">
                <a:srgbClr val="000000">
                  <a:alpha val="43137"/>
                </a:srgbClr>
              </a:outerShdw>
            </a:effectLst>
          </a:endParaRPr>
        </a:p>
      </dgm:t>
    </dgm:pt>
    <dgm:pt modelId="{641B26E7-8A9F-4D0F-B4F5-C1BF816B14D5}" type="sibTrans" cxnId="{6D9BE3D0-14BA-4B24-8E07-EB283AB0E958}">
      <dgm:prSet/>
      <dgm:spPr/>
      <dgm:t>
        <a:bodyPr/>
        <a:lstStyle/>
        <a:p>
          <a:endParaRPr lang="en-US">
            <a:effectLst>
              <a:outerShdw blurRad="38100" dist="38100" dir="2700000" algn="tl">
                <a:srgbClr val="000000">
                  <a:alpha val="43137"/>
                </a:srgbClr>
              </a:outerShdw>
            </a:effectLst>
          </a:endParaRPr>
        </a:p>
      </dgm:t>
    </dgm:pt>
    <dgm:pt modelId="{09801862-CA23-4B10-844C-9A0D731A9B9B}">
      <dgm:prSet phldrT="[Text]"/>
      <dgm:spPr/>
      <dgm:t>
        <a:bodyPr/>
        <a:lstStyle/>
        <a:p>
          <a:r>
            <a:rPr lang="en-US" dirty="0" smtClean="0">
              <a:effectLst>
                <a:outerShdw blurRad="38100" dist="38100" dir="2700000" algn="tl">
                  <a:srgbClr val="000000">
                    <a:alpha val="43137"/>
                  </a:srgbClr>
                </a:outerShdw>
              </a:effectLst>
            </a:rPr>
            <a:t>Windows 3.X</a:t>
          </a:r>
          <a:endParaRPr lang="en-US" dirty="0">
            <a:effectLst>
              <a:outerShdw blurRad="38100" dist="38100" dir="2700000" algn="tl">
                <a:srgbClr val="000000">
                  <a:alpha val="43137"/>
                </a:srgbClr>
              </a:outerShdw>
            </a:effectLst>
          </a:endParaRPr>
        </a:p>
      </dgm:t>
    </dgm:pt>
    <dgm:pt modelId="{2776083A-2327-4E47-81E8-7028F70BD275}" type="parTrans" cxnId="{C8F83F23-42D2-4969-A694-7B288A5D6781}">
      <dgm:prSet/>
      <dgm:spPr/>
      <dgm:t>
        <a:bodyPr/>
        <a:lstStyle/>
        <a:p>
          <a:endParaRPr lang="en-US">
            <a:effectLst>
              <a:outerShdw blurRad="38100" dist="38100" dir="2700000" algn="tl">
                <a:srgbClr val="000000">
                  <a:alpha val="43137"/>
                </a:srgbClr>
              </a:outerShdw>
            </a:effectLst>
          </a:endParaRPr>
        </a:p>
      </dgm:t>
    </dgm:pt>
    <dgm:pt modelId="{FC3995D6-C063-471D-82FC-B4A39E50086F}" type="sibTrans" cxnId="{C8F83F23-42D2-4969-A694-7B288A5D6781}">
      <dgm:prSet/>
      <dgm:spPr/>
      <dgm:t>
        <a:bodyPr/>
        <a:lstStyle/>
        <a:p>
          <a:endParaRPr lang="en-US">
            <a:effectLst>
              <a:outerShdw blurRad="38100" dist="38100" dir="2700000" algn="tl">
                <a:srgbClr val="000000">
                  <a:alpha val="43137"/>
                </a:srgbClr>
              </a:outerShdw>
            </a:effectLst>
          </a:endParaRPr>
        </a:p>
      </dgm:t>
    </dgm:pt>
    <dgm:pt modelId="{8C846D31-B723-4B4A-990E-2430C3DC5893}">
      <dgm:prSet phldrT="[Text]"/>
      <dgm:spPr/>
      <dgm:t>
        <a:bodyPr/>
        <a:lstStyle/>
        <a:p>
          <a:r>
            <a:rPr lang="es-CO" noProof="0" dirty="0" smtClean="0">
              <a:effectLst>
                <a:outerShdw blurRad="38100" dist="38100" dir="2700000" algn="tl">
                  <a:srgbClr val="000000">
                    <a:alpha val="43137"/>
                  </a:srgbClr>
                </a:outerShdw>
              </a:effectLst>
            </a:rPr>
            <a:t>Ecosistema de desarrolladores</a:t>
          </a:r>
          <a:r>
            <a:rPr lang="en-US" dirty="0" smtClean="0">
              <a:effectLst>
                <a:outerShdw blurRad="38100" dist="38100" dir="2700000" algn="tl">
                  <a:srgbClr val="000000">
                    <a:alpha val="43137"/>
                  </a:srgbClr>
                </a:outerShdw>
              </a:effectLst>
            </a:rPr>
            <a:t> </a:t>
          </a:r>
          <a:endParaRPr lang="es-CO" noProof="0" dirty="0">
            <a:effectLst>
              <a:outerShdw blurRad="38100" dist="38100" dir="2700000" algn="tl">
                <a:srgbClr val="000000">
                  <a:alpha val="43137"/>
                </a:srgbClr>
              </a:outerShdw>
            </a:effectLst>
          </a:endParaRPr>
        </a:p>
      </dgm:t>
    </dgm:pt>
    <dgm:pt modelId="{7EC18438-2D15-4E34-80BA-5BC426E66BC8}" type="parTrans" cxnId="{17C53895-2E05-4777-8CCF-A08042DE8AF8}">
      <dgm:prSet/>
      <dgm:spPr/>
      <dgm:t>
        <a:bodyPr/>
        <a:lstStyle/>
        <a:p>
          <a:endParaRPr lang="en-US">
            <a:effectLst>
              <a:outerShdw blurRad="38100" dist="38100" dir="2700000" algn="tl">
                <a:srgbClr val="000000">
                  <a:alpha val="43137"/>
                </a:srgbClr>
              </a:outerShdw>
            </a:effectLst>
          </a:endParaRPr>
        </a:p>
      </dgm:t>
    </dgm:pt>
    <dgm:pt modelId="{730D305F-11DB-428C-A35B-AADDF309FD27}" type="sibTrans" cxnId="{17C53895-2E05-4777-8CCF-A08042DE8AF8}">
      <dgm:prSet/>
      <dgm:spPr/>
      <dgm:t>
        <a:bodyPr/>
        <a:lstStyle/>
        <a:p>
          <a:endParaRPr lang="en-US">
            <a:effectLst>
              <a:outerShdw blurRad="38100" dist="38100" dir="2700000" algn="tl">
                <a:srgbClr val="000000">
                  <a:alpha val="43137"/>
                </a:srgbClr>
              </a:outerShdw>
            </a:effectLst>
          </a:endParaRPr>
        </a:p>
      </dgm:t>
    </dgm:pt>
    <dgm:pt modelId="{A7BD3838-CEBE-44C6-8304-C362E5E027E7}">
      <dgm:prSet phldrT="[Text]"/>
      <dgm:spPr/>
      <dgm:t>
        <a:bodyPr/>
        <a:lstStyle/>
        <a:p>
          <a:r>
            <a:rPr lang="en-US" dirty="0" smtClean="0">
              <a:effectLst>
                <a:outerShdw blurRad="38100" dist="38100" dir="2700000" algn="tl">
                  <a:srgbClr val="000000">
                    <a:alpha val="43137"/>
                  </a:srgbClr>
                </a:outerShdw>
              </a:effectLst>
            </a:rPr>
            <a:t>Office</a:t>
          </a:r>
          <a:endParaRPr lang="en-US" dirty="0">
            <a:effectLst>
              <a:outerShdw blurRad="38100" dist="38100" dir="2700000" algn="tl">
                <a:srgbClr val="000000">
                  <a:alpha val="43137"/>
                </a:srgbClr>
              </a:outerShdw>
            </a:effectLst>
          </a:endParaRPr>
        </a:p>
      </dgm:t>
    </dgm:pt>
    <dgm:pt modelId="{9D989A88-C509-45D5-AF43-6730363AF383}" type="parTrans" cxnId="{A5319126-6E54-4C48-80C3-46B6974FD046}">
      <dgm:prSet/>
      <dgm:spPr/>
      <dgm:t>
        <a:bodyPr/>
        <a:lstStyle/>
        <a:p>
          <a:endParaRPr lang="en-US">
            <a:effectLst>
              <a:outerShdw blurRad="38100" dist="38100" dir="2700000" algn="tl">
                <a:srgbClr val="000000">
                  <a:alpha val="43137"/>
                </a:srgbClr>
              </a:outerShdw>
            </a:effectLst>
          </a:endParaRPr>
        </a:p>
      </dgm:t>
    </dgm:pt>
    <dgm:pt modelId="{D50950B1-B103-4031-BEE7-BB1CB41D31DB}" type="sibTrans" cxnId="{A5319126-6E54-4C48-80C3-46B6974FD046}">
      <dgm:prSet/>
      <dgm:spPr/>
      <dgm:t>
        <a:bodyPr/>
        <a:lstStyle/>
        <a:p>
          <a:endParaRPr lang="en-US">
            <a:effectLst>
              <a:outerShdw blurRad="38100" dist="38100" dir="2700000" algn="tl">
                <a:srgbClr val="000000">
                  <a:alpha val="43137"/>
                </a:srgbClr>
              </a:outerShdw>
            </a:effectLst>
          </a:endParaRPr>
        </a:p>
      </dgm:t>
    </dgm:pt>
    <dgm:pt modelId="{5300C339-7E01-48A5-BB6E-FA53FA0EC50C}">
      <dgm:prSet phldrT="[Text]"/>
      <dgm:spPr/>
      <dgm:t>
        <a:bodyPr/>
        <a:lstStyle/>
        <a:p>
          <a:r>
            <a:rPr lang="es-CO" noProof="0" dirty="0" smtClean="0">
              <a:effectLst>
                <a:outerShdw blurRad="38100" dist="38100" dir="2700000" algn="tl">
                  <a:srgbClr val="000000">
                    <a:alpha val="43137"/>
                  </a:srgbClr>
                </a:outerShdw>
              </a:effectLst>
            </a:rPr>
            <a:t>Suite de Oficina</a:t>
          </a:r>
          <a:endParaRPr lang="en-US" dirty="0">
            <a:effectLst>
              <a:outerShdw blurRad="38100" dist="38100" dir="2700000" algn="tl">
                <a:srgbClr val="000000">
                  <a:alpha val="43137"/>
                </a:srgbClr>
              </a:outerShdw>
            </a:effectLst>
          </a:endParaRPr>
        </a:p>
      </dgm:t>
    </dgm:pt>
    <dgm:pt modelId="{B8E3664C-382A-414D-893D-CEA247EFB38C}" type="parTrans" cxnId="{4D2F499C-B9DC-4B4A-A02B-B1E5CF0367F6}">
      <dgm:prSet/>
      <dgm:spPr/>
      <dgm:t>
        <a:bodyPr/>
        <a:lstStyle/>
        <a:p>
          <a:endParaRPr lang="en-US">
            <a:effectLst>
              <a:outerShdw blurRad="38100" dist="38100" dir="2700000" algn="tl">
                <a:srgbClr val="000000">
                  <a:alpha val="43137"/>
                </a:srgbClr>
              </a:outerShdw>
            </a:effectLst>
          </a:endParaRPr>
        </a:p>
      </dgm:t>
    </dgm:pt>
    <dgm:pt modelId="{F0EBC770-6E8F-4181-935A-1A2ADE9915FD}" type="sibTrans" cxnId="{4D2F499C-B9DC-4B4A-A02B-B1E5CF0367F6}">
      <dgm:prSet/>
      <dgm:spPr/>
      <dgm:t>
        <a:bodyPr/>
        <a:lstStyle/>
        <a:p>
          <a:endParaRPr lang="en-US">
            <a:effectLst>
              <a:outerShdw blurRad="38100" dist="38100" dir="2700000" algn="tl">
                <a:srgbClr val="000000">
                  <a:alpha val="43137"/>
                </a:srgbClr>
              </a:outerShdw>
            </a:effectLst>
          </a:endParaRPr>
        </a:p>
      </dgm:t>
    </dgm:pt>
    <dgm:pt modelId="{37A7EFB3-BDD4-4820-AD71-BFDCA965847E}">
      <dgm:prSet phldrT="[Text]"/>
      <dgm:spPr/>
      <dgm:t>
        <a:bodyPr/>
        <a:lstStyle/>
        <a:p>
          <a:r>
            <a:rPr lang="es-CO" noProof="0" dirty="0" smtClean="0">
              <a:effectLst>
                <a:outerShdw blurRad="38100" dist="38100" dir="2700000" algn="tl">
                  <a:srgbClr val="000000">
                    <a:alpha val="43137"/>
                  </a:srgbClr>
                </a:outerShdw>
              </a:effectLst>
            </a:rPr>
            <a:t>Modelo de Licenciamiento</a:t>
          </a:r>
          <a:endParaRPr lang="es-CO" noProof="0" dirty="0">
            <a:effectLst>
              <a:outerShdw blurRad="38100" dist="38100" dir="2700000" algn="tl">
                <a:srgbClr val="000000">
                  <a:alpha val="43137"/>
                </a:srgbClr>
              </a:outerShdw>
            </a:effectLst>
          </a:endParaRPr>
        </a:p>
      </dgm:t>
    </dgm:pt>
    <dgm:pt modelId="{1333D5F7-FF6E-46A9-8523-54EFCAE0DF3E}" type="parTrans" cxnId="{841078BA-FB28-4D78-829C-F213649C56EB}">
      <dgm:prSet/>
      <dgm:spPr/>
      <dgm:t>
        <a:bodyPr/>
        <a:lstStyle/>
        <a:p>
          <a:endParaRPr lang="es-CO">
            <a:effectLst>
              <a:outerShdw blurRad="38100" dist="38100" dir="2700000" algn="tl">
                <a:srgbClr val="000000">
                  <a:alpha val="43137"/>
                </a:srgbClr>
              </a:outerShdw>
            </a:effectLst>
          </a:endParaRPr>
        </a:p>
      </dgm:t>
    </dgm:pt>
    <dgm:pt modelId="{7ABFA76B-4477-438E-9265-BA27910C9531}" type="sibTrans" cxnId="{841078BA-FB28-4D78-829C-F213649C56EB}">
      <dgm:prSet/>
      <dgm:spPr/>
      <dgm:t>
        <a:bodyPr/>
        <a:lstStyle/>
        <a:p>
          <a:endParaRPr lang="es-CO">
            <a:effectLst>
              <a:outerShdw blurRad="38100" dist="38100" dir="2700000" algn="tl">
                <a:srgbClr val="000000">
                  <a:alpha val="43137"/>
                </a:srgbClr>
              </a:outerShdw>
            </a:effectLst>
          </a:endParaRPr>
        </a:p>
      </dgm:t>
    </dgm:pt>
    <dgm:pt modelId="{7B536ABD-AECC-476B-9561-02A064B13057}" type="pres">
      <dgm:prSet presAssocID="{E776E69B-E0BF-4D74-B4E0-5614664FDEC1}" presName="linear" presStyleCnt="0">
        <dgm:presLayoutVars>
          <dgm:dir/>
          <dgm:resizeHandles val="exact"/>
        </dgm:presLayoutVars>
      </dgm:prSet>
      <dgm:spPr/>
      <dgm:t>
        <a:bodyPr/>
        <a:lstStyle/>
        <a:p>
          <a:endParaRPr lang="en-US"/>
        </a:p>
      </dgm:t>
    </dgm:pt>
    <dgm:pt modelId="{79D6F688-64AE-46AA-B3C8-0061D789DDA7}" type="pres">
      <dgm:prSet presAssocID="{8250970D-D538-4FB2-B9F7-D97AFCF47A8B}" presName="comp" presStyleCnt="0"/>
      <dgm:spPr/>
      <dgm:t>
        <a:bodyPr/>
        <a:lstStyle/>
        <a:p>
          <a:endParaRPr lang="es-CO"/>
        </a:p>
      </dgm:t>
    </dgm:pt>
    <dgm:pt modelId="{8B832D64-CC55-40CE-B70C-0FDA52302244}" type="pres">
      <dgm:prSet presAssocID="{8250970D-D538-4FB2-B9F7-D97AFCF47A8B}" presName="box" presStyleLbl="node1" presStyleIdx="0" presStyleCnt="3"/>
      <dgm:spPr/>
      <dgm:t>
        <a:bodyPr/>
        <a:lstStyle/>
        <a:p>
          <a:endParaRPr lang="en-US"/>
        </a:p>
      </dgm:t>
    </dgm:pt>
    <dgm:pt modelId="{FB8ECD4C-98BF-4EF4-BE0E-5F079C158143}" type="pres">
      <dgm:prSet presAssocID="{8250970D-D538-4FB2-B9F7-D97AFCF47A8B}" presName="img" presStyleLbl="fgImgPlace1" presStyleIdx="0" presStyleCnt="3" custScaleX="69342"/>
      <dgm:spPr>
        <a:blipFill rotWithShape="0">
          <a:blip xmlns:r="http://schemas.openxmlformats.org/officeDocument/2006/relationships" r:embed="rId1"/>
          <a:stretch>
            <a:fillRect/>
          </a:stretch>
        </a:blipFill>
      </dgm:spPr>
      <dgm:t>
        <a:bodyPr/>
        <a:lstStyle/>
        <a:p>
          <a:endParaRPr lang="es-CO"/>
        </a:p>
      </dgm:t>
    </dgm:pt>
    <dgm:pt modelId="{B306A740-6271-4A70-A619-78336BDD4B12}" type="pres">
      <dgm:prSet presAssocID="{8250970D-D538-4FB2-B9F7-D97AFCF47A8B}" presName="text" presStyleLbl="node1" presStyleIdx="0" presStyleCnt="3">
        <dgm:presLayoutVars>
          <dgm:bulletEnabled val="1"/>
        </dgm:presLayoutVars>
      </dgm:prSet>
      <dgm:spPr/>
      <dgm:t>
        <a:bodyPr/>
        <a:lstStyle/>
        <a:p>
          <a:endParaRPr lang="en-US"/>
        </a:p>
      </dgm:t>
    </dgm:pt>
    <dgm:pt modelId="{5ED933C2-039C-4710-BC49-BE0EA229E73F}" type="pres">
      <dgm:prSet presAssocID="{641B26E7-8A9F-4D0F-B4F5-C1BF816B14D5}" presName="spacer" presStyleCnt="0"/>
      <dgm:spPr/>
      <dgm:t>
        <a:bodyPr/>
        <a:lstStyle/>
        <a:p>
          <a:endParaRPr lang="es-CO"/>
        </a:p>
      </dgm:t>
    </dgm:pt>
    <dgm:pt modelId="{2BA87168-1B07-44AB-98EA-9D90A5724943}" type="pres">
      <dgm:prSet presAssocID="{09801862-CA23-4B10-844C-9A0D731A9B9B}" presName="comp" presStyleCnt="0"/>
      <dgm:spPr/>
      <dgm:t>
        <a:bodyPr/>
        <a:lstStyle/>
        <a:p>
          <a:endParaRPr lang="es-CO"/>
        </a:p>
      </dgm:t>
    </dgm:pt>
    <dgm:pt modelId="{2736C405-225F-484D-9371-A7A9954028AD}" type="pres">
      <dgm:prSet presAssocID="{09801862-CA23-4B10-844C-9A0D731A9B9B}" presName="box" presStyleLbl="node1" presStyleIdx="1" presStyleCnt="3"/>
      <dgm:spPr/>
      <dgm:t>
        <a:bodyPr/>
        <a:lstStyle/>
        <a:p>
          <a:endParaRPr lang="en-US"/>
        </a:p>
      </dgm:t>
    </dgm:pt>
    <dgm:pt modelId="{B832F68E-D949-45B7-89C1-FD00927CBFDA}" type="pres">
      <dgm:prSet presAssocID="{09801862-CA23-4B10-844C-9A0D731A9B9B}" presName="img" presStyleLbl="fgImgPlace1" presStyleIdx="1" presStyleCnt="3" custScaleX="69342"/>
      <dgm:spPr>
        <a:blipFill rotWithShape="0">
          <a:blip xmlns:r="http://schemas.openxmlformats.org/officeDocument/2006/relationships" r:embed="rId2"/>
          <a:stretch>
            <a:fillRect/>
          </a:stretch>
        </a:blipFill>
      </dgm:spPr>
      <dgm:t>
        <a:bodyPr/>
        <a:lstStyle/>
        <a:p>
          <a:endParaRPr lang="es-CO"/>
        </a:p>
      </dgm:t>
    </dgm:pt>
    <dgm:pt modelId="{8C628773-D9D0-4E85-A376-4EAEDA5654FC}" type="pres">
      <dgm:prSet presAssocID="{09801862-CA23-4B10-844C-9A0D731A9B9B}" presName="text" presStyleLbl="node1" presStyleIdx="1" presStyleCnt="3">
        <dgm:presLayoutVars>
          <dgm:bulletEnabled val="1"/>
        </dgm:presLayoutVars>
      </dgm:prSet>
      <dgm:spPr/>
      <dgm:t>
        <a:bodyPr/>
        <a:lstStyle/>
        <a:p>
          <a:endParaRPr lang="en-US"/>
        </a:p>
      </dgm:t>
    </dgm:pt>
    <dgm:pt modelId="{F5EEF9CA-9883-4011-B62F-02E539112858}" type="pres">
      <dgm:prSet presAssocID="{FC3995D6-C063-471D-82FC-B4A39E50086F}" presName="spacer" presStyleCnt="0"/>
      <dgm:spPr/>
      <dgm:t>
        <a:bodyPr/>
        <a:lstStyle/>
        <a:p>
          <a:endParaRPr lang="es-CO"/>
        </a:p>
      </dgm:t>
    </dgm:pt>
    <dgm:pt modelId="{8EC43B7E-BF05-4C83-85F5-DEFED1D016D7}" type="pres">
      <dgm:prSet presAssocID="{A7BD3838-CEBE-44C6-8304-C362E5E027E7}" presName="comp" presStyleCnt="0"/>
      <dgm:spPr/>
      <dgm:t>
        <a:bodyPr/>
        <a:lstStyle/>
        <a:p>
          <a:endParaRPr lang="es-CO"/>
        </a:p>
      </dgm:t>
    </dgm:pt>
    <dgm:pt modelId="{0347185A-D89A-46C6-86C4-F369BCDC3E54}" type="pres">
      <dgm:prSet presAssocID="{A7BD3838-CEBE-44C6-8304-C362E5E027E7}" presName="box" presStyleLbl="node1" presStyleIdx="2" presStyleCnt="3"/>
      <dgm:spPr/>
      <dgm:t>
        <a:bodyPr/>
        <a:lstStyle/>
        <a:p>
          <a:endParaRPr lang="en-US"/>
        </a:p>
      </dgm:t>
    </dgm:pt>
    <dgm:pt modelId="{B3B9EC2A-2B14-4DFB-B05C-3992C48A6C55}" type="pres">
      <dgm:prSet presAssocID="{A7BD3838-CEBE-44C6-8304-C362E5E027E7}" presName="img" presStyleLbl="fgImgPlace1" presStyleIdx="2" presStyleCnt="3" custScaleX="48296"/>
      <dgm:spPr>
        <a:blipFill rotWithShape="0">
          <a:blip xmlns:r="http://schemas.openxmlformats.org/officeDocument/2006/relationships" r:embed="rId3"/>
          <a:stretch>
            <a:fillRect/>
          </a:stretch>
        </a:blipFill>
      </dgm:spPr>
      <dgm:t>
        <a:bodyPr/>
        <a:lstStyle/>
        <a:p>
          <a:endParaRPr lang="es-CO"/>
        </a:p>
      </dgm:t>
    </dgm:pt>
    <dgm:pt modelId="{38BE27A8-8D3A-4477-B7BA-CDBBB24A81D5}" type="pres">
      <dgm:prSet presAssocID="{A7BD3838-CEBE-44C6-8304-C362E5E027E7}" presName="text" presStyleLbl="node1" presStyleIdx="2" presStyleCnt="3">
        <dgm:presLayoutVars>
          <dgm:bulletEnabled val="1"/>
        </dgm:presLayoutVars>
      </dgm:prSet>
      <dgm:spPr/>
      <dgm:t>
        <a:bodyPr/>
        <a:lstStyle/>
        <a:p>
          <a:endParaRPr lang="en-US"/>
        </a:p>
      </dgm:t>
    </dgm:pt>
  </dgm:ptLst>
  <dgm:cxnLst>
    <dgm:cxn modelId="{6D9BE3D0-14BA-4B24-8E07-EB283AB0E958}" srcId="{E776E69B-E0BF-4D74-B4E0-5614664FDEC1}" destId="{8250970D-D538-4FB2-B9F7-D97AFCF47A8B}" srcOrd="0" destOrd="0" parTransId="{BB633F07-4587-47F9-B093-D89CDB4D7ACC}" sibTransId="{641B26E7-8A9F-4D0F-B4F5-C1BF816B14D5}"/>
    <dgm:cxn modelId="{C8F83F23-42D2-4969-A694-7B288A5D6781}" srcId="{E776E69B-E0BF-4D74-B4E0-5614664FDEC1}" destId="{09801862-CA23-4B10-844C-9A0D731A9B9B}" srcOrd="1" destOrd="0" parTransId="{2776083A-2327-4E47-81E8-7028F70BD275}" sibTransId="{FC3995D6-C063-471D-82FC-B4A39E50086F}"/>
    <dgm:cxn modelId="{A5319126-6E54-4C48-80C3-46B6974FD046}" srcId="{E776E69B-E0BF-4D74-B4E0-5614664FDEC1}" destId="{A7BD3838-CEBE-44C6-8304-C362E5E027E7}" srcOrd="2" destOrd="0" parTransId="{9D989A88-C509-45D5-AF43-6730363AF383}" sibTransId="{D50950B1-B103-4031-BEE7-BB1CB41D31DB}"/>
    <dgm:cxn modelId="{4D2F499C-B9DC-4B4A-A02B-B1E5CF0367F6}" srcId="{A7BD3838-CEBE-44C6-8304-C362E5E027E7}" destId="{5300C339-7E01-48A5-BB6E-FA53FA0EC50C}" srcOrd="0" destOrd="0" parTransId="{B8E3664C-382A-414D-893D-CEA247EFB38C}" sibTransId="{F0EBC770-6E8F-4181-935A-1A2ADE9915FD}"/>
    <dgm:cxn modelId="{3992D009-5508-4673-8153-F973E29F7F57}" type="presOf" srcId="{8C846D31-B723-4B4A-990E-2430C3DC5893}" destId="{2736C405-225F-484D-9371-A7A9954028AD}" srcOrd="0" destOrd="1" presId="urn:microsoft.com/office/officeart/2005/8/layout/vList4"/>
    <dgm:cxn modelId="{5E0C42D9-820E-4E84-8FCE-CCA087F8FA62}" type="presOf" srcId="{E776E69B-E0BF-4D74-B4E0-5614664FDEC1}" destId="{7B536ABD-AECC-476B-9561-02A064B13057}" srcOrd="0" destOrd="0" presId="urn:microsoft.com/office/officeart/2005/8/layout/vList4"/>
    <dgm:cxn modelId="{841078BA-FB28-4D78-829C-F213649C56EB}" srcId="{8250970D-D538-4FB2-B9F7-D97AFCF47A8B}" destId="{37A7EFB3-BDD4-4820-AD71-BFDCA965847E}" srcOrd="0" destOrd="0" parTransId="{1333D5F7-FF6E-46A9-8523-54EFCAE0DF3E}" sibTransId="{7ABFA76B-4477-438E-9265-BA27910C9531}"/>
    <dgm:cxn modelId="{318D63AD-0035-42C3-9E69-DFBF8304BA61}" type="presOf" srcId="{37A7EFB3-BDD4-4820-AD71-BFDCA965847E}" destId="{8B832D64-CC55-40CE-B70C-0FDA52302244}" srcOrd="0" destOrd="1" presId="urn:microsoft.com/office/officeart/2005/8/layout/vList4"/>
    <dgm:cxn modelId="{FBD0625D-9B31-4921-862A-136014542009}" type="presOf" srcId="{8250970D-D538-4FB2-B9F7-D97AFCF47A8B}" destId="{8B832D64-CC55-40CE-B70C-0FDA52302244}" srcOrd="0" destOrd="0" presId="urn:microsoft.com/office/officeart/2005/8/layout/vList4"/>
    <dgm:cxn modelId="{04DDA8A1-F01D-4100-8422-60EF595FBCAC}" type="presOf" srcId="{8250970D-D538-4FB2-B9F7-D97AFCF47A8B}" destId="{B306A740-6271-4A70-A619-78336BDD4B12}" srcOrd="1" destOrd="0" presId="urn:microsoft.com/office/officeart/2005/8/layout/vList4"/>
    <dgm:cxn modelId="{A4AC93AB-E9BB-4DE7-8702-44FBAF702571}" type="presOf" srcId="{09801862-CA23-4B10-844C-9A0D731A9B9B}" destId="{2736C405-225F-484D-9371-A7A9954028AD}" srcOrd="0" destOrd="0" presId="urn:microsoft.com/office/officeart/2005/8/layout/vList4"/>
    <dgm:cxn modelId="{52F2B2A1-1A8E-4E3B-BBB7-8A126EADFB70}" type="presOf" srcId="{09801862-CA23-4B10-844C-9A0D731A9B9B}" destId="{8C628773-D9D0-4E85-A376-4EAEDA5654FC}" srcOrd="1" destOrd="0" presId="urn:microsoft.com/office/officeart/2005/8/layout/vList4"/>
    <dgm:cxn modelId="{3947B12A-AFE9-4456-8311-F26F77349DB7}" type="presOf" srcId="{37A7EFB3-BDD4-4820-AD71-BFDCA965847E}" destId="{B306A740-6271-4A70-A619-78336BDD4B12}" srcOrd="1" destOrd="1" presId="urn:microsoft.com/office/officeart/2005/8/layout/vList4"/>
    <dgm:cxn modelId="{1907F7E6-D0AC-4DC1-ADCE-9EB47638C2C9}" type="presOf" srcId="{5300C339-7E01-48A5-BB6E-FA53FA0EC50C}" destId="{0347185A-D89A-46C6-86C4-F369BCDC3E54}" srcOrd="0" destOrd="1" presId="urn:microsoft.com/office/officeart/2005/8/layout/vList4"/>
    <dgm:cxn modelId="{17C53895-2E05-4777-8CCF-A08042DE8AF8}" srcId="{09801862-CA23-4B10-844C-9A0D731A9B9B}" destId="{8C846D31-B723-4B4A-990E-2430C3DC5893}" srcOrd="0" destOrd="0" parTransId="{7EC18438-2D15-4E34-80BA-5BC426E66BC8}" sibTransId="{730D305F-11DB-428C-A35B-AADDF309FD27}"/>
    <dgm:cxn modelId="{4D40B047-E646-457C-9F15-95E43915C0B5}" type="presOf" srcId="{8C846D31-B723-4B4A-990E-2430C3DC5893}" destId="{8C628773-D9D0-4E85-A376-4EAEDA5654FC}" srcOrd="1" destOrd="1" presId="urn:microsoft.com/office/officeart/2005/8/layout/vList4"/>
    <dgm:cxn modelId="{F410BB50-2B10-4C7B-90E4-C42B5062A3FB}" type="presOf" srcId="{A7BD3838-CEBE-44C6-8304-C362E5E027E7}" destId="{38BE27A8-8D3A-4477-B7BA-CDBBB24A81D5}" srcOrd="1" destOrd="0" presId="urn:microsoft.com/office/officeart/2005/8/layout/vList4"/>
    <dgm:cxn modelId="{7B3823F0-7FF7-4A90-87E1-FD99F247F2C6}" type="presOf" srcId="{5300C339-7E01-48A5-BB6E-FA53FA0EC50C}" destId="{38BE27A8-8D3A-4477-B7BA-CDBBB24A81D5}" srcOrd="1" destOrd="1" presId="urn:microsoft.com/office/officeart/2005/8/layout/vList4"/>
    <dgm:cxn modelId="{94898194-0481-4590-A51F-1BA5194F7F52}" type="presOf" srcId="{A7BD3838-CEBE-44C6-8304-C362E5E027E7}" destId="{0347185A-D89A-46C6-86C4-F369BCDC3E54}" srcOrd="0" destOrd="0" presId="urn:microsoft.com/office/officeart/2005/8/layout/vList4"/>
    <dgm:cxn modelId="{DB4E914A-AFC5-4459-9865-E937D7C49305}" type="presParOf" srcId="{7B536ABD-AECC-476B-9561-02A064B13057}" destId="{79D6F688-64AE-46AA-B3C8-0061D789DDA7}" srcOrd="0" destOrd="0" presId="urn:microsoft.com/office/officeart/2005/8/layout/vList4"/>
    <dgm:cxn modelId="{70BE10D6-6208-4832-B4CD-5B2823AE82F7}" type="presParOf" srcId="{79D6F688-64AE-46AA-B3C8-0061D789DDA7}" destId="{8B832D64-CC55-40CE-B70C-0FDA52302244}" srcOrd="0" destOrd="0" presId="urn:microsoft.com/office/officeart/2005/8/layout/vList4"/>
    <dgm:cxn modelId="{9E07189B-7DCF-403C-9247-80771CF2A292}" type="presParOf" srcId="{79D6F688-64AE-46AA-B3C8-0061D789DDA7}" destId="{FB8ECD4C-98BF-4EF4-BE0E-5F079C158143}" srcOrd="1" destOrd="0" presId="urn:microsoft.com/office/officeart/2005/8/layout/vList4"/>
    <dgm:cxn modelId="{5616CEC9-358A-4AB1-A892-4308F2CBEFDC}" type="presParOf" srcId="{79D6F688-64AE-46AA-B3C8-0061D789DDA7}" destId="{B306A740-6271-4A70-A619-78336BDD4B12}" srcOrd="2" destOrd="0" presId="urn:microsoft.com/office/officeart/2005/8/layout/vList4"/>
    <dgm:cxn modelId="{B48C6A2E-5002-4720-9C55-EAC973A051E5}" type="presParOf" srcId="{7B536ABD-AECC-476B-9561-02A064B13057}" destId="{5ED933C2-039C-4710-BC49-BE0EA229E73F}" srcOrd="1" destOrd="0" presId="urn:microsoft.com/office/officeart/2005/8/layout/vList4"/>
    <dgm:cxn modelId="{D9949902-FF36-46BB-9CBA-CE00924BC279}" type="presParOf" srcId="{7B536ABD-AECC-476B-9561-02A064B13057}" destId="{2BA87168-1B07-44AB-98EA-9D90A5724943}" srcOrd="2" destOrd="0" presId="urn:microsoft.com/office/officeart/2005/8/layout/vList4"/>
    <dgm:cxn modelId="{1A4719EF-DE2F-4991-909C-E660BEC7C053}" type="presParOf" srcId="{2BA87168-1B07-44AB-98EA-9D90A5724943}" destId="{2736C405-225F-484D-9371-A7A9954028AD}" srcOrd="0" destOrd="0" presId="urn:microsoft.com/office/officeart/2005/8/layout/vList4"/>
    <dgm:cxn modelId="{C1C67177-FDFD-403D-B55C-0D31B0D23D0A}" type="presParOf" srcId="{2BA87168-1B07-44AB-98EA-9D90A5724943}" destId="{B832F68E-D949-45B7-89C1-FD00927CBFDA}" srcOrd="1" destOrd="0" presId="urn:microsoft.com/office/officeart/2005/8/layout/vList4"/>
    <dgm:cxn modelId="{3AEA6427-9605-4821-B2AF-359E04356FDE}" type="presParOf" srcId="{2BA87168-1B07-44AB-98EA-9D90A5724943}" destId="{8C628773-D9D0-4E85-A376-4EAEDA5654FC}" srcOrd="2" destOrd="0" presId="urn:microsoft.com/office/officeart/2005/8/layout/vList4"/>
    <dgm:cxn modelId="{DC4A4A83-6FEA-4889-84F6-226E87818B6E}" type="presParOf" srcId="{7B536ABD-AECC-476B-9561-02A064B13057}" destId="{F5EEF9CA-9883-4011-B62F-02E539112858}" srcOrd="3" destOrd="0" presId="urn:microsoft.com/office/officeart/2005/8/layout/vList4"/>
    <dgm:cxn modelId="{34EFC0F9-9539-4317-8CB0-4A5F077EC58F}" type="presParOf" srcId="{7B536ABD-AECC-476B-9561-02A064B13057}" destId="{8EC43B7E-BF05-4C83-85F5-DEFED1D016D7}" srcOrd="4" destOrd="0" presId="urn:microsoft.com/office/officeart/2005/8/layout/vList4"/>
    <dgm:cxn modelId="{EB36572E-A5A8-4B2D-A53F-CA5F01D1F163}" type="presParOf" srcId="{8EC43B7E-BF05-4C83-85F5-DEFED1D016D7}" destId="{0347185A-D89A-46C6-86C4-F369BCDC3E54}" srcOrd="0" destOrd="0" presId="urn:microsoft.com/office/officeart/2005/8/layout/vList4"/>
    <dgm:cxn modelId="{1BC748E1-0E68-4552-B0E4-7B94D1793C84}" type="presParOf" srcId="{8EC43B7E-BF05-4C83-85F5-DEFED1D016D7}" destId="{B3B9EC2A-2B14-4DFB-B05C-3992C48A6C55}" srcOrd="1" destOrd="0" presId="urn:microsoft.com/office/officeart/2005/8/layout/vList4"/>
    <dgm:cxn modelId="{FB6EF831-5EF4-4CDA-8037-8D7720FB8C92}" type="presParOf" srcId="{8EC43B7E-BF05-4C83-85F5-DEFED1D016D7}" destId="{38BE27A8-8D3A-4477-B7BA-CDBBB24A81D5}" srcOrd="2" destOrd="0" presId="urn:microsoft.com/office/officeart/2005/8/layout/vList4"/>
  </dgm:cxnLst>
  <dgm:bg/>
  <dgm:whole/>
</dgm:dataModel>
</file>

<file path=ppt/diagrams/data10.xml><?xml version="1.0" encoding="utf-8"?>
<dgm:dataModel xmlns:dgm="http://schemas.openxmlformats.org/drawingml/2006/diagram" xmlns:a="http://schemas.openxmlformats.org/drawingml/2006/main">
  <dgm:ptLst>
    <dgm:pt modelId="{69D559AA-1406-4977-8E42-4F2886FF49B6}" type="doc">
      <dgm:prSet loTypeId="urn:microsoft.com/office/officeart/2005/8/layout/vList2" loCatId="list" qsTypeId="urn:microsoft.com/office/officeart/2005/8/quickstyle/simple5" qsCatId="simple" csTypeId="urn:microsoft.com/office/officeart/2005/8/colors/colorful1" csCatId="colorful" phldr="1"/>
      <dgm:spPr/>
      <dgm:t>
        <a:bodyPr/>
        <a:lstStyle/>
        <a:p>
          <a:endParaRPr lang="en-US"/>
        </a:p>
      </dgm:t>
    </dgm:pt>
    <dgm:pt modelId="{6231AB71-A60D-4B9B-A44A-97CD7F51FEDA}">
      <dgm:prSet/>
      <dgm:spPr/>
      <dgm:t>
        <a:bodyPr/>
        <a:lstStyle/>
        <a:p>
          <a:pPr rtl="0"/>
          <a:r>
            <a:rPr lang="es-CO" dirty="0" smtClean="0">
              <a:effectLst>
                <a:outerShdw blurRad="38100" dist="38100" dir="2700000" algn="tl">
                  <a:srgbClr val="000000">
                    <a:alpha val="43137"/>
                  </a:srgbClr>
                </a:outerShdw>
              </a:effectLst>
            </a:rPr>
            <a:t>Construyendo soluciones innovadoras</a:t>
          </a:r>
          <a:endParaRPr lang="en-US" dirty="0">
            <a:effectLst>
              <a:outerShdw blurRad="38100" dist="38100" dir="2700000" algn="tl">
                <a:srgbClr val="000000">
                  <a:alpha val="43137"/>
                </a:srgbClr>
              </a:outerShdw>
            </a:effectLst>
          </a:endParaRPr>
        </a:p>
      </dgm:t>
    </dgm:pt>
    <dgm:pt modelId="{C72E1DB1-0930-4956-8658-3745EAC94FF6}" type="parTrans" cxnId="{7C0B66A3-4510-4D5E-8D43-20E74ED3AD1A}">
      <dgm:prSet/>
      <dgm:spPr/>
      <dgm:t>
        <a:bodyPr/>
        <a:lstStyle/>
        <a:p>
          <a:endParaRPr lang="en-US">
            <a:effectLst>
              <a:outerShdw blurRad="38100" dist="38100" dir="2700000" algn="tl">
                <a:srgbClr val="000000">
                  <a:alpha val="43137"/>
                </a:srgbClr>
              </a:outerShdw>
            </a:effectLst>
          </a:endParaRPr>
        </a:p>
      </dgm:t>
    </dgm:pt>
    <dgm:pt modelId="{9A1184CC-BD90-41EF-80DC-5823E9C88720}" type="sibTrans" cxnId="{7C0B66A3-4510-4D5E-8D43-20E74ED3AD1A}">
      <dgm:prSet/>
      <dgm:spPr/>
      <dgm:t>
        <a:bodyPr/>
        <a:lstStyle/>
        <a:p>
          <a:endParaRPr lang="en-US">
            <a:effectLst>
              <a:outerShdw blurRad="38100" dist="38100" dir="2700000" algn="tl">
                <a:srgbClr val="000000">
                  <a:alpha val="43137"/>
                </a:srgbClr>
              </a:outerShdw>
            </a:effectLst>
          </a:endParaRPr>
        </a:p>
      </dgm:t>
    </dgm:pt>
    <dgm:pt modelId="{B65C18D4-5B59-4A94-8BC4-7F8E32E253CA}">
      <dgm:prSet/>
      <dgm:spPr/>
      <dgm:t>
        <a:bodyPr/>
        <a:lstStyle/>
        <a:p>
          <a:pPr rtl="0"/>
          <a:r>
            <a:rPr lang="es-CO" dirty="0" smtClean="0">
              <a:effectLst>
                <a:outerShdw blurRad="38100" dist="38100" dir="2700000" algn="tl">
                  <a:srgbClr val="000000">
                    <a:alpha val="43137"/>
                  </a:srgbClr>
                </a:outerShdw>
              </a:effectLst>
            </a:rPr>
            <a:t>Con las cuáles puedan ayudar a sus clientes</a:t>
          </a:r>
          <a:endParaRPr lang="en-US" dirty="0">
            <a:effectLst>
              <a:outerShdw blurRad="38100" dist="38100" dir="2700000" algn="tl">
                <a:srgbClr val="000000">
                  <a:alpha val="43137"/>
                </a:srgbClr>
              </a:outerShdw>
            </a:effectLst>
          </a:endParaRPr>
        </a:p>
      </dgm:t>
    </dgm:pt>
    <dgm:pt modelId="{FD0897C1-0947-46C3-8B93-1709318ADE60}" type="parTrans" cxnId="{854B57F4-F05F-41E8-8F67-3F61918589D5}">
      <dgm:prSet/>
      <dgm:spPr/>
      <dgm:t>
        <a:bodyPr/>
        <a:lstStyle/>
        <a:p>
          <a:endParaRPr lang="en-US">
            <a:effectLst>
              <a:outerShdw blurRad="38100" dist="38100" dir="2700000" algn="tl">
                <a:srgbClr val="000000">
                  <a:alpha val="43137"/>
                </a:srgbClr>
              </a:outerShdw>
            </a:effectLst>
          </a:endParaRPr>
        </a:p>
      </dgm:t>
    </dgm:pt>
    <dgm:pt modelId="{A96FE1A7-24B4-4127-8FBD-90AC3B13E40D}" type="sibTrans" cxnId="{854B57F4-F05F-41E8-8F67-3F61918589D5}">
      <dgm:prSet/>
      <dgm:spPr/>
      <dgm:t>
        <a:bodyPr/>
        <a:lstStyle/>
        <a:p>
          <a:endParaRPr lang="en-US">
            <a:effectLst>
              <a:outerShdw blurRad="38100" dist="38100" dir="2700000" algn="tl">
                <a:srgbClr val="000000">
                  <a:alpha val="43137"/>
                </a:srgbClr>
              </a:outerShdw>
            </a:effectLst>
          </a:endParaRPr>
        </a:p>
      </dgm:t>
    </dgm:pt>
    <dgm:pt modelId="{6EB3748F-DCDC-4026-A539-05CBFE560065}">
      <dgm:prSet/>
      <dgm:spPr/>
      <dgm:t>
        <a:bodyPr/>
        <a:lstStyle/>
        <a:p>
          <a:pPr rtl="0"/>
          <a:r>
            <a:rPr lang="es-CO" dirty="0" smtClean="0">
              <a:effectLst>
                <a:outerShdw blurRad="38100" dist="38100" dir="2700000" algn="tl">
                  <a:srgbClr val="000000">
                    <a:alpha val="43137"/>
                  </a:srgbClr>
                </a:outerShdw>
              </a:effectLst>
            </a:rPr>
            <a:t>Para que sean exitosos</a:t>
          </a:r>
          <a:endParaRPr lang="es-CO" dirty="0">
            <a:effectLst>
              <a:outerShdw blurRad="38100" dist="38100" dir="2700000" algn="tl">
                <a:srgbClr val="000000">
                  <a:alpha val="43137"/>
                </a:srgbClr>
              </a:outerShdw>
            </a:effectLst>
          </a:endParaRPr>
        </a:p>
      </dgm:t>
    </dgm:pt>
    <dgm:pt modelId="{3D14F233-A1AD-443C-BA42-2F75CDBE7B9C}" type="parTrans" cxnId="{B74C6EF6-8B01-47E7-BA68-D6E7BF8A583B}">
      <dgm:prSet/>
      <dgm:spPr/>
      <dgm:t>
        <a:bodyPr/>
        <a:lstStyle/>
        <a:p>
          <a:endParaRPr lang="en-US">
            <a:effectLst>
              <a:outerShdw blurRad="38100" dist="38100" dir="2700000" algn="tl">
                <a:srgbClr val="000000">
                  <a:alpha val="43137"/>
                </a:srgbClr>
              </a:outerShdw>
            </a:effectLst>
          </a:endParaRPr>
        </a:p>
      </dgm:t>
    </dgm:pt>
    <dgm:pt modelId="{F38CD85E-C774-44E8-BA03-4F81B82E4731}" type="sibTrans" cxnId="{B74C6EF6-8B01-47E7-BA68-D6E7BF8A583B}">
      <dgm:prSet/>
      <dgm:spPr/>
      <dgm:t>
        <a:bodyPr/>
        <a:lstStyle/>
        <a:p>
          <a:endParaRPr lang="en-US">
            <a:effectLst>
              <a:outerShdw blurRad="38100" dist="38100" dir="2700000" algn="tl">
                <a:srgbClr val="000000">
                  <a:alpha val="43137"/>
                </a:srgbClr>
              </a:outerShdw>
            </a:effectLst>
          </a:endParaRPr>
        </a:p>
      </dgm:t>
    </dgm:pt>
    <dgm:pt modelId="{C92E09D5-5EE4-45DC-8B3B-230062237CD9}">
      <dgm:prSet/>
      <dgm:spPr/>
      <dgm:t>
        <a:bodyPr/>
        <a:lstStyle/>
        <a:p>
          <a:pPr rtl="0"/>
          <a:r>
            <a:rPr lang="es-CO" dirty="0" smtClean="0">
              <a:effectLst>
                <a:outerShdw blurRad="38100" dist="38100" dir="2700000" algn="tl">
                  <a:srgbClr val="000000">
                    <a:alpha val="43137"/>
                  </a:srgbClr>
                </a:outerShdw>
              </a:effectLst>
            </a:rPr>
            <a:t>Apoyarlos</a:t>
          </a:r>
          <a:endParaRPr lang="es-CO" dirty="0">
            <a:effectLst>
              <a:outerShdw blurRad="38100" dist="38100" dir="2700000" algn="tl">
                <a:srgbClr val="000000">
                  <a:alpha val="43137"/>
                </a:srgbClr>
              </a:outerShdw>
            </a:effectLst>
          </a:endParaRPr>
        </a:p>
      </dgm:t>
    </dgm:pt>
    <dgm:pt modelId="{8CB3EF43-BA8D-4AA1-829D-F2A48E7F4D8C}" type="parTrans" cxnId="{A8D0651E-1224-47FC-AC04-3978ADA6C298}">
      <dgm:prSet/>
      <dgm:spPr/>
      <dgm:t>
        <a:bodyPr/>
        <a:lstStyle/>
        <a:p>
          <a:endParaRPr lang="en-US">
            <a:effectLst>
              <a:outerShdw blurRad="38100" dist="38100" dir="2700000" algn="tl">
                <a:srgbClr val="000000">
                  <a:alpha val="43137"/>
                </a:srgbClr>
              </a:outerShdw>
            </a:effectLst>
          </a:endParaRPr>
        </a:p>
      </dgm:t>
    </dgm:pt>
    <dgm:pt modelId="{F187A115-E0F5-4942-99B2-E7601540D607}" type="sibTrans" cxnId="{A8D0651E-1224-47FC-AC04-3978ADA6C298}">
      <dgm:prSet/>
      <dgm:spPr/>
      <dgm:t>
        <a:bodyPr/>
        <a:lstStyle/>
        <a:p>
          <a:endParaRPr lang="en-US">
            <a:effectLst>
              <a:outerShdw blurRad="38100" dist="38100" dir="2700000" algn="tl">
                <a:srgbClr val="000000">
                  <a:alpha val="43137"/>
                </a:srgbClr>
              </a:outerShdw>
            </a:effectLst>
          </a:endParaRPr>
        </a:p>
      </dgm:t>
    </dgm:pt>
    <dgm:pt modelId="{A0314D74-7465-4232-A406-843067512759}" type="pres">
      <dgm:prSet presAssocID="{69D559AA-1406-4977-8E42-4F2886FF49B6}" presName="linear" presStyleCnt="0">
        <dgm:presLayoutVars>
          <dgm:animLvl val="lvl"/>
          <dgm:resizeHandles val="exact"/>
        </dgm:presLayoutVars>
      </dgm:prSet>
      <dgm:spPr/>
      <dgm:t>
        <a:bodyPr/>
        <a:lstStyle/>
        <a:p>
          <a:endParaRPr lang="en-US"/>
        </a:p>
      </dgm:t>
    </dgm:pt>
    <dgm:pt modelId="{8363D0DA-F835-47CA-AAD7-878B21A9F47E}" type="pres">
      <dgm:prSet presAssocID="{C92E09D5-5EE4-45DC-8B3B-230062237CD9}" presName="parentText" presStyleLbl="node1" presStyleIdx="0" presStyleCnt="4">
        <dgm:presLayoutVars>
          <dgm:chMax val="0"/>
          <dgm:bulletEnabled val="1"/>
        </dgm:presLayoutVars>
      </dgm:prSet>
      <dgm:spPr/>
      <dgm:t>
        <a:bodyPr/>
        <a:lstStyle/>
        <a:p>
          <a:endParaRPr lang="en-US"/>
        </a:p>
      </dgm:t>
    </dgm:pt>
    <dgm:pt modelId="{E0DFDCE8-BA0A-476C-98C8-EEBB285296E4}" type="pres">
      <dgm:prSet presAssocID="{F187A115-E0F5-4942-99B2-E7601540D607}" presName="spacer" presStyleCnt="0"/>
      <dgm:spPr/>
    </dgm:pt>
    <dgm:pt modelId="{91E66640-84D0-4783-8C3F-A773BC4A26B1}" type="pres">
      <dgm:prSet presAssocID="{6EB3748F-DCDC-4026-A539-05CBFE560065}" presName="parentText" presStyleLbl="node1" presStyleIdx="1" presStyleCnt="4">
        <dgm:presLayoutVars>
          <dgm:chMax val="0"/>
          <dgm:bulletEnabled val="1"/>
        </dgm:presLayoutVars>
      </dgm:prSet>
      <dgm:spPr/>
      <dgm:t>
        <a:bodyPr/>
        <a:lstStyle/>
        <a:p>
          <a:endParaRPr lang="en-US"/>
        </a:p>
      </dgm:t>
    </dgm:pt>
    <dgm:pt modelId="{1087ADBC-0730-419C-97D7-704D4C84C8F4}" type="pres">
      <dgm:prSet presAssocID="{F38CD85E-C774-44E8-BA03-4F81B82E4731}" presName="spacer" presStyleCnt="0"/>
      <dgm:spPr/>
    </dgm:pt>
    <dgm:pt modelId="{0E108685-FD86-4C08-8776-AFD1E86D8D8B}" type="pres">
      <dgm:prSet presAssocID="{6231AB71-A60D-4B9B-A44A-97CD7F51FEDA}" presName="parentText" presStyleLbl="node1" presStyleIdx="2" presStyleCnt="4">
        <dgm:presLayoutVars>
          <dgm:chMax val="0"/>
          <dgm:bulletEnabled val="1"/>
        </dgm:presLayoutVars>
      </dgm:prSet>
      <dgm:spPr/>
      <dgm:t>
        <a:bodyPr/>
        <a:lstStyle/>
        <a:p>
          <a:endParaRPr lang="en-US"/>
        </a:p>
      </dgm:t>
    </dgm:pt>
    <dgm:pt modelId="{3AE6B85B-9B0D-4009-A1F8-8D779EB040E8}" type="pres">
      <dgm:prSet presAssocID="{9A1184CC-BD90-41EF-80DC-5823E9C88720}" presName="spacer" presStyleCnt="0"/>
      <dgm:spPr/>
    </dgm:pt>
    <dgm:pt modelId="{BB1D89A3-90DE-451B-A9B6-8789286EF9BD}" type="pres">
      <dgm:prSet presAssocID="{B65C18D4-5B59-4A94-8BC4-7F8E32E253CA}" presName="parentText" presStyleLbl="node1" presStyleIdx="3" presStyleCnt="4">
        <dgm:presLayoutVars>
          <dgm:chMax val="0"/>
          <dgm:bulletEnabled val="1"/>
        </dgm:presLayoutVars>
      </dgm:prSet>
      <dgm:spPr/>
      <dgm:t>
        <a:bodyPr/>
        <a:lstStyle/>
        <a:p>
          <a:endParaRPr lang="en-US"/>
        </a:p>
      </dgm:t>
    </dgm:pt>
  </dgm:ptLst>
  <dgm:cxnLst>
    <dgm:cxn modelId="{90A2F6F2-40F9-41A3-9741-FAA8F69CA166}" type="presOf" srcId="{B65C18D4-5B59-4A94-8BC4-7F8E32E253CA}" destId="{BB1D89A3-90DE-451B-A9B6-8789286EF9BD}" srcOrd="0" destOrd="0" presId="urn:microsoft.com/office/officeart/2005/8/layout/vList2"/>
    <dgm:cxn modelId="{A8D0651E-1224-47FC-AC04-3978ADA6C298}" srcId="{69D559AA-1406-4977-8E42-4F2886FF49B6}" destId="{C92E09D5-5EE4-45DC-8B3B-230062237CD9}" srcOrd="0" destOrd="0" parTransId="{8CB3EF43-BA8D-4AA1-829D-F2A48E7F4D8C}" sibTransId="{F187A115-E0F5-4942-99B2-E7601540D607}"/>
    <dgm:cxn modelId="{7C0B66A3-4510-4D5E-8D43-20E74ED3AD1A}" srcId="{69D559AA-1406-4977-8E42-4F2886FF49B6}" destId="{6231AB71-A60D-4B9B-A44A-97CD7F51FEDA}" srcOrd="2" destOrd="0" parTransId="{C72E1DB1-0930-4956-8658-3745EAC94FF6}" sibTransId="{9A1184CC-BD90-41EF-80DC-5823E9C88720}"/>
    <dgm:cxn modelId="{854B57F4-F05F-41E8-8F67-3F61918589D5}" srcId="{69D559AA-1406-4977-8E42-4F2886FF49B6}" destId="{B65C18D4-5B59-4A94-8BC4-7F8E32E253CA}" srcOrd="3" destOrd="0" parTransId="{FD0897C1-0947-46C3-8B93-1709318ADE60}" sibTransId="{A96FE1A7-24B4-4127-8FBD-90AC3B13E40D}"/>
    <dgm:cxn modelId="{ADC2159A-F213-4AB5-82C0-F8FB21A8DA73}" type="presOf" srcId="{6EB3748F-DCDC-4026-A539-05CBFE560065}" destId="{91E66640-84D0-4783-8C3F-A773BC4A26B1}" srcOrd="0" destOrd="0" presId="urn:microsoft.com/office/officeart/2005/8/layout/vList2"/>
    <dgm:cxn modelId="{B74C6EF6-8B01-47E7-BA68-D6E7BF8A583B}" srcId="{69D559AA-1406-4977-8E42-4F2886FF49B6}" destId="{6EB3748F-DCDC-4026-A539-05CBFE560065}" srcOrd="1" destOrd="0" parTransId="{3D14F233-A1AD-443C-BA42-2F75CDBE7B9C}" sibTransId="{F38CD85E-C774-44E8-BA03-4F81B82E4731}"/>
    <dgm:cxn modelId="{59554052-795B-4C4E-847E-DB1660FD459E}" type="presOf" srcId="{C92E09D5-5EE4-45DC-8B3B-230062237CD9}" destId="{8363D0DA-F835-47CA-AAD7-878B21A9F47E}" srcOrd="0" destOrd="0" presId="urn:microsoft.com/office/officeart/2005/8/layout/vList2"/>
    <dgm:cxn modelId="{91A2F02D-70E8-4905-8D38-C1A292605316}" type="presOf" srcId="{69D559AA-1406-4977-8E42-4F2886FF49B6}" destId="{A0314D74-7465-4232-A406-843067512759}" srcOrd="0" destOrd="0" presId="urn:microsoft.com/office/officeart/2005/8/layout/vList2"/>
    <dgm:cxn modelId="{D18F951C-BDFE-48F4-B1BA-8EED6970CC6B}" type="presOf" srcId="{6231AB71-A60D-4B9B-A44A-97CD7F51FEDA}" destId="{0E108685-FD86-4C08-8776-AFD1E86D8D8B}" srcOrd="0" destOrd="0" presId="urn:microsoft.com/office/officeart/2005/8/layout/vList2"/>
    <dgm:cxn modelId="{F64E9A23-C8B2-4C60-A7E0-84D4565A9769}" type="presParOf" srcId="{A0314D74-7465-4232-A406-843067512759}" destId="{8363D0DA-F835-47CA-AAD7-878B21A9F47E}" srcOrd="0" destOrd="0" presId="urn:microsoft.com/office/officeart/2005/8/layout/vList2"/>
    <dgm:cxn modelId="{F428E8CC-2A39-400E-92FD-46C55D6C857C}" type="presParOf" srcId="{A0314D74-7465-4232-A406-843067512759}" destId="{E0DFDCE8-BA0A-476C-98C8-EEBB285296E4}" srcOrd="1" destOrd="0" presId="urn:microsoft.com/office/officeart/2005/8/layout/vList2"/>
    <dgm:cxn modelId="{82A18436-B102-4029-B36D-93968533E662}" type="presParOf" srcId="{A0314D74-7465-4232-A406-843067512759}" destId="{91E66640-84D0-4783-8C3F-A773BC4A26B1}" srcOrd="2" destOrd="0" presId="urn:microsoft.com/office/officeart/2005/8/layout/vList2"/>
    <dgm:cxn modelId="{A4D82515-BE8D-46F4-903F-0F8A2491670A}" type="presParOf" srcId="{A0314D74-7465-4232-A406-843067512759}" destId="{1087ADBC-0730-419C-97D7-704D4C84C8F4}" srcOrd="3" destOrd="0" presId="urn:microsoft.com/office/officeart/2005/8/layout/vList2"/>
    <dgm:cxn modelId="{14261E94-11B4-4554-AB19-193238C56985}" type="presParOf" srcId="{A0314D74-7465-4232-A406-843067512759}" destId="{0E108685-FD86-4C08-8776-AFD1E86D8D8B}" srcOrd="4" destOrd="0" presId="urn:microsoft.com/office/officeart/2005/8/layout/vList2"/>
    <dgm:cxn modelId="{AF6E1288-47AD-4946-A309-E4AE0E0E7D4F}" type="presParOf" srcId="{A0314D74-7465-4232-A406-843067512759}" destId="{3AE6B85B-9B0D-4009-A1F8-8D779EB040E8}" srcOrd="5" destOrd="0" presId="urn:microsoft.com/office/officeart/2005/8/layout/vList2"/>
    <dgm:cxn modelId="{BD0748D4-E7CD-41BF-82FB-53E3839047A8}" type="presParOf" srcId="{A0314D74-7465-4232-A406-843067512759}" destId="{BB1D89A3-90DE-451B-A9B6-8789286EF9BD}" srcOrd="6" destOrd="0" presId="urn:microsoft.com/office/officeart/2005/8/layout/vList2"/>
  </dgm:cxnLst>
  <dgm:bg/>
  <dgm:whole/>
</dgm:dataModel>
</file>

<file path=ppt/diagrams/data2.xml><?xml version="1.0" encoding="utf-8"?>
<dgm:dataModel xmlns:dgm="http://schemas.openxmlformats.org/drawingml/2006/diagram" xmlns:a="http://schemas.openxmlformats.org/drawingml/2006/main">
  <dgm:ptLst>
    <dgm:pt modelId="{6D546E62-E5C1-40FC-9FB7-4A265407C26D}" type="doc">
      <dgm:prSet loTypeId="urn:microsoft.com/office/officeart/2005/8/layout/gear1" loCatId="process" qsTypeId="urn:microsoft.com/office/officeart/2005/8/quickstyle/simple5" qsCatId="simple" csTypeId="urn:microsoft.com/office/officeart/2005/8/colors/colorful1" csCatId="colorful" phldr="1"/>
      <dgm:spPr/>
    </dgm:pt>
    <dgm:pt modelId="{C74FD8D2-8746-4D3A-813E-E580B875BFB6}">
      <dgm:prSet phldrT="[Text]" custT="1"/>
      <dgm:spPr/>
      <dgm:t>
        <a:bodyPr/>
        <a:lstStyle/>
        <a:p>
          <a:r>
            <a:rPr lang="es-CO" sz="1600" b="0" noProof="0" dirty="0" smtClean="0">
              <a:effectLst>
                <a:outerShdw blurRad="38100" dist="38100" dir="2700000" algn="tl">
                  <a:srgbClr val="000000">
                    <a:alpha val="43137"/>
                  </a:srgbClr>
                </a:outerShdw>
              </a:effectLst>
            </a:rPr>
            <a:t>Experiencia de Usuario</a:t>
          </a:r>
          <a:endParaRPr lang="es-CO" sz="1600" b="0" noProof="0" dirty="0">
            <a:effectLst>
              <a:outerShdw blurRad="38100" dist="38100" dir="2700000" algn="tl">
                <a:srgbClr val="000000">
                  <a:alpha val="43137"/>
                </a:srgbClr>
              </a:outerShdw>
            </a:effectLst>
          </a:endParaRPr>
        </a:p>
      </dgm:t>
    </dgm:pt>
    <dgm:pt modelId="{D9B5F746-48A1-4B15-86BB-793C612CC587}" type="parTrans" cxnId="{FD3F559B-B8D9-4552-862B-A6239E7A4F06}">
      <dgm:prSet/>
      <dgm:spPr/>
      <dgm:t>
        <a:bodyPr/>
        <a:lstStyle/>
        <a:p>
          <a:endParaRPr lang="es-CO" sz="1600" b="0" noProof="0">
            <a:effectLst>
              <a:outerShdw blurRad="38100" dist="38100" dir="2700000" algn="tl">
                <a:srgbClr val="000000">
                  <a:alpha val="43137"/>
                </a:srgbClr>
              </a:outerShdw>
            </a:effectLst>
          </a:endParaRPr>
        </a:p>
      </dgm:t>
    </dgm:pt>
    <dgm:pt modelId="{BF02E2E6-B8F3-46BD-8BB3-3B3B0709F8A1}" type="sibTrans" cxnId="{FD3F559B-B8D9-4552-862B-A6239E7A4F06}">
      <dgm:prSet/>
      <dgm:spPr/>
      <dgm:t>
        <a:bodyPr/>
        <a:lstStyle/>
        <a:p>
          <a:endParaRPr lang="es-CO" sz="1600" b="0" noProof="0">
            <a:effectLst>
              <a:outerShdw blurRad="38100" dist="38100" dir="2700000" algn="tl">
                <a:srgbClr val="000000">
                  <a:alpha val="43137"/>
                </a:srgbClr>
              </a:outerShdw>
            </a:effectLst>
          </a:endParaRPr>
        </a:p>
      </dgm:t>
    </dgm:pt>
    <dgm:pt modelId="{59A27F19-748F-4C64-9134-2973DD48F409}">
      <dgm:prSet phldrT="[Text]" custT="1"/>
      <dgm:spPr/>
      <dgm:t>
        <a:bodyPr/>
        <a:lstStyle/>
        <a:p>
          <a:r>
            <a:rPr lang="es-CO" sz="1600" b="0" noProof="0" dirty="0" smtClean="0">
              <a:effectLst>
                <a:outerShdw blurRad="38100" dist="38100" dir="2700000" algn="tl">
                  <a:srgbClr val="000000">
                    <a:alpha val="43137"/>
                  </a:srgbClr>
                </a:outerShdw>
              </a:effectLst>
            </a:rPr>
            <a:t>Múltiples Dispositivos</a:t>
          </a:r>
          <a:endParaRPr lang="es-CO" sz="1600" b="0" noProof="0" dirty="0">
            <a:effectLst>
              <a:outerShdw blurRad="38100" dist="38100" dir="2700000" algn="tl">
                <a:srgbClr val="000000">
                  <a:alpha val="43137"/>
                </a:srgbClr>
              </a:outerShdw>
            </a:effectLst>
          </a:endParaRPr>
        </a:p>
      </dgm:t>
    </dgm:pt>
    <dgm:pt modelId="{70E5DF17-8B2B-4521-8020-3F7B0612FED9}" type="parTrans" cxnId="{13AA16D2-B009-4B18-B9AA-4F899BF032C7}">
      <dgm:prSet/>
      <dgm:spPr/>
      <dgm:t>
        <a:bodyPr/>
        <a:lstStyle/>
        <a:p>
          <a:endParaRPr lang="es-CO" sz="1600" b="0" noProof="0">
            <a:effectLst>
              <a:outerShdw blurRad="38100" dist="38100" dir="2700000" algn="tl">
                <a:srgbClr val="000000">
                  <a:alpha val="43137"/>
                </a:srgbClr>
              </a:outerShdw>
            </a:effectLst>
          </a:endParaRPr>
        </a:p>
      </dgm:t>
    </dgm:pt>
    <dgm:pt modelId="{86B80F55-F190-4385-A0CB-4FC512FABB70}" type="sibTrans" cxnId="{13AA16D2-B009-4B18-B9AA-4F899BF032C7}">
      <dgm:prSet/>
      <dgm:spPr/>
      <dgm:t>
        <a:bodyPr/>
        <a:lstStyle/>
        <a:p>
          <a:endParaRPr lang="es-CO" sz="1600" b="0" noProof="0">
            <a:effectLst>
              <a:outerShdw blurRad="38100" dist="38100" dir="2700000" algn="tl">
                <a:srgbClr val="000000">
                  <a:alpha val="43137"/>
                </a:srgbClr>
              </a:outerShdw>
            </a:effectLst>
          </a:endParaRPr>
        </a:p>
      </dgm:t>
    </dgm:pt>
    <dgm:pt modelId="{DD807EBC-9453-4890-BCEE-1977CA38471B}">
      <dgm:prSet phldrT="[Text]" custT="1"/>
      <dgm:spPr/>
      <dgm:t>
        <a:bodyPr/>
        <a:lstStyle/>
        <a:p>
          <a:r>
            <a:rPr lang="es-CO" sz="1600" b="0" noProof="0" dirty="0" smtClean="0">
              <a:effectLst>
                <a:outerShdw blurRad="38100" dist="38100" dir="2700000" algn="tl">
                  <a:srgbClr val="000000">
                    <a:alpha val="43137"/>
                  </a:srgbClr>
                </a:outerShdw>
              </a:effectLst>
            </a:rPr>
            <a:t>Agregación Servicios</a:t>
          </a:r>
          <a:endParaRPr lang="es-CO" sz="1600" b="0" noProof="0" dirty="0">
            <a:effectLst>
              <a:outerShdw blurRad="38100" dist="38100" dir="2700000" algn="tl">
                <a:srgbClr val="000000">
                  <a:alpha val="43137"/>
                </a:srgbClr>
              </a:outerShdw>
            </a:effectLst>
          </a:endParaRPr>
        </a:p>
      </dgm:t>
    </dgm:pt>
    <dgm:pt modelId="{DC9B933B-15B2-49B5-8996-881231039A39}" type="parTrans" cxnId="{9BF0B34A-583C-4D8C-A6AA-4D94B6588DE2}">
      <dgm:prSet/>
      <dgm:spPr/>
      <dgm:t>
        <a:bodyPr/>
        <a:lstStyle/>
        <a:p>
          <a:endParaRPr lang="es-CO" sz="1600" b="0" noProof="0">
            <a:effectLst>
              <a:outerShdw blurRad="38100" dist="38100" dir="2700000" algn="tl">
                <a:srgbClr val="000000">
                  <a:alpha val="43137"/>
                </a:srgbClr>
              </a:outerShdw>
            </a:effectLst>
          </a:endParaRPr>
        </a:p>
      </dgm:t>
    </dgm:pt>
    <dgm:pt modelId="{FF58D658-41BD-4437-9C03-DE17F91DECA5}" type="sibTrans" cxnId="{9BF0B34A-583C-4D8C-A6AA-4D94B6588DE2}">
      <dgm:prSet/>
      <dgm:spPr/>
      <dgm:t>
        <a:bodyPr/>
        <a:lstStyle/>
        <a:p>
          <a:endParaRPr lang="es-CO" sz="1600" b="0" noProof="0">
            <a:effectLst>
              <a:outerShdw blurRad="38100" dist="38100" dir="2700000" algn="tl">
                <a:srgbClr val="000000">
                  <a:alpha val="43137"/>
                </a:srgbClr>
              </a:outerShdw>
            </a:effectLst>
          </a:endParaRPr>
        </a:p>
      </dgm:t>
    </dgm:pt>
    <dgm:pt modelId="{E4742C8D-C792-4AFA-95FB-811F1DFDA73E}" type="pres">
      <dgm:prSet presAssocID="{6D546E62-E5C1-40FC-9FB7-4A265407C26D}" presName="composite" presStyleCnt="0">
        <dgm:presLayoutVars>
          <dgm:chMax val="3"/>
          <dgm:animLvl val="lvl"/>
          <dgm:resizeHandles val="exact"/>
        </dgm:presLayoutVars>
      </dgm:prSet>
      <dgm:spPr/>
    </dgm:pt>
    <dgm:pt modelId="{7DF2B4DC-DF2D-4FBA-AC47-AFACA8141BC3}" type="pres">
      <dgm:prSet presAssocID="{C74FD8D2-8746-4D3A-813E-E580B875BFB6}" presName="gear1" presStyleLbl="node1" presStyleIdx="0" presStyleCnt="3" custScaleX="95501" custScaleY="86168" custLinFactNeighborX="3871" custLinFactNeighborY="4306">
        <dgm:presLayoutVars>
          <dgm:chMax val="1"/>
          <dgm:bulletEnabled val="1"/>
        </dgm:presLayoutVars>
      </dgm:prSet>
      <dgm:spPr/>
      <dgm:t>
        <a:bodyPr/>
        <a:lstStyle/>
        <a:p>
          <a:endParaRPr lang="en-US"/>
        </a:p>
      </dgm:t>
    </dgm:pt>
    <dgm:pt modelId="{3278FE7A-8BEF-4656-8630-8A09503D2815}" type="pres">
      <dgm:prSet presAssocID="{C74FD8D2-8746-4D3A-813E-E580B875BFB6}" presName="gear1srcNode" presStyleLbl="node1" presStyleIdx="0" presStyleCnt="3"/>
      <dgm:spPr/>
      <dgm:t>
        <a:bodyPr/>
        <a:lstStyle/>
        <a:p>
          <a:endParaRPr lang="en-US"/>
        </a:p>
      </dgm:t>
    </dgm:pt>
    <dgm:pt modelId="{37A099BF-5BC3-46C7-8F22-1CDFF5AE0598}" type="pres">
      <dgm:prSet presAssocID="{C74FD8D2-8746-4D3A-813E-E580B875BFB6}" presName="gear1dstNode" presStyleLbl="node1" presStyleIdx="0" presStyleCnt="3"/>
      <dgm:spPr/>
      <dgm:t>
        <a:bodyPr/>
        <a:lstStyle/>
        <a:p>
          <a:endParaRPr lang="en-US"/>
        </a:p>
      </dgm:t>
    </dgm:pt>
    <dgm:pt modelId="{D47D894B-20BC-430E-BF32-3801426BB5FB}" type="pres">
      <dgm:prSet presAssocID="{59A27F19-748F-4C64-9134-2973DD48F409}" presName="gear2" presStyleLbl="node1" presStyleIdx="1" presStyleCnt="3" custScaleX="117500" custScaleY="115000" custLinFactNeighborY="-3750">
        <dgm:presLayoutVars>
          <dgm:chMax val="1"/>
          <dgm:bulletEnabled val="1"/>
        </dgm:presLayoutVars>
      </dgm:prSet>
      <dgm:spPr/>
      <dgm:t>
        <a:bodyPr/>
        <a:lstStyle/>
        <a:p>
          <a:endParaRPr lang="en-US"/>
        </a:p>
      </dgm:t>
    </dgm:pt>
    <dgm:pt modelId="{754F8EF8-BA53-4CEC-824C-BC3792215BE2}" type="pres">
      <dgm:prSet presAssocID="{59A27F19-748F-4C64-9134-2973DD48F409}" presName="gear2srcNode" presStyleLbl="node1" presStyleIdx="1" presStyleCnt="3"/>
      <dgm:spPr/>
      <dgm:t>
        <a:bodyPr/>
        <a:lstStyle/>
        <a:p>
          <a:endParaRPr lang="en-US"/>
        </a:p>
      </dgm:t>
    </dgm:pt>
    <dgm:pt modelId="{7B6D5A7B-EC38-42E2-B042-D2E6259190CD}" type="pres">
      <dgm:prSet presAssocID="{59A27F19-748F-4C64-9134-2973DD48F409}" presName="gear2dstNode" presStyleLbl="node1" presStyleIdx="1" presStyleCnt="3"/>
      <dgm:spPr/>
      <dgm:t>
        <a:bodyPr/>
        <a:lstStyle/>
        <a:p>
          <a:endParaRPr lang="en-US"/>
        </a:p>
      </dgm:t>
    </dgm:pt>
    <dgm:pt modelId="{45592E36-736B-47B9-A2A9-16A4E68E4114}" type="pres">
      <dgm:prSet presAssocID="{DD807EBC-9453-4890-BCEE-1977CA38471B}" presName="gear3" presStyleLbl="node1" presStyleIdx="2" presStyleCnt="3" custLinFactNeighborX="5373" custLinFactNeighborY="-3962"/>
      <dgm:spPr/>
      <dgm:t>
        <a:bodyPr/>
        <a:lstStyle/>
        <a:p>
          <a:endParaRPr lang="en-US"/>
        </a:p>
      </dgm:t>
    </dgm:pt>
    <dgm:pt modelId="{F149F686-E542-4957-AF75-0F725A852109}" type="pres">
      <dgm:prSet presAssocID="{DD807EBC-9453-4890-BCEE-1977CA38471B}" presName="gear3tx" presStyleLbl="node1" presStyleIdx="2" presStyleCnt="3">
        <dgm:presLayoutVars>
          <dgm:chMax val="1"/>
          <dgm:bulletEnabled val="1"/>
        </dgm:presLayoutVars>
      </dgm:prSet>
      <dgm:spPr/>
      <dgm:t>
        <a:bodyPr/>
        <a:lstStyle/>
        <a:p>
          <a:endParaRPr lang="en-US"/>
        </a:p>
      </dgm:t>
    </dgm:pt>
    <dgm:pt modelId="{32AF737B-FD27-4F2D-B196-A87B0B8C3A6D}" type="pres">
      <dgm:prSet presAssocID="{DD807EBC-9453-4890-BCEE-1977CA38471B}" presName="gear3srcNode" presStyleLbl="node1" presStyleIdx="2" presStyleCnt="3"/>
      <dgm:spPr/>
      <dgm:t>
        <a:bodyPr/>
        <a:lstStyle/>
        <a:p>
          <a:endParaRPr lang="en-US"/>
        </a:p>
      </dgm:t>
    </dgm:pt>
    <dgm:pt modelId="{298B6754-44B2-4F49-AF91-A05ED99FE524}" type="pres">
      <dgm:prSet presAssocID="{DD807EBC-9453-4890-BCEE-1977CA38471B}" presName="gear3dstNode" presStyleLbl="node1" presStyleIdx="2" presStyleCnt="3"/>
      <dgm:spPr/>
      <dgm:t>
        <a:bodyPr/>
        <a:lstStyle/>
        <a:p>
          <a:endParaRPr lang="en-US"/>
        </a:p>
      </dgm:t>
    </dgm:pt>
    <dgm:pt modelId="{21F553DD-7579-46A7-ADA8-375F51276320}" type="pres">
      <dgm:prSet presAssocID="{BF02E2E6-B8F3-46BD-8BB3-3B3B0709F8A1}" presName="connector1" presStyleLbl="sibTrans2D1" presStyleIdx="0" presStyleCnt="3"/>
      <dgm:spPr/>
      <dgm:t>
        <a:bodyPr/>
        <a:lstStyle/>
        <a:p>
          <a:endParaRPr lang="en-US"/>
        </a:p>
      </dgm:t>
    </dgm:pt>
    <dgm:pt modelId="{3258C788-FBD8-4960-8CA5-47EC19B3631D}" type="pres">
      <dgm:prSet presAssocID="{86B80F55-F190-4385-A0CB-4FC512FABB70}" presName="connector2" presStyleLbl="sibTrans2D1" presStyleIdx="1" presStyleCnt="3" custLinFactNeighborX="-10589"/>
      <dgm:spPr/>
      <dgm:t>
        <a:bodyPr/>
        <a:lstStyle/>
        <a:p>
          <a:endParaRPr lang="en-US"/>
        </a:p>
      </dgm:t>
    </dgm:pt>
    <dgm:pt modelId="{321A75BF-575E-4934-B60C-1FAD84C74523}" type="pres">
      <dgm:prSet presAssocID="{FF58D658-41BD-4437-9C03-DE17F91DECA5}" presName="connector3" presStyleLbl="sibTrans2D1" presStyleIdx="2" presStyleCnt="3" custLinFactNeighborX="-6054"/>
      <dgm:spPr/>
      <dgm:t>
        <a:bodyPr/>
        <a:lstStyle/>
        <a:p>
          <a:endParaRPr lang="en-US"/>
        </a:p>
      </dgm:t>
    </dgm:pt>
  </dgm:ptLst>
  <dgm:cxnLst>
    <dgm:cxn modelId="{10939D50-037A-4AE1-8840-D751D7F757F2}" type="presOf" srcId="{59A27F19-748F-4C64-9134-2973DD48F409}" destId="{D47D894B-20BC-430E-BF32-3801426BB5FB}" srcOrd="0" destOrd="0" presId="urn:microsoft.com/office/officeart/2005/8/layout/gear1"/>
    <dgm:cxn modelId="{3D5D05D5-421A-4597-ADB3-5087BE0A1573}" type="presOf" srcId="{FF58D658-41BD-4437-9C03-DE17F91DECA5}" destId="{321A75BF-575E-4934-B60C-1FAD84C74523}" srcOrd="0" destOrd="0" presId="urn:microsoft.com/office/officeart/2005/8/layout/gear1"/>
    <dgm:cxn modelId="{5C5A18EF-F30A-41CF-983B-367354894A03}" type="presOf" srcId="{6D546E62-E5C1-40FC-9FB7-4A265407C26D}" destId="{E4742C8D-C792-4AFA-95FB-811F1DFDA73E}" srcOrd="0" destOrd="0" presId="urn:microsoft.com/office/officeart/2005/8/layout/gear1"/>
    <dgm:cxn modelId="{E034C764-AEBB-4FE6-9AFA-78E3826CC8BE}" type="presOf" srcId="{BF02E2E6-B8F3-46BD-8BB3-3B3B0709F8A1}" destId="{21F553DD-7579-46A7-ADA8-375F51276320}" srcOrd="0" destOrd="0" presId="urn:microsoft.com/office/officeart/2005/8/layout/gear1"/>
    <dgm:cxn modelId="{20F4DFD7-5892-4012-B152-FFF6BCE51AE1}" type="presOf" srcId="{C74FD8D2-8746-4D3A-813E-E580B875BFB6}" destId="{3278FE7A-8BEF-4656-8630-8A09503D2815}" srcOrd="1" destOrd="0" presId="urn:microsoft.com/office/officeart/2005/8/layout/gear1"/>
    <dgm:cxn modelId="{060EECD6-D0CB-4961-820E-BC1A71B3D855}" type="presOf" srcId="{C74FD8D2-8746-4D3A-813E-E580B875BFB6}" destId="{7DF2B4DC-DF2D-4FBA-AC47-AFACA8141BC3}" srcOrd="0" destOrd="0" presId="urn:microsoft.com/office/officeart/2005/8/layout/gear1"/>
    <dgm:cxn modelId="{9BF0B34A-583C-4D8C-A6AA-4D94B6588DE2}" srcId="{6D546E62-E5C1-40FC-9FB7-4A265407C26D}" destId="{DD807EBC-9453-4890-BCEE-1977CA38471B}" srcOrd="2" destOrd="0" parTransId="{DC9B933B-15B2-49B5-8996-881231039A39}" sibTransId="{FF58D658-41BD-4437-9C03-DE17F91DECA5}"/>
    <dgm:cxn modelId="{D3BE5576-FA1E-4DB0-A869-87272AD4EA83}" type="presOf" srcId="{C74FD8D2-8746-4D3A-813E-E580B875BFB6}" destId="{37A099BF-5BC3-46C7-8F22-1CDFF5AE0598}" srcOrd="2" destOrd="0" presId="urn:microsoft.com/office/officeart/2005/8/layout/gear1"/>
    <dgm:cxn modelId="{AFF1C133-8CAA-4B4E-B4F0-9338E151BA52}" type="presOf" srcId="{DD807EBC-9453-4890-BCEE-1977CA38471B}" destId="{32AF737B-FD27-4F2D-B196-A87B0B8C3A6D}" srcOrd="2" destOrd="0" presId="urn:microsoft.com/office/officeart/2005/8/layout/gear1"/>
    <dgm:cxn modelId="{3AB6096E-1C31-4185-9B24-6CCA0C1FF107}" type="presOf" srcId="{59A27F19-748F-4C64-9134-2973DD48F409}" destId="{754F8EF8-BA53-4CEC-824C-BC3792215BE2}" srcOrd="1" destOrd="0" presId="urn:microsoft.com/office/officeart/2005/8/layout/gear1"/>
    <dgm:cxn modelId="{9AD492C2-9D05-4D8D-8DC0-89C3F1C1E7C9}" type="presOf" srcId="{59A27F19-748F-4C64-9134-2973DD48F409}" destId="{7B6D5A7B-EC38-42E2-B042-D2E6259190CD}" srcOrd="2" destOrd="0" presId="urn:microsoft.com/office/officeart/2005/8/layout/gear1"/>
    <dgm:cxn modelId="{C05254D1-A120-4B83-BDC1-5D1E5BD134A4}" type="presOf" srcId="{DD807EBC-9453-4890-BCEE-1977CA38471B}" destId="{F149F686-E542-4957-AF75-0F725A852109}" srcOrd="1" destOrd="0" presId="urn:microsoft.com/office/officeart/2005/8/layout/gear1"/>
    <dgm:cxn modelId="{13AA16D2-B009-4B18-B9AA-4F899BF032C7}" srcId="{6D546E62-E5C1-40FC-9FB7-4A265407C26D}" destId="{59A27F19-748F-4C64-9134-2973DD48F409}" srcOrd="1" destOrd="0" parTransId="{70E5DF17-8B2B-4521-8020-3F7B0612FED9}" sibTransId="{86B80F55-F190-4385-A0CB-4FC512FABB70}"/>
    <dgm:cxn modelId="{4DA85AA0-6CE4-42E1-B54B-C4C35904C572}" type="presOf" srcId="{86B80F55-F190-4385-A0CB-4FC512FABB70}" destId="{3258C788-FBD8-4960-8CA5-47EC19B3631D}" srcOrd="0" destOrd="0" presId="urn:microsoft.com/office/officeart/2005/8/layout/gear1"/>
    <dgm:cxn modelId="{A434A0F5-5E57-477E-98C2-2FF62043C279}" type="presOf" srcId="{DD807EBC-9453-4890-BCEE-1977CA38471B}" destId="{298B6754-44B2-4F49-AF91-A05ED99FE524}" srcOrd="3" destOrd="0" presId="urn:microsoft.com/office/officeart/2005/8/layout/gear1"/>
    <dgm:cxn modelId="{FD3F559B-B8D9-4552-862B-A6239E7A4F06}" srcId="{6D546E62-E5C1-40FC-9FB7-4A265407C26D}" destId="{C74FD8D2-8746-4D3A-813E-E580B875BFB6}" srcOrd="0" destOrd="0" parTransId="{D9B5F746-48A1-4B15-86BB-793C612CC587}" sibTransId="{BF02E2E6-B8F3-46BD-8BB3-3B3B0709F8A1}"/>
    <dgm:cxn modelId="{B27D6526-6981-4DF9-804B-681439A8D9BB}" type="presOf" srcId="{DD807EBC-9453-4890-BCEE-1977CA38471B}" destId="{45592E36-736B-47B9-A2A9-16A4E68E4114}" srcOrd="0" destOrd="0" presId="urn:microsoft.com/office/officeart/2005/8/layout/gear1"/>
    <dgm:cxn modelId="{83296DD4-56F5-4222-8768-C38B5592A339}" type="presParOf" srcId="{E4742C8D-C792-4AFA-95FB-811F1DFDA73E}" destId="{7DF2B4DC-DF2D-4FBA-AC47-AFACA8141BC3}" srcOrd="0" destOrd="0" presId="urn:microsoft.com/office/officeart/2005/8/layout/gear1"/>
    <dgm:cxn modelId="{29A38E59-F806-413D-ADAD-46618B48AC3D}" type="presParOf" srcId="{E4742C8D-C792-4AFA-95FB-811F1DFDA73E}" destId="{3278FE7A-8BEF-4656-8630-8A09503D2815}" srcOrd="1" destOrd="0" presId="urn:microsoft.com/office/officeart/2005/8/layout/gear1"/>
    <dgm:cxn modelId="{B906ED11-B278-498B-8E20-38C2ABB42B50}" type="presParOf" srcId="{E4742C8D-C792-4AFA-95FB-811F1DFDA73E}" destId="{37A099BF-5BC3-46C7-8F22-1CDFF5AE0598}" srcOrd="2" destOrd="0" presId="urn:microsoft.com/office/officeart/2005/8/layout/gear1"/>
    <dgm:cxn modelId="{472AB709-1F64-4B03-A977-54595C51CD54}" type="presParOf" srcId="{E4742C8D-C792-4AFA-95FB-811F1DFDA73E}" destId="{D47D894B-20BC-430E-BF32-3801426BB5FB}" srcOrd="3" destOrd="0" presId="urn:microsoft.com/office/officeart/2005/8/layout/gear1"/>
    <dgm:cxn modelId="{67D8F3C0-DA06-4EB2-89B2-2E848F17A1CB}" type="presParOf" srcId="{E4742C8D-C792-4AFA-95FB-811F1DFDA73E}" destId="{754F8EF8-BA53-4CEC-824C-BC3792215BE2}" srcOrd="4" destOrd="0" presId="urn:microsoft.com/office/officeart/2005/8/layout/gear1"/>
    <dgm:cxn modelId="{54A34621-30E7-42CE-9636-5BBE4F01AEF5}" type="presParOf" srcId="{E4742C8D-C792-4AFA-95FB-811F1DFDA73E}" destId="{7B6D5A7B-EC38-42E2-B042-D2E6259190CD}" srcOrd="5" destOrd="0" presId="urn:microsoft.com/office/officeart/2005/8/layout/gear1"/>
    <dgm:cxn modelId="{F9DE8D0E-1C85-497E-8E5E-05E6F133D61A}" type="presParOf" srcId="{E4742C8D-C792-4AFA-95FB-811F1DFDA73E}" destId="{45592E36-736B-47B9-A2A9-16A4E68E4114}" srcOrd="6" destOrd="0" presId="urn:microsoft.com/office/officeart/2005/8/layout/gear1"/>
    <dgm:cxn modelId="{5CCA4528-9418-42EF-A948-E97F88A9D954}" type="presParOf" srcId="{E4742C8D-C792-4AFA-95FB-811F1DFDA73E}" destId="{F149F686-E542-4957-AF75-0F725A852109}" srcOrd="7" destOrd="0" presId="urn:microsoft.com/office/officeart/2005/8/layout/gear1"/>
    <dgm:cxn modelId="{C604C770-B495-476C-9468-7CE55C3FC6C9}" type="presParOf" srcId="{E4742C8D-C792-4AFA-95FB-811F1DFDA73E}" destId="{32AF737B-FD27-4F2D-B196-A87B0B8C3A6D}" srcOrd="8" destOrd="0" presId="urn:microsoft.com/office/officeart/2005/8/layout/gear1"/>
    <dgm:cxn modelId="{7336FA6B-8934-42BC-828F-825FF8B6E37F}" type="presParOf" srcId="{E4742C8D-C792-4AFA-95FB-811F1DFDA73E}" destId="{298B6754-44B2-4F49-AF91-A05ED99FE524}" srcOrd="9" destOrd="0" presId="urn:microsoft.com/office/officeart/2005/8/layout/gear1"/>
    <dgm:cxn modelId="{4E30E5A7-5C7D-4B47-8FD5-B397FB6065CC}" type="presParOf" srcId="{E4742C8D-C792-4AFA-95FB-811F1DFDA73E}" destId="{21F553DD-7579-46A7-ADA8-375F51276320}" srcOrd="10" destOrd="0" presId="urn:microsoft.com/office/officeart/2005/8/layout/gear1"/>
    <dgm:cxn modelId="{258B8555-DD6F-45CC-9EC1-A3752AF9AC9A}" type="presParOf" srcId="{E4742C8D-C792-4AFA-95FB-811F1DFDA73E}" destId="{3258C788-FBD8-4960-8CA5-47EC19B3631D}" srcOrd="11" destOrd="0" presId="urn:microsoft.com/office/officeart/2005/8/layout/gear1"/>
    <dgm:cxn modelId="{D4E26D0F-BEEF-4AF4-90B8-5B0AAD1A2AFF}" type="presParOf" srcId="{E4742C8D-C792-4AFA-95FB-811F1DFDA73E}" destId="{321A75BF-575E-4934-B60C-1FAD84C74523}" srcOrd="12" destOrd="0" presId="urn:microsoft.com/office/officeart/2005/8/layout/gear1"/>
  </dgm:cxnLst>
  <dgm:bg/>
  <dgm:whole/>
</dgm:dataModel>
</file>

<file path=ppt/diagrams/data3.xml><?xml version="1.0" encoding="utf-8"?>
<dgm:dataModel xmlns:dgm="http://schemas.openxmlformats.org/drawingml/2006/diagram" xmlns:a="http://schemas.openxmlformats.org/drawingml/2006/main">
  <dgm:ptLst>
    <dgm:pt modelId="{6D546E62-E5C1-40FC-9FB7-4A265407C26D}" type="doc">
      <dgm:prSet loTypeId="urn:microsoft.com/office/officeart/2005/8/layout/gear1" loCatId="process" qsTypeId="urn:microsoft.com/office/officeart/2005/8/quickstyle/simple5" qsCatId="simple" csTypeId="urn:microsoft.com/office/officeart/2005/8/colors/colorful1" csCatId="colorful" phldr="1"/>
      <dgm:spPr/>
    </dgm:pt>
    <dgm:pt modelId="{C74FD8D2-8746-4D3A-813E-E580B875BFB6}">
      <dgm:prSet phldrT="[Text]" custT="1"/>
      <dgm:spPr/>
      <dgm:t>
        <a:bodyPr/>
        <a:lstStyle/>
        <a:p>
          <a:r>
            <a:rPr lang="es-CO" sz="1600" b="0" noProof="0" dirty="0" smtClean="0">
              <a:effectLst>
                <a:outerShdw blurRad="38100" dist="38100" dir="2700000" algn="tl">
                  <a:srgbClr val="000000">
                    <a:alpha val="43137"/>
                  </a:srgbClr>
                </a:outerShdw>
              </a:effectLst>
            </a:rPr>
            <a:t>Experiencia de Usuario</a:t>
          </a:r>
          <a:endParaRPr lang="es-CO" sz="1600" b="0" noProof="0" dirty="0">
            <a:effectLst>
              <a:outerShdw blurRad="38100" dist="38100" dir="2700000" algn="tl">
                <a:srgbClr val="000000">
                  <a:alpha val="43137"/>
                </a:srgbClr>
              </a:outerShdw>
            </a:effectLst>
          </a:endParaRPr>
        </a:p>
      </dgm:t>
    </dgm:pt>
    <dgm:pt modelId="{D9B5F746-48A1-4B15-86BB-793C612CC587}" type="parTrans" cxnId="{FD3F559B-B8D9-4552-862B-A6239E7A4F06}">
      <dgm:prSet/>
      <dgm:spPr/>
      <dgm:t>
        <a:bodyPr/>
        <a:lstStyle/>
        <a:p>
          <a:endParaRPr lang="es-CO" sz="1600" b="0" noProof="0">
            <a:effectLst>
              <a:outerShdw blurRad="38100" dist="38100" dir="2700000" algn="tl">
                <a:srgbClr val="000000">
                  <a:alpha val="43137"/>
                </a:srgbClr>
              </a:outerShdw>
            </a:effectLst>
          </a:endParaRPr>
        </a:p>
      </dgm:t>
    </dgm:pt>
    <dgm:pt modelId="{BF02E2E6-B8F3-46BD-8BB3-3B3B0709F8A1}" type="sibTrans" cxnId="{FD3F559B-B8D9-4552-862B-A6239E7A4F06}">
      <dgm:prSet/>
      <dgm:spPr/>
      <dgm:t>
        <a:bodyPr/>
        <a:lstStyle/>
        <a:p>
          <a:endParaRPr lang="es-CO" sz="1600" b="0" noProof="0">
            <a:effectLst>
              <a:outerShdw blurRad="38100" dist="38100" dir="2700000" algn="tl">
                <a:srgbClr val="000000">
                  <a:alpha val="43137"/>
                </a:srgbClr>
              </a:outerShdw>
            </a:effectLst>
          </a:endParaRPr>
        </a:p>
      </dgm:t>
    </dgm:pt>
    <dgm:pt modelId="{59A27F19-748F-4C64-9134-2973DD48F409}">
      <dgm:prSet phldrT="[Text]" custT="1"/>
      <dgm:spPr>
        <a:solidFill>
          <a:schemeClr val="bg1">
            <a:lumMod val="65000"/>
          </a:schemeClr>
        </a:solidFill>
      </dgm:spPr>
      <dgm:t>
        <a:bodyPr/>
        <a:lstStyle/>
        <a:p>
          <a:r>
            <a:rPr lang="es-CO" sz="1600" b="0" noProof="0" dirty="0" smtClean="0">
              <a:effectLst>
                <a:outerShdw blurRad="38100" dist="38100" dir="2700000" algn="tl">
                  <a:srgbClr val="000000">
                    <a:alpha val="43137"/>
                  </a:srgbClr>
                </a:outerShdw>
              </a:effectLst>
            </a:rPr>
            <a:t>Múltiples Dispositivos</a:t>
          </a:r>
          <a:endParaRPr lang="es-CO" sz="1600" b="0" noProof="0" dirty="0">
            <a:effectLst>
              <a:outerShdw blurRad="38100" dist="38100" dir="2700000" algn="tl">
                <a:srgbClr val="000000">
                  <a:alpha val="43137"/>
                </a:srgbClr>
              </a:outerShdw>
            </a:effectLst>
          </a:endParaRPr>
        </a:p>
      </dgm:t>
    </dgm:pt>
    <dgm:pt modelId="{70E5DF17-8B2B-4521-8020-3F7B0612FED9}" type="parTrans" cxnId="{13AA16D2-B009-4B18-B9AA-4F899BF032C7}">
      <dgm:prSet/>
      <dgm:spPr/>
      <dgm:t>
        <a:bodyPr/>
        <a:lstStyle/>
        <a:p>
          <a:endParaRPr lang="es-CO" sz="1600" b="0" noProof="0">
            <a:effectLst>
              <a:outerShdw blurRad="38100" dist="38100" dir="2700000" algn="tl">
                <a:srgbClr val="000000">
                  <a:alpha val="43137"/>
                </a:srgbClr>
              </a:outerShdw>
            </a:effectLst>
          </a:endParaRPr>
        </a:p>
      </dgm:t>
    </dgm:pt>
    <dgm:pt modelId="{86B80F55-F190-4385-A0CB-4FC512FABB70}" type="sibTrans" cxnId="{13AA16D2-B009-4B18-B9AA-4F899BF032C7}">
      <dgm:prSet/>
      <dgm:spPr>
        <a:solidFill>
          <a:schemeClr val="bg1">
            <a:lumMod val="65000"/>
          </a:schemeClr>
        </a:solidFill>
      </dgm:spPr>
      <dgm:t>
        <a:bodyPr/>
        <a:lstStyle/>
        <a:p>
          <a:endParaRPr lang="es-CO" sz="1600" b="0" noProof="0">
            <a:effectLst>
              <a:outerShdw blurRad="38100" dist="38100" dir="2700000" algn="tl">
                <a:srgbClr val="000000">
                  <a:alpha val="43137"/>
                </a:srgbClr>
              </a:outerShdw>
            </a:effectLst>
          </a:endParaRPr>
        </a:p>
      </dgm:t>
    </dgm:pt>
    <dgm:pt modelId="{DD807EBC-9453-4890-BCEE-1977CA38471B}">
      <dgm:prSet phldrT="[Text]" custT="1"/>
      <dgm:spPr>
        <a:solidFill>
          <a:schemeClr val="bg1">
            <a:lumMod val="65000"/>
          </a:schemeClr>
        </a:solidFill>
      </dgm:spPr>
      <dgm:t>
        <a:bodyPr/>
        <a:lstStyle/>
        <a:p>
          <a:r>
            <a:rPr lang="es-CO" sz="1600" b="0" noProof="0" dirty="0" smtClean="0">
              <a:effectLst>
                <a:outerShdw blurRad="38100" dist="38100" dir="2700000" algn="tl">
                  <a:srgbClr val="000000">
                    <a:alpha val="43137"/>
                  </a:srgbClr>
                </a:outerShdw>
              </a:effectLst>
            </a:rPr>
            <a:t>Agregación Servicios</a:t>
          </a:r>
          <a:endParaRPr lang="es-CO" sz="1600" b="0" noProof="0" dirty="0">
            <a:effectLst>
              <a:outerShdw blurRad="38100" dist="38100" dir="2700000" algn="tl">
                <a:srgbClr val="000000">
                  <a:alpha val="43137"/>
                </a:srgbClr>
              </a:outerShdw>
            </a:effectLst>
          </a:endParaRPr>
        </a:p>
      </dgm:t>
    </dgm:pt>
    <dgm:pt modelId="{DC9B933B-15B2-49B5-8996-881231039A39}" type="parTrans" cxnId="{9BF0B34A-583C-4D8C-A6AA-4D94B6588DE2}">
      <dgm:prSet/>
      <dgm:spPr/>
      <dgm:t>
        <a:bodyPr/>
        <a:lstStyle/>
        <a:p>
          <a:endParaRPr lang="es-CO" sz="1600" b="0" noProof="0">
            <a:effectLst>
              <a:outerShdw blurRad="38100" dist="38100" dir="2700000" algn="tl">
                <a:srgbClr val="000000">
                  <a:alpha val="43137"/>
                </a:srgbClr>
              </a:outerShdw>
            </a:effectLst>
          </a:endParaRPr>
        </a:p>
      </dgm:t>
    </dgm:pt>
    <dgm:pt modelId="{FF58D658-41BD-4437-9C03-DE17F91DECA5}" type="sibTrans" cxnId="{9BF0B34A-583C-4D8C-A6AA-4D94B6588DE2}">
      <dgm:prSet/>
      <dgm:spPr>
        <a:solidFill>
          <a:schemeClr val="bg1">
            <a:lumMod val="65000"/>
          </a:schemeClr>
        </a:solidFill>
      </dgm:spPr>
      <dgm:t>
        <a:bodyPr/>
        <a:lstStyle/>
        <a:p>
          <a:endParaRPr lang="es-CO" sz="1600" b="0" noProof="0">
            <a:effectLst>
              <a:outerShdw blurRad="38100" dist="38100" dir="2700000" algn="tl">
                <a:srgbClr val="000000">
                  <a:alpha val="43137"/>
                </a:srgbClr>
              </a:outerShdw>
            </a:effectLst>
          </a:endParaRPr>
        </a:p>
      </dgm:t>
    </dgm:pt>
    <dgm:pt modelId="{E4742C8D-C792-4AFA-95FB-811F1DFDA73E}" type="pres">
      <dgm:prSet presAssocID="{6D546E62-E5C1-40FC-9FB7-4A265407C26D}" presName="composite" presStyleCnt="0">
        <dgm:presLayoutVars>
          <dgm:chMax val="3"/>
          <dgm:animLvl val="lvl"/>
          <dgm:resizeHandles val="exact"/>
        </dgm:presLayoutVars>
      </dgm:prSet>
      <dgm:spPr/>
    </dgm:pt>
    <dgm:pt modelId="{7DF2B4DC-DF2D-4FBA-AC47-AFACA8141BC3}" type="pres">
      <dgm:prSet presAssocID="{C74FD8D2-8746-4D3A-813E-E580B875BFB6}" presName="gear1" presStyleLbl="node1" presStyleIdx="0" presStyleCnt="3" custScaleX="95501" custScaleY="86168" custLinFactNeighborX="3871" custLinFactNeighborY="4306">
        <dgm:presLayoutVars>
          <dgm:chMax val="1"/>
          <dgm:bulletEnabled val="1"/>
        </dgm:presLayoutVars>
      </dgm:prSet>
      <dgm:spPr/>
      <dgm:t>
        <a:bodyPr/>
        <a:lstStyle/>
        <a:p>
          <a:endParaRPr lang="en-US"/>
        </a:p>
      </dgm:t>
    </dgm:pt>
    <dgm:pt modelId="{3278FE7A-8BEF-4656-8630-8A09503D2815}" type="pres">
      <dgm:prSet presAssocID="{C74FD8D2-8746-4D3A-813E-E580B875BFB6}" presName="gear1srcNode" presStyleLbl="node1" presStyleIdx="0" presStyleCnt="3"/>
      <dgm:spPr/>
      <dgm:t>
        <a:bodyPr/>
        <a:lstStyle/>
        <a:p>
          <a:endParaRPr lang="en-US"/>
        </a:p>
      </dgm:t>
    </dgm:pt>
    <dgm:pt modelId="{37A099BF-5BC3-46C7-8F22-1CDFF5AE0598}" type="pres">
      <dgm:prSet presAssocID="{C74FD8D2-8746-4D3A-813E-E580B875BFB6}" presName="gear1dstNode" presStyleLbl="node1" presStyleIdx="0" presStyleCnt="3"/>
      <dgm:spPr/>
      <dgm:t>
        <a:bodyPr/>
        <a:lstStyle/>
        <a:p>
          <a:endParaRPr lang="en-US"/>
        </a:p>
      </dgm:t>
    </dgm:pt>
    <dgm:pt modelId="{D47D894B-20BC-430E-BF32-3801426BB5FB}" type="pres">
      <dgm:prSet presAssocID="{59A27F19-748F-4C64-9134-2973DD48F409}" presName="gear2" presStyleLbl="node1" presStyleIdx="1" presStyleCnt="3" custScaleX="117500" custScaleY="115000" custLinFactNeighborY="-3750">
        <dgm:presLayoutVars>
          <dgm:chMax val="1"/>
          <dgm:bulletEnabled val="1"/>
        </dgm:presLayoutVars>
      </dgm:prSet>
      <dgm:spPr/>
      <dgm:t>
        <a:bodyPr/>
        <a:lstStyle/>
        <a:p>
          <a:endParaRPr lang="en-US"/>
        </a:p>
      </dgm:t>
    </dgm:pt>
    <dgm:pt modelId="{754F8EF8-BA53-4CEC-824C-BC3792215BE2}" type="pres">
      <dgm:prSet presAssocID="{59A27F19-748F-4C64-9134-2973DD48F409}" presName="gear2srcNode" presStyleLbl="node1" presStyleIdx="1" presStyleCnt="3"/>
      <dgm:spPr/>
      <dgm:t>
        <a:bodyPr/>
        <a:lstStyle/>
        <a:p>
          <a:endParaRPr lang="en-US"/>
        </a:p>
      </dgm:t>
    </dgm:pt>
    <dgm:pt modelId="{7B6D5A7B-EC38-42E2-B042-D2E6259190CD}" type="pres">
      <dgm:prSet presAssocID="{59A27F19-748F-4C64-9134-2973DD48F409}" presName="gear2dstNode" presStyleLbl="node1" presStyleIdx="1" presStyleCnt="3"/>
      <dgm:spPr/>
      <dgm:t>
        <a:bodyPr/>
        <a:lstStyle/>
        <a:p>
          <a:endParaRPr lang="en-US"/>
        </a:p>
      </dgm:t>
    </dgm:pt>
    <dgm:pt modelId="{45592E36-736B-47B9-A2A9-16A4E68E4114}" type="pres">
      <dgm:prSet presAssocID="{DD807EBC-9453-4890-BCEE-1977CA38471B}" presName="gear3" presStyleLbl="node1" presStyleIdx="2" presStyleCnt="3" custLinFactNeighborX="5373" custLinFactNeighborY="-3962"/>
      <dgm:spPr/>
      <dgm:t>
        <a:bodyPr/>
        <a:lstStyle/>
        <a:p>
          <a:endParaRPr lang="en-US"/>
        </a:p>
      </dgm:t>
    </dgm:pt>
    <dgm:pt modelId="{F149F686-E542-4957-AF75-0F725A852109}" type="pres">
      <dgm:prSet presAssocID="{DD807EBC-9453-4890-BCEE-1977CA38471B}" presName="gear3tx" presStyleLbl="node1" presStyleIdx="2" presStyleCnt="3">
        <dgm:presLayoutVars>
          <dgm:chMax val="1"/>
          <dgm:bulletEnabled val="1"/>
        </dgm:presLayoutVars>
      </dgm:prSet>
      <dgm:spPr/>
      <dgm:t>
        <a:bodyPr/>
        <a:lstStyle/>
        <a:p>
          <a:endParaRPr lang="en-US"/>
        </a:p>
      </dgm:t>
    </dgm:pt>
    <dgm:pt modelId="{32AF737B-FD27-4F2D-B196-A87B0B8C3A6D}" type="pres">
      <dgm:prSet presAssocID="{DD807EBC-9453-4890-BCEE-1977CA38471B}" presName="gear3srcNode" presStyleLbl="node1" presStyleIdx="2" presStyleCnt="3"/>
      <dgm:spPr/>
      <dgm:t>
        <a:bodyPr/>
        <a:lstStyle/>
        <a:p>
          <a:endParaRPr lang="en-US"/>
        </a:p>
      </dgm:t>
    </dgm:pt>
    <dgm:pt modelId="{298B6754-44B2-4F49-AF91-A05ED99FE524}" type="pres">
      <dgm:prSet presAssocID="{DD807EBC-9453-4890-BCEE-1977CA38471B}" presName="gear3dstNode" presStyleLbl="node1" presStyleIdx="2" presStyleCnt="3"/>
      <dgm:spPr/>
      <dgm:t>
        <a:bodyPr/>
        <a:lstStyle/>
        <a:p>
          <a:endParaRPr lang="en-US"/>
        </a:p>
      </dgm:t>
    </dgm:pt>
    <dgm:pt modelId="{21F553DD-7579-46A7-ADA8-375F51276320}" type="pres">
      <dgm:prSet presAssocID="{BF02E2E6-B8F3-46BD-8BB3-3B3B0709F8A1}" presName="connector1" presStyleLbl="sibTrans2D1" presStyleIdx="0" presStyleCnt="3"/>
      <dgm:spPr/>
      <dgm:t>
        <a:bodyPr/>
        <a:lstStyle/>
        <a:p>
          <a:endParaRPr lang="en-US"/>
        </a:p>
      </dgm:t>
    </dgm:pt>
    <dgm:pt modelId="{3258C788-FBD8-4960-8CA5-47EC19B3631D}" type="pres">
      <dgm:prSet presAssocID="{86B80F55-F190-4385-A0CB-4FC512FABB70}" presName="connector2" presStyleLbl="sibTrans2D1" presStyleIdx="1" presStyleCnt="3" custLinFactNeighborX="-10589"/>
      <dgm:spPr/>
      <dgm:t>
        <a:bodyPr/>
        <a:lstStyle/>
        <a:p>
          <a:endParaRPr lang="en-US"/>
        </a:p>
      </dgm:t>
    </dgm:pt>
    <dgm:pt modelId="{321A75BF-575E-4934-B60C-1FAD84C74523}" type="pres">
      <dgm:prSet presAssocID="{FF58D658-41BD-4437-9C03-DE17F91DECA5}" presName="connector3" presStyleLbl="sibTrans2D1" presStyleIdx="2" presStyleCnt="3" custLinFactNeighborX="-6054"/>
      <dgm:spPr/>
      <dgm:t>
        <a:bodyPr/>
        <a:lstStyle/>
        <a:p>
          <a:endParaRPr lang="en-US"/>
        </a:p>
      </dgm:t>
    </dgm:pt>
  </dgm:ptLst>
  <dgm:cxnLst>
    <dgm:cxn modelId="{C2C3072B-FC91-4854-BC89-83F229316822}" type="presOf" srcId="{59A27F19-748F-4C64-9134-2973DD48F409}" destId="{D47D894B-20BC-430E-BF32-3801426BB5FB}" srcOrd="0" destOrd="0" presId="urn:microsoft.com/office/officeart/2005/8/layout/gear1"/>
    <dgm:cxn modelId="{1068C4B5-37FE-4824-91DF-24582B05ECE1}" type="presOf" srcId="{C74FD8D2-8746-4D3A-813E-E580B875BFB6}" destId="{37A099BF-5BC3-46C7-8F22-1CDFF5AE0598}" srcOrd="2" destOrd="0" presId="urn:microsoft.com/office/officeart/2005/8/layout/gear1"/>
    <dgm:cxn modelId="{AF53635D-BCF7-46E7-8CE2-7AD2B9B4B147}" type="presOf" srcId="{86B80F55-F190-4385-A0CB-4FC512FABB70}" destId="{3258C788-FBD8-4960-8CA5-47EC19B3631D}" srcOrd="0" destOrd="0" presId="urn:microsoft.com/office/officeart/2005/8/layout/gear1"/>
    <dgm:cxn modelId="{77AF3150-82E8-47B8-BB19-4910C3E8AB21}" type="presOf" srcId="{DD807EBC-9453-4890-BCEE-1977CA38471B}" destId="{F149F686-E542-4957-AF75-0F725A852109}" srcOrd="1" destOrd="0" presId="urn:microsoft.com/office/officeart/2005/8/layout/gear1"/>
    <dgm:cxn modelId="{4FDD7EE5-8E37-4A36-BB95-4F238DA23CBB}" type="presOf" srcId="{BF02E2E6-B8F3-46BD-8BB3-3B3B0709F8A1}" destId="{21F553DD-7579-46A7-ADA8-375F51276320}" srcOrd="0" destOrd="0" presId="urn:microsoft.com/office/officeart/2005/8/layout/gear1"/>
    <dgm:cxn modelId="{A33E33F5-FFCC-46E9-AA7B-0290D6CBEEF3}" type="presOf" srcId="{FF58D658-41BD-4437-9C03-DE17F91DECA5}" destId="{321A75BF-575E-4934-B60C-1FAD84C74523}" srcOrd="0" destOrd="0" presId="urn:microsoft.com/office/officeart/2005/8/layout/gear1"/>
    <dgm:cxn modelId="{4B1BD413-1C81-48C8-A61F-AE8FCFAD0AE2}" type="presOf" srcId="{59A27F19-748F-4C64-9134-2973DD48F409}" destId="{7B6D5A7B-EC38-42E2-B042-D2E6259190CD}" srcOrd="2" destOrd="0" presId="urn:microsoft.com/office/officeart/2005/8/layout/gear1"/>
    <dgm:cxn modelId="{9BF0B34A-583C-4D8C-A6AA-4D94B6588DE2}" srcId="{6D546E62-E5C1-40FC-9FB7-4A265407C26D}" destId="{DD807EBC-9453-4890-BCEE-1977CA38471B}" srcOrd="2" destOrd="0" parTransId="{DC9B933B-15B2-49B5-8996-881231039A39}" sibTransId="{FF58D658-41BD-4437-9C03-DE17F91DECA5}"/>
    <dgm:cxn modelId="{E83A45E1-D446-4A13-95D9-C6156BFF27A1}" type="presOf" srcId="{59A27F19-748F-4C64-9134-2973DD48F409}" destId="{754F8EF8-BA53-4CEC-824C-BC3792215BE2}" srcOrd="1" destOrd="0" presId="urn:microsoft.com/office/officeart/2005/8/layout/gear1"/>
    <dgm:cxn modelId="{653E5D07-285B-4829-8ECC-1A143DCBBF60}" type="presOf" srcId="{DD807EBC-9453-4890-BCEE-1977CA38471B}" destId="{45592E36-736B-47B9-A2A9-16A4E68E4114}" srcOrd="0" destOrd="0" presId="urn:microsoft.com/office/officeart/2005/8/layout/gear1"/>
    <dgm:cxn modelId="{13AA16D2-B009-4B18-B9AA-4F899BF032C7}" srcId="{6D546E62-E5C1-40FC-9FB7-4A265407C26D}" destId="{59A27F19-748F-4C64-9134-2973DD48F409}" srcOrd="1" destOrd="0" parTransId="{70E5DF17-8B2B-4521-8020-3F7B0612FED9}" sibTransId="{86B80F55-F190-4385-A0CB-4FC512FABB70}"/>
    <dgm:cxn modelId="{F9057213-03AB-4823-8694-B041947F1034}" type="presOf" srcId="{6D546E62-E5C1-40FC-9FB7-4A265407C26D}" destId="{E4742C8D-C792-4AFA-95FB-811F1DFDA73E}" srcOrd="0" destOrd="0" presId="urn:microsoft.com/office/officeart/2005/8/layout/gear1"/>
    <dgm:cxn modelId="{1B36EE13-A129-4AB9-9C19-514779A7B244}" type="presOf" srcId="{C74FD8D2-8746-4D3A-813E-E580B875BFB6}" destId="{7DF2B4DC-DF2D-4FBA-AC47-AFACA8141BC3}" srcOrd="0" destOrd="0" presId="urn:microsoft.com/office/officeart/2005/8/layout/gear1"/>
    <dgm:cxn modelId="{93BC5D87-E95B-468F-A577-541C1665C367}" type="presOf" srcId="{DD807EBC-9453-4890-BCEE-1977CA38471B}" destId="{32AF737B-FD27-4F2D-B196-A87B0B8C3A6D}" srcOrd="2" destOrd="0" presId="urn:microsoft.com/office/officeart/2005/8/layout/gear1"/>
    <dgm:cxn modelId="{FD3F559B-B8D9-4552-862B-A6239E7A4F06}" srcId="{6D546E62-E5C1-40FC-9FB7-4A265407C26D}" destId="{C74FD8D2-8746-4D3A-813E-E580B875BFB6}" srcOrd="0" destOrd="0" parTransId="{D9B5F746-48A1-4B15-86BB-793C612CC587}" sibTransId="{BF02E2E6-B8F3-46BD-8BB3-3B3B0709F8A1}"/>
    <dgm:cxn modelId="{0EB08B0B-1FD8-4DF3-9479-B65310768A55}" type="presOf" srcId="{C74FD8D2-8746-4D3A-813E-E580B875BFB6}" destId="{3278FE7A-8BEF-4656-8630-8A09503D2815}" srcOrd="1" destOrd="0" presId="urn:microsoft.com/office/officeart/2005/8/layout/gear1"/>
    <dgm:cxn modelId="{8AA1754E-5B09-4314-971D-24C663526550}" type="presOf" srcId="{DD807EBC-9453-4890-BCEE-1977CA38471B}" destId="{298B6754-44B2-4F49-AF91-A05ED99FE524}" srcOrd="3" destOrd="0" presId="urn:microsoft.com/office/officeart/2005/8/layout/gear1"/>
    <dgm:cxn modelId="{2BEA3ABF-FEDB-4E2D-B760-1690D8C4F2C1}" type="presParOf" srcId="{E4742C8D-C792-4AFA-95FB-811F1DFDA73E}" destId="{7DF2B4DC-DF2D-4FBA-AC47-AFACA8141BC3}" srcOrd="0" destOrd="0" presId="urn:microsoft.com/office/officeart/2005/8/layout/gear1"/>
    <dgm:cxn modelId="{E54CA557-01E9-4362-98D9-E90E0E4EFBEC}" type="presParOf" srcId="{E4742C8D-C792-4AFA-95FB-811F1DFDA73E}" destId="{3278FE7A-8BEF-4656-8630-8A09503D2815}" srcOrd="1" destOrd="0" presId="urn:microsoft.com/office/officeart/2005/8/layout/gear1"/>
    <dgm:cxn modelId="{305BF6A0-A563-4973-981B-46EA604295C4}" type="presParOf" srcId="{E4742C8D-C792-4AFA-95FB-811F1DFDA73E}" destId="{37A099BF-5BC3-46C7-8F22-1CDFF5AE0598}" srcOrd="2" destOrd="0" presId="urn:microsoft.com/office/officeart/2005/8/layout/gear1"/>
    <dgm:cxn modelId="{18A9F957-EE0A-4451-8DED-562762D35B74}" type="presParOf" srcId="{E4742C8D-C792-4AFA-95FB-811F1DFDA73E}" destId="{D47D894B-20BC-430E-BF32-3801426BB5FB}" srcOrd="3" destOrd="0" presId="urn:microsoft.com/office/officeart/2005/8/layout/gear1"/>
    <dgm:cxn modelId="{02A810E2-AB96-4B7E-889A-8123B193A20C}" type="presParOf" srcId="{E4742C8D-C792-4AFA-95FB-811F1DFDA73E}" destId="{754F8EF8-BA53-4CEC-824C-BC3792215BE2}" srcOrd="4" destOrd="0" presId="urn:microsoft.com/office/officeart/2005/8/layout/gear1"/>
    <dgm:cxn modelId="{1DD102CF-751E-4504-A195-FEA8E9729AB0}" type="presParOf" srcId="{E4742C8D-C792-4AFA-95FB-811F1DFDA73E}" destId="{7B6D5A7B-EC38-42E2-B042-D2E6259190CD}" srcOrd="5" destOrd="0" presId="urn:microsoft.com/office/officeart/2005/8/layout/gear1"/>
    <dgm:cxn modelId="{F96DA57A-40E1-4F51-8E4F-9C5EBBD94517}" type="presParOf" srcId="{E4742C8D-C792-4AFA-95FB-811F1DFDA73E}" destId="{45592E36-736B-47B9-A2A9-16A4E68E4114}" srcOrd="6" destOrd="0" presId="urn:microsoft.com/office/officeart/2005/8/layout/gear1"/>
    <dgm:cxn modelId="{3DFA1878-A44E-4F5D-975F-0AE85090A057}" type="presParOf" srcId="{E4742C8D-C792-4AFA-95FB-811F1DFDA73E}" destId="{F149F686-E542-4957-AF75-0F725A852109}" srcOrd="7" destOrd="0" presId="urn:microsoft.com/office/officeart/2005/8/layout/gear1"/>
    <dgm:cxn modelId="{988FC035-15B1-4CA4-8BFC-ADA9588797C1}" type="presParOf" srcId="{E4742C8D-C792-4AFA-95FB-811F1DFDA73E}" destId="{32AF737B-FD27-4F2D-B196-A87B0B8C3A6D}" srcOrd="8" destOrd="0" presId="urn:microsoft.com/office/officeart/2005/8/layout/gear1"/>
    <dgm:cxn modelId="{06262A4B-B261-49CC-9B94-170391639BFE}" type="presParOf" srcId="{E4742C8D-C792-4AFA-95FB-811F1DFDA73E}" destId="{298B6754-44B2-4F49-AF91-A05ED99FE524}" srcOrd="9" destOrd="0" presId="urn:microsoft.com/office/officeart/2005/8/layout/gear1"/>
    <dgm:cxn modelId="{1D378F28-DE50-4E2A-9FF0-7E71DB0FE8EA}" type="presParOf" srcId="{E4742C8D-C792-4AFA-95FB-811F1DFDA73E}" destId="{21F553DD-7579-46A7-ADA8-375F51276320}" srcOrd="10" destOrd="0" presId="urn:microsoft.com/office/officeart/2005/8/layout/gear1"/>
    <dgm:cxn modelId="{842092D1-836F-4CEA-984E-8035437E5DF4}" type="presParOf" srcId="{E4742C8D-C792-4AFA-95FB-811F1DFDA73E}" destId="{3258C788-FBD8-4960-8CA5-47EC19B3631D}" srcOrd="11" destOrd="0" presId="urn:microsoft.com/office/officeart/2005/8/layout/gear1"/>
    <dgm:cxn modelId="{0784D403-D682-47A7-8931-14BF421F16F7}" type="presParOf" srcId="{E4742C8D-C792-4AFA-95FB-811F1DFDA73E}" destId="{321A75BF-575E-4934-B60C-1FAD84C74523}" srcOrd="12" destOrd="0" presId="urn:microsoft.com/office/officeart/2005/8/layout/gear1"/>
  </dgm:cxnLst>
  <dgm:bg/>
  <dgm:whole/>
</dgm:dataModel>
</file>

<file path=ppt/diagrams/data4.xml><?xml version="1.0" encoding="utf-8"?>
<dgm:dataModel xmlns:dgm="http://schemas.openxmlformats.org/drawingml/2006/diagram" xmlns:a="http://schemas.openxmlformats.org/drawingml/2006/main">
  <dgm:ptLst>
    <dgm:pt modelId="{6D546E62-E5C1-40FC-9FB7-4A265407C26D}" type="doc">
      <dgm:prSet loTypeId="urn:microsoft.com/office/officeart/2005/8/layout/gear1" loCatId="process" qsTypeId="urn:microsoft.com/office/officeart/2005/8/quickstyle/simple5" qsCatId="simple" csTypeId="urn:microsoft.com/office/officeart/2005/8/colors/colorful1" csCatId="colorful" phldr="1"/>
      <dgm:spPr/>
    </dgm:pt>
    <dgm:pt modelId="{C74FD8D2-8746-4D3A-813E-E580B875BFB6}">
      <dgm:prSet phldrT="[Text]" custT="1"/>
      <dgm:spPr>
        <a:solidFill>
          <a:schemeClr val="bg1">
            <a:lumMod val="65000"/>
          </a:schemeClr>
        </a:solidFill>
      </dgm:spPr>
      <dgm:t>
        <a:bodyPr/>
        <a:lstStyle/>
        <a:p>
          <a:r>
            <a:rPr lang="es-CO" sz="1600" b="0" noProof="0" dirty="0" smtClean="0">
              <a:effectLst>
                <a:outerShdw blurRad="38100" dist="38100" dir="2700000" algn="tl">
                  <a:srgbClr val="000000">
                    <a:alpha val="43137"/>
                  </a:srgbClr>
                </a:outerShdw>
              </a:effectLst>
            </a:rPr>
            <a:t>Experiencia de Usuario</a:t>
          </a:r>
          <a:endParaRPr lang="es-CO" sz="1600" b="0" noProof="0" dirty="0">
            <a:effectLst>
              <a:outerShdw blurRad="38100" dist="38100" dir="2700000" algn="tl">
                <a:srgbClr val="000000">
                  <a:alpha val="43137"/>
                </a:srgbClr>
              </a:outerShdw>
            </a:effectLst>
          </a:endParaRPr>
        </a:p>
      </dgm:t>
    </dgm:pt>
    <dgm:pt modelId="{D9B5F746-48A1-4B15-86BB-793C612CC587}" type="parTrans" cxnId="{FD3F559B-B8D9-4552-862B-A6239E7A4F06}">
      <dgm:prSet/>
      <dgm:spPr/>
      <dgm:t>
        <a:bodyPr/>
        <a:lstStyle/>
        <a:p>
          <a:endParaRPr lang="es-CO" sz="1600" b="0" noProof="0">
            <a:effectLst>
              <a:outerShdw blurRad="38100" dist="38100" dir="2700000" algn="tl">
                <a:srgbClr val="000000">
                  <a:alpha val="43137"/>
                </a:srgbClr>
              </a:outerShdw>
            </a:effectLst>
          </a:endParaRPr>
        </a:p>
      </dgm:t>
    </dgm:pt>
    <dgm:pt modelId="{BF02E2E6-B8F3-46BD-8BB3-3B3B0709F8A1}" type="sibTrans" cxnId="{FD3F559B-B8D9-4552-862B-A6239E7A4F06}">
      <dgm:prSet/>
      <dgm:spPr>
        <a:solidFill>
          <a:schemeClr val="bg1">
            <a:lumMod val="65000"/>
          </a:schemeClr>
        </a:solidFill>
      </dgm:spPr>
      <dgm:t>
        <a:bodyPr/>
        <a:lstStyle/>
        <a:p>
          <a:endParaRPr lang="es-CO" sz="1600" b="0" noProof="0">
            <a:effectLst>
              <a:outerShdw blurRad="38100" dist="38100" dir="2700000" algn="tl">
                <a:srgbClr val="000000">
                  <a:alpha val="43137"/>
                </a:srgbClr>
              </a:outerShdw>
            </a:effectLst>
          </a:endParaRPr>
        </a:p>
      </dgm:t>
    </dgm:pt>
    <dgm:pt modelId="{59A27F19-748F-4C64-9134-2973DD48F409}">
      <dgm:prSet phldrT="[Text]" custT="1"/>
      <dgm:spPr/>
      <dgm:t>
        <a:bodyPr/>
        <a:lstStyle/>
        <a:p>
          <a:r>
            <a:rPr lang="es-CO" sz="1600" b="0" noProof="0" dirty="0" smtClean="0">
              <a:effectLst>
                <a:outerShdw blurRad="38100" dist="38100" dir="2700000" algn="tl">
                  <a:srgbClr val="000000">
                    <a:alpha val="43137"/>
                  </a:srgbClr>
                </a:outerShdw>
              </a:effectLst>
            </a:rPr>
            <a:t>Múltiples Dispositivos</a:t>
          </a:r>
          <a:endParaRPr lang="es-CO" sz="1600" b="0" noProof="0" dirty="0">
            <a:effectLst>
              <a:outerShdw blurRad="38100" dist="38100" dir="2700000" algn="tl">
                <a:srgbClr val="000000">
                  <a:alpha val="43137"/>
                </a:srgbClr>
              </a:outerShdw>
            </a:effectLst>
          </a:endParaRPr>
        </a:p>
      </dgm:t>
    </dgm:pt>
    <dgm:pt modelId="{70E5DF17-8B2B-4521-8020-3F7B0612FED9}" type="parTrans" cxnId="{13AA16D2-B009-4B18-B9AA-4F899BF032C7}">
      <dgm:prSet/>
      <dgm:spPr/>
      <dgm:t>
        <a:bodyPr/>
        <a:lstStyle/>
        <a:p>
          <a:endParaRPr lang="es-CO" sz="1600" b="0" noProof="0">
            <a:effectLst>
              <a:outerShdw blurRad="38100" dist="38100" dir="2700000" algn="tl">
                <a:srgbClr val="000000">
                  <a:alpha val="43137"/>
                </a:srgbClr>
              </a:outerShdw>
            </a:effectLst>
          </a:endParaRPr>
        </a:p>
      </dgm:t>
    </dgm:pt>
    <dgm:pt modelId="{86B80F55-F190-4385-A0CB-4FC512FABB70}" type="sibTrans" cxnId="{13AA16D2-B009-4B18-B9AA-4F899BF032C7}">
      <dgm:prSet/>
      <dgm:spPr/>
      <dgm:t>
        <a:bodyPr/>
        <a:lstStyle/>
        <a:p>
          <a:endParaRPr lang="es-CO" sz="1600" b="0" noProof="0">
            <a:effectLst>
              <a:outerShdw blurRad="38100" dist="38100" dir="2700000" algn="tl">
                <a:srgbClr val="000000">
                  <a:alpha val="43137"/>
                </a:srgbClr>
              </a:outerShdw>
            </a:effectLst>
          </a:endParaRPr>
        </a:p>
      </dgm:t>
    </dgm:pt>
    <dgm:pt modelId="{DD807EBC-9453-4890-BCEE-1977CA38471B}">
      <dgm:prSet phldrT="[Text]" custT="1"/>
      <dgm:spPr>
        <a:solidFill>
          <a:schemeClr val="bg1">
            <a:lumMod val="65000"/>
          </a:schemeClr>
        </a:solidFill>
      </dgm:spPr>
      <dgm:t>
        <a:bodyPr/>
        <a:lstStyle/>
        <a:p>
          <a:r>
            <a:rPr lang="es-CO" sz="1600" b="0" noProof="0" dirty="0" smtClean="0">
              <a:effectLst>
                <a:outerShdw blurRad="38100" dist="38100" dir="2700000" algn="tl">
                  <a:srgbClr val="000000">
                    <a:alpha val="43137"/>
                  </a:srgbClr>
                </a:outerShdw>
              </a:effectLst>
            </a:rPr>
            <a:t>Agregación Servicios</a:t>
          </a:r>
          <a:endParaRPr lang="es-CO" sz="1600" b="0" noProof="0" dirty="0">
            <a:effectLst>
              <a:outerShdw blurRad="38100" dist="38100" dir="2700000" algn="tl">
                <a:srgbClr val="000000">
                  <a:alpha val="43137"/>
                </a:srgbClr>
              </a:outerShdw>
            </a:effectLst>
          </a:endParaRPr>
        </a:p>
      </dgm:t>
    </dgm:pt>
    <dgm:pt modelId="{DC9B933B-15B2-49B5-8996-881231039A39}" type="parTrans" cxnId="{9BF0B34A-583C-4D8C-A6AA-4D94B6588DE2}">
      <dgm:prSet/>
      <dgm:spPr/>
      <dgm:t>
        <a:bodyPr/>
        <a:lstStyle/>
        <a:p>
          <a:endParaRPr lang="es-CO" sz="1600" b="0" noProof="0">
            <a:effectLst>
              <a:outerShdw blurRad="38100" dist="38100" dir="2700000" algn="tl">
                <a:srgbClr val="000000">
                  <a:alpha val="43137"/>
                </a:srgbClr>
              </a:outerShdw>
            </a:effectLst>
          </a:endParaRPr>
        </a:p>
      </dgm:t>
    </dgm:pt>
    <dgm:pt modelId="{FF58D658-41BD-4437-9C03-DE17F91DECA5}" type="sibTrans" cxnId="{9BF0B34A-583C-4D8C-A6AA-4D94B6588DE2}">
      <dgm:prSet/>
      <dgm:spPr>
        <a:solidFill>
          <a:schemeClr val="bg1">
            <a:lumMod val="65000"/>
          </a:schemeClr>
        </a:solidFill>
      </dgm:spPr>
      <dgm:t>
        <a:bodyPr/>
        <a:lstStyle/>
        <a:p>
          <a:endParaRPr lang="es-CO" sz="1600" b="0" noProof="0">
            <a:effectLst>
              <a:outerShdw blurRad="38100" dist="38100" dir="2700000" algn="tl">
                <a:srgbClr val="000000">
                  <a:alpha val="43137"/>
                </a:srgbClr>
              </a:outerShdw>
            </a:effectLst>
          </a:endParaRPr>
        </a:p>
      </dgm:t>
    </dgm:pt>
    <dgm:pt modelId="{E4742C8D-C792-4AFA-95FB-811F1DFDA73E}" type="pres">
      <dgm:prSet presAssocID="{6D546E62-E5C1-40FC-9FB7-4A265407C26D}" presName="composite" presStyleCnt="0">
        <dgm:presLayoutVars>
          <dgm:chMax val="3"/>
          <dgm:animLvl val="lvl"/>
          <dgm:resizeHandles val="exact"/>
        </dgm:presLayoutVars>
      </dgm:prSet>
      <dgm:spPr/>
    </dgm:pt>
    <dgm:pt modelId="{7DF2B4DC-DF2D-4FBA-AC47-AFACA8141BC3}" type="pres">
      <dgm:prSet presAssocID="{C74FD8D2-8746-4D3A-813E-E580B875BFB6}" presName="gear1" presStyleLbl="node1" presStyleIdx="0" presStyleCnt="3" custScaleX="95501" custScaleY="86168" custLinFactNeighborX="3871" custLinFactNeighborY="4306">
        <dgm:presLayoutVars>
          <dgm:chMax val="1"/>
          <dgm:bulletEnabled val="1"/>
        </dgm:presLayoutVars>
      </dgm:prSet>
      <dgm:spPr/>
      <dgm:t>
        <a:bodyPr/>
        <a:lstStyle/>
        <a:p>
          <a:endParaRPr lang="en-US"/>
        </a:p>
      </dgm:t>
    </dgm:pt>
    <dgm:pt modelId="{3278FE7A-8BEF-4656-8630-8A09503D2815}" type="pres">
      <dgm:prSet presAssocID="{C74FD8D2-8746-4D3A-813E-E580B875BFB6}" presName="gear1srcNode" presStyleLbl="node1" presStyleIdx="0" presStyleCnt="3"/>
      <dgm:spPr/>
      <dgm:t>
        <a:bodyPr/>
        <a:lstStyle/>
        <a:p>
          <a:endParaRPr lang="en-US"/>
        </a:p>
      </dgm:t>
    </dgm:pt>
    <dgm:pt modelId="{37A099BF-5BC3-46C7-8F22-1CDFF5AE0598}" type="pres">
      <dgm:prSet presAssocID="{C74FD8D2-8746-4D3A-813E-E580B875BFB6}" presName="gear1dstNode" presStyleLbl="node1" presStyleIdx="0" presStyleCnt="3"/>
      <dgm:spPr/>
      <dgm:t>
        <a:bodyPr/>
        <a:lstStyle/>
        <a:p>
          <a:endParaRPr lang="en-US"/>
        </a:p>
      </dgm:t>
    </dgm:pt>
    <dgm:pt modelId="{D47D894B-20BC-430E-BF32-3801426BB5FB}" type="pres">
      <dgm:prSet presAssocID="{59A27F19-748F-4C64-9134-2973DD48F409}" presName="gear2" presStyleLbl="node1" presStyleIdx="1" presStyleCnt="3" custScaleX="117500" custScaleY="115000" custLinFactNeighborY="-3750">
        <dgm:presLayoutVars>
          <dgm:chMax val="1"/>
          <dgm:bulletEnabled val="1"/>
        </dgm:presLayoutVars>
      </dgm:prSet>
      <dgm:spPr/>
      <dgm:t>
        <a:bodyPr/>
        <a:lstStyle/>
        <a:p>
          <a:endParaRPr lang="en-US"/>
        </a:p>
      </dgm:t>
    </dgm:pt>
    <dgm:pt modelId="{754F8EF8-BA53-4CEC-824C-BC3792215BE2}" type="pres">
      <dgm:prSet presAssocID="{59A27F19-748F-4C64-9134-2973DD48F409}" presName="gear2srcNode" presStyleLbl="node1" presStyleIdx="1" presStyleCnt="3"/>
      <dgm:spPr/>
      <dgm:t>
        <a:bodyPr/>
        <a:lstStyle/>
        <a:p>
          <a:endParaRPr lang="en-US"/>
        </a:p>
      </dgm:t>
    </dgm:pt>
    <dgm:pt modelId="{7B6D5A7B-EC38-42E2-B042-D2E6259190CD}" type="pres">
      <dgm:prSet presAssocID="{59A27F19-748F-4C64-9134-2973DD48F409}" presName="gear2dstNode" presStyleLbl="node1" presStyleIdx="1" presStyleCnt="3"/>
      <dgm:spPr/>
      <dgm:t>
        <a:bodyPr/>
        <a:lstStyle/>
        <a:p>
          <a:endParaRPr lang="en-US"/>
        </a:p>
      </dgm:t>
    </dgm:pt>
    <dgm:pt modelId="{45592E36-736B-47B9-A2A9-16A4E68E4114}" type="pres">
      <dgm:prSet presAssocID="{DD807EBC-9453-4890-BCEE-1977CA38471B}" presName="gear3" presStyleLbl="node1" presStyleIdx="2" presStyleCnt="3" custLinFactNeighborX="5373" custLinFactNeighborY="-3962"/>
      <dgm:spPr/>
      <dgm:t>
        <a:bodyPr/>
        <a:lstStyle/>
        <a:p>
          <a:endParaRPr lang="en-US"/>
        </a:p>
      </dgm:t>
    </dgm:pt>
    <dgm:pt modelId="{F149F686-E542-4957-AF75-0F725A852109}" type="pres">
      <dgm:prSet presAssocID="{DD807EBC-9453-4890-BCEE-1977CA38471B}" presName="gear3tx" presStyleLbl="node1" presStyleIdx="2" presStyleCnt="3">
        <dgm:presLayoutVars>
          <dgm:chMax val="1"/>
          <dgm:bulletEnabled val="1"/>
        </dgm:presLayoutVars>
      </dgm:prSet>
      <dgm:spPr/>
      <dgm:t>
        <a:bodyPr/>
        <a:lstStyle/>
        <a:p>
          <a:endParaRPr lang="en-US"/>
        </a:p>
      </dgm:t>
    </dgm:pt>
    <dgm:pt modelId="{32AF737B-FD27-4F2D-B196-A87B0B8C3A6D}" type="pres">
      <dgm:prSet presAssocID="{DD807EBC-9453-4890-BCEE-1977CA38471B}" presName="gear3srcNode" presStyleLbl="node1" presStyleIdx="2" presStyleCnt="3"/>
      <dgm:spPr/>
      <dgm:t>
        <a:bodyPr/>
        <a:lstStyle/>
        <a:p>
          <a:endParaRPr lang="en-US"/>
        </a:p>
      </dgm:t>
    </dgm:pt>
    <dgm:pt modelId="{298B6754-44B2-4F49-AF91-A05ED99FE524}" type="pres">
      <dgm:prSet presAssocID="{DD807EBC-9453-4890-BCEE-1977CA38471B}" presName="gear3dstNode" presStyleLbl="node1" presStyleIdx="2" presStyleCnt="3"/>
      <dgm:spPr/>
      <dgm:t>
        <a:bodyPr/>
        <a:lstStyle/>
        <a:p>
          <a:endParaRPr lang="en-US"/>
        </a:p>
      </dgm:t>
    </dgm:pt>
    <dgm:pt modelId="{21F553DD-7579-46A7-ADA8-375F51276320}" type="pres">
      <dgm:prSet presAssocID="{BF02E2E6-B8F3-46BD-8BB3-3B3B0709F8A1}" presName="connector1" presStyleLbl="sibTrans2D1" presStyleIdx="0" presStyleCnt="3"/>
      <dgm:spPr/>
      <dgm:t>
        <a:bodyPr/>
        <a:lstStyle/>
        <a:p>
          <a:endParaRPr lang="en-US"/>
        </a:p>
      </dgm:t>
    </dgm:pt>
    <dgm:pt modelId="{3258C788-FBD8-4960-8CA5-47EC19B3631D}" type="pres">
      <dgm:prSet presAssocID="{86B80F55-F190-4385-A0CB-4FC512FABB70}" presName="connector2" presStyleLbl="sibTrans2D1" presStyleIdx="1" presStyleCnt="3" custLinFactNeighborX="-10589"/>
      <dgm:spPr/>
      <dgm:t>
        <a:bodyPr/>
        <a:lstStyle/>
        <a:p>
          <a:endParaRPr lang="en-US"/>
        </a:p>
      </dgm:t>
    </dgm:pt>
    <dgm:pt modelId="{321A75BF-575E-4934-B60C-1FAD84C74523}" type="pres">
      <dgm:prSet presAssocID="{FF58D658-41BD-4437-9C03-DE17F91DECA5}" presName="connector3" presStyleLbl="sibTrans2D1" presStyleIdx="2" presStyleCnt="3" custLinFactNeighborX="-6054"/>
      <dgm:spPr/>
      <dgm:t>
        <a:bodyPr/>
        <a:lstStyle/>
        <a:p>
          <a:endParaRPr lang="en-US"/>
        </a:p>
      </dgm:t>
    </dgm:pt>
  </dgm:ptLst>
  <dgm:cxnLst>
    <dgm:cxn modelId="{1BB08402-20A3-45F9-8D0D-411A87646C03}" type="presOf" srcId="{C74FD8D2-8746-4D3A-813E-E580B875BFB6}" destId="{3278FE7A-8BEF-4656-8630-8A09503D2815}" srcOrd="1" destOrd="0" presId="urn:microsoft.com/office/officeart/2005/8/layout/gear1"/>
    <dgm:cxn modelId="{0DCEA327-CEC7-41D1-9E21-B51DF448AE40}" type="presOf" srcId="{6D546E62-E5C1-40FC-9FB7-4A265407C26D}" destId="{E4742C8D-C792-4AFA-95FB-811F1DFDA73E}" srcOrd="0" destOrd="0" presId="urn:microsoft.com/office/officeart/2005/8/layout/gear1"/>
    <dgm:cxn modelId="{9BF0B34A-583C-4D8C-A6AA-4D94B6588DE2}" srcId="{6D546E62-E5C1-40FC-9FB7-4A265407C26D}" destId="{DD807EBC-9453-4890-BCEE-1977CA38471B}" srcOrd="2" destOrd="0" parTransId="{DC9B933B-15B2-49B5-8996-881231039A39}" sibTransId="{FF58D658-41BD-4437-9C03-DE17F91DECA5}"/>
    <dgm:cxn modelId="{C64813F0-7A89-47A0-8A71-E833CCEA143A}" type="presOf" srcId="{59A27F19-748F-4C64-9134-2973DD48F409}" destId="{754F8EF8-BA53-4CEC-824C-BC3792215BE2}" srcOrd="1" destOrd="0" presId="urn:microsoft.com/office/officeart/2005/8/layout/gear1"/>
    <dgm:cxn modelId="{48CBD183-4EC6-4155-A3F0-E71C405CDF14}" type="presOf" srcId="{59A27F19-748F-4C64-9134-2973DD48F409}" destId="{D47D894B-20BC-430E-BF32-3801426BB5FB}" srcOrd="0" destOrd="0" presId="urn:microsoft.com/office/officeart/2005/8/layout/gear1"/>
    <dgm:cxn modelId="{13AA16D2-B009-4B18-B9AA-4F899BF032C7}" srcId="{6D546E62-E5C1-40FC-9FB7-4A265407C26D}" destId="{59A27F19-748F-4C64-9134-2973DD48F409}" srcOrd="1" destOrd="0" parTransId="{70E5DF17-8B2B-4521-8020-3F7B0612FED9}" sibTransId="{86B80F55-F190-4385-A0CB-4FC512FABB70}"/>
    <dgm:cxn modelId="{C91E884A-EA4B-4CEB-9D47-824AD023CD5F}" type="presOf" srcId="{DD807EBC-9453-4890-BCEE-1977CA38471B}" destId="{45592E36-736B-47B9-A2A9-16A4E68E4114}" srcOrd="0" destOrd="0" presId="urn:microsoft.com/office/officeart/2005/8/layout/gear1"/>
    <dgm:cxn modelId="{13E973EF-5211-4D5D-B1DD-B66ABA3F3AE6}" type="presOf" srcId="{C74FD8D2-8746-4D3A-813E-E580B875BFB6}" destId="{7DF2B4DC-DF2D-4FBA-AC47-AFACA8141BC3}" srcOrd="0" destOrd="0" presId="urn:microsoft.com/office/officeart/2005/8/layout/gear1"/>
    <dgm:cxn modelId="{C7892FB2-9896-4DC7-83F9-E0408A45864D}" type="presOf" srcId="{BF02E2E6-B8F3-46BD-8BB3-3B3B0709F8A1}" destId="{21F553DD-7579-46A7-ADA8-375F51276320}" srcOrd="0" destOrd="0" presId="urn:microsoft.com/office/officeart/2005/8/layout/gear1"/>
    <dgm:cxn modelId="{D91954E0-69CE-4B9D-948C-B8DCEAB35268}" type="presOf" srcId="{DD807EBC-9453-4890-BCEE-1977CA38471B}" destId="{32AF737B-FD27-4F2D-B196-A87B0B8C3A6D}" srcOrd="2" destOrd="0" presId="urn:microsoft.com/office/officeart/2005/8/layout/gear1"/>
    <dgm:cxn modelId="{0832967E-DBC0-469C-95F2-43EB8EC828A9}" type="presOf" srcId="{C74FD8D2-8746-4D3A-813E-E580B875BFB6}" destId="{37A099BF-5BC3-46C7-8F22-1CDFF5AE0598}" srcOrd="2" destOrd="0" presId="urn:microsoft.com/office/officeart/2005/8/layout/gear1"/>
    <dgm:cxn modelId="{27A5749C-201B-4D92-9E23-840EB1BB02C1}" type="presOf" srcId="{DD807EBC-9453-4890-BCEE-1977CA38471B}" destId="{F149F686-E542-4957-AF75-0F725A852109}" srcOrd="1" destOrd="0" presId="urn:microsoft.com/office/officeart/2005/8/layout/gear1"/>
    <dgm:cxn modelId="{72DE99E3-C5B6-4AE7-BE92-73B0FB5EEC1E}" type="presOf" srcId="{86B80F55-F190-4385-A0CB-4FC512FABB70}" destId="{3258C788-FBD8-4960-8CA5-47EC19B3631D}" srcOrd="0" destOrd="0" presId="urn:microsoft.com/office/officeart/2005/8/layout/gear1"/>
    <dgm:cxn modelId="{794DEF90-2D63-47D4-945E-D8B7CD850729}" type="presOf" srcId="{DD807EBC-9453-4890-BCEE-1977CA38471B}" destId="{298B6754-44B2-4F49-AF91-A05ED99FE524}" srcOrd="3" destOrd="0" presId="urn:microsoft.com/office/officeart/2005/8/layout/gear1"/>
    <dgm:cxn modelId="{7A18D669-8C8F-4638-BAC4-25F8976C0FD1}" type="presOf" srcId="{59A27F19-748F-4C64-9134-2973DD48F409}" destId="{7B6D5A7B-EC38-42E2-B042-D2E6259190CD}" srcOrd="2" destOrd="0" presId="urn:microsoft.com/office/officeart/2005/8/layout/gear1"/>
    <dgm:cxn modelId="{FD3F559B-B8D9-4552-862B-A6239E7A4F06}" srcId="{6D546E62-E5C1-40FC-9FB7-4A265407C26D}" destId="{C74FD8D2-8746-4D3A-813E-E580B875BFB6}" srcOrd="0" destOrd="0" parTransId="{D9B5F746-48A1-4B15-86BB-793C612CC587}" sibTransId="{BF02E2E6-B8F3-46BD-8BB3-3B3B0709F8A1}"/>
    <dgm:cxn modelId="{64A97931-9101-4595-B92D-BFC952C1F4CA}" type="presOf" srcId="{FF58D658-41BD-4437-9C03-DE17F91DECA5}" destId="{321A75BF-575E-4934-B60C-1FAD84C74523}" srcOrd="0" destOrd="0" presId="urn:microsoft.com/office/officeart/2005/8/layout/gear1"/>
    <dgm:cxn modelId="{CBC4BBCA-E594-4220-96A3-139DDBB5B9C2}" type="presParOf" srcId="{E4742C8D-C792-4AFA-95FB-811F1DFDA73E}" destId="{7DF2B4DC-DF2D-4FBA-AC47-AFACA8141BC3}" srcOrd="0" destOrd="0" presId="urn:microsoft.com/office/officeart/2005/8/layout/gear1"/>
    <dgm:cxn modelId="{FD17115D-FBF9-4383-928E-1D69FCE87BAF}" type="presParOf" srcId="{E4742C8D-C792-4AFA-95FB-811F1DFDA73E}" destId="{3278FE7A-8BEF-4656-8630-8A09503D2815}" srcOrd="1" destOrd="0" presId="urn:microsoft.com/office/officeart/2005/8/layout/gear1"/>
    <dgm:cxn modelId="{F8BA0C05-A105-41A4-97A9-48EAB2AA64CA}" type="presParOf" srcId="{E4742C8D-C792-4AFA-95FB-811F1DFDA73E}" destId="{37A099BF-5BC3-46C7-8F22-1CDFF5AE0598}" srcOrd="2" destOrd="0" presId="urn:microsoft.com/office/officeart/2005/8/layout/gear1"/>
    <dgm:cxn modelId="{60FE24AA-E894-439B-9B3E-7E8A76B3A288}" type="presParOf" srcId="{E4742C8D-C792-4AFA-95FB-811F1DFDA73E}" destId="{D47D894B-20BC-430E-BF32-3801426BB5FB}" srcOrd="3" destOrd="0" presId="urn:microsoft.com/office/officeart/2005/8/layout/gear1"/>
    <dgm:cxn modelId="{AB30CD46-FD80-4103-861B-0184295C9A7D}" type="presParOf" srcId="{E4742C8D-C792-4AFA-95FB-811F1DFDA73E}" destId="{754F8EF8-BA53-4CEC-824C-BC3792215BE2}" srcOrd="4" destOrd="0" presId="urn:microsoft.com/office/officeart/2005/8/layout/gear1"/>
    <dgm:cxn modelId="{8E7791FC-AB8A-4316-A51F-B5D34FA5A8EA}" type="presParOf" srcId="{E4742C8D-C792-4AFA-95FB-811F1DFDA73E}" destId="{7B6D5A7B-EC38-42E2-B042-D2E6259190CD}" srcOrd="5" destOrd="0" presId="urn:microsoft.com/office/officeart/2005/8/layout/gear1"/>
    <dgm:cxn modelId="{8CA61720-501F-44A6-A8C7-EE240C93FB24}" type="presParOf" srcId="{E4742C8D-C792-4AFA-95FB-811F1DFDA73E}" destId="{45592E36-736B-47B9-A2A9-16A4E68E4114}" srcOrd="6" destOrd="0" presId="urn:microsoft.com/office/officeart/2005/8/layout/gear1"/>
    <dgm:cxn modelId="{E5749712-5FA0-4703-8293-463E7F92E784}" type="presParOf" srcId="{E4742C8D-C792-4AFA-95FB-811F1DFDA73E}" destId="{F149F686-E542-4957-AF75-0F725A852109}" srcOrd="7" destOrd="0" presId="urn:microsoft.com/office/officeart/2005/8/layout/gear1"/>
    <dgm:cxn modelId="{6CAF873E-4B79-4B56-B8D5-93F6898BFCD7}" type="presParOf" srcId="{E4742C8D-C792-4AFA-95FB-811F1DFDA73E}" destId="{32AF737B-FD27-4F2D-B196-A87B0B8C3A6D}" srcOrd="8" destOrd="0" presId="urn:microsoft.com/office/officeart/2005/8/layout/gear1"/>
    <dgm:cxn modelId="{BA962EA2-0A55-475F-B1A6-EA824168B492}" type="presParOf" srcId="{E4742C8D-C792-4AFA-95FB-811F1DFDA73E}" destId="{298B6754-44B2-4F49-AF91-A05ED99FE524}" srcOrd="9" destOrd="0" presId="urn:microsoft.com/office/officeart/2005/8/layout/gear1"/>
    <dgm:cxn modelId="{2D31A019-7E7C-4B3E-A6C9-D1BBF75D25F0}" type="presParOf" srcId="{E4742C8D-C792-4AFA-95FB-811F1DFDA73E}" destId="{21F553DD-7579-46A7-ADA8-375F51276320}" srcOrd="10" destOrd="0" presId="urn:microsoft.com/office/officeart/2005/8/layout/gear1"/>
    <dgm:cxn modelId="{9D1DBCB2-7A6F-4E2B-BC56-AD500F1761E2}" type="presParOf" srcId="{E4742C8D-C792-4AFA-95FB-811F1DFDA73E}" destId="{3258C788-FBD8-4960-8CA5-47EC19B3631D}" srcOrd="11" destOrd="0" presId="urn:microsoft.com/office/officeart/2005/8/layout/gear1"/>
    <dgm:cxn modelId="{828D224B-3272-4ED2-AB56-C8C89DCECA19}" type="presParOf" srcId="{E4742C8D-C792-4AFA-95FB-811F1DFDA73E}" destId="{321A75BF-575E-4934-B60C-1FAD84C74523}" srcOrd="12" destOrd="0" presId="urn:microsoft.com/office/officeart/2005/8/layout/gear1"/>
  </dgm:cxnLst>
  <dgm:bg/>
  <dgm:whole/>
</dgm:dataModel>
</file>

<file path=ppt/diagrams/data5.xml><?xml version="1.0" encoding="utf-8"?>
<dgm:dataModel xmlns:dgm="http://schemas.openxmlformats.org/drawingml/2006/diagram" xmlns:a="http://schemas.openxmlformats.org/drawingml/2006/main">
  <dgm:ptLst>
    <dgm:pt modelId="{6D546E62-E5C1-40FC-9FB7-4A265407C26D}" type="doc">
      <dgm:prSet loTypeId="urn:microsoft.com/office/officeart/2005/8/layout/gear1" loCatId="process" qsTypeId="urn:microsoft.com/office/officeart/2005/8/quickstyle/simple5" qsCatId="simple" csTypeId="urn:microsoft.com/office/officeart/2005/8/colors/colorful1" csCatId="colorful" phldr="1"/>
      <dgm:spPr/>
    </dgm:pt>
    <dgm:pt modelId="{C74FD8D2-8746-4D3A-813E-E580B875BFB6}">
      <dgm:prSet phldrT="[Text]" custT="1"/>
      <dgm:spPr>
        <a:solidFill>
          <a:schemeClr val="bg1">
            <a:lumMod val="65000"/>
          </a:schemeClr>
        </a:solidFill>
      </dgm:spPr>
      <dgm:t>
        <a:bodyPr/>
        <a:lstStyle/>
        <a:p>
          <a:r>
            <a:rPr lang="es-CO" sz="1600" b="0" noProof="0" dirty="0" smtClean="0">
              <a:effectLst>
                <a:outerShdw blurRad="38100" dist="38100" dir="2700000" algn="tl">
                  <a:srgbClr val="000000">
                    <a:alpha val="43137"/>
                  </a:srgbClr>
                </a:outerShdw>
              </a:effectLst>
            </a:rPr>
            <a:t>Experiencia de Usuario</a:t>
          </a:r>
          <a:endParaRPr lang="es-CO" sz="1600" b="0" noProof="0" dirty="0">
            <a:effectLst>
              <a:outerShdw blurRad="38100" dist="38100" dir="2700000" algn="tl">
                <a:srgbClr val="000000">
                  <a:alpha val="43137"/>
                </a:srgbClr>
              </a:outerShdw>
            </a:effectLst>
          </a:endParaRPr>
        </a:p>
      </dgm:t>
    </dgm:pt>
    <dgm:pt modelId="{D9B5F746-48A1-4B15-86BB-793C612CC587}" type="parTrans" cxnId="{FD3F559B-B8D9-4552-862B-A6239E7A4F06}">
      <dgm:prSet/>
      <dgm:spPr/>
      <dgm:t>
        <a:bodyPr/>
        <a:lstStyle/>
        <a:p>
          <a:endParaRPr lang="es-CO" sz="1600" b="0" noProof="0">
            <a:effectLst>
              <a:outerShdw blurRad="38100" dist="38100" dir="2700000" algn="tl">
                <a:srgbClr val="000000">
                  <a:alpha val="43137"/>
                </a:srgbClr>
              </a:outerShdw>
            </a:effectLst>
          </a:endParaRPr>
        </a:p>
      </dgm:t>
    </dgm:pt>
    <dgm:pt modelId="{BF02E2E6-B8F3-46BD-8BB3-3B3B0709F8A1}" type="sibTrans" cxnId="{FD3F559B-B8D9-4552-862B-A6239E7A4F06}">
      <dgm:prSet/>
      <dgm:spPr>
        <a:solidFill>
          <a:schemeClr val="bg1">
            <a:lumMod val="65000"/>
          </a:schemeClr>
        </a:solidFill>
      </dgm:spPr>
      <dgm:t>
        <a:bodyPr/>
        <a:lstStyle/>
        <a:p>
          <a:endParaRPr lang="es-CO" sz="1600" b="0" noProof="0">
            <a:effectLst>
              <a:outerShdw blurRad="38100" dist="38100" dir="2700000" algn="tl">
                <a:srgbClr val="000000">
                  <a:alpha val="43137"/>
                </a:srgbClr>
              </a:outerShdw>
            </a:effectLst>
          </a:endParaRPr>
        </a:p>
      </dgm:t>
    </dgm:pt>
    <dgm:pt modelId="{59A27F19-748F-4C64-9134-2973DD48F409}">
      <dgm:prSet phldrT="[Text]" custT="1"/>
      <dgm:spPr>
        <a:solidFill>
          <a:schemeClr val="bg1">
            <a:lumMod val="65000"/>
          </a:schemeClr>
        </a:solidFill>
      </dgm:spPr>
      <dgm:t>
        <a:bodyPr/>
        <a:lstStyle/>
        <a:p>
          <a:r>
            <a:rPr lang="es-CO" sz="1600" b="0" noProof="0" dirty="0" smtClean="0">
              <a:effectLst>
                <a:outerShdw blurRad="38100" dist="38100" dir="2700000" algn="tl">
                  <a:srgbClr val="000000">
                    <a:alpha val="43137"/>
                  </a:srgbClr>
                </a:outerShdw>
              </a:effectLst>
            </a:rPr>
            <a:t>Múltiples Dispositivos</a:t>
          </a:r>
          <a:endParaRPr lang="es-CO" sz="1600" b="0" noProof="0" dirty="0">
            <a:effectLst>
              <a:outerShdw blurRad="38100" dist="38100" dir="2700000" algn="tl">
                <a:srgbClr val="000000">
                  <a:alpha val="43137"/>
                </a:srgbClr>
              </a:outerShdw>
            </a:effectLst>
          </a:endParaRPr>
        </a:p>
      </dgm:t>
    </dgm:pt>
    <dgm:pt modelId="{70E5DF17-8B2B-4521-8020-3F7B0612FED9}" type="parTrans" cxnId="{13AA16D2-B009-4B18-B9AA-4F899BF032C7}">
      <dgm:prSet/>
      <dgm:spPr/>
      <dgm:t>
        <a:bodyPr/>
        <a:lstStyle/>
        <a:p>
          <a:endParaRPr lang="es-CO" sz="1600" b="0" noProof="0">
            <a:effectLst>
              <a:outerShdw blurRad="38100" dist="38100" dir="2700000" algn="tl">
                <a:srgbClr val="000000">
                  <a:alpha val="43137"/>
                </a:srgbClr>
              </a:outerShdw>
            </a:effectLst>
          </a:endParaRPr>
        </a:p>
      </dgm:t>
    </dgm:pt>
    <dgm:pt modelId="{86B80F55-F190-4385-A0CB-4FC512FABB70}" type="sibTrans" cxnId="{13AA16D2-B009-4B18-B9AA-4F899BF032C7}">
      <dgm:prSet/>
      <dgm:spPr>
        <a:solidFill>
          <a:schemeClr val="bg1">
            <a:lumMod val="65000"/>
          </a:schemeClr>
        </a:solidFill>
      </dgm:spPr>
      <dgm:t>
        <a:bodyPr/>
        <a:lstStyle/>
        <a:p>
          <a:endParaRPr lang="es-CO" sz="1600" b="0" noProof="0">
            <a:effectLst>
              <a:outerShdw blurRad="38100" dist="38100" dir="2700000" algn="tl">
                <a:srgbClr val="000000">
                  <a:alpha val="43137"/>
                </a:srgbClr>
              </a:outerShdw>
            </a:effectLst>
          </a:endParaRPr>
        </a:p>
      </dgm:t>
    </dgm:pt>
    <dgm:pt modelId="{DD807EBC-9453-4890-BCEE-1977CA38471B}">
      <dgm:prSet phldrT="[Text]" custT="1"/>
      <dgm:spPr/>
      <dgm:t>
        <a:bodyPr/>
        <a:lstStyle/>
        <a:p>
          <a:r>
            <a:rPr lang="es-CO" sz="1600" b="0" noProof="0" dirty="0" smtClean="0">
              <a:effectLst>
                <a:outerShdw blurRad="38100" dist="38100" dir="2700000" algn="tl">
                  <a:srgbClr val="000000">
                    <a:alpha val="43137"/>
                  </a:srgbClr>
                </a:outerShdw>
              </a:effectLst>
            </a:rPr>
            <a:t>Agregación Servicios</a:t>
          </a:r>
          <a:endParaRPr lang="es-CO" sz="1600" b="0" noProof="0" dirty="0">
            <a:effectLst>
              <a:outerShdw blurRad="38100" dist="38100" dir="2700000" algn="tl">
                <a:srgbClr val="000000">
                  <a:alpha val="43137"/>
                </a:srgbClr>
              </a:outerShdw>
            </a:effectLst>
          </a:endParaRPr>
        </a:p>
      </dgm:t>
    </dgm:pt>
    <dgm:pt modelId="{DC9B933B-15B2-49B5-8996-881231039A39}" type="parTrans" cxnId="{9BF0B34A-583C-4D8C-A6AA-4D94B6588DE2}">
      <dgm:prSet/>
      <dgm:spPr/>
      <dgm:t>
        <a:bodyPr/>
        <a:lstStyle/>
        <a:p>
          <a:endParaRPr lang="es-CO" sz="1600" b="0" noProof="0">
            <a:effectLst>
              <a:outerShdw blurRad="38100" dist="38100" dir="2700000" algn="tl">
                <a:srgbClr val="000000">
                  <a:alpha val="43137"/>
                </a:srgbClr>
              </a:outerShdw>
            </a:effectLst>
          </a:endParaRPr>
        </a:p>
      </dgm:t>
    </dgm:pt>
    <dgm:pt modelId="{FF58D658-41BD-4437-9C03-DE17F91DECA5}" type="sibTrans" cxnId="{9BF0B34A-583C-4D8C-A6AA-4D94B6588DE2}">
      <dgm:prSet/>
      <dgm:spPr/>
      <dgm:t>
        <a:bodyPr/>
        <a:lstStyle/>
        <a:p>
          <a:endParaRPr lang="es-CO" sz="1600" b="0" noProof="0">
            <a:effectLst>
              <a:outerShdw blurRad="38100" dist="38100" dir="2700000" algn="tl">
                <a:srgbClr val="000000">
                  <a:alpha val="43137"/>
                </a:srgbClr>
              </a:outerShdw>
            </a:effectLst>
          </a:endParaRPr>
        </a:p>
      </dgm:t>
    </dgm:pt>
    <dgm:pt modelId="{E4742C8D-C792-4AFA-95FB-811F1DFDA73E}" type="pres">
      <dgm:prSet presAssocID="{6D546E62-E5C1-40FC-9FB7-4A265407C26D}" presName="composite" presStyleCnt="0">
        <dgm:presLayoutVars>
          <dgm:chMax val="3"/>
          <dgm:animLvl val="lvl"/>
          <dgm:resizeHandles val="exact"/>
        </dgm:presLayoutVars>
      </dgm:prSet>
      <dgm:spPr/>
    </dgm:pt>
    <dgm:pt modelId="{7DF2B4DC-DF2D-4FBA-AC47-AFACA8141BC3}" type="pres">
      <dgm:prSet presAssocID="{C74FD8D2-8746-4D3A-813E-E580B875BFB6}" presName="gear1" presStyleLbl="node1" presStyleIdx="0" presStyleCnt="3" custScaleX="95501" custScaleY="86168" custLinFactNeighborX="3871" custLinFactNeighborY="4306">
        <dgm:presLayoutVars>
          <dgm:chMax val="1"/>
          <dgm:bulletEnabled val="1"/>
        </dgm:presLayoutVars>
      </dgm:prSet>
      <dgm:spPr/>
      <dgm:t>
        <a:bodyPr/>
        <a:lstStyle/>
        <a:p>
          <a:endParaRPr lang="en-US"/>
        </a:p>
      </dgm:t>
    </dgm:pt>
    <dgm:pt modelId="{3278FE7A-8BEF-4656-8630-8A09503D2815}" type="pres">
      <dgm:prSet presAssocID="{C74FD8D2-8746-4D3A-813E-E580B875BFB6}" presName="gear1srcNode" presStyleLbl="node1" presStyleIdx="0" presStyleCnt="3"/>
      <dgm:spPr/>
      <dgm:t>
        <a:bodyPr/>
        <a:lstStyle/>
        <a:p>
          <a:endParaRPr lang="en-US"/>
        </a:p>
      </dgm:t>
    </dgm:pt>
    <dgm:pt modelId="{37A099BF-5BC3-46C7-8F22-1CDFF5AE0598}" type="pres">
      <dgm:prSet presAssocID="{C74FD8D2-8746-4D3A-813E-E580B875BFB6}" presName="gear1dstNode" presStyleLbl="node1" presStyleIdx="0" presStyleCnt="3"/>
      <dgm:spPr/>
      <dgm:t>
        <a:bodyPr/>
        <a:lstStyle/>
        <a:p>
          <a:endParaRPr lang="en-US"/>
        </a:p>
      </dgm:t>
    </dgm:pt>
    <dgm:pt modelId="{D47D894B-20BC-430E-BF32-3801426BB5FB}" type="pres">
      <dgm:prSet presAssocID="{59A27F19-748F-4C64-9134-2973DD48F409}" presName="gear2" presStyleLbl="node1" presStyleIdx="1" presStyleCnt="3" custScaleX="117500" custScaleY="115000" custLinFactNeighborY="-3750">
        <dgm:presLayoutVars>
          <dgm:chMax val="1"/>
          <dgm:bulletEnabled val="1"/>
        </dgm:presLayoutVars>
      </dgm:prSet>
      <dgm:spPr/>
      <dgm:t>
        <a:bodyPr/>
        <a:lstStyle/>
        <a:p>
          <a:endParaRPr lang="en-US"/>
        </a:p>
      </dgm:t>
    </dgm:pt>
    <dgm:pt modelId="{754F8EF8-BA53-4CEC-824C-BC3792215BE2}" type="pres">
      <dgm:prSet presAssocID="{59A27F19-748F-4C64-9134-2973DD48F409}" presName="gear2srcNode" presStyleLbl="node1" presStyleIdx="1" presStyleCnt="3"/>
      <dgm:spPr/>
      <dgm:t>
        <a:bodyPr/>
        <a:lstStyle/>
        <a:p>
          <a:endParaRPr lang="en-US"/>
        </a:p>
      </dgm:t>
    </dgm:pt>
    <dgm:pt modelId="{7B6D5A7B-EC38-42E2-B042-D2E6259190CD}" type="pres">
      <dgm:prSet presAssocID="{59A27F19-748F-4C64-9134-2973DD48F409}" presName="gear2dstNode" presStyleLbl="node1" presStyleIdx="1" presStyleCnt="3"/>
      <dgm:spPr/>
      <dgm:t>
        <a:bodyPr/>
        <a:lstStyle/>
        <a:p>
          <a:endParaRPr lang="en-US"/>
        </a:p>
      </dgm:t>
    </dgm:pt>
    <dgm:pt modelId="{45592E36-736B-47B9-A2A9-16A4E68E4114}" type="pres">
      <dgm:prSet presAssocID="{DD807EBC-9453-4890-BCEE-1977CA38471B}" presName="gear3" presStyleLbl="node1" presStyleIdx="2" presStyleCnt="3" custLinFactNeighborX="5373" custLinFactNeighborY="-3962"/>
      <dgm:spPr/>
      <dgm:t>
        <a:bodyPr/>
        <a:lstStyle/>
        <a:p>
          <a:endParaRPr lang="en-US"/>
        </a:p>
      </dgm:t>
    </dgm:pt>
    <dgm:pt modelId="{F149F686-E542-4957-AF75-0F725A852109}" type="pres">
      <dgm:prSet presAssocID="{DD807EBC-9453-4890-BCEE-1977CA38471B}" presName="gear3tx" presStyleLbl="node1" presStyleIdx="2" presStyleCnt="3">
        <dgm:presLayoutVars>
          <dgm:chMax val="1"/>
          <dgm:bulletEnabled val="1"/>
        </dgm:presLayoutVars>
      </dgm:prSet>
      <dgm:spPr/>
      <dgm:t>
        <a:bodyPr/>
        <a:lstStyle/>
        <a:p>
          <a:endParaRPr lang="en-US"/>
        </a:p>
      </dgm:t>
    </dgm:pt>
    <dgm:pt modelId="{32AF737B-FD27-4F2D-B196-A87B0B8C3A6D}" type="pres">
      <dgm:prSet presAssocID="{DD807EBC-9453-4890-BCEE-1977CA38471B}" presName="gear3srcNode" presStyleLbl="node1" presStyleIdx="2" presStyleCnt="3"/>
      <dgm:spPr/>
      <dgm:t>
        <a:bodyPr/>
        <a:lstStyle/>
        <a:p>
          <a:endParaRPr lang="en-US"/>
        </a:p>
      </dgm:t>
    </dgm:pt>
    <dgm:pt modelId="{298B6754-44B2-4F49-AF91-A05ED99FE524}" type="pres">
      <dgm:prSet presAssocID="{DD807EBC-9453-4890-BCEE-1977CA38471B}" presName="gear3dstNode" presStyleLbl="node1" presStyleIdx="2" presStyleCnt="3"/>
      <dgm:spPr/>
      <dgm:t>
        <a:bodyPr/>
        <a:lstStyle/>
        <a:p>
          <a:endParaRPr lang="en-US"/>
        </a:p>
      </dgm:t>
    </dgm:pt>
    <dgm:pt modelId="{21F553DD-7579-46A7-ADA8-375F51276320}" type="pres">
      <dgm:prSet presAssocID="{BF02E2E6-B8F3-46BD-8BB3-3B3B0709F8A1}" presName="connector1" presStyleLbl="sibTrans2D1" presStyleIdx="0" presStyleCnt="3"/>
      <dgm:spPr/>
      <dgm:t>
        <a:bodyPr/>
        <a:lstStyle/>
        <a:p>
          <a:endParaRPr lang="en-US"/>
        </a:p>
      </dgm:t>
    </dgm:pt>
    <dgm:pt modelId="{3258C788-FBD8-4960-8CA5-47EC19B3631D}" type="pres">
      <dgm:prSet presAssocID="{86B80F55-F190-4385-A0CB-4FC512FABB70}" presName="connector2" presStyleLbl="sibTrans2D1" presStyleIdx="1" presStyleCnt="3" custLinFactNeighborX="-10589"/>
      <dgm:spPr/>
      <dgm:t>
        <a:bodyPr/>
        <a:lstStyle/>
        <a:p>
          <a:endParaRPr lang="en-US"/>
        </a:p>
      </dgm:t>
    </dgm:pt>
    <dgm:pt modelId="{321A75BF-575E-4934-B60C-1FAD84C74523}" type="pres">
      <dgm:prSet presAssocID="{FF58D658-41BD-4437-9C03-DE17F91DECA5}" presName="connector3" presStyleLbl="sibTrans2D1" presStyleIdx="2" presStyleCnt="3" custLinFactNeighborX="-6054"/>
      <dgm:spPr/>
      <dgm:t>
        <a:bodyPr/>
        <a:lstStyle/>
        <a:p>
          <a:endParaRPr lang="en-US"/>
        </a:p>
      </dgm:t>
    </dgm:pt>
  </dgm:ptLst>
  <dgm:cxnLst>
    <dgm:cxn modelId="{807F520F-8091-450F-B95C-0BC39ED3357D}" type="presOf" srcId="{59A27F19-748F-4C64-9134-2973DD48F409}" destId="{754F8EF8-BA53-4CEC-824C-BC3792215BE2}" srcOrd="1" destOrd="0" presId="urn:microsoft.com/office/officeart/2005/8/layout/gear1"/>
    <dgm:cxn modelId="{E3161FB0-7A77-40FE-B6E9-3E0DFCBCEC2D}" type="presOf" srcId="{C74FD8D2-8746-4D3A-813E-E580B875BFB6}" destId="{7DF2B4DC-DF2D-4FBA-AC47-AFACA8141BC3}" srcOrd="0" destOrd="0" presId="urn:microsoft.com/office/officeart/2005/8/layout/gear1"/>
    <dgm:cxn modelId="{0CA510A9-0BAB-4381-8C90-7FAA396B3532}" type="presOf" srcId="{FF58D658-41BD-4437-9C03-DE17F91DECA5}" destId="{321A75BF-575E-4934-B60C-1FAD84C74523}" srcOrd="0" destOrd="0" presId="urn:microsoft.com/office/officeart/2005/8/layout/gear1"/>
    <dgm:cxn modelId="{9BF0B34A-583C-4D8C-A6AA-4D94B6588DE2}" srcId="{6D546E62-E5C1-40FC-9FB7-4A265407C26D}" destId="{DD807EBC-9453-4890-BCEE-1977CA38471B}" srcOrd="2" destOrd="0" parTransId="{DC9B933B-15B2-49B5-8996-881231039A39}" sibTransId="{FF58D658-41BD-4437-9C03-DE17F91DECA5}"/>
    <dgm:cxn modelId="{C93F3841-7AEF-4FFB-850B-053968915FE1}" type="presOf" srcId="{DD807EBC-9453-4890-BCEE-1977CA38471B}" destId="{32AF737B-FD27-4F2D-B196-A87B0B8C3A6D}" srcOrd="2" destOrd="0" presId="urn:microsoft.com/office/officeart/2005/8/layout/gear1"/>
    <dgm:cxn modelId="{080F3078-90B6-4F36-918B-BF3C5CE6DA51}" type="presOf" srcId="{DD807EBC-9453-4890-BCEE-1977CA38471B}" destId="{45592E36-736B-47B9-A2A9-16A4E68E4114}" srcOrd="0" destOrd="0" presId="urn:microsoft.com/office/officeart/2005/8/layout/gear1"/>
    <dgm:cxn modelId="{A1D922A5-B11C-417E-9A4E-1A32E3CCA682}" type="presOf" srcId="{6D546E62-E5C1-40FC-9FB7-4A265407C26D}" destId="{E4742C8D-C792-4AFA-95FB-811F1DFDA73E}" srcOrd="0" destOrd="0" presId="urn:microsoft.com/office/officeart/2005/8/layout/gear1"/>
    <dgm:cxn modelId="{BAB9D87A-DF7D-46B9-B01B-21F8C889F3F2}" type="presOf" srcId="{C74FD8D2-8746-4D3A-813E-E580B875BFB6}" destId="{3278FE7A-8BEF-4656-8630-8A09503D2815}" srcOrd="1" destOrd="0" presId="urn:microsoft.com/office/officeart/2005/8/layout/gear1"/>
    <dgm:cxn modelId="{13AA16D2-B009-4B18-B9AA-4F899BF032C7}" srcId="{6D546E62-E5C1-40FC-9FB7-4A265407C26D}" destId="{59A27F19-748F-4C64-9134-2973DD48F409}" srcOrd="1" destOrd="0" parTransId="{70E5DF17-8B2B-4521-8020-3F7B0612FED9}" sibTransId="{86B80F55-F190-4385-A0CB-4FC512FABB70}"/>
    <dgm:cxn modelId="{C05943AC-D95C-4270-BEF2-F4C0E5EFAC6F}" type="presOf" srcId="{BF02E2E6-B8F3-46BD-8BB3-3B3B0709F8A1}" destId="{21F553DD-7579-46A7-ADA8-375F51276320}" srcOrd="0" destOrd="0" presId="urn:microsoft.com/office/officeart/2005/8/layout/gear1"/>
    <dgm:cxn modelId="{1C20D16F-BA07-4E3B-99A6-E2740B1E1E9A}" type="presOf" srcId="{59A27F19-748F-4C64-9134-2973DD48F409}" destId="{D47D894B-20BC-430E-BF32-3801426BB5FB}" srcOrd="0" destOrd="0" presId="urn:microsoft.com/office/officeart/2005/8/layout/gear1"/>
    <dgm:cxn modelId="{074F80F9-8E7C-477B-86F4-0A36A7551651}" type="presOf" srcId="{DD807EBC-9453-4890-BCEE-1977CA38471B}" destId="{F149F686-E542-4957-AF75-0F725A852109}" srcOrd="1" destOrd="0" presId="urn:microsoft.com/office/officeart/2005/8/layout/gear1"/>
    <dgm:cxn modelId="{7600538E-E4F8-4AFE-9A01-79A38659945D}" type="presOf" srcId="{DD807EBC-9453-4890-BCEE-1977CA38471B}" destId="{298B6754-44B2-4F49-AF91-A05ED99FE524}" srcOrd="3" destOrd="0" presId="urn:microsoft.com/office/officeart/2005/8/layout/gear1"/>
    <dgm:cxn modelId="{336F919D-090E-4E0A-8FAC-2A3D9F9541AA}" type="presOf" srcId="{86B80F55-F190-4385-A0CB-4FC512FABB70}" destId="{3258C788-FBD8-4960-8CA5-47EC19B3631D}" srcOrd="0" destOrd="0" presId="urn:microsoft.com/office/officeart/2005/8/layout/gear1"/>
    <dgm:cxn modelId="{860845FF-C7BB-446F-8C00-2190751E44E5}" type="presOf" srcId="{C74FD8D2-8746-4D3A-813E-E580B875BFB6}" destId="{37A099BF-5BC3-46C7-8F22-1CDFF5AE0598}" srcOrd="2" destOrd="0" presId="urn:microsoft.com/office/officeart/2005/8/layout/gear1"/>
    <dgm:cxn modelId="{FD3F559B-B8D9-4552-862B-A6239E7A4F06}" srcId="{6D546E62-E5C1-40FC-9FB7-4A265407C26D}" destId="{C74FD8D2-8746-4D3A-813E-E580B875BFB6}" srcOrd="0" destOrd="0" parTransId="{D9B5F746-48A1-4B15-86BB-793C612CC587}" sibTransId="{BF02E2E6-B8F3-46BD-8BB3-3B3B0709F8A1}"/>
    <dgm:cxn modelId="{0C053810-9C46-40C1-A913-7A9D8EBE3CC8}" type="presOf" srcId="{59A27F19-748F-4C64-9134-2973DD48F409}" destId="{7B6D5A7B-EC38-42E2-B042-D2E6259190CD}" srcOrd="2" destOrd="0" presId="urn:microsoft.com/office/officeart/2005/8/layout/gear1"/>
    <dgm:cxn modelId="{87F8E387-2343-452F-9FE7-5DA59F8E70C2}" type="presParOf" srcId="{E4742C8D-C792-4AFA-95FB-811F1DFDA73E}" destId="{7DF2B4DC-DF2D-4FBA-AC47-AFACA8141BC3}" srcOrd="0" destOrd="0" presId="urn:microsoft.com/office/officeart/2005/8/layout/gear1"/>
    <dgm:cxn modelId="{77E1F9D6-9538-405E-9359-F637C52B7AA7}" type="presParOf" srcId="{E4742C8D-C792-4AFA-95FB-811F1DFDA73E}" destId="{3278FE7A-8BEF-4656-8630-8A09503D2815}" srcOrd="1" destOrd="0" presId="urn:microsoft.com/office/officeart/2005/8/layout/gear1"/>
    <dgm:cxn modelId="{7986B90F-8679-4BA7-8636-5339C93C33E0}" type="presParOf" srcId="{E4742C8D-C792-4AFA-95FB-811F1DFDA73E}" destId="{37A099BF-5BC3-46C7-8F22-1CDFF5AE0598}" srcOrd="2" destOrd="0" presId="urn:microsoft.com/office/officeart/2005/8/layout/gear1"/>
    <dgm:cxn modelId="{E1500AB1-6F4A-465E-9057-5E3808BD64EE}" type="presParOf" srcId="{E4742C8D-C792-4AFA-95FB-811F1DFDA73E}" destId="{D47D894B-20BC-430E-BF32-3801426BB5FB}" srcOrd="3" destOrd="0" presId="urn:microsoft.com/office/officeart/2005/8/layout/gear1"/>
    <dgm:cxn modelId="{EC87B2B5-AA20-4524-8D3B-4165F7EC91D3}" type="presParOf" srcId="{E4742C8D-C792-4AFA-95FB-811F1DFDA73E}" destId="{754F8EF8-BA53-4CEC-824C-BC3792215BE2}" srcOrd="4" destOrd="0" presId="urn:microsoft.com/office/officeart/2005/8/layout/gear1"/>
    <dgm:cxn modelId="{9AC25D84-D741-47AF-B364-226A2A155C32}" type="presParOf" srcId="{E4742C8D-C792-4AFA-95FB-811F1DFDA73E}" destId="{7B6D5A7B-EC38-42E2-B042-D2E6259190CD}" srcOrd="5" destOrd="0" presId="urn:microsoft.com/office/officeart/2005/8/layout/gear1"/>
    <dgm:cxn modelId="{DE9490E5-91F0-41CB-BE67-3FAA36E8D88E}" type="presParOf" srcId="{E4742C8D-C792-4AFA-95FB-811F1DFDA73E}" destId="{45592E36-736B-47B9-A2A9-16A4E68E4114}" srcOrd="6" destOrd="0" presId="urn:microsoft.com/office/officeart/2005/8/layout/gear1"/>
    <dgm:cxn modelId="{70E58413-3E43-421A-9AEF-0CDD9F5515CC}" type="presParOf" srcId="{E4742C8D-C792-4AFA-95FB-811F1DFDA73E}" destId="{F149F686-E542-4957-AF75-0F725A852109}" srcOrd="7" destOrd="0" presId="urn:microsoft.com/office/officeart/2005/8/layout/gear1"/>
    <dgm:cxn modelId="{51EB8959-64D3-4C7C-8918-3B760A08F468}" type="presParOf" srcId="{E4742C8D-C792-4AFA-95FB-811F1DFDA73E}" destId="{32AF737B-FD27-4F2D-B196-A87B0B8C3A6D}" srcOrd="8" destOrd="0" presId="urn:microsoft.com/office/officeart/2005/8/layout/gear1"/>
    <dgm:cxn modelId="{403C896D-F847-4E23-9C94-8C91B452C153}" type="presParOf" srcId="{E4742C8D-C792-4AFA-95FB-811F1DFDA73E}" destId="{298B6754-44B2-4F49-AF91-A05ED99FE524}" srcOrd="9" destOrd="0" presId="urn:microsoft.com/office/officeart/2005/8/layout/gear1"/>
    <dgm:cxn modelId="{1E9144B4-C239-42CB-BFE1-B76BBEBA9B96}" type="presParOf" srcId="{E4742C8D-C792-4AFA-95FB-811F1DFDA73E}" destId="{21F553DD-7579-46A7-ADA8-375F51276320}" srcOrd="10" destOrd="0" presId="urn:microsoft.com/office/officeart/2005/8/layout/gear1"/>
    <dgm:cxn modelId="{E77C6018-8C16-47A2-8122-2F0B1C4F1158}" type="presParOf" srcId="{E4742C8D-C792-4AFA-95FB-811F1DFDA73E}" destId="{3258C788-FBD8-4960-8CA5-47EC19B3631D}" srcOrd="11" destOrd="0" presId="urn:microsoft.com/office/officeart/2005/8/layout/gear1"/>
    <dgm:cxn modelId="{16C7FB1A-9E99-4EEF-A5D9-D8679C931387}" type="presParOf" srcId="{E4742C8D-C792-4AFA-95FB-811F1DFDA73E}" destId="{321A75BF-575E-4934-B60C-1FAD84C74523}" srcOrd="12" destOrd="0" presId="urn:microsoft.com/office/officeart/2005/8/layout/gear1"/>
  </dgm:cxnLst>
  <dgm:bg/>
  <dgm:whole/>
</dgm:dataModel>
</file>

<file path=ppt/diagrams/data6.xml><?xml version="1.0" encoding="utf-8"?>
<dgm:dataModel xmlns:dgm="http://schemas.openxmlformats.org/drawingml/2006/diagram" xmlns:a="http://schemas.openxmlformats.org/drawingml/2006/main">
  <dgm:ptLst>
    <dgm:pt modelId="{98BB054F-674E-4870-91E7-403A85A5ED6B}" type="doc">
      <dgm:prSet loTypeId="urn:microsoft.com/office/officeart/2005/8/layout/hProcess4" loCatId="process" qsTypeId="urn:microsoft.com/office/officeart/2005/8/quickstyle/simple5" qsCatId="simple" csTypeId="urn:microsoft.com/office/officeart/2005/8/colors/colorful1" csCatId="colorful" phldr="1"/>
      <dgm:spPr/>
      <dgm:t>
        <a:bodyPr/>
        <a:lstStyle/>
        <a:p>
          <a:endParaRPr lang="en-US"/>
        </a:p>
      </dgm:t>
    </dgm:pt>
    <dgm:pt modelId="{0DFF0038-94FB-4A21-9A6D-783259C22A3E}">
      <dgm:prSet phldrT="[Text]"/>
      <dgm:spPr/>
      <dgm:t>
        <a:bodyPr/>
        <a:lstStyle/>
        <a:p>
          <a:r>
            <a:rPr lang="es-CO" dirty="0" smtClean="0">
              <a:effectLst>
                <a:outerShdw blurRad="38100" dist="38100" dir="2700000" algn="tl">
                  <a:srgbClr val="000000">
                    <a:alpha val="43137"/>
                  </a:srgbClr>
                </a:outerShdw>
              </a:effectLst>
            </a:rPr>
            <a:t>Enfocarse en lo que se puede controlar</a:t>
          </a:r>
          <a:endParaRPr lang="en-US" dirty="0">
            <a:effectLst>
              <a:outerShdw blurRad="38100" dist="38100" dir="2700000" algn="tl">
                <a:srgbClr val="000000">
                  <a:alpha val="43137"/>
                </a:srgbClr>
              </a:outerShdw>
            </a:effectLst>
          </a:endParaRPr>
        </a:p>
      </dgm:t>
    </dgm:pt>
    <dgm:pt modelId="{50D7C689-D98C-464D-B61F-3BB3AF8B7E47}" type="parTrans" cxnId="{63CD2611-D96D-473C-8252-F8C2CB80EBBC}">
      <dgm:prSet/>
      <dgm:spPr/>
      <dgm:t>
        <a:bodyPr/>
        <a:lstStyle/>
        <a:p>
          <a:endParaRPr lang="en-US"/>
        </a:p>
      </dgm:t>
    </dgm:pt>
    <dgm:pt modelId="{F16A4B18-CA44-4D5E-9811-6F1E782CDA05}" type="sibTrans" cxnId="{63CD2611-D96D-473C-8252-F8C2CB80EBBC}">
      <dgm:prSet/>
      <dgm:spPr/>
      <dgm:t>
        <a:bodyPr/>
        <a:lstStyle/>
        <a:p>
          <a:endParaRPr lang="en-US"/>
        </a:p>
      </dgm:t>
    </dgm:pt>
    <dgm:pt modelId="{1F773D8B-35A3-41B6-8F61-6BCAD8E6B0D8}">
      <dgm:prSet phldrT="[Text]"/>
      <dgm:spPr/>
      <dgm:t>
        <a:bodyPr/>
        <a:lstStyle/>
        <a:p>
          <a:r>
            <a:rPr lang="es-CO" dirty="0" smtClean="0"/>
            <a:t>Generar la propia demanda</a:t>
          </a:r>
          <a:endParaRPr lang="en-US" dirty="0"/>
        </a:p>
      </dgm:t>
    </dgm:pt>
    <dgm:pt modelId="{99FE81DC-0411-41D8-BD78-FC5AC2B83551}" type="parTrans" cxnId="{A381CCAE-C65B-4F0C-B771-E37425F190C0}">
      <dgm:prSet/>
      <dgm:spPr/>
      <dgm:t>
        <a:bodyPr/>
        <a:lstStyle/>
        <a:p>
          <a:endParaRPr lang="en-US"/>
        </a:p>
      </dgm:t>
    </dgm:pt>
    <dgm:pt modelId="{33963A74-F89F-4A3F-97EC-FC1541475A72}" type="sibTrans" cxnId="{A381CCAE-C65B-4F0C-B771-E37425F190C0}">
      <dgm:prSet/>
      <dgm:spPr/>
      <dgm:t>
        <a:bodyPr/>
        <a:lstStyle/>
        <a:p>
          <a:endParaRPr lang="en-US"/>
        </a:p>
      </dgm:t>
    </dgm:pt>
    <dgm:pt modelId="{F877698B-1332-4786-880A-E9EE90FB2201}">
      <dgm:prSet phldrT="[Text]"/>
      <dgm:spPr/>
      <dgm:t>
        <a:bodyPr/>
        <a:lstStyle/>
        <a:p>
          <a:r>
            <a:rPr lang="es-CO" dirty="0" smtClean="0">
              <a:effectLst>
                <a:outerShdw blurRad="38100" dist="38100" dir="2700000" algn="tl">
                  <a:srgbClr val="000000">
                    <a:alpha val="43137"/>
                  </a:srgbClr>
                </a:outerShdw>
              </a:effectLst>
            </a:rPr>
            <a:t>¿Cómo ayudar a los clientes a ahorrar dinero?</a:t>
          </a:r>
          <a:endParaRPr lang="en-US" dirty="0">
            <a:effectLst>
              <a:outerShdw blurRad="38100" dist="38100" dir="2700000" algn="tl">
                <a:srgbClr val="000000">
                  <a:alpha val="43137"/>
                </a:srgbClr>
              </a:outerShdw>
            </a:effectLst>
          </a:endParaRPr>
        </a:p>
      </dgm:t>
    </dgm:pt>
    <dgm:pt modelId="{09FE1F99-86F5-4CDB-B4DB-DE9C3482FF66}" type="parTrans" cxnId="{34F288A0-19C3-4057-BFAD-50A6D2213BFE}">
      <dgm:prSet/>
      <dgm:spPr/>
      <dgm:t>
        <a:bodyPr/>
        <a:lstStyle/>
        <a:p>
          <a:endParaRPr lang="en-US"/>
        </a:p>
      </dgm:t>
    </dgm:pt>
    <dgm:pt modelId="{B6EEE2FC-C112-47ED-9980-1B6C60D3CC0A}" type="sibTrans" cxnId="{34F288A0-19C3-4057-BFAD-50A6D2213BFE}">
      <dgm:prSet/>
      <dgm:spPr/>
      <dgm:t>
        <a:bodyPr/>
        <a:lstStyle/>
        <a:p>
          <a:endParaRPr lang="en-US"/>
        </a:p>
      </dgm:t>
    </dgm:pt>
    <dgm:pt modelId="{BAB105F8-76CD-4C65-A428-A02070461865}">
      <dgm:prSet phldrT="[Text]"/>
      <dgm:spPr/>
      <dgm:t>
        <a:bodyPr/>
        <a:lstStyle/>
        <a:p>
          <a:r>
            <a:rPr lang="es-CO" dirty="0" smtClean="0"/>
            <a:t>Usar la tecnología para enfrentar la situación</a:t>
          </a:r>
          <a:endParaRPr lang="en-US" dirty="0"/>
        </a:p>
      </dgm:t>
    </dgm:pt>
    <dgm:pt modelId="{438A0C50-6F94-4F12-ABAA-A525B7827118}" type="parTrans" cxnId="{1206FAD9-2319-40A6-998F-75182A959291}">
      <dgm:prSet/>
      <dgm:spPr/>
      <dgm:t>
        <a:bodyPr/>
        <a:lstStyle/>
        <a:p>
          <a:endParaRPr lang="en-US"/>
        </a:p>
      </dgm:t>
    </dgm:pt>
    <dgm:pt modelId="{CD7F7C05-EC87-406C-A9A7-36E171398A3F}" type="sibTrans" cxnId="{1206FAD9-2319-40A6-998F-75182A959291}">
      <dgm:prSet/>
      <dgm:spPr/>
      <dgm:t>
        <a:bodyPr/>
        <a:lstStyle/>
        <a:p>
          <a:endParaRPr lang="en-US"/>
        </a:p>
      </dgm:t>
    </dgm:pt>
    <dgm:pt modelId="{D9706F20-9F37-4CAE-8F8E-A86F2E5E0F0A}">
      <dgm:prSet phldrT="[Text]"/>
      <dgm:spPr/>
      <dgm:t>
        <a:bodyPr/>
        <a:lstStyle/>
        <a:p>
          <a:r>
            <a:rPr lang="es-CO" dirty="0" smtClean="0">
              <a:effectLst>
                <a:outerShdw blurRad="38100" dist="38100" dir="2700000" algn="tl">
                  <a:srgbClr val="000000">
                    <a:alpha val="43137"/>
                  </a:srgbClr>
                </a:outerShdw>
              </a:effectLst>
            </a:rPr>
            <a:t>Soluciones que ayudan a reducir costos</a:t>
          </a:r>
          <a:endParaRPr lang="en-US" dirty="0">
            <a:effectLst>
              <a:outerShdw blurRad="38100" dist="38100" dir="2700000" algn="tl">
                <a:srgbClr val="000000">
                  <a:alpha val="43137"/>
                </a:srgbClr>
              </a:outerShdw>
            </a:effectLst>
          </a:endParaRPr>
        </a:p>
      </dgm:t>
    </dgm:pt>
    <dgm:pt modelId="{C3C5762E-489F-4296-8F3A-BFDF7B0CB15E}" type="parTrans" cxnId="{680803EB-50BE-4680-AE8C-4C2FE1311645}">
      <dgm:prSet/>
      <dgm:spPr/>
      <dgm:t>
        <a:bodyPr/>
        <a:lstStyle/>
        <a:p>
          <a:endParaRPr lang="en-US"/>
        </a:p>
      </dgm:t>
    </dgm:pt>
    <dgm:pt modelId="{F88A9F58-36D6-4717-810D-F4300DB260CD}" type="sibTrans" cxnId="{680803EB-50BE-4680-AE8C-4C2FE1311645}">
      <dgm:prSet/>
      <dgm:spPr/>
      <dgm:t>
        <a:bodyPr/>
        <a:lstStyle/>
        <a:p>
          <a:endParaRPr lang="en-US"/>
        </a:p>
      </dgm:t>
    </dgm:pt>
    <dgm:pt modelId="{161B742D-B359-47D4-8FA3-D7D3A9027A7B}">
      <dgm:prSet phldrT="[Text]"/>
      <dgm:spPr/>
      <dgm:t>
        <a:bodyPr/>
        <a:lstStyle/>
        <a:p>
          <a:r>
            <a:rPr lang="es-CO" dirty="0" smtClean="0"/>
            <a:t>Retorno de inversión en corto plazo</a:t>
          </a:r>
          <a:endParaRPr lang="en-US" dirty="0"/>
        </a:p>
      </dgm:t>
    </dgm:pt>
    <dgm:pt modelId="{ADD54A9A-153A-4056-83A0-58EE432D67AA}" type="parTrans" cxnId="{5D7A6AC3-CB9B-4F97-9F80-F4132C3B2F63}">
      <dgm:prSet/>
      <dgm:spPr/>
      <dgm:t>
        <a:bodyPr/>
        <a:lstStyle/>
        <a:p>
          <a:endParaRPr lang="en-US"/>
        </a:p>
      </dgm:t>
    </dgm:pt>
    <dgm:pt modelId="{D11851D0-5F20-469D-B293-65956DEB654E}" type="sibTrans" cxnId="{5D7A6AC3-CB9B-4F97-9F80-F4132C3B2F63}">
      <dgm:prSet/>
      <dgm:spPr/>
      <dgm:t>
        <a:bodyPr/>
        <a:lstStyle/>
        <a:p>
          <a:endParaRPr lang="en-US"/>
        </a:p>
      </dgm:t>
    </dgm:pt>
    <dgm:pt modelId="{C3CE782E-67CE-4305-91C9-8C0AA1DFFDCB}">
      <dgm:prSet phldrT="[Text]"/>
      <dgm:spPr/>
      <dgm:t>
        <a:bodyPr/>
        <a:lstStyle/>
        <a:p>
          <a:r>
            <a:rPr lang="es-CO" dirty="0" smtClean="0"/>
            <a:t>Agilidad ante el cambio</a:t>
          </a:r>
          <a:endParaRPr lang="en-US" dirty="0"/>
        </a:p>
      </dgm:t>
    </dgm:pt>
    <dgm:pt modelId="{5D61C4BE-CAD2-48F2-BD49-5BE786A9C731}" type="parTrans" cxnId="{9545618E-8359-42D5-ABDC-D822A2A65BD3}">
      <dgm:prSet/>
      <dgm:spPr/>
      <dgm:t>
        <a:bodyPr/>
        <a:lstStyle/>
        <a:p>
          <a:endParaRPr lang="en-US"/>
        </a:p>
      </dgm:t>
    </dgm:pt>
    <dgm:pt modelId="{C4D75169-36E0-4961-953F-169F576E5DB1}" type="sibTrans" cxnId="{9545618E-8359-42D5-ABDC-D822A2A65BD3}">
      <dgm:prSet/>
      <dgm:spPr/>
      <dgm:t>
        <a:bodyPr/>
        <a:lstStyle/>
        <a:p>
          <a:endParaRPr lang="en-US"/>
        </a:p>
      </dgm:t>
    </dgm:pt>
    <dgm:pt modelId="{8B137F5D-B4A0-4739-8FB2-386FF2B2F8B9}">
      <dgm:prSet phldrT="[Text]"/>
      <dgm:spPr/>
      <dgm:t>
        <a:bodyPr/>
        <a:lstStyle/>
        <a:p>
          <a:r>
            <a:rPr lang="es-CO" dirty="0" smtClean="0"/>
            <a:t>Más valor, más ahorros</a:t>
          </a:r>
          <a:endParaRPr lang="en-US" dirty="0"/>
        </a:p>
      </dgm:t>
    </dgm:pt>
    <dgm:pt modelId="{5637C6B9-0859-40DD-B4CE-21AA32927802}" type="parTrans" cxnId="{35EF4322-7387-48EE-B48C-DA23CBAA1517}">
      <dgm:prSet/>
      <dgm:spPr/>
      <dgm:t>
        <a:bodyPr/>
        <a:lstStyle/>
        <a:p>
          <a:endParaRPr lang="en-US"/>
        </a:p>
      </dgm:t>
    </dgm:pt>
    <dgm:pt modelId="{C6A70F07-8F52-4F1C-898D-E172EC3F7468}" type="sibTrans" cxnId="{35EF4322-7387-48EE-B48C-DA23CBAA1517}">
      <dgm:prSet/>
      <dgm:spPr/>
      <dgm:t>
        <a:bodyPr/>
        <a:lstStyle/>
        <a:p>
          <a:endParaRPr lang="en-US"/>
        </a:p>
      </dgm:t>
    </dgm:pt>
    <dgm:pt modelId="{AA11C748-6519-4BAC-ADDF-2349A4B50699}" type="pres">
      <dgm:prSet presAssocID="{98BB054F-674E-4870-91E7-403A85A5ED6B}" presName="Name0" presStyleCnt="0">
        <dgm:presLayoutVars>
          <dgm:dir/>
          <dgm:animLvl val="lvl"/>
          <dgm:resizeHandles val="exact"/>
        </dgm:presLayoutVars>
      </dgm:prSet>
      <dgm:spPr/>
      <dgm:t>
        <a:bodyPr/>
        <a:lstStyle/>
        <a:p>
          <a:endParaRPr lang="en-US"/>
        </a:p>
      </dgm:t>
    </dgm:pt>
    <dgm:pt modelId="{9C3D5FB2-0A82-4D03-90D6-21AEB45B7D00}" type="pres">
      <dgm:prSet presAssocID="{98BB054F-674E-4870-91E7-403A85A5ED6B}" presName="tSp" presStyleCnt="0"/>
      <dgm:spPr/>
    </dgm:pt>
    <dgm:pt modelId="{A0021272-8FC8-4A5C-BCA8-5A6C8B322F18}" type="pres">
      <dgm:prSet presAssocID="{98BB054F-674E-4870-91E7-403A85A5ED6B}" presName="bSp" presStyleCnt="0"/>
      <dgm:spPr/>
    </dgm:pt>
    <dgm:pt modelId="{CA454525-E945-4BE4-8FC5-54779C5DC022}" type="pres">
      <dgm:prSet presAssocID="{98BB054F-674E-4870-91E7-403A85A5ED6B}" presName="process" presStyleCnt="0"/>
      <dgm:spPr/>
    </dgm:pt>
    <dgm:pt modelId="{F7549185-27F9-432E-8BC1-D198192E4B49}" type="pres">
      <dgm:prSet presAssocID="{0DFF0038-94FB-4A21-9A6D-783259C22A3E}" presName="composite1" presStyleCnt="0"/>
      <dgm:spPr/>
    </dgm:pt>
    <dgm:pt modelId="{9ABB16EF-E8A2-405F-BA51-8F33D1D14AF9}" type="pres">
      <dgm:prSet presAssocID="{0DFF0038-94FB-4A21-9A6D-783259C22A3E}" presName="dummyNode1" presStyleLbl="node1" presStyleIdx="0" presStyleCnt="3"/>
      <dgm:spPr/>
    </dgm:pt>
    <dgm:pt modelId="{31165F51-20A9-4202-8F93-C130EC237FF7}" type="pres">
      <dgm:prSet presAssocID="{0DFF0038-94FB-4A21-9A6D-783259C22A3E}" presName="childNode1" presStyleLbl="bgAcc1" presStyleIdx="0" presStyleCnt="3">
        <dgm:presLayoutVars>
          <dgm:bulletEnabled val="1"/>
        </dgm:presLayoutVars>
      </dgm:prSet>
      <dgm:spPr/>
      <dgm:t>
        <a:bodyPr/>
        <a:lstStyle/>
        <a:p>
          <a:endParaRPr lang="en-US"/>
        </a:p>
      </dgm:t>
    </dgm:pt>
    <dgm:pt modelId="{F01041A4-D752-4569-A5EB-8A9215A6622E}" type="pres">
      <dgm:prSet presAssocID="{0DFF0038-94FB-4A21-9A6D-783259C22A3E}" presName="childNode1tx" presStyleLbl="bgAcc1" presStyleIdx="0" presStyleCnt="3">
        <dgm:presLayoutVars>
          <dgm:bulletEnabled val="1"/>
        </dgm:presLayoutVars>
      </dgm:prSet>
      <dgm:spPr/>
      <dgm:t>
        <a:bodyPr/>
        <a:lstStyle/>
        <a:p>
          <a:endParaRPr lang="en-US"/>
        </a:p>
      </dgm:t>
    </dgm:pt>
    <dgm:pt modelId="{436A7787-4012-4142-B65A-70E600458FC7}" type="pres">
      <dgm:prSet presAssocID="{0DFF0038-94FB-4A21-9A6D-783259C22A3E}" presName="parentNode1" presStyleLbl="node1" presStyleIdx="0" presStyleCnt="3">
        <dgm:presLayoutVars>
          <dgm:chMax val="1"/>
          <dgm:bulletEnabled val="1"/>
        </dgm:presLayoutVars>
      </dgm:prSet>
      <dgm:spPr/>
      <dgm:t>
        <a:bodyPr/>
        <a:lstStyle/>
        <a:p>
          <a:endParaRPr lang="en-US"/>
        </a:p>
      </dgm:t>
    </dgm:pt>
    <dgm:pt modelId="{EAFBFA73-295C-43E7-B674-D2262D97F889}" type="pres">
      <dgm:prSet presAssocID="{0DFF0038-94FB-4A21-9A6D-783259C22A3E}" presName="connSite1" presStyleCnt="0"/>
      <dgm:spPr/>
    </dgm:pt>
    <dgm:pt modelId="{F18779D9-3E60-471C-8CCA-D01C77F590C4}" type="pres">
      <dgm:prSet presAssocID="{F16A4B18-CA44-4D5E-9811-6F1E782CDA05}" presName="Name9" presStyleLbl="sibTrans2D1" presStyleIdx="0" presStyleCnt="2"/>
      <dgm:spPr/>
      <dgm:t>
        <a:bodyPr/>
        <a:lstStyle/>
        <a:p>
          <a:endParaRPr lang="en-US"/>
        </a:p>
      </dgm:t>
    </dgm:pt>
    <dgm:pt modelId="{BA1C1650-6C29-482A-A49F-7E259E06B038}" type="pres">
      <dgm:prSet presAssocID="{F877698B-1332-4786-880A-E9EE90FB2201}" presName="composite2" presStyleCnt="0"/>
      <dgm:spPr/>
    </dgm:pt>
    <dgm:pt modelId="{35A9D31E-46AD-43DF-967D-9ACEB9620567}" type="pres">
      <dgm:prSet presAssocID="{F877698B-1332-4786-880A-E9EE90FB2201}" presName="dummyNode2" presStyleLbl="node1" presStyleIdx="0" presStyleCnt="3"/>
      <dgm:spPr/>
    </dgm:pt>
    <dgm:pt modelId="{2F04ED0F-B7BE-441E-AF36-1FAB609487E6}" type="pres">
      <dgm:prSet presAssocID="{F877698B-1332-4786-880A-E9EE90FB2201}" presName="childNode2" presStyleLbl="bgAcc1" presStyleIdx="1" presStyleCnt="3">
        <dgm:presLayoutVars>
          <dgm:bulletEnabled val="1"/>
        </dgm:presLayoutVars>
      </dgm:prSet>
      <dgm:spPr/>
      <dgm:t>
        <a:bodyPr/>
        <a:lstStyle/>
        <a:p>
          <a:endParaRPr lang="en-US"/>
        </a:p>
      </dgm:t>
    </dgm:pt>
    <dgm:pt modelId="{7C85542C-F718-4669-9153-5AB6C2C5D917}" type="pres">
      <dgm:prSet presAssocID="{F877698B-1332-4786-880A-E9EE90FB2201}" presName="childNode2tx" presStyleLbl="bgAcc1" presStyleIdx="1" presStyleCnt="3">
        <dgm:presLayoutVars>
          <dgm:bulletEnabled val="1"/>
        </dgm:presLayoutVars>
      </dgm:prSet>
      <dgm:spPr/>
      <dgm:t>
        <a:bodyPr/>
        <a:lstStyle/>
        <a:p>
          <a:endParaRPr lang="en-US"/>
        </a:p>
      </dgm:t>
    </dgm:pt>
    <dgm:pt modelId="{515D3AC1-7FD3-4DB7-9D03-66FAAEE3C89A}" type="pres">
      <dgm:prSet presAssocID="{F877698B-1332-4786-880A-E9EE90FB2201}" presName="parentNode2" presStyleLbl="node1" presStyleIdx="1" presStyleCnt="3">
        <dgm:presLayoutVars>
          <dgm:chMax val="0"/>
          <dgm:bulletEnabled val="1"/>
        </dgm:presLayoutVars>
      </dgm:prSet>
      <dgm:spPr/>
      <dgm:t>
        <a:bodyPr/>
        <a:lstStyle/>
        <a:p>
          <a:endParaRPr lang="en-US"/>
        </a:p>
      </dgm:t>
    </dgm:pt>
    <dgm:pt modelId="{11F51B95-4373-40BC-9B50-195A18625DB8}" type="pres">
      <dgm:prSet presAssocID="{F877698B-1332-4786-880A-E9EE90FB2201}" presName="connSite2" presStyleCnt="0"/>
      <dgm:spPr/>
    </dgm:pt>
    <dgm:pt modelId="{96836423-D62D-4673-9879-4D55A8FDEAC9}" type="pres">
      <dgm:prSet presAssocID="{B6EEE2FC-C112-47ED-9980-1B6C60D3CC0A}" presName="Name18" presStyleLbl="sibTrans2D1" presStyleIdx="1" presStyleCnt="2"/>
      <dgm:spPr/>
      <dgm:t>
        <a:bodyPr/>
        <a:lstStyle/>
        <a:p>
          <a:endParaRPr lang="en-US"/>
        </a:p>
      </dgm:t>
    </dgm:pt>
    <dgm:pt modelId="{724EDBB7-8DC9-482F-BCE7-619DAFA3649F}" type="pres">
      <dgm:prSet presAssocID="{D9706F20-9F37-4CAE-8F8E-A86F2E5E0F0A}" presName="composite1" presStyleCnt="0"/>
      <dgm:spPr/>
    </dgm:pt>
    <dgm:pt modelId="{F8ECC280-08D3-4F5F-932B-088E770DB27E}" type="pres">
      <dgm:prSet presAssocID="{D9706F20-9F37-4CAE-8F8E-A86F2E5E0F0A}" presName="dummyNode1" presStyleLbl="node1" presStyleIdx="1" presStyleCnt="3"/>
      <dgm:spPr/>
    </dgm:pt>
    <dgm:pt modelId="{5D6EB475-E25F-4E13-913E-27C96FA7FB69}" type="pres">
      <dgm:prSet presAssocID="{D9706F20-9F37-4CAE-8F8E-A86F2E5E0F0A}" presName="childNode1" presStyleLbl="bgAcc1" presStyleIdx="2" presStyleCnt="3">
        <dgm:presLayoutVars>
          <dgm:bulletEnabled val="1"/>
        </dgm:presLayoutVars>
      </dgm:prSet>
      <dgm:spPr/>
      <dgm:t>
        <a:bodyPr/>
        <a:lstStyle/>
        <a:p>
          <a:endParaRPr lang="en-US"/>
        </a:p>
      </dgm:t>
    </dgm:pt>
    <dgm:pt modelId="{7EEA74E4-ECD2-4479-9D1D-AD9BEF207ADA}" type="pres">
      <dgm:prSet presAssocID="{D9706F20-9F37-4CAE-8F8E-A86F2E5E0F0A}" presName="childNode1tx" presStyleLbl="bgAcc1" presStyleIdx="2" presStyleCnt="3">
        <dgm:presLayoutVars>
          <dgm:bulletEnabled val="1"/>
        </dgm:presLayoutVars>
      </dgm:prSet>
      <dgm:spPr/>
      <dgm:t>
        <a:bodyPr/>
        <a:lstStyle/>
        <a:p>
          <a:endParaRPr lang="en-US"/>
        </a:p>
      </dgm:t>
    </dgm:pt>
    <dgm:pt modelId="{55D0D7FB-472C-43D4-8CC0-13A98491B53C}" type="pres">
      <dgm:prSet presAssocID="{D9706F20-9F37-4CAE-8F8E-A86F2E5E0F0A}" presName="parentNode1" presStyleLbl="node1" presStyleIdx="2" presStyleCnt="3">
        <dgm:presLayoutVars>
          <dgm:chMax val="1"/>
          <dgm:bulletEnabled val="1"/>
        </dgm:presLayoutVars>
      </dgm:prSet>
      <dgm:spPr/>
      <dgm:t>
        <a:bodyPr/>
        <a:lstStyle/>
        <a:p>
          <a:endParaRPr lang="en-US"/>
        </a:p>
      </dgm:t>
    </dgm:pt>
    <dgm:pt modelId="{4420B4A8-1AF6-40B6-9558-B67F2AE12C27}" type="pres">
      <dgm:prSet presAssocID="{D9706F20-9F37-4CAE-8F8E-A86F2E5E0F0A}" presName="connSite1" presStyleCnt="0"/>
      <dgm:spPr/>
    </dgm:pt>
  </dgm:ptLst>
  <dgm:cxnLst>
    <dgm:cxn modelId="{325C8DE2-03E5-4873-8D11-BBBDF5767E5A}" type="presOf" srcId="{F16A4B18-CA44-4D5E-9811-6F1E782CDA05}" destId="{F18779D9-3E60-471C-8CCA-D01C77F590C4}" srcOrd="0" destOrd="0" presId="urn:microsoft.com/office/officeart/2005/8/layout/hProcess4"/>
    <dgm:cxn modelId="{35EF4322-7387-48EE-B48C-DA23CBAA1517}" srcId="{D9706F20-9F37-4CAE-8F8E-A86F2E5E0F0A}" destId="{8B137F5D-B4A0-4739-8FB2-386FF2B2F8B9}" srcOrd="0" destOrd="0" parTransId="{5637C6B9-0859-40DD-B4CE-21AA32927802}" sibTransId="{C6A70F07-8F52-4F1C-898D-E172EC3F7468}"/>
    <dgm:cxn modelId="{9F6A1364-BC1B-4D3A-8C5E-E8B1C2BEC866}" type="presOf" srcId="{8B137F5D-B4A0-4739-8FB2-386FF2B2F8B9}" destId="{5D6EB475-E25F-4E13-913E-27C96FA7FB69}" srcOrd="0" destOrd="0" presId="urn:microsoft.com/office/officeart/2005/8/layout/hProcess4"/>
    <dgm:cxn modelId="{0624D639-2066-4D3E-ABB6-FC55DEFEE5FD}" type="presOf" srcId="{B6EEE2FC-C112-47ED-9980-1B6C60D3CC0A}" destId="{96836423-D62D-4673-9879-4D55A8FDEAC9}" srcOrd="0" destOrd="0" presId="urn:microsoft.com/office/officeart/2005/8/layout/hProcess4"/>
    <dgm:cxn modelId="{B6527DAC-AC6A-4A7F-A03B-D74673679F4F}" type="presOf" srcId="{98BB054F-674E-4870-91E7-403A85A5ED6B}" destId="{AA11C748-6519-4BAC-ADDF-2349A4B50699}" srcOrd="0" destOrd="0" presId="urn:microsoft.com/office/officeart/2005/8/layout/hProcess4"/>
    <dgm:cxn modelId="{9BF5D5EE-AB70-42E4-A34A-331686AA3694}" type="presOf" srcId="{161B742D-B359-47D4-8FA3-D7D3A9027A7B}" destId="{7EEA74E4-ECD2-4479-9D1D-AD9BEF207ADA}" srcOrd="1" destOrd="1" presId="urn:microsoft.com/office/officeart/2005/8/layout/hProcess4"/>
    <dgm:cxn modelId="{3284C10C-1058-4697-B7C4-3DE88686B4BD}" type="presOf" srcId="{0DFF0038-94FB-4A21-9A6D-783259C22A3E}" destId="{436A7787-4012-4142-B65A-70E600458FC7}" srcOrd="0" destOrd="0" presId="urn:microsoft.com/office/officeart/2005/8/layout/hProcess4"/>
    <dgm:cxn modelId="{876839A5-42B2-40F8-B2D3-9545C2A8A479}" type="presOf" srcId="{1F773D8B-35A3-41B6-8F61-6BCAD8E6B0D8}" destId="{F01041A4-D752-4569-A5EB-8A9215A6622E}" srcOrd="1" destOrd="0" presId="urn:microsoft.com/office/officeart/2005/8/layout/hProcess4"/>
    <dgm:cxn modelId="{34F288A0-19C3-4057-BFAD-50A6D2213BFE}" srcId="{98BB054F-674E-4870-91E7-403A85A5ED6B}" destId="{F877698B-1332-4786-880A-E9EE90FB2201}" srcOrd="1" destOrd="0" parTransId="{09FE1F99-86F5-4CDB-B4DB-DE9C3482FF66}" sibTransId="{B6EEE2FC-C112-47ED-9980-1B6C60D3CC0A}"/>
    <dgm:cxn modelId="{A381CCAE-C65B-4F0C-B771-E37425F190C0}" srcId="{0DFF0038-94FB-4A21-9A6D-783259C22A3E}" destId="{1F773D8B-35A3-41B6-8F61-6BCAD8E6B0D8}" srcOrd="0" destOrd="0" parTransId="{99FE81DC-0411-41D8-BD78-FC5AC2B83551}" sibTransId="{33963A74-F89F-4A3F-97EC-FC1541475A72}"/>
    <dgm:cxn modelId="{C24F61E1-B7D2-47A6-89AF-E141A160F0C9}" type="presOf" srcId="{D9706F20-9F37-4CAE-8F8E-A86F2E5E0F0A}" destId="{55D0D7FB-472C-43D4-8CC0-13A98491B53C}" srcOrd="0" destOrd="0" presId="urn:microsoft.com/office/officeart/2005/8/layout/hProcess4"/>
    <dgm:cxn modelId="{60117C09-A83D-4EAC-B6C4-23B78E141595}" type="presOf" srcId="{C3CE782E-67CE-4305-91C9-8C0AA1DFFDCB}" destId="{5D6EB475-E25F-4E13-913E-27C96FA7FB69}" srcOrd="0" destOrd="2" presId="urn:microsoft.com/office/officeart/2005/8/layout/hProcess4"/>
    <dgm:cxn modelId="{01461208-B3A5-484C-BDAC-90BA689812E5}" type="presOf" srcId="{1F773D8B-35A3-41B6-8F61-6BCAD8E6B0D8}" destId="{31165F51-20A9-4202-8F93-C130EC237FF7}" srcOrd="0" destOrd="0" presId="urn:microsoft.com/office/officeart/2005/8/layout/hProcess4"/>
    <dgm:cxn modelId="{9545618E-8359-42D5-ABDC-D822A2A65BD3}" srcId="{D9706F20-9F37-4CAE-8F8E-A86F2E5E0F0A}" destId="{C3CE782E-67CE-4305-91C9-8C0AA1DFFDCB}" srcOrd="2" destOrd="0" parTransId="{5D61C4BE-CAD2-48F2-BD49-5BE786A9C731}" sibTransId="{C4D75169-36E0-4961-953F-169F576E5DB1}"/>
    <dgm:cxn modelId="{5D7A6AC3-CB9B-4F97-9F80-F4132C3B2F63}" srcId="{D9706F20-9F37-4CAE-8F8E-A86F2E5E0F0A}" destId="{161B742D-B359-47D4-8FA3-D7D3A9027A7B}" srcOrd="1" destOrd="0" parTransId="{ADD54A9A-153A-4056-83A0-58EE432D67AA}" sibTransId="{D11851D0-5F20-469D-B293-65956DEB654E}"/>
    <dgm:cxn modelId="{63CD2611-D96D-473C-8252-F8C2CB80EBBC}" srcId="{98BB054F-674E-4870-91E7-403A85A5ED6B}" destId="{0DFF0038-94FB-4A21-9A6D-783259C22A3E}" srcOrd="0" destOrd="0" parTransId="{50D7C689-D98C-464D-B61F-3BB3AF8B7E47}" sibTransId="{F16A4B18-CA44-4D5E-9811-6F1E782CDA05}"/>
    <dgm:cxn modelId="{BF8908AC-CC6C-499E-9AE1-698552C66635}" type="presOf" srcId="{BAB105F8-76CD-4C65-A428-A02070461865}" destId="{7C85542C-F718-4669-9153-5AB6C2C5D917}" srcOrd="1" destOrd="0" presId="urn:microsoft.com/office/officeart/2005/8/layout/hProcess4"/>
    <dgm:cxn modelId="{1206FAD9-2319-40A6-998F-75182A959291}" srcId="{F877698B-1332-4786-880A-E9EE90FB2201}" destId="{BAB105F8-76CD-4C65-A428-A02070461865}" srcOrd="0" destOrd="0" parTransId="{438A0C50-6F94-4F12-ABAA-A525B7827118}" sibTransId="{CD7F7C05-EC87-406C-A9A7-36E171398A3F}"/>
    <dgm:cxn modelId="{E0B30D73-F488-414A-B01E-2233650E7638}" type="presOf" srcId="{161B742D-B359-47D4-8FA3-D7D3A9027A7B}" destId="{5D6EB475-E25F-4E13-913E-27C96FA7FB69}" srcOrd="0" destOrd="1" presId="urn:microsoft.com/office/officeart/2005/8/layout/hProcess4"/>
    <dgm:cxn modelId="{F8E26287-4EC8-41C7-8D3D-2DDED238485F}" type="presOf" srcId="{BAB105F8-76CD-4C65-A428-A02070461865}" destId="{2F04ED0F-B7BE-441E-AF36-1FAB609487E6}" srcOrd="0" destOrd="0" presId="urn:microsoft.com/office/officeart/2005/8/layout/hProcess4"/>
    <dgm:cxn modelId="{8F00B988-ADF2-484C-B32C-3B4E356DA4B3}" type="presOf" srcId="{8B137F5D-B4A0-4739-8FB2-386FF2B2F8B9}" destId="{7EEA74E4-ECD2-4479-9D1D-AD9BEF207ADA}" srcOrd="1" destOrd="0" presId="urn:microsoft.com/office/officeart/2005/8/layout/hProcess4"/>
    <dgm:cxn modelId="{614C9D34-E6D6-4024-B9E5-1AD2FA4C9C6D}" type="presOf" srcId="{C3CE782E-67CE-4305-91C9-8C0AA1DFFDCB}" destId="{7EEA74E4-ECD2-4479-9D1D-AD9BEF207ADA}" srcOrd="1" destOrd="2" presId="urn:microsoft.com/office/officeart/2005/8/layout/hProcess4"/>
    <dgm:cxn modelId="{680803EB-50BE-4680-AE8C-4C2FE1311645}" srcId="{98BB054F-674E-4870-91E7-403A85A5ED6B}" destId="{D9706F20-9F37-4CAE-8F8E-A86F2E5E0F0A}" srcOrd="2" destOrd="0" parTransId="{C3C5762E-489F-4296-8F3A-BFDF7B0CB15E}" sibTransId="{F88A9F58-36D6-4717-810D-F4300DB260CD}"/>
    <dgm:cxn modelId="{4BC90B78-A991-47AC-8309-B108D08D01DB}" type="presOf" srcId="{F877698B-1332-4786-880A-E9EE90FB2201}" destId="{515D3AC1-7FD3-4DB7-9D03-66FAAEE3C89A}" srcOrd="0" destOrd="0" presId="urn:microsoft.com/office/officeart/2005/8/layout/hProcess4"/>
    <dgm:cxn modelId="{AA56B07E-0F46-4473-8EB9-45B06D283C58}" type="presParOf" srcId="{AA11C748-6519-4BAC-ADDF-2349A4B50699}" destId="{9C3D5FB2-0A82-4D03-90D6-21AEB45B7D00}" srcOrd="0" destOrd="0" presId="urn:microsoft.com/office/officeart/2005/8/layout/hProcess4"/>
    <dgm:cxn modelId="{FA3D07FD-0BB8-4A40-99A7-30151F528317}" type="presParOf" srcId="{AA11C748-6519-4BAC-ADDF-2349A4B50699}" destId="{A0021272-8FC8-4A5C-BCA8-5A6C8B322F18}" srcOrd="1" destOrd="0" presId="urn:microsoft.com/office/officeart/2005/8/layout/hProcess4"/>
    <dgm:cxn modelId="{27252D24-D747-4441-B71B-11FC2B97D1BC}" type="presParOf" srcId="{AA11C748-6519-4BAC-ADDF-2349A4B50699}" destId="{CA454525-E945-4BE4-8FC5-54779C5DC022}" srcOrd="2" destOrd="0" presId="urn:microsoft.com/office/officeart/2005/8/layout/hProcess4"/>
    <dgm:cxn modelId="{A19056D1-D973-4D7C-975D-E9E97B7B0DC5}" type="presParOf" srcId="{CA454525-E945-4BE4-8FC5-54779C5DC022}" destId="{F7549185-27F9-432E-8BC1-D198192E4B49}" srcOrd="0" destOrd="0" presId="urn:microsoft.com/office/officeart/2005/8/layout/hProcess4"/>
    <dgm:cxn modelId="{F1D9CD16-06CC-4821-922F-C3CC2AEEBA61}" type="presParOf" srcId="{F7549185-27F9-432E-8BC1-D198192E4B49}" destId="{9ABB16EF-E8A2-405F-BA51-8F33D1D14AF9}" srcOrd="0" destOrd="0" presId="urn:microsoft.com/office/officeart/2005/8/layout/hProcess4"/>
    <dgm:cxn modelId="{62D4A708-46FA-4217-8C6C-4FE14CB6ED85}" type="presParOf" srcId="{F7549185-27F9-432E-8BC1-D198192E4B49}" destId="{31165F51-20A9-4202-8F93-C130EC237FF7}" srcOrd="1" destOrd="0" presId="urn:microsoft.com/office/officeart/2005/8/layout/hProcess4"/>
    <dgm:cxn modelId="{67901480-CF22-45DE-8555-4660810B8A19}" type="presParOf" srcId="{F7549185-27F9-432E-8BC1-D198192E4B49}" destId="{F01041A4-D752-4569-A5EB-8A9215A6622E}" srcOrd="2" destOrd="0" presId="urn:microsoft.com/office/officeart/2005/8/layout/hProcess4"/>
    <dgm:cxn modelId="{3CFDAFE4-8B3B-4033-99A1-063A3B7BBA30}" type="presParOf" srcId="{F7549185-27F9-432E-8BC1-D198192E4B49}" destId="{436A7787-4012-4142-B65A-70E600458FC7}" srcOrd="3" destOrd="0" presId="urn:microsoft.com/office/officeart/2005/8/layout/hProcess4"/>
    <dgm:cxn modelId="{A98169A7-01BE-4EFE-9220-7BA31D7CA59B}" type="presParOf" srcId="{F7549185-27F9-432E-8BC1-D198192E4B49}" destId="{EAFBFA73-295C-43E7-B674-D2262D97F889}" srcOrd="4" destOrd="0" presId="urn:microsoft.com/office/officeart/2005/8/layout/hProcess4"/>
    <dgm:cxn modelId="{78886CF7-B3CF-457B-AA82-589A8D76D6FA}" type="presParOf" srcId="{CA454525-E945-4BE4-8FC5-54779C5DC022}" destId="{F18779D9-3E60-471C-8CCA-D01C77F590C4}" srcOrd="1" destOrd="0" presId="urn:microsoft.com/office/officeart/2005/8/layout/hProcess4"/>
    <dgm:cxn modelId="{FA876047-6917-4B9B-9E1F-2BDDC83DDC73}" type="presParOf" srcId="{CA454525-E945-4BE4-8FC5-54779C5DC022}" destId="{BA1C1650-6C29-482A-A49F-7E259E06B038}" srcOrd="2" destOrd="0" presId="urn:microsoft.com/office/officeart/2005/8/layout/hProcess4"/>
    <dgm:cxn modelId="{D113127A-D807-4F59-BEC7-2F2519576540}" type="presParOf" srcId="{BA1C1650-6C29-482A-A49F-7E259E06B038}" destId="{35A9D31E-46AD-43DF-967D-9ACEB9620567}" srcOrd="0" destOrd="0" presId="urn:microsoft.com/office/officeart/2005/8/layout/hProcess4"/>
    <dgm:cxn modelId="{1B18BE6C-6D4E-490A-B37C-1137051F86BA}" type="presParOf" srcId="{BA1C1650-6C29-482A-A49F-7E259E06B038}" destId="{2F04ED0F-B7BE-441E-AF36-1FAB609487E6}" srcOrd="1" destOrd="0" presId="urn:microsoft.com/office/officeart/2005/8/layout/hProcess4"/>
    <dgm:cxn modelId="{C6AA35C4-AE29-479A-BD33-C5E86FC4D009}" type="presParOf" srcId="{BA1C1650-6C29-482A-A49F-7E259E06B038}" destId="{7C85542C-F718-4669-9153-5AB6C2C5D917}" srcOrd="2" destOrd="0" presId="urn:microsoft.com/office/officeart/2005/8/layout/hProcess4"/>
    <dgm:cxn modelId="{28422F38-A15A-4832-8815-6BFA410CBC5F}" type="presParOf" srcId="{BA1C1650-6C29-482A-A49F-7E259E06B038}" destId="{515D3AC1-7FD3-4DB7-9D03-66FAAEE3C89A}" srcOrd="3" destOrd="0" presId="urn:microsoft.com/office/officeart/2005/8/layout/hProcess4"/>
    <dgm:cxn modelId="{2EF9A92D-D4F6-4D21-A9FB-98A7215AD94F}" type="presParOf" srcId="{BA1C1650-6C29-482A-A49F-7E259E06B038}" destId="{11F51B95-4373-40BC-9B50-195A18625DB8}" srcOrd="4" destOrd="0" presId="urn:microsoft.com/office/officeart/2005/8/layout/hProcess4"/>
    <dgm:cxn modelId="{FA92FD41-0F32-44D7-8E63-FD1405DEE203}" type="presParOf" srcId="{CA454525-E945-4BE4-8FC5-54779C5DC022}" destId="{96836423-D62D-4673-9879-4D55A8FDEAC9}" srcOrd="3" destOrd="0" presId="urn:microsoft.com/office/officeart/2005/8/layout/hProcess4"/>
    <dgm:cxn modelId="{7FD11A5B-7CD1-431C-B29F-C00FE2926C2B}" type="presParOf" srcId="{CA454525-E945-4BE4-8FC5-54779C5DC022}" destId="{724EDBB7-8DC9-482F-BCE7-619DAFA3649F}" srcOrd="4" destOrd="0" presId="urn:microsoft.com/office/officeart/2005/8/layout/hProcess4"/>
    <dgm:cxn modelId="{C4910662-B68E-4897-BA69-8A0015EC91DF}" type="presParOf" srcId="{724EDBB7-8DC9-482F-BCE7-619DAFA3649F}" destId="{F8ECC280-08D3-4F5F-932B-088E770DB27E}" srcOrd="0" destOrd="0" presId="urn:microsoft.com/office/officeart/2005/8/layout/hProcess4"/>
    <dgm:cxn modelId="{A88A6624-C405-4845-BA4C-B52993BA0869}" type="presParOf" srcId="{724EDBB7-8DC9-482F-BCE7-619DAFA3649F}" destId="{5D6EB475-E25F-4E13-913E-27C96FA7FB69}" srcOrd="1" destOrd="0" presId="urn:microsoft.com/office/officeart/2005/8/layout/hProcess4"/>
    <dgm:cxn modelId="{60826505-B4FB-4E72-924F-FC4C53A9ED14}" type="presParOf" srcId="{724EDBB7-8DC9-482F-BCE7-619DAFA3649F}" destId="{7EEA74E4-ECD2-4479-9D1D-AD9BEF207ADA}" srcOrd="2" destOrd="0" presId="urn:microsoft.com/office/officeart/2005/8/layout/hProcess4"/>
    <dgm:cxn modelId="{79224207-C7AE-4B0E-9F0E-48BDF2C86944}" type="presParOf" srcId="{724EDBB7-8DC9-482F-BCE7-619DAFA3649F}" destId="{55D0D7FB-472C-43D4-8CC0-13A98491B53C}" srcOrd="3" destOrd="0" presId="urn:microsoft.com/office/officeart/2005/8/layout/hProcess4"/>
    <dgm:cxn modelId="{5DE3E751-7F8A-401F-A021-AF85196B3A44}" type="presParOf" srcId="{724EDBB7-8DC9-482F-BCE7-619DAFA3649F}" destId="{4420B4A8-1AF6-40B6-9558-B67F2AE12C27}" srcOrd="4" destOrd="0" presId="urn:microsoft.com/office/officeart/2005/8/layout/hProcess4"/>
  </dgm:cxnLst>
  <dgm:bg/>
  <dgm:whole/>
</dgm:dataModel>
</file>

<file path=ppt/diagrams/data7.xml><?xml version="1.0" encoding="utf-8"?>
<dgm:dataModel xmlns:dgm="http://schemas.openxmlformats.org/drawingml/2006/diagram" xmlns:a="http://schemas.openxmlformats.org/drawingml/2006/main">
  <dgm:ptLst>
    <dgm:pt modelId="{0DB57B05-8D44-451B-8CC2-ADF4C37D13AB}" type="doc">
      <dgm:prSet loTypeId="urn:microsoft.com/office/officeart/2005/8/layout/cycle6" loCatId="cycle" qsTypeId="urn:microsoft.com/office/officeart/2005/8/quickstyle/simple5" qsCatId="simple" csTypeId="urn:microsoft.com/office/officeart/2005/8/colors/colorful1" csCatId="colorful" phldr="1"/>
      <dgm:spPr/>
      <dgm:t>
        <a:bodyPr/>
        <a:lstStyle/>
        <a:p>
          <a:endParaRPr lang="en-US"/>
        </a:p>
      </dgm:t>
    </dgm:pt>
    <dgm:pt modelId="{045EA923-0CAF-4EF1-92BF-84CB37599D6E}">
      <dgm:prSet/>
      <dgm:spPr/>
      <dgm:t>
        <a:bodyPr/>
        <a:lstStyle/>
        <a:p>
          <a:r>
            <a:rPr lang="es-CO" baseline="0" dirty="0" smtClean="0">
              <a:effectLst>
                <a:outerShdw blurRad="38100" dist="38100" dir="2700000" algn="tl">
                  <a:srgbClr val="000000">
                    <a:alpha val="43137"/>
                  </a:srgbClr>
                </a:outerShdw>
              </a:effectLst>
            </a:rPr>
            <a:t>Comunicaciones Unificadas</a:t>
          </a:r>
        </a:p>
      </dgm:t>
    </dgm:pt>
    <dgm:pt modelId="{3306063E-9095-4B59-89CA-33BBDB74D7BB}" type="parTrans" cxnId="{785F1096-1A76-414E-AD96-04199B9B9558}">
      <dgm:prSet/>
      <dgm:spPr/>
      <dgm:t>
        <a:bodyPr/>
        <a:lstStyle/>
        <a:p>
          <a:endParaRPr lang="en-US">
            <a:solidFill>
              <a:schemeClr val="bg1"/>
            </a:solidFill>
            <a:effectLst>
              <a:outerShdw blurRad="38100" dist="38100" dir="2700000" algn="tl">
                <a:srgbClr val="000000">
                  <a:alpha val="43137"/>
                </a:srgbClr>
              </a:outerShdw>
            </a:effectLst>
          </a:endParaRPr>
        </a:p>
      </dgm:t>
    </dgm:pt>
    <dgm:pt modelId="{74E21574-F8EB-44F4-AF18-A53FE0C7C349}" type="sibTrans" cxnId="{785F1096-1A76-414E-AD96-04199B9B9558}">
      <dgm:prSet/>
      <dgm:spPr/>
      <dgm:t>
        <a:bodyPr/>
        <a:lstStyle/>
        <a:p>
          <a:endParaRPr lang="en-US">
            <a:solidFill>
              <a:schemeClr val="bg1"/>
            </a:solidFill>
            <a:effectLst>
              <a:outerShdw blurRad="38100" dist="38100" dir="2700000" algn="tl">
                <a:srgbClr val="000000">
                  <a:alpha val="43137"/>
                </a:srgbClr>
              </a:outerShdw>
            </a:effectLst>
          </a:endParaRPr>
        </a:p>
      </dgm:t>
    </dgm:pt>
    <dgm:pt modelId="{7378CE4C-0006-4D9F-8103-0443D8B83028}">
      <dgm:prSet/>
      <dgm:spPr/>
      <dgm:t>
        <a:bodyPr/>
        <a:lstStyle/>
        <a:p>
          <a:r>
            <a:rPr lang="es-CO" baseline="0" dirty="0" smtClean="0">
              <a:effectLst>
                <a:outerShdw blurRad="38100" dist="38100" dir="2700000" algn="tl">
                  <a:srgbClr val="000000">
                    <a:alpha val="43137"/>
                  </a:srgbClr>
                </a:outerShdw>
              </a:effectLst>
            </a:rPr>
            <a:t>Colaboración</a:t>
          </a:r>
        </a:p>
      </dgm:t>
    </dgm:pt>
    <dgm:pt modelId="{8FAFA10C-8968-44AA-BD44-A1582AC21656}" type="parTrans" cxnId="{70F594D3-9F41-4D3D-A2B6-57B82AE22D36}">
      <dgm:prSet/>
      <dgm:spPr/>
      <dgm:t>
        <a:bodyPr/>
        <a:lstStyle/>
        <a:p>
          <a:endParaRPr lang="en-US">
            <a:effectLst>
              <a:outerShdw blurRad="38100" dist="38100" dir="2700000" algn="tl">
                <a:srgbClr val="000000">
                  <a:alpha val="43137"/>
                </a:srgbClr>
              </a:outerShdw>
            </a:effectLst>
          </a:endParaRPr>
        </a:p>
      </dgm:t>
    </dgm:pt>
    <dgm:pt modelId="{DAAA59A9-706C-4373-8163-892F11E0D258}" type="sibTrans" cxnId="{70F594D3-9F41-4D3D-A2B6-57B82AE22D36}">
      <dgm:prSet/>
      <dgm:spPr/>
      <dgm:t>
        <a:bodyPr/>
        <a:lstStyle/>
        <a:p>
          <a:endParaRPr lang="en-US">
            <a:effectLst>
              <a:outerShdw blurRad="38100" dist="38100" dir="2700000" algn="tl">
                <a:srgbClr val="000000">
                  <a:alpha val="43137"/>
                </a:srgbClr>
              </a:outerShdw>
            </a:effectLst>
          </a:endParaRPr>
        </a:p>
      </dgm:t>
    </dgm:pt>
    <dgm:pt modelId="{5D89DB16-FE2B-47F6-8881-1054C12624D0}">
      <dgm:prSet/>
      <dgm:spPr/>
      <dgm:t>
        <a:bodyPr/>
        <a:lstStyle/>
        <a:p>
          <a:r>
            <a:rPr lang="es-CO" baseline="0" dirty="0" smtClean="0">
              <a:effectLst>
                <a:outerShdw blurRad="38100" dist="38100" dir="2700000" algn="tl">
                  <a:srgbClr val="000000">
                    <a:alpha val="43137"/>
                  </a:srgbClr>
                </a:outerShdw>
              </a:effectLst>
            </a:rPr>
            <a:t>Inteligencia de Negocios</a:t>
          </a:r>
        </a:p>
      </dgm:t>
    </dgm:pt>
    <dgm:pt modelId="{50A41A6F-24FD-4987-B524-0A03D56CC964}" type="parTrans" cxnId="{8EB08E64-1D7A-41F1-8AF0-38DF1C2C8AC2}">
      <dgm:prSet/>
      <dgm:spPr/>
      <dgm:t>
        <a:bodyPr/>
        <a:lstStyle/>
        <a:p>
          <a:endParaRPr lang="en-US">
            <a:effectLst>
              <a:outerShdw blurRad="38100" dist="38100" dir="2700000" algn="tl">
                <a:srgbClr val="000000">
                  <a:alpha val="43137"/>
                </a:srgbClr>
              </a:outerShdw>
            </a:effectLst>
          </a:endParaRPr>
        </a:p>
      </dgm:t>
    </dgm:pt>
    <dgm:pt modelId="{A44F954B-B896-4F1A-ABCC-AC2759718C67}" type="sibTrans" cxnId="{8EB08E64-1D7A-41F1-8AF0-38DF1C2C8AC2}">
      <dgm:prSet/>
      <dgm:spPr/>
      <dgm:t>
        <a:bodyPr/>
        <a:lstStyle/>
        <a:p>
          <a:endParaRPr lang="en-US">
            <a:effectLst>
              <a:outerShdw blurRad="38100" dist="38100" dir="2700000" algn="tl">
                <a:srgbClr val="000000">
                  <a:alpha val="43137"/>
                </a:srgbClr>
              </a:outerShdw>
            </a:effectLst>
          </a:endParaRPr>
        </a:p>
      </dgm:t>
    </dgm:pt>
    <dgm:pt modelId="{B474F528-5075-4E0B-A1E9-00B3B00ED851}" type="pres">
      <dgm:prSet presAssocID="{0DB57B05-8D44-451B-8CC2-ADF4C37D13AB}" presName="cycle" presStyleCnt="0">
        <dgm:presLayoutVars>
          <dgm:dir/>
          <dgm:resizeHandles val="exact"/>
        </dgm:presLayoutVars>
      </dgm:prSet>
      <dgm:spPr/>
      <dgm:t>
        <a:bodyPr/>
        <a:lstStyle/>
        <a:p>
          <a:endParaRPr lang="en-US"/>
        </a:p>
      </dgm:t>
    </dgm:pt>
    <dgm:pt modelId="{2BBF3C16-9CB8-4FA3-8378-5A4170185103}" type="pres">
      <dgm:prSet presAssocID="{045EA923-0CAF-4EF1-92BF-84CB37599D6E}" presName="node" presStyleLbl="node1" presStyleIdx="0" presStyleCnt="3">
        <dgm:presLayoutVars>
          <dgm:bulletEnabled val="1"/>
        </dgm:presLayoutVars>
      </dgm:prSet>
      <dgm:spPr/>
      <dgm:t>
        <a:bodyPr/>
        <a:lstStyle/>
        <a:p>
          <a:endParaRPr lang="en-US"/>
        </a:p>
      </dgm:t>
    </dgm:pt>
    <dgm:pt modelId="{0E38A661-3D73-4C7C-B3FE-601323E3749D}" type="pres">
      <dgm:prSet presAssocID="{045EA923-0CAF-4EF1-92BF-84CB37599D6E}" presName="spNode" presStyleCnt="0"/>
      <dgm:spPr/>
    </dgm:pt>
    <dgm:pt modelId="{6058D3C0-5B07-4F4B-8FD1-CC72226CB4E9}" type="pres">
      <dgm:prSet presAssocID="{74E21574-F8EB-44F4-AF18-A53FE0C7C349}" presName="sibTrans" presStyleLbl="sibTrans1D1" presStyleIdx="0" presStyleCnt="3"/>
      <dgm:spPr/>
      <dgm:t>
        <a:bodyPr/>
        <a:lstStyle/>
        <a:p>
          <a:endParaRPr lang="en-US"/>
        </a:p>
      </dgm:t>
    </dgm:pt>
    <dgm:pt modelId="{10A1DDF5-3753-4163-A390-4CBE668FED33}" type="pres">
      <dgm:prSet presAssocID="{7378CE4C-0006-4D9F-8103-0443D8B83028}" presName="node" presStyleLbl="node1" presStyleIdx="1" presStyleCnt="3">
        <dgm:presLayoutVars>
          <dgm:bulletEnabled val="1"/>
        </dgm:presLayoutVars>
      </dgm:prSet>
      <dgm:spPr/>
      <dgm:t>
        <a:bodyPr/>
        <a:lstStyle/>
        <a:p>
          <a:endParaRPr lang="en-US"/>
        </a:p>
      </dgm:t>
    </dgm:pt>
    <dgm:pt modelId="{0B9CD8E6-BE15-4CF5-B2A8-8E3B30C5ED3B}" type="pres">
      <dgm:prSet presAssocID="{7378CE4C-0006-4D9F-8103-0443D8B83028}" presName="spNode" presStyleCnt="0"/>
      <dgm:spPr/>
    </dgm:pt>
    <dgm:pt modelId="{4699D2BE-1C90-45DF-898C-E407AA05214E}" type="pres">
      <dgm:prSet presAssocID="{DAAA59A9-706C-4373-8163-892F11E0D258}" presName="sibTrans" presStyleLbl="sibTrans1D1" presStyleIdx="1" presStyleCnt="3"/>
      <dgm:spPr/>
      <dgm:t>
        <a:bodyPr/>
        <a:lstStyle/>
        <a:p>
          <a:endParaRPr lang="en-US"/>
        </a:p>
      </dgm:t>
    </dgm:pt>
    <dgm:pt modelId="{ABBDE12A-A200-4D10-BDAB-91D7D1DCCD78}" type="pres">
      <dgm:prSet presAssocID="{5D89DB16-FE2B-47F6-8881-1054C12624D0}" presName="node" presStyleLbl="node1" presStyleIdx="2" presStyleCnt="3">
        <dgm:presLayoutVars>
          <dgm:bulletEnabled val="1"/>
        </dgm:presLayoutVars>
      </dgm:prSet>
      <dgm:spPr/>
      <dgm:t>
        <a:bodyPr/>
        <a:lstStyle/>
        <a:p>
          <a:endParaRPr lang="en-US"/>
        </a:p>
      </dgm:t>
    </dgm:pt>
    <dgm:pt modelId="{CF99B631-7EB7-48A9-8CB8-670BC97C1C21}" type="pres">
      <dgm:prSet presAssocID="{5D89DB16-FE2B-47F6-8881-1054C12624D0}" presName="spNode" presStyleCnt="0"/>
      <dgm:spPr/>
    </dgm:pt>
    <dgm:pt modelId="{A600B1FD-C067-4ABE-97C7-CE90D91FA6F0}" type="pres">
      <dgm:prSet presAssocID="{A44F954B-B896-4F1A-ABCC-AC2759718C67}" presName="sibTrans" presStyleLbl="sibTrans1D1" presStyleIdx="2" presStyleCnt="3"/>
      <dgm:spPr/>
      <dgm:t>
        <a:bodyPr/>
        <a:lstStyle/>
        <a:p>
          <a:endParaRPr lang="en-US"/>
        </a:p>
      </dgm:t>
    </dgm:pt>
  </dgm:ptLst>
  <dgm:cxnLst>
    <dgm:cxn modelId="{74DAB0F4-D318-4FE9-AA1C-CF88B3E1A3D2}" type="presOf" srcId="{74E21574-F8EB-44F4-AF18-A53FE0C7C349}" destId="{6058D3C0-5B07-4F4B-8FD1-CC72226CB4E9}" srcOrd="0" destOrd="0" presId="urn:microsoft.com/office/officeart/2005/8/layout/cycle6"/>
    <dgm:cxn modelId="{DD1289C8-E4E8-4575-BB6D-AE9C37DE7A04}" type="presOf" srcId="{045EA923-0CAF-4EF1-92BF-84CB37599D6E}" destId="{2BBF3C16-9CB8-4FA3-8378-5A4170185103}" srcOrd="0" destOrd="0" presId="urn:microsoft.com/office/officeart/2005/8/layout/cycle6"/>
    <dgm:cxn modelId="{74851CA6-4A41-47B6-AB55-B030A26C78C6}" type="presOf" srcId="{7378CE4C-0006-4D9F-8103-0443D8B83028}" destId="{10A1DDF5-3753-4163-A390-4CBE668FED33}" srcOrd="0" destOrd="0" presId="urn:microsoft.com/office/officeart/2005/8/layout/cycle6"/>
    <dgm:cxn modelId="{DFCA1AB7-3902-43C4-BAC7-E1A332493FEB}" type="presOf" srcId="{5D89DB16-FE2B-47F6-8881-1054C12624D0}" destId="{ABBDE12A-A200-4D10-BDAB-91D7D1DCCD78}" srcOrd="0" destOrd="0" presId="urn:microsoft.com/office/officeart/2005/8/layout/cycle6"/>
    <dgm:cxn modelId="{DE3E138B-E7DD-40D6-8DFB-92EE5D919937}" type="presOf" srcId="{A44F954B-B896-4F1A-ABCC-AC2759718C67}" destId="{A600B1FD-C067-4ABE-97C7-CE90D91FA6F0}" srcOrd="0" destOrd="0" presId="urn:microsoft.com/office/officeart/2005/8/layout/cycle6"/>
    <dgm:cxn modelId="{8EB08E64-1D7A-41F1-8AF0-38DF1C2C8AC2}" srcId="{0DB57B05-8D44-451B-8CC2-ADF4C37D13AB}" destId="{5D89DB16-FE2B-47F6-8881-1054C12624D0}" srcOrd="2" destOrd="0" parTransId="{50A41A6F-24FD-4987-B524-0A03D56CC964}" sibTransId="{A44F954B-B896-4F1A-ABCC-AC2759718C67}"/>
    <dgm:cxn modelId="{FCDD0F07-81DA-436D-9411-301E695D3E4B}" type="presOf" srcId="{DAAA59A9-706C-4373-8163-892F11E0D258}" destId="{4699D2BE-1C90-45DF-898C-E407AA05214E}" srcOrd="0" destOrd="0" presId="urn:microsoft.com/office/officeart/2005/8/layout/cycle6"/>
    <dgm:cxn modelId="{381A64C7-4829-4972-9C21-4134FAB9EBCC}" type="presOf" srcId="{0DB57B05-8D44-451B-8CC2-ADF4C37D13AB}" destId="{B474F528-5075-4E0B-A1E9-00B3B00ED851}" srcOrd="0" destOrd="0" presId="urn:microsoft.com/office/officeart/2005/8/layout/cycle6"/>
    <dgm:cxn modelId="{785F1096-1A76-414E-AD96-04199B9B9558}" srcId="{0DB57B05-8D44-451B-8CC2-ADF4C37D13AB}" destId="{045EA923-0CAF-4EF1-92BF-84CB37599D6E}" srcOrd="0" destOrd="0" parTransId="{3306063E-9095-4B59-89CA-33BBDB74D7BB}" sibTransId="{74E21574-F8EB-44F4-AF18-A53FE0C7C349}"/>
    <dgm:cxn modelId="{70F594D3-9F41-4D3D-A2B6-57B82AE22D36}" srcId="{0DB57B05-8D44-451B-8CC2-ADF4C37D13AB}" destId="{7378CE4C-0006-4D9F-8103-0443D8B83028}" srcOrd="1" destOrd="0" parTransId="{8FAFA10C-8968-44AA-BD44-A1582AC21656}" sibTransId="{DAAA59A9-706C-4373-8163-892F11E0D258}"/>
    <dgm:cxn modelId="{9C68F35C-13F4-456B-BA84-FC12CE7E7758}" type="presParOf" srcId="{B474F528-5075-4E0B-A1E9-00B3B00ED851}" destId="{2BBF3C16-9CB8-4FA3-8378-5A4170185103}" srcOrd="0" destOrd="0" presId="urn:microsoft.com/office/officeart/2005/8/layout/cycle6"/>
    <dgm:cxn modelId="{ED39771F-71BF-471E-9BAB-65528599F1E3}" type="presParOf" srcId="{B474F528-5075-4E0B-A1E9-00B3B00ED851}" destId="{0E38A661-3D73-4C7C-B3FE-601323E3749D}" srcOrd="1" destOrd="0" presId="urn:microsoft.com/office/officeart/2005/8/layout/cycle6"/>
    <dgm:cxn modelId="{EA814278-AD3C-4638-9AE7-45C9D43ED5B9}" type="presParOf" srcId="{B474F528-5075-4E0B-A1E9-00B3B00ED851}" destId="{6058D3C0-5B07-4F4B-8FD1-CC72226CB4E9}" srcOrd="2" destOrd="0" presId="urn:microsoft.com/office/officeart/2005/8/layout/cycle6"/>
    <dgm:cxn modelId="{20DB0FFD-99FA-4372-B032-E3FA5F674E7E}" type="presParOf" srcId="{B474F528-5075-4E0B-A1E9-00B3B00ED851}" destId="{10A1DDF5-3753-4163-A390-4CBE668FED33}" srcOrd="3" destOrd="0" presId="urn:microsoft.com/office/officeart/2005/8/layout/cycle6"/>
    <dgm:cxn modelId="{B4A2BE84-0BB3-4A06-AC1C-821C153B6003}" type="presParOf" srcId="{B474F528-5075-4E0B-A1E9-00B3B00ED851}" destId="{0B9CD8E6-BE15-4CF5-B2A8-8E3B30C5ED3B}" srcOrd="4" destOrd="0" presId="urn:microsoft.com/office/officeart/2005/8/layout/cycle6"/>
    <dgm:cxn modelId="{203307B4-F017-4943-B612-34C16E06F04A}" type="presParOf" srcId="{B474F528-5075-4E0B-A1E9-00B3B00ED851}" destId="{4699D2BE-1C90-45DF-898C-E407AA05214E}" srcOrd="5" destOrd="0" presId="urn:microsoft.com/office/officeart/2005/8/layout/cycle6"/>
    <dgm:cxn modelId="{D0EBA817-7712-4B98-8F93-9596A54F93A9}" type="presParOf" srcId="{B474F528-5075-4E0B-A1E9-00B3B00ED851}" destId="{ABBDE12A-A200-4D10-BDAB-91D7D1DCCD78}" srcOrd="6" destOrd="0" presId="urn:microsoft.com/office/officeart/2005/8/layout/cycle6"/>
    <dgm:cxn modelId="{0448F786-35BE-4DD9-86B8-BA81DDD04F58}" type="presParOf" srcId="{B474F528-5075-4E0B-A1E9-00B3B00ED851}" destId="{CF99B631-7EB7-48A9-8CB8-670BC97C1C21}" srcOrd="7" destOrd="0" presId="urn:microsoft.com/office/officeart/2005/8/layout/cycle6"/>
    <dgm:cxn modelId="{6C99268C-E9F1-4548-A377-0E7B7E863267}" type="presParOf" srcId="{B474F528-5075-4E0B-A1E9-00B3B00ED851}" destId="{A600B1FD-C067-4ABE-97C7-CE90D91FA6F0}" srcOrd="8" destOrd="0" presId="urn:microsoft.com/office/officeart/2005/8/layout/cycle6"/>
  </dgm:cxnLst>
  <dgm:bg/>
  <dgm:whole/>
</dgm:dataModel>
</file>

<file path=ppt/diagrams/data8.xml><?xml version="1.0" encoding="utf-8"?>
<dgm:dataModel xmlns:dgm="http://schemas.openxmlformats.org/drawingml/2006/diagram" xmlns:a="http://schemas.openxmlformats.org/drawingml/2006/main">
  <dgm:ptLst>
    <dgm:pt modelId="{0DB57B05-8D44-451B-8CC2-ADF4C37D13AB}" type="doc">
      <dgm:prSet loTypeId="urn:microsoft.com/office/officeart/2005/8/layout/cycle6" loCatId="cycle" qsTypeId="urn:microsoft.com/office/officeart/2005/8/quickstyle/simple5" qsCatId="simple" csTypeId="urn:microsoft.com/office/officeart/2005/8/colors/colorful1" csCatId="colorful" phldr="1"/>
      <dgm:spPr/>
      <dgm:t>
        <a:bodyPr/>
        <a:lstStyle/>
        <a:p>
          <a:endParaRPr lang="en-US"/>
        </a:p>
      </dgm:t>
    </dgm:pt>
    <dgm:pt modelId="{CE688EA7-BC42-48BE-AB7C-56EB809D8CFA}">
      <dgm:prSet/>
      <dgm:spPr/>
      <dgm:t>
        <a:bodyPr/>
        <a:lstStyle/>
        <a:p>
          <a:r>
            <a:rPr lang="es-CO" baseline="0" noProof="0" dirty="0" err="1" smtClean="0">
              <a:effectLst>
                <a:outerShdw blurRad="38100" dist="38100" dir="2700000" algn="tl">
                  <a:srgbClr val="000000">
                    <a:alpha val="43137"/>
                  </a:srgbClr>
                </a:outerShdw>
              </a:effectLst>
            </a:rPr>
            <a:t>Virtualización</a:t>
          </a:r>
          <a:endParaRPr lang="es-CO" baseline="0" noProof="0" dirty="0" smtClean="0">
            <a:effectLst>
              <a:outerShdw blurRad="38100" dist="38100" dir="2700000" algn="tl">
                <a:srgbClr val="000000">
                  <a:alpha val="43137"/>
                </a:srgbClr>
              </a:outerShdw>
            </a:effectLst>
          </a:endParaRPr>
        </a:p>
      </dgm:t>
    </dgm:pt>
    <dgm:pt modelId="{6D399515-5332-4261-BBB7-D41568A343EB}" type="parTrans" cxnId="{DF89ADD9-985F-4323-9273-5C41EA5A1659}">
      <dgm:prSet/>
      <dgm:spPr/>
      <dgm:t>
        <a:bodyPr/>
        <a:lstStyle/>
        <a:p>
          <a:endParaRPr lang="en-US">
            <a:effectLst>
              <a:outerShdw blurRad="38100" dist="38100" dir="2700000" algn="tl">
                <a:srgbClr val="000000">
                  <a:alpha val="43137"/>
                </a:srgbClr>
              </a:outerShdw>
            </a:effectLst>
          </a:endParaRPr>
        </a:p>
      </dgm:t>
    </dgm:pt>
    <dgm:pt modelId="{1D2B5B1F-64C9-449F-88E0-A7DED23C359F}" type="sibTrans" cxnId="{DF89ADD9-985F-4323-9273-5C41EA5A1659}">
      <dgm:prSet/>
      <dgm:spPr/>
      <dgm:t>
        <a:bodyPr/>
        <a:lstStyle/>
        <a:p>
          <a:endParaRPr lang="en-US">
            <a:effectLst>
              <a:outerShdw blurRad="38100" dist="38100" dir="2700000" algn="tl">
                <a:srgbClr val="000000">
                  <a:alpha val="43137"/>
                </a:srgbClr>
              </a:outerShdw>
            </a:effectLst>
          </a:endParaRPr>
        </a:p>
      </dgm:t>
    </dgm:pt>
    <dgm:pt modelId="{EFE0968C-3BE2-4D7A-B254-957F876D0D22}">
      <dgm:prSet/>
      <dgm:spPr/>
      <dgm:t>
        <a:bodyPr/>
        <a:lstStyle/>
        <a:p>
          <a:r>
            <a:rPr lang="es-CO" baseline="0" dirty="0" smtClean="0">
              <a:effectLst>
                <a:outerShdw blurRad="38100" dist="38100" dir="2700000" algn="tl">
                  <a:srgbClr val="000000">
                    <a:alpha val="43137"/>
                  </a:srgbClr>
                </a:outerShdw>
              </a:effectLst>
            </a:rPr>
            <a:t>Productividad en el desarrollo</a:t>
          </a:r>
        </a:p>
      </dgm:t>
    </dgm:pt>
    <dgm:pt modelId="{F5509C21-E242-4E67-A15C-6B9AB753DE17}" type="parTrans" cxnId="{948BDE21-2257-49B8-BCCE-726752B37C93}">
      <dgm:prSet/>
      <dgm:spPr/>
      <dgm:t>
        <a:bodyPr/>
        <a:lstStyle/>
        <a:p>
          <a:endParaRPr lang="en-US">
            <a:effectLst>
              <a:outerShdw blurRad="38100" dist="38100" dir="2700000" algn="tl">
                <a:srgbClr val="000000">
                  <a:alpha val="43137"/>
                </a:srgbClr>
              </a:outerShdw>
            </a:effectLst>
          </a:endParaRPr>
        </a:p>
      </dgm:t>
    </dgm:pt>
    <dgm:pt modelId="{2AFCEF5A-41DB-4D26-8A23-6C1BE0D2A5C9}" type="sibTrans" cxnId="{948BDE21-2257-49B8-BCCE-726752B37C93}">
      <dgm:prSet/>
      <dgm:spPr/>
      <dgm:t>
        <a:bodyPr/>
        <a:lstStyle/>
        <a:p>
          <a:endParaRPr lang="en-US">
            <a:effectLst>
              <a:outerShdw blurRad="38100" dist="38100" dir="2700000" algn="tl">
                <a:srgbClr val="000000">
                  <a:alpha val="43137"/>
                </a:srgbClr>
              </a:outerShdw>
            </a:effectLst>
          </a:endParaRPr>
        </a:p>
      </dgm:t>
    </dgm:pt>
    <dgm:pt modelId="{0CAD644C-E77C-42D9-9917-F9C18B3B45D1}">
      <dgm:prSet phldrT="[Text]"/>
      <dgm:spPr/>
      <dgm:t>
        <a:bodyPr/>
        <a:lstStyle/>
        <a:p>
          <a:r>
            <a:rPr lang="es-CO" baseline="0" dirty="0" smtClean="0">
              <a:effectLst>
                <a:outerShdw blurRad="38100" dist="38100" dir="2700000" algn="tl">
                  <a:srgbClr val="000000">
                    <a:alpha val="43137"/>
                  </a:srgbClr>
                </a:outerShdw>
              </a:effectLst>
            </a:rPr>
            <a:t>Soluciones “</a:t>
          </a:r>
          <a:r>
            <a:rPr lang="es-CO" baseline="0" dirty="0" err="1" smtClean="0">
              <a:effectLst>
                <a:outerShdw blurRad="38100" dist="38100" dir="2700000" algn="tl">
                  <a:srgbClr val="000000">
                    <a:alpha val="43137"/>
                  </a:srgbClr>
                </a:outerShdw>
              </a:effectLst>
            </a:rPr>
            <a:t>green</a:t>
          </a:r>
          <a:r>
            <a:rPr lang="es-CO" baseline="0" dirty="0" smtClean="0">
              <a:effectLst>
                <a:outerShdw blurRad="38100" dist="38100" dir="2700000" algn="tl">
                  <a:srgbClr val="000000">
                    <a:alpha val="43137"/>
                  </a:srgbClr>
                </a:outerShdw>
              </a:effectLst>
            </a:rPr>
            <a:t>”</a:t>
          </a:r>
        </a:p>
      </dgm:t>
    </dgm:pt>
    <dgm:pt modelId="{5DF9FD67-6C83-4FB1-BEE8-A84EB19F8325}" type="parTrans" cxnId="{28E6926F-2CE5-4808-84F1-0D1F54855EDA}">
      <dgm:prSet/>
      <dgm:spPr/>
      <dgm:t>
        <a:bodyPr/>
        <a:lstStyle/>
        <a:p>
          <a:endParaRPr lang="en-US">
            <a:effectLst>
              <a:outerShdw blurRad="38100" dist="38100" dir="2700000" algn="tl">
                <a:srgbClr val="000000">
                  <a:alpha val="43137"/>
                </a:srgbClr>
              </a:outerShdw>
            </a:effectLst>
          </a:endParaRPr>
        </a:p>
      </dgm:t>
    </dgm:pt>
    <dgm:pt modelId="{D166A2C1-1367-44CA-9B64-A11F2516BA21}" type="sibTrans" cxnId="{28E6926F-2CE5-4808-84F1-0D1F54855EDA}">
      <dgm:prSet/>
      <dgm:spPr/>
      <dgm:t>
        <a:bodyPr/>
        <a:lstStyle/>
        <a:p>
          <a:endParaRPr lang="en-US">
            <a:effectLst>
              <a:outerShdw blurRad="38100" dist="38100" dir="2700000" algn="tl">
                <a:srgbClr val="000000">
                  <a:alpha val="43137"/>
                </a:srgbClr>
              </a:outerShdw>
            </a:effectLst>
          </a:endParaRPr>
        </a:p>
      </dgm:t>
    </dgm:pt>
    <dgm:pt modelId="{E266CBFC-2E51-4840-815E-AEA2D4F28157}">
      <dgm:prSet phldrT="[Text]"/>
      <dgm:spPr/>
      <dgm:t>
        <a:bodyPr/>
        <a:lstStyle/>
        <a:p>
          <a:r>
            <a:rPr lang="es-CO" baseline="0" dirty="0" smtClean="0">
              <a:effectLst>
                <a:outerShdw blurRad="38100" dist="38100" dir="2700000" algn="tl">
                  <a:srgbClr val="000000">
                    <a:alpha val="43137"/>
                  </a:srgbClr>
                </a:outerShdw>
              </a:effectLst>
            </a:rPr>
            <a:t>Nuevos modelos de negocio</a:t>
          </a:r>
        </a:p>
      </dgm:t>
    </dgm:pt>
    <dgm:pt modelId="{69D354ED-A18D-49EF-9F73-76285E264972}" type="parTrans" cxnId="{5DD8D96F-78F4-4661-9504-AE9E37E28528}">
      <dgm:prSet/>
      <dgm:spPr/>
      <dgm:t>
        <a:bodyPr/>
        <a:lstStyle/>
        <a:p>
          <a:endParaRPr lang="en-US">
            <a:effectLst>
              <a:outerShdw blurRad="38100" dist="38100" dir="2700000" algn="tl">
                <a:srgbClr val="000000">
                  <a:alpha val="43137"/>
                </a:srgbClr>
              </a:outerShdw>
            </a:effectLst>
          </a:endParaRPr>
        </a:p>
      </dgm:t>
    </dgm:pt>
    <dgm:pt modelId="{A1E6596A-A0CC-44EF-912C-E79A68A15F1B}" type="sibTrans" cxnId="{5DD8D96F-78F4-4661-9504-AE9E37E28528}">
      <dgm:prSet/>
      <dgm:spPr/>
      <dgm:t>
        <a:bodyPr/>
        <a:lstStyle/>
        <a:p>
          <a:endParaRPr lang="en-US">
            <a:effectLst>
              <a:outerShdw blurRad="38100" dist="38100" dir="2700000" algn="tl">
                <a:srgbClr val="000000">
                  <a:alpha val="43137"/>
                </a:srgbClr>
              </a:outerShdw>
            </a:effectLst>
          </a:endParaRPr>
        </a:p>
      </dgm:t>
    </dgm:pt>
    <dgm:pt modelId="{E7ED1939-E8B1-465A-A758-D953E25C2C53}" type="pres">
      <dgm:prSet presAssocID="{0DB57B05-8D44-451B-8CC2-ADF4C37D13AB}" presName="cycle" presStyleCnt="0">
        <dgm:presLayoutVars>
          <dgm:dir/>
          <dgm:resizeHandles val="exact"/>
        </dgm:presLayoutVars>
      </dgm:prSet>
      <dgm:spPr/>
      <dgm:t>
        <a:bodyPr/>
        <a:lstStyle/>
        <a:p>
          <a:endParaRPr lang="en-US"/>
        </a:p>
      </dgm:t>
    </dgm:pt>
    <dgm:pt modelId="{0B1010C6-1CC6-4DC4-926F-178ACF8F55B6}" type="pres">
      <dgm:prSet presAssocID="{CE688EA7-BC42-48BE-AB7C-56EB809D8CFA}" presName="node" presStyleLbl="node1" presStyleIdx="0" presStyleCnt="4">
        <dgm:presLayoutVars>
          <dgm:bulletEnabled val="1"/>
        </dgm:presLayoutVars>
      </dgm:prSet>
      <dgm:spPr/>
      <dgm:t>
        <a:bodyPr/>
        <a:lstStyle/>
        <a:p>
          <a:endParaRPr lang="en-US"/>
        </a:p>
      </dgm:t>
    </dgm:pt>
    <dgm:pt modelId="{5619FB8E-7982-4B43-8C05-7A820207F71F}" type="pres">
      <dgm:prSet presAssocID="{CE688EA7-BC42-48BE-AB7C-56EB809D8CFA}" presName="spNode" presStyleCnt="0"/>
      <dgm:spPr/>
    </dgm:pt>
    <dgm:pt modelId="{3A5A5E48-3CEB-4DC9-8380-6433005A40ED}" type="pres">
      <dgm:prSet presAssocID="{1D2B5B1F-64C9-449F-88E0-A7DED23C359F}" presName="sibTrans" presStyleLbl="sibTrans1D1" presStyleIdx="0" presStyleCnt="4"/>
      <dgm:spPr/>
      <dgm:t>
        <a:bodyPr/>
        <a:lstStyle/>
        <a:p>
          <a:endParaRPr lang="en-US"/>
        </a:p>
      </dgm:t>
    </dgm:pt>
    <dgm:pt modelId="{E9FE8FBE-6E75-47BA-90DE-5A0F9D363ADC}" type="pres">
      <dgm:prSet presAssocID="{EFE0968C-3BE2-4D7A-B254-957F876D0D22}" presName="node" presStyleLbl="node1" presStyleIdx="1" presStyleCnt="4">
        <dgm:presLayoutVars>
          <dgm:bulletEnabled val="1"/>
        </dgm:presLayoutVars>
      </dgm:prSet>
      <dgm:spPr/>
      <dgm:t>
        <a:bodyPr/>
        <a:lstStyle/>
        <a:p>
          <a:endParaRPr lang="en-US"/>
        </a:p>
      </dgm:t>
    </dgm:pt>
    <dgm:pt modelId="{BC7E3152-4564-44BA-AC3F-2D3C51D68446}" type="pres">
      <dgm:prSet presAssocID="{EFE0968C-3BE2-4D7A-B254-957F876D0D22}" presName="spNode" presStyleCnt="0"/>
      <dgm:spPr/>
    </dgm:pt>
    <dgm:pt modelId="{CD457B25-FC96-4E2F-9939-52516E5FAF2E}" type="pres">
      <dgm:prSet presAssocID="{2AFCEF5A-41DB-4D26-8A23-6C1BE0D2A5C9}" presName="sibTrans" presStyleLbl="sibTrans1D1" presStyleIdx="1" presStyleCnt="4"/>
      <dgm:spPr/>
      <dgm:t>
        <a:bodyPr/>
        <a:lstStyle/>
        <a:p>
          <a:endParaRPr lang="en-US"/>
        </a:p>
      </dgm:t>
    </dgm:pt>
    <dgm:pt modelId="{358334A6-39B2-4A59-B2A2-497FEFEB0941}" type="pres">
      <dgm:prSet presAssocID="{0CAD644C-E77C-42D9-9917-F9C18B3B45D1}" presName="node" presStyleLbl="node1" presStyleIdx="2" presStyleCnt="4">
        <dgm:presLayoutVars>
          <dgm:bulletEnabled val="1"/>
        </dgm:presLayoutVars>
      </dgm:prSet>
      <dgm:spPr/>
      <dgm:t>
        <a:bodyPr/>
        <a:lstStyle/>
        <a:p>
          <a:endParaRPr lang="en-US"/>
        </a:p>
      </dgm:t>
    </dgm:pt>
    <dgm:pt modelId="{EC1C0ABA-8B70-4439-93B3-77C696777A32}" type="pres">
      <dgm:prSet presAssocID="{0CAD644C-E77C-42D9-9917-F9C18B3B45D1}" presName="spNode" presStyleCnt="0"/>
      <dgm:spPr/>
    </dgm:pt>
    <dgm:pt modelId="{683E3313-EF8E-48A9-9ACF-FFE123993800}" type="pres">
      <dgm:prSet presAssocID="{D166A2C1-1367-44CA-9B64-A11F2516BA21}" presName="sibTrans" presStyleLbl="sibTrans1D1" presStyleIdx="2" presStyleCnt="4"/>
      <dgm:spPr/>
      <dgm:t>
        <a:bodyPr/>
        <a:lstStyle/>
        <a:p>
          <a:endParaRPr lang="en-US"/>
        </a:p>
      </dgm:t>
    </dgm:pt>
    <dgm:pt modelId="{EAA3E016-7B75-4C25-83DC-A99AAC72C780}" type="pres">
      <dgm:prSet presAssocID="{E266CBFC-2E51-4840-815E-AEA2D4F28157}" presName="node" presStyleLbl="node1" presStyleIdx="3" presStyleCnt="4">
        <dgm:presLayoutVars>
          <dgm:bulletEnabled val="1"/>
        </dgm:presLayoutVars>
      </dgm:prSet>
      <dgm:spPr/>
      <dgm:t>
        <a:bodyPr/>
        <a:lstStyle/>
        <a:p>
          <a:endParaRPr lang="en-US"/>
        </a:p>
      </dgm:t>
    </dgm:pt>
    <dgm:pt modelId="{43D8EE92-ECF1-442F-9B19-C14090587450}" type="pres">
      <dgm:prSet presAssocID="{E266CBFC-2E51-4840-815E-AEA2D4F28157}" presName="spNode" presStyleCnt="0"/>
      <dgm:spPr/>
    </dgm:pt>
    <dgm:pt modelId="{C460BF47-72EC-4666-A2BE-4B429DE70B07}" type="pres">
      <dgm:prSet presAssocID="{A1E6596A-A0CC-44EF-912C-E79A68A15F1B}" presName="sibTrans" presStyleLbl="sibTrans1D1" presStyleIdx="3" presStyleCnt="4"/>
      <dgm:spPr/>
      <dgm:t>
        <a:bodyPr/>
        <a:lstStyle/>
        <a:p>
          <a:endParaRPr lang="en-US"/>
        </a:p>
      </dgm:t>
    </dgm:pt>
  </dgm:ptLst>
  <dgm:cxnLst>
    <dgm:cxn modelId="{F8F69885-A5F1-4F17-8AAC-BE921F86AC1B}" type="presOf" srcId="{D166A2C1-1367-44CA-9B64-A11F2516BA21}" destId="{683E3313-EF8E-48A9-9ACF-FFE123993800}" srcOrd="0" destOrd="0" presId="urn:microsoft.com/office/officeart/2005/8/layout/cycle6"/>
    <dgm:cxn modelId="{DF89ADD9-985F-4323-9273-5C41EA5A1659}" srcId="{0DB57B05-8D44-451B-8CC2-ADF4C37D13AB}" destId="{CE688EA7-BC42-48BE-AB7C-56EB809D8CFA}" srcOrd="0" destOrd="0" parTransId="{6D399515-5332-4261-BBB7-D41568A343EB}" sibTransId="{1D2B5B1F-64C9-449F-88E0-A7DED23C359F}"/>
    <dgm:cxn modelId="{948BDE21-2257-49B8-BCCE-726752B37C93}" srcId="{0DB57B05-8D44-451B-8CC2-ADF4C37D13AB}" destId="{EFE0968C-3BE2-4D7A-B254-957F876D0D22}" srcOrd="1" destOrd="0" parTransId="{F5509C21-E242-4E67-A15C-6B9AB753DE17}" sibTransId="{2AFCEF5A-41DB-4D26-8A23-6C1BE0D2A5C9}"/>
    <dgm:cxn modelId="{69A7019C-6331-459F-A1A3-486667F40E5A}" type="presOf" srcId="{0DB57B05-8D44-451B-8CC2-ADF4C37D13AB}" destId="{E7ED1939-E8B1-465A-A758-D953E25C2C53}" srcOrd="0" destOrd="0" presId="urn:microsoft.com/office/officeart/2005/8/layout/cycle6"/>
    <dgm:cxn modelId="{F0A4FD26-CBFA-4F3E-877F-1925FB995EB4}" type="presOf" srcId="{1D2B5B1F-64C9-449F-88E0-A7DED23C359F}" destId="{3A5A5E48-3CEB-4DC9-8380-6433005A40ED}" srcOrd="0" destOrd="0" presId="urn:microsoft.com/office/officeart/2005/8/layout/cycle6"/>
    <dgm:cxn modelId="{96CA58B7-485A-467E-94C7-B0F1EEE42A9F}" type="presOf" srcId="{E266CBFC-2E51-4840-815E-AEA2D4F28157}" destId="{EAA3E016-7B75-4C25-83DC-A99AAC72C780}" srcOrd="0" destOrd="0" presId="urn:microsoft.com/office/officeart/2005/8/layout/cycle6"/>
    <dgm:cxn modelId="{715000DE-84BF-4EED-AD1B-9FE737D25995}" type="presOf" srcId="{CE688EA7-BC42-48BE-AB7C-56EB809D8CFA}" destId="{0B1010C6-1CC6-4DC4-926F-178ACF8F55B6}" srcOrd="0" destOrd="0" presId="urn:microsoft.com/office/officeart/2005/8/layout/cycle6"/>
    <dgm:cxn modelId="{4914CC97-A980-4DD6-AE83-A81B5AB2E6CC}" type="presOf" srcId="{2AFCEF5A-41DB-4D26-8A23-6C1BE0D2A5C9}" destId="{CD457B25-FC96-4E2F-9939-52516E5FAF2E}" srcOrd="0" destOrd="0" presId="urn:microsoft.com/office/officeart/2005/8/layout/cycle6"/>
    <dgm:cxn modelId="{1B147ECB-17CC-4248-ADA3-2069CF991BB5}" type="presOf" srcId="{0CAD644C-E77C-42D9-9917-F9C18B3B45D1}" destId="{358334A6-39B2-4A59-B2A2-497FEFEB0941}" srcOrd="0" destOrd="0" presId="urn:microsoft.com/office/officeart/2005/8/layout/cycle6"/>
    <dgm:cxn modelId="{28E6926F-2CE5-4808-84F1-0D1F54855EDA}" srcId="{0DB57B05-8D44-451B-8CC2-ADF4C37D13AB}" destId="{0CAD644C-E77C-42D9-9917-F9C18B3B45D1}" srcOrd="2" destOrd="0" parTransId="{5DF9FD67-6C83-4FB1-BEE8-A84EB19F8325}" sibTransId="{D166A2C1-1367-44CA-9B64-A11F2516BA21}"/>
    <dgm:cxn modelId="{5DD8D96F-78F4-4661-9504-AE9E37E28528}" srcId="{0DB57B05-8D44-451B-8CC2-ADF4C37D13AB}" destId="{E266CBFC-2E51-4840-815E-AEA2D4F28157}" srcOrd="3" destOrd="0" parTransId="{69D354ED-A18D-49EF-9F73-76285E264972}" sibTransId="{A1E6596A-A0CC-44EF-912C-E79A68A15F1B}"/>
    <dgm:cxn modelId="{D88C0EC7-0D3C-4A38-82F1-C495A6D8BA78}" type="presOf" srcId="{A1E6596A-A0CC-44EF-912C-E79A68A15F1B}" destId="{C460BF47-72EC-4666-A2BE-4B429DE70B07}" srcOrd="0" destOrd="0" presId="urn:microsoft.com/office/officeart/2005/8/layout/cycle6"/>
    <dgm:cxn modelId="{CA3BE1A9-9422-4EFF-8C58-FBD4333DDEFA}" type="presOf" srcId="{EFE0968C-3BE2-4D7A-B254-957F876D0D22}" destId="{E9FE8FBE-6E75-47BA-90DE-5A0F9D363ADC}" srcOrd="0" destOrd="0" presId="urn:microsoft.com/office/officeart/2005/8/layout/cycle6"/>
    <dgm:cxn modelId="{FC3E8192-D7F3-460C-B78F-414D75BA46BD}" type="presParOf" srcId="{E7ED1939-E8B1-465A-A758-D953E25C2C53}" destId="{0B1010C6-1CC6-4DC4-926F-178ACF8F55B6}" srcOrd="0" destOrd="0" presId="urn:microsoft.com/office/officeart/2005/8/layout/cycle6"/>
    <dgm:cxn modelId="{F9BBA539-D22E-4C1A-BD5F-A3A2ED71CC84}" type="presParOf" srcId="{E7ED1939-E8B1-465A-A758-D953E25C2C53}" destId="{5619FB8E-7982-4B43-8C05-7A820207F71F}" srcOrd="1" destOrd="0" presId="urn:microsoft.com/office/officeart/2005/8/layout/cycle6"/>
    <dgm:cxn modelId="{F5A9B954-D4BD-4152-A3E9-9F7C6E5C933B}" type="presParOf" srcId="{E7ED1939-E8B1-465A-A758-D953E25C2C53}" destId="{3A5A5E48-3CEB-4DC9-8380-6433005A40ED}" srcOrd="2" destOrd="0" presId="urn:microsoft.com/office/officeart/2005/8/layout/cycle6"/>
    <dgm:cxn modelId="{4D6E1001-36F1-4D7A-BE65-E093DABC9B16}" type="presParOf" srcId="{E7ED1939-E8B1-465A-A758-D953E25C2C53}" destId="{E9FE8FBE-6E75-47BA-90DE-5A0F9D363ADC}" srcOrd="3" destOrd="0" presId="urn:microsoft.com/office/officeart/2005/8/layout/cycle6"/>
    <dgm:cxn modelId="{74AF7246-1578-4657-9D31-E8061998F249}" type="presParOf" srcId="{E7ED1939-E8B1-465A-A758-D953E25C2C53}" destId="{BC7E3152-4564-44BA-AC3F-2D3C51D68446}" srcOrd="4" destOrd="0" presId="urn:microsoft.com/office/officeart/2005/8/layout/cycle6"/>
    <dgm:cxn modelId="{BAA07855-8F86-4273-8D7B-67A6008871EC}" type="presParOf" srcId="{E7ED1939-E8B1-465A-A758-D953E25C2C53}" destId="{CD457B25-FC96-4E2F-9939-52516E5FAF2E}" srcOrd="5" destOrd="0" presId="urn:microsoft.com/office/officeart/2005/8/layout/cycle6"/>
    <dgm:cxn modelId="{60E7F5B1-2F5B-4108-85BA-C96B67B5245C}" type="presParOf" srcId="{E7ED1939-E8B1-465A-A758-D953E25C2C53}" destId="{358334A6-39B2-4A59-B2A2-497FEFEB0941}" srcOrd="6" destOrd="0" presId="urn:microsoft.com/office/officeart/2005/8/layout/cycle6"/>
    <dgm:cxn modelId="{04AC6627-0D78-4828-A1E7-A4970B0E4129}" type="presParOf" srcId="{E7ED1939-E8B1-465A-A758-D953E25C2C53}" destId="{EC1C0ABA-8B70-4439-93B3-77C696777A32}" srcOrd="7" destOrd="0" presId="urn:microsoft.com/office/officeart/2005/8/layout/cycle6"/>
    <dgm:cxn modelId="{8053C3A2-56A0-45BE-9CBB-DF59004D6062}" type="presParOf" srcId="{E7ED1939-E8B1-465A-A758-D953E25C2C53}" destId="{683E3313-EF8E-48A9-9ACF-FFE123993800}" srcOrd="8" destOrd="0" presId="urn:microsoft.com/office/officeart/2005/8/layout/cycle6"/>
    <dgm:cxn modelId="{C9FA6BBF-B618-45BC-AEA9-05E4720CD488}" type="presParOf" srcId="{E7ED1939-E8B1-465A-A758-D953E25C2C53}" destId="{EAA3E016-7B75-4C25-83DC-A99AAC72C780}" srcOrd="9" destOrd="0" presId="urn:microsoft.com/office/officeart/2005/8/layout/cycle6"/>
    <dgm:cxn modelId="{3560177B-6ADC-4C04-9AEA-F57AA552F27E}" type="presParOf" srcId="{E7ED1939-E8B1-465A-A758-D953E25C2C53}" destId="{43D8EE92-ECF1-442F-9B19-C14090587450}" srcOrd="10" destOrd="0" presId="urn:microsoft.com/office/officeart/2005/8/layout/cycle6"/>
    <dgm:cxn modelId="{EC845888-A637-466A-92D3-DFCA22D87428}" type="presParOf" srcId="{E7ED1939-E8B1-465A-A758-D953E25C2C53}" destId="{C460BF47-72EC-4666-A2BE-4B429DE70B07}" srcOrd="11" destOrd="0" presId="urn:microsoft.com/office/officeart/2005/8/layout/cycle6"/>
  </dgm:cxnLst>
  <dgm:bg/>
  <dgm:whole/>
</dgm:dataModel>
</file>

<file path=ppt/diagrams/data9.xml><?xml version="1.0" encoding="utf-8"?>
<dgm:dataModel xmlns:dgm="http://schemas.openxmlformats.org/drawingml/2006/diagram" xmlns:a="http://schemas.openxmlformats.org/drawingml/2006/main">
  <dgm:ptLst>
    <dgm:pt modelId="{A10FDA69-7888-4388-B3DB-EC844DE771EE}" type="doc">
      <dgm:prSet loTypeId="urn:microsoft.com/office/officeart/2005/8/layout/cycle4" loCatId="relationship" qsTypeId="urn:microsoft.com/office/officeart/2005/8/quickstyle/simple5" qsCatId="simple" csTypeId="urn:microsoft.com/office/officeart/2005/8/colors/colorful1" csCatId="colorful" phldr="1"/>
      <dgm:spPr/>
      <dgm:t>
        <a:bodyPr/>
        <a:lstStyle/>
        <a:p>
          <a:endParaRPr lang="en-US"/>
        </a:p>
      </dgm:t>
    </dgm:pt>
    <dgm:pt modelId="{4FE6B2D2-2992-426E-B582-675DF2B92ECA}">
      <dgm:prSet custT="1"/>
      <dgm:spPr/>
      <dgm:t>
        <a:bodyPr/>
        <a:lstStyle/>
        <a:p>
          <a:pPr rtl="0"/>
          <a:r>
            <a:rPr lang="es-CO" sz="1600" dirty="0" smtClean="0">
              <a:effectLst>
                <a:outerShdw blurRad="38100" dist="38100" dir="2700000" algn="tl">
                  <a:srgbClr val="000000">
                    <a:alpha val="43137"/>
                  </a:srgbClr>
                </a:outerShdw>
              </a:effectLst>
            </a:rPr>
            <a:t>Fuerzas de la industria (web o no web)</a:t>
          </a:r>
          <a:endParaRPr lang="en-US" sz="1600" dirty="0">
            <a:effectLst>
              <a:outerShdw blurRad="38100" dist="38100" dir="2700000" algn="tl">
                <a:srgbClr val="000000">
                  <a:alpha val="43137"/>
                </a:srgbClr>
              </a:outerShdw>
            </a:effectLst>
          </a:endParaRPr>
        </a:p>
      </dgm:t>
    </dgm:pt>
    <dgm:pt modelId="{E36F2245-9E06-4CFE-BE23-6EA62864476F}" type="parTrans" cxnId="{9419B2AA-AA9E-4ACA-91F6-38E848F09D9F}">
      <dgm:prSet/>
      <dgm:spPr/>
      <dgm:t>
        <a:bodyPr/>
        <a:lstStyle/>
        <a:p>
          <a:endParaRPr lang="en-US" sz="1600">
            <a:effectLst>
              <a:outerShdw blurRad="38100" dist="38100" dir="2700000" algn="tl">
                <a:srgbClr val="000000">
                  <a:alpha val="43137"/>
                </a:srgbClr>
              </a:outerShdw>
            </a:effectLst>
          </a:endParaRPr>
        </a:p>
      </dgm:t>
    </dgm:pt>
    <dgm:pt modelId="{943B02E0-B593-4D1D-BDA5-507A7D4C0326}" type="sibTrans" cxnId="{9419B2AA-AA9E-4ACA-91F6-38E848F09D9F}">
      <dgm:prSet/>
      <dgm:spPr/>
      <dgm:t>
        <a:bodyPr/>
        <a:lstStyle/>
        <a:p>
          <a:endParaRPr lang="en-US" sz="1600">
            <a:effectLst>
              <a:outerShdw blurRad="38100" dist="38100" dir="2700000" algn="tl">
                <a:srgbClr val="000000">
                  <a:alpha val="43137"/>
                </a:srgbClr>
              </a:outerShdw>
            </a:effectLst>
          </a:endParaRPr>
        </a:p>
      </dgm:t>
    </dgm:pt>
    <dgm:pt modelId="{B1BA2E94-151C-4236-ABB6-1BC06D2332D9}">
      <dgm:prSet custT="1"/>
      <dgm:spPr/>
      <dgm:t>
        <a:bodyPr/>
        <a:lstStyle/>
        <a:p>
          <a:pPr rtl="0"/>
          <a:r>
            <a:rPr lang="es-CO" sz="1600" dirty="0" smtClean="0">
              <a:effectLst>
                <a:outerShdw blurRad="38100" dist="38100" dir="2700000" algn="tl">
                  <a:srgbClr val="000000">
                    <a:alpha val="43137"/>
                  </a:srgbClr>
                </a:outerShdw>
              </a:effectLst>
            </a:rPr>
            <a:t>Modelo de negocio: Software libre vs. Software comercial</a:t>
          </a:r>
          <a:endParaRPr lang="en-US" sz="1600" dirty="0">
            <a:effectLst>
              <a:outerShdw blurRad="38100" dist="38100" dir="2700000" algn="tl">
                <a:srgbClr val="000000">
                  <a:alpha val="43137"/>
                </a:srgbClr>
              </a:outerShdw>
            </a:effectLst>
          </a:endParaRPr>
        </a:p>
      </dgm:t>
    </dgm:pt>
    <dgm:pt modelId="{905D2E10-E794-4FD2-B296-4034BF837989}" type="parTrans" cxnId="{CD3C3915-5D1E-416C-A679-C53C5795E0CA}">
      <dgm:prSet/>
      <dgm:spPr/>
      <dgm:t>
        <a:bodyPr/>
        <a:lstStyle/>
        <a:p>
          <a:endParaRPr lang="en-US" sz="1600">
            <a:effectLst>
              <a:outerShdw blurRad="38100" dist="38100" dir="2700000" algn="tl">
                <a:srgbClr val="000000">
                  <a:alpha val="43137"/>
                </a:srgbClr>
              </a:outerShdw>
            </a:effectLst>
          </a:endParaRPr>
        </a:p>
      </dgm:t>
    </dgm:pt>
    <dgm:pt modelId="{FDCA21E2-3097-42FC-B4C3-1258F7646294}" type="sibTrans" cxnId="{CD3C3915-5D1E-416C-A679-C53C5795E0CA}">
      <dgm:prSet/>
      <dgm:spPr/>
      <dgm:t>
        <a:bodyPr/>
        <a:lstStyle/>
        <a:p>
          <a:endParaRPr lang="en-US" sz="1600">
            <a:effectLst>
              <a:outerShdw blurRad="38100" dist="38100" dir="2700000" algn="tl">
                <a:srgbClr val="000000">
                  <a:alpha val="43137"/>
                </a:srgbClr>
              </a:outerShdw>
            </a:effectLst>
          </a:endParaRPr>
        </a:p>
      </dgm:t>
    </dgm:pt>
    <dgm:pt modelId="{9D428B31-81DF-4463-A9DB-711556F3E0E0}">
      <dgm:prSet custT="1"/>
      <dgm:spPr/>
      <dgm:t>
        <a:bodyPr/>
        <a:lstStyle/>
        <a:p>
          <a:pPr rtl="0"/>
          <a:r>
            <a:rPr lang="es-CO" sz="1600" dirty="0" smtClean="0">
              <a:effectLst>
                <a:outerShdw blurRad="38100" dist="38100" dir="2700000" algn="tl">
                  <a:srgbClr val="000000">
                    <a:alpha val="43137"/>
                  </a:srgbClr>
                </a:outerShdw>
              </a:effectLst>
            </a:rPr>
            <a:t>Obsolescencia tecnológica</a:t>
          </a:r>
          <a:endParaRPr lang="en-US" sz="1600" dirty="0">
            <a:effectLst>
              <a:outerShdw blurRad="38100" dist="38100" dir="2700000" algn="tl">
                <a:srgbClr val="000000">
                  <a:alpha val="43137"/>
                </a:srgbClr>
              </a:outerShdw>
            </a:effectLst>
          </a:endParaRPr>
        </a:p>
      </dgm:t>
    </dgm:pt>
    <dgm:pt modelId="{3A657E67-ECF6-4B9B-A9A3-2220C8A58316}" type="parTrans" cxnId="{43AC0359-18E3-42EE-9E00-D3A48B1899EA}">
      <dgm:prSet/>
      <dgm:spPr/>
      <dgm:t>
        <a:bodyPr/>
        <a:lstStyle/>
        <a:p>
          <a:endParaRPr lang="en-US" sz="1600">
            <a:effectLst>
              <a:outerShdw blurRad="38100" dist="38100" dir="2700000" algn="tl">
                <a:srgbClr val="000000">
                  <a:alpha val="43137"/>
                </a:srgbClr>
              </a:outerShdw>
            </a:effectLst>
          </a:endParaRPr>
        </a:p>
      </dgm:t>
    </dgm:pt>
    <dgm:pt modelId="{A3F3DAA5-E1F8-473F-BBFE-0678AC89D0A2}" type="sibTrans" cxnId="{43AC0359-18E3-42EE-9E00-D3A48B1899EA}">
      <dgm:prSet/>
      <dgm:spPr/>
      <dgm:t>
        <a:bodyPr/>
        <a:lstStyle/>
        <a:p>
          <a:endParaRPr lang="en-US" sz="1600">
            <a:effectLst>
              <a:outerShdw blurRad="38100" dist="38100" dir="2700000" algn="tl">
                <a:srgbClr val="000000">
                  <a:alpha val="43137"/>
                </a:srgbClr>
              </a:outerShdw>
            </a:effectLst>
          </a:endParaRPr>
        </a:p>
      </dgm:t>
    </dgm:pt>
    <dgm:pt modelId="{D17DEEBE-1655-4B4D-A723-2D7DC912AD50}">
      <dgm:prSet custT="1"/>
      <dgm:spPr/>
      <dgm:t>
        <a:bodyPr/>
        <a:lstStyle/>
        <a:p>
          <a:pPr rtl="0"/>
          <a:r>
            <a:rPr lang="es-CO" sz="1600" dirty="0" smtClean="0">
              <a:effectLst>
                <a:outerShdw blurRad="38100" dist="38100" dir="2700000" algn="tl">
                  <a:srgbClr val="000000">
                    <a:alpha val="43137"/>
                  </a:srgbClr>
                </a:outerShdw>
              </a:effectLst>
            </a:rPr>
            <a:t>Mantener la rentabilidad</a:t>
          </a:r>
          <a:endParaRPr lang="en-US" sz="1600" dirty="0">
            <a:effectLst>
              <a:outerShdw blurRad="38100" dist="38100" dir="2700000" algn="tl">
                <a:srgbClr val="000000">
                  <a:alpha val="43137"/>
                </a:srgbClr>
              </a:outerShdw>
            </a:effectLst>
          </a:endParaRPr>
        </a:p>
      </dgm:t>
    </dgm:pt>
    <dgm:pt modelId="{0E96FD57-B325-4F25-9CD5-02C88D930BDE}" type="parTrans" cxnId="{BDF68F12-E794-4892-B18B-6DAEA1A34932}">
      <dgm:prSet/>
      <dgm:spPr/>
      <dgm:t>
        <a:bodyPr/>
        <a:lstStyle/>
        <a:p>
          <a:endParaRPr lang="en-US" sz="1600">
            <a:effectLst>
              <a:outerShdw blurRad="38100" dist="38100" dir="2700000" algn="tl">
                <a:srgbClr val="000000">
                  <a:alpha val="43137"/>
                </a:srgbClr>
              </a:outerShdw>
            </a:effectLst>
          </a:endParaRPr>
        </a:p>
      </dgm:t>
    </dgm:pt>
    <dgm:pt modelId="{EADB74ED-9111-42BA-80CD-56576017ADB5}" type="sibTrans" cxnId="{BDF68F12-E794-4892-B18B-6DAEA1A34932}">
      <dgm:prSet/>
      <dgm:spPr/>
      <dgm:t>
        <a:bodyPr/>
        <a:lstStyle/>
        <a:p>
          <a:endParaRPr lang="en-US" sz="1600">
            <a:effectLst>
              <a:outerShdw blurRad="38100" dist="38100" dir="2700000" algn="tl">
                <a:srgbClr val="000000">
                  <a:alpha val="43137"/>
                </a:srgbClr>
              </a:outerShdw>
            </a:effectLst>
          </a:endParaRPr>
        </a:p>
      </dgm:t>
    </dgm:pt>
    <dgm:pt modelId="{05A3AAAB-0A47-41A4-903B-1171A56BFBE5}" type="pres">
      <dgm:prSet presAssocID="{A10FDA69-7888-4388-B3DB-EC844DE771EE}" presName="cycleMatrixDiagram" presStyleCnt="0">
        <dgm:presLayoutVars>
          <dgm:chMax val="1"/>
          <dgm:dir/>
          <dgm:animLvl val="lvl"/>
          <dgm:resizeHandles val="exact"/>
        </dgm:presLayoutVars>
      </dgm:prSet>
      <dgm:spPr/>
      <dgm:t>
        <a:bodyPr/>
        <a:lstStyle/>
        <a:p>
          <a:endParaRPr lang="en-US"/>
        </a:p>
      </dgm:t>
    </dgm:pt>
    <dgm:pt modelId="{60E6899F-69A4-40EC-9D85-9D7F76F0D4A9}" type="pres">
      <dgm:prSet presAssocID="{A10FDA69-7888-4388-B3DB-EC844DE771EE}" presName="children" presStyleCnt="0"/>
      <dgm:spPr/>
    </dgm:pt>
    <dgm:pt modelId="{47DA7C79-9298-4B85-9064-4A9C9B6F281B}" type="pres">
      <dgm:prSet presAssocID="{A10FDA69-7888-4388-B3DB-EC844DE771EE}" presName="childPlaceholder" presStyleCnt="0"/>
      <dgm:spPr/>
    </dgm:pt>
    <dgm:pt modelId="{88E8230F-CBF0-4066-A616-341763F0A71F}" type="pres">
      <dgm:prSet presAssocID="{A10FDA69-7888-4388-B3DB-EC844DE771EE}" presName="circle" presStyleCnt="0"/>
      <dgm:spPr/>
    </dgm:pt>
    <dgm:pt modelId="{6BE151E6-CBE1-4671-AF66-5C2A9BCB1C5F}" type="pres">
      <dgm:prSet presAssocID="{A10FDA69-7888-4388-B3DB-EC844DE771EE}" presName="quadrant1" presStyleLbl="node1" presStyleIdx="0" presStyleCnt="4">
        <dgm:presLayoutVars>
          <dgm:chMax val="1"/>
          <dgm:bulletEnabled val="1"/>
        </dgm:presLayoutVars>
      </dgm:prSet>
      <dgm:spPr/>
      <dgm:t>
        <a:bodyPr/>
        <a:lstStyle/>
        <a:p>
          <a:endParaRPr lang="en-US"/>
        </a:p>
      </dgm:t>
    </dgm:pt>
    <dgm:pt modelId="{753035E9-E33C-463F-90EB-D0E82D9C674E}" type="pres">
      <dgm:prSet presAssocID="{A10FDA69-7888-4388-B3DB-EC844DE771EE}" presName="quadrant2" presStyleLbl="node1" presStyleIdx="1" presStyleCnt="4">
        <dgm:presLayoutVars>
          <dgm:chMax val="1"/>
          <dgm:bulletEnabled val="1"/>
        </dgm:presLayoutVars>
      </dgm:prSet>
      <dgm:spPr/>
      <dgm:t>
        <a:bodyPr/>
        <a:lstStyle/>
        <a:p>
          <a:endParaRPr lang="en-US"/>
        </a:p>
      </dgm:t>
    </dgm:pt>
    <dgm:pt modelId="{71FEB6B9-D61B-4BF4-83A1-7E1DF39BF004}" type="pres">
      <dgm:prSet presAssocID="{A10FDA69-7888-4388-B3DB-EC844DE771EE}" presName="quadrant3" presStyleLbl="node1" presStyleIdx="2" presStyleCnt="4">
        <dgm:presLayoutVars>
          <dgm:chMax val="1"/>
          <dgm:bulletEnabled val="1"/>
        </dgm:presLayoutVars>
      </dgm:prSet>
      <dgm:spPr/>
      <dgm:t>
        <a:bodyPr/>
        <a:lstStyle/>
        <a:p>
          <a:endParaRPr lang="en-US"/>
        </a:p>
      </dgm:t>
    </dgm:pt>
    <dgm:pt modelId="{340E8770-654D-46EF-9BF9-AC85D05DDEA0}" type="pres">
      <dgm:prSet presAssocID="{A10FDA69-7888-4388-B3DB-EC844DE771EE}" presName="quadrant4" presStyleLbl="node1" presStyleIdx="3" presStyleCnt="4">
        <dgm:presLayoutVars>
          <dgm:chMax val="1"/>
          <dgm:bulletEnabled val="1"/>
        </dgm:presLayoutVars>
      </dgm:prSet>
      <dgm:spPr/>
      <dgm:t>
        <a:bodyPr/>
        <a:lstStyle/>
        <a:p>
          <a:endParaRPr lang="en-US"/>
        </a:p>
      </dgm:t>
    </dgm:pt>
    <dgm:pt modelId="{AE824756-D6AA-465B-BAFE-93C35FF9A8BE}" type="pres">
      <dgm:prSet presAssocID="{A10FDA69-7888-4388-B3DB-EC844DE771EE}" presName="quadrantPlaceholder" presStyleCnt="0"/>
      <dgm:spPr/>
    </dgm:pt>
    <dgm:pt modelId="{85AE4D58-F0FB-4D21-8A6A-DD8F32A827D8}" type="pres">
      <dgm:prSet presAssocID="{A10FDA69-7888-4388-B3DB-EC844DE771EE}" presName="center1" presStyleLbl="fgShp" presStyleIdx="0" presStyleCnt="2"/>
      <dgm:spPr/>
    </dgm:pt>
    <dgm:pt modelId="{B3B51E44-39EC-402D-BE27-72ACEFD63F86}" type="pres">
      <dgm:prSet presAssocID="{A10FDA69-7888-4388-B3DB-EC844DE771EE}" presName="center2" presStyleLbl="fgShp" presStyleIdx="1" presStyleCnt="2"/>
      <dgm:spPr/>
    </dgm:pt>
  </dgm:ptLst>
  <dgm:cxnLst>
    <dgm:cxn modelId="{9419B2AA-AA9E-4ACA-91F6-38E848F09D9F}" srcId="{A10FDA69-7888-4388-B3DB-EC844DE771EE}" destId="{4FE6B2D2-2992-426E-B582-675DF2B92ECA}" srcOrd="0" destOrd="0" parTransId="{E36F2245-9E06-4CFE-BE23-6EA62864476F}" sibTransId="{943B02E0-B593-4D1D-BDA5-507A7D4C0326}"/>
    <dgm:cxn modelId="{43AC0359-18E3-42EE-9E00-D3A48B1899EA}" srcId="{A10FDA69-7888-4388-B3DB-EC844DE771EE}" destId="{9D428B31-81DF-4463-A9DB-711556F3E0E0}" srcOrd="2" destOrd="0" parTransId="{3A657E67-ECF6-4B9B-A9A3-2220C8A58316}" sibTransId="{A3F3DAA5-E1F8-473F-BBFE-0678AC89D0A2}"/>
    <dgm:cxn modelId="{C05F7B98-C29A-486F-BA80-D2C530B9525C}" type="presOf" srcId="{A10FDA69-7888-4388-B3DB-EC844DE771EE}" destId="{05A3AAAB-0A47-41A4-903B-1171A56BFBE5}" srcOrd="0" destOrd="0" presId="urn:microsoft.com/office/officeart/2005/8/layout/cycle4"/>
    <dgm:cxn modelId="{99A00832-CBFB-41B7-BB7B-6FB651C98846}" type="presOf" srcId="{B1BA2E94-151C-4236-ABB6-1BC06D2332D9}" destId="{753035E9-E33C-463F-90EB-D0E82D9C674E}" srcOrd="0" destOrd="0" presId="urn:microsoft.com/office/officeart/2005/8/layout/cycle4"/>
    <dgm:cxn modelId="{CD3C3915-5D1E-416C-A679-C53C5795E0CA}" srcId="{A10FDA69-7888-4388-B3DB-EC844DE771EE}" destId="{B1BA2E94-151C-4236-ABB6-1BC06D2332D9}" srcOrd="1" destOrd="0" parTransId="{905D2E10-E794-4FD2-B296-4034BF837989}" sibTransId="{FDCA21E2-3097-42FC-B4C3-1258F7646294}"/>
    <dgm:cxn modelId="{BCA4BF57-B84A-48B2-97FF-A55495DE23BE}" type="presOf" srcId="{D17DEEBE-1655-4B4D-A723-2D7DC912AD50}" destId="{340E8770-654D-46EF-9BF9-AC85D05DDEA0}" srcOrd="0" destOrd="0" presId="urn:microsoft.com/office/officeart/2005/8/layout/cycle4"/>
    <dgm:cxn modelId="{BDF68F12-E794-4892-B18B-6DAEA1A34932}" srcId="{A10FDA69-7888-4388-B3DB-EC844DE771EE}" destId="{D17DEEBE-1655-4B4D-A723-2D7DC912AD50}" srcOrd="3" destOrd="0" parTransId="{0E96FD57-B325-4F25-9CD5-02C88D930BDE}" sibTransId="{EADB74ED-9111-42BA-80CD-56576017ADB5}"/>
    <dgm:cxn modelId="{FCE50A2E-907C-407A-AED9-67EFE78E9A05}" type="presOf" srcId="{9D428B31-81DF-4463-A9DB-711556F3E0E0}" destId="{71FEB6B9-D61B-4BF4-83A1-7E1DF39BF004}" srcOrd="0" destOrd="0" presId="urn:microsoft.com/office/officeart/2005/8/layout/cycle4"/>
    <dgm:cxn modelId="{AEF1060B-D6CB-4377-9777-D74DB2D8EABE}" type="presOf" srcId="{4FE6B2D2-2992-426E-B582-675DF2B92ECA}" destId="{6BE151E6-CBE1-4671-AF66-5C2A9BCB1C5F}" srcOrd="0" destOrd="0" presId="urn:microsoft.com/office/officeart/2005/8/layout/cycle4"/>
    <dgm:cxn modelId="{588A230F-97A3-488B-8463-8B31E216A0B9}" type="presParOf" srcId="{05A3AAAB-0A47-41A4-903B-1171A56BFBE5}" destId="{60E6899F-69A4-40EC-9D85-9D7F76F0D4A9}" srcOrd="0" destOrd="0" presId="urn:microsoft.com/office/officeart/2005/8/layout/cycle4"/>
    <dgm:cxn modelId="{8B2DC1DC-6407-45F5-A8A5-A09F1002BF88}" type="presParOf" srcId="{60E6899F-69A4-40EC-9D85-9D7F76F0D4A9}" destId="{47DA7C79-9298-4B85-9064-4A9C9B6F281B}" srcOrd="0" destOrd="0" presId="urn:microsoft.com/office/officeart/2005/8/layout/cycle4"/>
    <dgm:cxn modelId="{7275B55E-E8A6-42D4-98A2-15F3460F709B}" type="presParOf" srcId="{05A3AAAB-0A47-41A4-903B-1171A56BFBE5}" destId="{88E8230F-CBF0-4066-A616-341763F0A71F}" srcOrd="1" destOrd="0" presId="urn:microsoft.com/office/officeart/2005/8/layout/cycle4"/>
    <dgm:cxn modelId="{6655740C-0827-472F-BB9A-AF9FD45E78EF}" type="presParOf" srcId="{88E8230F-CBF0-4066-A616-341763F0A71F}" destId="{6BE151E6-CBE1-4671-AF66-5C2A9BCB1C5F}" srcOrd="0" destOrd="0" presId="urn:microsoft.com/office/officeart/2005/8/layout/cycle4"/>
    <dgm:cxn modelId="{3B597CDA-61E3-4D76-A172-52068AEC5C0B}" type="presParOf" srcId="{88E8230F-CBF0-4066-A616-341763F0A71F}" destId="{753035E9-E33C-463F-90EB-D0E82D9C674E}" srcOrd="1" destOrd="0" presId="urn:microsoft.com/office/officeart/2005/8/layout/cycle4"/>
    <dgm:cxn modelId="{60F3BB1F-27AB-4C63-BEEE-33A5A67E427A}" type="presParOf" srcId="{88E8230F-CBF0-4066-A616-341763F0A71F}" destId="{71FEB6B9-D61B-4BF4-83A1-7E1DF39BF004}" srcOrd="2" destOrd="0" presId="urn:microsoft.com/office/officeart/2005/8/layout/cycle4"/>
    <dgm:cxn modelId="{01541DC3-5EC9-43E1-886F-C980B75CE7F6}" type="presParOf" srcId="{88E8230F-CBF0-4066-A616-341763F0A71F}" destId="{340E8770-654D-46EF-9BF9-AC85D05DDEA0}" srcOrd="3" destOrd="0" presId="urn:microsoft.com/office/officeart/2005/8/layout/cycle4"/>
    <dgm:cxn modelId="{40F927EA-0D5C-4C2E-AE03-C725B06483B1}" type="presParOf" srcId="{88E8230F-CBF0-4066-A616-341763F0A71F}" destId="{AE824756-D6AA-465B-BAFE-93C35FF9A8BE}" srcOrd="4" destOrd="0" presId="urn:microsoft.com/office/officeart/2005/8/layout/cycle4"/>
    <dgm:cxn modelId="{01B0AC9A-A10C-4D7F-B9E8-4227FD010B3F}" type="presParOf" srcId="{05A3AAAB-0A47-41A4-903B-1171A56BFBE5}" destId="{85AE4D58-F0FB-4D21-8A6A-DD8F32A827D8}" srcOrd="2" destOrd="0" presId="urn:microsoft.com/office/officeart/2005/8/layout/cycle4"/>
    <dgm:cxn modelId="{1EDB5099-D5B1-421C-9AAC-DBEE3CE8A5D0}" type="presParOf" srcId="{05A3AAAB-0A47-41A4-903B-1171A56BFBE5}" destId="{B3B51E44-39EC-402D-BE27-72ACEFD63F86}" srcOrd="3" destOrd="0" presId="urn:microsoft.com/office/officeart/2005/8/layout/cycle4"/>
  </dgm:cxnLst>
  <dgm:bg/>
  <dgm:whole/>
</dgm:dataModel>
</file>

<file path=ppt/diagrams/layout1.xml><?xml version="1.0" encoding="utf-8"?>
<dgm:layoutDef xmlns:dgm="http://schemas.openxmlformats.org/drawingml/2006/diagram" xmlns:a="http://schemas.openxmlformats.org/drawingml/2006/main" uniqueId="urn:microsoft.com/office/officeart/2005/8/layout/vList4">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7.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C3F5198-D814-4F07-A84F-942E63C84983}" type="datetimeFigureOut">
              <a:rPr lang="en-US" smtClean="0"/>
              <a:pPr/>
              <a:t>2/21/2009</a:t>
            </a:fld>
            <a:endParaRPr lang="en-US"/>
          </a:p>
        </p:txBody>
      </p:sp>
      <p:sp>
        <p:nvSpPr>
          <p:cNvPr id="4" name="Footer Placeholder 3"/>
          <p:cNvSpPr>
            <a:spLocks noGrp="1"/>
          </p:cNvSpPr>
          <p:nvPr>
            <p:ph type="ftr" sz="quarter" idx="2"/>
          </p:nvPr>
        </p:nvSpPr>
        <p:spPr>
          <a:xfrm>
            <a:off x="0" y="8685213"/>
            <a:ext cx="6248400" cy="457200"/>
          </a:xfrm>
          <a:prstGeom prst="rect">
            <a:avLst/>
          </a:prstGeom>
        </p:spPr>
        <p:txBody>
          <a:bodyPr vert="horz" lIns="91440" tIns="45720" rIns="91440" bIns="45720" rtlCol="0" anchor="b"/>
          <a:lstStyle>
            <a:lvl1pPr algn="l">
              <a:defRPr sz="1200"/>
            </a:lvl1p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p:txBody>
      </p:sp>
      <p:sp>
        <p:nvSpPr>
          <p:cNvPr id="5" name="Slide Number Placeholder 4"/>
          <p:cNvSpPr>
            <a:spLocks noGrp="1"/>
          </p:cNvSpPr>
          <p:nvPr>
            <p:ph type="sldNum" sz="quarter" idx="3"/>
          </p:nvPr>
        </p:nvSpPr>
        <p:spPr>
          <a:xfrm>
            <a:off x="6248399" y="8685213"/>
            <a:ext cx="608013" cy="457200"/>
          </a:xfrm>
          <a:prstGeom prst="rect">
            <a:avLst/>
          </a:prstGeom>
        </p:spPr>
        <p:txBody>
          <a:bodyPr vert="horz" lIns="91440" tIns="45720" rIns="91440" bIns="45720" rtlCol="0" anchor="b"/>
          <a:lstStyle>
            <a:lvl1pPr algn="r">
              <a:defRPr sz="1200"/>
            </a:lvl1pPr>
          </a:lstStyle>
          <a:p>
            <a:fld id="{8980CB99-47E3-46F4-AAEB-3919FBEFC014}"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3FBCD4-166E-446F-AF18-7D4A0CF9AEF6}" type="datetimeFigureOut">
              <a:rPr lang="en-US" smtClean="0"/>
              <a:pPr/>
              <a:t>2/21/2009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685213"/>
            <a:ext cx="6172200" cy="457200"/>
          </a:xfrm>
          <a:prstGeom prst="rect">
            <a:avLst/>
          </a:prstGeom>
        </p:spPr>
        <p:txBody>
          <a:bodyPr vert="horz" lIns="91440" tIns="45720" rIns="91440" bIns="45720" rtlCol="0" anchor="b"/>
          <a:lstStyle>
            <a:lvl1pPr algn="l">
              <a:defRPr sz="500">
                <a:latin typeface="Segoe" pitchFamily="34" charset="0"/>
              </a:defRPr>
            </a:lvl1p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p:txBody>
      </p:sp>
      <p:sp>
        <p:nvSpPr>
          <p:cNvPr id="7" name="Slide Number Placeholder 6"/>
          <p:cNvSpPr>
            <a:spLocks noGrp="1"/>
          </p:cNvSpPr>
          <p:nvPr>
            <p:ph type="sldNum" sz="quarter" idx="5"/>
          </p:nvPr>
        </p:nvSpPr>
        <p:spPr>
          <a:xfrm>
            <a:off x="6172199" y="8685213"/>
            <a:ext cx="684213" cy="457200"/>
          </a:xfrm>
          <a:prstGeom prst="rect">
            <a:avLst/>
          </a:prstGeom>
        </p:spPr>
        <p:txBody>
          <a:bodyPr vert="horz" lIns="91440" tIns="45720" rIns="91440" bIns="45720" rtlCol="0" anchor="b"/>
          <a:lstStyle>
            <a:lvl1pPr algn="r">
              <a:defRPr sz="1200"/>
            </a:lvl1pPr>
          </a:lstStyle>
          <a:p>
            <a:fld id="{8B263312-38AA-4E1E-B2B5-0F8F122B24FE}"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363" rtl="0" eaLnBrk="1" latinLnBrk="0" hangingPunct="1">
      <a:lnSpc>
        <a:spcPct val="90000"/>
      </a:lnSpc>
      <a:spcAft>
        <a:spcPts val="333"/>
      </a:spcAft>
      <a:defRPr sz="900" kern="1200">
        <a:solidFill>
          <a:schemeClr val="tx1"/>
        </a:solidFill>
        <a:latin typeface="Segoe" pitchFamily="34" charset="0"/>
        <a:ea typeface="+mn-ea"/>
        <a:cs typeface="+mn-cs"/>
      </a:defRPr>
    </a:lvl1pPr>
    <a:lvl2pPr marL="212981" indent="-105829"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2pPr>
    <a:lvl3pPr marL="328070" indent="-115090"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3pPr>
    <a:lvl4pPr marL="482846" indent="-146838"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4pPr>
    <a:lvl5pPr marL="615132" indent="-115090"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5pPr>
    <a:lvl6pPr marL="2285909" algn="l" defTabSz="914363" rtl="0" eaLnBrk="1" latinLnBrk="0" hangingPunct="1">
      <a:defRPr sz="1200" kern="1200">
        <a:solidFill>
          <a:schemeClr val="tx1"/>
        </a:solidFill>
        <a:latin typeface="+mn-lt"/>
        <a:ea typeface="+mn-ea"/>
        <a:cs typeface="+mn-cs"/>
      </a:defRPr>
    </a:lvl6pPr>
    <a:lvl7pPr marL="2743090" algn="l" defTabSz="914363" rtl="0" eaLnBrk="1" latinLnBrk="0" hangingPunct="1">
      <a:defRPr sz="1200" kern="1200">
        <a:solidFill>
          <a:schemeClr val="tx1"/>
        </a:solidFill>
        <a:latin typeface="+mn-lt"/>
        <a:ea typeface="+mn-ea"/>
        <a:cs typeface="+mn-cs"/>
      </a:defRPr>
    </a:lvl7pPr>
    <a:lvl8pPr marL="3200272" algn="l" defTabSz="914363" rtl="0" eaLnBrk="1" latinLnBrk="0" hangingPunct="1">
      <a:defRPr sz="1200" kern="1200">
        <a:solidFill>
          <a:schemeClr val="tx1"/>
        </a:solidFill>
        <a:latin typeface="+mn-lt"/>
        <a:ea typeface="+mn-ea"/>
        <a:cs typeface="+mn-cs"/>
      </a:defRPr>
    </a:lvl8pPr>
    <a:lvl9pPr marL="3657454" algn="l" defTabSz="914363"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www.microsoft.com/colombia/ThinkBIG"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B263312-38AA-4E1E-B2B5-0F8F122B24FE}"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2/21/2009 2:58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B263312-38AA-4E1E-B2B5-0F8F122B24FE}" type="slidenum">
              <a:rPr lang="en-US" smtClean="0"/>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B263312-38AA-4E1E-B2B5-0F8F122B24FE}" type="slidenum">
              <a:rPr lang="en-US" smtClean="0"/>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MX" sz="1200" b="0" u="none" kern="1200" dirty="0" smtClean="0">
              <a:solidFill>
                <a:schemeClr val="tx1"/>
              </a:solidFill>
              <a:latin typeface="Segoe" pitchFamily="34" charset="0"/>
              <a:ea typeface="+mn-ea"/>
              <a:cs typeface="+mn-cs"/>
            </a:endParaRPr>
          </a:p>
        </p:txBody>
      </p:sp>
      <p:sp>
        <p:nvSpPr>
          <p:cNvPr id="4" name="Slide Number Placeholder 3"/>
          <p:cNvSpPr>
            <a:spLocks noGrp="1"/>
          </p:cNvSpPr>
          <p:nvPr>
            <p:ph type="sldNum" sz="quarter" idx="10"/>
          </p:nvPr>
        </p:nvSpPr>
        <p:spPr/>
        <p:txBody>
          <a:bodyPr/>
          <a:lstStyle/>
          <a:p>
            <a:fld id="{0585B794-6CEC-450F-9369-59F72D5E354A}" type="slidenum">
              <a:rPr lang="es-CO" smtClean="0"/>
              <a:pPr/>
              <a:t>14</a:t>
            </a:fld>
            <a:endParaRPr lang="es-CO"/>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CO" baseline="0" dirty="0" smtClean="0"/>
          </a:p>
        </p:txBody>
      </p:sp>
      <p:sp>
        <p:nvSpPr>
          <p:cNvPr id="4" name="Slide Number Placeholder 3"/>
          <p:cNvSpPr>
            <a:spLocks noGrp="1"/>
          </p:cNvSpPr>
          <p:nvPr>
            <p:ph type="sldNum" sz="quarter" idx="10"/>
          </p:nvPr>
        </p:nvSpPr>
        <p:spPr/>
        <p:txBody>
          <a:bodyPr/>
          <a:lstStyle/>
          <a:p>
            <a:fld id="{0585B794-6CEC-450F-9369-59F72D5E354A}" type="slidenum">
              <a:rPr lang="es-CO" smtClean="0"/>
              <a:pPr/>
              <a:t>15</a:t>
            </a:fld>
            <a:endParaRPr lang="es-CO"/>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585B794-6CEC-450F-9369-59F72D5E354A}" type="slidenum">
              <a:rPr lang="es-CO" smtClean="0"/>
              <a:pPr/>
              <a:t>16</a:t>
            </a:fld>
            <a:endParaRPr lang="es-CO"/>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endParaRPr lang="en-US" dirty="0"/>
          </a:p>
        </p:txBody>
      </p:sp>
      <p:sp>
        <p:nvSpPr>
          <p:cNvPr id="4" name="Slide Number Placeholder 3"/>
          <p:cNvSpPr>
            <a:spLocks noGrp="1"/>
          </p:cNvSpPr>
          <p:nvPr>
            <p:ph type="sldNum" sz="quarter" idx="10"/>
          </p:nvPr>
        </p:nvSpPr>
        <p:spPr/>
        <p:txBody>
          <a:bodyPr/>
          <a:lstStyle/>
          <a:p>
            <a:fld id="{0585B794-6CEC-450F-9369-59F72D5E354A}" type="slidenum">
              <a:rPr lang="es-CO" smtClean="0"/>
              <a:pPr/>
              <a:t>17</a:t>
            </a:fld>
            <a:endParaRPr lang="es-CO"/>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B263312-38AA-4E1E-B2B5-0F8F122B24FE}" type="slidenum">
              <a:rPr lang="en-US" smtClean="0"/>
              <a:pPr/>
              <a:t>18</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B263312-38AA-4E1E-B2B5-0F8F122B24FE}" type="slidenum">
              <a:rPr lang="en-US" smtClean="0"/>
              <a:pPr/>
              <a:t>19</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900" kern="1200" dirty="0">
              <a:solidFill>
                <a:schemeClr val="tx1"/>
              </a:solidFill>
              <a:latin typeface="Segoe" pitchFamily="34" charset="0"/>
              <a:ea typeface="+mn-ea"/>
              <a:cs typeface="+mn-cs"/>
              <a:hlinkClick r:id="rId3"/>
            </a:endParaRPr>
          </a:p>
        </p:txBody>
      </p:sp>
      <p:sp>
        <p:nvSpPr>
          <p:cNvPr id="4" name="Slide Number Placeholder 3"/>
          <p:cNvSpPr>
            <a:spLocks noGrp="1"/>
          </p:cNvSpPr>
          <p:nvPr>
            <p:ph type="sldNum" sz="quarter" idx="10"/>
          </p:nvPr>
        </p:nvSpPr>
        <p:spPr/>
        <p:txBody>
          <a:bodyPr/>
          <a:lstStyle/>
          <a:p>
            <a:fld id="{8B263312-38AA-4E1E-B2B5-0F8F122B24FE}"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585B794-6CEC-450F-9369-59F72D5E354A}" type="slidenum">
              <a:rPr lang="es-CO" smtClean="0"/>
              <a:pPr/>
              <a:t>3</a:t>
            </a:fld>
            <a:endParaRPr lang="es-CO"/>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CO" baseline="0" dirty="0" smtClean="0"/>
          </a:p>
        </p:txBody>
      </p:sp>
      <p:sp>
        <p:nvSpPr>
          <p:cNvPr id="4" name="Slide Number Placeholder 3"/>
          <p:cNvSpPr>
            <a:spLocks noGrp="1"/>
          </p:cNvSpPr>
          <p:nvPr>
            <p:ph type="sldNum" sz="quarter" idx="10"/>
          </p:nvPr>
        </p:nvSpPr>
        <p:spPr/>
        <p:txBody>
          <a:bodyPr/>
          <a:lstStyle/>
          <a:p>
            <a:fld id="{8B263312-38AA-4E1E-B2B5-0F8F122B24FE}"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C4F2A7D7-EC5D-4466-8361-BEA91ECBF0D7}"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s-CO" b="0" baseline="0" dirty="0" smtClean="0">
              <a:solidFill>
                <a:srgbClr val="C00000"/>
              </a:solidFill>
            </a:endParaRPr>
          </a:p>
        </p:txBody>
      </p:sp>
      <p:sp>
        <p:nvSpPr>
          <p:cNvPr id="4" name="Slide Number Placeholder 3"/>
          <p:cNvSpPr>
            <a:spLocks noGrp="1"/>
          </p:cNvSpPr>
          <p:nvPr>
            <p:ph type="sldNum" sz="quarter" idx="10"/>
          </p:nvPr>
        </p:nvSpPr>
        <p:spPr/>
        <p:txBody>
          <a:bodyPr/>
          <a:lstStyle/>
          <a:p>
            <a:fld id="{C4F2A7D7-EC5D-4466-8361-BEA91ECBF0D7}"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s-CO" dirty="0" smtClean="0"/>
          </a:p>
        </p:txBody>
      </p:sp>
      <p:sp>
        <p:nvSpPr>
          <p:cNvPr id="4" name="Slide Number Placeholder 3"/>
          <p:cNvSpPr>
            <a:spLocks noGrp="1"/>
          </p:cNvSpPr>
          <p:nvPr>
            <p:ph type="sldNum" sz="quarter" idx="10"/>
          </p:nvPr>
        </p:nvSpPr>
        <p:spPr/>
        <p:txBody>
          <a:bodyPr/>
          <a:lstStyle/>
          <a:p>
            <a:fld id="{C4F2A7D7-EC5D-4466-8361-BEA91ECBF0D7}"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4F2A7D7-EC5D-4466-8361-BEA91ECBF0D7}"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B263312-38AA-4E1E-B2B5-0F8F122B24FE}"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2438400"/>
            <a:ext cx="7681913" cy="1523495"/>
          </a:xfrm>
        </p:spPr>
        <p:txBody>
          <a:bodyPr>
            <a:noAutofit/>
          </a:bodyPr>
          <a:lstStyle>
            <a:lvl1pPr>
              <a:lnSpc>
                <a:spcPct val="90000"/>
              </a:lnSpc>
              <a:defRPr sz="5400"/>
            </a:lvl1pPr>
          </a:lstStyle>
          <a:p>
            <a:r>
              <a:rPr lang="en-US" dirty="0" smtClean="0"/>
              <a:t>Click to edit Master title style</a:t>
            </a:r>
            <a:endParaRPr lang="en-US" dirty="0"/>
          </a:p>
        </p:txBody>
      </p:sp>
      <p:sp>
        <p:nvSpPr>
          <p:cNvPr id="3" name="Subtitle 2"/>
          <p:cNvSpPr>
            <a:spLocks noGrp="1"/>
          </p:cNvSpPr>
          <p:nvPr>
            <p:ph type="subTitle" idx="1"/>
          </p:nvPr>
        </p:nvSpPr>
        <p:spPr>
          <a:xfrm>
            <a:off x="730249" y="4343400"/>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dirty="0" smtClean="0"/>
              <a:t>Click to edit Master subtitle style</a:t>
            </a:r>
            <a:endParaRPr lang="en-US" dirty="0"/>
          </a:p>
        </p:txBody>
      </p:sp>
      <p:pic>
        <p:nvPicPr>
          <p:cNvPr id="6" name="Picture 2"/>
          <p:cNvPicPr>
            <a:picLocks noChangeAspect="1" noChangeArrowheads="1"/>
          </p:cNvPicPr>
          <p:nvPr userDrawn="1"/>
        </p:nvPicPr>
        <p:blipFill>
          <a:blip r:embed="rId2"/>
          <a:srcRect b="64018"/>
          <a:stretch>
            <a:fillRect/>
          </a:stretch>
        </p:blipFill>
        <p:spPr bwMode="auto">
          <a:xfrm>
            <a:off x="0" y="0"/>
            <a:ext cx="9144000" cy="2213729"/>
          </a:xfrm>
          <a:prstGeom prst="rect">
            <a:avLst/>
          </a:prstGeom>
          <a:noFill/>
          <a:ln w="9525">
            <a:noFill/>
            <a:miter lim="800000"/>
            <a:headEnd/>
            <a:tailEnd/>
          </a:ln>
          <a:effectLst/>
        </p:spPr>
      </p:pic>
    </p:spTree>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Cover">
    <p:spTree>
      <p:nvGrpSpPr>
        <p:cNvPr id="1" name=""/>
        <p:cNvGrpSpPr/>
        <p:nvPr/>
      </p:nvGrpSpPr>
      <p:grpSpPr>
        <a:xfrm>
          <a:off x="0" y="0"/>
          <a:ext cx="0" cy="0"/>
          <a:chOff x="0" y="0"/>
          <a:chExt cx="0" cy="0"/>
        </a:xfrm>
      </p:grpSpPr>
      <p:pic>
        <p:nvPicPr>
          <p:cNvPr id="4" name="Picture 3" descr="ThinkBIG2.jpg"/>
          <p:cNvPicPr>
            <a:picLocks noChangeAspect="1"/>
          </p:cNvPicPr>
          <p:nvPr userDrawn="1"/>
        </p:nvPicPr>
        <p:blipFill>
          <a:blip r:embed="rId2"/>
          <a:stretch>
            <a:fillRect/>
          </a:stretch>
        </p:blipFill>
        <p:spPr>
          <a:xfrm>
            <a:off x="0" y="-84960"/>
            <a:ext cx="9144000" cy="7027920"/>
          </a:xfrm>
          <a:prstGeom prst="rect">
            <a:avLst/>
          </a:prstGeom>
        </p:spPr>
      </p:pic>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2_Title and Content">
    <p:bg bwMode="black">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lvl1pPr>
              <a:defRPr>
                <a:solidFill>
                  <a:srgbClr val="FFFFFF"/>
                </a:solidFill>
              </a:defRPr>
            </a:lvl1p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rgbClr val="FFFFFF"/>
              </a:buClr>
              <a:buSzPct val="70000"/>
              <a:buFont typeface="Wingdings" pitchFamily="2" charset="2"/>
              <a:buChar char="l"/>
              <a:defRPr>
                <a:solidFill>
                  <a:srgbClr val="FFFFFF"/>
                </a:solidFill>
              </a:defRPr>
            </a:lvl1pPr>
            <a:lvl2pPr>
              <a:buClr>
                <a:srgbClr val="FFFFFF"/>
              </a:buClr>
              <a:buSzPct val="70000"/>
              <a:buFont typeface="Wingdings" pitchFamily="2" charset="2"/>
              <a:buChar char="l"/>
              <a:defRPr>
                <a:solidFill>
                  <a:srgbClr val="FFFFFF"/>
                </a:solidFill>
              </a:defRPr>
            </a:lvl2pPr>
            <a:lvl3pPr>
              <a:buClr>
                <a:srgbClr val="FFFFFF"/>
              </a:buClr>
              <a:buSzPct val="70000"/>
              <a:buFont typeface="Wingdings" pitchFamily="2" charset="2"/>
              <a:buChar char="l"/>
              <a:defRPr>
                <a:solidFill>
                  <a:srgbClr val="FFFFFF"/>
                </a:solidFill>
              </a:defRPr>
            </a:lvl3pPr>
            <a:lvl4pPr>
              <a:buClr>
                <a:srgbClr val="FFFFFF"/>
              </a:buClr>
              <a:buSzPct val="70000"/>
              <a:buFont typeface="Wingdings" pitchFamily="2" charset="2"/>
              <a:buChar char="l"/>
              <a:defRPr>
                <a:solidFill>
                  <a:srgbClr val="FFFFFF"/>
                </a:solidFill>
              </a:defRPr>
            </a:lvl4pPr>
            <a:lvl5pPr>
              <a:buClr>
                <a:srgbClr val="FFFFFF"/>
              </a:buClr>
              <a:buSzPct val="70000"/>
              <a:buFont typeface="Wingdings" pitchFamily="2" charset="2"/>
              <a:buChar char="l"/>
              <a:defRPr>
                <a:solidFill>
                  <a:srgbClr val="FFFFFF"/>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3_Title and Content">
    <p:bg bwMode="black">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lvl1pPr>
              <a:defRPr>
                <a:solidFill>
                  <a:srgbClr val="FFFFFF"/>
                </a:solidFill>
              </a:defRPr>
            </a:lvl1p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rgbClr val="FFFFFF"/>
              </a:buClr>
              <a:buSzPct val="70000"/>
              <a:buFont typeface="Wingdings" pitchFamily="2" charset="2"/>
              <a:buChar char="l"/>
              <a:defRPr>
                <a:solidFill>
                  <a:srgbClr val="FFFFFF"/>
                </a:solidFill>
              </a:defRPr>
            </a:lvl1pPr>
            <a:lvl2pPr>
              <a:buClr>
                <a:srgbClr val="FFFFFF"/>
              </a:buClr>
              <a:buSzPct val="70000"/>
              <a:buFont typeface="Wingdings" pitchFamily="2" charset="2"/>
              <a:buChar char="l"/>
              <a:defRPr>
                <a:solidFill>
                  <a:srgbClr val="FFFFFF"/>
                </a:solidFill>
              </a:defRPr>
            </a:lvl2pPr>
            <a:lvl3pPr>
              <a:buClr>
                <a:srgbClr val="FFFFFF"/>
              </a:buClr>
              <a:buSzPct val="70000"/>
              <a:buFont typeface="Wingdings" pitchFamily="2" charset="2"/>
              <a:buChar char="l"/>
              <a:defRPr>
                <a:solidFill>
                  <a:srgbClr val="FFFFFF"/>
                </a:solidFill>
              </a:defRPr>
            </a:lvl3pPr>
            <a:lvl4pPr>
              <a:buClr>
                <a:srgbClr val="FFFFFF"/>
              </a:buClr>
              <a:buSzPct val="70000"/>
              <a:buFont typeface="Wingdings" pitchFamily="2" charset="2"/>
              <a:buChar char="l"/>
              <a:defRPr>
                <a:solidFill>
                  <a:srgbClr val="FFFFFF"/>
                </a:solidFill>
              </a:defRPr>
            </a:lvl4pPr>
            <a:lvl5pPr>
              <a:buClr>
                <a:srgbClr val="FFFFFF"/>
              </a:buClr>
              <a:buSzPct val="70000"/>
              <a:buFont typeface="Wingdings" pitchFamily="2" charset="2"/>
              <a:buChar char="l"/>
              <a:defRPr>
                <a:solidFill>
                  <a:srgbClr val="FFFFFF"/>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Segoe Semibold" pitchFamily="34" charset="0"/>
              </a:defRPr>
            </a:lvl1pPr>
          </a:lstStyle>
          <a:p>
            <a:pPr lvl="0"/>
            <a:r>
              <a:rPr lang="en-US" smtClean="0"/>
              <a:t>Click to edit Master text styles</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6_Title Only">
    <p:bg>
      <p:bgPr>
        <a:solidFill>
          <a:schemeClr val="tx1"/>
        </a:solidFill>
        <a:effectLst/>
      </p:bgPr>
    </p:bg>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0066FF"/>
                    </a:gs>
                    <a:gs pos="28000">
                      <a:srgbClr val="2E59B0"/>
                    </a:gs>
                    <a:gs pos="62000">
                      <a:srgbClr val="2B395F"/>
                    </a:gs>
                    <a:gs pos="88000">
                      <a:srgbClr val="000000"/>
                    </a:gs>
                  </a:gsLst>
                  <a:lin ang="5400000"/>
                </a:gradFill>
                <a:effectLst>
                  <a:outerShdw blurRad="50800" dist="39000" dir="5460000" algn="tl">
                    <a:srgbClr val="000000">
                      <a:alpha val="38000"/>
                    </a:srgbClr>
                  </a:outerShdw>
                </a:effectLst>
                <a:uLnTx/>
                <a:uFillTx/>
                <a:latin typeface="Segoe" pitchFamily="34" charset="0"/>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pic>
        <p:nvPicPr>
          <p:cNvPr id="5" name="Picture 2"/>
          <p:cNvPicPr>
            <a:picLocks noChangeAspect="1" noChangeArrowheads="1"/>
          </p:cNvPicPr>
          <p:nvPr userDrawn="1"/>
        </p:nvPicPr>
        <p:blipFill>
          <a:blip r:embed="rId15"/>
          <a:srcRect t="37298"/>
          <a:stretch>
            <a:fillRect/>
          </a:stretch>
        </p:blipFill>
        <p:spPr bwMode="auto">
          <a:xfrm>
            <a:off x="0" y="3000372"/>
            <a:ext cx="9096400" cy="3857628"/>
          </a:xfrm>
          <a:prstGeom prst="rect">
            <a:avLst/>
          </a:prstGeom>
          <a:noFill/>
          <a:ln w="9525">
            <a:noFill/>
            <a:miter lim="800000"/>
            <a:headEnd/>
            <a:tailEnd/>
          </a:ln>
          <a:effectLst/>
        </p:spPr>
      </p:pic>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729" r:id="rId1"/>
    <p:sldLayoutId id="2147483730" r:id="rId2"/>
    <p:sldLayoutId id="2147483731" r:id="rId3"/>
    <p:sldLayoutId id="2147483732" r:id="rId4"/>
    <p:sldLayoutId id="2147483733" r:id="rId5"/>
    <p:sldLayoutId id="2147483734" r:id="rId6"/>
    <p:sldLayoutId id="2147483735" r:id="rId7"/>
    <p:sldLayoutId id="2147483736" r:id="rId8"/>
    <p:sldLayoutId id="2147483737" r:id="rId9"/>
    <p:sldLayoutId id="2147483738" r:id="rId10"/>
    <p:sldLayoutId id="2147483739" r:id="rId11"/>
    <p:sldLayoutId id="2147483740" r:id="rId12"/>
    <p:sldLayoutId id="2147483741" r:id="rId13"/>
  </p:sldLayoutIdLst>
  <p:transition>
    <p:fade/>
  </p:transition>
  <p:timing>
    <p:tnLst>
      <p:par>
        <p:cTn id="1" dur="indefinite" restart="never" nodeType="tmRoot"/>
      </p:par>
    </p:tnLst>
  </p:timing>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Segoe" pitchFamily="34" charset="0"/>
          <a:ea typeface="+mn-ea"/>
          <a:cs typeface="Arial" charset="0"/>
        </a:defRPr>
      </a:lvl1pPr>
    </p:titleStyle>
    <p:bodyStyle>
      <a:lvl1pPr marL="396875" indent="-396875" algn="l" defTabSz="914363" rtl="0" eaLnBrk="1" latinLnBrk="0" hangingPunct="1">
        <a:lnSpc>
          <a:spcPct val="90000"/>
        </a:lnSpc>
        <a:spcBef>
          <a:spcPct val="20000"/>
        </a:spcBef>
        <a:buFontTx/>
        <a:buBlip>
          <a:blip r:embed="rId16"/>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7"/>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3.xml"/><Relationship Id="rId2" Type="http://schemas.openxmlformats.org/officeDocument/2006/relationships/notesSlide" Target="../notesSlides/notesSlide10.xml"/><Relationship Id="rId1" Type="http://schemas.openxmlformats.org/officeDocument/2006/relationships/slideLayout" Target="../slideLayouts/slideLayout4.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1.xml.rels><?xml version="1.0" encoding="UTF-8" standalone="yes"?>
<Relationships xmlns="http://schemas.openxmlformats.org/package/2006/relationships"><Relationship Id="rId3" Type="http://schemas.openxmlformats.org/officeDocument/2006/relationships/hyperlink" Target="http://memorabilia.hardrock.com/"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www.laguna-coupe.com/" TargetMode="Externa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4.xml"/><Relationship Id="rId2" Type="http://schemas.openxmlformats.org/officeDocument/2006/relationships/notesSlide" Target="../notesSlides/notesSlide12.xml"/><Relationship Id="rId1" Type="http://schemas.openxmlformats.org/officeDocument/2006/relationships/slideLayout" Target="../slideLayouts/slideLayout4.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5.xml"/><Relationship Id="rId2" Type="http://schemas.openxmlformats.org/officeDocument/2006/relationships/notesSlide" Target="../notesSlides/notesSlide13.xml"/><Relationship Id="rId1" Type="http://schemas.openxmlformats.org/officeDocument/2006/relationships/slideLayout" Target="../slideLayouts/slideLayout4.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6.xml"/><Relationship Id="rId2" Type="http://schemas.openxmlformats.org/officeDocument/2006/relationships/notesSlide" Target="../notesSlides/notesSlide14.xml"/><Relationship Id="rId1" Type="http://schemas.openxmlformats.org/officeDocument/2006/relationships/slideLayout" Target="../slideLayouts/slideLayout4.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7.xml"/><Relationship Id="rId2" Type="http://schemas.openxmlformats.org/officeDocument/2006/relationships/notesSlide" Target="../notesSlides/notesSlide15.xml"/><Relationship Id="rId1" Type="http://schemas.openxmlformats.org/officeDocument/2006/relationships/slideLayout" Target="../slideLayouts/slideLayout4.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8.xml"/><Relationship Id="rId2" Type="http://schemas.openxmlformats.org/officeDocument/2006/relationships/notesSlide" Target="../notesSlides/notesSlide16.xml"/><Relationship Id="rId1" Type="http://schemas.openxmlformats.org/officeDocument/2006/relationships/slideLayout" Target="../slideLayouts/slideLayout4.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9.xml"/><Relationship Id="rId2" Type="http://schemas.openxmlformats.org/officeDocument/2006/relationships/notesSlide" Target="../notesSlides/notesSlide17.xml"/><Relationship Id="rId1" Type="http://schemas.openxmlformats.org/officeDocument/2006/relationships/slideLayout" Target="../slideLayouts/slideLayout6.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10.xml"/><Relationship Id="rId2" Type="http://schemas.openxmlformats.org/officeDocument/2006/relationships/notesSlide" Target="../notesSlides/notesSlide18.xml"/><Relationship Id="rId1" Type="http://schemas.openxmlformats.org/officeDocument/2006/relationships/slideLayout" Target="../slideLayouts/slideLayout4.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3" Type="http://schemas.openxmlformats.org/officeDocument/2006/relationships/hyperlink" Target="mailto:isvcol@microsoft.com"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hyperlink" Target="http://www.microsoft.com/colombia/ThinkBIG"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images.google.com.co/imgres?imgurl=http://images.asia.ru/img/alibaba/photo/51476635/Antique_Style_Wooden_Telephone.jpg&amp;imgrefurl=http://www.asia.ru/Catalog/?page=3&amp;category_id=2259&amp;h=620&amp;w=557&amp;sz=36&amp;hl=es&amp;start=130&amp;tbnid=SGGcZ8y4e-ZiWM:&amp;tbnh=136&amp;tbnw=122&amp;prev=/images?q=telephone&amp;start=120&amp;gbv=2&amp;ndsp=20&amp;hl=es&amp;sa=N" TargetMode="External"/><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7.xml"/><Relationship Id="rId1" Type="http://schemas.openxmlformats.org/officeDocument/2006/relationships/slideLayout" Target="../slideLayouts/slideLayout4.xml"/><Relationship Id="rId5" Type="http://schemas.openxmlformats.org/officeDocument/2006/relationships/image" Target="../media/image9.jpeg"/><Relationship Id="rId4" Type="http://schemas.openxmlformats.org/officeDocument/2006/relationships/hyperlink" Target="http://images.google.com.co/imgres?imgurl=http://clutterfree.biz/images/page_images/shopping-cart.jpg&amp;imgrefurl=http://clutterfree.biz/tools.htm&amp;h=500&amp;w=500&amp;sz=45&amp;hl=es&amp;start=2&amp;um=1&amp;tbnid=dF1WyRgZrnmV9M:&amp;tbnh=130&amp;tbnw=130&amp;prev=/images?q=shopping+cart&amp;um=1&amp;hl=es" TargetMode="Externa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2" Type="http://schemas.openxmlformats.org/officeDocument/2006/relationships/notesSlide" Target="../notesSlides/notesSlide8.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2" Type="http://schemas.openxmlformats.org/officeDocument/2006/relationships/notesSlide" Target="../notesSlides/notesSlide9.xml"/><Relationship Id="rId1" Type="http://schemas.openxmlformats.org/officeDocument/2006/relationships/slideLayout" Target="../slideLayouts/slideLayout4.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Diagram 7"/>
          <p:cNvGraphicFramePr/>
          <p:nvPr/>
        </p:nvGraphicFramePr>
        <p:xfrm>
          <a:off x="685800" y="990600"/>
          <a:ext cx="7772400" cy="5308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itle 3"/>
          <p:cNvSpPr>
            <a:spLocks noGrp="1"/>
          </p:cNvSpPr>
          <p:nvPr>
            <p:ph type="title"/>
          </p:nvPr>
        </p:nvSpPr>
        <p:spPr/>
        <p:txBody>
          <a:bodyPr/>
          <a:lstStyle/>
          <a:p>
            <a:pPr algn="l"/>
            <a:r>
              <a:rPr lang="es-CO" dirty="0" smtClean="0">
                <a:effectLst>
                  <a:outerShdw blurRad="38100" dist="38100" dir="2700000" algn="tl">
                    <a:srgbClr val="000000">
                      <a:alpha val="43137"/>
                    </a:srgbClr>
                  </a:outerShdw>
                </a:effectLst>
              </a:rPr>
              <a:t>… actualmente en Microsoft</a:t>
            </a:r>
            <a:endParaRPr lang="es-CO" dirty="0">
              <a:effectLst>
                <a:outerShdw blurRad="38100" dist="38100" dir="2700000" algn="tl">
                  <a:srgbClr val="000000">
                    <a:alpha val="43137"/>
                  </a:srgbClr>
                </a:outerShdw>
              </a:effectLst>
            </a:endParaRPr>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Experiencia</a:t>
            </a:r>
            <a:r>
              <a:rPr lang="en-US" dirty="0" smtClean="0"/>
              <a:t> Visual</a:t>
            </a:r>
            <a:endParaRPr lang="en-US" dirty="0"/>
          </a:p>
        </p:txBody>
      </p:sp>
      <p:sp>
        <p:nvSpPr>
          <p:cNvPr id="3" name="Subtitle 2"/>
          <p:cNvSpPr>
            <a:spLocks noGrp="1"/>
          </p:cNvSpPr>
          <p:nvPr>
            <p:ph type="subTitle" idx="1"/>
          </p:nvPr>
        </p:nvSpPr>
        <p:spPr/>
        <p:txBody>
          <a:bodyPr/>
          <a:lstStyle/>
          <a:p>
            <a:r>
              <a:rPr lang="en-US" dirty="0" smtClean="0"/>
              <a:t>Hard Rock Memorabilia</a:t>
            </a:r>
          </a:p>
          <a:p>
            <a:r>
              <a:rPr lang="en-US" dirty="0" smtClean="0">
                <a:hlinkClick r:id="rId3"/>
              </a:rPr>
              <a:t>http://memorabilia.hardrock.com</a:t>
            </a:r>
            <a:r>
              <a:rPr lang="en-US" dirty="0" smtClean="0"/>
              <a:t> </a:t>
            </a:r>
          </a:p>
          <a:p>
            <a:r>
              <a:rPr lang="es-CO" dirty="0" smtClean="0"/>
              <a:t>Renault Laguna </a:t>
            </a:r>
            <a:r>
              <a:rPr lang="es-CO" dirty="0" err="1" smtClean="0"/>
              <a:t>Coupé</a:t>
            </a:r>
            <a:endParaRPr lang="es-CO" dirty="0" smtClean="0"/>
          </a:p>
          <a:p>
            <a:r>
              <a:rPr lang="en-US" dirty="0" smtClean="0">
                <a:hlinkClick r:id="rId4"/>
              </a:rPr>
              <a:t>http://www.laguna-coupe.com</a:t>
            </a:r>
            <a:r>
              <a:rPr lang="en-US" dirty="0" smtClean="0"/>
              <a:t> </a:t>
            </a:r>
          </a:p>
        </p:txBody>
      </p:sp>
      <p:sp>
        <p:nvSpPr>
          <p:cNvPr id="4" name="Text Placeholder 3"/>
          <p:cNvSpPr>
            <a:spLocks noGrp="1"/>
          </p:cNvSpPr>
          <p:nvPr>
            <p:ph type="body" sz="quarter" idx="10"/>
          </p:nvPr>
        </p:nvSpPr>
        <p:spPr/>
        <p:txBody>
          <a:bodyPr/>
          <a:lstStyle/>
          <a:p>
            <a:r>
              <a:rPr lang="en-US" dirty="0" smtClean="0"/>
              <a:t>demo </a:t>
            </a:r>
            <a:endParaRPr lang="en-US" dirty="0"/>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Diagram 7"/>
          <p:cNvGraphicFramePr/>
          <p:nvPr/>
        </p:nvGraphicFramePr>
        <p:xfrm>
          <a:off x="685800" y="990600"/>
          <a:ext cx="7772400" cy="5308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itle 3"/>
          <p:cNvSpPr>
            <a:spLocks noGrp="1"/>
          </p:cNvSpPr>
          <p:nvPr>
            <p:ph type="title"/>
          </p:nvPr>
        </p:nvSpPr>
        <p:spPr/>
        <p:txBody>
          <a:bodyPr/>
          <a:lstStyle/>
          <a:p>
            <a:pPr algn="l"/>
            <a:r>
              <a:rPr lang="es-CO" dirty="0" smtClean="0">
                <a:effectLst>
                  <a:outerShdw blurRad="38100" dist="38100" dir="2700000" algn="tl">
                    <a:srgbClr val="000000">
                      <a:alpha val="43137"/>
                    </a:srgbClr>
                  </a:outerShdw>
                </a:effectLst>
              </a:rPr>
              <a:t>… actualmente en Microsoft</a:t>
            </a:r>
            <a:endParaRPr lang="es-CO" dirty="0">
              <a:effectLst>
                <a:outerShdw blurRad="38100" dist="38100" dir="2700000" algn="tl">
                  <a:srgbClr val="000000">
                    <a:alpha val="43137"/>
                  </a:srgbClr>
                </a:outerShdw>
              </a:effectLst>
            </a:endParaRPr>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Diagram 7"/>
          <p:cNvGraphicFramePr/>
          <p:nvPr/>
        </p:nvGraphicFramePr>
        <p:xfrm>
          <a:off x="685800" y="990600"/>
          <a:ext cx="7772400" cy="5308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itle 3"/>
          <p:cNvSpPr>
            <a:spLocks noGrp="1"/>
          </p:cNvSpPr>
          <p:nvPr>
            <p:ph type="title"/>
          </p:nvPr>
        </p:nvSpPr>
        <p:spPr/>
        <p:txBody>
          <a:bodyPr/>
          <a:lstStyle/>
          <a:p>
            <a:pPr algn="l"/>
            <a:r>
              <a:rPr lang="es-CO" dirty="0" smtClean="0">
                <a:effectLst>
                  <a:outerShdw blurRad="38100" dist="38100" dir="2700000" algn="tl">
                    <a:srgbClr val="000000">
                      <a:alpha val="43137"/>
                    </a:srgbClr>
                  </a:outerShdw>
                </a:effectLst>
              </a:rPr>
              <a:t>… actualmente en Microsoft</a:t>
            </a:r>
            <a:endParaRPr lang="es-CO" dirty="0">
              <a:effectLst>
                <a:outerShdw blurRad="38100" dist="38100" dir="2700000" algn="tl">
                  <a:srgbClr val="000000">
                    <a:alpha val="43137"/>
                  </a:srgbClr>
                </a:outerShdw>
              </a:effectLst>
            </a:endParaRPr>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O" dirty="0" smtClean="0"/>
              <a:t>… situación actual del mercado</a:t>
            </a:r>
            <a:endParaRPr lang="en-US" dirty="0"/>
          </a:p>
        </p:txBody>
      </p:sp>
      <p:graphicFrame>
        <p:nvGraphicFramePr>
          <p:cNvPr id="4" name="Content Placeholder 3"/>
          <p:cNvGraphicFramePr>
            <a:graphicFrameLocks noGrp="1"/>
          </p:cNvGraphicFramePr>
          <p:nvPr>
            <p:ph idx="1"/>
          </p:nvPr>
        </p:nvGraphicFramePr>
        <p:xfrm>
          <a:off x="381000" y="1412874"/>
          <a:ext cx="8382000" cy="48355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dgm id="{436A7787-4012-4142-B65A-70E600458FC7}"/>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graphicEl>
                                              <a:dgm id="{31165F51-20A9-4202-8F93-C130EC237FF7}"/>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graphicEl>
                                              <a:dgm id="{F18779D9-3E60-471C-8CCA-D01C77F590C4}"/>
                                            </p:graphic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
                                            <p:graphicEl>
                                              <a:dgm id="{515D3AC1-7FD3-4DB7-9D03-66FAAEE3C89A}"/>
                                            </p:graphic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
                                            <p:graphicEl>
                                              <a:dgm id="{2F04ED0F-B7BE-441E-AF36-1FAB609487E6}"/>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
                                            <p:graphicEl>
                                              <a:dgm id="{96836423-D62D-4673-9879-4D55A8FDEAC9}"/>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
                                            <p:graphicEl>
                                              <a:dgm id="{55D0D7FB-472C-43D4-8CC0-13A98491B53C}"/>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graphicEl>
                                              <a:dgm id="{5D6EB475-E25F-4E13-913E-27C96FA7FB69}"/>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CO" dirty="0" smtClean="0"/>
              <a:t>… soluciones de más valor</a:t>
            </a:r>
            <a:endParaRPr lang="en-US" dirty="0"/>
          </a:p>
        </p:txBody>
      </p:sp>
      <p:graphicFrame>
        <p:nvGraphicFramePr>
          <p:cNvPr id="4" name="Content Placeholder 3"/>
          <p:cNvGraphicFramePr>
            <a:graphicFrameLocks noGrp="1"/>
          </p:cNvGraphicFramePr>
          <p:nvPr>
            <p:ph idx="1"/>
          </p:nvPr>
        </p:nvGraphicFramePr>
        <p:xfrm>
          <a:off x="381000" y="1412874"/>
          <a:ext cx="8382000" cy="48355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dgm id="{2BBF3C16-9CB8-4FA3-8378-5A4170185103}"/>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graphicEl>
                                              <a:dgm id="{6058D3C0-5B07-4F4B-8FD1-CC72226CB4E9}"/>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graphicEl>
                                              <a:dgm id="{10A1DDF5-3753-4163-A390-4CBE668FED33}"/>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
                                            <p:graphicEl>
                                              <a:dgm id="{4699D2BE-1C90-45DF-898C-E407AA05214E}"/>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
                                            <p:graphicEl>
                                              <a:dgm id="{ABBDE12A-A200-4D10-BDAB-91D7D1DCCD78}"/>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
                                            <p:graphicEl>
                                              <a:dgm id="{A600B1FD-C067-4ABE-97C7-CE90D91FA6F0}"/>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CO" dirty="0" smtClean="0"/>
              <a:t>… soluciones de mayor ahorro</a:t>
            </a:r>
            <a:endParaRPr lang="en-US" dirty="0"/>
          </a:p>
        </p:txBody>
      </p:sp>
      <p:graphicFrame>
        <p:nvGraphicFramePr>
          <p:cNvPr id="4" name="Content Placeholder 3"/>
          <p:cNvGraphicFramePr>
            <a:graphicFrameLocks noGrp="1"/>
          </p:cNvGraphicFramePr>
          <p:nvPr>
            <p:ph idx="1"/>
          </p:nvPr>
        </p:nvGraphicFramePr>
        <p:xfrm>
          <a:off x="381000" y="1412874"/>
          <a:ext cx="8382000" cy="47593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dgm id="{0B1010C6-1CC6-4DC4-926F-178ACF8F55B6}"/>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graphicEl>
                                              <a:dgm id="{3A5A5E48-3CEB-4DC9-8380-6433005A40ED}"/>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graphicEl>
                                              <a:dgm id="{E9FE8FBE-6E75-47BA-90DE-5A0F9D363ADC}"/>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
                                            <p:graphicEl>
                                              <a:dgm id="{CD457B25-FC96-4E2F-9939-52516E5FAF2E}"/>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
                                            <p:graphicEl>
                                              <a:dgm id="{358334A6-39B2-4A59-B2A2-497FEFEB0941}"/>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graphicEl>
                                              <a:dgm id="{683E3313-EF8E-48A9-9ACF-FFE123993800}"/>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
                                            <p:graphicEl>
                                              <a:dgm id="{EAA3E016-7B75-4C25-83DC-A99AAC72C780}"/>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
                                            <p:graphicEl>
                                              <a:dgm id="{C460BF47-72EC-4666-A2BE-4B429DE70B07}"/>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O" sz="4000" dirty="0" smtClean="0"/>
              <a:t>Lo anterior parece tener sentido…</a:t>
            </a:r>
            <a:endParaRPr lang="en-US" sz="4000" dirty="0"/>
          </a:p>
        </p:txBody>
      </p:sp>
      <p:graphicFrame>
        <p:nvGraphicFramePr>
          <p:cNvPr id="4" name="Content Placeholder 3"/>
          <p:cNvGraphicFramePr>
            <a:graphicFrameLocks noGrp="1"/>
          </p:cNvGraphicFramePr>
          <p:nvPr>
            <p:ph sz="half" idx="2"/>
          </p:nvPr>
        </p:nvGraphicFramePr>
        <p:xfrm>
          <a:off x="381000" y="1295400"/>
          <a:ext cx="8382000" cy="5562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 Placeholder 4"/>
          <p:cNvSpPr>
            <a:spLocks noGrp="1"/>
          </p:cNvSpPr>
          <p:nvPr>
            <p:ph type="body" idx="1"/>
          </p:nvPr>
        </p:nvSpPr>
        <p:spPr>
          <a:xfrm>
            <a:off x="381000" y="914400"/>
            <a:ext cx="4114800" cy="553998"/>
          </a:xfrm>
        </p:spPr>
        <p:txBody>
          <a:bodyPr vert="horz" wrap="square" lIns="0" tIns="0" rIns="0" bIns="0" rtlCol="0" anchor="t">
            <a:spAutoFit/>
          </a:bodyPr>
          <a:lstStyle/>
          <a:p>
            <a:pPr>
              <a:spcBef>
                <a:spcPct val="0"/>
              </a:spcBef>
            </a:pPr>
            <a:r>
              <a:rPr lang="es-CO" sz="4000" b="0"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Segoe" pitchFamily="34" charset="0"/>
                <a:cs typeface="Arial" charset="0"/>
              </a:rPr>
              <a:t>… pero hay retos</a:t>
            </a:r>
            <a:endParaRPr lang="en-US" sz="4000" b="0" spc="-150" dirty="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Segoe" pitchFamily="34" charset="0"/>
              <a:cs typeface="Arial"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graphicEl>
                                              <a:dgm id="{B3B51E44-39EC-402D-BE27-72ACEFD63F86}"/>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graphicEl>
                                              <a:dgm id="{85AE4D58-F0FB-4D21-8A6A-DD8F32A827D8}"/>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
                                            <p:graphicEl>
                                              <a:dgm id="{6BE151E6-CBE1-4671-AF66-5C2A9BCB1C5F}"/>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graphicEl>
                                              <a:dgm id="{753035E9-E33C-463F-90EB-D0E82D9C674E}"/>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graphicEl>
                                              <a:dgm id="{71FEB6B9-D61B-4BF4-83A1-7E1DF39BF004}"/>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graphicEl>
                                              <a:dgm id="{340E8770-654D-46EF-9BF9-AC85D05DDEA0}"/>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P spid="5"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s-CO" dirty="0" smtClean="0"/>
              <a:t>… nuestro </a:t>
            </a:r>
            <a:r>
              <a:rPr lang="es-CO" dirty="0" smtClean="0"/>
              <a:t>objetivo</a:t>
            </a:r>
            <a:endParaRPr lang="en-US" dirty="0"/>
          </a:p>
        </p:txBody>
      </p:sp>
      <p:graphicFrame>
        <p:nvGraphicFramePr>
          <p:cNvPr id="4" name="Content Placeholder 3"/>
          <p:cNvGraphicFramePr>
            <a:graphicFrameLocks noGrp="1"/>
          </p:cNvGraphicFramePr>
          <p:nvPr>
            <p:ph idx="1"/>
          </p:nvPr>
        </p:nvGraphicFramePr>
        <p:xfrm>
          <a:off x="381000" y="1412874"/>
          <a:ext cx="8382000" cy="36925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s-ES" dirty="0" smtClean="0"/>
              <a:t>Innovación como base de crecimiento</a:t>
            </a:r>
            <a:br>
              <a:rPr lang="es-ES" dirty="0" smtClean="0"/>
            </a:br>
            <a:r>
              <a:rPr lang="es-ES" dirty="0" smtClean="0"/>
              <a:t/>
            </a:r>
            <a:br>
              <a:rPr lang="es-ES" dirty="0" smtClean="0"/>
            </a:br>
            <a:endParaRPr lang="en-US" dirty="0"/>
          </a:p>
        </p:txBody>
      </p:sp>
      <p:sp>
        <p:nvSpPr>
          <p:cNvPr id="6" name="Subtitle 5"/>
          <p:cNvSpPr>
            <a:spLocks noGrp="1"/>
          </p:cNvSpPr>
          <p:nvPr>
            <p:ph type="subTitle" idx="1"/>
          </p:nvPr>
        </p:nvSpPr>
        <p:spPr/>
        <p:txBody>
          <a:bodyPr/>
          <a:lstStyle/>
          <a:p>
            <a:r>
              <a:rPr lang="es-ES" sz="2400" dirty="0" smtClean="0"/>
              <a:t>Relacionamiento con Productores de Software</a:t>
            </a:r>
          </a:p>
          <a:p>
            <a:r>
              <a:rPr lang="es-ES" sz="2400" dirty="0" smtClean="0"/>
              <a:t>Microsoft Colombia</a:t>
            </a:r>
          </a:p>
          <a:p>
            <a:endParaRPr lang="es-ES" sz="2400" dirty="0" smtClean="0">
              <a:hlinkClick r:id="rId3"/>
            </a:endParaRPr>
          </a:p>
          <a:p>
            <a:r>
              <a:rPr lang="es-ES" sz="1800" dirty="0" smtClean="0">
                <a:hlinkClick r:id="rId4"/>
              </a:rPr>
              <a:t>www.microsoft.com/colombia/ThinkBIG</a:t>
            </a:r>
            <a:r>
              <a:rPr lang="es-ES" sz="1800" dirty="0" smtClean="0"/>
              <a:t> </a:t>
            </a:r>
          </a:p>
          <a:p>
            <a:r>
              <a:rPr lang="es-ES" sz="1800" dirty="0" smtClean="0">
                <a:hlinkClick r:id="rId3"/>
              </a:rPr>
              <a:t>isvcol@microsoft.com</a:t>
            </a:r>
            <a:endParaRPr lang="es-ES" sz="1800" dirty="0" smtClean="0"/>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ular Callout 4"/>
          <p:cNvSpPr/>
          <p:nvPr/>
        </p:nvSpPr>
        <p:spPr bwMode="auto">
          <a:xfrm>
            <a:off x="228600" y="152400"/>
            <a:ext cx="5715000" cy="5943600"/>
          </a:xfrm>
          <a:prstGeom prst="wedgeRoundRectCallout">
            <a:avLst>
              <a:gd name="adj1" fmla="val 60770"/>
              <a:gd name="adj2" fmla="val 25894"/>
              <a:gd name="adj3" fmla="val 16667"/>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r>
              <a:rPr lang="es-CO" sz="2000" dirty="0" smtClean="0"/>
              <a:t>“Ganar en los negocios hoy es básicamente lo mismo que hace décadas: </a:t>
            </a:r>
            <a:r>
              <a:rPr lang="es-CO" sz="2000" dirty="0" smtClean="0">
                <a:solidFill>
                  <a:schemeClr val="accent1"/>
                </a:solidFill>
              </a:rPr>
              <a:t>atraer clientes nuevos, con productos y servicios que permitan crecer en forma rentable</a:t>
            </a:r>
            <a:r>
              <a:rPr lang="es-CO" sz="2000" dirty="0" smtClean="0"/>
              <a:t>. Lo diferente ahora es cómo lograrlo”</a:t>
            </a:r>
          </a:p>
          <a:p>
            <a:endParaRPr lang="es-CO" sz="2000" dirty="0" smtClean="0"/>
          </a:p>
          <a:p>
            <a:r>
              <a:rPr lang="es-CO" sz="2000" dirty="0" smtClean="0"/>
              <a:t>“Comprometerse con la innovación implica rechazar la idea de que la empresa está obligada a competir a través de precios bajos. La innovación en el fondo no es otra cosa que </a:t>
            </a:r>
            <a:r>
              <a:rPr lang="es-CO" sz="2000" dirty="0" smtClean="0">
                <a:solidFill>
                  <a:schemeClr val="accent1"/>
                </a:solidFill>
              </a:rPr>
              <a:t>luchar contra las fuerzas que afectan los precios y los márgenes</a:t>
            </a:r>
            <a:r>
              <a:rPr lang="es-CO" sz="2000" dirty="0" smtClean="0"/>
              <a:t>”</a:t>
            </a:r>
            <a:endParaRPr lang="es-CO" sz="2000" i="1" dirty="0" smtClean="0"/>
          </a:p>
          <a:p>
            <a:endParaRPr lang="es-CO" sz="2000" i="1" dirty="0" smtClean="0"/>
          </a:p>
          <a:p>
            <a:pPr algn="r"/>
            <a:r>
              <a:rPr lang="en-US" sz="2000" i="1" dirty="0" smtClean="0"/>
              <a:t>Ram </a:t>
            </a:r>
            <a:r>
              <a:rPr lang="en-US" sz="2000" i="1" dirty="0" err="1" smtClean="0"/>
              <a:t>Charan</a:t>
            </a:r>
            <a:endParaRPr lang="en-US" sz="2000" i="1" dirty="0" smtClean="0"/>
          </a:p>
          <a:p>
            <a:pPr algn="r"/>
            <a:r>
              <a:rPr lang="es-CO" sz="2000" dirty="0" smtClean="0"/>
              <a:t>Consultor y Consejero de </a:t>
            </a:r>
            <a:r>
              <a:rPr lang="es-CO" sz="2000" dirty="0" err="1" smtClean="0"/>
              <a:t>CEOs</a:t>
            </a:r>
            <a:endParaRPr lang="en-US" sz="2000" i="1" dirty="0"/>
          </a:p>
        </p:txBody>
      </p:sp>
      <p:pic>
        <p:nvPicPr>
          <p:cNvPr id="1026" name="Picture 2"/>
          <p:cNvPicPr>
            <a:picLocks noChangeAspect="1" noChangeArrowheads="1"/>
          </p:cNvPicPr>
          <p:nvPr/>
        </p:nvPicPr>
        <p:blipFill>
          <a:blip r:embed="rId3"/>
          <a:srcRect/>
          <a:stretch>
            <a:fillRect/>
          </a:stretch>
        </p:blipFill>
        <p:spPr bwMode="auto">
          <a:xfrm>
            <a:off x="6248400" y="3581400"/>
            <a:ext cx="2661657" cy="2171700"/>
          </a:xfrm>
          <a:prstGeom prst="rect">
            <a:avLst/>
          </a:prstGeom>
          <a:noFill/>
          <a:ln w="9525">
            <a:noFill/>
            <a:miter lim="800000"/>
            <a:headEnd/>
            <a:tailEnd/>
          </a:ln>
          <a:effectLst/>
        </p:spPr>
      </p:pic>
      <p:sp>
        <p:nvSpPr>
          <p:cNvPr id="4" name="Rounded Rectangular Callout 3"/>
          <p:cNvSpPr/>
          <p:nvPr/>
        </p:nvSpPr>
        <p:spPr bwMode="auto">
          <a:xfrm>
            <a:off x="228600" y="152400"/>
            <a:ext cx="5715000" cy="5943600"/>
          </a:xfrm>
          <a:prstGeom prst="wedgeRoundRectCallout">
            <a:avLst>
              <a:gd name="adj1" fmla="val 60770"/>
              <a:gd name="adj2" fmla="val 25894"/>
              <a:gd name="adj3" fmla="val 16667"/>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r>
              <a:rPr lang="es-CO" sz="2000" dirty="0" smtClean="0"/>
              <a:t>“Ganar en los negocios hoy es básicamente lo mismo que hace décadas: atraer clientes nuevos, con productos y servicios que permitan crecer en forma rentable. Lo diferente ahora es cómo lograrlo.”</a:t>
            </a:r>
          </a:p>
          <a:p>
            <a:endParaRPr lang="es-CO" sz="2000" dirty="0" smtClean="0"/>
          </a:p>
          <a:p>
            <a:r>
              <a:rPr lang="es-CO" sz="2000" dirty="0" smtClean="0"/>
              <a:t>“Comprometerse con la innovación implica rechazar la idea de que la empresa está obligada a competir a través de precios bajos. La innovación en el fondo no es otra cosa que luchar contra las fuerzas que afectan los precios y los márgenes.”</a:t>
            </a:r>
            <a:endParaRPr lang="es-CO" sz="2000" i="1" dirty="0" smtClean="0"/>
          </a:p>
          <a:p>
            <a:endParaRPr lang="es-CO" sz="2000" i="1" dirty="0" smtClean="0"/>
          </a:p>
          <a:p>
            <a:pPr algn="r"/>
            <a:r>
              <a:rPr lang="en-US" sz="2000" i="1" dirty="0" smtClean="0"/>
              <a:t>Ram </a:t>
            </a:r>
            <a:r>
              <a:rPr lang="en-US" sz="2000" i="1" dirty="0" err="1" smtClean="0"/>
              <a:t>Charan</a:t>
            </a:r>
            <a:endParaRPr lang="en-US" sz="2000" i="1" dirty="0" smtClean="0"/>
          </a:p>
          <a:p>
            <a:pPr algn="r"/>
            <a:r>
              <a:rPr lang="es-CO" sz="2000" dirty="0" smtClean="0"/>
              <a:t>Consultor y Consejero de </a:t>
            </a:r>
            <a:r>
              <a:rPr lang="es-CO" sz="2000" dirty="0" err="1" smtClean="0"/>
              <a:t>CEOs</a:t>
            </a:r>
            <a:endParaRPr lang="en-US" sz="2000" i="1" dirty="0"/>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l"/>
            <a:r>
              <a:rPr lang="es-CO" dirty="0" smtClean="0">
                <a:effectLst>
                  <a:outerShdw blurRad="38100" dist="38100" dir="2700000" algn="tl">
                    <a:srgbClr val="000000">
                      <a:alpha val="43137"/>
                    </a:srgbClr>
                  </a:outerShdw>
                </a:effectLst>
              </a:rPr>
              <a:t>… ¿en qué consiste?</a:t>
            </a:r>
            <a:endParaRPr lang="es-CO" dirty="0">
              <a:effectLst>
                <a:outerShdw blurRad="38100" dist="38100" dir="2700000" algn="tl">
                  <a:srgbClr val="000000">
                    <a:alpha val="43137"/>
                  </a:srgbClr>
                </a:outerShdw>
              </a:effectLst>
            </a:endParaRPr>
          </a:p>
        </p:txBody>
      </p:sp>
      <p:sp>
        <p:nvSpPr>
          <p:cNvPr id="5" name="Content Placeholder 4"/>
          <p:cNvSpPr>
            <a:spLocks noGrp="1"/>
          </p:cNvSpPr>
          <p:nvPr>
            <p:ph idx="1"/>
          </p:nvPr>
        </p:nvSpPr>
        <p:spPr/>
        <p:txBody>
          <a:bodyPr/>
          <a:lstStyle/>
          <a:p>
            <a:r>
              <a:rPr lang="es-ES" dirty="0" smtClean="0"/>
              <a:t>Efectuar cambios en Conceptos, Procesos, Productos o Servicios.</a:t>
            </a:r>
          </a:p>
          <a:p>
            <a:endParaRPr lang="es-ES" dirty="0" smtClean="0"/>
          </a:p>
          <a:p>
            <a:r>
              <a:rPr lang="es-ES" dirty="0" smtClean="0"/>
              <a:t>Generar valor para el cliente y valor para el productor</a:t>
            </a:r>
          </a:p>
          <a:p>
            <a:endParaRPr lang="es-ES" dirty="0" smtClean="0"/>
          </a:p>
          <a:p>
            <a:r>
              <a:rPr lang="es-ES" dirty="0" smtClean="0"/>
              <a:t>Si no hay adopción, la innovación es simplemente Invención</a:t>
            </a:r>
            <a:endParaRPr 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150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par>
                          <p:cTn id="7" fill="hold">
                            <p:stCondLst>
                              <p:cond delay="1500"/>
                            </p:stCondLst>
                            <p:childTnLst>
                              <p:par>
                                <p:cTn id="8" presetID="1" presetClass="entr" presetSubtype="0" fill="hold" grpId="0" nodeType="afterEffect">
                                  <p:stCondLst>
                                    <p:cond delay="1500"/>
                                  </p:stCondLst>
                                  <p:childTnLst>
                                    <p:set>
                                      <p:cBhvr>
                                        <p:cTn id="9"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8" name="Picture 4" descr="http://tbn0.google.com/images?q=tbn:SGGcZ8y4e-ZiWM:http://images.asia.ru/img/alibaba/photo/51476635/Antique_Style_Wooden_Telephone.jpg">
            <a:hlinkClick r:id="rId3"/>
          </p:cNvPr>
          <p:cNvPicPr>
            <a:picLocks noChangeAspect="1" noChangeArrowheads="1"/>
          </p:cNvPicPr>
          <p:nvPr/>
        </p:nvPicPr>
        <p:blipFill>
          <a:blip r:embed="rId4"/>
          <a:srcRect/>
          <a:stretch>
            <a:fillRect/>
          </a:stretch>
        </p:blipFill>
        <p:spPr bwMode="auto">
          <a:xfrm>
            <a:off x="7077637" y="1710392"/>
            <a:ext cx="1913963" cy="21336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7" name="Title 3"/>
          <p:cNvSpPr>
            <a:spLocks noGrp="1"/>
          </p:cNvSpPr>
          <p:nvPr>
            <p:ph type="title"/>
          </p:nvPr>
        </p:nvSpPr>
        <p:spPr/>
        <p:txBody>
          <a:bodyPr/>
          <a:lstStyle/>
          <a:p>
            <a:pPr algn="l"/>
            <a:r>
              <a:rPr lang="es-CO" dirty="0" smtClean="0">
                <a:effectLst>
                  <a:outerShdw blurRad="38100" dist="38100" dir="2700000" algn="tl">
                    <a:srgbClr val="000000">
                      <a:alpha val="43137"/>
                    </a:srgbClr>
                  </a:outerShdw>
                </a:effectLst>
              </a:rPr>
              <a:t>… un ejemplo clásico</a:t>
            </a:r>
            <a:endParaRPr lang="es-CO" dirty="0">
              <a:effectLst>
                <a:outerShdw blurRad="38100" dist="38100" dir="2700000" algn="tl">
                  <a:srgbClr val="000000">
                    <a:alpha val="43137"/>
                  </a:srgbClr>
                </a:outerShdw>
              </a:effectLst>
            </a:endParaRPr>
          </a:p>
        </p:txBody>
      </p:sp>
      <p:sp>
        <p:nvSpPr>
          <p:cNvPr id="6" name="Content Placeholder 5"/>
          <p:cNvSpPr>
            <a:spLocks noGrp="1"/>
          </p:cNvSpPr>
          <p:nvPr>
            <p:ph idx="1"/>
          </p:nvPr>
        </p:nvSpPr>
        <p:spPr>
          <a:xfrm>
            <a:off x="381000" y="1412875"/>
            <a:ext cx="6781800" cy="2210862"/>
          </a:xfrm>
        </p:spPr>
        <p:txBody>
          <a:bodyPr/>
          <a:lstStyle/>
          <a:p>
            <a:r>
              <a:rPr lang="es-ES" sz="2400" dirty="0" smtClean="0"/>
              <a:t>Antonio </a:t>
            </a:r>
            <a:r>
              <a:rPr lang="es-ES" sz="2400" dirty="0" err="1" smtClean="0"/>
              <a:t>Meucci</a:t>
            </a:r>
            <a:endParaRPr lang="es-ES" sz="2400" dirty="0" smtClean="0"/>
          </a:p>
          <a:p>
            <a:pPr lvl="1">
              <a:buNone/>
            </a:pPr>
            <a:r>
              <a:rPr lang="es-ES" sz="1800" dirty="0" smtClean="0"/>
              <a:t>1854 demostración pública </a:t>
            </a:r>
          </a:p>
          <a:p>
            <a:pPr lvl="1">
              <a:buNone/>
            </a:pPr>
            <a:r>
              <a:rPr lang="es-ES" sz="1800" dirty="0" smtClean="0"/>
              <a:t>1860 publicó en periódico una descripción de su invento</a:t>
            </a:r>
          </a:p>
          <a:p>
            <a:pPr lvl="1">
              <a:buNone/>
            </a:pPr>
            <a:r>
              <a:rPr lang="es-ES" sz="1800" dirty="0" smtClean="0"/>
              <a:t>1874 perdió la patente</a:t>
            </a:r>
          </a:p>
          <a:p>
            <a:pPr lvl="1">
              <a:buNone/>
            </a:pPr>
            <a:r>
              <a:rPr lang="es-ES" sz="1800" dirty="0" smtClean="0"/>
              <a:t>Poco inglés, pruebas fallidas y poco apoyo de la comunidad científica</a:t>
            </a:r>
          </a:p>
          <a:p>
            <a:r>
              <a:rPr lang="es-ES" sz="2400" dirty="0" smtClean="0"/>
              <a:t>Graham Bell</a:t>
            </a:r>
          </a:p>
          <a:p>
            <a:pPr lvl="1">
              <a:buNone/>
            </a:pPr>
            <a:r>
              <a:rPr lang="es-ES" sz="1800" dirty="0" smtClean="0"/>
              <a:t>1876 obtuvo patente</a:t>
            </a:r>
          </a:p>
          <a:p>
            <a:pPr lvl="1">
              <a:buNone/>
            </a:pPr>
            <a:r>
              <a:rPr lang="es-ES" sz="1800" dirty="0" smtClean="0"/>
              <a:t>Junio 1876 exhibió en “</a:t>
            </a:r>
            <a:r>
              <a:rPr lang="es-ES" sz="1800" dirty="0" err="1" smtClean="0"/>
              <a:t>Centennial</a:t>
            </a:r>
            <a:r>
              <a:rPr lang="es-ES" sz="1800" dirty="0" smtClean="0"/>
              <a:t> </a:t>
            </a:r>
            <a:r>
              <a:rPr lang="es-ES" sz="1800" dirty="0" err="1" smtClean="0"/>
              <a:t>Exhibition</a:t>
            </a:r>
            <a:r>
              <a:rPr lang="es-ES" sz="1800" dirty="0" smtClean="0"/>
              <a:t> in </a:t>
            </a:r>
            <a:r>
              <a:rPr lang="es-ES" sz="1800" dirty="0" err="1" smtClean="0"/>
              <a:t>Philadelphia</a:t>
            </a:r>
            <a:r>
              <a:rPr lang="es-ES" sz="1800" dirty="0" smtClean="0"/>
              <a:t>”</a:t>
            </a:r>
          </a:p>
          <a:p>
            <a:pPr lvl="1">
              <a:buNone/>
            </a:pPr>
            <a:r>
              <a:rPr lang="es-ES" sz="1800" dirty="0" smtClean="0"/>
              <a:t>Atrajo la atención de Pedro II (Emperador de </a:t>
            </a:r>
            <a:r>
              <a:rPr lang="es-ES" sz="1800" dirty="0" err="1" smtClean="0"/>
              <a:t>Brazil</a:t>
            </a:r>
            <a:r>
              <a:rPr lang="es-ES" sz="1800" dirty="0" smtClean="0"/>
              <a:t>) y Sir William </a:t>
            </a:r>
            <a:r>
              <a:rPr lang="es-ES" sz="1800" dirty="0" err="1" smtClean="0"/>
              <a:t>Thomson</a:t>
            </a:r>
            <a:r>
              <a:rPr lang="es-ES" sz="1800" dirty="0" smtClean="0"/>
              <a:t> (científico  Inglés)</a:t>
            </a:r>
          </a:p>
          <a:p>
            <a:pPr lvl="1">
              <a:buNone/>
            </a:pPr>
            <a:r>
              <a:rPr lang="es-ES" sz="1800" dirty="0" smtClean="0"/>
              <a:t>Agosto 1876 Sir </a:t>
            </a:r>
            <a:r>
              <a:rPr lang="es-ES" sz="1800" dirty="0" err="1" smtClean="0"/>
              <a:t>Thomson</a:t>
            </a:r>
            <a:r>
              <a:rPr lang="es-ES" sz="1800" dirty="0" smtClean="0"/>
              <a:t> mostró el invento en Europa</a:t>
            </a:r>
          </a:p>
          <a:p>
            <a:pPr lvl="1">
              <a:buNone/>
            </a:pPr>
            <a:r>
              <a:rPr lang="es-ES" sz="1800" dirty="0" smtClean="0"/>
              <a:t>Mayo 1877 Bell hizo una demostración pública en Boston </a:t>
            </a:r>
            <a:r>
              <a:rPr lang="es-ES" sz="1800" dirty="0" err="1" smtClean="0"/>
              <a:t>Music</a:t>
            </a:r>
            <a:r>
              <a:rPr lang="es-ES" sz="1800" dirty="0" smtClean="0"/>
              <a:t> Hall</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6388"/>
                                        </p:tgtEl>
                                        <p:attrNameLst>
                                          <p:attrName>style.visibility</p:attrName>
                                        </p:attrNameLst>
                                      </p:cBhvr>
                                      <p:to>
                                        <p:strVal val="visible"/>
                                      </p:to>
                                    </p:set>
                                    <p:animEffect transition="in" filter="dissolve">
                                      <p:cBhvr>
                                        <p:cTn id="7" dur="500"/>
                                        <p:tgtEl>
                                          <p:spTgt spid="16388"/>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6">
                                            <p:txEl>
                                              <p:pRg st="1" end="1"/>
                                            </p:txEl>
                                          </p:spTgt>
                                        </p:tgtEl>
                                        <p:attrNameLst>
                                          <p:attrName>style.visibility</p:attrName>
                                        </p:attrNameLst>
                                      </p:cBhvr>
                                      <p:to>
                                        <p:strVal val="visible"/>
                                      </p:to>
                                    </p:set>
                                  </p:childTnLst>
                                </p:cTn>
                              </p:par>
                              <p:par>
                                <p:cTn id="16" presetID="1" presetClass="entr" presetSubtype="0" fill="hold" nodeType="withEffect">
                                  <p:stCondLst>
                                    <p:cond delay="0"/>
                                  </p:stCondLst>
                                  <p:childTnLst>
                                    <p:set>
                                      <p:cBhvr>
                                        <p:cTn id="17" dur="1" fill="hold">
                                          <p:stCondLst>
                                            <p:cond delay="0"/>
                                          </p:stCondLst>
                                        </p:cTn>
                                        <p:tgtEl>
                                          <p:spTgt spid="6">
                                            <p:txEl>
                                              <p:pRg st="2" end="2"/>
                                            </p:txEl>
                                          </p:spTgt>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6">
                                            <p:txEl>
                                              <p:pRg st="3" end="3"/>
                                            </p:txEl>
                                          </p:spTgt>
                                        </p:tgtEl>
                                        <p:attrNameLst>
                                          <p:attrName>style.visibility</p:attrName>
                                        </p:attrNameLst>
                                      </p:cBhvr>
                                      <p:to>
                                        <p:strVal val="visible"/>
                                      </p:to>
                                    </p:set>
                                  </p:childTnLst>
                                </p:cTn>
                              </p:par>
                              <p:par>
                                <p:cTn id="20" presetID="1" presetClass="entr" presetSubtype="0" fill="hold" nodeType="withEffect">
                                  <p:stCondLst>
                                    <p:cond delay="0"/>
                                  </p:stCondLst>
                                  <p:childTnLst>
                                    <p:set>
                                      <p:cBhvr>
                                        <p:cTn id="21"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6">
                                            <p:txEl>
                                              <p:pRg st="5" end="5"/>
                                            </p:txEl>
                                          </p:spTgt>
                                        </p:tgtEl>
                                        <p:attrNameLst>
                                          <p:attrName>style.visibility</p:attrName>
                                        </p:attrNameLst>
                                      </p:cBhvr>
                                      <p:to>
                                        <p:strVal val="visible"/>
                                      </p:to>
                                    </p:set>
                                  </p:childTnLst>
                                </p:cTn>
                              </p:par>
                              <p:par>
                                <p:cTn id="26" presetID="1" presetClass="entr" presetSubtype="0" fill="hold" nodeType="withEffect">
                                  <p:stCondLst>
                                    <p:cond delay="0"/>
                                  </p:stCondLst>
                                  <p:childTnLst>
                                    <p:set>
                                      <p:cBhvr>
                                        <p:cTn id="27" dur="1" fill="hold">
                                          <p:stCondLst>
                                            <p:cond delay="0"/>
                                          </p:stCondLst>
                                        </p:cTn>
                                        <p:tgtEl>
                                          <p:spTgt spid="6">
                                            <p:txEl>
                                              <p:pRg st="6" end="6"/>
                                            </p:txEl>
                                          </p:spTgt>
                                        </p:tgtEl>
                                        <p:attrNameLst>
                                          <p:attrName>style.visibility</p:attrName>
                                        </p:attrNameLst>
                                      </p:cBhvr>
                                      <p:to>
                                        <p:strVal val="visible"/>
                                      </p:to>
                                    </p:set>
                                  </p:childTnLst>
                                </p:cTn>
                              </p:par>
                              <p:par>
                                <p:cTn id="28" presetID="1" presetClass="entr" presetSubtype="0" fill="hold" nodeType="withEffect">
                                  <p:stCondLst>
                                    <p:cond delay="0"/>
                                  </p:stCondLst>
                                  <p:childTnLst>
                                    <p:set>
                                      <p:cBhvr>
                                        <p:cTn id="29" dur="1" fill="hold">
                                          <p:stCondLst>
                                            <p:cond delay="0"/>
                                          </p:stCondLst>
                                        </p:cTn>
                                        <p:tgtEl>
                                          <p:spTgt spid="6">
                                            <p:txEl>
                                              <p:pRg st="7" end="7"/>
                                            </p:txEl>
                                          </p:spTgt>
                                        </p:tgtEl>
                                        <p:attrNameLst>
                                          <p:attrName>style.visibility</p:attrName>
                                        </p:attrNameLst>
                                      </p:cBhvr>
                                      <p:to>
                                        <p:strVal val="visible"/>
                                      </p:to>
                                    </p:set>
                                  </p:childTnLst>
                                </p:cTn>
                              </p:par>
                              <p:par>
                                <p:cTn id="30" presetID="1" presetClass="entr" presetSubtype="0" fill="hold" nodeType="withEffect">
                                  <p:stCondLst>
                                    <p:cond delay="0"/>
                                  </p:stCondLst>
                                  <p:childTnLst>
                                    <p:set>
                                      <p:cBhvr>
                                        <p:cTn id="31" dur="1" fill="hold">
                                          <p:stCondLst>
                                            <p:cond delay="0"/>
                                          </p:stCondLst>
                                        </p:cTn>
                                        <p:tgtEl>
                                          <p:spTgt spid="6">
                                            <p:txEl>
                                              <p:pRg st="8" end="8"/>
                                            </p:txEl>
                                          </p:spTgt>
                                        </p:tgtEl>
                                        <p:attrNameLst>
                                          <p:attrName>style.visibility</p:attrName>
                                        </p:attrNameLst>
                                      </p:cBhvr>
                                      <p:to>
                                        <p:strVal val="visible"/>
                                      </p:to>
                                    </p:set>
                                  </p:childTnLst>
                                </p:cTn>
                              </p:par>
                              <p:par>
                                <p:cTn id="32" presetID="1" presetClass="entr" presetSubtype="0" fill="hold" nodeType="withEffect">
                                  <p:stCondLst>
                                    <p:cond delay="0"/>
                                  </p:stCondLst>
                                  <p:childTnLst>
                                    <p:set>
                                      <p:cBhvr>
                                        <p:cTn id="33" dur="1" fill="hold">
                                          <p:stCondLst>
                                            <p:cond delay="0"/>
                                          </p:stCondLst>
                                        </p:cTn>
                                        <p:tgtEl>
                                          <p:spTgt spid="6">
                                            <p:txEl>
                                              <p:pRg st="9" end="9"/>
                                            </p:txEl>
                                          </p:spTgt>
                                        </p:tgtEl>
                                        <p:attrNameLst>
                                          <p:attrName>style.visibility</p:attrName>
                                        </p:attrNameLst>
                                      </p:cBhvr>
                                      <p:to>
                                        <p:strVal val="visible"/>
                                      </p:to>
                                    </p:set>
                                  </p:childTnLst>
                                </p:cTn>
                              </p:par>
                              <p:par>
                                <p:cTn id="34" presetID="1" presetClass="entr" presetSubtype="0" fill="hold" nodeType="withEffect">
                                  <p:stCondLst>
                                    <p:cond delay="0"/>
                                  </p:stCondLst>
                                  <p:childTnLst>
                                    <p:set>
                                      <p:cBhvr>
                                        <p:cTn id="35"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http://upload.wikimedia.org/wikipedia/en/4/45/DiffusionOfInnovation.png"/>
          <p:cNvPicPr>
            <a:picLocks noChangeAspect="1" noChangeArrowheads="1"/>
          </p:cNvPicPr>
          <p:nvPr/>
        </p:nvPicPr>
        <p:blipFill>
          <a:blip r:embed="rId3"/>
          <a:srcRect/>
          <a:stretch>
            <a:fillRect/>
          </a:stretch>
        </p:blipFill>
        <p:spPr bwMode="auto">
          <a:xfrm>
            <a:off x="228600" y="1143000"/>
            <a:ext cx="8592099" cy="2438400"/>
          </a:xfrm>
          <a:prstGeom prst="rect">
            <a:avLst/>
          </a:prstGeom>
          <a:noFill/>
        </p:spPr>
      </p:pic>
      <p:sp>
        <p:nvSpPr>
          <p:cNvPr id="4" name="Rectangle 3"/>
          <p:cNvSpPr/>
          <p:nvPr/>
        </p:nvSpPr>
        <p:spPr>
          <a:xfrm>
            <a:off x="4942367" y="3462668"/>
            <a:ext cx="3886200" cy="261610"/>
          </a:xfrm>
          <a:prstGeom prst="rect">
            <a:avLst/>
          </a:prstGeom>
          <a:solidFill>
            <a:schemeClr val="bg1"/>
          </a:solidFill>
        </p:spPr>
        <p:txBody>
          <a:bodyPr wrap="square">
            <a:spAutoFit/>
          </a:bodyPr>
          <a:lstStyle/>
          <a:p>
            <a:pPr algn="r"/>
            <a:r>
              <a:rPr lang="en-US" sz="1100" i="1" dirty="0" smtClean="0"/>
              <a:t>Everett Rogers Technology Adoption Lifecycle model.</a:t>
            </a:r>
            <a:endParaRPr lang="en-US" sz="1100" i="1" dirty="0"/>
          </a:p>
        </p:txBody>
      </p:sp>
      <p:sp>
        <p:nvSpPr>
          <p:cNvPr id="9" name="Oval 8"/>
          <p:cNvSpPr/>
          <p:nvPr/>
        </p:nvSpPr>
        <p:spPr>
          <a:xfrm>
            <a:off x="304800" y="2209800"/>
            <a:ext cx="2667000" cy="15240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smtClean="0">
              <a:ln w="900" cmpd="sng">
                <a:solidFill>
                  <a:schemeClr val="tx1">
                    <a:lumMod val="95000"/>
                    <a:lumOff val="5000"/>
                    <a:alpha val="55000"/>
                  </a:schemeClr>
                </a:solidFill>
                <a:prstDash val="solid"/>
              </a:ln>
              <a:solidFill>
                <a:srgbClr val="FF0000"/>
              </a:solidFill>
              <a:effectLst>
                <a:innerShdw blurRad="101600" dist="76200" dir="5400000">
                  <a:schemeClr val="accent1">
                    <a:satMod val="190000"/>
                    <a:tint val="100000"/>
                    <a:alpha val="74000"/>
                  </a:schemeClr>
                </a:innerShdw>
              </a:effectLst>
            </a:endParaRPr>
          </a:p>
          <a:p>
            <a:pPr algn="ctr"/>
            <a:endParaRPr lang="en-US" b="1" dirty="0">
              <a:ln w="900" cmpd="sng">
                <a:solidFill>
                  <a:schemeClr val="tx1">
                    <a:lumMod val="95000"/>
                    <a:lumOff val="5000"/>
                    <a:alpha val="55000"/>
                  </a:schemeClr>
                </a:solidFill>
                <a:prstDash val="solid"/>
              </a:ln>
              <a:solidFill>
                <a:srgbClr val="FF0000"/>
              </a:solidFill>
              <a:effectLst>
                <a:innerShdw blurRad="101600" dist="76200" dir="5400000">
                  <a:schemeClr val="accent1">
                    <a:satMod val="190000"/>
                    <a:tint val="100000"/>
                    <a:alpha val="74000"/>
                  </a:schemeClr>
                </a:innerShdw>
              </a:effectLst>
            </a:endParaRPr>
          </a:p>
        </p:txBody>
      </p:sp>
      <p:sp>
        <p:nvSpPr>
          <p:cNvPr id="10" name="Rectangle 9"/>
          <p:cNvSpPr/>
          <p:nvPr/>
        </p:nvSpPr>
        <p:spPr>
          <a:xfrm>
            <a:off x="762000" y="4385608"/>
            <a:ext cx="7848600" cy="2319992"/>
          </a:xfrm>
          <a:prstGeom prst="rect">
            <a:avLst/>
          </a:prstGeom>
        </p:spPr>
        <p:style>
          <a:lnRef idx="0">
            <a:schemeClr val="accent2"/>
          </a:lnRef>
          <a:fillRef idx="3">
            <a:schemeClr val="accent2"/>
          </a:fillRef>
          <a:effectRef idx="3">
            <a:schemeClr val="accent2"/>
          </a:effectRef>
          <a:fontRef idx="minor">
            <a:schemeClr val="lt1"/>
          </a:fontRef>
        </p:style>
        <p:txBody>
          <a:bodyPr wrap="square">
            <a:spAutoFit/>
          </a:bodyPr>
          <a:lstStyle/>
          <a:p>
            <a:pPr marL="236538" indent="-236538">
              <a:buFont typeface="Arial" pitchFamily="34" charset="0"/>
              <a:buChar char="•"/>
            </a:pPr>
            <a:r>
              <a:rPr lang="es-CO" sz="2400" dirty="0" smtClean="0">
                <a:solidFill>
                  <a:schemeClr val="bg1"/>
                </a:solidFill>
                <a:effectLst>
                  <a:outerShdw blurRad="38100" dist="38100" dir="2700000" algn="tl">
                    <a:srgbClr val="000000">
                      <a:alpha val="43137"/>
                    </a:srgbClr>
                  </a:outerShdw>
                </a:effectLst>
              </a:rPr>
              <a:t>Generar una historia exitosa de uso del producto</a:t>
            </a:r>
          </a:p>
          <a:p>
            <a:pPr marL="236538" indent="-236538">
              <a:buFont typeface="Arial" pitchFamily="34" charset="0"/>
              <a:buChar char="•"/>
            </a:pPr>
            <a:r>
              <a:rPr lang="es-CO" sz="2400" dirty="0" smtClean="0">
                <a:solidFill>
                  <a:schemeClr val="bg1"/>
                </a:solidFill>
                <a:effectLst>
                  <a:outerShdw blurRad="38100" dist="38100" dir="2700000" algn="tl">
                    <a:srgbClr val="000000">
                      <a:alpha val="43137"/>
                    </a:srgbClr>
                  </a:outerShdw>
                </a:effectLst>
              </a:rPr>
              <a:t>Identificar </a:t>
            </a:r>
            <a:r>
              <a:rPr lang="es-CO" sz="2400" dirty="0" err="1" smtClean="0">
                <a:solidFill>
                  <a:schemeClr val="bg1"/>
                </a:solidFill>
                <a:effectLst>
                  <a:outerShdw blurRad="38100" dist="38100" dir="2700000" algn="tl">
                    <a:srgbClr val="000000">
                      <a:alpha val="43137"/>
                    </a:srgbClr>
                  </a:outerShdw>
                </a:effectLst>
              </a:rPr>
              <a:t>influenciadores</a:t>
            </a:r>
            <a:r>
              <a:rPr lang="es-CO" sz="2400" dirty="0" smtClean="0">
                <a:solidFill>
                  <a:schemeClr val="bg1"/>
                </a:solidFill>
                <a:effectLst>
                  <a:outerShdw blurRad="38100" dist="38100" dir="2700000" algn="tl">
                    <a:srgbClr val="000000">
                      <a:alpha val="43137"/>
                    </a:srgbClr>
                  </a:outerShdw>
                </a:effectLst>
              </a:rPr>
              <a:t> y entusiasmarlos con el producto</a:t>
            </a:r>
          </a:p>
          <a:p>
            <a:pPr marL="236538" indent="-236538">
              <a:buFont typeface="Arial" pitchFamily="34" charset="0"/>
              <a:buChar char="•"/>
            </a:pPr>
            <a:r>
              <a:rPr lang="es-CO" sz="2400" dirty="0" smtClean="0">
                <a:solidFill>
                  <a:schemeClr val="bg1"/>
                </a:solidFill>
                <a:effectLst>
                  <a:outerShdw blurRad="38100" dist="38100" dir="2700000" algn="tl">
                    <a:srgbClr val="000000">
                      <a:alpha val="43137"/>
                    </a:srgbClr>
                  </a:outerShdw>
                </a:effectLst>
              </a:rPr>
              <a:t>Divulgar las características del producto al entorno</a:t>
            </a:r>
          </a:p>
          <a:p>
            <a:pPr marL="236538" indent="-236538">
              <a:buFont typeface="Arial" pitchFamily="34" charset="0"/>
              <a:buChar char="•"/>
            </a:pPr>
            <a:r>
              <a:rPr lang="es-CO" sz="2400" dirty="0" smtClean="0">
                <a:solidFill>
                  <a:schemeClr val="bg1"/>
                </a:solidFill>
                <a:effectLst>
                  <a:outerShdw blurRad="38100" dist="38100" dir="2700000" algn="tl">
                    <a:srgbClr val="000000">
                      <a:alpha val="43137"/>
                    </a:srgbClr>
                  </a:outerShdw>
                </a:effectLst>
              </a:rPr>
              <a:t>Demostrar ampliamente los beneficios del producto</a:t>
            </a:r>
          </a:p>
          <a:p>
            <a:pPr marL="236538" indent="-236538">
              <a:buFont typeface="Arial" pitchFamily="34" charset="0"/>
              <a:buChar char="•"/>
            </a:pPr>
            <a:r>
              <a:rPr lang="es-CO" sz="2400" dirty="0" smtClean="0">
                <a:solidFill>
                  <a:schemeClr val="bg1"/>
                </a:solidFill>
                <a:effectLst>
                  <a:outerShdw blurRad="38100" dist="38100" dir="2700000" algn="tl">
                    <a:srgbClr val="000000">
                      <a:alpha val="43137"/>
                    </a:srgbClr>
                  </a:outerShdw>
                </a:effectLst>
              </a:rPr>
              <a:t>Implantar</a:t>
            </a:r>
          </a:p>
        </p:txBody>
      </p:sp>
      <p:sp>
        <p:nvSpPr>
          <p:cNvPr id="7" name="Title 3"/>
          <p:cNvSpPr>
            <a:spLocks noGrp="1"/>
          </p:cNvSpPr>
          <p:nvPr>
            <p:ph type="title"/>
          </p:nvPr>
        </p:nvSpPr>
        <p:spPr/>
        <p:txBody>
          <a:bodyPr/>
          <a:lstStyle/>
          <a:p>
            <a:pPr algn="l"/>
            <a:r>
              <a:rPr lang="es-CO" dirty="0" smtClean="0">
                <a:effectLst>
                  <a:outerShdw blurRad="38100" dist="38100" dir="2700000" algn="tl">
                    <a:srgbClr val="000000">
                      <a:alpha val="43137"/>
                    </a:srgbClr>
                  </a:outerShdw>
                </a:effectLst>
              </a:rPr>
              <a:t>… adopción de tecnología</a:t>
            </a:r>
            <a:endParaRPr lang="es-CO" dirty="0">
              <a:effectLst>
                <a:outerShdw blurRad="38100" dist="38100" dir="2700000" algn="tl">
                  <a:srgbClr val="000000">
                    <a:alpha val="43137"/>
                  </a:srgbClr>
                </a:outerShdw>
              </a:effectLst>
            </a:endParaRPr>
          </a:p>
        </p:txBody>
      </p:sp>
      <p:sp>
        <p:nvSpPr>
          <p:cNvPr id="13" name="Rectangle 12"/>
          <p:cNvSpPr/>
          <p:nvPr/>
        </p:nvSpPr>
        <p:spPr>
          <a:xfrm>
            <a:off x="762000" y="3962400"/>
            <a:ext cx="7848600" cy="461665"/>
          </a:xfrm>
          <a:prstGeom prst="rect">
            <a:avLst/>
          </a:prstGeom>
        </p:spPr>
        <p:style>
          <a:lnRef idx="0">
            <a:schemeClr val="accent2"/>
          </a:lnRef>
          <a:fillRef idx="3">
            <a:schemeClr val="accent2"/>
          </a:fillRef>
          <a:effectRef idx="3">
            <a:schemeClr val="accent2"/>
          </a:effectRef>
          <a:fontRef idx="minor">
            <a:schemeClr val="lt1"/>
          </a:fontRef>
        </p:style>
        <p:txBody>
          <a:bodyPr wrap="square">
            <a:spAutoFit/>
          </a:bodyPr>
          <a:lstStyle/>
          <a:p>
            <a:pPr marL="236538" indent="-236538"/>
            <a:r>
              <a:rPr lang="en-US" sz="2400" b="1" dirty="0" err="1" smtClean="0">
                <a:solidFill>
                  <a:schemeClr val="bg1"/>
                </a:solidFill>
                <a:effectLst>
                  <a:outerShdw blurRad="38100" dist="38100" dir="2700000" algn="tl">
                    <a:srgbClr val="000000">
                      <a:alpha val="43137"/>
                    </a:srgbClr>
                  </a:outerShdw>
                </a:effectLst>
              </a:rPr>
              <a:t>Adopción</a:t>
            </a:r>
            <a:endParaRPr lang="en-US" sz="2400" b="1" dirty="0" smtClean="0">
              <a:solidFill>
                <a:schemeClr val="bg1"/>
              </a:solidFill>
              <a:effectLst>
                <a:outerShdw blurRad="38100" dist="38100" dir="2700000" algn="tl">
                  <a:srgbClr val="000000">
                    <a:alpha val="43137"/>
                  </a:srgbClr>
                </a:outerShdw>
              </a:effectLst>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5362"/>
                                        </p:tgtEl>
                                        <p:attrNameLst>
                                          <p:attrName>style.visibility</p:attrName>
                                        </p:attrNameLst>
                                      </p:cBhvr>
                                      <p:to>
                                        <p:strVal val="visible"/>
                                      </p:to>
                                    </p:set>
                                    <p:animEffect transition="in" filter="wipe(left)">
                                      <p:cBhvr>
                                        <p:cTn id="7" dur="1000"/>
                                        <p:tgtEl>
                                          <p:spTgt spid="15362"/>
                                        </p:tgtEl>
                                      </p:cBhvr>
                                    </p:animEffect>
                                  </p:childTnLst>
                                </p:cTn>
                              </p:par>
                            </p:childTnLst>
                          </p:cTn>
                        </p:par>
                        <p:par>
                          <p:cTn id="8" fill="hold">
                            <p:stCondLst>
                              <p:cond delay="1000"/>
                            </p:stCondLst>
                            <p:childTnLst>
                              <p:par>
                                <p:cTn id="9" presetID="9"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dissolve">
                                      <p:cBhvr>
                                        <p:cTn id="11" dur="500"/>
                                        <p:tgtEl>
                                          <p:spTgt spid="4"/>
                                        </p:tgtEl>
                                      </p:cBhvr>
                                    </p:animEffect>
                                  </p:childTnLst>
                                </p:cTn>
                              </p:par>
                            </p:childTnLst>
                          </p:cTn>
                        </p:par>
                      </p:childTnLst>
                    </p:cTn>
                  </p:par>
                  <p:par>
                    <p:cTn id="12" fill="hold">
                      <p:stCondLst>
                        <p:cond delay="indefinite"/>
                      </p:stCondLst>
                      <p:childTnLst>
                        <p:par>
                          <p:cTn id="13" fill="hold">
                            <p:stCondLst>
                              <p:cond delay="0"/>
                            </p:stCondLst>
                            <p:childTnLst>
                              <p:par>
                                <p:cTn id="14" presetID="20" presetClass="entr" presetSubtype="0" fill="hold" grpId="0" nodeType="click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wedge">
                                      <p:cBhvr>
                                        <p:cTn id="16" dur="1000"/>
                                        <p:tgtEl>
                                          <p:spTgt spid="9"/>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dissolve">
                                      <p:cBhvr>
                                        <p:cTn id="21" dur="500"/>
                                        <p:tgtEl>
                                          <p:spTgt spid="10"/>
                                        </p:tgtEl>
                                      </p:cBhvr>
                                    </p:animEffect>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grpId="0" nodeType="click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dissolve">
                                      <p:cBhvr>
                                        <p:cTn id="26"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9" grpId="0" animBg="1"/>
      <p:bldP spid="10" grpId="0" animBg="1"/>
      <p:bldP spid="1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descr="http://www.travelessentials.com/productimages/main/17900000034.Black.jpg"/>
          <p:cNvPicPr>
            <a:picLocks noChangeAspect="1" noChangeArrowheads="1"/>
          </p:cNvPicPr>
          <p:nvPr/>
        </p:nvPicPr>
        <p:blipFill>
          <a:blip r:embed="rId3"/>
          <a:srcRect/>
          <a:stretch>
            <a:fillRect/>
          </a:stretch>
        </p:blipFill>
        <p:spPr bwMode="auto">
          <a:xfrm>
            <a:off x="0" y="1447800"/>
            <a:ext cx="2914650" cy="291465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3" name="TextBox 2"/>
          <p:cNvSpPr txBox="1"/>
          <p:nvPr/>
        </p:nvSpPr>
        <p:spPr>
          <a:xfrm>
            <a:off x="2895600" y="1524000"/>
            <a:ext cx="4495800" cy="830997"/>
          </a:xfrm>
          <a:prstGeom prst="rect">
            <a:avLst/>
          </a:prstGeom>
          <a:noFill/>
        </p:spPr>
        <p:txBody>
          <a:bodyPr wrap="square" rtlCol="0">
            <a:spAutoFit/>
          </a:bodyPr>
          <a:lstStyle/>
          <a:p>
            <a:r>
              <a:rPr lang="en-US" sz="2400" dirty="0" smtClean="0"/>
              <a:t>Rolling Carry-on Bag</a:t>
            </a:r>
          </a:p>
          <a:p>
            <a:r>
              <a:rPr lang="en-US" sz="2400" dirty="0" smtClean="0"/>
              <a:t>Robert Plath, 1989</a:t>
            </a:r>
          </a:p>
        </p:txBody>
      </p:sp>
      <p:sp>
        <p:nvSpPr>
          <p:cNvPr id="6" name="Rectangle 5"/>
          <p:cNvSpPr/>
          <p:nvPr/>
        </p:nvSpPr>
        <p:spPr>
          <a:xfrm>
            <a:off x="2895600" y="3733800"/>
            <a:ext cx="3429000" cy="830997"/>
          </a:xfrm>
          <a:prstGeom prst="rect">
            <a:avLst/>
          </a:prstGeom>
        </p:spPr>
        <p:txBody>
          <a:bodyPr wrap="square">
            <a:spAutoFit/>
          </a:bodyPr>
          <a:lstStyle/>
          <a:p>
            <a:r>
              <a:rPr lang="en-US" sz="2400" dirty="0" smtClean="0"/>
              <a:t>Shopping Cart</a:t>
            </a:r>
          </a:p>
          <a:p>
            <a:r>
              <a:rPr lang="en-US" sz="2400" dirty="0" smtClean="0"/>
              <a:t>Sylvan Goldman, 1937</a:t>
            </a:r>
          </a:p>
        </p:txBody>
      </p:sp>
      <p:pic>
        <p:nvPicPr>
          <p:cNvPr id="33796" name="Picture 4" descr="http://tbn0.google.com/images?q=tbn:dF1WyRgZrnmV9M:http://clutterfree.biz/images/page_images/shopping-cart.jpg">
            <a:hlinkClick r:id="rId4"/>
          </p:cNvPr>
          <p:cNvPicPr>
            <a:picLocks noChangeAspect="1" noChangeArrowheads="1"/>
          </p:cNvPicPr>
          <p:nvPr/>
        </p:nvPicPr>
        <p:blipFill>
          <a:blip r:embed="rId5"/>
          <a:srcRect/>
          <a:stretch>
            <a:fillRect/>
          </a:stretch>
        </p:blipFill>
        <p:spPr bwMode="auto">
          <a:xfrm>
            <a:off x="6324600" y="3124200"/>
            <a:ext cx="2533650" cy="253365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8" name="Title 3"/>
          <p:cNvSpPr>
            <a:spLocks noGrp="1"/>
          </p:cNvSpPr>
          <p:nvPr>
            <p:ph type="title"/>
          </p:nvPr>
        </p:nvSpPr>
        <p:spPr/>
        <p:txBody>
          <a:bodyPr/>
          <a:lstStyle/>
          <a:p>
            <a:pPr algn="l"/>
            <a:r>
              <a:rPr lang="es-CO" dirty="0" smtClean="0">
                <a:effectLst>
                  <a:outerShdw blurRad="38100" dist="38100" dir="2700000" algn="tl">
                    <a:srgbClr val="000000">
                      <a:alpha val="43137"/>
                    </a:srgbClr>
                  </a:outerShdw>
                </a:effectLst>
              </a:rPr>
              <a:t>… otros ejemplos</a:t>
            </a:r>
            <a:endParaRPr lang="es-CO" dirty="0">
              <a:effectLst>
                <a:outerShdw blurRad="38100" dist="38100" dir="2700000" algn="tl">
                  <a:srgbClr val="000000">
                    <a:alpha val="43137"/>
                  </a:srgbClr>
                </a:outerShdw>
              </a:effectLst>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3794"/>
                                        </p:tgtEl>
                                        <p:attrNameLst>
                                          <p:attrName>style.visibility</p:attrName>
                                        </p:attrNameLst>
                                      </p:cBhvr>
                                      <p:to>
                                        <p:strVal val="visible"/>
                                      </p:to>
                                    </p:set>
                                    <p:animEffect transition="in" filter="dissolve">
                                      <p:cBhvr>
                                        <p:cTn id="7" dur="500"/>
                                        <p:tgtEl>
                                          <p:spTgt spid="33794"/>
                                        </p:tgtEl>
                                      </p:cBhvr>
                                    </p:animEffect>
                                  </p:childTnLst>
                                </p:cTn>
                              </p:par>
                              <p:par>
                                <p:cTn id="8" presetID="9" presetClass="entr" presetSubtype="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dissolve">
                                      <p:cBhvr>
                                        <p:cTn id="10" dur="5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dissolve">
                                      <p:cBhvr>
                                        <p:cTn id="15" dur="500"/>
                                        <p:tgtEl>
                                          <p:spTgt spid="6"/>
                                        </p:tgtEl>
                                      </p:cBhvr>
                                    </p:animEffect>
                                  </p:childTnLst>
                                </p:cTn>
                              </p:par>
                              <p:par>
                                <p:cTn id="16" presetID="9" presetClass="entr" presetSubtype="0" fill="hold" nodeType="withEffect">
                                  <p:stCondLst>
                                    <p:cond delay="0"/>
                                  </p:stCondLst>
                                  <p:childTnLst>
                                    <p:set>
                                      <p:cBhvr>
                                        <p:cTn id="17" dur="1" fill="hold">
                                          <p:stCondLst>
                                            <p:cond delay="0"/>
                                          </p:stCondLst>
                                        </p:cTn>
                                        <p:tgtEl>
                                          <p:spTgt spid="33796"/>
                                        </p:tgtEl>
                                        <p:attrNameLst>
                                          <p:attrName>style.visibility</p:attrName>
                                        </p:attrNameLst>
                                      </p:cBhvr>
                                      <p:to>
                                        <p:strVal val="visible"/>
                                      </p:to>
                                    </p:set>
                                    <p:animEffect transition="in" filter="dissolve">
                                      <p:cBhvr>
                                        <p:cTn id="18" dur="500"/>
                                        <p:tgtEl>
                                          <p:spTgt spid="337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Diagram 7"/>
          <p:cNvGraphicFramePr/>
          <p:nvPr/>
        </p:nvGraphicFramePr>
        <p:xfrm>
          <a:off x="457200" y="1447800"/>
          <a:ext cx="8382000" cy="4114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itle 3"/>
          <p:cNvSpPr>
            <a:spLocks noGrp="1"/>
          </p:cNvSpPr>
          <p:nvPr>
            <p:ph type="title"/>
          </p:nvPr>
        </p:nvSpPr>
        <p:spPr/>
        <p:txBody>
          <a:bodyPr/>
          <a:lstStyle/>
          <a:p>
            <a:pPr algn="l"/>
            <a:r>
              <a:rPr lang="es-CO" dirty="0" smtClean="0">
                <a:effectLst>
                  <a:outerShdw blurRad="38100" dist="38100" dir="2700000" algn="tl">
                    <a:srgbClr val="000000">
                      <a:alpha val="43137"/>
                    </a:srgbClr>
                  </a:outerShdw>
                </a:effectLst>
              </a:rPr>
              <a:t>… en la historia de Microsoft</a:t>
            </a:r>
            <a:endParaRPr lang="es-CO" dirty="0">
              <a:effectLst>
                <a:outerShdw blurRad="38100" dist="38100" dir="2700000" algn="tl">
                  <a:srgbClr val="000000">
                    <a:alpha val="43137"/>
                  </a:srgbClr>
                </a:outerShdw>
              </a:effectLst>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graphicEl>
                                              <a:dgm id="{FB8ECD4C-98BF-4EF4-BE0E-5F079C158143}"/>
                                            </p:graphicEl>
                                          </p:spTgt>
                                        </p:tgtEl>
                                        <p:attrNameLst>
                                          <p:attrName>style.visibility</p:attrName>
                                        </p:attrNameLst>
                                      </p:cBhvr>
                                      <p:to>
                                        <p:strVal val="visible"/>
                                      </p:to>
                                    </p:set>
                                    <p:animEffect transition="in" filter="dissolve">
                                      <p:cBhvr>
                                        <p:cTn id="7" dur="500"/>
                                        <p:tgtEl>
                                          <p:spTgt spid="8">
                                            <p:graphicEl>
                                              <a:dgm id="{FB8ECD4C-98BF-4EF4-BE0E-5F079C158143}"/>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
                                            <p:graphicEl>
                                              <a:dgm id="{8B832D64-CC55-40CE-B70C-0FDA52302244}"/>
                                            </p:graphicEl>
                                          </p:spTgt>
                                        </p:tgtEl>
                                        <p:attrNameLst>
                                          <p:attrName>style.visibility</p:attrName>
                                        </p:attrNameLst>
                                      </p:cBhvr>
                                      <p:to>
                                        <p:strVal val="visible"/>
                                      </p:to>
                                    </p:set>
                                    <p:animEffect transition="in" filter="wipe(left)">
                                      <p:cBhvr>
                                        <p:cTn id="12" dur="500"/>
                                        <p:tgtEl>
                                          <p:spTgt spid="8">
                                            <p:graphicEl>
                                              <a:dgm id="{8B832D64-CC55-40CE-B70C-0FDA52302244}"/>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
                                            <p:graphicEl>
                                              <a:dgm id="{B832F68E-D949-45B7-89C1-FD00927CBFDA}"/>
                                            </p:graphicEl>
                                          </p:spTgt>
                                        </p:tgtEl>
                                        <p:attrNameLst>
                                          <p:attrName>style.visibility</p:attrName>
                                        </p:attrNameLst>
                                      </p:cBhvr>
                                      <p:to>
                                        <p:strVal val="visible"/>
                                      </p:to>
                                    </p:set>
                                    <p:animEffect transition="in" filter="dissolve">
                                      <p:cBhvr>
                                        <p:cTn id="17" dur="500"/>
                                        <p:tgtEl>
                                          <p:spTgt spid="8">
                                            <p:graphicEl>
                                              <a:dgm id="{B832F68E-D949-45B7-89C1-FD00927CBFDA}"/>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8">
                                            <p:graphicEl>
                                              <a:dgm id="{2736C405-225F-484D-9371-A7A9954028AD}"/>
                                            </p:graphicEl>
                                          </p:spTgt>
                                        </p:tgtEl>
                                        <p:attrNameLst>
                                          <p:attrName>style.visibility</p:attrName>
                                        </p:attrNameLst>
                                      </p:cBhvr>
                                      <p:to>
                                        <p:strVal val="visible"/>
                                      </p:to>
                                    </p:set>
                                    <p:animEffect transition="in" filter="wipe(left)">
                                      <p:cBhvr>
                                        <p:cTn id="22" dur="500"/>
                                        <p:tgtEl>
                                          <p:spTgt spid="8">
                                            <p:graphicEl>
                                              <a:dgm id="{2736C405-225F-484D-9371-A7A9954028AD}"/>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8">
                                            <p:graphicEl>
                                              <a:dgm id="{B3B9EC2A-2B14-4DFB-B05C-3992C48A6C55}"/>
                                            </p:graphicEl>
                                          </p:spTgt>
                                        </p:tgtEl>
                                        <p:attrNameLst>
                                          <p:attrName>style.visibility</p:attrName>
                                        </p:attrNameLst>
                                      </p:cBhvr>
                                      <p:to>
                                        <p:strVal val="visible"/>
                                      </p:to>
                                    </p:set>
                                    <p:animEffect transition="in" filter="dissolve">
                                      <p:cBhvr>
                                        <p:cTn id="27" dur="500"/>
                                        <p:tgtEl>
                                          <p:spTgt spid="8">
                                            <p:graphicEl>
                                              <a:dgm id="{B3B9EC2A-2B14-4DFB-B05C-3992C48A6C55}"/>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8">
                                            <p:graphicEl>
                                              <a:dgm id="{0347185A-D89A-46C6-86C4-F369BCDC3E54}"/>
                                            </p:graphicEl>
                                          </p:spTgt>
                                        </p:tgtEl>
                                        <p:attrNameLst>
                                          <p:attrName>style.visibility</p:attrName>
                                        </p:attrNameLst>
                                      </p:cBhvr>
                                      <p:to>
                                        <p:strVal val="visible"/>
                                      </p:to>
                                    </p:set>
                                    <p:animEffect transition="in" filter="wipe(left)">
                                      <p:cBhvr>
                                        <p:cTn id="32" dur="500"/>
                                        <p:tgtEl>
                                          <p:spTgt spid="8">
                                            <p:graphicEl>
                                              <a:dgm id="{0347185A-D89A-46C6-86C4-F369BCDC3E54}"/>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Sub>
          <a:bldDgm bld="one"/>
        </p:bldSub>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Diagram 7"/>
          <p:cNvGraphicFramePr/>
          <p:nvPr/>
        </p:nvGraphicFramePr>
        <p:xfrm>
          <a:off x="685800" y="990600"/>
          <a:ext cx="7772400" cy="5308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itle 3"/>
          <p:cNvSpPr>
            <a:spLocks noGrp="1"/>
          </p:cNvSpPr>
          <p:nvPr>
            <p:ph type="title"/>
          </p:nvPr>
        </p:nvSpPr>
        <p:spPr/>
        <p:txBody>
          <a:bodyPr/>
          <a:lstStyle/>
          <a:p>
            <a:pPr algn="l"/>
            <a:r>
              <a:rPr lang="es-CO" dirty="0" smtClean="0">
                <a:effectLst>
                  <a:outerShdw blurRad="38100" dist="38100" dir="2700000" algn="tl">
                    <a:srgbClr val="000000">
                      <a:alpha val="43137"/>
                    </a:srgbClr>
                  </a:outerShdw>
                </a:effectLst>
              </a:rPr>
              <a:t>… actualmente en Microsoft</a:t>
            </a:r>
            <a:endParaRPr lang="es-CO" dirty="0">
              <a:effectLst>
                <a:outerShdw blurRad="38100" dist="38100" dir="2700000" algn="tl">
                  <a:srgbClr val="000000">
                    <a:alpha val="43137"/>
                  </a:srgbClr>
                </a:outerShdw>
              </a:effectLst>
            </a:endParaRPr>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ISV Think Big Template">
  <a:themeElements>
    <a:clrScheme name="White - blue accents template template">
      <a:dk1>
        <a:srgbClr val="000000"/>
      </a:dk1>
      <a:lt1>
        <a:srgbClr val="FFFFFF"/>
      </a:lt1>
      <a:dk2>
        <a:srgbClr val="1D4775"/>
      </a:dk2>
      <a:lt2>
        <a:srgbClr val="FEF194"/>
      </a:lt2>
      <a:accent1>
        <a:srgbClr val="FFC000"/>
      </a:accent1>
      <a:accent2>
        <a:srgbClr val="3497AE"/>
      </a:accent2>
      <a:accent3>
        <a:srgbClr val="DF8045"/>
      </a:accent3>
      <a:accent4>
        <a:srgbClr val="7DCC2E"/>
      </a:accent4>
      <a:accent5>
        <a:srgbClr val="FF9929"/>
      </a:accent5>
      <a:accent6>
        <a:srgbClr val="A061C3"/>
      </a:accent6>
      <a:hlink>
        <a:srgbClr val="1D4775"/>
      </a:hlink>
      <a:folHlink>
        <a:srgbClr val="1D4775"/>
      </a:folHlink>
    </a:clrScheme>
    <a:fontScheme name="Blue-Purple TT">
      <a:majorFont>
        <a:latin typeface="Segoe"/>
        <a:ea typeface=""/>
        <a:cs typeface=""/>
      </a:majorFont>
      <a:minorFont>
        <a:latin typeface="Sego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ISV Think Big Template</Template>
  <TotalTime>2312</TotalTime>
  <Words>707</Words>
  <Application>Microsoft Office PowerPoint</Application>
  <PresentationFormat>On-screen Show (4:3)</PresentationFormat>
  <Paragraphs>129</Paragraphs>
  <Slides>19</Slides>
  <Notes>19</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ISV Think Big Template</vt:lpstr>
      <vt:lpstr>Slide 1</vt:lpstr>
      <vt:lpstr>Innovación como base de crecimiento  </vt:lpstr>
      <vt:lpstr>Slide 3</vt:lpstr>
      <vt:lpstr>… ¿en qué consiste?</vt:lpstr>
      <vt:lpstr>… un ejemplo clásico</vt:lpstr>
      <vt:lpstr>… adopción de tecnología</vt:lpstr>
      <vt:lpstr>… otros ejemplos</vt:lpstr>
      <vt:lpstr>… en la historia de Microsoft</vt:lpstr>
      <vt:lpstr>… actualmente en Microsoft</vt:lpstr>
      <vt:lpstr>… actualmente en Microsoft</vt:lpstr>
      <vt:lpstr>Experiencia Visual</vt:lpstr>
      <vt:lpstr>… actualmente en Microsoft</vt:lpstr>
      <vt:lpstr>… actualmente en Microsoft</vt:lpstr>
      <vt:lpstr>… situación actual del mercado</vt:lpstr>
      <vt:lpstr>… soluciones de más valor</vt:lpstr>
      <vt:lpstr>… soluciones de mayor ahorro</vt:lpstr>
      <vt:lpstr>Lo anterior parece tener sentido…</vt:lpstr>
      <vt:lpstr>… nuestro objetivo</vt:lpstr>
      <vt:lpstr>Slide 19</vt:lpstr>
    </vt:vector>
  </TitlesOfParts>
  <Manager>&lt;Content Manager Name Here&gt;</Manager>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&lt;Event Name Here&gt;</dc:subject>
  <dc:creator>SandraMarin</dc:creator>
  <dc:description>Template:_x000d_
Formatting:_x000d_
Event Date:_x000d_
Event Location:_x000d_
Audience:</dc:description>
  <cp:lastModifiedBy>SandraMarin</cp:lastModifiedBy>
  <cp:revision>113</cp:revision>
  <dcterms:created xsi:type="dcterms:W3CDTF">2008-11-23T23:47:02Z</dcterms:created>
  <dcterms:modified xsi:type="dcterms:W3CDTF">2009-02-22T18:50:48Z</dcterms:modified>
</cp:coreProperties>
</file>