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52"/>
  </p:notesMasterIdLst>
  <p:handoutMasterIdLst>
    <p:handoutMasterId r:id="rId53"/>
  </p:handoutMasterIdLst>
  <p:sldIdLst>
    <p:sldId id="522" r:id="rId2"/>
    <p:sldId id="257" r:id="rId3"/>
    <p:sldId id="296" r:id="rId4"/>
    <p:sldId id="527" r:id="rId5"/>
    <p:sldId id="528" r:id="rId6"/>
    <p:sldId id="529" r:id="rId7"/>
    <p:sldId id="530" r:id="rId8"/>
    <p:sldId id="531" r:id="rId9"/>
    <p:sldId id="532" r:id="rId10"/>
    <p:sldId id="533" r:id="rId11"/>
    <p:sldId id="535" r:id="rId12"/>
    <p:sldId id="576" r:id="rId13"/>
    <p:sldId id="536" r:id="rId14"/>
    <p:sldId id="537" r:id="rId15"/>
    <p:sldId id="538" r:id="rId16"/>
    <p:sldId id="539" r:id="rId17"/>
    <p:sldId id="540" r:id="rId18"/>
    <p:sldId id="541" r:id="rId19"/>
    <p:sldId id="542" r:id="rId20"/>
    <p:sldId id="543" r:id="rId21"/>
    <p:sldId id="544" r:id="rId22"/>
    <p:sldId id="545" r:id="rId23"/>
    <p:sldId id="546" r:id="rId24"/>
    <p:sldId id="577" r:id="rId25"/>
    <p:sldId id="548" r:id="rId26"/>
    <p:sldId id="550" r:id="rId27"/>
    <p:sldId id="551"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566" r:id="rId42"/>
    <p:sldId id="567" r:id="rId43"/>
    <p:sldId id="568" r:id="rId44"/>
    <p:sldId id="569" r:id="rId45"/>
    <p:sldId id="570" r:id="rId46"/>
    <p:sldId id="571" r:id="rId47"/>
    <p:sldId id="572" r:id="rId48"/>
    <p:sldId id="575" r:id="rId49"/>
    <p:sldId id="526" r:id="rId50"/>
    <p:sldId id="475" r:id="rId5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ALM" lastIdx="11" clrIdx="0"/>
  <p:cmAuthor id="1" name="Todd Ravenholt" initials="" lastIdx="1" clrIdx="1"/>
  <p:cmAuthor id="2" name="Jill Steinberg"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0000"/>
    <a:srgbClr val="EF7D71"/>
    <a:srgbClr val="FFFF99"/>
    <a:srgbClr val="EAEAEA"/>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51" autoAdjust="0"/>
    <p:restoredTop sz="92819" autoAdjust="0"/>
  </p:normalViewPr>
  <p:slideViewPr>
    <p:cSldViewPr snapToGrid="0" snapToObjects="1">
      <p:cViewPr>
        <p:scale>
          <a:sx n="90" d="100"/>
          <a:sy n="90" d="100"/>
        </p:scale>
        <p:origin x="-1002" y="-132"/>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448"/>
    </p:cViewPr>
  </p:sorterViewPr>
  <p:notesViewPr>
    <p:cSldViewPr snapToGrid="0" snapToObjects="1">
      <p:cViewPr varScale="1">
        <p:scale>
          <a:sx n="70" d="100"/>
          <a:sy n="70" d="100"/>
        </p:scale>
        <p:origin x="-1764" y="-102"/>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F5314-F0DB-41FF-A8D3-44FCB51FBBFB}" type="doc">
      <dgm:prSet loTypeId="urn:microsoft.com/office/officeart/2005/8/layout/gear1" loCatId="relationship" qsTypeId="urn:microsoft.com/office/officeart/2005/8/quickstyle/3d1" qsCatId="3D" csTypeId="urn:microsoft.com/office/officeart/2005/8/colors/accent4_4" csCatId="accent4" phldr="1"/>
      <dgm:spPr/>
    </dgm:pt>
    <dgm:pt modelId="{3989A61C-22ED-4C0D-AF7C-FCF3028A2C59}">
      <dgm:prSet phldrT="[Text]" custT="1"/>
      <dgm:spPr>
        <a:xfrm>
          <a:off x="2410459" y="1623059"/>
          <a:ext cx="1983740" cy="1983740"/>
        </a:xfrm>
        <a:prstGeom prst="gear9">
          <a:avLst/>
        </a:prstGeom>
        <a:gradFill rotWithShape="0">
          <a:gsLst>
            <a:gs pos="0">
              <a:srgbClr val="7DCC2E">
                <a:shade val="50000"/>
                <a:hueOff val="0"/>
                <a:satOff val="0"/>
                <a:lumOff val="0"/>
                <a:alphaOff val="0"/>
                <a:shade val="15000"/>
                <a:satMod val="180000"/>
              </a:srgbClr>
            </a:gs>
            <a:gs pos="50000">
              <a:srgbClr val="7DCC2E">
                <a:shade val="50000"/>
                <a:hueOff val="0"/>
                <a:satOff val="0"/>
                <a:lumOff val="0"/>
                <a:alphaOff val="0"/>
                <a:shade val="45000"/>
                <a:satMod val="170000"/>
              </a:srgbClr>
            </a:gs>
            <a:gs pos="70000">
              <a:srgbClr val="7DCC2E">
                <a:shade val="50000"/>
                <a:hueOff val="0"/>
                <a:satOff val="0"/>
                <a:lumOff val="0"/>
                <a:alphaOff val="0"/>
                <a:tint val="99000"/>
                <a:shade val="65000"/>
                <a:satMod val="155000"/>
              </a:srgbClr>
            </a:gs>
            <a:gs pos="100000">
              <a:srgbClr val="7DCC2E">
                <a:shade val="50000"/>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altLang="zh-CN" sz="1200" b="1" dirty="0" smtClean="0">
              <a:solidFill>
                <a:srgbClr val="FFFFFF"/>
              </a:solidFill>
              <a:latin typeface="微軟正黑體" pitchFamily="34" charset="-120"/>
              <a:ea typeface="微軟正黑體" pitchFamily="34" charset="-120"/>
              <a:cs typeface="+mn-cs"/>
            </a:rPr>
            <a:t>Management</a:t>
          </a:r>
          <a:endParaRPr lang="zh-CN" altLang="en-US" sz="1200" b="1" dirty="0">
            <a:solidFill>
              <a:srgbClr val="FFFFFF"/>
            </a:solidFill>
            <a:latin typeface="微軟正黑體" pitchFamily="34" charset="-120"/>
            <a:ea typeface="微軟正黑體" pitchFamily="34" charset="-120"/>
            <a:cs typeface="+mn-cs"/>
          </a:endParaRPr>
        </a:p>
      </dgm:t>
    </dgm:pt>
    <dgm:pt modelId="{11F8ED23-0D25-49E1-8080-2F37A7F6168E}" type="parTrans" cxnId="{952D5564-2AD3-490E-8B60-92ED8D248BA8}">
      <dgm:prSet/>
      <dgm:spPr/>
      <dgm:t>
        <a:bodyPr/>
        <a:lstStyle/>
        <a:p>
          <a:endParaRPr lang="zh-CN" altLang="en-US" sz="1200" b="1">
            <a:latin typeface="微軟正黑體" pitchFamily="34" charset="-120"/>
            <a:ea typeface="微軟正黑體" pitchFamily="34" charset="-120"/>
          </a:endParaRPr>
        </a:p>
      </dgm:t>
    </dgm:pt>
    <dgm:pt modelId="{5311109F-6C53-48F9-8BF2-2752E8F40D5A}" type="sibTrans" cxnId="{952D5564-2AD3-490E-8B60-92ED8D248BA8}">
      <dgm:prSet/>
      <dgm:spPr>
        <a:xfrm>
          <a:off x="2251581" y="1327307"/>
          <a:ext cx="2539187" cy="2539187"/>
        </a:xfrm>
        <a:prstGeom prst="circularArrow">
          <a:avLst>
            <a:gd name="adj1" fmla="val 4688"/>
            <a:gd name="adj2" fmla="val 299029"/>
            <a:gd name="adj3" fmla="val 2500444"/>
            <a:gd name="adj4" fmla="val 15895568"/>
            <a:gd name="adj5" fmla="val 5469"/>
          </a:avLst>
        </a:prstGeom>
        <a:gradFill rotWithShape="0">
          <a:gsLst>
            <a:gs pos="0">
              <a:srgbClr val="7DCC2E">
                <a:shade val="90000"/>
                <a:hueOff val="0"/>
                <a:satOff val="0"/>
                <a:lumOff val="0"/>
                <a:alphaOff val="0"/>
                <a:shade val="15000"/>
                <a:satMod val="180000"/>
              </a:srgbClr>
            </a:gs>
            <a:gs pos="50000">
              <a:srgbClr val="7DCC2E">
                <a:shade val="90000"/>
                <a:hueOff val="0"/>
                <a:satOff val="0"/>
                <a:lumOff val="0"/>
                <a:alphaOff val="0"/>
                <a:shade val="45000"/>
                <a:satMod val="170000"/>
              </a:srgbClr>
            </a:gs>
            <a:gs pos="70000">
              <a:srgbClr val="7DCC2E">
                <a:shade val="90000"/>
                <a:hueOff val="0"/>
                <a:satOff val="0"/>
                <a:lumOff val="0"/>
                <a:alphaOff val="0"/>
                <a:tint val="99000"/>
                <a:shade val="65000"/>
                <a:satMod val="155000"/>
              </a:srgbClr>
            </a:gs>
            <a:gs pos="100000">
              <a:srgbClr val="7DCC2E">
                <a:shade val="90000"/>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CN" altLang="en-US" sz="1200" b="1">
            <a:latin typeface="微軟正黑體" pitchFamily="34" charset="-120"/>
            <a:ea typeface="微軟正黑體" pitchFamily="34" charset="-120"/>
          </a:endParaRPr>
        </a:p>
      </dgm:t>
    </dgm:pt>
    <dgm:pt modelId="{9FE62222-3D6F-4001-BE13-551247BF06BF}">
      <dgm:prSet phldrT="[Text]" custT="1"/>
      <dgm:spPr>
        <a:xfrm>
          <a:off x="1256283" y="1154176"/>
          <a:ext cx="1442720" cy="1442720"/>
        </a:xfrm>
        <a:prstGeom prst="gear6">
          <a:avLst/>
        </a:prstGeom>
        <a:gradFill rotWithShape="0">
          <a:gsLst>
            <a:gs pos="0">
              <a:srgbClr val="7DCC2E">
                <a:shade val="50000"/>
                <a:hueOff val="378958"/>
                <a:satOff val="-12141"/>
                <a:lumOff val="30077"/>
                <a:alphaOff val="0"/>
                <a:shade val="15000"/>
                <a:satMod val="180000"/>
              </a:srgbClr>
            </a:gs>
            <a:gs pos="50000">
              <a:srgbClr val="7DCC2E">
                <a:shade val="50000"/>
                <a:hueOff val="378958"/>
                <a:satOff val="-12141"/>
                <a:lumOff val="30077"/>
                <a:alphaOff val="0"/>
                <a:shade val="45000"/>
                <a:satMod val="170000"/>
              </a:srgbClr>
            </a:gs>
            <a:gs pos="70000">
              <a:srgbClr val="7DCC2E">
                <a:shade val="50000"/>
                <a:hueOff val="378958"/>
                <a:satOff val="-12141"/>
                <a:lumOff val="30077"/>
                <a:alphaOff val="0"/>
                <a:tint val="99000"/>
                <a:shade val="65000"/>
                <a:satMod val="155000"/>
              </a:srgbClr>
            </a:gs>
            <a:gs pos="100000">
              <a:srgbClr val="7DCC2E">
                <a:shade val="50000"/>
                <a:hueOff val="378958"/>
                <a:satOff val="-12141"/>
                <a:lumOff val="30077"/>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altLang="zh-CN" sz="1200" b="1" dirty="0" smtClean="0">
              <a:solidFill>
                <a:srgbClr val="FFFFFF"/>
              </a:solidFill>
              <a:latin typeface="微軟正黑體" pitchFamily="34" charset="-120"/>
              <a:ea typeface="微軟正黑體" pitchFamily="34" charset="-120"/>
              <a:cs typeface="+mn-cs"/>
            </a:rPr>
            <a:t>Reporting</a:t>
          </a:r>
          <a:endParaRPr lang="zh-CN" altLang="en-US" sz="1200" b="1" dirty="0">
            <a:solidFill>
              <a:srgbClr val="FFFFFF"/>
            </a:solidFill>
            <a:latin typeface="微軟正黑體" pitchFamily="34" charset="-120"/>
            <a:ea typeface="微軟正黑體" pitchFamily="34" charset="-120"/>
            <a:cs typeface="+mn-cs"/>
          </a:endParaRPr>
        </a:p>
      </dgm:t>
    </dgm:pt>
    <dgm:pt modelId="{7BDA2F4F-51DB-4878-8BE1-5E848DDEA9CB}" type="parTrans" cxnId="{EB65A65B-10E2-4F11-8CCF-5E6133178997}">
      <dgm:prSet/>
      <dgm:spPr/>
      <dgm:t>
        <a:bodyPr/>
        <a:lstStyle/>
        <a:p>
          <a:endParaRPr lang="zh-CN" altLang="en-US" sz="1200" b="1">
            <a:latin typeface="微軟正黑體" pitchFamily="34" charset="-120"/>
            <a:ea typeface="微軟正黑體" pitchFamily="34" charset="-120"/>
          </a:endParaRPr>
        </a:p>
      </dgm:t>
    </dgm:pt>
    <dgm:pt modelId="{D2CB20B2-DE49-439B-8616-1A2EA50078C2}" type="sibTrans" cxnId="{EB65A65B-10E2-4F11-8CCF-5E6133178997}">
      <dgm:prSet/>
      <dgm:spPr>
        <a:xfrm>
          <a:off x="1000781" y="837477"/>
          <a:ext cx="1844878" cy="1844878"/>
        </a:xfrm>
        <a:prstGeom prst="leftCircularArrow">
          <a:avLst>
            <a:gd name="adj1" fmla="val 6452"/>
            <a:gd name="adj2" fmla="val 429999"/>
            <a:gd name="adj3" fmla="val 10489124"/>
            <a:gd name="adj4" fmla="val 14837806"/>
            <a:gd name="adj5" fmla="val 7527"/>
          </a:avLst>
        </a:prstGeom>
        <a:gradFill rotWithShape="0">
          <a:gsLst>
            <a:gs pos="0">
              <a:srgbClr val="7DCC2E">
                <a:shade val="90000"/>
                <a:hueOff val="390821"/>
                <a:satOff val="-11157"/>
                <a:lumOff val="23934"/>
                <a:alphaOff val="0"/>
                <a:shade val="15000"/>
                <a:satMod val="180000"/>
              </a:srgbClr>
            </a:gs>
            <a:gs pos="50000">
              <a:srgbClr val="7DCC2E">
                <a:shade val="90000"/>
                <a:hueOff val="390821"/>
                <a:satOff val="-11157"/>
                <a:lumOff val="23934"/>
                <a:alphaOff val="0"/>
                <a:shade val="45000"/>
                <a:satMod val="170000"/>
              </a:srgbClr>
            </a:gs>
            <a:gs pos="70000">
              <a:srgbClr val="7DCC2E">
                <a:shade val="90000"/>
                <a:hueOff val="390821"/>
                <a:satOff val="-11157"/>
                <a:lumOff val="23934"/>
                <a:alphaOff val="0"/>
                <a:tint val="99000"/>
                <a:shade val="65000"/>
                <a:satMod val="155000"/>
              </a:srgbClr>
            </a:gs>
            <a:gs pos="100000">
              <a:srgbClr val="7DCC2E">
                <a:shade val="90000"/>
                <a:hueOff val="390821"/>
                <a:satOff val="-11157"/>
                <a:lumOff val="23934"/>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CN" altLang="en-US" sz="1200" b="1">
            <a:latin typeface="微軟正黑體" pitchFamily="34" charset="-120"/>
            <a:ea typeface="微軟正黑體" pitchFamily="34" charset="-120"/>
          </a:endParaRPr>
        </a:p>
      </dgm:t>
    </dgm:pt>
    <dgm:pt modelId="{E4C596F3-8E49-4429-A956-B833DDEBE28A}">
      <dgm:prSet phldrT="[Text]" custT="1"/>
      <dgm:spPr>
        <a:xfrm rot="20700000">
          <a:off x="2064354" y="158846"/>
          <a:ext cx="1413571" cy="1413571"/>
        </a:xfrm>
        <a:prstGeom prst="gear6">
          <a:avLst/>
        </a:prstGeom>
        <a:gradFill rotWithShape="0">
          <a:gsLst>
            <a:gs pos="0">
              <a:srgbClr val="7DCC2E">
                <a:shade val="50000"/>
                <a:hueOff val="378958"/>
                <a:satOff val="-12141"/>
                <a:lumOff val="30077"/>
                <a:alphaOff val="0"/>
                <a:shade val="15000"/>
                <a:satMod val="180000"/>
              </a:srgbClr>
            </a:gs>
            <a:gs pos="50000">
              <a:srgbClr val="7DCC2E">
                <a:shade val="50000"/>
                <a:hueOff val="378958"/>
                <a:satOff val="-12141"/>
                <a:lumOff val="30077"/>
                <a:alphaOff val="0"/>
                <a:shade val="45000"/>
                <a:satMod val="170000"/>
              </a:srgbClr>
            </a:gs>
            <a:gs pos="70000">
              <a:srgbClr val="7DCC2E">
                <a:shade val="50000"/>
                <a:hueOff val="378958"/>
                <a:satOff val="-12141"/>
                <a:lumOff val="30077"/>
                <a:alphaOff val="0"/>
                <a:tint val="99000"/>
                <a:shade val="65000"/>
                <a:satMod val="155000"/>
              </a:srgbClr>
            </a:gs>
            <a:gs pos="100000">
              <a:srgbClr val="7DCC2E">
                <a:shade val="50000"/>
                <a:hueOff val="378958"/>
                <a:satOff val="-12141"/>
                <a:lumOff val="30077"/>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altLang="zh-CN" sz="1200" b="1" dirty="0" smtClean="0">
              <a:solidFill>
                <a:srgbClr val="FFFFFF"/>
              </a:solidFill>
              <a:latin typeface="微軟正黑體" pitchFamily="34" charset="-120"/>
              <a:ea typeface="微軟正黑體" pitchFamily="34" charset="-120"/>
              <a:cs typeface="+mn-cs"/>
            </a:rPr>
            <a:t>Alert</a:t>
          </a:r>
          <a:endParaRPr lang="zh-CN" altLang="en-US" sz="1200" b="1" dirty="0">
            <a:solidFill>
              <a:srgbClr val="FFFFFF"/>
            </a:solidFill>
            <a:latin typeface="微軟正黑體" pitchFamily="34" charset="-120"/>
            <a:ea typeface="微軟正黑體" pitchFamily="34" charset="-120"/>
            <a:cs typeface="+mn-cs"/>
          </a:endParaRPr>
        </a:p>
      </dgm:t>
    </dgm:pt>
    <dgm:pt modelId="{FD447FC0-03A1-4EF9-BC76-0CDA47B5018F}" type="parTrans" cxnId="{E641334A-ED6A-4059-9A5F-2BA4DE35F686}">
      <dgm:prSet/>
      <dgm:spPr/>
      <dgm:t>
        <a:bodyPr/>
        <a:lstStyle/>
        <a:p>
          <a:endParaRPr lang="zh-CN" altLang="en-US" sz="1200" b="1">
            <a:latin typeface="微軟正黑體" pitchFamily="34" charset="-120"/>
            <a:ea typeface="微軟正黑體" pitchFamily="34" charset="-120"/>
          </a:endParaRPr>
        </a:p>
      </dgm:t>
    </dgm:pt>
    <dgm:pt modelId="{6F7BD4AA-AC33-49A8-A176-86E181B883DB}" type="sibTrans" cxnId="{E641334A-ED6A-4059-9A5F-2BA4DE35F686}">
      <dgm:prSet/>
      <dgm:spPr>
        <a:xfrm>
          <a:off x="1737380" y="-148257"/>
          <a:ext cx="1989150" cy="1989150"/>
        </a:xfrm>
        <a:prstGeom prst="circularArrow">
          <a:avLst>
            <a:gd name="adj1" fmla="val 5984"/>
            <a:gd name="adj2" fmla="val 394124"/>
            <a:gd name="adj3" fmla="val 13313824"/>
            <a:gd name="adj4" fmla="val 10508221"/>
            <a:gd name="adj5" fmla="val 6981"/>
          </a:avLst>
        </a:prstGeom>
        <a:gradFill rotWithShape="0">
          <a:gsLst>
            <a:gs pos="0">
              <a:srgbClr val="7DCC2E">
                <a:shade val="90000"/>
                <a:hueOff val="390821"/>
                <a:satOff val="-11157"/>
                <a:lumOff val="23934"/>
                <a:alphaOff val="0"/>
                <a:shade val="15000"/>
                <a:satMod val="180000"/>
              </a:srgbClr>
            </a:gs>
            <a:gs pos="50000">
              <a:srgbClr val="7DCC2E">
                <a:shade val="90000"/>
                <a:hueOff val="390821"/>
                <a:satOff val="-11157"/>
                <a:lumOff val="23934"/>
                <a:alphaOff val="0"/>
                <a:shade val="45000"/>
                <a:satMod val="170000"/>
              </a:srgbClr>
            </a:gs>
            <a:gs pos="70000">
              <a:srgbClr val="7DCC2E">
                <a:shade val="90000"/>
                <a:hueOff val="390821"/>
                <a:satOff val="-11157"/>
                <a:lumOff val="23934"/>
                <a:alphaOff val="0"/>
                <a:tint val="99000"/>
                <a:shade val="65000"/>
                <a:satMod val="155000"/>
              </a:srgbClr>
            </a:gs>
            <a:gs pos="100000">
              <a:srgbClr val="7DCC2E">
                <a:shade val="90000"/>
                <a:hueOff val="390821"/>
                <a:satOff val="-11157"/>
                <a:lumOff val="23934"/>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zh-CN" altLang="en-US" sz="1200" b="1">
            <a:latin typeface="微軟正黑體" pitchFamily="34" charset="-120"/>
            <a:ea typeface="微軟正黑體" pitchFamily="34" charset="-120"/>
          </a:endParaRPr>
        </a:p>
      </dgm:t>
    </dgm:pt>
    <dgm:pt modelId="{5BEA009A-11ED-4771-8613-B27628ABB4A8}" type="pres">
      <dgm:prSet presAssocID="{91DF5314-F0DB-41FF-A8D3-44FCB51FBBFB}" presName="composite" presStyleCnt="0">
        <dgm:presLayoutVars>
          <dgm:chMax val="3"/>
          <dgm:animLvl val="lvl"/>
          <dgm:resizeHandles val="exact"/>
        </dgm:presLayoutVars>
      </dgm:prSet>
      <dgm:spPr/>
    </dgm:pt>
    <dgm:pt modelId="{442A21BE-DB64-4B51-BE2E-4E21E6EE77B3}" type="pres">
      <dgm:prSet presAssocID="{3989A61C-22ED-4C0D-AF7C-FCF3028A2C59}" presName="gear1" presStyleLbl="node1" presStyleIdx="0" presStyleCnt="3">
        <dgm:presLayoutVars>
          <dgm:chMax val="1"/>
          <dgm:bulletEnabled val="1"/>
        </dgm:presLayoutVars>
      </dgm:prSet>
      <dgm:spPr/>
      <dgm:t>
        <a:bodyPr/>
        <a:lstStyle/>
        <a:p>
          <a:endParaRPr lang="en-US"/>
        </a:p>
      </dgm:t>
    </dgm:pt>
    <dgm:pt modelId="{8F4ED053-84DB-4C75-A892-8495AACEFE75}" type="pres">
      <dgm:prSet presAssocID="{3989A61C-22ED-4C0D-AF7C-FCF3028A2C59}" presName="gear1srcNode" presStyleLbl="node1" presStyleIdx="0" presStyleCnt="3"/>
      <dgm:spPr/>
      <dgm:t>
        <a:bodyPr/>
        <a:lstStyle/>
        <a:p>
          <a:endParaRPr lang="en-US"/>
        </a:p>
      </dgm:t>
    </dgm:pt>
    <dgm:pt modelId="{EC338327-7388-45A9-BA50-17B31C73C6FB}" type="pres">
      <dgm:prSet presAssocID="{3989A61C-22ED-4C0D-AF7C-FCF3028A2C59}" presName="gear1dstNode" presStyleLbl="node1" presStyleIdx="0" presStyleCnt="3"/>
      <dgm:spPr/>
      <dgm:t>
        <a:bodyPr/>
        <a:lstStyle/>
        <a:p>
          <a:endParaRPr lang="en-US"/>
        </a:p>
      </dgm:t>
    </dgm:pt>
    <dgm:pt modelId="{D4C05807-D419-407C-881A-C96F36FCA01D}" type="pres">
      <dgm:prSet presAssocID="{9FE62222-3D6F-4001-BE13-551247BF06BF}" presName="gear2" presStyleLbl="node1" presStyleIdx="1" presStyleCnt="3">
        <dgm:presLayoutVars>
          <dgm:chMax val="1"/>
          <dgm:bulletEnabled val="1"/>
        </dgm:presLayoutVars>
      </dgm:prSet>
      <dgm:spPr/>
      <dgm:t>
        <a:bodyPr/>
        <a:lstStyle/>
        <a:p>
          <a:endParaRPr lang="zh-CN" altLang="en-US"/>
        </a:p>
      </dgm:t>
    </dgm:pt>
    <dgm:pt modelId="{065A115D-B12F-44C8-B157-BFC5338833E6}" type="pres">
      <dgm:prSet presAssocID="{9FE62222-3D6F-4001-BE13-551247BF06BF}" presName="gear2srcNode" presStyleLbl="node1" presStyleIdx="1" presStyleCnt="3"/>
      <dgm:spPr/>
      <dgm:t>
        <a:bodyPr/>
        <a:lstStyle/>
        <a:p>
          <a:endParaRPr lang="en-US"/>
        </a:p>
      </dgm:t>
    </dgm:pt>
    <dgm:pt modelId="{500D3AD0-0028-4D11-BB26-B567452CE28D}" type="pres">
      <dgm:prSet presAssocID="{9FE62222-3D6F-4001-BE13-551247BF06BF}" presName="gear2dstNode" presStyleLbl="node1" presStyleIdx="1" presStyleCnt="3"/>
      <dgm:spPr/>
      <dgm:t>
        <a:bodyPr/>
        <a:lstStyle/>
        <a:p>
          <a:endParaRPr lang="en-US"/>
        </a:p>
      </dgm:t>
    </dgm:pt>
    <dgm:pt modelId="{5743ED32-4249-4D7A-B745-9198283BFF8F}" type="pres">
      <dgm:prSet presAssocID="{E4C596F3-8E49-4429-A956-B833DDEBE28A}" presName="gear3" presStyleLbl="node1" presStyleIdx="2" presStyleCnt="3"/>
      <dgm:spPr/>
      <dgm:t>
        <a:bodyPr/>
        <a:lstStyle/>
        <a:p>
          <a:endParaRPr lang="en-US"/>
        </a:p>
      </dgm:t>
    </dgm:pt>
    <dgm:pt modelId="{0D70A35A-0166-48D5-89DE-EAF78BAD88FD}" type="pres">
      <dgm:prSet presAssocID="{E4C596F3-8E49-4429-A956-B833DDEBE28A}" presName="gear3tx" presStyleLbl="node1" presStyleIdx="2" presStyleCnt="3">
        <dgm:presLayoutVars>
          <dgm:chMax val="1"/>
          <dgm:bulletEnabled val="1"/>
        </dgm:presLayoutVars>
      </dgm:prSet>
      <dgm:spPr/>
      <dgm:t>
        <a:bodyPr/>
        <a:lstStyle/>
        <a:p>
          <a:endParaRPr lang="en-US"/>
        </a:p>
      </dgm:t>
    </dgm:pt>
    <dgm:pt modelId="{1EB649D8-993E-404E-A1D6-4219E1E59E2A}" type="pres">
      <dgm:prSet presAssocID="{E4C596F3-8E49-4429-A956-B833DDEBE28A}" presName="gear3srcNode" presStyleLbl="node1" presStyleIdx="2" presStyleCnt="3"/>
      <dgm:spPr/>
      <dgm:t>
        <a:bodyPr/>
        <a:lstStyle/>
        <a:p>
          <a:endParaRPr lang="en-US"/>
        </a:p>
      </dgm:t>
    </dgm:pt>
    <dgm:pt modelId="{97A2FE15-51E4-444C-9115-B97424CBF6AE}" type="pres">
      <dgm:prSet presAssocID="{E4C596F3-8E49-4429-A956-B833DDEBE28A}" presName="gear3dstNode" presStyleLbl="node1" presStyleIdx="2" presStyleCnt="3"/>
      <dgm:spPr/>
      <dgm:t>
        <a:bodyPr/>
        <a:lstStyle/>
        <a:p>
          <a:endParaRPr lang="en-US"/>
        </a:p>
      </dgm:t>
    </dgm:pt>
    <dgm:pt modelId="{C10AA287-5C99-479A-A8FA-58672550124D}" type="pres">
      <dgm:prSet presAssocID="{5311109F-6C53-48F9-8BF2-2752E8F40D5A}" presName="connector1" presStyleLbl="sibTrans2D1" presStyleIdx="0" presStyleCnt="3"/>
      <dgm:spPr/>
      <dgm:t>
        <a:bodyPr/>
        <a:lstStyle/>
        <a:p>
          <a:endParaRPr lang="en-US"/>
        </a:p>
      </dgm:t>
    </dgm:pt>
    <dgm:pt modelId="{88814E1A-BCD8-42CA-ADB3-409D078E4018}" type="pres">
      <dgm:prSet presAssocID="{D2CB20B2-DE49-439B-8616-1A2EA50078C2}" presName="connector2" presStyleLbl="sibTrans2D1" presStyleIdx="1" presStyleCnt="3"/>
      <dgm:spPr/>
      <dgm:t>
        <a:bodyPr/>
        <a:lstStyle/>
        <a:p>
          <a:endParaRPr lang="en-US"/>
        </a:p>
      </dgm:t>
    </dgm:pt>
    <dgm:pt modelId="{B56E0461-FE14-4E9B-8C9A-13B1FBBE13E8}" type="pres">
      <dgm:prSet presAssocID="{6F7BD4AA-AC33-49A8-A176-86E181B883DB}" presName="connector3" presStyleLbl="sibTrans2D1" presStyleIdx="2" presStyleCnt="3"/>
      <dgm:spPr/>
      <dgm:t>
        <a:bodyPr/>
        <a:lstStyle/>
        <a:p>
          <a:endParaRPr lang="en-US"/>
        </a:p>
      </dgm:t>
    </dgm:pt>
  </dgm:ptLst>
  <dgm:cxnLst>
    <dgm:cxn modelId="{6A5AEC6A-D82E-480F-845E-F1C4A2EF64B5}" type="presOf" srcId="{6F7BD4AA-AC33-49A8-A176-86E181B883DB}" destId="{B56E0461-FE14-4E9B-8C9A-13B1FBBE13E8}" srcOrd="0" destOrd="0" presId="urn:microsoft.com/office/officeart/2005/8/layout/gear1"/>
    <dgm:cxn modelId="{33234C0A-C1FF-4FDC-B825-024F1C3717CA}" type="presOf" srcId="{5311109F-6C53-48F9-8BF2-2752E8F40D5A}" destId="{C10AA287-5C99-479A-A8FA-58672550124D}" srcOrd="0" destOrd="0" presId="urn:microsoft.com/office/officeart/2005/8/layout/gear1"/>
    <dgm:cxn modelId="{952D5564-2AD3-490E-8B60-92ED8D248BA8}" srcId="{91DF5314-F0DB-41FF-A8D3-44FCB51FBBFB}" destId="{3989A61C-22ED-4C0D-AF7C-FCF3028A2C59}" srcOrd="0" destOrd="0" parTransId="{11F8ED23-0D25-49E1-8080-2F37A7F6168E}" sibTransId="{5311109F-6C53-48F9-8BF2-2752E8F40D5A}"/>
    <dgm:cxn modelId="{89AE6211-EDA2-4ED8-AC91-41AE5FA0C183}" type="presOf" srcId="{E4C596F3-8E49-4429-A956-B833DDEBE28A}" destId="{1EB649D8-993E-404E-A1D6-4219E1E59E2A}" srcOrd="2" destOrd="0" presId="urn:microsoft.com/office/officeart/2005/8/layout/gear1"/>
    <dgm:cxn modelId="{F074E70C-E4A0-412E-B597-F87526B0599E}" type="presOf" srcId="{3989A61C-22ED-4C0D-AF7C-FCF3028A2C59}" destId="{8F4ED053-84DB-4C75-A892-8495AACEFE75}" srcOrd="1" destOrd="0" presId="urn:microsoft.com/office/officeart/2005/8/layout/gear1"/>
    <dgm:cxn modelId="{BB689F79-CAC4-4162-9794-557A0E2BB056}" type="presOf" srcId="{3989A61C-22ED-4C0D-AF7C-FCF3028A2C59}" destId="{EC338327-7388-45A9-BA50-17B31C73C6FB}" srcOrd="2" destOrd="0" presId="urn:microsoft.com/office/officeart/2005/8/layout/gear1"/>
    <dgm:cxn modelId="{A19B4F84-2571-488F-A219-1AF7A4B1F813}" type="presOf" srcId="{E4C596F3-8E49-4429-A956-B833DDEBE28A}" destId="{97A2FE15-51E4-444C-9115-B97424CBF6AE}" srcOrd="3" destOrd="0" presId="urn:microsoft.com/office/officeart/2005/8/layout/gear1"/>
    <dgm:cxn modelId="{E641334A-ED6A-4059-9A5F-2BA4DE35F686}" srcId="{91DF5314-F0DB-41FF-A8D3-44FCB51FBBFB}" destId="{E4C596F3-8E49-4429-A956-B833DDEBE28A}" srcOrd="2" destOrd="0" parTransId="{FD447FC0-03A1-4EF9-BC76-0CDA47B5018F}" sibTransId="{6F7BD4AA-AC33-49A8-A176-86E181B883DB}"/>
    <dgm:cxn modelId="{043F6C51-A7F2-448B-854D-0A1F68E060D4}" type="presOf" srcId="{E4C596F3-8E49-4429-A956-B833DDEBE28A}" destId="{5743ED32-4249-4D7A-B745-9198283BFF8F}" srcOrd="0" destOrd="0" presId="urn:microsoft.com/office/officeart/2005/8/layout/gear1"/>
    <dgm:cxn modelId="{1DBD04DD-9FDD-4DD8-835F-4BDB182BE691}" type="presOf" srcId="{E4C596F3-8E49-4429-A956-B833DDEBE28A}" destId="{0D70A35A-0166-48D5-89DE-EAF78BAD88FD}" srcOrd="1" destOrd="0" presId="urn:microsoft.com/office/officeart/2005/8/layout/gear1"/>
    <dgm:cxn modelId="{EB65A65B-10E2-4F11-8CCF-5E6133178997}" srcId="{91DF5314-F0DB-41FF-A8D3-44FCB51FBBFB}" destId="{9FE62222-3D6F-4001-BE13-551247BF06BF}" srcOrd="1" destOrd="0" parTransId="{7BDA2F4F-51DB-4878-8BE1-5E848DDEA9CB}" sibTransId="{D2CB20B2-DE49-439B-8616-1A2EA50078C2}"/>
    <dgm:cxn modelId="{F61260B6-0FAC-4AF0-9061-5B734EDEE274}" type="presOf" srcId="{91DF5314-F0DB-41FF-A8D3-44FCB51FBBFB}" destId="{5BEA009A-11ED-4771-8613-B27628ABB4A8}" srcOrd="0" destOrd="0" presId="urn:microsoft.com/office/officeart/2005/8/layout/gear1"/>
    <dgm:cxn modelId="{D2A50C16-08FB-43C4-8A90-97FBA2D52110}" type="presOf" srcId="{D2CB20B2-DE49-439B-8616-1A2EA50078C2}" destId="{88814E1A-BCD8-42CA-ADB3-409D078E4018}" srcOrd="0" destOrd="0" presId="urn:microsoft.com/office/officeart/2005/8/layout/gear1"/>
    <dgm:cxn modelId="{A7BFD0A9-9F70-4684-95AC-129BADD0A860}" type="presOf" srcId="{9FE62222-3D6F-4001-BE13-551247BF06BF}" destId="{500D3AD0-0028-4D11-BB26-B567452CE28D}" srcOrd="2" destOrd="0" presId="urn:microsoft.com/office/officeart/2005/8/layout/gear1"/>
    <dgm:cxn modelId="{C7A61F49-23A0-44FF-8A2E-45B30080EDD8}" type="presOf" srcId="{3989A61C-22ED-4C0D-AF7C-FCF3028A2C59}" destId="{442A21BE-DB64-4B51-BE2E-4E21E6EE77B3}" srcOrd="0" destOrd="0" presId="urn:microsoft.com/office/officeart/2005/8/layout/gear1"/>
    <dgm:cxn modelId="{693E5F16-04AF-497A-87AE-858A85C4C152}" type="presOf" srcId="{9FE62222-3D6F-4001-BE13-551247BF06BF}" destId="{065A115D-B12F-44C8-B157-BFC5338833E6}" srcOrd="1" destOrd="0" presId="urn:microsoft.com/office/officeart/2005/8/layout/gear1"/>
    <dgm:cxn modelId="{1748190C-EEDF-4B0A-8DC8-61067F70D127}" type="presOf" srcId="{9FE62222-3D6F-4001-BE13-551247BF06BF}" destId="{D4C05807-D419-407C-881A-C96F36FCA01D}" srcOrd="0" destOrd="0" presId="urn:microsoft.com/office/officeart/2005/8/layout/gear1"/>
    <dgm:cxn modelId="{7EB8EFE8-6A82-499C-A534-295D8D762B58}" type="presParOf" srcId="{5BEA009A-11ED-4771-8613-B27628ABB4A8}" destId="{442A21BE-DB64-4B51-BE2E-4E21E6EE77B3}" srcOrd="0" destOrd="0" presId="urn:microsoft.com/office/officeart/2005/8/layout/gear1"/>
    <dgm:cxn modelId="{2E2C818A-FEEB-4F9C-B829-224344A6D52C}" type="presParOf" srcId="{5BEA009A-11ED-4771-8613-B27628ABB4A8}" destId="{8F4ED053-84DB-4C75-A892-8495AACEFE75}" srcOrd="1" destOrd="0" presId="urn:microsoft.com/office/officeart/2005/8/layout/gear1"/>
    <dgm:cxn modelId="{F6F1742D-CBC6-45F2-8312-7E4861B5BDEF}" type="presParOf" srcId="{5BEA009A-11ED-4771-8613-B27628ABB4A8}" destId="{EC338327-7388-45A9-BA50-17B31C73C6FB}" srcOrd="2" destOrd="0" presId="urn:microsoft.com/office/officeart/2005/8/layout/gear1"/>
    <dgm:cxn modelId="{AC597E0D-6183-4DE0-AC1E-B7513F341859}" type="presParOf" srcId="{5BEA009A-11ED-4771-8613-B27628ABB4A8}" destId="{D4C05807-D419-407C-881A-C96F36FCA01D}" srcOrd="3" destOrd="0" presId="urn:microsoft.com/office/officeart/2005/8/layout/gear1"/>
    <dgm:cxn modelId="{292DCC81-F147-4D17-B91E-24BD4CE2244D}" type="presParOf" srcId="{5BEA009A-11ED-4771-8613-B27628ABB4A8}" destId="{065A115D-B12F-44C8-B157-BFC5338833E6}" srcOrd="4" destOrd="0" presId="urn:microsoft.com/office/officeart/2005/8/layout/gear1"/>
    <dgm:cxn modelId="{D3F78B0C-2B1C-454D-8184-D308A4D5DDE4}" type="presParOf" srcId="{5BEA009A-11ED-4771-8613-B27628ABB4A8}" destId="{500D3AD0-0028-4D11-BB26-B567452CE28D}" srcOrd="5" destOrd="0" presId="urn:microsoft.com/office/officeart/2005/8/layout/gear1"/>
    <dgm:cxn modelId="{ED7F194C-314D-45FA-9751-8B35861ED7FA}" type="presParOf" srcId="{5BEA009A-11ED-4771-8613-B27628ABB4A8}" destId="{5743ED32-4249-4D7A-B745-9198283BFF8F}" srcOrd="6" destOrd="0" presId="urn:microsoft.com/office/officeart/2005/8/layout/gear1"/>
    <dgm:cxn modelId="{D7E47DCF-AF21-401A-A10C-133AF8013C04}" type="presParOf" srcId="{5BEA009A-11ED-4771-8613-B27628ABB4A8}" destId="{0D70A35A-0166-48D5-89DE-EAF78BAD88FD}" srcOrd="7" destOrd="0" presId="urn:microsoft.com/office/officeart/2005/8/layout/gear1"/>
    <dgm:cxn modelId="{6D3BA1C0-6EFD-4830-BAA9-CB6177B39EC6}" type="presParOf" srcId="{5BEA009A-11ED-4771-8613-B27628ABB4A8}" destId="{1EB649D8-993E-404E-A1D6-4219E1E59E2A}" srcOrd="8" destOrd="0" presId="urn:microsoft.com/office/officeart/2005/8/layout/gear1"/>
    <dgm:cxn modelId="{D6EAB5C2-CDA1-4223-B8DF-59E99A891C73}" type="presParOf" srcId="{5BEA009A-11ED-4771-8613-B27628ABB4A8}" destId="{97A2FE15-51E4-444C-9115-B97424CBF6AE}" srcOrd="9" destOrd="0" presId="urn:microsoft.com/office/officeart/2005/8/layout/gear1"/>
    <dgm:cxn modelId="{621AB794-40AC-469D-92F2-8F747DE368CC}" type="presParOf" srcId="{5BEA009A-11ED-4771-8613-B27628ABB4A8}" destId="{C10AA287-5C99-479A-A8FA-58672550124D}" srcOrd="10" destOrd="0" presId="urn:microsoft.com/office/officeart/2005/8/layout/gear1"/>
    <dgm:cxn modelId="{361F408A-43FD-4A49-A076-83C8D5E29BC5}" type="presParOf" srcId="{5BEA009A-11ED-4771-8613-B27628ABB4A8}" destId="{88814E1A-BCD8-42CA-ADB3-409D078E4018}" srcOrd="11" destOrd="0" presId="urn:microsoft.com/office/officeart/2005/8/layout/gear1"/>
    <dgm:cxn modelId="{30D01393-26C3-4D45-B9B1-7B1E3980428D}" type="presParOf" srcId="{5BEA009A-11ED-4771-8613-B27628ABB4A8}" destId="{B56E0461-FE14-4E9B-8C9A-13B1FBBE13E8}"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18996007-55D3-4F97-8136-8F7C1E72815E}" type="doc">
      <dgm:prSet loTypeId="urn:microsoft.com/office/officeart/2005/8/layout/funnel1" loCatId="relationship" qsTypeId="urn:microsoft.com/office/officeart/2005/8/quickstyle/simple2" qsCatId="simple" csTypeId="urn:microsoft.com/office/officeart/2005/8/colors/accent0_2" csCatId="mainScheme" phldr="1"/>
      <dgm:spPr/>
      <dgm:t>
        <a:bodyPr/>
        <a:lstStyle/>
        <a:p>
          <a:endParaRPr lang="zh-CN" altLang="en-US"/>
        </a:p>
      </dgm:t>
    </dgm:pt>
    <dgm:pt modelId="{B96838E3-58EA-4E83-9A1B-709ECAF9C125}">
      <dgm:prSet phldrT="[Text]"/>
      <dgm:spPr/>
      <dgm:t>
        <a:bodyPr/>
        <a:lstStyle/>
        <a:p>
          <a:r>
            <a:rPr lang="en-US" altLang="zh-CN" dirty="0" smtClean="0"/>
            <a:t>Central Management</a:t>
          </a:r>
          <a:endParaRPr lang="zh-CN" altLang="en-US" dirty="0"/>
        </a:p>
      </dgm:t>
    </dgm:pt>
    <dgm:pt modelId="{6D1642B2-2E1A-457F-8AD2-C2DD83C64CEF}" type="parTrans" cxnId="{89DE61BD-580F-4333-AB9B-C8FF22F8B6CC}">
      <dgm:prSet/>
      <dgm:spPr/>
      <dgm:t>
        <a:bodyPr/>
        <a:lstStyle/>
        <a:p>
          <a:endParaRPr lang="zh-CN" altLang="en-US"/>
        </a:p>
      </dgm:t>
    </dgm:pt>
    <dgm:pt modelId="{338C86DF-7D23-494D-A4D8-AAE70CAD4634}" type="sibTrans" cxnId="{89DE61BD-580F-4333-AB9B-C8FF22F8B6CC}">
      <dgm:prSet/>
      <dgm:spPr/>
      <dgm:t>
        <a:bodyPr/>
        <a:lstStyle/>
        <a:p>
          <a:endParaRPr lang="zh-CN" altLang="en-US"/>
        </a:p>
      </dgm:t>
    </dgm:pt>
    <dgm:pt modelId="{699F6CFD-80F9-47C0-8AEC-9E0F6145486B}">
      <dgm:prSet phldrT="[Text]"/>
      <dgm:spPr/>
      <dgm:t>
        <a:bodyPr/>
        <a:lstStyle/>
        <a:p>
          <a:r>
            <a:rPr lang="en-US" altLang="zh-CN" dirty="0" smtClean="0"/>
            <a:t>Unified Reporting</a:t>
          </a:r>
          <a:endParaRPr lang="zh-CN" altLang="en-US" dirty="0"/>
        </a:p>
      </dgm:t>
    </dgm:pt>
    <dgm:pt modelId="{CCB0478B-E586-41B8-BDC1-82C8E585FE9E}" type="parTrans" cxnId="{E23FDB55-6F31-44CC-A048-DA6C3850114E}">
      <dgm:prSet/>
      <dgm:spPr/>
      <dgm:t>
        <a:bodyPr/>
        <a:lstStyle/>
        <a:p>
          <a:endParaRPr lang="zh-CN" altLang="en-US"/>
        </a:p>
      </dgm:t>
    </dgm:pt>
    <dgm:pt modelId="{4F8697F2-9042-4121-AFCA-F6706DBC47AD}" type="sibTrans" cxnId="{E23FDB55-6F31-44CC-A048-DA6C3850114E}">
      <dgm:prSet/>
      <dgm:spPr/>
      <dgm:t>
        <a:bodyPr/>
        <a:lstStyle/>
        <a:p>
          <a:endParaRPr lang="zh-CN" altLang="en-US"/>
        </a:p>
      </dgm:t>
    </dgm:pt>
    <dgm:pt modelId="{AA800FCF-DDFE-47F6-8CFA-EB9F6CE3DFB6}">
      <dgm:prSet phldrT="[Text]"/>
      <dgm:spPr/>
      <dgm:t>
        <a:bodyPr/>
        <a:lstStyle/>
        <a:p>
          <a:r>
            <a:rPr lang="en-US" altLang="zh-CN" dirty="0" smtClean="0"/>
            <a:t>Comprehensive Protection</a:t>
          </a:r>
          <a:endParaRPr lang="zh-CN" altLang="en-US" dirty="0"/>
        </a:p>
      </dgm:t>
    </dgm:pt>
    <dgm:pt modelId="{99EA8D06-81C8-4787-8CB9-824E04B1BFF7}" type="parTrans" cxnId="{6613415B-6398-4672-909F-4E5A0D7766D9}">
      <dgm:prSet/>
      <dgm:spPr/>
      <dgm:t>
        <a:bodyPr/>
        <a:lstStyle/>
        <a:p>
          <a:endParaRPr lang="zh-CN" altLang="en-US"/>
        </a:p>
      </dgm:t>
    </dgm:pt>
    <dgm:pt modelId="{90F71E13-4817-4640-A0B1-23CDB1D535D9}" type="sibTrans" cxnId="{6613415B-6398-4672-909F-4E5A0D7766D9}">
      <dgm:prSet/>
      <dgm:spPr/>
      <dgm:t>
        <a:bodyPr/>
        <a:lstStyle/>
        <a:p>
          <a:endParaRPr lang="zh-CN" altLang="en-US"/>
        </a:p>
      </dgm:t>
    </dgm:pt>
    <dgm:pt modelId="{8C2CEFA3-92DC-482D-83DD-A7F4CBFF6BE1}">
      <dgm:prSet phldrT="[Text]"/>
      <dgm:spPr/>
      <dgm:t>
        <a:bodyPr/>
        <a:lstStyle/>
        <a:p>
          <a:r>
            <a:rPr lang="en-US" altLang="zh-CN" dirty="0" smtClean="0">
              <a:solidFill>
                <a:srgbClr val="EBF7FF"/>
              </a:solidFill>
              <a:latin typeface="Arial Black" pitchFamily="34" charset="0"/>
            </a:rPr>
            <a:t>Enhanced Security</a:t>
          </a:r>
          <a:endParaRPr lang="zh-CN" altLang="en-US" dirty="0">
            <a:solidFill>
              <a:srgbClr val="EBF7FF"/>
            </a:solidFill>
            <a:latin typeface="Arial Black" pitchFamily="34" charset="0"/>
          </a:endParaRPr>
        </a:p>
      </dgm:t>
    </dgm:pt>
    <dgm:pt modelId="{E56FB519-3965-4F07-A585-AEC559823867}" type="parTrans" cxnId="{EAF55B14-1FAF-4CE8-A7D8-D56D7B2A87E0}">
      <dgm:prSet/>
      <dgm:spPr/>
      <dgm:t>
        <a:bodyPr/>
        <a:lstStyle/>
        <a:p>
          <a:endParaRPr lang="zh-CN" altLang="en-US"/>
        </a:p>
      </dgm:t>
    </dgm:pt>
    <dgm:pt modelId="{57608105-E9EA-47B3-8507-7C64541E420B}" type="sibTrans" cxnId="{EAF55B14-1FAF-4CE8-A7D8-D56D7B2A87E0}">
      <dgm:prSet/>
      <dgm:spPr/>
      <dgm:t>
        <a:bodyPr/>
        <a:lstStyle/>
        <a:p>
          <a:endParaRPr lang="zh-CN" altLang="en-US"/>
        </a:p>
      </dgm:t>
    </dgm:pt>
    <dgm:pt modelId="{042568D4-CDDE-4FBF-BF53-064E096DDAB6}" type="pres">
      <dgm:prSet presAssocID="{18996007-55D3-4F97-8136-8F7C1E72815E}" presName="Name0" presStyleCnt="0">
        <dgm:presLayoutVars>
          <dgm:chMax val="4"/>
          <dgm:resizeHandles val="exact"/>
        </dgm:presLayoutVars>
      </dgm:prSet>
      <dgm:spPr/>
      <dgm:t>
        <a:bodyPr/>
        <a:lstStyle/>
        <a:p>
          <a:endParaRPr lang="en-US"/>
        </a:p>
      </dgm:t>
    </dgm:pt>
    <dgm:pt modelId="{2FB022E6-0B94-45A7-8AF4-6F004A9E1D99}" type="pres">
      <dgm:prSet presAssocID="{18996007-55D3-4F97-8136-8F7C1E72815E}" presName="ellipse" presStyleLbl="trBgShp" presStyleIdx="0" presStyleCnt="1"/>
      <dgm:spPr/>
    </dgm:pt>
    <dgm:pt modelId="{9A32C114-2D7D-4FFC-9A85-AEEBD52A0E48}" type="pres">
      <dgm:prSet presAssocID="{18996007-55D3-4F97-8136-8F7C1E72815E}" presName="arrow1" presStyleLbl="fgShp" presStyleIdx="0" presStyleCnt="1"/>
      <dgm:spPr/>
    </dgm:pt>
    <dgm:pt modelId="{7E865E3B-CC7D-4098-8093-F580D9180199}" type="pres">
      <dgm:prSet presAssocID="{18996007-55D3-4F97-8136-8F7C1E72815E}" presName="rectangle" presStyleLbl="revTx" presStyleIdx="0" presStyleCnt="1">
        <dgm:presLayoutVars>
          <dgm:bulletEnabled val="1"/>
        </dgm:presLayoutVars>
      </dgm:prSet>
      <dgm:spPr/>
      <dgm:t>
        <a:bodyPr/>
        <a:lstStyle/>
        <a:p>
          <a:endParaRPr lang="zh-CN" altLang="en-US"/>
        </a:p>
      </dgm:t>
    </dgm:pt>
    <dgm:pt modelId="{82155FA5-488D-49B1-BCB7-DE7DCEA52FC2}" type="pres">
      <dgm:prSet presAssocID="{699F6CFD-80F9-47C0-8AEC-9E0F6145486B}" presName="item1" presStyleLbl="node1" presStyleIdx="0" presStyleCnt="3">
        <dgm:presLayoutVars>
          <dgm:bulletEnabled val="1"/>
        </dgm:presLayoutVars>
      </dgm:prSet>
      <dgm:spPr/>
      <dgm:t>
        <a:bodyPr/>
        <a:lstStyle/>
        <a:p>
          <a:endParaRPr lang="zh-CN" altLang="en-US"/>
        </a:p>
      </dgm:t>
    </dgm:pt>
    <dgm:pt modelId="{BED096AF-4457-4196-8986-B2AACB386FBA}" type="pres">
      <dgm:prSet presAssocID="{AA800FCF-DDFE-47F6-8CFA-EB9F6CE3DFB6}" presName="item2" presStyleLbl="node1" presStyleIdx="1" presStyleCnt="3">
        <dgm:presLayoutVars>
          <dgm:bulletEnabled val="1"/>
        </dgm:presLayoutVars>
      </dgm:prSet>
      <dgm:spPr/>
      <dgm:t>
        <a:bodyPr/>
        <a:lstStyle/>
        <a:p>
          <a:endParaRPr lang="zh-CN" altLang="en-US"/>
        </a:p>
      </dgm:t>
    </dgm:pt>
    <dgm:pt modelId="{7EFB8959-3AC3-4360-AB64-C318F8CCA072}" type="pres">
      <dgm:prSet presAssocID="{8C2CEFA3-92DC-482D-83DD-A7F4CBFF6BE1}" presName="item3" presStyleLbl="node1" presStyleIdx="2" presStyleCnt="3">
        <dgm:presLayoutVars>
          <dgm:bulletEnabled val="1"/>
        </dgm:presLayoutVars>
      </dgm:prSet>
      <dgm:spPr/>
      <dgm:t>
        <a:bodyPr/>
        <a:lstStyle/>
        <a:p>
          <a:endParaRPr lang="zh-CN" altLang="en-US"/>
        </a:p>
      </dgm:t>
    </dgm:pt>
    <dgm:pt modelId="{C89969CE-8966-4D8A-9F20-E016C22673C1}" type="pres">
      <dgm:prSet presAssocID="{18996007-55D3-4F97-8136-8F7C1E72815E}" presName="funnel" presStyleLbl="trAlignAcc1" presStyleIdx="0" presStyleCnt="1"/>
      <dgm:spPr/>
    </dgm:pt>
  </dgm:ptLst>
  <dgm:cxnLst>
    <dgm:cxn modelId="{E23FDB55-6F31-44CC-A048-DA6C3850114E}" srcId="{18996007-55D3-4F97-8136-8F7C1E72815E}" destId="{699F6CFD-80F9-47C0-8AEC-9E0F6145486B}" srcOrd="1" destOrd="0" parTransId="{CCB0478B-E586-41B8-BDC1-82C8E585FE9E}" sibTransId="{4F8697F2-9042-4121-AFCA-F6706DBC47AD}"/>
    <dgm:cxn modelId="{EAF55B14-1FAF-4CE8-A7D8-D56D7B2A87E0}" srcId="{18996007-55D3-4F97-8136-8F7C1E72815E}" destId="{8C2CEFA3-92DC-482D-83DD-A7F4CBFF6BE1}" srcOrd="3" destOrd="0" parTransId="{E56FB519-3965-4F07-A585-AEC559823867}" sibTransId="{57608105-E9EA-47B3-8507-7C64541E420B}"/>
    <dgm:cxn modelId="{3542043F-30D1-4E0D-A825-E45CF68C3074}" type="presOf" srcId="{B96838E3-58EA-4E83-9A1B-709ECAF9C125}" destId="{7EFB8959-3AC3-4360-AB64-C318F8CCA072}" srcOrd="0" destOrd="0" presId="urn:microsoft.com/office/officeart/2005/8/layout/funnel1"/>
    <dgm:cxn modelId="{55D8C8D2-CAAD-43CC-8F31-77C136C29D81}" type="presOf" srcId="{8C2CEFA3-92DC-482D-83DD-A7F4CBFF6BE1}" destId="{7E865E3B-CC7D-4098-8093-F580D9180199}" srcOrd="0" destOrd="0" presId="urn:microsoft.com/office/officeart/2005/8/layout/funnel1"/>
    <dgm:cxn modelId="{89DE61BD-580F-4333-AB9B-C8FF22F8B6CC}" srcId="{18996007-55D3-4F97-8136-8F7C1E72815E}" destId="{B96838E3-58EA-4E83-9A1B-709ECAF9C125}" srcOrd="0" destOrd="0" parTransId="{6D1642B2-2E1A-457F-8AD2-C2DD83C64CEF}" sibTransId="{338C86DF-7D23-494D-A4D8-AAE70CAD4634}"/>
    <dgm:cxn modelId="{1BBE0908-9AD1-4D7A-96C9-90D1EB2D922E}" type="presOf" srcId="{18996007-55D3-4F97-8136-8F7C1E72815E}" destId="{042568D4-CDDE-4FBF-BF53-064E096DDAB6}" srcOrd="0" destOrd="0" presId="urn:microsoft.com/office/officeart/2005/8/layout/funnel1"/>
    <dgm:cxn modelId="{6613415B-6398-4672-909F-4E5A0D7766D9}" srcId="{18996007-55D3-4F97-8136-8F7C1E72815E}" destId="{AA800FCF-DDFE-47F6-8CFA-EB9F6CE3DFB6}" srcOrd="2" destOrd="0" parTransId="{99EA8D06-81C8-4787-8CB9-824E04B1BFF7}" sibTransId="{90F71E13-4817-4640-A0B1-23CDB1D535D9}"/>
    <dgm:cxn modelId="{86399707-7C11-4016-9B1C-4782D6168933}" type="presOf" srcId="{AA800FCF-DDFE-47F6-8CFA-EB9F6CE3DFB6}" destId="{82155FA5-488D-49B1-BCB7-DE7DCEA52FC2}" srcOrd="0" destOrd="0" presId="urn:microsoft.com/office/officeart/2005/8/layout/funnel1"/>
    <dgm:cxn modelId="{DB8BAE94-1407-4960-85E1-DCB56A7468FA}" type="presOf" srcId="{699F6CFD-80F9-47C0-8AEC-9E0F6145486B}" destId="{BED096AF-4457-4196-8986-B2AACB386FBA}" srcOrd="0" destOrd="0" presId="urn:microsoft.com/office/officeart/2005/8/layout/funnel1"/>
    <dgm:cxn modelId="{2F26E05F-EA34-44D4-B672-CE8D5B6EAA04}" type="presParOf" srcId="{042568D4-CDDE-4FBF-BF53-064E096DDAB6}" destId="{2FB022E6-0B94-45A7-8AF4-6F004A9E1D99}" srcOrd="0" destOrd="0" presId="urn:microsoft.com/office/officeart/2005/8/layout/funnel1"/>
    <dgm:cxn modelId="{73E97EFE-20A4-4015-9F87-FE9D578B447E}" type="presParOf" srcId="{042568D4-CDDE-4FBF-BF53-064E096DDAB6}" destId="{9A32C114-2D7D-4FFC-9A85-AEEBD52A0E48}" srcOrd="1" destOrd="0" presId="urn:microsoft.com/office/officeart/2005/8/layout/funnel1"/>
    <dgm:cxn modelId="{67A7217D-974D-4755-B423-93528D942AF3}" type="presParOf" srcId="{042568D4-CDDE-4FBF-BF53-064E096DDAB6}" destId="{7E865E3B-CC7D-4098-8093-F580D9180199}" srcOrd="2" destOrd="0" presId="urn:microsoft.com/office/officeart/2005/8/layout/funnel1"/>
    <dgm:cxn modelId="{DFB77F32-92F3-401D-87BB-683548E7E8B6}" type="presParOf" srcId="{042568D4-CDDE-4FBF-BF53-064E096DDAB6}" destId="{82155FA5-488D-49B1-BCB7-DE7DCEA52FC2}" srcOrd="3" destOrd="0" presId="urn:microsoft.com/office/officeart/2005/8/layout/funnel1"/>
    <dgm:cxn modelId="{2D1837D6-3D9B-4B4D-A65F-7E9CA9CEE7C5}" type="presParOf" srcId="{042568D4-CDDE-4FBF-BF53-064E096DDAB6}" destId="{BED096AF-4457-4196-8986-B2AACB386FBA}" srcOrd="4" destOrd="0" presId="urn:microsoft.com/office/officeart/2005/8/layout/funnel1"/>
    <dgm:cxn modelId="{15844C1E-B9AE-45E9-8D65-A9A5C949C9F6}" type="presParOf" srcId="{042568D4-CDDE-4FBF-BF53-064E096DDAB6}" destId="{7EFB8959-3AC3-4360-AB64-C318F8CCA072}" srcOrd="5" destOrd="0" presId="urn:microsoft.com/office/officeart/2005/8/layout/funnel1"/>
    <dgm:cxn modelId="{05349750-A128-4891-B3CF-B28C993703E7}" type="presParOf" srcId="{042568D4-CDDE-4FBF-BF53-064E096DDAB6}" destId="{C89969CE-8966-4D8A-9F20-E016C22673C1}" srcOrd="6" destOrd="0" presId="urn:microsoft.com/office/officeart/2005/8/layout/funnel1"/>
  </dgm:cxnLst>
  <dgm:bg/>
  <dgm:whole/>
</dgm:dataModel>
</file>

<file path=ppt/diagrams/data3.xml><?xml version="1.0" encoding="utf-8"?>
<dgm:dataModel xmlns:dgm="http://schemas.openxmlformats.org/drawingml/2006/diagram" xmlns:a="http://schemas.openxmlformats.org/drawingml/2006/main">
  <dgm:ptLst>
    <dgm:pt modelId="{8135DAB7-0552-4CFA-966E-E44C198EBC71}" type="doc">
      <dgm:prSet loTypeId="urn:microsoft.com/office/officeart/2005/8/layout/hList1" loCatId="list" qsTypeId="urn:microsoft.com/office/officeart/2005/8/quickstyle/3d2" qsCatId="3D" csTypeId="urn:microsoft.com/office/officeart/2005/8/colors/accent6_2" csCatId="accent6" phldr="1"/>
      <dgm:spPr/>
      <dgm:t>
        <a:bodyPr/>
        <a:lstStyle/>
        <a:p>
          <a:endParaRPr lang="zh-CN" altLang="en-US"/>
        </a:p>
      </dgm:t>
    </dgm:pt>
    <dgm:pt modelId="{B9A71D64-28B8-439B-BE25-FC3C94B1890A}">
      <dgm:prSet/>
      <dgm:spPr/>
      <dgm:t>
        <a:bodyPr/>
        <a:lstStyle/>
        <a:p>
          <a:pPr rtl="0"/>
          <a:r>
            <a:rPr lang="zh-TW" altLang="en-US" b="1" dirty="0" smtClean="0">
              <a:latin typeface="微軟正黑體" pitchFamily="34" charset="-120"/>
              <a:ea typeface="微軟正黑體" pitchFamily="34" charset="-120"/>
            </a:rPr>
            <a:t>管理</a:t>
          </a:r>
          <a:endParaRPr lang="zh-CN" b="1" dirty="0">
            <a:latin typeface="微軟正黑體" pitchFamily="34" charset="-120"/>
            <a:ea typeface="微軟正黑體" pitchFamily="34" charset="-120"/>
          </a:endParaRPr>
        </a:p>
      </dgm:t>
    </dgm:pt>
    <dgm:pt modelId="{EF5403BA-B47B-47B9-AEC1-EF24F5C8F70F}" type="parTrans" cxnId="{1381878E-5997-4A95-A1EE-F714A9531DA9}">
      <dgm:prSet/>
      <dgm:spPr/>
      <dgm:t>
        <a:bodyPr/>
        <a:lstStyle/>
        <a:p>
          <a:endParaRPr lang="zh-CN" altLang="en-US"/>
        </a:p>
      </dgm:t>
    </dgm:pt>
    <dgm:pt modelId="{4A696120-A26B-4342-BC49-1AA0A83DF0C2}" type="sibTrans" cxnId="{1381878E-5997-4A95-A1EE-F714A9531DA9}">
      <dgm:prSet/>
      <dgm:spPr/>
      <dgm:t>
        <a:bodyPr/>
        <a:lstStyle/>
        <a:p>
          <a:endParaRPr lang="zh-CN" altLang="en-US"/>
        </a:p>
      </dgm:t>
    </dgm:pt>
    <dgm:pt modelId="{0360D652-2709-4285-82F3-C3DE29466B9A}">
      <dgm:prSet/>
      <dgm:spPr/>
      <dgm:t>
        <a:bodyPr/>
        <a:lstStyle/>
        <a:p>
          <a:pPr rtl="0"/>
          <a:r>
            <a:rPr lang="en-US" dirty="0" smtClean="0"/>
            <a:t>Cluster Support</a:t>
          </a:r>
          <a:endParaRPr lang="zh-CN" dirty="0"/>
        </a:p>
      </dgm:t>
    </dgm:pt>
    <dgm:pt modelId="{D55A2B52-3BE2-4F66-84A8-965D823BF126}" type="parTrans" cxnId="{1189B029-7BBB-4116-AC98-4989275E68C6}">
      <dgm:prSet/>
      <dgm:spPr/>
      <dgm:t>
        <a:bodyPr/>
        <a:lstStyle/>
        <a:p>
          <a:endParaRPr lang="zh-CN" altLang="en-US"/>
        </a:p>
      </dgm:t>
    </dgm:pt>
    <dgm:pt modelId="{E97EB95B-3F31-4C76-B4B8-CB39B876D5B7}" type="sibTrans" cxnId="{1189B029-7BBB-4116-AC98-4989275E68C6}">
      <dgm:prSet/>
      <dgm:spPr/>
      <dgm:t>
        <a:bodyPr/>
        <a:lstStyle/>
        <a:p>
          <a:endParaRPr lang="zh-CN" altLang="en-US"/>
        </a:p>
      </dgm:t>
    </dgm:pt>
    <dgm:pt modelId="{D82AE5F0-20F6-4407-AA51-AF986EF3E7D7}">
      <dgm:prSet/>
      <dgm:spPr/>
      <dgm:t>
        <a:bodyPr/>
        <a:lstStyle/>
        <a:p>
          <a:pPr rtl="0"/>
          <a:r>
            <a:rPr lang="en-US" dirty="0" smtClean="0"/>
            <a:t>Hot fix Deployment</a:t>
          </a:r>
          <a:endParaRPr lang="zh-CN" dirty="0"/>
        </a:p>
      </dgm:t>
    </dgm:pt>
    <dgm:pt modelId="{EA3FA637-E6EE-40AE-9FCA-3480984D58BB}" type="parTrans" cxnId="{EF557210-1CFA-49A9-BE01-7AAA279B18A9}">
      <dgm:prSet/>
      <dgm:spPr/>
      <dgm:t>
        <a:bodyPr/>
        <a:lstStyle/>
        <a:p>
          <a:endParaRPr lang="zh-CN" altLang="en-US"/>
        </a:p>
      </dgm:t>
    </dgm:pt>
    <dgm:pt modelId="{80DD0195-9D70-4CD9-AE8F-F561E890C55F}" type="sibTrans" cxnId="{EF557210-1CFA-49A9-BE01-7AAA279B18A9}">
      <dgm:prSet/>
      <dgm:spPr/>
      <dgm:t>
        <a:bodyPr/>
        <a:lstStyle/>
        <a:p>
          <a:endParaRPr lang="zh-CN" altLang="en-US"/>
        </a:p>
      </dgm:t>
    </dgm:pt>
    <dgm:pt modelId="{791D95CF-C1A3-4365-822E-A32D3622E44E}">
      <dgm:prSet/>
      <dgm:spPr/>
      <dgm:t>
        <a:bodyPr/>
        <a:lstStyle/>
        <a:p>
          <a:pPr rtl="0"/>
          <a:r>
            <a:rPr lang="en-US" dirty="0" smtClean="0"/>
            <a:t>Operations Job</a:t>
          </a:r>
          <a:endParaRPr lang="zh-CN" dirty="0"/>
        </a:p>
      </dgm:t>
    </dgm:pt>
    <dgm:pt modelId="{63335D83-63C9-4875-834A-E1EDC606BC93}" type="parTrans" cxnId="{931FBFC1-3A4F-4C57-90F7-B4E52CA21870}">
      <dgm:prSet/>
      <dgm:spPr/>
      <dgm:t>
        <a:bodyPr/>
        <a:lstStyle/>
        <a:p>
          <a:endParaRPr lang="zh-CN" altLang="en-US"/>
        </a:p>
      </dgm:t>
    </dgm:pt>
    <dgm:pt modelId="{886F2254-E2A4-4BBD-9898-4FFAB1771450}" type="sibTrans" cxnId="{931FBFC1-3A4F-4C57-90F7-B4E52CA21870}">
      <dgm:prSet/>
      <dgm:spPr/>
      <dgm:t>
        <a:bodyPr/>
        <a:lstStyle/>
        <a:p>
          <a:endParaRPr lang="zh-CN" altLang="en-US"/>
        </a:p>
      </dgm:t>
    </dgm:pt>
    <dgm:pt modelId="{23464F92-0D16-4B1B-9EAB-3713EC788025}">
      <dgm:prSet/>
      <dgm:spPr/>
      <dgm:t>
        <a:bodyPr/>
        <a:lstStyle/>
        <a:p>
          <a:pPr rtl="0"/>
          <a:r>
            <a:rPr lang="en-US" dirty="0" smtClean="0"/>
            <a:t>Product Activation</a:t>
          </a:r>
          <a:endParaRPr lang="zh-CN" dirty="0"/>
        </a:p>
      </dgm:t>
    </dgm:pt>
    <dgm:pt modelId="{C9B515CB-B322-4325-A3F0-51E05ABCB968}" type="parTrans" cxnId="{9AE3F56F-39E5-4115-8632-713FA9697A52}">
      <dgm:prSet/>
      <dgm:spPr/>
      <dgm:t>
        <a:bodyPr/>
        <a:lstStyle/>
        <a:p>
          <a:endParaRPr lang="zh-CN" altLang="en-US"/>
        </a:p>
      </dgm:t>
    </dgm:pt>
    <dgm:pt modelId="{A5036354-1539-4B80-A421-A12B5DC77DA2}" type="sibTrans" cxnId="{9AE3F56F-39E5-4115-8632-713FA9697A52}">
      <dgm:prSet/>
      <dgm:spPr/>
      <dgm:t>
        <a:bodyPr/>
        <a:lstStyle/>
        <a:p>
          <a:endParaRPr lang="zh-CN" altLang="en-US"/>
        </a:p>
      </dgm:t>
    </dgm:pt>
    <dgm:pt modelId="{1891F7D9-C74A-4D2E-B77B-3C2536A6DC50}">
      <dgm:prSet/>
      <dgm:spPr/>
      <dgm:t>
        <a:bodyPr/>
        <a:lstStyle/>
        <a:p>
          <a:pPr rtl="0"/>
          <a:r>
            <a:rPr lang="en-US" dirty="0" smtClean="0"/>
            <a:t>Product Deployment</a:t>
          </a:r>
          <a:endParaRPr lang="zh-CN" dirty="0"/>
        </a:p>
      </dgm:t>
    </dgm:pt>
    <dgm:pt modelId="{1C11296E-2F8B-44C4-BAF6-DE73E04B38FD}" type="parTrans" cxnId="{7F4836F0-6A8D-4721-B9E9-B1676D5944D4}">
      <dgm:prSet/>
      <dgm:spPr/>
      <dgm:t>
        <a:bodyPr/>
        <a:lstStyle/>
        <a:p>
          <a:endParaRPr lang="zh-CN" altLang="en-US"/>
        </a:p>
      </dgm:t>
    </dgm:pt>
    <dgm:pt modelId="{C46E18DE-CEE7-49FC-83B2-79C3790A25B5}" type="sibTrans" cxnId="{7F4836F0-6A8D-4721-B9E9-B1676D5944D4}">
      <dgm:prSet/>
      <dgm:spPr/>
      <dgm:t>
        <a:bodyPr/>
        <a:lstStyle/>
        <a:p>
          <a:endParaRPr lang="zh-CN" altLang="en-US"/>
        </a:p>
      </dgm:t>
    </dgm:pt>
    <dgm:pt modelId="{1EB0F3B1-6EEA-4234-947F-AFDD8401BF2C}">
      <dgm:prSet/>
      <dgm:spPr/>
      <dgm:t>
        <a:bodyPr/>
        <a:lstStyle/>
        <a:p>
          <a:pPr rtl="0"/>
          <a:r>
            <a:rPr lang="en-US" dirty="0" smtClean="0"/>
            <a:t>Template Deployment</a:t>
          </a:r>
          <a:endParaRPr lang="zh-CN" dirty="0"/>
        </a:p>
      </dgm:t>
    </dgm:pt>
    <dgm:pt modelId="{3FEF8D08-5DA1-4852-9DBF-6F4D5B6E1A17}" type="parTrans" cxnId="{B89E9CCE-3FF9-4963-8BF7-9CCF73E46A62}">
      <dgm:prSet/>
      <dgm:spPr/>
      <dgm:t>
        <a:bodyPr/>
        <a:lstStyle/>
        <a:p>
          <a:endParaRPr lang="zh-CN" altLang="en-US"/>
        </a:p>
      </dgm:t>
    </dgm:pt>
    <dgm:pt modelId="{EF337E06-9983-4575-B750-85B7723850D2}" type="sibTrans" cxnId="{B89E9CCE-3FF9-4963-8BF7-9CCF73E46A62}">
      <dgm:prSet/>
      <dgm:spPr/>
      <dgm:t>
        <a:bodyPr/>
        <a:lstStyle/>
        <a:p>
          <a:endParaRPr lang="zh-CN" altLang="en-US"/>
        </a:p>
      </dgm:t>
    </dgm:pt>
    <dgm:pt modelId="{918803A9-171C-4D43-BF29-00B6AB01CAF1}">
      <dgm:prSet/>
      <dgm:spPr/>
      <dgm:t>
        <a:bodyPr/>
        <a:lstStyle/>
        <a:p>
          <a:pPr rtl="0"/>
          <a:r>
            <a:rPr lang="en-US" dirty="0" smtClean="0"/>
            <a:t>Manual Scan Job</a:t>
          </a:r>
          <a:endParaRPr lang="zh-CN" dirty="0"/>
        </a:p>
      </dgm:t>
    </dgm:pt>
    <dgm:pt modelId="{FDE3C406-BFEA-463D-A40A-F75862D5BA44}" type="parTrans" cxnId="{E327F59D-2C0C-44EE-A9C0-77DC09D16784}">
      <dgm:prSet/>
      <dgm:spPr/>
      <dgm:t>
        <a:bodyPr/>
        <a:lstStyle/>
        <a:p>
          <a:endParaRPr lang="zh-CN" altLang="en-US"/>
        </a:p>
      </dgm:t>
    </dgm:pt>
    <dgm:pt modelId="{9F972FB2-31EC-46C4-A326-A25F30DD98F7}" type="sibTrans" cxnId="{E327F59D-2C0C-44EE-A9C0-77DC09D16784}">
      <dgm:prSet/>
      <dgm:spPr/>
      <dgm:t>
        <a:bodyPr/>
        <a:lstStyle/>
        <a:p>
          <a:endParaRPr lang="zh-CN" altLang="en-US"/>
        </a:p>
      </dgm:t>
    </dgm:pt>
    <dgm:pt modelId="{8C8D6BE6-9E47-4FAA-9DDC-A85C68AFC52F}">
      <dgm:prSet/>
      <dgm:spPr/>
      <dgm:t>
        <a:bodyPr/>
        <a:lstStyle/>
        <a:p>
          <a:pPr rtl="0"/>
          <a:r>
            <a:rPr lang="en-US" dirty="0" smtClean="0"/>
            <a:t>Signature and Engine Redistribution</a:t>
          </a:r>
          <a:endParaRPr lang="zh-CN" dirty="0"/>
        </a:p>
      </dgm:t>
    </dgm:pt>
    <dgm:pt modelId="{C6DD9230-7652-45BF-9E37-7056B026ED67}" type="parTrans" cxnId="{AF66D030-0784-458B-9E3F-E7246FF9802E}">
      <dgm:prSet/>
      <dgm:spPr/>
      <dgm:t>
        <a:bodyPr/>
        <a:lstStyle/>
        <a:p>
          <a:endParaRPr lang="zh-CN" altLang="en-US"/>
        </a:p>
      </dgm:t>
    </dgm:pt>
    <dgm:pt modelId="{8D1EBDC3-D4D6-475B-8410-49F667689E53}" type="sibTrans" cxnId="{AF66D030-0784-458B-9E3F-E7246FF9802E}">
      <dgm:prSet/>
      <dgm:spPr/>
      <dgm:t>
        <a:bodyPr/>
        <a:lstStyle/>
        <a:p>
          <a:endParaRPr lang="zh-CN" altLang="en-US"/>
        </a:p>
      </dgm:t>
    </dgm:pt>
    <dgm:pt modelId="{D7ED5C1D-C100-4F06-95E8-D362A634EAFD}">
      <dgm:prSet/>
      <dgm:spPr/>
      <dgm:t>
        <a:bodyPr/>
        <a:lstStyle/>
        <a:p>
          <a:pPr rtl="0"/>
          <a:r>
            <a:rPr lang="en-US" dirty="0" smtClean="0"/>
            <a:t>General Options Job</a:t>
          </a:r>
          <a:endParaRPr lang="zh-CN" dirty="0"/>
        </a:p>
      </dgm:t>
    </dgm:pt>
    <dgm:pt modelId="{36D2CC64-046E-476C-95F6-BE65113EFA9C}" type="parTrans" cxnId="{F1F7D3AE-B7E2-4AE4-9625-CF739122BE8B}">
      <dgm:prSet/>
      <dgm:spPr/>
      <dgm:t>
        <a:bodyPr/>
        <a:lstStyle/>
        <a:p>
          <a:endParaRPr lang="zh-CN" altLang="en-US"/>
        </a:p>
      </dgm:t>
    </dgm:pt>
    <dgm:pt modelId="{94174BA8-AC3F-422A-9729-96C18148BECC}" type="sibTrans" cxnId="{F1F7D3AE-B7E2-4AE4-9625-CF739122BE8B}">
      <dgm:prSet/>
      <dgm:spPr/>
      <dgm:t>
        <a:bodyPr/>
        <a:lstStyle/>
        <a:p>
          <a:endParaRPr lang="zh-CN" altLang="en-US"/>
        </a:p>
      </dgm:t>
    </dgm:pt>
    <dgm:pt modelId="{43FB2CA5-F32F-4A46-9CD6-C4A14998ECF3}">
      <dgm:prSet/>
      <dgm:spPr/>
      <dgm:t>
        <a:bodyPr/>
        <a:lstStyle/>
        <a:p>
          <a:pPr rtl="0"/>
          <a:r>
            <a:rPr lang="en-US" dirty="0" smtClean="0"/>
            <a:t>Global Configuration</a:t>
          </a:r>
          <a:endParaRPr lang="zh-CN" dirty="0"/>
        </a:p>
      </dgm:t>
    </dgm:pt>
    <dgm:pt modelId="{76CFF0A8-514A-4EEB-A04A-B9DEC81315B7}" type="parTrans" cxnId="{F85E8758-CA88-4682-85F0-A18A180DE796}">
      <dgm:prSet/>
      <dgm:spPr/>
      <dgm:t>
        <a:bodyPr/>
        <a:lstStyle/>
        <a:p>
          <a:endParaRPr lang="zh-CN" altLang="en-US"/>
        </a:p>
      </dgm:t>
    </dgm:pt>
    <dgm:pt modelId="{DAE8CA08-CDA0-422A-BD8C-B28D109AD3EB}" type="sibTrans" cxnId="{F85E8758-CA88-4682-85F0-A18A180DE796}">
      <dgm:prSet/>
      <dgm:spPr/>
      <dgm:t>
        <a:bodyPr/>
        <a:lstStyle/>
        <a:p>
          <a:endParaRPr lang="zh-CN" altLang="en-US"/>
        </a:p>
      </dgm:t>
    </dgm:pt>
    <dgm:pt modelId="{55CEEF2C-DFA5-4FB1-8786-6FBBCB8C0BD7}">
      <dgm:prSet/>
      <dgm:spPr/>
      <dgm:t>
        <a:bodyPr/>
        <a:lstStyle/>
        <a:p>
          <a:pPr rtl="0"/>
          <a:r>
            <a:rPr lang="en-US" dirty="0" smtClean="0"/>
            <a:t>Server Auto discovery</a:t>
          </a:r>
          <a:endParaRPr lang="zh-CN" dirty="0"/>
        </a:p>
      </dgm:t>
    </dgm:pt>
    <dgm:pt modelId="{B75FAAD9-BD04-4DCA-BD7B-84934E89D1E3}" type="parTrans" cxnId="{F7149BAA-7884-4664-BB28-E3CB81BA1339}">
      <dgm:prSet/>
      <dgm:spPr/>
      <dgm:t>
        <a:bodyPr/>
        <a:lstStyle/>
        <a:p>
          <a:endParaRPr lang="zh-CN" altLang="en-US"/>
        </a:p>
      </dgm:t>
    </dgm:pt>
    <dgm:pt modelId="{1465EB0F-AC5F-401E-B16D-96264BF5F02C}" type="sibTrans" cxnId="{F7149BAA-7884-4664-BB28-E3CB81BA1339}">
      <dgm:prSet/>
      <dgm:spPr/>
      <dgm:t>
        <a:bodyPr/>
        <a:lstStyle/>
        <a:p>
          <a:endParaRPr lang="zh-CN" altLang="en-US"/>
        </a:p>
      </dgm:t>
    </dgm:pt>
    <dgm:pt modelId="{5E10FBD8-525B-4A70-9101-B0E7CC73EAD1}">
      <dgm:prSet/>
      <dgm:spPr/>
      <dgm:t>
        <a:bodyPr/>
        <a:lstStyle/>
        <a:p>
          <a:pPr rtl="0"/>
          <a:r>
            <a:rPr lang="en-US" dirty="0" smtClean="0"/>
            <a:t>Server Filter</a:t>
          </a:r>
          <a:endParaRPr lang="zh-CN" dirty="0"/>
        </a:p>
      </dgm:t>
    </dgm:pt>
    <dgm:pt modelId="{4273A2F7-E5A3-4D6F-A613-BE9462A77F34}" type="parTrans" cxnId="{DE031BB0-27DD-4715-A506-75C096820E0F}">
      <dgm:prSet/>
      <dgm:spPr/>
      <dgm:t>
        <a:bodyPr/>
        <a:lstStyle/>
        <a:p>
          <a:endParaRPr lang="zh-CN" altLang="en-US"/>
        </a:p>
      </dgm:t>
    </dgm:pt>
    <dgm:pt modelId="{84173677-7B68-4731-8DA1-7B2BA66F79B1}" type="sibTrans" cxnId="{DE031BB0-27DD-4715-A506-75C096820E0F}">
      <dgm:prSet/>
      <dgm:spPr/>
      <dgm:t>
        <a:bodyPr/>
        <a:lstStyle/>
        <a:p>
          <a:endParaRPr lang="zh-CN" altLang="en-US"/>
        </a:p>
      </dgm:t>
    </dgm:pt>
    <dgm:pt modelId="{C98AA2DD-2852-4298-840A-86F3FB221E2B}">
      <dgm:prSet/>
      <dgm:spPr/>
      <dgm:t>
        <a:bodyPr/>
        <a:lstStyle/>
        <a:p>
          <a:pPr rtl="0"/>
          <a:r>
            <a:rPr lang="en-US" dirty="0" smtClean="0"/>
            <a:t>Server Groups</a:t>
          </a:r>
          <a:endParaRPr lang="zh-CN" dirty="0"/>
        </a:p>
      </dgm:t>
    </dgm:pt>
    <dgm:pt modelId="{BF20C83D-8883-4C0D-95DA-7BB9C29DBA86}" type="parTrans" cxnId="{C8F4CF5D-C044-4B6B-8BDE-0B5959A4A78D}">
      <dgm:prSet/>
      <dgm:spPr/>
      <dgm:t>
        <a:bodyPr/>
        <a:lstStyle/>
        <a:p>
          <a:endParaRPr lang="zh-CN" altLang="en-US"/>
        </a:p>
      </dgm:t>
    </dgm:pt>
    <dgm:pt modelId="{9BB32BED-0939-4DB1-8DAD-8FE052CF463B}" type="sibTrans" cxnId="{C8F4CF5D-C044-4B6B-8BDE-0B5959A4A78D}">
      <dgm:prSet/>
      <dgm:spPr/>
      <dgm:t>
        <a:bodyPr/>
        <a:lstStyle/>
        <a:p>
          <a:endParaRPr lang="zh-CN" altLang="en-US"/>
        </a:p>
      </dgm:t>
    </dgm:pt>
    <dgm:pt modelId="{E5A0CE2C-921D-468B-8A36-DA472B4E5D41}">
      <dgm:prSet/>
      <dgm:spPr/>
      <dgm:t>
        <a:bodyPr/>
        <a:lstStyle/>
        <a:p>
          <a:pPr rtl="0"/>
          <a:r>
            <a:rPr lang="zh-TW" altLang="en-US" b="1" dirty="0" smtClean="0">
              <a:latin typeface="微軟正黑體" pitchFamily="34" charset="-120"/>
              <a:ea typeface="微軟正黑體" pitchFamily="34" charset="-120"/>
            </a:rPr>
            <a:t>報告</a:t>
          </a:r>
          <a:endParaRPr lang="zh-CN" b="1" dirty="0">
            <a:latin typeface="微軟正黑體" pitchFamily="34" charset="-120"/>
            <a:ea typeface="微軟正黑體" pitchFamily="34" charset="-120"/>
          </a:endParaRPr>
        </a:p>
      </dgm:t>
    </dgm:pt>
    <dgm:pt modelId="{CE7CC444-22D6-4280-8AD3-7AF5543ABF2F}" type="parTrans" cxnId="{936A8D65-4FA3-4BC3-AED9-E56A97550455}">
      <dgm:prSet/>
      <dgm:spPr/>
      <dgm:t>
        <a:bodyPr/>
        <a:lstStyle/>
        <a:p>
          <a:endParaRPr lang="zh-CN" altLang="en-US"/>
        </a:p>
      </dgm:t>
    </dgm:pt>
    <dgm:pt modelId="{C5B51694-1324-4CE2-9B9F-41CDDD2CAF26}" type="sibTrans" cxnId="{936A8D65-4FA3-4BC3-AED9-E56A97550455}">
      <dgm:prSet/>
      <dgm:spPr/>
      <dgm:t>
        <a:bodyPr/>
        <a:lstStyle/>
        <a:p>
          <a:endParaRPr lang="zh-CN" altLang="en-US"/>
        </a:p>
      </dgm:t>
    </dgm:pt>
    <dgm:pt modelId="{BACBCC0E-CFF4-4743-8E44-510C688C1BA4}">
      <dgm:prSet/>
      <dgm:spPr/>
      <dgm:t>
        <a:bodyPr/>
        <a:lstStyle/>
        <a:p>
          <a:pPr rtl="0"/>
          <a:r>
            <a:rPr lang="en-US" dirty="0" smtClean="0"/>
            <a:t>Quarantine Manager</a:t>
          </a:r>
          <a:endParaRPr lang="zh-CN" dirty="0"/>
        </a:p>
      </dgm:t>
    </dgm:pt>
    <dgm:pt modelId="{49FE07EF-13C1-431A-9503-7943F6C157C5}" type="parTrans" cxnId="{CDF9739C-9E35-451C-B15B-5A7D4B6F1F7C}">
      <dgm:prSet/>
      <dgm:spPr/>
      <dgm:t>
        <a:bodyPr/>
        <a:lstStyle/>
        <a:p>
          <a:endParaRPr lang="zh-CN" altLang="en-US"/>
        </a:p>
      </dgm:t>
    </dgm:pt>
    <dgm:pt modelId="{D3BFB582-B96B-4CFC-93B8-940D98E88F84}" type="sibTrans" cxnId="{CDF9739C-9E35-451C-B15B-5A7D4B6F1F7C}">
      <dgm:prSet/>
      <dgm:spPr/>
      <dgm:t>
        <a:bodyPr/>
        <a:lstStyle/>
        <a:p>
          <a:endParaRPr lang="zh-CN" altLang="en-US"/>
        </a:p>
      </dgm:t>
    </dgm:pt>
    <dgm:pt modelId="{0440155C-BC12-49CE-9995-BE74C1544911}">
      <dgm:prSet/>
      <dgm:spPr/>
      <dgm:t>
        <a:bodyPr/>
        <a:lstStyle/>
        <a:p>
          <a:pPr rtl="0"/>
          <a:r>
            <a:rPr lang="en-US" dirty="0" smtClean="0"/>
            <a:t>Remote Log Retrieval</a:t>
          </a:r>
          <a:endParaRPr lang="zh-CN" dirty="0"/>
        </a:p>
      </dgm:t>
    </dgm:pt>
    <dgm:pt modelId="{4821BDB3-A6B5-49D5-B4B3-A03B02B8AC8B}" type="parTrans" cxnId="{56DA6A5F-6411-4AC6-A4C2-FFEADCED9C70}">
      <dgm:prSet/>
      <dgm:spPr/>
      <dgm:t>
        <a:bodyPr/>
        <a:lstStyle/>
        <a:p>
          <a:endParaRPr lang="zh-CN" altLang="en-US"/>
        </a:p>
      </dgm:t>
    </dgm:pt>
    <dgm:pt modelId="{7EBDED71-1E62-41D5-8B9E-F68E7518462D}" type="sibTrans" cxnId="{56DA6A5F-6411-4AC6-A4C2-FFEADCED9C70}">
      <dgm:prSet/>
      <dgm:spPr/>
      <dgm:t>
        <a:bodyPr/>
        <a:lstStyle/>
        <a:p>
          <a:endParaRPr lang="zh-CN" altLang="en-US"/>
        </a:p>
      </dgm:t>
    </dgm:pt>
    <dgm:pt modelId="{0178F70C-1DEF-425C-B62B-097FB950A716}">
      <dgm:prSet/>
      <dgm:spPr/>
      <dgm:t>
        <a:bodyPr/>
        <a:lstStyle/>
        <a:p>
          <a:pPr rtl="0"/>
          <a:r>
            <a:rPr lang="en-US" dirty="0" smtClean="0"/>
            <a:t>Schedule Report</a:t>
          </a:r>
          <a:endParaRPr lang="en-US" dirty="0"/>
        </a:p>
      </dgm:t>
    </dgm:pt>
    <dgm:pt modelId="{812B04C1-0136-4532-AB86-9A0ED3FFC281}" type="parTrans" cxnId="{46F7BF36-6412-44EE-980C-6965CF88A7C7}">
      <dgm:prSet/>
      <dgm:spPr/>
      <dgm:t>
        <a:bodyPr/>
        <a:lstStyle/>
        <a:p>
          <a:endParaRPr lang="zh-CN" altLang="en-US"/>
        </a:p>
      </dgm:t>
    </dgm:pt>
    <dgm:pt modelId="{14522DE5-35EB-4B76-ACDE-2F445FBC2AF3}" type="sibTrans" cxnId="{46F7BF36-6412-44EE-980C-6965CF88A7C7}">
      <dgm:prSet/>
      <dgm:spPr/>
      <dgm:t>
        <a:bodyPr/>
        <a:lstStyle/>
        <a:p>
          <a:endParaRPr lang="zh-CN" altLang="en-US"/>
        </a:p>
      </dgm:t>
    </dgm:pt>
    <dgm:pt modelId="{71329BB4-BB57-4C8D-8F32-EE089B7DF881}">
      <dgm:prSet/>
      <dgm:spPr/>
      <dgm:t>
        <a:bodyPr/>
        <a:lstStyle/>
        <a:p>
          <a:pPr rtl="0"/>
          <a:r>
            <a:rPr lang="zh-TW" altLang="en-US" b="1" dirty="0" smtClean="0">
              <a:latin typeface="微軟正黑體" pitchFamily="34" charset="-120"/>
              <a:ea typeface="微軟正黑體" pitchFamily="34" charset="-120"/>
            </a:rPr>
            <a:t>警報</a:t>
          </a:r>
          <a:endParaRPr lang="zh-CN" b="1" dirty="0">
            <a:latin typeface="微軟正黑體" pitchFamily="34" charset="-120"/>
            <a:ea typeface="微軟正黑體" pitchFamily="34" charset="-120"/>
          </a:endParaRPr>
        </a:p>
      </dgm:t>
    </dgm:pt>
    <dgm:pt modelId="{C7D212D1-1FB3-4616-B727-7AE175F64A2E}" type="parTrans" cxnId="{FB83AFAE-008B-4E69-A7A9-AAC201723151}">
      <dgm:prSet/>
      <dgm:spPr/>
      <dgm:t>
        <a:bodyPr/>
        <a:lstStyle/>
        <a:p>
          <a:endParaRPr lang="zh-CN" altLang="en-US"/>
        </a:p>
      </dgm:t>
    </dgm:pt>
    <dgm:pt modelId="{2015BEEA-DC3B-44E5-988C-A7A1379F1F30}" type="sibTrans" cxnId="{FB83AFAE-008B-4E69-A7A9-AAC201723151}">
      <dgm:prSet/>
      <dgm:spPr/>
      <dgm:t>
        <a:bodyPr/>
        <a:lstStyle/>
        <a:p>
          <a:endParaRPr lang="zh-CN" altLang="en-US"/>
        </a:p>
      </dgm:t>
    </dgm:pt>
    <dgm:pt modelId="{234A1626-98C7-4138-8BBD-1C72DDF22ED9}">
      <dgm:prSet/>
      <dgm:spPr/>
      <dgm:t>
        <a:bodyPr/>
        <a:lstStyle/>
        <a:p>
          <a:pPr rtl="0"/>
          <a:r>
            <a:rPr lang="en-US" dirty="0" smtClean="0"/>
            <a:t>Alerts</a:t>
          </a:r>
          <a:endParaRPr lang="zh-CN" dirty="0"/>
        </a:p>
      </dgm:t>
    </dgm:pt>
    <dgm:pt modelId="{0EF651FC-A633-46DB-AAB6-46086B31C413}" type="parTrans" cxnId="{2244E821-C816-47FE-8EAD-05418900469B}">
      <dgm:prSet/>
      <dgm:spPr/>
      <dgm:t>
        <a:bodyPr/>
        <a:lstStyle/>
        <a:p>
          <a:endParaRPr lang="zh-CN" altLang="en-US"/>
        </a:p>
      </dgm:t>
    </dgm:pt>
    <dgm:pt modelId="{41338F79-1E18-410D-A132-7147ADDFDFDA}" type="sibTrans" cxnId="{2244E821-C816-47FE-8EAD-05418900469B}">
      <dgm:prSet/>
      <dgm:spPr/>
      <dgm:t>
        <a:bodyPr/>
        <a:lstStyle/>
        <a:p>
          <a:endParaRPr lang="zh-CN" altLang="en-US"/>
        </a:p>
      </dgm:t>
    </dgm:pt>
    <dgm:pt modelId="{8F4D9FE8-9152-4D6A-AB60-1147148851CA}">
      <dgm:prSet/>
      <dgm:spPr/>
      <dgm:t>
        <a:bodyPr/>
        <a:lstStyle/>
        <a:p>
          <a:pPr rtl="0"/>
          <a:r>
            <a:rPr lang="en-US" dirty="0" smtClean="0"/>
            <a:t>Alert Logs</a:t>
          </a:r>
          <a:endParaRPr lang="en-US" dirty="0"/>
        </a:p>
      </dgm:t>
    </dgm:pt>
    <dgm:pt modelId="{9CE1D6C7-8A85-4EC3-A582-9179AF7AB9A6}" type="parTrans" cxnId="{BD500CA6-122E-470E-A62B-E6442CAD7EA6}">
      <dgm:prSet/>
      <dgm:spPr/>
      <dgm:t>
        <a:bodyPr/>
        <a:lstStyle/>
        <a:p>
          <a:endParaRPr lang="zh-CN" altLang="en-US"/>
        </a:p>
      </dgm:t>
    </dgm:pt>
    <dgm:pt modelId="{AE6AFD46-5E0D-44E3-9548-D7D340AD8F8C}" type="sibTrans" cxnId="{BD500CA6-122E-470E-A62B-E6442CAD7EA6}">
      <dgm:prSet/>
      <dgm:spPr/>
      <dgm:t>
        <a:bodyPr/>
        <a:lstStyle/>
        <a:p>
          <a:endParaRPr lang="zh-CN" altLang="en-US"/>
        </a:p>
      </dgm:t>
    </dgm:pt>
    <dgm:pt modelId="{544F58E9-22A0-4642-ABAA-C00561554AA8}">
      <dgm:prSet/>
      <dgm:spPr/>
      <dgm:t>
        <a:bodyPr/>
        <a:lstStyle/>
        <a:p>
          <a:pPr rtl="0"/>
          <a:r>
            <a:rPr lang="en-US" dirty="0" smtClean="0"/>
            <a:t>At a Glance</a:t>
          </a:r>
          <a:endParaRPr lang="en-US" dirty="0"/>
        </a:p>
      </dgm:t>
    </dgm:pt>
    <dgm:pt modelId="{F9876849-25B8-442B-924A-E491B12A8939}" type="parTrans" cxnId="{C3B55838-1318-42BC-8F2C-372CFAE2D811}">
      <dgm:prSet/>
      <dgm:spPr/>
      <dgm:t>
        <a:bodyPr/>
        <a:lstStyle/>
        <a:p>
          <a:endParaRPr lang="zh-TW" altLang="en-US"/>
        </a:p>
      </dgm:t>
    </dgm:pt>
    <dgm:pt modelId="{8308F95F-8A5E-469E-AF2F-6A78B4526EDF}" type="sibTrans" cxnId="{C3B55838-1318-42BC-8F2C-372CFAE2D811}">
      <dgm:prSet/>
      <dgm:spPr/>
      <dgm:t>
        <a:bodyPr/>
        <a:lstStyle/>
        <a:p>
          <a:endParaRPr lang="zh-TW" altLang="en-US"/>
        </a:p>
      </dgm:t>
    </dgm:pt>
    <dgm:pt modelId="{1DD6397C-79EC-48DA-A279-F9A008874714}">
      <dgm:prSet/>
      <dgm:spPr/>
      <dgm:t>
        <a:bodyPr/>
        <a:lstStyle/>
        <a:p>
          <a:pPr rtl="0"/>
          <a:r>
            <a:rPr lang="en-US" dirty="0" smtClean="0"/>
            <a:t>Engine and Signature version</a:t>
          </a:r>
          <a:endParaRPr lang="en-US" dirty="0"/>
        </a:p>
      </dgm:t>
    </dgm:pt>
    <dgm:pt modelId="{874CF072-E1DA-4164-87D2-E8EF2244B093}" type="parTrans" cxnId="{B9F09C2D-20A6-4B30-9CF2-4DEFE47A6047}">
      <dgm:prSet/>
      <dgm:spPr/>
      <dgm:t>
        <a:bodyPr/>
        <a:lstStyle/>
        <a:p>
          <a:endParaRPr lang="zh-TW" altLang="en-US"/>
        </a:p>
      </dgm:t>
    </dgm:pt>
    <dgm:pt modelId="{928BBCE7-477D-4733-9626-4DA4F0708EF9}" type="sibTrans" cxnId="{B9F09C2D-20A6-4B30-9CF2-4DEFE47A6047}">
      <dgm:prSet/>
      <dgm:spPr/>
      <dgm:t>
        <a:bodyPr/>
        <a:lstStyle/>
        <a:p>
          <a:endParaRPr lang="zh-TW" altLang="en-US"/>
        </a:p>
      </dgm:t>
    </dgm:pt>
    <dgm:pt modelId="{4A390CBB-27C4-4368-BE94-6C564C609BE3}">
      <dgm:prSet/>
      <dgm:spPr/>
      <dgm:t>
        <a:bodyPr/>
        <a:lstStyle/>
        <a:p>
          <a:pPr rtl="0"/>
          <a:r>
            <a:rPr lang="en-US" dirty="0" smtClean="0"/>
            <a:t>Detections</a:t>
          </a:r>
          <a:endParaRPr lang="en-US" dirty="0"/>
        </a:p>
      </dgm:t>
    </dgm:pt>
    <dgm:pt modelId="{41D7F101-D2BD-482F-9F31-FEEF78C8273F}" type="parTrans" cxnId="{AA155C85-7343-4EF2-A348-A5195E34386E}">
      <dgm:prSet/>
      <dgm:spPr/>
      <dgm:t>
        <a:bodyPr/>
        <a:lstStyle/>
        <a:p>
          <a:endParaRPr lang="zh-TW" altLang="en-US"/>
        </a:p>
      </dgm:t>
    </dgm:pt>
    <dgm:pt modelId="{771A60A7-6D2F-4C4A-9D92-687B3130C369}" type="sibTrans" cxnId="{AA155C85-7343-4EF2-A348-A5195E34386E}">
      <dgm:prSet/>
      <dgm:spPr/>
      <dgm:t>
        <a:bodyPr/>
        <a:lstStyle/>
        <a:p>
          <a:endParaRPr lang="zh-TW" altLang="en-US"/>
        </a:p>
      </dgm:t>
    </dgm:pt>
    <dgm:pt modelId="{36D010C6-E515-41DE-B8BF-4745047875BC}">
      <dgm:prSet/>
      <dgm:spPr/>
      <dgm:t>
        <a:bodyPr/>
        <a:lstStyle/>
        <a:p>
          <a:pPr rtl="0"/>
          <a:r>
            <a:rPr lang="en-US" dirty="0" smtClean="0"/>
            <a:t>SMTP Traffic</a:t>
          </a:r>
          <a:endParaRPr lang="en-US" dirty="0"/>
        </a:p>
      </dgm:t>
    </dgm:pt>
    <dgm:pt modelId="{1816ED64-DD8D-4177-9C3C-AF7CA8CDF3CA}" type="parTrans" cxnId="{6942FBFD-71F8-414E-8A85-6024284B2DBF}">
      <dgm:prSet/>
      <dgm:spPr/>
      <dgm:t>
        <a:bodyPr/>
        <a:lstStyle/>
        <a:p>
          <a:endParaRPr lang="zh-TW" altLang="en-US"/>
        </a:p>
      </dgm:t>
    </dgm:pt>
    <dgm:pt modelId="{B0FD8E33-8B2B-43C3-B37E-AEAFEC8E8432}" type="sibTrans" cxnId="{6942FBFD-71F8-414E-8A85-6024284B2DBF}">
      <dgm:prSet/>
      <dgm:spPr/>
      <dgm:t>
        <a:bodyPr/>
        <a:lstStyle/>
        <a:p>
          <a:endParaRPr lang="zh-TW" altLang="en-US"/>
        </a:p>
      </dgm:t>
    </dgm:pt>
    <dgm:pt modelId="{E854D5F0-A38C-4C69-9970-349869A3ABBE}">
      <dgm:prSet/>
      <dgm:spPr/>
      <dgm:t>
        <a:bodyPr/>
        <a:lstStyle/>
        <a:p>
          <a:pPr rtl="0"/>
          <a:r>
            <a:rPr lang="en-US" altLang="zh-CN" dirty="0" smtClean="0"/>
            <a:t>Redundancy</a:t>
          </a:r>
          <a:endParaRPr lang="zh-CN" dirty="0"/>
        </a:p>
      </dgm:t>
    </dgm:pt>
    <dgm:pt modelId="{29969A03-351A-4E66-88AE-618714F49474}" type="parTrans" cxnId="{F42608C3-C66C-4D6E-A747-5ADB4A5CF566}">
      <dgm:prSet/>
      <dgm:spPr/>
      <dgm:t>
        <a:bodyPr/>
        <a:lstStyle/>
        <a:p>
          <a:endParaRPr lang="zh-TW" altLang="en-US"/>
        </a:p>
      </dgm:t>
    </dgm:pt>
    <dgm:pt modelId="{D75D7EAB-ACAC-4D85-B971-32DC93EEA972}" type="sibTrans" cxnId="{F42608C3-C66C-4D6E-A747-5ADB4A5CF566}">
      <dgm:prSet/>
      <dgm:spPr/>
      <dgm:t>
        <a:bodyPr/>
        <a:lstStyle/>
        <a:p>
          <a:endParaRPr lang="zh-TW" altLang="en-US"/>
        </a:p>
      </dgm:t>
    </dgm:pt>
    <dgm:pt modelId="{979264C8-AE2B-4338-8CD0-47C58AACC3B3}" type="pres">
      <dgm:prSet presAssocID="{8135DAB7-0552-4CFA-966E-E44C198EBC71}" presName="Name0" presStyleCnt="0">
        <dgm:presLayoutVars>
          <dgm:dir/>
          <dgm:animLvl val="lvl"/>
          <dgm:resizeHandles val="exact"/>
        </dgm:presLayoutVars>
      </dgm:prSet>
      <dgm:spPr/>
      <dgm:t>
        <a:bodyPr/>
        <a:lstStyle/>
        <a:p>
          <a:endParaRPr lang="en-US"/>
        </a:p>
      </dgm:t>
    </dgm:pt>
    <dgm:pt modelId="{71D19CF7-B8BA-423A-82E8-BE80F186CC22}" type="pres">
      <dgm:prSet presAssocID="{B9A71D64-28B8-439B-BE25-FC3C94B1890A}" presName="composite" presStyleCnt="0"/>
      <dgm:spPr/>
      <dgm:t>
        <a:bodyPr/>
        <a:lstStyle/>
        <a:p>
          <a:endParaRPr lang="zh-TW" altLang="en-US"/>
        </a:p>
      </dgm:t>
    </dgm:pt>
    <dgm:pt modelId="{64EEB1B6-3095-48CF-B0D1-812C33FDAEAF}" type="pres">
      <dgm:prSet presAssocID="{B9A71D64-28B8-439B-BE25-FC3C94B1890A}" presName="parTx" presStyleLbl="alignNode1" presStyleIdx="0" presStyleCnt="3">
        <dgm:presLayoutVars>
          <dgm:chMax val="0"/>
          <dgm:chPref val="0"/>
          <dgm:bulletEnabled val="1"/>
        </dgm:presLayoutVars>
      </dgm:prSet>
      <dgm:spPr/>
      <dgm:t>
        <a:bodyPr/>
        <a:lstStyle/>
        <a:p>
          <a:endParaRPr lang="en-US"/>
        </a:p>
      </dgm:t>
    </dgm:pt>
    <dgm:pt modelId="{9544D3B8-1A5A-4733-B43F-571764E37759}" type="pres">
      <dgm:prSet presAssocID="{B9A71D64-28B8-439B-BE25-FC3C94B1890A}" presName="desTx" presStyleLbl="alignAccFollowNode1" presStyleIdx="0" presStyleCnt="3">
        <dgm:presLayoutVars>
          <dgm:bulletEnabled val="1"/>
        </dgm:presLayoutVars>
      </dgm:prSet>
      <dgm:spPr/>
      <dgm:t>
        <a:bodyPr/>
        <a:lstStyle/>
        <a:p>
          <a:endParaRPr lang="en-US"/>
        </a:p>
      </dgm:t>
    </dgm:pt>
    <dgm:pt modelId="{CCCAF737-2B74-4AB0-875F-E5D248387522}" type="pres">
      <dgm:prSet presAssocID="{4A696120-A26B-4342-BC49-1AA0A83DF0C2}" presName="space" presStyleCnt="0"/>
      <dgm:spPr/>
      <dgm:t>
        <a:bodyPr/>
        <a:lstStyle/>
        <a:p>
          <a:endParaRPr lang="zh-TW" altLang="en-US"/>
        </a:p>
      </dgm:t>
    </dgm:pt>
    <dgm:pt modelId="{4A1E7CDD-8717-4696-BFCF-50A96E698319}" type="pres">
      <dgm:prSet presAssocID="{E5A0CE2C-921D-468B-8A36-DA472B4E5D41}" presName="composite" presStyleCnt="0"/>
      <dgm:spPr/>
      <dgm:t>
        <a:bodyPr/>
        <a:lstStyle/>
        <a:p>
          <a:endParaRPr lang="zh-TW" altLang="en-US"/>
        </a:p>
      </dgm:t>
    </dgm:pt>
    <dgm:pt modelId="{49D3BFBD-24DE-4D7F-9807-08A9435DACE1}" type="pres">
      <dgm:prSet presAssocID="{E5A0CE2C-921D-468B-8A36-DA472B4E5D41}" presName="parTx" presStyleLbl="alignNode1" presStyleIdx="1" presStyleCnt="3">
        <dgm:presLayoutVars>
          <dgm:chMax val="0"/>
          <dgm:chPref val="0"/>
          <dgm:bulletEnabled val="1"/>
        </dgm:presLayoutVars>
      </dgm:prSet>
      <dgm:spPr/>
      <dgm:t>
        <a:bodyPr/>
        <a:lstStyle/>
        <a:p>
          <a:endParaRPr lang="en-US"/>
        </a:p>
      </dgm:t>
    </dgm:pt>
    <dgm:pt modelId="{FAEE068F-0032-4A10-B00B-A2BD442EFB43}" type="pres">
      <dgm:prSet presAssocID="{E5A0CE2C-921D-468B-8A36-DA472B4E5D41}" presName="desTx" presStyleLbl="alignAccFollowNode1" presStyleIdx="1" presStyleCnt="3">
        <dgm:presLayoutVars>
          <dgm:bulletEnabled val="1"/>
        </dgm:presLayoutVars>
      </dgm:prSet>
      <dgm:spPr/>
      <dgm:t>
        <a:bodyPr/>
        <a:lstStyle/>
        <a:p>
          <a:endParaRPr lang="zh-CN" altLang="en-US"/>
        </a:p>
      </dgm:t>
    </dgm:pt>
    <dgm:pt modelId="{F3659654-582D-43B4-8D83-712C8EC27D9B}" type="pres">
      <dgm:prSet presAssocID="{C5B51694-1324-4CE2-9B9F-41CDDD2CAF26}" presName="space" presStyleCnt="0"/>
      <dgm:spPr/>
      <dgm:t>
        <a:bodyPr/>
        <a:lstStyle/>
        <a:p>
          <a:endParaRPr lang="zh-TW" altLang="en-US"/>
        </a:p>
      </dgm:t>
    </dgm:pt>
    <dgm:pt modelId="{D8B37429-4B39-4F5E-AD86-889864D863D8}" type="pres">
      <dgm:prSet presAssocID="{71329BB4-BB57-4C8D-8F32-EE089B7DF881}" presName="composite" presStyleCnt="0"/>
      <dgm:spPr/>
      <dgm:t>
        <a:bodyPr/>
        <a:lstStyle/>
        <a:p>
          <a:endParaRPr lang="zh-TW" altLang="en-US"/>
        </a:p>
      </dgm:t>
    </dgm:pt>
    <dgm:pt modelId="{FED5E93B-AB04-466A-8B9C-CC30B7D2DF4B}" type="pres">
      <dgm:prSet presAssocID="{71329BB4-BB57-4C8D-8F32-EE089B7DF881}" presName="parTx" presStyleLbl="alignNode1" presStyleIdx="2" presStyleCnt="3">
        <dgm:presLayoutVars>
          <dgm:chMax val="0"/>
          <dgm:chPref val="0"/>
          <dgm:bulletEnabled val="1"/>
        </dgm:presLayoutVars>
      </dgm:prSet>
      <dgm:spPr/>
      <dgm:t>
        <a:bodyPr/>
        <a:lstStyle/>
        <a:p>
          <a:endParaRPr lang="en-US"/>
        </a:p>
      </dgm:t>
    </dgm:pt>
    <dgm:pt modelId="{057C6637-DE6D-459A-9856-DAAF39C696C7}" type="pres">
      <dgm:prSet presAssocID="{71329BB4-BB57-4C8D-8F32-EE089B7DF881}" presName="desTx" presStyleLbl="alignAccFollowNode1" presStyleIdx="2" presStyleCnt="3">
        <dgm:presLayoutVars>
          <dgm:bulletEnabled val="1"/>
        </dgm:presLayoutVars>
      </dgm:prSet>
      <dgm:spPr/>
      <dgm:t>
        <a:bodyPr/>
        <a:lstStyle/>
        <a:p>
          <a:endParaRPr lang="en-US"/>
        </a:p>
      </dgm:t>
    </dgm:pt>
  </dgm:ptLst>
  <dgm:cxnLst>
    <dgm:cxn modelId="{21C0AED0-E41D-442D-91B9-B6034DF6EA8D}" type="presOf" srcId="{8F4D9FE8-9152-4D6A-AB60-1147148851CA}" destId="{057C6637-DE6D-459A-9856-DAAF39C696C7}" srcOrd="0" destOrd="1" presId="urn:microsoft.com/office/officeart/2005/8/layout/hList1"/>
    <dgm:cxn modelId="{B9F09C2D-20A6-4B30-9CF2-4DEFE47A6047}" srcId="{E5A0CE2C-921D-468B-8A36-DA472B4E5D41}" destId="{1DD6397C-79EC-48DA-A279-F9A008874714}" srcOrd="4" destOrd="0" parTransId="{874CF072-E1DA-4164-87D2-E8EF2244B093}" sibTransId="{928BBCE7-477D-4733-9626-4DA4F0708EF9}"/>
    <dgm:cxn modelId="{D534C67B-F9A2-49A1-8A1D-158849D80F3B}" type="presOf" srcId="{544F58E9-22A0-4642-ABAA-C00561554AA8}" destId="{FAEE068F-0032-4A10-B00B-A2BD442EFB43}" srcOrd="0" destOrd="3" presId="urn:microsoft.com/office/officeart/2005/8/layout/hList1"/>
    <dgm:cxn modelId="{F7149BAA-7884-4664-BB28-E3CB81BA1339}" srcId="{B9A71D64-28B8-439B-BE25-FC3C94B1890A}" destId="{55CEEF2C-DFA5-4FB1-8786-6FBBCB8C0BD7}" srcOrd="10" destOrd="0" parTransId="{B75FAAD9-BD04-4DCA-BD7B-84934E89D1E3}" sibTransId="{1465EB0F-AC5F-401E-B16D-96264BF5F02C}"/>
    <dgm:cxn modelId="{BD500CA6-122E-470E-A62B-E6442CAD7EA6}" srcId="{71329BB4-BB57-4C8D-8F32-EE089B7DF881}" destId="{8F4D9FE8-9152-4D6A-AB60-1147148851CA}" srcOrd="1" destOrd="0" parTransId="{9CE1D6C7-8A85-4EC3-A582-9179AF7AB9A6}" sibTransId="{AE6AFD46-5E0D-44E3-9548-D7D340AD8F8C}"/>
    <dgm:cxn modelId="{B2B5DB92-B130-4271-9EA9-8443E10EAD81}" type="presOf" srcId="{43FB2CA5-F32F-4A46-9CD6-C4A14998ECF3}" destId="{9544D3B8-1A5A-4733-B43F-571764E37759}" srcOrd="0" destOrd="9" presId="urn:microsoft.com/office/officeart/2005/8/layout/hList1"/>
    <dgm:cxn modelId="{DE031BB0-27DD-4715-A506-75C096820E0F}" srcId="{B9A71D64-28B8-439B-BE25-FC3C94B1890A}" destId="{5E10FBD8-525B-4A70-9101-B0E7CC73EAD1}" srcOrd="11" destOrd="0" parTransId="{4273A2F7-E5A3-4D6F-A613-BE9462A77F34}" sibTransId="{84173677-7B68-4731-8DA1-7B2BA66F79B1}"/>
    <dgm:cxn modelId="{8B484D61-B673-407C-8260-6DD4E7CA9296}" type="presOf" srcId="{B9A71D64-28B8-439B-BE25-FC3C94B1890A}" destId="{64EEB1B6-3095-48CF-B0D1-812C33FDAEAF}" srcOrd="0" destOrd="0" presId="urn:microsoft.com/office/officeart/2005/8/layout/hList1"/>
    <dgm:cxn modelId="{378B5074-63D6-4145-A533-DAAC9CE80EFA}" type="presOf" srcId="{918803A9-171C-4D43-BF29-00B6AB01CAF1}" destId="{9544D3B8-1A5A-4733-B43F-571764E37759}" srcOrd="0" destOrd="6" presId="urn:microsoft.com/office/officeart/2005/8/layout/hList1"/>
    <dgm:cxn modelId="{0C90ECC4-94A4-4BF3-AB40-FC1F181D5163}" type="presOf" srcId="{0178F70C-1DEF-425C-B62B-097FB950A716}" destId="{FAEE068F-0032-4A10-B00B-A2BD442EFB43}" srcOrd="0" destOrd="2" presId="urn:microsoft.com/office/officeart/2005/8/layout/hList1"/>
    <dgm:cxn modelId="{CDF9739C-9E35-451C-B15B-5A7D4B6F1F7C}" srcId="{E5A0CE2C-921D-468B-8A36-DA472B4E5D41}" destId="{BACBCC0E-CFF4-4743-8E44-510C688C1BA4}" srcOrd="0" destOrd="0" parTransId="{49FE07EF-13C1-431A-9503-7943F6C157C5}" sibTransId="{D3BFB582-B96B-4CFC-93B8-940D98E88F84}"/>
    <dgm:cxn modelId="{F85E8758-CA88-4682-85F0-A18A180DE796}" srcId="{B9A71D64-28B8-439B-BE25-FC3C94B1890A}" destId="{43FB2CA5-F32F-4A46-9CD6-C4A14998ECF3}" srcOrd="9" destOrd="0" parTransId="{76CFF0A8-514A-4EEB-A04A-B9DEC81315B7}" sibTransId="{DAE8CA08-CDA0-422A-BD8C-B28D109AD3EB}"/>
    <dgm:cxn modelId="{F5934117-3999-4F8C-AFC7-0E5DF37A5D93}" type="presOf" srcId="{791D95CF-C1A3-4365-822E-A32D3622E44E}" destId="{9544D3B8-1A5A-4733-B43F-571764E37759}" srcOrd="0" destOrd="2" presId="urn:microsoft.com/office/officeart/2005/8/layout/hList1"/>
    <dgm:cxn modelId="{15F5A49E-AA88-4397-8010-5DC49F90C566}" type="presOf" srcId="{5E10FBD8-525B-4A70-9101-B0E7CC73EAD1}" destId="{9544D3B8-1A5A-4733-B43F-571764E37759}" srcOrd="0" destOrd="11" presId="urn:microsoft.com/office/officeart/2005/8/layout/hList1"/>
    <dgm:cxn modelId="{51E7D5E1-5007-48D6-BD21-0A981093CB84}" type="presOf" srcId="{D7ED5C1D-C100-4F06-95E8-D362A634EAFD}" destId="{9544D3B8-1A5A-4733-B43F-571764E37759}" srcOrd="0" destOrd="8" presId="urn:microsoft.com/office/officeart/2005/8/layout/hList1"/>
    <dgm:cxn modelId="{21FBF6F0-DA32-436E-82B2-CA3465CF19FC}" type="presOf" srcId="{0440155C-BC12-49CE-9995-BE74C1544911}" destId="{FAEE068F-0032-4A10-B00B-A2BD442EFB43}" srcOrd="0" destOrd="1" presId="urn:microsoft.com/office/officeart/2005/8/layout/hList1"/>
    <dgm:cxn modelId="{9AE3F56F-39E5-4115-8632-713FA9697A52}" srcId="{B9A71D64-28B8-439B-BE25-FC3C94B1890A}" destId="{23464F92-0D16-4B1B-9EAB-3713EC788025}" srcOrd="3" destOrd="0" parTransId="{C9B515CB-B322-4325-A3F0-51E05ABCB968}" sibTransId="{A5036354-1539-4B80-A421-A12B5DC77DA2}"/>
    <dgm:cxn modelId="{55B985A1-583F-4EFB-B455-28170C3D5A5A}" type="presOf" srcId="{55CEEF2C-DFA5-4FB1-8786-6FBBCB8C0BD7}" destId="{9544D3B8-1A5A-4733-B43F-571764E37759}" srcOrd="0" destOrd="10" presId="urn:microsoft.com/office/officeart/2005/8/layout/hList1"/>
    <dgm:cxn modelId="{1381878E-5997-4A95-A1EE-F714A9531DA9}" srcId="{8135DAB7-0552-4CFA-966E-E44C198EBC71}" destId="{B9A71D64-28B8-439B-BE25-FC3C94B1890A}" srcOrd="0" destOrd="0" parTransId="{EF5403BA-B47B-47B9-AEC1-EF24F5C8F70F}" sibTransId="{4A696120-A26B-4342-BC49-1AA0A83DF0C2}"/>
    <dgm:cxn modelId="{C835D482-3E59-461C-85F2-12DD3684CAA8}" type="presOf" srcId="{D82AE5F0-20F6-4407-AA51-AF986EF3E7D7}" destId="{9544D3B8-1A5A-4733-B43F-571764E37759}" srcOrd="0" destOrd="1" presId="urn:microsoft.com/office/officeart/2005/8/layout/hList1"/>
    <dgm:cxn modelId="{C3B55838-1318-42BC-8F2C-372CFAE2D811}" srcId="{E5A0CE2C-921D-468B-8A36-DA472B4E5D41}" destId="{544F58E9-22A0-4642-ABAA-C00561554AA8}" srcOrd="3" destOrd="0" parTransId="{F9876849-25B8-442B-924A-E491B12A8939}" sibTransId="{8308F95F-8A5E-469E-AF2F-6A78B4526EDF}"/>
    <dgm:cxn modelId="{FB83AFAE-008B-4E69-A7A9-AAC201723151}" srcId="{8135DAB7-0552-4CFA-966E-E44C198EBC71}" destId="{71329BB4-BB57-4C8D-8F32-EE089B7DF881}" srcOrd="2" destOrd="0" parTransId="{C7D212D1-1FB3-4616-B727-7AE175F64A2E}" sibTransId="{2015BEEA-DC3B-44E5-988C-A7A1379F1F30}"/>
    <dgm:cxn modelId="{F30A82C9-65B0-4846-A447-829EE7A71A24}" type="presOf" srcId="{23464F92-0D16-4B1B-9EAB-3713EC788025}" destId="{9544D3B8-1A5A-4733-B43F-571764E37759}" srcOrd="0" destOrd="3" presId="urn:microsoft.com/office/officeart/2005/8/layout/hList1"/>
    <dgm:cxn modelId="{4B011CC1-C67E-4B01-94A8-3826892B412B}" type="presOf" srcId="{E5A0CE2C-921D-468B-8A36-DA472B4E5D41}" destId="{49D3BFBD-24DE-4D7F-9807-08A9435DACE1}" srcOrd="0" destOrd="0" presId="urn:microsoft.com/office/officeart/2005/8/layout/hList1"/>
    <dgm:cxn modelId="{B6BDA433-97BD-41A3-B31A-619BAC1D0791}" type="presOf" srcId="{C98AA2DD-2852-4298-840A-86F3FB221E2B}" destId="{9544D3B8-1A5A-4733-B43F-571764E37759}" srcOrd="0" destOrd="12" presId="urn:microsoft.com/office/officeart/2005/8/layout/hList1"/>
    <dgm:cxn modelId="{C8F4CF5D-C044-4B6B-8BDE-0B5959A4A78D}" srcId="{B9A71D64-28B8-439B-BE25-FC3C94B1890A}" destId="{C98AA2DD-2852-4298-840A-86F3FB221E2B}" srcOrd="12" destOrd="0" parTransId="{BF20C83D-8883-4C0D-95DA-7BB9C29DBA86}" sibTransId="{9BB32BED-0939-4DB1-8DAD-8FE052CF463B}"/>
    <dgm:cxn modelId="{936A8D65-4FA3-4BC3-AED9-E56A97550455}" srcId="{8135DAB7-0552-4CFA-966E-E44C198EBC71}" destId="{E5A0CE2C-921D-468B-8A36-DA472B4E5D41}" srcOrd="1" destOrd="0" parTransId="{CE7CC444-22D6-4280-8AD3-7AF5543ABF2F}" sibTransId="{C5B51694-1324-4CE2-9B9F-41CDDD2CAF26}"/>
    <dgm:cxn modelId="{B89E9CCE-3FF9-4963-8BF7-9CCF73E46A62}" srcId="{B9A71D64-28B8-439B-BE25-FC3C94B1890A}" destId="{1EB0F3B1-6EEA-4234-947F-AFDD8401BF2C}" srcOrd="5" destOrd="0" parTransId="{3FEF8D08-5DA1-4852-9DBF-6F4D5B6E1A17}" sibTransId="{EF337E06-9983-4575-B750-85B7723850D2}"/>
    <dgm:cxn modelId="{7F4836F0-6A8D-4721-B9E9-B1676D5944D4}" srcId="{B9A71D64-28B8-439B-BE25-FC3C94B1890A}" destId="{1891F7D9-C74A-4D2E-B77B-3C2536A6DC50}" srcOrd="4" destOrd="0" parTransId="{1C11296E-2F8B-44C4-BAF6-DE73E04B38FD}" sibTransId="{C46E18DE-CEE7-49FC-83B2-79C3790A25B5}"/>
    <dgm:cxn modelId="{6942FBFD-71F8-414E-8A85-6024284B2DBF}" srcId="{E5A0CE2C-921D-468B-8A36-DA472B4E5D41}" destId="{36D010C6-E515-41DE-B8BF-4745047875BC}" srcOrd="6" destOrd="0" parTransId="{1816ED64-DD8D-4177-9C3C-AF7CA8CDF3CA}" sibTransId="{B0FD8E33-8B2B-43C3-B37E-AEAFEC8E8432}"/>
    <dgm:cxn modelId="{625316BD-0D6F-4909-8D1F-64C5901F7646}" type="presOf" srcId="{4A390CBB-27C4-4368-BE94-6C564C609BE3}" destId="{FAEE068F-0032-4A10-B00B-A2BD442EFB43}" srcOrd="0" destOrd="5" presId="urn:microsoft.com/office/officeart/2005/8/layout/hList1"/>
    <dgm:cxn modelId="{235E2A0D-C97D-4251-A642-357E766E750F}" type="presOf" srcId="{234A1626-98C7-4138-8BBD-1C72DDF22ED9}" destId="{057C6637-DE6D-459A-9856-DAAF39C696C7}" srcOrd="0" destOrd="0" presId="urn:microsoft.com/office/officeart/2005/8/layout/hList1"/>
    <dgm:cxn modelId="{56DA6A5F-6411-4AC6-A4C2-FFEADCED9C70}" srcId="{E5A0CE2C-921D-468B-8A36-DA472B4E5D41}" destId="{0440155C-BC12-49CE-9995-BE74C1544911}" srcOrd="1" destOrd="0" parTransId="{4821BDB3-A6B5-49D5-B4B3-A03B02B8AC8B}" sibTransId="{7EBDED71-1E62-41D5-8B9E-F68E7518462D}"/>
    <dgm:cxn modelId="{59C8FA1C-3610-4A54-9002-AC6022288468}" type="presOf" srcId="{E854D5F0-A38C-4C69-9970-349869A3ABBE}" destId="{9544D3B8-1A5A-4733-B43F-571764E37759}" srcOrd="0" destOrd="13" presId="urn:microsoft.com/office/officeart/2005/8/layout/hList1"/>
    <dgm:cxn modelId="{AA155C85-7343-4EF2-A348-A5195E34386E}" srcId="{E5A0CE2C-921D-468B-8A36-DA472B4E5D41}" destId="{4A390CBB-27C4-4368-BE94-6C564C609BE3}" srcOrd="5" destOrd="0" parTransId="{41D7F101-D2BD-482F-9F31-FEEF78C8273F}" sibTransId="{771A60A7-6D2F-4C4A-9D92-687B3130C369}"/>
    <dgm:cxn modelId="{2E1493F4-72BD-4092-A13C-C620E1D423D3}" type="presOf" srcId="{8C8D6BE6-9E47-4FAA-9DDC-A85C68AFC52F}" destId="{9544D3B8-1A5A-4733-B43F-571764E37759}" srcOrd="0" destOrd="7" presId="urn:microsoft.com/office/officeart/2005/8/layout/hList1"/>
    <dgm:cxn modelId="{EF557210-1CFA-49A9-BE01-7AAA279B18A9}" srcId="{B9A71D64-28B8-439B-BE25-FC3C94B1890A}" destId="{D82AE5F0-20F6-4407-AA51-AF986EF3E7D7}" srcOrd="1" destOrd="0" parTransId="{EA3FA637-E6EE-40AE-9FCA-3480984D58BB}" sibTransId="{80DD0195-9D70-4CD9-AE8F-F561E890C55F}"/>
    <dgm:cxn modelId="{AF66D030-0784-458B-9E3F-E7246FF9802E}" srcId="{B9A71D64-28B8-439B-BE25-FC3C94B1890A}" destId="{8C8D6BE6-9E47-4FAA-9DDC-A85C68AFC52F}" srcOrd="7" destOrd="0" parTransId="{C6DD9230-7652-45BF-9E37-7056B026ED67}" sibTransId="{8D1EBDC3-D4D6-475B-8410-49F667689E53}"/>
    <dgm:cxn modelId="{52EC7B17-45B8-4A63-9E13-DFB39AA74BCB}" type="presOf" srcId="{BACBCC0E-CFF4-4743-8E44-510C688C1BA4}" destId="{FAEE068F-0032-4A10-B00B-A2BD442EFB43}" srcOrd="0" destOrd="0" presId="urn:microsoft.com/office/officeart/2005/8/layout/hList1"/>
    <dgm:cxn modelId="{F42608C3-C66C-4D6E-A747-5ADB4A5CF566}" srcId="{B9A71D64-28B8-439B-BE25-FC3C94B1890A}" destId="{E854D5F0-A38C-4C69-9970-349869A3ABBE}" srcOrd="13" destOrd="0" parTransId="{29969A03-351A-4E66-88AE-618714F49474}" sibTransId="{D75D7EAB-ACAC-4D85-B971-32DC93EEA972}"/>
    <dgm:cxn modelId="{B32FD703-EB4E-4EA4-9B31-7B6D3E124BCE}" type="presOf" srcId="{1DD6397C-79EC-48DA-A279-F9A008874714}" destId="{FAEE068F-0032-4A10-B00B-A2BD442EFB43}" srcOrd="0" destOrd="4" presId="urn:microsoft.com/office/officeart/2005/8/layout/hList1"/>
    <dgm:cxn modelId="{FB9314DC-D1D9-482F-AF08-C37C7A26D0E2}" type="presOf" srcId="{1EB0F3B1-6EEA-4234-947F-AFDD8401BF2C}" destId="{9544D3B8-1A5A-4733-B43F-571764E37759}" srcOrd="0" destOrd="5" presId="urn:microsoft.com/office/officeart/2005/8/layout/hList1"/>
    <dgm:cxn modelId="{9B2C2F4C-A944-4A11-9BC7-ADFE012D3644}" type="presOf" srcId="{71329BB4-BB57-4C8D-8F32-EE089B7DF881}" destId="{FED5E93B-AB04-466A-8B9C-CC30B7D2DF4B}" srcOrd="0" destOrd="0" presId="urn:microsoft.com/office/officeart/2005/8/layout/hList1"/>
    <dgm:cxn modelId="{1189B029-7BBB-4116-AC98-4989275E68C6}" srcId="{B9A71D64-28B8-439B-BE25-FC3C94B1890A}" destId="{0360D652-2709-4285-82F3-C3DE29466B9A}" srcOrd="0" destOrd="0" parTransId="{D55A2B52-3BE2-4F66-84A8-965D823BF126}" sibTransId="{E97EB95B-3F31-4C76-B4B8-CB39B876D5B7}"/>
    <dgm:cxn modelId="{CFCF611B-F878-48E9-B767-72D84B25EF76}" type="presOf" srcId="{1891F7D9-C74A-4D2E-B77B-3C2536A6DC50}" destId="{9544D3B8-1A5A-4733-B43F-571764E37759}" srcOrd="0" destOrd="4" presId="urn:microsoft.com/office/officeart/2005/8/layout/hList1"/>
    <dgm:cxn modelId="{E327F59D-2C0C-44EE-A9C0-77DC09D16784}" srcId="{B9A71D64-28B8-439B-BE25-FC3C94B1890A}" destId="{918803A9-171C-4D43-BF29-00B6AB01CAF1}" srcOrd="6" destOrd="0" parTransId="{FDE3C406-BFEA-463D-A40A-F75862D5BA44}" sibTransId="{9F972FB2-31EC-46C4-A326-A25F30DD98F7}"/>
    <dgm:cxn modelId="{874C7EB1-9BF2-439A-9F23-8E8D99B352AB}" type="presOf" srcId="{8135DAB7-0552-4CFA-966E-E44C198EBC71}" destId="{979264C8-AE2B-4338-8CD0-47C58AACC3B3}" srcOrd="0" destOrd="0" presId="urn:microsoft.com/office/officeart/2005/8/layout/hList1"/>
    <dgm:cxn modelId="{46F7BF36-6412-44EE-980C-6965CF88A7C7}" srcId="{E5A0CE2C-921D-468B-8A36-DA472B4E5D41}" destId="{0178F70C-1DEF-425C-B62B-097FB950A716}" srcOrd="2" destOrd="0" parTransId="{812B04C1-0136-4532-AB86-9A0ED3FFC281}" sibTransId="{14522DE5-35EB-4B76-ACDE-2F445FBC2AF3}"/>
    <dgm:cxn modelId="{2244E821-C816-47FE-8EAD-05418900469B}" srcId="{71329BB4-BB57-4C8D-8F32-EE089B7DF881}" destId="{234A1626-98C7-4138-8BBD-1C72DDF22ED9}" srcOrd="0" destOrd="0" parTransId="{0EF651FC-A633-46DB-AAB6-46086B31C413}" sibTransId="{41338F79-1E18-410D-A132-7147ADDFDFDA}"/>
    <dgm:cxn modelId="{A0167443-C840-4B43-8A52-EDB2B54D28C3}" type="presOf" srcId="{0360D652-2709-4285-82F3-C3DE29466B9A}" destId="{9544D3B8-1A5A-4733-B43F-571764E37759}" srcOrd="0" destOrd="0" presId="urn:microsoft.com/office/officeart/2005/8/layout/hList1"/>
    <dgm:cxn modelId="{F1F7D3AE-B7E2-4AE4-9625-CF739122BE8B}" srcId="{B9A71D64-28B8-439B-BE25-FC3C94B1890A}" destId="{D7ED5C1D-C100-4F06-95E8-D362A634EAFD}" srcOrd="8" destOrd="0" parTransId="{36D2CC64-046E-476C-95F6-BE65113EFA9C}" sibTransId="{94174BA8-AC3F-422A-9729-96C18148BECC}"/>
    <dgm:cxn modelId="{6DE4D297-9257-400C-8B01-FAF80B89DC7E}" type="presOf" srcId="{36D010C6-E515-41DE-B8BF-4745047875BC}" destId="{FAEE068F-0032-4A10-B00B-A2BD442EFB43}" srcOrd="0" destOrd="6" presId="urn:microsoft.com/office/officeart/2005/8/layout/hList1"/>
    <dgm:cxn modelId="{931FBFC1-3A4F-4C57-90F7-B4E52CA21870}" srcId="{B9A71D64-28B8-439B-BE25-FC3C94B1890A}" destId="{791D95CF-C1A3-4365-822E-A32D3622E44E}" srcOrd="2" destOrd="0" parTransId="{63335D83-63C9-4875-834A-E1EDC606BC93}" sibTransId="{886F2254-E2A4-4BBD-9898-4FFAB1771450}"/>
    <dgm:cxn modelId="{2EBD4FAF-42C8-4987-BA34-EEF59C56CB94}" type="presParOf" srcId="{979264C8-AE2B-4338-8CD0-47C58AACC3B3}" destId="{71D19CF7-B8BA-423A-82E8-BE80F186CC22}" srcOrd="0" destOrd="0" presId="urn:microsoft.com/office/officeart/2005/8/layout/hList1"/>
    <dgm:cxn modelId="{2EB5BE84-5292-49DD-B8C5-997514267E97}" type="presParOf" srcId="{71D19CF7-B8BA-423A-82E8-BE80F186CC22}" destId="{64EEB1B6-3095-48CF-B0D1-812C33FDAEAF}" srcOrd="0" destOrd="0" presId="urn:microsoft.com/office/officeart/2005/8/layout/hList1"/>
    <dgm:cxn modelId="{C7465504-D14C-4699-9DA7-9207951C318A}" type="presParOf" srcId="{71D19CF7-B8BA-423A-82E8-BE80F186CC22}" destId="{9544D3B8-1A5A-4733-B43F-571764E37759}" srcOrd="1" destOrd="0" presId="urn:microsoft.com/office/officeart/2005/8/layout/hList1"/>
    <dgm:cxn modelId="{5E0774C8-4081-4666-820D-FCBF860D1416}" type="presParOf" srcId="{979264C8-AE2B-4338-8CD0-47C58AACC3B3}" destId="{CCCAF737-2B74-4AB0-875F-E5D248387522}" srcOrd="1" destOrd="0" presId="urn:microsoft.com/office/officeart/2005/8/layout/hList1"/>
    <dgm:cxn modelId="{D0323130-6089-4421-A173-FD243D5389DB}" type="presParOf" srcId="{979264C8-AE2B-4338-8CD0-47C58AACC3B3}" destId="{4A1E7CDD-8717-4696-BFCF-50A96E698319}" srcOrd="2" destOrd="0" presId="urn:microsoft.com/office/officeart/2005/8/layout/hList1"/>
    <dgm:cxn modelId="{FBEFF1DB-94D9-41EF-957A-E8B477C8C5E7}" type="presParOf" srcId="{4A1E7CDD-8717-4696-BFCF-50A96E698319}" destId="{49D3BFBD-24DE-4D7F-9807-08A9435DACE1}" srcOrd="0" destOrd="0" presId="urn:microsoft.com/office/officeart/2005/8/layout/hList1"/>
    <dgm:cxn modelId="{927166FE-9E8D-4ED2-83EE-7BB1A9A133F6}" type="presParOf" srcId="{4A1E7CDD-8717-4696-BFCF-50A96E698319}" destId="{FAEE068F-0032-4A10-B00B-A2BD442EFB43}" srcOrd="1" destOrd="0" presId="urn:microsoft.com/office/officeart/2005/8/layout/hList1"/>
    <dgm:cxn modelId="{E55263E3-DFE0-439A-9ABA-1FDDA01B6228}" type="presParOf" srcId="{979264C8-AE2B-4338-8CD0-47C58AACC3B3}" destId="{F3659654-582D-43B4-8D83-712C8EC27D9B}" srcOrd="3" destOrd="0" presId="urn:microsoft.com/office/officeart/2005/8/layout/hList1"/>
    <dgm:cxn modelId="{579007CF-49E9-43FB-AB1C-B91B8F663BE9}" type="presParOf" srcId="{979264C8-AE2B-4338-8CD0-47C58AACC3B3}" destId="{D8B37429-4B39-4F5E-AD86-889864D863D8}" srcOrd="4" destOrd="0" presId="urn:microsoft.com/office/officeart/2005/8/layout/hList1"/>
    <dgm:cxn modelId="{36A75869-5CFC-4BEA-AEEF-556A6A04AAE7}" type="presParOf" srcId="{D8B37429-4B39-4F5E-AD86-889864D863D8}" destId="{FED5E93B-AB04-466A-8B9C-CC30B7D2DF4B}" srcOrd="0" destOrd="0" presId="urn:microsoft.com/office/officeart/2005/8/layout/hList1"/>
    <dgm:cxn modelId="{2394B4F3-2BF7-4C47-877C-C4B15D5BECD3}" type="presParOf" srcId="{D8B37429-4B39-4F5E-AD86-889864D863D8}" destId="{057C6637-DE6D-459A-9856-DAAF39C696C7}"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7CDC07DE-2A10-452A-8776-36D56E02F4D1}" type="doc">
      <dgm:prSet loTypeId="urn:microsoft.com/office/officeart/2005/8/layout/arrow2" loCatId="process" qsTypeId="urn:microsoft.com/office/officeart/2005/8/quickstyle/3d4" qsCatId="3D" csTypeId="urn:microsoft.com/office/officeart/2005/8/colors/accent0_3" csCatId="mainScheme" phldr="1"/>
      <dgm:spPr/>
    </dgm:pt>
    <dgm:pt modelId="{A2A9160E-5CCD-49EC-8366-084B2E969B2B}">
      <dgm:prSet phldrT="[Text]"/>
      <dgm:spPr/>
      <dgm:t>
        <a:bodyPr/>
        <a:lstStyle/>
        <a:p>
          <a:r>
            <a:rPr lang="en-US" altLang="zh-CN" dirty="0" smtClean="0">
              <a:solidFill>
                <a:srgbClr val="FFFF00"/>
              </a:solidFill>
            </a:rPr>
            <a:t>Antigen Enterprise Manager 9</a:t>
          </a:r>
          <a:endParaRPr lang="zh-CN" altLang="en-US" dirty="0">
            <a:solidFill>
              <a:srgbClr val="FFFF00"/>
            </a:solidFill>
          </a:endParaRPr>
        </a:p>
      </dgm:t>
    </dgm:pt>
    <dgm:pt modelId="{C2C49840-429D-47E6-BF3A-1FEB4CB2F774}" type="parTrans" cxnId="{74798EFF-451C-4F1C-8E96-CA192593E3AF}">
      <dgm:prSet/>
      <dgm:spPr/>
      <dgm:t>
        <a:bodyPr/>
        <a:lstStyle/>
        <a:p>
          <a:endParaRPr lang="zh-CN" altLang="en-US">
            <a:solidFill>
              <a:srgbClr val="C00000"/>
            </a:solidFill>
          </a:endParaRPr>
        </a:p>
      </dgm:t>
    </dgm:pt>
    <dgm:pt modelId="{5ADA3D67-13C9-403F-88AF-CCD5BB8FA331}" type="sibTrans" cxnId="{74798EFF-451C-4F1C-8E96-CA192593E3AF}">
      <dgm:prSet/>
      <dgm:spPr/>
      <dgm:t>
        <a:bodyPr/>
        <a:lstStyle/>
        <a:p>
          <a:endParaRPr lang="zh-CN" altLang="en-US">
            <a:solidFill>
              <a:srgbClr val="C00000"/>
            </a:solidFill>
          </a:endParaRPr>
        </a:p>
      </dgm:t>
    </dgm:pt>
    <dgm:pt modelId="{1C21F024-F720-4B0F-B251-944FBC82F682}">
      <dgm:prSet phldrT="[Text]"/>
      <dgm:spPr/>
      <dgm:t>
        <a:bodyPr/>
        <a:lstStyle/>
        <a:p>
          <a:r>
            <a:rPr lang="en-US" altLang="zh-CN" dirty="0" smtClean="0">
              <a:solidFill>
                <a:srgbClr val="FFFF00"/>
              </a:solidFill>
            </a:rPr>
            <a:t>Forefront Server Security Management Console</a:t>
          </a:r>
          <a:endParaRPr lang="zh-CN" altLang="en-US" dirty="0">
            <a:solidFill>
              <a:srgbClr val="FFFF00"/>
            </a:solidFill>
          </a:endParaRPr>
        </a:p>
      </dgm:t>
    </dgm:pt>
    <dgm:pt modelId="{BA2FB59D-B970-4857-AA09-203E5E102E48}" type="parTrans" cxnId="{3FEAA75B-9280-48F8-8CE1-2FEA698BB2B6}">
      <dgm:prSet/>
      <dgm:spPr/>
      <dgm:t>
        <a:bodyPr/>
        <a:lstStyle/>
        <a:p>
          <a:endParaRPr lang="zh-CN" altLang="en-US">
            <a:solidFill>
              <a:srgbClr val="C00000"/>
            </a:solidFill>
          </a:endParaRPr>
        </a:p>
      </dgm:t>
    </dgm:pt>
    <dgm:pt modelId="{BD1A9EDC-9EBB-4924-A485-139E15B0EBD0}" type="sibTrans" cxnId="{3FEAA75B-9280-48F8-8CE1-2FEA698BB2B6}">
      <dgm:prSet/>
      <dgm:spPr/>
      <dgm:t>
        <a:bodyPr/>
        <a:lstStyle/>
        <a:p>
          <a:endParaRPr lang="zh-CN" altLang="en-US">
            <a:solidFill>
              <a:srgbClr val="C00000"/>
            </a:solidFill>
          </a:endParaRPr>
        </a:p>
      </dgm:t>
    </dgm:pt>
    <dgm:pt modelId="{625EEB65-EC0D-4BAB-AE0A-D446893E5687}">
      <dgm:prSet phldrT="[Text]"/>
      <dgm:spPr/>
      <dgm:t>
        <a:bodyPr/>
        <a:lstStyle/>
        <a:p>
          <a:r>
            <a:rPr lang="en-US" altLang="zh-CN" dirty="0" err="1" smtClean="0">
              <a:solidFill>
                <a:srgbClr val="FFFF00"/>
              </a:solidFill>
            </a:rPr>
            <a:t>Stirling</a:t>
          </a:r>
          <a:endParaRPr lang="zh-CN" altLang="en-US" dirty="0">
            <a:solidFill>
              <a:srgbClr val="FFFF00"/>
            </a:solidFill>
          </a:endParaRPr>
        </a:p>
      </dgm:t>
    </dgm:pt>
    <dgm:pt modelId="{399EF8B8-E8A1-4C2A-8069-6194A5776AB9}" type="parTrans" cxnId="{EB24AD54-75BB-4851-9D69-88EFFA6248BC}">
      <dgm:prSet/>
      <dgm:spPr/>
      <dgm:t>
        <a:bodyPr/>
        <a:lstStyle/>
        <a:p>
          <a:endParaRPr lang="zh-CN" altLang="en-US">
            <a:solidFill>
              <a:srgbClr val="C00000"/>
            </a:solidFill>
          </a:endParaRPr>
        </a:p>
      </dgm:t>
    </dgm:pt>
    <dgm:pt modelId="{EFB70A24-6895-4DDC-8A8A-52D0B01223E2}" type="sibTrans" cxnId="{EB24AD54-75BB-4851-9D69-88EFFA6248BC}">
      <dgm:prSet/>
      <dgm:spPr/>
      <dgm:t>
        <a:bodyPr/>
        <a:lstStyle/>
        <a:p>
          <a:endParaRPr lang="zh-CN" altLang="en-US">
            <a:solidFill>
              <a:srgbClr val="C00000"/>
            </a:solidFill>
          </a:endParaRPr>
        </a:p>
      </dgm:t>
    </dgm:pt>
    <dgm:pt modelId="{250AE36C-4B04-4A90-BD7E-AB35AE1F7804}" type="pres">
      <dgm:prSet presAssocID="{7CDC07DE-2A10-452A-8776-36D56E02F4D1}" presName="arrowDiagram" presStyleCnt="0">
        <dgm:presLayoutVars>
          <dgm:chMax val="5"/>
          <dgm:dir/>
          <dgm:resizeHandles val="exact"/>
        </dgm:presLayoutVars>
      </dgm:prSet>
      <dgm:spPr/>
    </dgm:pt>
    <dgm:pt modelId="{BB15D1FA-7B12-46F6-88D6-9576E335A8D4}" type="pres">
      <dgm:prSet presAssocID="{7CDC07DE-2A10-452A-8776-36D56E02F4D1}" presName="arrow" presStyleLbl="bgShp" presStyleIdx="0" presStyleCnt="1" custLinFactNeighborY="-17435"/>
      <dgm:spPr/>
    </dgm:pt>
    <dgm:pt modelId="{CC20AAC7-EE9B-49F1-85E4-8E0E185B0A77}" type="pres">
      <dgm:prSet presAssocID="{7CDC07DE-2A10-452A-8776-36D56E02F4D1}" presName="arrowDiagram3" presStyleCnt="0"/>
      <dgm:spPr/>
    </dgm:pt>
    <dgm:pt modelId="{C9DE9F37-0198-44E6-9EC0-5C15F1FA2942}" type="pres">
      <dgm:prSet presAssocID="{A2A9160E-5CCD-49EC-8366-084B2E969B2B}" presName="bullet3a" presStyleLbl="node1" presStyleIdx="0" presStyleCnt="3"/>
      <dgm:spPr/>
    </dgm:pt>
    <dgm:pt modelId="{716CDB78-CA1A-4B57-BCC0-C958ABD907F1}" type="pres">
      <dgm:prSet presAssocID="{A2A9160E-5CCD-49EC-8366-084B2E969B2B}" presName="textBox3a" presStyleLbl="revTx" presStyleIdx="0" presStyleCnt="3">
        <dgm:presLayoutVars>
          <dgm:bulletEnabled val="1"/>
        </dgm:presLayoutVars>
      </dgm:prSet>
      <dgm:spPr/>
      <dgm:t>
        <a:bodyPr/>
        <a:lstStyle/>
        <a:p>
          <a:endParaRPr lang="zh-CN" altLang="en-US"/>
        </a:p>
      </dgm:t>
    </dgm:pt>
    <dgm:pt modelId="{31227AFA-2F93-480B-9A0C-08DEA1A74920}" type="pres">
      <dgm:prSet presAssocID="{1C21F024-F720-4B0F-B251-944FBC82F682}" presName="bullet3b" presStyleLbl="node1" presStyleIdx="1" presStyleCnt="3"/>
      <dgm:spPr/>
    </dgm:pt>
    <dgm:pt modelId="{35455D51-CD7F-4B15-A8AC-425064E16AEC}" type="pres">
      <dgm:prSet presAssocID="{1C21F024-F720-4B0F-B251-944FBC82F682}" presName="textBox3b" presStyleLbl="revTx" presStyleIdx="1" presStyleCnt="3">
        <dgm:presLayoutVars>
          <dgm:bulletEnabled val="1"/>
        </dgm:presLayoutVars>
      </dgm:prSet>
      <dgm:spPr/>
      <dgm:t>
        <a:bodyPr/>
        <a:lstStyle/>
        <a:p>
          <a:endParaRPr lang="zh-CN" altLang="en-US"/>
        </a:p>
      </dgm:t>
    </dgm:pt>
    <dgm:pt modelId="{1BC58E94-8050-400C-A799-5CC0B038D65B}" type="pres">
      <dgm:prSet presAssocID="{625EEB65-EC0D-4BAB-AE0A-D446893E5687}" presName="bullet3c" presStyleLbl="node1" presStyleIdx="2" presStyleCnt="3"/>
      <dgm:spPr/>
    </dgm:pt>
    <dgm:pt modelId="{8C745602-E649-4066-B4D8-584A32A5CD3F}" type="pres">
      <dgm:prSet presAssocID="{625EEB65-EC0D-4BAB-AE0A-D446893E5687}" presName="textBox3c" presStyleLbl="revTx" presStyleIdx="2" presStyleCnt="3">
        <dgm:presLayoutVars>
          <dgm:bulletEnabled val="1"/>
        </dgm:presLayoutVars>
      </dgm:prSet>
      <dgm:spPr/>
      <dgm:t>
        <a:bodyPr/>
        <a:lstStyle/>
        <a:p>
          <a:endParaRPr lang="en-US"/>
        </a:p>
      </dgm:t>
    </dgm:pt>
  </dgm:ptLst>
  <dgm:cxnLst>
    <dgm:cxn modelId="{74798EFF-451C-4F1C-8E96-CA192593E3AF}" srcId="{7CDC07DE-2A10-452A-8776-36D56E02F4D1}" destId="{A2A9160E-5CCD-49EC-8366-084B2E969B2B}" srcOrd="0" destOrd="0" parTransId="{C2C49840-429D-47E6-BF3A-1FEB4CB2F774}" sibTransId="{5ADA3D67-13C9-403F-88AF-CCD5BB8FA331}"/>
    <dgm:cxn modelId="{90F993F2-0FDC-42C2-9A13-CEF99E52F1A6}" type="presOf" srcId="{625EEB65-EC0D-4BAB-AE0A-D446893E5687}" destId="{8C745602-E649-4066-B4D8-584A32A5CD3F}" srcOrd="0" destOrd="0" presId="urn:microsoft.com/office/officeart/2005/8/layout/arrow2"/>
    <dgm:cxn modelId="{EB24AD54-75BB-4851-9D69-88EFFA6248BC}" srcId="{7CDC07DE-2A10-452A-8776-36D56E02F4D1}" destId="{625EEB65-EC0D-4BAB-AE0A-D446893E5687}" srcOrd="2" destOrd="0" parTransId="{399EF8B8-E8A1-4C2A-8069-6194A5776AB9}" sibTransId="{EFB70A24-6895-4DDC-8A8A-52D0B01223E2}"/>
    <dgm:cxn modelId="{3FEAA75B-9280-48F8-8CE1-2FEA698BB2B6}" srcId="{7CDC07DE-2A10-452A-8776-36D56E02F4D1}" destId="{1C21F024-F720-4B0F-B251-944FBC82F682}" srcOrd="1" destOrd="0" parTransId="{BA2FB59D-B970-4857-AA09-203E5E102E48}" sibTransId="{BD1A9EDC-9EBB-4924-A485-139E15B0EBD0}"/>
    <dgm:cxn modelId="{C6FCCFBE-9AC1-4AAA-93C4-2F0B9C48E8E9}" type="presOf" srcId="{A2A9160E-5CCD-49EC-8366-084B2E969B2B}" destId="{716CDB78-CA1A-4B57-BCC0-C958ABD907F1}" srcOrd="0" destOrd="0" presId="urn:microsoft.com/office/officeart/2005/8/layout/arrow2"/>
    <dgm:cxn modelId="{13D739C3-3A4A-4EC1-A984-ECB818ACEEB8}" type="presOf" srcId="{1C21F024-F720-4B0F-B251-944FBC82F682}" destId="{35455D51-CD7F-4B15-A8AC-425064E16AEC}" srcOrd="0" destOrd="0" presId="urn:microsoft.com/office/officeart/2005/8/layout/arrow2"/>
    <dgm:cxn modelId="{843BA676-C94F-48D9-A9D9-B8F4CCC12942}" type="presOf" srcId="{7CDC07DE-2A10-452A-8776-36D56E02F4D1}" destId="{250AE36C-4B04-4A90-BD7E-AB35AE1F7804}" srcOrd="0" destOrd="0" presId="urn:microsoft.com/office/officeart/2005/8/layout/arrow2"/>
    <dgm:cxn modelId="{AC767FC9-BE2F-4213-BAD6-EA9197AF1239}" type="presParOf" srcId="{250AE36C-4B04-4A90-BD7E-AB35AE1F7804}" destId="{BB15D1FA-7B12-46F6-88D6-9576E335A8D4}" srcOrd="0" destOrd="0" presId="urn:microsoft.com/office/officeart/2005/8/layout/arrow2"/>
    <dgm:cxn modelId="{FFBC34EF-60CE-4631-BA02-1AFF7A426491}" type="presParOf" srcId="{250AE36C-4B04-4A90-BD7E-AB35AE1F7804}" destId="{CC20AAC7-EE9B-49F1-85E4-8E0E185B0A77}" srcOrd="1" destOrd="0" presId="urn:microsoft.com/office/officeart/2005/8/layout/arrow2"/>
    <dgm:cxn modelId="{B34260A7-726F-4FEF-8847-3407B3FB6EE4}" type="presParOf" srcId="{CC20AAC7-EE9B-49F1-85E4-8E0E185B0A77}" destId="{C9DE9F37-0198-44E6-9EC0-5C15F1FA2942}" srcOrd="0" destOrd="0" presId="urn:microsoft.com/office/officeart/2005/8/layout/arrow2"/>
    <dgm:cxn modelId="{C47521B2-C8A3-4975-8E76-54D8AA2D40C8}" type="presParOf" srcId="{CC20AAC7-EE9B-49F1-85E4-8E0E185B0A77}" destId="{716CDB78-CA1A-4B57-BCC0-C958ABD907F1}" srcOrd="1" destOrd="0" presId="urn:microsoft.com/office/officeart/2005/8/layout/arrow2"/>
    <dgm:cxn modelId="{6974AA78-61FF-4F7A-AB73-1BE70281D604}" type="presParOf" srcId="{CC20AAC7-EE9B-49F1-85E4-8E0E185B0A77}" destId="{31227AFA-2F93-480B-9A0C-08DEA1A74920}" srcOrd="2" destOrd="0" presId="urn:microsoft.com/office/officeart/2005/8/layout/arrow2"/>
    <dgm:cxn modelId="{0CDF1EBF-610F-4028-85C0-C3C3F1609474}" type="presParOf" srcId="{CC20AAC7-EE9B-49F1-85E4-8E0E185B0A77}" destId="{35455D51-CD7F-4B15-A8AC-425064E16AEC}" srcOrd="3" destOrd="0" presId="urn:microsoft.com/office/officeart/2005/8/layout/arrow2"/>
    <dgm:cxn modelId="{C03F3DA3-BE50-4F61-B5EB-112E17E90CCE}" type="presParOf" srcId="{CC20AAC7-EE9B-49F1-85E4-8E0E185B0A77}" destId="{1BC58E94-8050-400C-A799-5CC0B038D65B}" srcOrd="4" destOrd="0" presId="urn:microsoft.com/office/officeart/2005/8/layout/arrow2"/>
    <dgm:cxn modelId="{A973F14E-AAAE-4A82-B4F2-1BFA39B0CAB5}" type="presParOf" srcId="{CC20AAC7-EE9B-49F1-85E4-8E0E185B0A77}" destId="{8C745602-E649-4066-B4D8-584A32A5CD3F}"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718550"/>
            <a:ext cx="1085850" cy="468313"/>
          </a:xfrm>
          <a:prstGeom prst="rect">
            <a:avLst/>
          </a:prstGeom>
          <a:noFill/>
          <a:ln w="12700">
            <a:noFill/>
            <a:miter lim="800000"/>
            <a:headEnd type="none" w="sm" len="sm"/>
            <a:tailEnd type="none" w="sm" len="sm"/>
          </a:ln>
          <a:effectLst/>
        </p:spPr>
        <p:txBody>
          <a:bodyPr wrap="none" lIns="92684" tIns="46342" rIns="92684" bIns="46342" anchor="b"/>
          <a:lstStyle/>
          <a:p>
            <a:pPr algn="r" defTabSz="927100"/>
            <a:fld id="{550B0E8F-A0D4-4047-9BFD-C82F6429878C}" type="slidenum">
              <a:rPr lang="en-US" altLang="zh-TW" sz="1200" b="1"/>
              <a:pPr algn="r" defTabSz="927100"/>
              <a:t>‹#›</a:t>
            </a:fld>
            <a:endParaRPr lang="en-US" altLang="zh-TW" sz="1200" b="1"/>
          </a:p>
        </p:txBody>
      </p:sp>
      <p:sp>
        <p:nvSpPr>
          <p:cNvPr id="82951" name="Text Box 7"/>
          <p:cNvSpPr txBox="1">
            <a:spLocks noChangeArrowheads="1"/>
          </p:cNvSpPr>
          <p:nvPr/>
        </p:nvSpPr>
        <p:spPr bwMode="auto">
          <a:xfrm>
            <a:off x="0" y="222250"/>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pPr>
            <a:r>
              <a:rPr lang="en-US" altLang="zh-TW" sz="1400" b="1">
                <a:solidFill>
                  <a:schemeClr val="tx2"/>
                </a:solidFill>
              </a:rPr>
              <a:t>http://www.microsoft.com/technet</a:t>
            </a:r>
            <a:endParaRPr lang="en-US" altLang="zh-TW" sz="4500" b="1"/>
          </a:p>
        </p:txBody>
      </p:sp>
      <p:sp>
        <p:nvSpPr>
          <p:cNvPr id="82955" name="Text Box 11"/>
          <p:cNvSpPr txBox="1">
            <a:spLocks noChangeArrowheads="1"/>
          </p:cNvSpPr>
          <p:nvPr/>
        </p:nvSpPr>
        <p:spPr bwMode="auto">
          <a:xfrm>
            <a:off x="5461000" y="228600"/>
            <a:ext cx="1397000" cy="336550"/>
          </a:xfrm>
          <a:prstGeom prst="rect">
            <a:avLst/>
          </a:prstGeom>
          <a:noFill/>
          <a:ln w="9525">
            <a:noFill/>
            <a:miter lim="800000"/>
            <a:headEnd/>
            <a:tailEnd/>
          </a:ln>
          <a:effectLst/>
        </p:spPr>
        <p:txBody>
          <a:bodyPr lIns="90151" tIns="45075" rIns="90151" bIns="45075">
            <a:spAutoFit/>
          </a:bodyPr>
          <a:lstStyle/>
          <a:p>
            <a:pPr algn="ctr"/>
            <a:r>
              <a:rPr lang="en-US" altLang="zh-TW" sz="1600" b="1"/>
              <a:t>TNTx-xx</a:t>
            </a:r>
            <a:endParaRPr lang="en-US" altLang="zh-TW" sz="3200" b="1">
              <a:solidFill>
                <a:schemeClr val="accent1"/>
              </a:solidFill>
            </a:endParaRPr>
          </a:p>
        </p:txBody>
      </p:sp>
      <p:pic>
        <p:nvPicPr>
          <p:cNvPr id="82957"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p:spPr>
      </p:pic>
      <p:pic>
        <p:nvPicPr>
          <p:cNvPr id="82959"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r>
              <a:rPr lang="en-US" altLang="zh-TW" smtClean="0"/>
              <a:t>Second level</a:t>
            </a:r>
          </a:p>
          <a:p>
            <a:pPr lvl="0"/>
            <a:r>
              <a:rPr lang="en-US" altLang="zh-TW" smtClean="0"/>
              <a:t>Third level</a:t>
            </a:r>
          </a:p>
          <a:p>
            <a:pPr lvl="0"/>
            <a:r>
              <a:rPr lang="en-US" altLang="zh-TW" smtClean="0"/>
              <a:t>Fourth level</a:t>
            </a:r>
          </a:p>
          <a:p>
            <a:pPr lvl="0"/>
            <a:r>
              <a:rPr lang="en-US" altLang="zh-TW"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D0B3D65-9C36-4C9E-BA0A-9C192B13B2B7}" type="slidenum">
              <a:rPr lang="en-US" altLang="zh-TW"/>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pPr>
            <a:r>
              <a:rPr lang="en-US" altLang="zh-TW" sz="1400" b="1">
                <a:solidFill>
                  <a:schemeClr val="tx2"/>
                </a:solidFill>
              </a:rPr>
              <a:t>http://www.microsoft.com/technet</a:t>
            </a:r>
            <a:endParaRPr lang="en-US" altLang="zh-TW" sz="4400" b="1"/>
          </a:p>
        </p:txBody>
      </p:sp>
      <p:sp>
        <p:nvSpPr>
          <p:cNvPr id="6155" name="Text Box 11"/>
          <p:cNvSpPr txBox="1">
            <a:spLocks noChangeArrowheads="1"/>
          </p:cNvSpPr>
          <p:nvPr/>
        </p:nvSpPr>
        <p:spPr bwMode="auto">
          <a:xfrm>
            <a:off x="5461000" y="138113"/>
            <a:ext cx="1397000" cy="338137"/>
          </a:xfrm>
          <a:prstGeom prst="rect">
            <a:avLst/>
          </a:prstGeom>
          <a:noFill/>
          <a:ln w="9525">
            <a:noFill/>
            <a:miter lim="800000"/>
            <a:headEnd/>
            <a:tailEnd/>
          </a:ln>
          <a:effectLst/>
        </p:spPr>
        <p:txBody>
          <a:bodyPr lIns="90151" tIns="45075" rIns="90151" bIns="45075">
            <a:spAutoFit/>
          </a:bodyPr>
          <a:lstStyle/>
          <a:p>
            <a:pPr defTabSz="901700">
              <a:spcBef>
                <a:spcPct val="50000"/>
              </a:spcBef>
            </a:pPr>
            <a:r>
              <a:rPr lang="en-US" altLang="zh-TW" sz="1600" b="1"/>
              <a:t>TNTx-xx</a:t>
            </a:r>
            <a:endParaRPr lang="en-US" altLang="zh-TW" sz="3200" b="1">
              <a:latin typeface="Times New Roman" pitchFamily="18" charset="0"/>
            </a:endParaRPr>
          </a:p>
        </p:txBody>
      </p:sp>
      <p:pic>
        <p:nvPicPr>
          <p:cNvPr id="155654"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p:spPr>
      </p:pic>
      <p:pic>
        <p:nvPicPr>
          <p:cNvPr id="155656"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D3961B4-42A6-4C31-9848-634E283A7E92}" type="slidenum">
              <a:rPr lang="en-US" altLang="zh-TW"/>
              <a:pPr/>
              <a:t>1</a:t>
            </a:fld>
            <a:endParaRPr lang="en-US" altLang="zh-TW"/>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altLang="zh-TW"/>
              <a:t>&lt;SLIDETITLE INCLUDE=0&gt;Entry Slide&lt;/SLIDETITLE&gt;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t>&lt;SLIDETRANSITION&gt;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r>
              <a:rPr lang="en-US" smtClean="0"/>
              <a:t>Business Value Launch 2006</a:t>
            </a:r>
            <a:endParaRPr lang="en-US"/>
          </a:p>
        </p:txBody>
      </p:sp>
      <p:sp>
        <p:nvSpPr>
          <p:cNvPr id="5" name="Date Placeholder 4"/>
          <p:cNvSpPr>
            <a:spLocks noGrp="1"/>
          </p:cNvSpPr>
          <p:nvPr>
            <p:ph type="dt" idx="11"/>
          </p:nvPr>
        </p:nvSpPr>
        <p:spPr>
          <a:xfrm>
            <a:off x="3884613" y="0"/>
            <a:ext cx="2971800" cy="464820"/>
          </a:xfrm>
          <a:prstGeom prst="rect">
            <a:avLst/>
          </a:prstGeom>
        </p:spPr>
        <p:txBody>
          <a:bodyPr/>
          <a:lstStyle/>
          <a:p>
            <a:fld id="{81331B57-0BE5-4F82-AA58-76F53EFF3ADA}" type="datetime8">
              <a:rPr lang="en-US" smtClean="0"/>
              <a:pPr/>
              <a:t>9/3/2007 4:52 PM</a:t>
            </a:fld>
            <a:endParaRPr lang="en-US"/>
          </a:p>
        </p:txBody>
      </p:sp>
      <p:sp>
        <p:nvSpPr>
          <p:cNvPr id="6" name="Footer Placeholder 5"/>
          <p:cNvSpPr>
            <a:spLocks noGrp="1"/>
          </p:cNvSpPr>
          <p:nvPr>
            <p:ph type="ftr" sz="quarter" idx="12"/>
          </p:nvPr>
        </p:nvSpPr>
        <p:spPr>
          <a:xfrm>
            <a:off x="0" y="8829967"/>
            <a:ext cx="2971800" cy="46482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7ADFC2-24BD-456B-AF94-F12C53BC9EFC}" type="slidenum">
              <a:rPr lang="en-US" altLang="zh-TW"/>
              <a:pPr/>
              <a:t>2</a:t>
            </a:fld>
            <a:endParaRPr lang="en-US" altLang="zh-TW"/>
          </a:p>
        </p:txBody>
      </p:sp>
      <p:sp>
        <p:nvSpPr>
          <p:cNvPr id="146438" name="Rectangle 6"/>
          <p:cNvSpPr>
            <a:spLocks noGrp="1" noRot="1" noChangeAspect="1" noChangeArrowheads="1" noTextEdit="1"/>
          </p:cNvSpPr>
          <p:nvPr>
            <p:ph type="sldImg"/>
          </p:nvPr>
        </p:nvSpPr>
        <p:spPr>
          <a:ln/>
        </p:spPr>
      </p:sp>
      <p:sp>
        <p:nvSpPr>
          <p:cNvPr id="146439" name="Rectangle 7"/>
          <p:cNvSpPr>
            <a:spLocks noGrp="1" noChangeArrowheads="1"/>
          </p:cNvSpPr>
          <p:nvPr>
            <p:ph type="body" idx="1"/>
          </p:nvPr>
        </p:nvSpPr>
        <p:spPr/>
        <p:txBody>
          <a:bodyPr/>
          <a:lstStyle/>
          <a:p>
            <a:r>
              <a:rPr lang="en-US" altLang="zh-TW"/>
              <a:t>&lt;SLIDETITLE INCLUDE=7&gt;Title Slide&lt;/SLIDETITLE&gt;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a:t>
            </a:r>
          </a:p>
          <a:p>
            <a:r>
              <a:rPr lang="en-US" altLang="zh-TW"/>
              <a:t>Hello and Welcome to this Microsoft TechNet session on {insert session title}. My name is {insert name}</a:t>
            </a:r>
          </a:p>
          <a:p>
            <a:r>
              <a:rPr lang="en-US" altLang="zh-TW"/>
              <a:t>&lt;/SLIDESCRIPT&gt;</a:t>
            </a:r>
          </a:p>
          <a:p>
            <a:r>
              <a:rPr lang="en-US" altLang="zh-TW"/>
              <a:t>&lt;SLIDETRANSITION&gt;</a:t>
            </a:r>
          </a:p>
          <a:p>
            <a:r>
              <a:rPr lang="en-US" altLang="zh-TW"/>
              <a:t>&lt;TRANSITION LENGTH=7&gt;Let us start this session by going into more detail on exactly what we will be covering.&lt;/TRANSITION&gt;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155C23-4A51-4B78-9D5A-1F970E0350A3}" type="slidenum">
              <a:rPr lang="en-US" altLang="zh-TW"/>
              <a:pPr/>
              <a:t>3</a:t>
            </a:fld>
            <a:endParaRPr lang="en-US" altLang="zh-TW"/>
          </a:p>
        </p:txBody>
      </p:sp>
      <p:sp>
        <p:nvSpPr>
          <p:cNvPr id="145414" name="Rectangle 6"/>
          <p:cNvSpPr>
            <a:spLocks noGrp="1" noRot="1" noChangeAspect="1" noChangeArrowheads="1" noTextEdit="1"/>
          </p:cNvSpPr>
          <p:nvPr>
            <p:ph type="sldImg"/>
          </p:nvPr>
        </p:nvSpPr>
        <p:spPr>
          <a:ln/>
        </p:spPr>
      </p:sp>
      <p:sp>
        <p:nvSpPr>
          <p:cNvPr id="145415" name="Rectangle 7"/>
          <p:cNvSpPr>
            <a:spLocks noGrp="1" noChangeArrowheads="1"/>
          </p:cNvSpPr>
          <p:nvPr>
            <p:ph type="body" idx="1"/>
          </p:nvPr>
        </p:nvSpPr>
        <p:spPr/>
        <p:txBody>
          <a:bodyPr/>
          <a:lstStyle/>
          <a:p>
            <a:r>
              <a:rPr lang="en-US" altLang="zh-TW"/>
              <a:t>&lt;SLIDETITLE INCLUDE=7&gt;What we will Cover&lt;/SLIDETITLE&gt;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a:t>
            </a:r>
          </a:p>
          <a:p>
            <a:r>
              <a:rPr lang="en-US" altLang="zh-TW"/>
              <a:t>[When writing the script for this slide, expand a bit on the list on the slide, do not simply list the slides items here. Think of this as the advert for the session, explain a bit more what will be covered and how.]</a:t>
            </a:r>
          </a:p>
          <a:p>
            <a:r>
              <a:rPr lang="en-US" altLang="zh-TW"/>
              <a:t>&lt;/SLIDESCRIPT&gt;</a:t>
            </a:r>
          </a:p>
          <a:p>
            <a:r>
              <a:rPr lang="en-US" altLang="zh-TW"/>
              <a:t>&lt;SLIDETRANSITION&gt;</a:t>
            </a:r>
          </a:p>
          <a:p>
            <a:r>
              <a:rPr lang="en-US" altLang="zh-TW"/>
              <a:t>&lt;TRANSITION LENGTH=7&gt;As with most TechNet sessions, some prior experience of Microsoft technologies or similar technologies is always helpful, the next slide provides a brief overview of what would be helpful, but not essential, for this session.&lt;/TRANSITION&gt;</a:t>
            </a:r>
          </a:p>
          <a:p>
            <a:r>
              <a:rPr lang="en-US" altLang="zh-TW"/>
              <a:t>&lt;/SLIDETRANSITION&gt;</a:t>
            </a:r>
          </a:p>
          <a:p>
            <a:r>
              <a:rPr lang="en-US" altLang="zh-TW"/>
              <a:t>&lt;COMMENT&gt;&lt;/COMMENT&gt;</a:t>
            </a:r>
          </a:p>
          <a:p>
            <a:r>
              <a:rPr lang="en-US" altLang="zh-TW"/>
              <a:t>&lt;ADDITIONALINFORMATION&gt;</a:t>
            </a:r>
          </a:p>
          <a:p>
            <a:r>
              <a:rPr lang="en-US" altLang="zh-TW"/>
              <a:t>&lt;ITEM&gt;&lt;/ITEM&gt;</a:t>
            </a:r>
          </a:p>
          <a:p>
            <a:r>
              <a:rPr lang="en-US" altLang="zh-TW"/>
              <a:t>&lt;/ADDITIONALINFORMATION&gt;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6482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64820"/>
          </a:xfrm>
          <a:prstGeom prst="rect">
            <a:avLst/>
          </a:prstGeom>
        </p:spPr>
        <p:txBody>
          <a:bodyPr/>
          <a:lstStyle/>
          <a:p>
            <a:fld id="{81331B57-0BE5-4F82-AA58-76F53EFF3ADA}" type="datetime8">
              <a:rPr lang="en-US" smtClean="0"/>
              <a:pPr/>
              <a:t>9/3/2007 4:53 PM</a:t>
            </a:fld>
            <a:endParaRPr lang="en-US"/>
          </a:p>
        </p:txBody>
      </p:sp>
      <p:sp>
        <p:nvSpPr>
          <p:cNvPr id="6" name="Footer Placeholder 5"/>
          <p:cNvSpPr>
            <a:spLocks noGrp="1"/>
          </p:cNvSpPr>
          <p:nvPr>
            <p:ph type="ftr" sz="quarter" idx="12"/>
          </p:nvPr>
        </p:nvSpPr>
        <p:spPr>
          <a:xfrm>
            <a:off x="0" y="8829967"/>
            <a:ext cx="2971800" cy="46482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1D3BE2-25FC-417C-ABCF-FB83962C02C2}" type="slidenum">
              <a:rPr lang="en-US" altLang="zh-TW"/>
              <a:pPr/>
              <a:t>49</a:t>
            </a:fld>
            <a:endParaRPr lang="en-US" altLang="zh-TW"/>
          </a:p>
        </p:txBody>
      </p:sp>
      <p:sp>
        <p:nvSpPr>
          <p:cNvPr id="781316" name="Rectangle 4"/>
          <p:cNvSpPr>
            <a:spLocks noGrp="1" noRot="1" noChangeAspect="1" noChangeArrowheads="1" noTextEdit="1"/>
          </p:cNvSpPr>
          <p:nvPr>
            <p:ph type="sldImg"/>
          </p:nvPr>
        </p:nvSpPr>
        <p:spPr>
          <a:ln/>
        </p:spPr>
      </p:sp>
      <p:sp>
        <p:nvSpPr>
          <p:cNvPr id="781317" name="Rectangle 5"/>
          <p:cNvSpPr>
            <a:spLocks noGrp="1" noChangeArrowheads="1"/>
          </p:cNvSpPr>
          <p:nvPr>
            <p:ph type="body" idx="1"/>
          </p:nvPr>
        </p:nvSpPr>
        <p:spPr/>
        <p:txBody>
          <a:bodyPr/>
          <a:lstStyle/>
          <a:p>
            <a:r>
              <a:rPr lang="en-US" altLang="zh-TW" dirty="0"/>
              <a:t>&lt;SLIDETITLE INCLUDE=7 &gt;TechNet Troubleshooting and Support&lt;/SLIDETITLE&gt;</a:t>
            </a:r>
          </a:p>
          <a:p>
            <a:r>
              <a:rPr lang="en-US" altLang="zh-TW" dirty="0"/>
              <a:t>&lt;KEYWORDS&gt;Community&lt;/KEYWORDS&gt;</a:t>
            </a:r>
          </a:p>
          <a:p>
            <a:r>
              <a:rPr lang="en-US" altLang="zh-TW" dirty="0"/>
              <a:t>&lt;KEYMESSAGE&gt;Where to get more help</a:t>
            </a:r>
          </a:p>
          <a:p>
            <a:r>
              <a:rPr lang="en-US" altLang="zh-TW" dirty="0"/>
              <a:t>&lt;/KEYMESSAGE&gt;</a:t>
            </a:r>
          </a:p>
          <a:p>
            <a:r>
              <a:rPr lang="en-US" altLang="zh-TW" dirty="0"/>
              <a:t>&lt;SLIDEBUILDS&gt;0&lt;/SLIDEBUILDS&gt;</a:t>
            </a:r>
          </a:p>
          <a:p>
            <a:r>
              <a:rPr lang="en-US" altLang="zh-TW" dirty="0"/>
              <a:t>&lt;SLIDESCRIPT&gt;The enhanced TechNet Troubleshooting and Support page outlines all the ways IT professionals get support assistance from Microsoft. From free online support options to subscription-based support, you’ll find all your Microsoft support resources in one location at www.microsoft.com/technet/support. </a:t>
            </a:r>
          </a:p>
          <a:p>
            <a:r>
              <a:rPr lang="en-US" altLang="zh-TW" dirty="0"/>
              <a:t>&lt;/SLIDESCRIPT&gt;</a:t>
            </a:r>
          </a:p>
          <a:p>
            <a:r>
              <a:rPr lang="en-US" altLang="zh-TW" dirty="0"/>
              <a:t>&lt;SLIDETRANSITION&gt;</a:t>
            </a:r>
          </a:p>
          <a:p>
            <a:r>
              <a:rPr lang="en-US" altLang="zh-TW" dirty="0"/>
              <a:t>&lt;TRANSITION LENGTH=1&gt;TechNet also provides a number of community resources.&lt;/TRANSITION&gt;</a:t>
            </a:r>
          </a:p>
          <a:p>
            <a:r>
              <a:rPr lang="en-US" altLang="zh-TW" dirty="0"/>
              <a:t>&lt;TRANSITION LENGTH=2&gt;TechNet also provides a number of community resources.&lt;/TRANSITION&gt;</a:t>
            </a:r>
          </a:p>
          <a:p>
            <a:r>
              <a:rPr lang="en-US" altLang="zh-TW" dirty="0"/>
              <a:t>&lt;TRANSITION LENGTH=4&gt;TechNet also provides a number of community resources.&lt;/TRANSITION&gt;</a:t>
            </a:r>
          </a:p>
          <a:p>
            <a:r>
              <a:rPr lang="en-US" altLang="zh-TW" dirty="0"/>
              <a:t>&lt;/SLIDETRANSITION&gt;</a:t>
            </a:r>
          </a:p>
          <a:p>
            <a:r>
              <a:rPr lang="en-US" altLang="zh-TW" dirty="0"/>
              <a:t>&lt;COMMENT&gt;&lt;/COMMENT&gt;</a:t>
            </a:r>
          </a:p>
          <a:p>
            <a:r>
              <a:rPr lang="en-US" altLang="zh-TW" dirty="0"/>
              <a:t>&lt;ADDITIONALINFORMATION&gt;</a:t>
            </a:r>
          </a:p>
          <a:p>
            <a:r>
              <a:rPr lang="en-US" altLang="zh-TW" dirty="0"/>
              <a:t>&lt;ITEM&gt;www.microsoft.com/technet/support&lt;/ITEM&gt;</a:t>
            </a:r>
          </a:p>
          <a:p>
            <a:r>
              <a:rPr lang="en-US" altLang="zh-TW" dirty="0"/>
              <a:t>&lt;/ADDITIONALINFORMATION&gt;</a:t>
            </a:r>
          </a:p>
          <a:p>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1ED70B-87A0-4132-A127-3E7F436BD538}" type="slidenum">
              <a:rPr lang="en-US" altLang="zh-TW"/>
              <a:pPr/>
              <a:t>50</a:t>
            </a:fld>
            <a:endParaRPr lang="en-US" altLang="zh-TW"/>
          </a:p>
        </p:txBody>
      </p:sp>
      <p:sp>
        <p:nvSpPr>
          <p:cNvPr id="536582" name="Rectangle 6"/>
          <p:cNvSpPr>
            <a:spLocks noGrp="1" noRot="1" noChangeAspect="1" noChangeArrowheads="1" noTextEdit="1"/>
          </p:cNvSpPr>
          <p:nvPr>
            <p:ph type="sldImg"/>
          </p:nvPr>
        </p:nvSpPr>
        <p:spPr>
          <a:ln/>
        </p:spPr>
      </p:sp>
      <p:sp>
        <p:nvSpPr>
          <p:cNvPr id="536583" name="Rectangle 7"/>
          <p:cNvSpPr>
            <a:spLocks noGrp="1" noChangeArrowheads="1"/>
          </p:cNvSpPr>
          <p:nvPr>
            <p:ph type="body" idx="1"/>
          </p:nvPr>
        </p:nvSpPr>
        <p:spPr/>
        <p:txBody>
          <a:bodyPr/>
          <a:lstStyle/>
          <a:p>
            <a:r>
              <a:rPr lang="en-US" altLang="zh-TW"/>
              <a:t>&lt;SLIDETITLE INCLUDE=0&gt;Tag line&lt;/SLIDETITLE&gt;</a:t>
            </a:r>
          </a:p>
          <a:p>
            <a:r>
              <a:rPr lang="en-US" altLang="zh-TW"/>
              <a:t>&lt;KEYWORDS&gt;&lt;/KEYWORDS&gt;</a:t>
            </a:r>
          </a:p>
          <a:p>
            <a:r>
              <a:rPr lang="en-US" altLang="zh-TW"/>
              <a:t>&lt;KEYMESSAGE&gt;&lt;/KEYMESSAGE&gt;</a:t>
            </a:r>
          </a:p>
          <a:p>
            <a:r>
              <a:rPr lang="en-US" altLang="zh-TW"/>
              <a:t>&lt;SLIDEBUILDS&gt;0&lt;/SLIDEBUILDS&gt;</a:t>
            </a:r>
          </a:p>
          <a:p>
            <a:r>
              <a:rPr lang="en-US" altLang="zh-TW"/>
              <a:t>&lt;SLIDESCRIPT&gt;&lt;/SLIDESCRIPT&gt;</a:t>
            </a:r>
          </a:p>
          <a:p>
            <a:r>
              <a:rPr lang="en-US" altLang="zh-TW">
                <a:solidFill>
                  <a:srgbClr val="FFFF99"/>
                </a:solidFill>
              </a:rPr>
              <a:t>&lt;SLIDETRANSITION&gt;</a:t>
            </a:r>
          </a:p>
          <a:p>
            <a:r>
              <a:rPr lang="en-US" altLang="zh-TW">
                <a:solidFill>
                  <a:srgbClr val="FFFF99"/>
                </a:solidFill>
              </a:rPr>
              <a:t>&lt;/SLIDETRANSITION&gt;</a:t>
            </a:r>
            <a:endParaRPr lang="en-US" altLang="zh-TW"/>
          </a:p>
          <a:p>
            <a:r>
              <a:rPr lang="en-US" altLang="zh-TW"/>
              <a:t>&lt;COMMENT&gt;&lt;/COMMENT&gt;</a:t>
            </a:r>
          </a:p>
          <a:p>
            <a:r>
              <a:rPr lang="en-US" altLang="zh-TW"/>
              <a:t>&lt;ADDITIONALINFORMATION&gt;</a:t>
            </a:r>
          </a:p>
          <a:p>
            <a:r>
              <a:rPr lang="en-US" altLang="zh-TW"/>
              <a:t>&lt;ITEM&gt;&lt;/ITEM&gt;</a:t>
            </a:r>
          </a:p>
          <a:p>
            <a:r>
              <a:rPr lang="en-US" altLang="zh-TW"/>
              <a:t>&lt;/ADDITIONALINFORMATION&gt;</a:t>
            </a:r>
          </a:p>
          <a:p>
            <a:endParaRPr lang="en-US" altLang="zh-TW"/>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0063" y="0"/>
            <a:ext cx="2293937" cy="5668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3338" y="0"/>
            <a:ext cx="6731001" cy="56689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3338" y="0"/>
            <a:ext cx="9177338"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sz="2000">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buFont typeface="Arial" pitchFamily="34" charset="0"/>
              <a:buChar char="•"/>
              <a:defRPr sz="2800">
                <a:latin typeface="微軟正黑體" pitchFamily="34" charset="-120"/>
                <a:ea typeface="微軟正黑體" pitchFamily="34" charset="-120"/>
              </a:defRPr>
            </a:lvl1pPr>
            <a:lvl2pPr>
              <a:buFont typeface="Arial" pitchFamily="34" charset="0"/>
              <a:buChar char="•"/>
              <a:defRPr sz="2400">
                <a:latin typeface="微軟正黑體" pitchFamily="34" charset="-120"/>
                <a:ea typeface="微軟正黑體" pitchFamily="34" charset="-120"/>
              </a:defRPr>
            </a:lvl2pPr>
            <a:lvl3pPr>
              <a:defRPr sz="2000">
                <a:latin typeface="微軟正黑體" pitchFamily="34" charset="-120"/>
                <a:ea typeface="微軟正黑體" pitchFamily="34" charset="-120"/>
              </a:defRPr>
            </a:lvl3pPr>
            <a:lvl4pPr>
              <a:defRPr sz="1600">
                <a:latin typeface="微軟正黑體" pitchFamily="34" charset="-120"/>
                <a:ea typeface="微軟正黑體" pitchFamily="34" charset="-120"/>
              </a:defRPr>
            </a:lvl4pPr>
            <a:lvl5pPr>
              <a:defRPr sz="1600">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 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36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baseline="0">
                <a:latin typeface="微軟正黑體" pitchFamily="34" charset="-120"/>
                <a:ea typeface="微軟正黑體" pitchFamily="34" charset="-120"/>
              </a:defRPr>
            </a:lvl1pPr>
            <a:lvl2pPr>
              <a:defRPr sz="2800" baseline="0">
                <a:latin typeface="微軟正黑體" pitchFamily="34" charset="-120"/>
                <a:ea typeface="微軟正黑體" pitchFamily="34" charset="-120"/>
              </a:defRPr>
            </a:lvl2pPr>
            <a:lvl3pPr>
              <a:defRPr sz="2400" baseline="0">
                <a:latin typeface="微軟正黑體" pitchFamily="34" charset="-120"/>
                <a:ea typeface="微軟正黑體" pitchFamily="34" charset="-120"/>
              </a:defRPr>
            </a:lvl3pPr>
            <a:lvl4pPr>
              <a:defRPr sz="2000" baseline="0">
                <a:latin typeface="微軟正黑體" pitchFamily="34" charset="-120"/>
                <a:ea typeface="微軟正黑體" pitchFamily="34" charset="-120"/>
              </a:defRPr>
            </a:lvl4pPr>
            <a:lvl5pPr>
              <a:defRPr sz="2000" baseline="0">
                <a:latin typeface="微軟正黑體" pitchFamily="34" charset="-120"/>
                <a:ea typeface="微軟正黑體" pitchFamily="34" charset="-120"/>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atin typeface="微軟正黑體" pitchFamily="34" charset="-120"/>
                <a:ea typeface="微軟正黑體"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bwMode="auto">
          <a:xfrm>
            <a:off x="-33338" y="0"/>
            <a:ext cx="91773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788483" name="Rectangle 3"/>
          <p:cNvSpPr>
            <a:spLocks noGrp="1" noChangeArrowheads="1"/>
          </p:cNvSpPr>
          <p:nvPr>
            <p:ph type="body" idx="1"/>
          </p:nvPr>
        </p:nvSpPr>
        <p:spPr bwMode="auto">
          <a:xfrm>
            <a:off x="0" y="1143000"/>
            <a:ext cx="9144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endParaRPr lang="zh-TW" alt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endParaRPr lang="zh-TW" altLang="en-US"/>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endParaRPr lang="zh-TW" altLang="en-US"/>
          </a:p>
        </p:txBody>
      </p:sp>
      <p:pic>
        <p:nvPicPr>
          <p:cNvPr id="788487" name="Picture 7" descr="TechNet_rgb"/>
          <p:cNvPicPr>
            <a:picLocks noChangeAspect="1" noChangeArrowheads="1"/>
          </p:cNvPicPr>
          <p:nvPr/>
        </p:nvPicPr>
        <p:blipFill>
          <a:blip r:embed="rId17"/>
          <a:srcRect/>
          <a:stretch>
            <a:fillRect/>
          </a:stretch>
        </p:blipFill>
        <p:spPr bwMode="auto">
          <a:xfrm>
            <a:off x="7312025" y="6497638"/>
            <a:ext cx="1554163" cy="155575"/>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ransition>
    <p:wipe dir="r"/>
  </p:transition>
  <p:timing>
    <p:tnLst>
      <p:par>
        <p:cTn id="1" dur="indefinite" restart="never" nodeType="tmRoot"/>
      </p:par>
    </p:tnLst>
  </p:timing>
  <p:txStyles>
    <p:titleStyle>
      <a:lvl1pPr algn="l" rtl="0" fontAlgn="base">
        <a:spcBef>
          <a:spcPct val="0"/>
        </a:spcBef>
        <a:spcAft>
          <a:spcPct val="0"/>
        </a:spcAft>
        <a:defRPr sz="4000" b="1">
          <a:solidFill>
            <a:srgbClr val="FFFF99"/>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l" rtl="0" fontAlgn="base">
        <a:spcBef>
          <a:spcPct val="0"/>
        </a:spcBef>
        <a:spcAft>
          <a:spcPct val="0"/>
        </a:spcAft>
        <a:defRPr sz="4000" b="1">
          <a:solidFill>
            <a:srgbClr val="FFFF99"/>
          </a:solidFill>
          <a:latin typeface="Arial" charset="0"/>
        </a:defRPr>
      </a:lvl2pPr>
      <a:lvl3pPr algn="l" rtl="0" fontAlgn="base">
        <a:spcBef>
          <a:spcPct val="0"/>
        </a:spcBef>
        <a:spcAft>
          <a:spcPct val="0"/>
        </a:spcAft>
        <a:defRPr sz="4000" b="1">
          <a:solidFill>
            <a:srgbClr val="FFFF99"/>
          </a:solidFill>
          <a:latin typeface="Arial" charset="0"/>
        </a:defRPr>
      </a:lvl3pPr>
      <a:lvl4pPr algn="l" rtl="0" fontAlgn="base">
        <a:spcBef>
          <a:spcPct val="0"/>
        </a:spcBef>
        <a:spcAft>
          <a:spcPct val="0"/>
        </a:spcAft>
        <a:defRPr sz="4000" b="1">
          <a:solidFill>
            <a:srgbClr val="FFFF99"/>
          </a:solidFill>
          <a:latin typeface="Arial" charset="0"/>
        </a:defRPr>
      </a:lvl4pPr>
      <a:lvl5pPr algn="l" rtl="0" fontAlgn="base">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fontAlgn="base">
        <a:lnSpc>
          <a:spcPct val="140000"/>
        </a:lnSpc>
        <a:spcBef>
          <a:spcPct val="20000"/>
        </a:spcBef>
        <a:spcAft>
          <a:spcPct val="0"/>
        </a:spcAft>
        <a:buChar char="•"/>
        <a:defRPr sz="2800">
          <a:solidFill>
            <a:schemeClr val="bg1"/>
          </a:solidFill>
          <a:latin typeface="+mn-lt"/>
          <a:ea typeface="+mn-ea"/>
          <a:cs typeface="+mn-cs"/>
        </a:defRPr>
      </a:lvl1pPr>
      <a:lvl2pPr marL="914400" indent="-112713" algn="l" rtl="0" fontAlgn="base">
        <a:lnSpc>
          <a:spcPct val="140000"/>
        </a:lnSpc>
        <a:spcBef>
          <a:spcPct val="20000"/>
        </a:spcBef>
        <a:spcAft>
          <a:spcPct val="0"/>
        </a:spcAft>
        <a:buFont typeface="Arial" pitchFamily="34" charset="0"/>
        <a:buChar char="•"/>
        <a:defRPr sz="2400">
          <a:solidFill>
            <a:schemeClr val="bg1"/>
          </a:solidFill>
          <a:latin typeface="+mn-lt"/>
        </a:defRPr>
      </a:lvl2pPr>
      <a:lvl3pPr marL="12573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5.wmf"/><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forefront/serversecurity/mgmt/overview.m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forums.microsoft.com/ForeFront/ShowForum.aspx?ForumID=1298&amp;SiteID=41" TargetMode="External"/><Relationship Id="rId5" Type="http://schemas.openxmlformats.org/officeDocument/2006/relationships/hyperlink" Target="http://msevents.microsoft.com/CUI/WebCastEventDetails.aspx?culture=en-US&amp;EventID=1032326211&amp;CountryCode=US" TargetMode="External"/><Relationship Id="rId4" Type="http://schemas.openxmlformats.org/officeDocument/2006/relationships/hyperlink" Target="http://msevents.microsoft.com/CUI/WebCastEventDetails.aspx?culture=en-US&amp;EventID=1032338266&amp;CountryCode=US"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training.partner.microsoft.com/plc/home.aspx" TargetMode="External"/><Relationship Id="rId13" Type="http://schemas.openxmlformats.org/officeDocument/2006/relationships/hyperlink" Target="mailto:secbus@microsoft.com" TargetMode="External"/><Relationship Id="rId3" Type="http://schemas.openxmlformats.org/officeDocument/2006/relationships/hyperlink" Target="http://forefront/" TargetMode="External"/><Relationship Id="rId7" Type="http://schemas.openxmlformats.org/officeDocument/2006/relationships/hyperlink" Target="http://www.msreadiness.com/forefront" TargetMode="External"/><Relationship Id="rId12" Type="http://schemas.openxmlformats.org/officeDocument/2006/relationships/hyperlink" Target="mailto:IAGqa@microsoft.com"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https://partner.microsoft.com/securitysoftwareadvisor" TargetMode="External"/><Relationship Id="rId11" Type="http://schemas.openxmlformats.org/officeDocument/2006/relationships/hyperlink" Target="mailto:ffserver@microsoft.com" TargetMode="External"/><Relationship Id="rId5" Type="http://schemas.openxmlformats.org/officeDocument/2006/relationships/hyperlink" Target="https://partner.microsoft.com/global/productssolutions/securityproducts" TargetMode="External"/><Relationship Id="rId10" Type="http://schemas.openxmlformats.org/officeDocument/2006/relationships/hyperlink" Target="mailto:spybiz@microsoft.com" TargetMode="External"/><Relationship Id="rId4" Type="http://schemas.openxmlformats.org/officeDocument/2006/relationships/hyperlink" Target="http://www.microsoft.com/forefront" TargetMode="External"/><Relationship Id="rId9" Type="http://schemas.openxmlformats.org/officeDocument/2006/relationships/hyperlink" Target="mailto:ISAqa@microsoft.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6" name="Picture 4" descr="Intro1"/>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765954" name="Rectangle 2"/>
          <p:cNvSpPr>
            <a:spLocks noGrp="1" noChangeArrowheads="1"/>
          </p:cNvSpPr>
          <p:nvPr>
            <p:ph type="ctrTitle"/>
          </p:nvPr>
        </p:nvSpPr>
        <p:spPr>
          <a:xfrm>
            <a:off x="365125" y="4397375"/>
            <a:ext cx="7772400" cy="1470025"/>
          </a:xfrm>
          <a:noFill/>
          <a:ln/>
        </p:spPr>
        <p:txBody>
          <a:bodyPr/>
          <a:lstStyle/>
          <a:p>
            <a:r>
              <a:rPr lang="en-US" altLang="zh-TW" dirty="0"/>
              <a:t>Forefront Server </a:t>
            </a:r>
            <a:r>
              <a:rPr lang="en-US" altLang="zh-TW" dirty="0" smtClean="0"/>
              <a:t>Management </a:t>
            </a:r>
            <a:r>
              <a:rPr lang="en-US" dirty="0" smtClean="0"/>
              <a:t>Console </a:t>
            </a:r>
            <a:r>
              <a:rPr lang="zh-TW" altLang="en-US" dirty="0" smtClean="0"/>
              <a:t>之建置與應用</a:t>
            </a:r>
            <a:endParaRPr lang="en-US" altLang="zh-TW" dirty="0">
              <a:ea typeface="新細明體" charset="-120"/>
            </a:endParaRPr>
          </a:p>
        </p:txBody>
      </p:sp>
      <p:sp>
        <p:nvSpPr>
          <p:cNvPr id="765955" name="Rectangle 3"/>
          <p:cNvSpPr>
            <a:spLocks noChangeArrowheads="1"/>
          </p:cNvSpPr>
          <p:nvPr/>
        </p:nvSpPr>
        <p:spPr bwMode="auto">
          <a:xfrm>
            <a:off x="-55563" y="0"/>
            <a:ext cx="8899526" cy="1143000"/>
          </a:xfrm>
          <a:prstGeom prst="rect">
            <a:avLst/>
          </a:prstGeom>
          <a:noFill/>
          <a:ln w="9525">
            <a:noFill/>
            <a:miter lim="800000"/>
            <a:headEnd/>
            <a:tailEnd/>
          </a:ln>
          <a:effectLst/>
        </p:spPr>
        <p:txBody>
          <a:bodyPr anchor="ctr"/>
          <a:lstStyle/>
          <a:p>
            <a:pPr eaLnBrk="1" hangingPunct="1"/>
            <a:r>
              <a:rPr lang="en-US" altLang="zh-TW" sz="4000" b="1" dirty="0" smtClean="0">
                <a:solidFill>
                  <a:srgbClr val="FFC000"/>
                </a:solidFill>
                <a:latin typeface="微軟正黑體" pitchFamily="34" charset="-120"/>
                <a:ea typeface="微軟正黑體" pitchFamily="34" charset="-120"/>
                <a:cs typeface="Times New Roman" pitchFamily="18" charset="0"/>
              </a:rPr>
              <a:t>Forefront</a:t>
            </a:r>
            <a:r>
              <a:rPr lang="zh-TW" altLang="en-US" sz="4000" b="1" dirty="0" smtClean="0">
                <a:solidFill>
                  <a:srgbClr val="FFC000"/>
                </a:solidFill>
                <a:latin typeface="微軟正黑體" pitchFamily="34" charset="-120"/>
                <a:ea typeface="微軟正黑體" pitchFamily="34" charset="-120"/>
                <a:cs typeface="Times New Roman" pitchFamily="18" charset="0"/>
              </a:rPr>
              <a:t> 系列</a:t>
            </a:r>
            <a:endParaRPr lang="en-US" altLang="zh-TW" sz="4400" dirty="0">
              <a:solidFill>
                <a:srgbClr val="FFC000"/>
              </a:solidFill>
              <a:latin typeface="微軟正黑體" pitchFamily="34" charset="-120"/>
              <a:ea typeface="微軟正黑體" pitchFamily="34" charset="-120"/>
            </a:endParaRPr>
          </a:p>
        </p:txBody>
      </p:sp>
      <p:pic>
        <p:nvPicPr>
          <p:cNvPr id="765957"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為何使用</a:t>
            </a:r>
            <a:r>
              <a:rPr lang="en-US" dirty="0" smtClean="0"/>
              <a:t> FSSMC</a:t>
            </a:r>
            <a:endParaRPr lang="zh-TW" altLang="en-US" dirty="0"/>
          </a:p>
        </p:txBody>
      </p:sp>
      <p:graphicFrame>
        <p:nvGraphicFramePr>
          <p:cNvPr id="4" name="Diagram 4"/>
          <p:cNvGraphicFramePr/>
          <p:nvPr/>
        </p:nvGraphicFramePr>
        <p:xfrm>
          <a:off x="838200" y="1295400"/>
          <a:ext cx="6934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產品特色</a:t>
            </a:r>
            <a:endParaRPr lang="zh-CN" altLang="en-US" dirty="0"/>
          </a:p>
        </p:txBody>
      </p:sp>
      <p:graphicFrame>
        <p:nvGraphicFramePr>
          <p:cNvPr id="5" name="Diagram 4"/>
          <p:cNvGraphicFramePr/>
          <p:nvPr/>
        </p:nvGraphicFramePr>
        <p:xfrm>
          <a:off x="232144" y="988828"/>
          <a:ext cx="8610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Forefront Server Management </a:t>
            </a:r>
            <a:r>
              <a:rPr lang="en-US" altLang="zh-TW" dirty="0" smtClean="0"/>
              <a:t>Console </a:t>
            </a:r>
            <a:r>
              <a:rPr lang="zh-TW" altLang="en-US" dirty="0" smtClean="0"/>
              <a:t>之建置</a:t>
            </a:r>
            <a:r>
              <a:rPr lang="en-US" altLang="zh-TW" dirty="0" smtClean="0"/>
              <a:t/>
            </a:r>
            <a:br>
              <a:rPr lang="en-US" altLang="zh-TW" dirty="0" smtClean="0"/>
            </a:br>
            <a:endParaRPr lang="zh-TW" altLang="en-US"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安裝</a:t>
            </a:r>
            <a:endParaRPr lang="en-US" altLang="zh-CN" dirty="0"/>
          </a:p>
        </p:txBody>
      </p:sp>
      <p:sp>
        <p:nvSpPr>
          <p:cNvPr id="3" name="Text Placeholder 2"/>
          <p:cNvSpPr>
            <a:spLocks noGrp="1"/>
          </p:cNvSpPr>
          <p:nvPr>
            <p:ph idx="1"/>
          </p:nvPr>
        </p:nvSpPr>
        <p:spPr/>
        <p:txBody>
          <a:bodyPr/>
          <a:lstStyle/>
          <a:p>
            <a:r>
              <a:rPr lang="zh-TW" altLang="en-US" smtClean="0"/>
              <a:t>需要</a:t>
            </a:r>
            <a:r>
              <a:rPr lang="en-US" altLang="zh-CN" smtClean="0"/>
              <a:t> domain user </a:t>
            </a:r>
            <a:r>
              <a:rPr lang="zh-TW" altLang="en-US" smtClean="0"/>
              <a:t>並具備本機管理權限</a:t>
            </a:r>
            <a:endParaRPr lang="en-US" altLang="zh-CN" smtClean="0"/>
          </a:p>
          <a:p>
            <a:r>
              <a:rPr lang="zh-TW" altLang="en-US" smtClean="0"/>
              <a:t>需要安裝在加入網域中的伺服器</a:t>
            </a:r>
            <a:endParaRPr lang="en-US" altLang="zh-CN" smtClean="0"/>
          </a:p>
          <a:p>
            <a:pPr lvl="1"/>
            <a:r>
              <a:rPr lang="zh-TW" altLang="en-US" smtClean="0"/>
              <a:t>不能是</a:t>
            </a:r>
            <a:r>
              <a:rPr lang="en-US" altLang="zh-CN" smtClean="0"/>
              <a:t> DC</a:t>
            </a:r>
            <a:r>
              <a:rPr lang="zh-TW" altLang="en-US" smtClean="0"/>
              <a:t>、</a:t>
            </a:r>
            <a:r>
              <a:rPr lang="en-US" altLang="zh-CN" smtClean="0"/>
              <a:t>Exchange </a:t>
            </a:r>
            <a:r>
              <a:rPr lang="zh-TW" altLang="en-US" smtClean="0"/>
              <a:t>或</a:t>
            </a:r>
            <a:r>
              <a:rPr lang="en-US" altLang="zh-CN" smtClean="0"/>
              <a:t> SharePoint server</a:t>
            </a:r>
          </a:p>
          <a:p>
            <a:r>
              <a:rPr lang="en-US" altLang="zh-CN" smtClean="0"/>
              <a:t>Express Install</a:t>
            </a:r>
          </a:p>
          <a:p>
            <a:pPr lvl="1"/>
            <a:r>
              <a:rPr lang="zh-TW" altLang="en-US" smtClean="0"/>
              <a:t>使用本機</a:t>
            </a:r>
            <a:r>
              <a:rPr lang="en-US" altLang="zh-CN" smtClean="0"/>
              <a:t> SQL Server Express database</a:t>
            </a:r>
          </a:p>
          <a:p>
            <a:r>
              <a:rPr lang="en-US" altLang="zh-CN" smtClean="0"/>
              <a:t>Enterprise Install</a:t>
            </a:r>
          </a:p>
          <a:p>
            <a:pPr lvl="1"/>
            <a:r>
              <a:rPr lang="zh-TW" altLang="en-US" smtClean="0"/>
              <a:t>使用遠端或本機端的</a:t>
            </a:r>
            <a:r>
              <a:rPr lang="en-US" altLang="zh-CN" smtClean="0"/>
              <a:t> SQL 2000 </a:t>
            </a:r>
            <a:r>
              <a:rPr lang="zh-TW" altLang="en-US" smtClean="0"/>
              <a:t>或</a:t>
            </a:r>
            <a:r>
              <a:rPr lang="en-US" altLang="zh-CN" smtClean="0"/>
              <a:t> SQL 2005 </a:t>
            </a:r>
            <a:r>
              <a:rPr lang="zh-TW" altLang="en-US" smtClean="0"/>
              <a:t>資料庫</a:t>
            </a:r>
            <a:endParaRPr lang="en-US" altLang="zh-CN" smtClean="0"/>
          </a:p>
          <a:p>
            <a:pPr lvl="1"/>
            <a:r>
              <a:rPr lang="zh-TW" altLang="en-US" smtClean="0"/>
              <a:t>同時支援 </a:t>
            </a:r>
            <a:r>
              <a:rPr lang="en-US" altLang="zh-CN" smtClean="0"/>
              <a:t>NT </a:t>
            </a:r>
            <a:r>
              <a:rPr lang="zh-TW" altLang="en-US" smtClean="0"/>
              <a:t>與</a:t>
            </a:r>
            <a:r>
              <a:rPr lang="en-US" altLang="zh-CN" smtClean="0"/>
              <a:t> SQL authentication</a:t>
            </a:r>
            <a:endParaRPr lang="zh-CN"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安裝</a:t>
            </a:r>
            <a:r>
              <a:rPr lang="en-US" altLang="zh-CN" dirty="0" smtClean="0"/>
              <a:t> – </a:t>
            </a:r>
            <a:r>
              <a:rPr lang="zh-TW" altLang="en-US" dirty="0" smtClean="0"/>
              <a:t>升級更新</a:t>
            </a:r>
            <a:endParaRPr lang="en-US" altLang="zh-CN" dirty="0"/>
          </a:p>
        </p:txBody>
      </p:sp>
      <p:sp>
        <p:nvSpPr>
          <p:cNvPr id="5" name="Text Placeholder 2"/>
          <p:cNvSpPr>
            <a:spLocks noGrp="1"/>
          </p:cNvSpPr>
          <p:nvPr>
            <p:ph type="body" idx="1"/>
          </p:nvPr>
        </p:nvSpPr>
        <p:spPr/>
        <p:txBody>
          <a:bodyPr/>
          <a:lstStyle/>
          <a:p>
            <a:r>
              <a:rPr lang="zh-TW" altLang="en-US" dirty="0" smtClean="0"/>
              <a:t>你可以選擇從原來的系統中保留原來的資料升級</a:t>
            </a:r>
            <a:endParaRPr lang="en-US" altLang="zh-CN" dirty="0" smtClean="0"/>
          </a:p>
          <a:p>
            <a:pPr lvl="1"/>
            <a:r>
              <a:rPr lang="zh-TW" altLang="en-US" dirty="0" smtClean="0"/>
              <a:t>在資料庫與檔案系統上的資料都將留住</a:t>
            </a:r>
            <a:endParaRPr lang="en-US" altLang="zh-CN" dirty="0" smtClean="0"/>
          </a:p>
          <a:p>
            <a:r>
              <a:rPr lang="zh-TW" altLang="en-US" dirty="0" smtClean="0"/>
              <a:t>建議：使用與之前安裝時所用的一樣的使用者帳戶</a:t>
            </a:r>
            <a:endParaRPr lang="zh-CN" altLang="en-US" dirty="0"/>
          </a:p>
        </p:txBody>
      </p:sp>
      <p:graphicFrame>
        <p:nvGraphicFramePr>
          <p:cNvPr id="4" name="Diagram 3"/>
          <p:cNvGraphicFramePr/>
          <p:nvPr/>
        </p:nvGraphicFramePr>
        <p:xfrm>
          <a:off x="3689498" y="2936359"/>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管理 </a:t>
            </a:r>
            <a:r>
              <a:rPr lang="en-US" smtClean="0"/>
              <a:t>– </a:t>
            </a:r>
            <a:r>
              <a:rPr lang="zh-TW" altLang="en-US" smtClean="0"/>
              <a:t>使用者</a:t>
            </a:r>
            <a:endParaRPr lang="en-US" altLang="zh-CN" dirty="0"/>
          </a:p>
        </p:txBody>
      </p:sp>
      <p:sp>
        <p:nvSpPr>
          <p:cNvPr id="3" name="Text Placeholder 2"/>
          <p:cNvSpPr>
            <a:spLocks noGrp="1"/>
          </p:cNvSpPr>
          <p:nvPr>
            <p:ph type="body" idx="1"/>
          </p:nvPr>
        </p:nvSpPr>
        <p:spPr/>
        <p:txBody>
          <a:bodyPr/>
          <a:lstStyle/>
          <a:p>
            <a:r>
              <a:rPr lang="zh-TW" altLang="en-US" smtClean="0"/>
              <a:t>加一個網域使用者帳戶並且為</a:t>
            </a:r>
            <a:r>
              <a:rPr lang="en-US" altLang="zh-CN" smtClean="0"/>
              <a:t> FSSMC </a:t>
            </a:r>
            <a:r>
              <a:rPr lang="zh-TW" altLang="en-US" smtClean="0"/>
              <a:t>的管理者</a:t>
            </a:r>
            <a:endParaRPr lang="en-US" altLang="zh-CN" smtClean="0"/>
          </a:p>
          <a:p>
            <a:pPr lvl="1"/>
            <a:r>
              <a:rPr lang="zh-TW" altLang="en-US" smtClean="0"/>
              <a:t>使用者可以來自於其他受信任的網域</a:t>
            </a:r>
            <a:endParaRPr lang="en-US" altLang="zh-CN" smtClean="0"/>
          </a:p>
          <a:p>
            <a:r>
              <a:rPr lang="zh-TW" altLang="en-US" smtClean="0"/>
              <a:t>手動輸入或者利用</a:t>
            </a:r>
            <a:r>
              <a:rPr lang="en-US" altLang="zh-CN" smtClean="0"/>
              <a:t>“Browse”</a:t>
            </a:r>
            <a:r>
              <a:rPr lang="zh-TW" altLang="en-US" smtClean="0"/>
              <a:t>選擇要加入的使用者</a:t>
            </a:r>
            <a:endParaRPr lang="en-US" altLang="zh-CN" dirty="0" smtClean="0"/>
          </a:p>
        </p:txBody>
      </p:sp>
      <p:pic>
        <p:nvPicPr>
          <p:cNvPr id="1027" name="Picture 3"/>
          <p:cNvPicPr>
            <a:picLocks noChangeAspect="1" noChangeArrowheads="1"/>
          </p:cNvPicPr>
          <p:nvPr/>
        </p:nvPicPr>
        <p:blipFill>
          <a:blip r:embed="rId3"/>
          <a:srcRect/>
          <a:stretch>
            <a:fillRect/>
          </a:stretch>
        </p:blipFill>
        <p:spPr bwMode="auto">
          <a:xfrm>
            <a:off x="3276379" y="3421248"/>
            <a:ext cx="5591175" cy="2447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dirty="0" smtClean="0"/>
              <a:t>– </a:t>
            </a:r>
            <a:r>
              <a:rPr lang="zh-TW" altLang="en-US" dirty="0" smtClean="0"/>
              <a:t>伺服器</a:t>
            </a:r>
            <a:endParaRPr lang="en-US" altLang="zh-CN" dirty="0"/>
          </a:p>
        </p:txBody>
      </p:sp>
      <p:sp>
        <p:nvSpPr>
          <p:cNvPr id="3" name="Text Placeholder 2"/>
          <p:cNvSpPr>
            <a:spLocks noGrp="1"/>
          </p:cNvSpPr>
          <p:nvPr>
            <p:ph type="body" idx="1"/>
          </p:nvPr>
        </p:nvSpPr>
        <p:spPr/>
        <p:txBody>
          <a:bodyPr/>
          <a:lstStyle/>
          <a:p>
            <a:r>
              <a:rPr lang="zh-TW" altLang="en-US" dirty="0" smtClean="0"/>
              <a:t>使用</a:t>
            </a:r>
            <a:r>
              <a:rPr lang="en-US" altLang="zh-CN" dirty="0" smtClean="0"/>
              <a:t> FSSMC</a:t>
            </a:r>
            <a:r>
              <a:rPr lang="zh-TW" altLang="en-US" dirty="0" smtClean="0"/>
              <a:t> 加入受管理的伺服器</a:t>
            </a:r>
            <a:endParaRPr lang="en-US" altLang="zh-CN" dirty="0" smtClean="0"/>
          </a:p>
          <a:p>
            <a:pPr lvl="1"/>
            <a:r>
              <a:rPr lang="zh-TW" altLang="en-US" dirty="0" smtClean="0"/>
              <a:t>伺服器可能來自於其他受信任的網域</a:t>
            </a:r>
            <a:endParaRPr lang="en-US" altLang="zh-CN" dirty="0" smtClean="0"/>
          </a:p>
          <a:p>
            <a:pPr lvl="1"/>
            <a:r>
              <a:rPr lang="zh-TW" altLang="en-US" dirty="0" smtClean="0"/>
              <a:t>亦支援</a:t>
            </a:r>
            <a:r>
              <a:rPr lang="en-US" altLang="zh-CN" dirty="0" smtClean="0"/>
              <a:t>“Browse”</a:t>
            </a:r>
            <a:r>
              <a:rPr lang="zh-TW" altLang="en-US" dirty="0" smtClean="0"/>
              <a:t>選擇要加入的伺服器</a:t>
            </a:r>
            <a:endParaRPr lang="en-US" altLang="zh-CN" dirty="0" smtClean="0"/>
          </a:p>
          <a:p>
            <a:r>
              <a:rPr lang="zh-TW" altLang="en-US" dirty="0" smtClean="0"/>
              <a:t>所有伺服器使用</a:t>
            </a:r>
            <a:r>
              <a:rPr lang="en-US" altLang="zh-CN" dirty="0" smtClean="0"/>
              <a:t> FQDN</a:t>
            </a:r>
            <a:r>
              <a:rPr lang="zh-TW" altLang="en-US" dirty="0" smtClean="0"/>
              <a:t> 識別</a:t>
            </a:r>
            <a:endParaRPr lang="en-US" altLang="zh-CN" dirty="0" smtClean="0"/>
          </a:p>
          <a:p>
            <a:pPr lvl="1"/>
            <a:r>
              <a:rPr lang="en-US" altLang="zh-CN" dirty="0" smtClean="0"/>
              <a:t>FSSMC </a:t>
            </a:r>
            <a:r>
              <a:rPr lang="zh-TW" altLang="en-US" dirty="0" smtClean="0"/>
              <a:t>可以自動轉換</a:t>
            </a:r>
            <a:r>
              <a:rPr lang="en-US" altLang="zh-CN" dirty="0" smtClean="0"/>
              <a:t> NetBIOS </a:t>
            </a:r>
            <a:r>
              <a:rPr lang="zh-TW" altLang="en-US" dirty="0" smtClean="0"/>
              <a:t>名稱或</a:t>
            </a:r>
            <a:r>
              <a:rPr lang="en-US" altLang="zh-CN" dirty="0" smtClean="0"/>
              <a:t> IP </a:t>
            </a:r>
            <a:r>
              <a:rPr lang="zh-TW" altLang="en-US" dirty="0" smtClean="0"/>
              <a:t>至</a:t>
            </a:r>
            <a:r>
              <a:rPr lang="en-US" altLang="zh-CN" dirty="0" smtClean="0"/>
              <a:t> FQDN</a:t>
            </a:r>
            <a:r>
              <a:rPr lang="zh-TW" altLang="en-US" dirty="0" smtClean="0"/>
              <a:t> 名稱</a:t>
            </a:r>
            <a:endParaRPr lang="en-US" altLang="zh-CN" dirty="0" smtClean="0"/>
          </a:p>
          <a:p>
            <a:r>
              <a:rPr lang="zh-TW" altLang="en-US" dirty="0" smtClean="0"/>
              <a:t>在新增完伺服器後，請在啟用接下來的操作前部屬</a:t>
            </a:r>
            <a:r>
              <a:rPr lang="en-US" altLang="zh-CN" dirty="0" smtClean="0"/>
              <a:t> Agent </a:t>
            </a:r>
            <a:r>
              <a:rPr lang="zh-TW" altLang="en-US" dirty="0" smtClean="0"/>
              <a:t>。</a:t>
            </a:r>
            <a:endParaRPr lang="zh-CN" altLang="en-US" dirty="0"/>
          </a:p>
        </p:txBody>
      </p:sp>
      <p:pic>
        <p:nvPicPr>
          <p:cNvPr id="2051" name="Picture 3"/>
          <p:cNvPicPr>
            <a:picLocks noChangeAspect="1" noChangeArrowheads="1"/>
          </p:cNvPicPr>
          <p:nvPr/>
        </p:nvPicPr>
        <p:blipFill>
          <a:blip r:embed="rId3"/>
          <a:srcRect/>
          <a:stretch>
            <a:fillRect/>
          </a:stretch>
        </p:blipFill>
        <p:spPr bwMode="auto">
          <a:xfrm>
            <a:off x="3539534" y="5045555"/>
            <a:ext cx="5476875" cy="16192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伺服器</a:t>
            </a:r>
            <a:endParaRPr lang="en-US" altLang="zh-CN" dirty="0"/>
          </a:p>
        </p:txBody>
      </p:sp>
      <p:sp>
        <p:nvSpPr>
          <p:cNvPr id="3" name="Text Placeholder 2"/>
          <p:cNvSpPr>
            <a:spLocks noGrp="1"/>
          </p:cNvSpPr>
          <p:nvPr>
            <p:ph type="body" idx="1"/>
          </p:nvPr>
        </p:nvSpPr>
        <p:spPr/>
        <p:txBody>
          <a:bodyPr/>
          <a:lstStyle/>
          <a:p>
            <a:r>
              <a:rPr lang="zh-TW" altLang="en-US" dirty="0" smtClean="0"/>
              <a:t>伺服器自動探索</a:t>
            </a:r>
            <a:endParaRPr lang="en-US" altLang="zh-CN" dirty="0" smtClean="0"/>
          </a:p>
          <a:p>
            <a:pPr lvl="1"/>
            <a:r>
              <a:rPr lang="zh-TW" altLang="en-US" dirty="0" smtClean="0"/>
              <a:t>每晚會掃描 </a:t>
            </a:r>
            <a:r>
              <a:rPr lang="en-US" altLang="zh-CN" dirty="0" smtClean="0"/>
              <a:t>Active directory </a:t>
            </a:r>
            <a:r>
              <a:rPr lang="zh-TW" altLang="en-US" dirty="0" smtClean="0"/>
              <a:t>搜尋</a:t>
            </a:r>
            <a:r>
              <a:rPr lang="en-US" altLang="zh-CN" dirty="0" smtClean="0"/>
              <a:t> Exchange Servers</a:t>
            </a:r>
          </a:p>
          <a:p>
            <a:pPr lvl="1"/>
            <a:r>
              <a:rPr lang="zh-TW" altLang="en-US" dirty="0" smtClean="0"/>
              <a:t>所有新的探索出來的伺服器將被列在銀幕上與回報你可以直接點選加入：</a:t>
            </a:r>
            <a:endParaRPr lang="en-US" altLang="zh-CN" dirty="0"/>
          </a:p>
          <a:p>
            <a:endParaRPr lang="en-US" altLang="zh-CN" dirty="0" smtClean="0"/>
          </a:p>
          <a:p>
            <a:r>
              <a:rPr lang="zh-TW" altLang="en-US" dirty="0" smtClean="0"/>
              <a:t>群組伺服器以方便管理</a:t>
            </a:r>
            <a:endParaRPr lang="en-US" altLang="zh-CN" dirty="0" smtClean="0"/>
          </a:p>
        </p:txBody>
      </p:sp>
      <p:pic>
        <p:nvPicPr>
          <p:cNvPr id="3074" name="Picture 2"/>
          <p:cNvPicPr>
            <a:picLocks noChangeAspect="1" noChangeArrowheads="1"/>
          </p:cNvPicPr>
          <p:nvPr/>
        </p:nvPicPr>
        <p:blipFill>
          <a:blip r:embed="rId3"/>
          <a:srcRect/>
          <a:stretch>
            <a:fillRect/>
          </a:stretch>
        </p:blipFill>
        <p:spPr bwMode="auto">
          <a:xfrm>
            <a:off x="1750828" y="3543188"/>
            <a:ext cx="5219700" cy="7143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612605" y="4926013"/>
            <a:ext cx="5591175" cy="1485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dirty="0" smtClean="0"/>
              <a:t>–</a:t>
            </a:r>
            <a:r>
              <a:rPr lang="zh-TW" altLang="en-US" dirty="0" smtClean="0"/>
              <a:t> 套件</a:t>
            </a:r>
            <a:endParaRPr lang="en-US" altLang="zh-CN" dirty="0"/>
          </a:p>
        </p:txBody>
      </p:sp>
      <p:sp>
        <p:nvSpPr>
          <p:cNvPr id="3" name="Text Placeholder 2"/>
          <p:cNvSpPr>
            <a:spLocks noGrp="1"/>
          </p:cNvSpPr>
          <p:nvPr>
            <p:ph type="body" idx="1"/>
          </p:nvPr>
        </p:nvSpPr>
        <p:spPr/>
        <p:txBody>
          <a:bodyPr/>
          <a:lstStyle/>
          <a:p>
            <a:r>
              <a:rPr lang="zh-TW" altLang="en-US" dirty="0" smtClean="0"/>
              <a:t>管理軟體套件被部屬在 </a:t>
            </a:r>
            <a:r>
              <a:rPr lang="en-US" altLang="zh-CN" dirty="0" smtClean="0"/>
              <a:t>managed server</a:t>
            </a:r>
            <a:r>
              <a:rPr lang="zh-TW" altLang="en-US" dirty="0" smtClean="0"/>
              <a:t>，包括：</a:t>
            </a:r>
            <a:endParaRPr lang="en-US" altLang="zh-CN" dirty="0" smtClean="0"/>
          </a:p>
          <a:p>
            <a:pPr lvl="1"/>
            <a:r>
              <a:rPr lang="en-US" dirty="0" smtClean="0"/>
              <a:t>Forefront Installation packages</a:t>
            </a:r>
          </a:p>
          <a:p>
            <a:pPr lvl="1"/>
            <a:r>
              <a:rPr lang="en-US" dirty="0" smtClean="0"/>
              <a:t>hot fixes</a:t>
            </a:r>
          </a:p>
          <a:p>
            <a:pPr lvl="1"/>
            <a:r>
              <a:rPr lang="en-US" dirty="0" smtClean="0"/>
              <a:t>template files</a:t>
            </a:r>
          </a:p>
          <a:p>
            <a:pPr lvl="1"/>
            <a:r>
              <a:rPr lang="en-US" dirty="0" smtClean="0"/>
              <a:t>license files</a:t>
            </a:r>
            <a:r>
              <a:rPr lang="zh-TW" altLang="en-US" dirty="0" smtClean="0"/>
              <a:t> </a:t>
            </a:r>
            <a:r>
              <a:rPr lang="en-US" dirty="0" smtClean="0"/>
              <a:t>(for Microsoft Antigen 9)</a:t>
            </a:r>
          </a:p>
          <a:p>
            <a:r>
              <a:rPr lang="en-US" dirty="0" smtClean="0"/>
              <a:t>Signature </a:t>
            </a:r>
            <a:r>
              <a:rPr lang="zh-TW" altLang="en-US" dirty="0" smtClean="0"/>
              <a:t>更新套件不會需要在此更新</a:t>
            </a:r>
            <a:endParaRPr lang="en-US" dirty="0" smtClean="0"/>
          </a:p>
          <a:p>
            <a:r>
              <a:rPr lang="zh-TW" altLang="en-US" dirty="0" smtClean="0"/>
              <a:t>套件的設定是可以被定義的</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a:t>
            </a:r>
            <a:r>
              <a:rPr lang="en-US" altLang="zh-CN" dirty="0" smtClean="0"/>
              <a:t> –</a:t>
            </a:r>
            <a:r>
              <a:rPr lang="zh-TW" altLang="en-US" dirty="0" smtClean="0"/>
              <a:t> 部屬工作</a:t>
            </a:r>
            <a:endParaRPr lang="en-US" altLang="zh-CN" dirty="0"/>
          </a:p>
        </p:txBody>
      </p:sp>
      <p:sp>
        <p:nvSpPr>
          <p:cNvPr id="3" name="Text Placeholder 2"/>
          <p:cNvSpPr>
            <a:spLocks noGrp="1"/>
          </p:cNvSpPr>
          <p:nvPr>
            <p:ph type="body" idx="1"/>
          </p:nvPr>
        </p:nvSpPr>
        <p:spPr/>
        <p:txBody>
          <a:bodyPr/>
          <a:lstStyle/>
          <a:p>
            <a:r>
              <a:rPr lang="zh-TW" altLang="en-US" dirty="0" smtClean="0"/>
              <a:t>在選取的伺服器與所選的時間上排程部屬軟體套裝</a:t>
            </a:r>
            <a:endParaRPr lang="en-US" altLang="zh-CN" dirty="0" smtClean="0"/>
          </a:p>
          <a:p>
            <a:r>
              <a:rPr lang="zh-TW" altLang="en-US" dirty="0" smtClean="0"/>
              <a:t>透過郵件通知接收工作狀態</a:t>
            </a:r>
            <a:endParaRPr lang="en-US" altLang="zh-CN" dirty="0" smtClean="0"/>
          </a:p>
          <a:p>
            <a:r>
              <a:rPr lang="zh-TW" altLang="en-US" dirty="0" smtClean="0"/>
              <a:t>主要功能：</a:t>
            </a:r>
            <a:endParaRPr lang="en-US" altLang="zh-CN" dirty="0" smtClean="0"/>
          </a:p>
          <a:p>
            <a:pPr lvl="1"/>
            <a:r>
              <a:rPr lang="zh-TW" altLang="en-US" dirty="0" smtClean="0"/>
              <a:t>移除</a:t>
            </a:r>
            <a:r>
              <a:rPr lang="en-US" altLang="zh-CN" dirty="0" smtClean="0"/>
              <a:t> Forefront Server Security</a:t>
            </a:r>
          </a:p>
          <a:p>
            <a:pPr lvl="1"/>
            <a:r>
              <a:rPr lang="zh-TW" altLang="en-US" dirty="0" smtClean="0"/>
              <a:t>部屬</a:t>
            </a:r>
            <a:r>
              <a:rPr lang="en-US" altLang="zh-CN" dirty="0" smtClean="0"/>
              <a:t> Forefront hot-fixes</a:t>
            </a:r>
          </a:p>
          <a:p>
            <a:pPr lvl="1"/>
            <a:r>
              <a:rPr lang="zh-TW" altLang="en-US" dirty="0" smtClean="0"/>
              <a:t>部屬</a:t>
            </a:r>
            <a:r>
              <a:rPr lang="en-US" altLang="zh-CN" dirty="0" smtClean="0"/>
              <a:t> templates</a:t>
            </a:r>
          </a:p>
          <a:p>
            <a:pPr lvl="1"/>
            <a:r>
              <a:rPr lang="zh-TW" altLang="en-US" dirty="0" smtClean="0"/>
              <a:t>啟動產品</a:t>
            </a:r>
            <a:endParaRPr lang="zh-CN" altLang="en-US" dirty="0"/>
          </a:p>
        </p:txBody>
      </p:sp>
      <p:pic>
        <p:nvPicPr>
          <p:cNvPr id="4098" name="Picture 2"/>
          <p:cNvPicPr>
            <a:picLocks noChangeAspect="1" noChangeArrowheads="1"/>
          </p:cNvPicPr>
          <p:nvPr/>
        </p:nvPicPr>
        <p:blipFill>
          <a:blip r:embed="rId3"/>
          <a:srcRect/>
          <a:stretch>
            <a:fillRect/>
          </a:stretch>
        </p:blipFill>
        <p:spPr bwMode="auto">
          <a:xfrm>
            <a:off x="3600450" y="4362450"/>
            <a:ext cx="5543550" cy="2495550"/>
          </a:xfrm>
          <a:prstGeom prst="rect">
            <a:avLst/>
          </a:prstGeom>
          <a:noFill/>
          <a:ln w="9525">
            <a:noFill/>
            <a:miter lim="800000"/>
            <a:headEnd/>
            <a:tailEnd/>
          </a:ln>
          <a:effec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381000" y="4038600"/>
            <a:ext cx="8132763" cy="579438"/>
          </a:xfrm>
          <a:prstGeom prst="rect">
            <a:avLst/>
          </a:prstGeom>
          <a:noFill/>
          <a:ln w="9525">
            <a:noFill/>
            <a:miter lim="800000"/>
            <a:headEnd/>
            <a:tailEnd/>
          </a:ln>
          <a:effectLst/>
        </p:spPr>
        <p:txBody>
          <a:bodyPr>
            <a:spAutoFit/>
          </a:bodyPr>
          <a:lstStyle/>
          <a:p>
            <a:endParaRPr lang="en-GB" sz="3200" b="1">
              <a:solidFill>
                <a:schemeClr val="tx2"/>
              </a:solidFill>
            </a:endParaRPr>
          </a:p>
        </p:txBody>
      </p:sp>
      <p:sp>
        <p:nvSpPr>
          <p:cNvPr id="3084" name="Rectangle 12"/>
          <p:cNvSpPr>
            <a:spLocks noGrp="1" noChangeArrowheads="1"/>
          </p:cNvSpPr>
          <p:nvPr>
            <p:ph type="ctrTitle"/>
          </p:nvPr>
        </p:nvSpPr>
        <p:spPr/>
        <p:txBody>
          <a:bodyPr/>
          <a:lstStyle/>
          <a:p>
            <a:r>
              <a:rPr lang="en-US" altLang="zh-TW" smtClean="0"/>
              <a:t>Forefront Server Management  </a:t>
            </a:r>
            <a:r>
              <a:rPr lang="en-US" smtClean="0"/>
              <a:t>Console </a:t>
            </a:r>
            <a:r>
              <a:rPr lang="zh-TW" altLang="en-US" smtClean="0"/>
              <a:t>之建置與應用</a:t>
            </a:r>
            <a:endParaRPr lang="en-US" altLang="zh-TW" dirty="0"/>
          </a:p>
        </p:txBody>
      </p:sp>
      <p:pic>
        <p:nvPicPr>
          <p:cNvPr id="3087" name="Picture 15" descr="Windows Server System logo reverse vert  1 line"/>
          <p:cNvPicPr>
            <a:picLocks noChangeAspect="1" noChangeArrowheads="1"/>
          </p:cNvPicPr>
          <p:nvPr/>
        </p:nvPicPr>
        <p:blipFill>
          <a:blip r:embed="rId3"/>
          <a:srcRect/>
          <a:stretch>
            <a:fillRect/>
          </a:stretch>
        </p:blipFill>
        <p:spPr bwMode="auto">
          <a:xfrm>
            <a:off x="381000" y="5307013"/>
            <a:ext cx="6251575" cy="774700"/>
          </a:xfrm>
          <a:prstGeom prst="rect">
            <a:avLst/>
          </a:prstGeom>
          <a:noFill/>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a:t>
            </a:r>
            <a:r>
              <a:rPr lang="en-US" altLang="zh-CN" dirty="0" smtClean="0"/>
              <a:t>Signature </a:t>
            </a:r>
            <a:r>
              <a:rPr lang="zh-TW" altLang="en-US" dirty="0" smtClean="0"/>
              <a:t>分配</a:t>
            </a:r>
            <a:endParaRPr lang="en-US" altLang="zh-CN" dirty="0"/>
          </a:p>
        </p:txBody>
      </p:sp>
      <p:sp>
        <p:nvSpPr>
          <p:cNvPr id="3" name="Text Placeholder 2"/>
          <p:cNvSpPr>
            <a:spLocks noGrp="1"/>
          </p:cNvSpPr>
          <p:nvPr>
            <p:ph type="body" idx="1"/>
          </p:nvPr>
        </p:nvSpPr>
        <p:spPr/>
        <p:txBody>
          <a:bodyPr/>
          <a:lstStyle/>
          <a:p>
            <a:r>
              <a:rPr lang="en-US" altLang="zh-CN" dirty="0" smtClean="0"/>
              <a:t>FSSMC</a:t>
            </a:r>
            <a:r>
              <a:rPr lang="zh-TW" altLang="en-US" dirty="0" smtClean="0"/>
              <a:t> 的主要工作</a:t>
            </a:r>
            <a:endParaRPr lang="en-US" altLang="zh-CN" dirty="0" smtClean="0"/>
          </a:p>
          <a:p>
            <a:r>
              <a:rPr lang="en-US" altLang="zh-CN" dirty="0" smtClean="0"/>
              <a:t>FSSMC </a:t>
            </a:r>
            <a:r>
              <a:rPr lang="zh-TW" altLang="en-US" dirty="0" smtClean="0"/>
              <a:t>伺服器扮演集中下載至所有被管理的伺服器上</a:t>
            </a:r>
            <a:endParaRPr lang="en-US" altLang="zh-TW" dirty="0" smtClean="0"/>
          </a:p>
          <a:p>
            <a:pPr lvl="1"/>
            <a:r>
              <a:rPr lang="zh-TW" altLang="en-US" dirty="0"/>
              <a:t>只有在需要更新的</a:t>
            </a:r>
            <a:r>
              <a:rPr lang="zh-TW" altLang="en-US" dirty="0" smtClean="0"/>
              <a:t>時候</a:t>
            </a:r>
            <a:endParaRPr lang="en-US" altLang="zh-CN" dirty="0" smtClean="0"/>
          </a:p>
          <a:p>
            <a:pPr lvl="1"/>
            <a:r>
              <a:rPr lang="zh-TW" altLang="en-US" dirty="0" smtClean="0"/>
              <a:t>在本機端儲存更新的檔案</a:t>
            </a:r>
            <a:endParaRPr lang="en-US" altLang="zh-CN" dirty="0" smtClean="0"/>
          </a:p>
          <a:p>
            <a:pPr lvl="1"/>
            <a:r>
              <a:rPr lang="zh-TW" altLang="en-US" dirty="0" smtClean="0"/>
              <a:t>可以在 </a:t>
            </a:r>
            <a:r>
              <a:rPr lang="en-US" altLang="zh-CN" dirty="0" smtClean="0"/>
              <a:t>global configuration</a:t>
            </a:r>
            <a:r>
              <a:rPr lang="zh-TW" altLang="en-US" dirty="0" smtClean="0"/>
              <a:t> 設定</a:t>
            </a:r>
            <a:r>
              <a:rPr lang="en-US" altLang="zh-CN" dirty="0" smtClean="0"/>
              <a:t> proxy </a:t>
            </a:r>
            <a:r>
              <a:rPr lang="zh-TW" altLang="en-US" dirty="0" smtClean="0"/>
              <a:t>與下載位置</a:t>
            </a:r>
            <a:endParaRPr lang="zh-CN" altLang="en-US" dirty="0"/>
          </a:p>
        </p:txBody>
      </p:sp>
      <p:sp>
        <p:nvSpPr>
          <p:cNvPr id="51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161" name="Picture 41"/>
          <p:cNvPicPr>
            <a:picLocks noChangeAspect="1" noChangeArrowheads="1"/>
          </p:cNvPicPr>
          <p:nvPr/>
        </p:nvPicPr>
        <p:blipFill>
          <a:blip r:embed="rId3"/>
          <a:srcRect/>
          <a:stretch>
            <a:fillRect/>
          </a:stretch>
        </p:blipFill>
        <p:spPr bwMode="auto">
          <a:xfrm>
            <a:off x="3376501" y="4545862"/>
            <a:ext cx="5629275" cy="2152650"/>
          </a:xfrm>
          <a:prstGeom prst="rect">
            <a:avLst/>
          </a:prstGeom>
          <a:noFill/>
          <a:ln w="9525">
            <a:noFill/>
            <a:miter lim="800000"/>
            <a:headEnd/>
            <a:tailEnd/>
          </a:ln>
          <a:effec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
          <p:cNvGrpSpPr>
            <a:grpSpLocks noChangeAspect="1"/>
          </p:cNvGrpSpPr>
          <p:nvPr/>
        </p:nvGrpSpPr>
        <p:grpSpPr bwMode="auto">
          <a:xfrm>
            <a:off x="653417" y="138136"/>
            <a:ext cx="8054804" cy="6411677"/>
            <a:chOff x="1800" y="8351"/>
            <a:chExt cx="9065" cy="7215"/>
          </a:xfrm>
        </p:grpSpPr>
        <p:sp>
          <p:nvSpPr>
            <p:cNvPr id="50" name="AutoShape 22"/>
            <p:cNvSpPr>
              <a:spLocks noChangeAspect="1" noChangeArrowheads="1" noTextEdit="1"/>
            </p:cNvSpPr>
            <p:nvPr/>
          </p:nvSpPr>
          <p:spPr bwMode="auto">
            <a:xfrm>
              <a:off x="1800" y="8616"/>
              <a:ext cx="9026" cy="6950"/>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a:ln>
                  <a:noFill/>
                </a:ln>
                <a:solidFill>
                  <a:srgbClr val="000000"/>
                </a:solidFill>
                <a:effectLst/>
                <a:uLnTx/>
                <a:uFillTx/>
                <a:latin typeface="微軟正黑體" pitchFamily="34" charset="-120"/>
                <a:ea typeface="微軟正黑體" pitchFamily="34" charset="-120"/>
              </a:endParaRPr>
            </a:p>
          </p:txBody>
        </p:sp>
        <p:sp>
          <p:nvSpPr>
            <p:cNvPr id="51" name="Rectangle 21"/>
            <p:cNvSpPr>
              <a:spLocks noChangeArrowheads="1"/>
            </p:cNvSpPr>
            <p:nvPr/>
          </p:nvSpPr>
          <p:spPr bwMode="auto">
            <a:xfrm>
              <a:off x="2146" y="10752"/>
              <a:ext cx="1597" cy="872"/>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FSSMC Service</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2" name="Rectangle 20"/>
            <p:cNvSpPr>
              <a:spLocks noChangeArrowheads="1"/>
            </p:cNvSpPr>
            <p:nvPr/>
          </p:nvSpPr>
          <p:spPr bwMode="auto">
            <a:xfrm>
              <a:off x="6539" y="10722"/>
              <a:ext cx="1872" cy="97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Redistribution Agent</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3" name="Rectangle 19"/>
            <p:cNvSpPr>
              <a:spLocks noChangeArrowheads="1"/>
            </p:cNvSpPr>
            <p:nvPr/>
          </p:nvSpPr>
          <p:spPr bwMode="auto">
            <a:xfrm>
              <a:off x="7749" y="14585"/>
              <a:ext cx="1871" cy="76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Deployment Agent</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4" name="Rectangle 18"/>
            <p:cNvSpPr>
              <a:spLocks noChangeArrowheads="1"/>
            </p:cNvSpPr>
            <p:nvPr/>
          </p:nvSpPr>
          <p:spPr bwMode="auto">
            <a:xfrm>
              <a:off x="4934" y="14585"/>
              <a:ext cx="1871" cy="759"/>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ctr" anchorCtr="1"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FSCStarter.exe</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5" name="AutoShape 17"/>
            <p:cNvSpPr>
              <a:spLocks noChangeArrowheads="1"/>
            </p:cNvSpPr>
            <p:nvPr/>
          </p:nvSpPr>
          <p:spPr bwMode="auto">
            <a:xfrm>
              <a:off x="2305" y="12114"/>
              <a:ext cx="1583" cy="1190"/>
            </a:xfrm>
            <a:prstGeom prst="flowChartMagneticDisk">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Redistribution Share</a:t>
              </a:r>
              <a:endParaRPr kumimoji="0" lang="en-US" altLang="zh-CN" sz="12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6" name="AutoShape 16"/>
            <p:cNvSpPr>
              <a:spLocks noChangeShapeType="1"/>
            </p:cNvSpPr>
            <p:nvPr/>
          </p:nvSpPr>
          <p:spPr bwMode="auto">
            <a:xfrm>
              <a:off x="2055" y="13372"/>
              <a:ext cx="8496" cy="1"/>
            </a:xfrm>
            <a:prstGeom prst="straightConnector1">
              <a:avLst/>
            </a:prstGeom>
            <a:noFill/>
            <a:ln w="3810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a:ln>
                  <a:noFill/>
                </a:ln>
                <a:solidFill>
                  <a:srgbClr val="000000"/>
                </a:solidFill>
                <a:effectLst/>
                <a:uLnTx/>
                <a:uFillTx/>
                <a:latin typeface="微軟正黑體" pitchFamily="34" charset="-120"/>
                <a:ea typeface="微軟正黑體" pitchFamily="34" charset="-120"/>
              </a:endParaRPr>
            </a:p>
          </p:txBody>
        </p:sp>
        <p:sp>
          <p:nvSpPr>
            <p:cNvPr id="57" name="AutoShape 15"/>
            <p:cNvSpPr>
              <a:spLocks noChangeArrowheads="1"/>
            </p:cNvSpPr>
            <p:nvPr/>
          </p:nvSpPr>
          <p:spPr bwMode="auto">
            <a:xfrm>
              <a:off x="3782" y="10609"/>
              <a:ext cx="2832" cy="513"/>
            </a:xfrm>
            <a:prstGeom prst="rightArrow">
              <a:avLst>
                <a:gd name="adj1" fmla="val 50000"/>
                <a:gd name="adj2" fmla="val 85234"/>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30000" noProof="0" smtClean="0">
                  <a:ln>
                    <a:noFill/>
                  </a:ln>
                  <a:solidFill>
                    <a:srgbClr val="000000"/>
                  </a:solidFill>
                  <a:effectLst/>
                  <a:uLnTx/>
                  <a:uFillTx/>
                  <a:latin typeface="微軟正黑體" pitchFamily="34" charset="-120"/>
                  <a:ea typeface="微軟正黑體" pitchFamily="34" charset="-120"/>
                  <a:cs typeface="Times New Roman" pitchFamily="18" charset="0"/>
                </a:rPr>
                <a:t>1.Download Req</a:t>
              </a:r>
              <a:endParaRPr kumimoji="0" lang="en-US" altLang="zh-CN" sz="36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8" name="AutoShape 14"/>
            <p:cNvSpPr>
              <a:spLocks noChangeArrowheads="1"/>
            </p:cNvSpPr>
            <p:nvPr/>
          </p:nvSpPr>
          <p:spPr bwMode="auto">
            <a:xfrm>
              <a:off x="3756" y="11248"/>
              <a:ext cx="2930" cy="523"/>
            </a:xfrm>
            <a:prstGeom prst="leftArrow">
              <a:avLst>
                <a:gd name="adj1" fmla="val 50000"/>
                <a:gd name="adj2" fmla="val 86138"/>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30000" noProof="0" smtClean="0">
                  <a:ln>
                    <a:noFill/>
                  </a:ln>
                  <a:solidFill>
                    <a:srgbClr val="000000"/>
                  </a:solidFill>
                  <a:effectLst/>
                  <a:uLnTx/>
                  <a:uFillTx/>
                  <a:latin typeface="微軟正黑體" pitchFamily="34" charset="-120"/>
                  <a:ea typeface="微軟正黑體" pitchFamily="34" charset="-120"/>
                  <a:cs typeface="Times New Roman" pitchFamily="18" charset="0"/>
                </a:rPr>
                <a:t>4.Complete</a:t>
              </a:r>
              <a:endParaRPr kumimoji="0" lang="en-US" altLang="zh-CN" sz="36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59" name="AutoShape 13"/>
            <p:cNvSpPr>
              <a:spLocks noChangeArrowheads="1"/>
            </p:cNvSpPr>
            <p:nvPr/>
          </p:nvSpPr>
          <p:spPr bwMode="auto">
            <a:xfrm rot="16200000">
              <a:off x="6884" y="8765"/>
              <a:ext cx="1437" cy="2477"/>
            </a:xfrm>
            <a:prstGeom prst="rightArrow">
              <a:avLst>
                <a:gd name="adj1" fmla="val 50000"/>
                <a:gd name="adj2" fmla="val 35824"/>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Download</a:t>
              </a:r>
              <a:endParaRPr kumimoji="0" lang="en-US" altLang="zh-CN" sz="12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Update</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0" name="AutoShape 11"/>
            <p:cNvSpPr>
              <a:spLocks noChangeArrowheads="1"/>
            </p:cNvSpPr>
            <p:nvPr/>
          </p:nvSpPr>
          <p:spPr bwMode="auto">
            <a:xfrm>
              <a:off x="3380" y="8351"/>
              <a:ext cx="4137" cy="1207"/>
            </a:xfrm>
            <a:prstGeom prst="cloudCallout">
              <a:avLst>
                <a:gd name="adj1" fmla="val -24699"/>
                <a:gd name="adj2" fmla="val 6997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Internet</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1" name="AutoShape 10"/>
            <p:cNvSpPr>
              <a:spLocks noChangeArrowheads="1"/>
            </p:cNvSpPr>
            <p:nvPr/>
          </p:nvSpPr>
          <p:spPr bwMode="auto">
            <a:xfrm rot="16200000">
              <a:off x="2313" y="8780"/>
              <a:ext cx="1504" cy="2530"/>
            </a:xfrm>
            <a:prstGeom prst="rightArrow">
              <a:avLst>
                <a:gd name="adj1" fmla="val 50000"/>
                <a:gd name="adj2" fmla="val 36933"/>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Download Manifest</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2" name="AutoShape 9"/>
            <p:cNvSpPr>
              <a:spLocks noChangeShapeType="1"/>
            </p:cNvSpPr>
            <p:nvPr/>
          </p:nvSpPr>
          <p:spPr bwMode="auto">
            <a:xfrm>
              <a:off x="3743" y="11099"/>
              <a:ext cx="4942" cy="3486"/>
            </a:xfrm>
            <a:prstGeom prst="straightConnector1">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a:ln>
                  <a:noFill/>
                </a:ln>
                <a:solidFill>
                  <a:srgbClr val="000000"/>
                </a:solidFill>
                <a:effectLst/>
                <a:uLnTx/>
                <a:uFillTx/>
                <a:latin typeface="微軟正黑體" pitchFamily="34" charset="-120"/>
                <a:ea typeface="微軟正黑體" pitchFamily="34" charset="-120"/>
              </a:endParaRPr>
            </a:p>
          </p:txBody>
        </p:sp>
        <p:sp>
          <p:nvSpPr>
            <p:cNvPr id="63" name="Text Box 8"/>
            <p:cNvSpPr txBox="1">
              <a:spLocks noChangeArrowheads="1"/>
            </p:cNvSpPr>
            <p:nvPr/>
          </p:nvSpPr>
          <p:spPr bwMode="auto">
            <a:xfrm>
              <a:off x="6805" y="13580"/>
              <a:ext cx="1378" cy="2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5. Start Update</a:t>
              </a:r>
              <a:endParaRPr kumimoji="0" lang="en-US" altLang="zh-CN" sz="3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4" name="AutoShape 7"/>
            <p:cNvSpPr>
              <a:spLocks noChangeArrowheads="1"/>
            </p:cNvSpPr>
            <p:nvPr/>
          </p:nvSpPr>
          <p:spPr bwMode="auto">
            <a:xfrm>
              <a:off x="6518" y="14703"/>
              <a:ext cx="1389" cy="523"/>
            </a:xfrm>
            <a:prstGeom prst="leftArrow">
              <a:avLst>
                <a:gd name="adj1" fmla="val 50000"/>
                <a:gd name="adj2" fmla="val 66396"/>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30000" noProof="0" smtClean="0">
                  <a:ln>
                    <a:noFill/>
                  </a:ln>
                  <a:solidFill>
                    <a:srgbClr val="000000"/>
                  </a:solidFill>
                  <a:effectLst/>
                  <a:uLnTx/>
                  <a:uFillTx/>
                  <a:latin typeface="微軟正黑體" pitchFamily="34" charset="-120"/>
                  <a:ea typeface="微軟正黑體" pitchFamily="34" charset="-120"/>
                  <a:cs typeface="Times New Roman" pitchFamily="18" charset="0"/>
                </a:rPr>
                <a:t>6.Update</a:t>
              </a:r>
              <a:endParaRPr kumimoji="0" lang="en-US" altLang="zh-CN" sz="36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5" name="AutoShape 6"/>
            <p:cNvSpPr>
              <a:spLocks noChangeArrowheads="1"/>
            </p:cNvSpPr>
            <p:nvPr/>
          </p:nvSpPr>
          <p:spPr bwMode="auto">
            <a:xfrm rot="10800000" flipV="1">
              <a:off x="2305" y="13373"/>
              <a:ext cx="2629" cy="1972"/>
            </a:xfrm>
            <a:custGeom>
              <a:avLst/>
              <a:gdLst>
                <a:gd name="G0" fmla="+- 10557 0 0"/>
                <a:gd name="G1" fmla="+- 17418 0 0"/>
                <a:gd name="G2" fmla="+- 7890 0 0"/>
                <a:gd name="G3" fmla="*/ 10557 1 2"/>
                <a:gd name="G4" fmla="+- G3 10800 0"/>
                <a:gd name="G5" fmla="+- 21600 10557 17418"/>
                <a:gd name="G6" fmla="+- 17418 7890 0"/>
                <a:gd name="G7" fmla="*/ G6 1 2"/>
                <a:gd name="G8" fmla="*/ 17418 2 1"/>
                <a:gd name="G9" fmla="+- G8 0 21600"/>
                <a:gd name="G10" fmla="*/ 21600 G0 G1"/>
                <a:gd name="G11" fmla="*/ 21600 G4 G1"/>
                <a:gd name="G12" fmla="*/ 21600 G5 G1"/>
                <a:gd name="G13" fmla="*/ 21600 G7 G1"/>
                <a:gd name="G14" fmla="*/ 17418 1 2"/>
                <a:gd name="G15" fmla="+- G5 0 G4"/>
                <a:gd name="G16" fmla="+- G0 0 G4"/>
                <a:gd name="G17" fmla="*/ G2 G15 G16"/>
                <a:gd name="T0" fmla="*/ 16079 w 21600"/>
                <a:gd name="T1" fmla="*/ 0 h 21600"/>
                <a:gd name="T2" fmla="*/ 10557 w 21600"/>
                <a:gd name="T3" fmla="*/ 7890 h 21600"/>
                <a:gd name="T4" fmla="*/ 0 w 21600"/>
                <a:gd name="T5" fmla="*/ 19940 h 21600"/>
                <a:gd name="T6" fmla="*/ 8709 w 21600"/>
                <a:gd name="T7" fmla="*/ 21600 h 21600"/>
                <a:gd name="T8" fmla="*/ 17418 w 21600"/>
                <a:gd name="T9" fmla="*/ 15692 h 21600"/>
                <a:gd name="T10" fmla="*/ 21600 w 21600"/>
                <a:gd name="T11" fmla="*/ 789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79" y="0"/>
                  </a:moveTo>
                  <a:lnTo>
                    <a:pt x="10557" y="7890"/>
                  </a:lnTo>
                  <a:lnTo>
                    <a:pt x="14739" y="7890"/>
                  </a:lnTo>
                  <a:lnTo>
                    <a:pt x="14739" y="18278"/>
                  </a:lnTo>
                  <a:lnTo>
                    <a:pt x="0" y="18278"/>
                  </a:lnTo>
                  <a:lnTo>
                    <a:pt x="0" y="21600"/>
                  </a:lnTo>
                  <a:lnTo>
                    <a:pt x="17418" y="21600"/>
                  </a:lnTo>
                  <a:lnTo>
                    <a:pt x="17418" y="7890"/>
                  </a:lnTo>
                  <a:lnTo>
                    <a:pt x="21600" y="7890"/>
                  </a:lnTo>
                  <a:close/>
                </a:path>
              </a:pathLst>
            </a:cu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30000" noProof="0" smtClean="0">
                  <a:ln>
                    <a:noFill/>
                  </a:ln>
                  <a:solidFill>
                    <a:srgbClr val="000000"/>
                  </a:solidFill>
                  <a:effectLst/>
                  <a:uLnTx/>
                  <a:uFillTx/>
                  <a:latin typeface="微軟正黑體" pitchFamily="34" charset="-120"/>
                  <a:ea typeface="微軟正黑體" pitchFamily="34" charset="-120"/>
                  <a:cs typeface="Times New Roman" pitchFamily="18" charset="0"/>
                </a:rPr>
                <a:t>7. Get update files</a:t>
              </a:r>
              <a:endParaRPr kumimoji="0" lang="en-US" altLang="zh-CN" sz="36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6" name="AutoShape 5"/>
            <p:cNvSpPr>
              <a:spLocks noChangeShapeType="1"/>
            </p:cNvSpPr>
            <p:nvPr/>
          </p:nvSpPr>
          <p:spPr bwMode="auto">
            <a:xfrm flipH="1" flipV="1">
              <a:off x="2945" y="11446"/>
              <a:ext cx="2925" cy="3139"/>
            </a:xfrm>
            <a:prstGeom prst="straightConnector1">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a:solidFill>
                  <a:srgbClr val="000000"/>
                </a:solidFill>
                <a:effectLst/>
                <a:uLnTx/>
                <a:uFillTx/>
                <a:latin typeface="微軟正黑體" pitchFamily="34" charset="-120"/>
                <a:ea typeface="微軟正黑體" pitchFamily="34" charset="-120"/>
              </a:endParaRPr>
            </a:p>
          </p:txBody>
        </p:sp>
        <p:sp>
          <p:nvSpPr>
            <p:cNvPr id="67" name="Text Box 4"/>
            <p:cNvSpPr txBox="1">
              <a:spLocks noChangeArrowheads="1"/>
            </p:cNvSpPr>
            <p:nvPr/>
          </p:nvSpPr>
          <p:spPr bwMode="auto">
            <a:xfrm>
              <a:off x="4809" y="13730"/>
              <a:ext cx="867" cy="3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Times New Roman" pitchFamily="18" charset="0"/>
                </a:rPr>
                <a:t>8. Result</a:t>
              </a:r>
              <a:endParaRPr kumimoji="0" lang="en-US" altLang="zh-CN" sz="3600" b="0" i="0" u="none" strike="noStrike" kern="0" cap="none" spc="0" normalizeH="0" baseline="0" noProof="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8" name="AutoShape 3"/>
            <p:cNvSpPr>
              <a:spLocks noChangeArrowheads="1"/>
            </p:cNvSpPr>
            <p:nvPr/>
          </p:nvSpPr>
          <p:spPr bwMode="auto">
            <a:xfrm>
              <a:off x="9185" y="12643"/>
              <a:ext cx="1605" cy="636"/>
            </a:xfrm>
            <a:prstGeom prst="horizontalScroll">
              <a:avLst>
                <a:gd name="adj" fmla="val 12500"/>
              </a:avLst>
            </a:prstGeom>
            <a:gradFill rotWithShape="0">
              <a:gsLst>
                <a:gs pos="0">
                  <a:srgbClr val="666666"/>
                </a:gs>
                <a:gs pos="50000">
                  <a:srgbClr val="CCCCCC"/>
                </a:gs>
                <a:gs pos="100000">
                  <a:srgbClr val="666666"/>
                </a:gs>
              </a:gsLst>
              <a:lin ang="189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FSSMC</a:t>
              </a:r>
              <a:endPar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sp>
          <p:nvSpPr>
            <p:cNvPr id="69" name="AutoShape 2"/>
            <p:cNvSpPr>
              <a:spLocks noChangeArrowheads="1"/>
            </p:cNvSpPr>
            <p:nvPr/>
          </p:nvSpPr>
          <p:spPr bwMode="auto">
            <a:xfrm>
              <a:off x="9185" y="13482"/>
              <a:ext cx="1680" cy="851"/>
            </a:xfrm>
            <a:prstGeom prst="horizontalScroll">
              <a:avLst>
                <a:gd name="adj" fmla="val 12500"/>
              </a:avLst>
            </a:prstGeom>
            <a:gradFill rotWithShape="0">
              <a:gsLst>
                <a:gs pos="0">
                  <a:srgbClr val="666666"/>
                </a:gs>
                <a:gs pos="50000">
                  <a:srgbClr val="CCCCCC"/>
                </a:gs>
                <a:gs pos="100000">
                  <a:srgbClr val="666666"/>
                </a:gs>
              </a:gsLst>
              <a:lin ang="189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Times New Roman" pitchFamily="18" charset="0"/>
                </a:rPr>
                <a:t>Forefront Server</a:t>
              </a:r>
              <a:endParaRPr kumimoji="0" lang="en-US" altLang="zh-CN" sz="16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宋体" pitchFamily="2" charset="-122"/>
              </a:endParaRPr>
            </a:p>
          </p:txBody>
        </p:sp>
      </p:grpSp>
      <p:sp>
        <p:nvSpPr>
          <p:cNvPr id="70" name="Bent-Up Arrow 26"/>
          <p:cNvSpPr/>
          <p:nvPr/>
        </p:nvSpPr>
        <p:spPr bwMode="auto">
          <a:xfrm rot="16200000" flipH="1">
            <a:off x="3254873" y="2032419"/>
            <a:ext cx="1269546" cy="3274896"/>
          </a:xfrm>
          <a:prstGeom prst="bentUpArrow">
            <a:avLst/>
          </a:prstGeom>
          <a:solidFill>
            <a:srgbClr val="7DCC2E">
              <a:lumMod val="20000"/>
              <a:lumOff val="8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a:t>
            </a:r>
            <a:r>
              <a:rPr lang="en-US" altLang="zh-CN" dirty="0" smtClean="0"/>
              <a:t>Signature </a:t>
            </a:r>
            <a:r>
              <a:rPr lang="zh-TW" altLang="en-US" dirty="0" smtClean="0"/>
              <a:t>分配</a:t>
            </a:r>
            <a:endParaRPr lang="en-US" altLang="zh-CN" dirty="0"/>
          </a:p>
        </p:txBody>
      </p:sp>
      <p:pic>
        <p:nvPicPr>
          <p:cNvPr id="61442" name="Picture 2"/>
          <p:cNvPicPr>
            <a:picLocks noChangeAspect="1" noChangeArrowheads="1"/>
          </p:cNvPicPr>
          <p:nvPr/>
        </p:nvPicPr>
        <p:blipFill>
          <a:blip r:embed="rId3"/>
          <a:srcRect/>
          <a:stretch>
            <a:fillRect/>
          </a:stretch>
        </p:blipFill>
        <p:spPr bwMode="auto">
          <a:xfrm>
            <a:off x="155944" y="1447800"/>
            <a:ext cx="5486400" cy="3590925"/>
          </a:xfrm>
          <a:prstGeom prst="rect">
            <a:avLst/>
          </a:prstGeom>
          <a:noFill/>
          <a:ln w="9525">
            <a:noFill/>
            <a:miter lim="800000"/>
            <a:headEnd/>
            <a:tailEnd/>
          </a:ln>
          <a:effectLst/>
        </p:spPr>
      </p:pic>
      <p:sp>
        <p:nvSpPr>
          <p:cNvPr id="5" name="Oval Callout 4"/>
          <p:cNvSpPr/>
          <p:nvPr/>
        </p:nvSpPr>
        <p:spPr bwMode="auto">
          <a:xfrm>
            <a:off x="381000" y="5334000"/>
            <a:ext cx="2057400" cy="1066800"/>
          </a:xfrm>
          <a:prstGeom prst="wedgeEllipseCallout">
            <a:avLst>
              <a:gd name="adj1" fmla="val 65441"/>
              <a:gd name="adj2" fmla="val -25715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Signature Update Schedule</a:t>
            </a:r>
            <a:endParaRPr lang="zh-CN"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61443" name="Picture 3"/>
          <p:cNvPicPr>
            <a:picLocks noChangeAspect="1" noChangeArrowheads="1"/>
          </p:cNvPicPr>
          <p:nvPr/>
        </p:nvPicPr>
        <p:blipFill>
          <a:blip r:embed="rId4"/>
          <a:srcRect/>
          <a:stretch>
            <a:fillRect/>
          </a:stretch>
        </p:blipFill>
        <p:spPr bwMode="auto">
          <a:xfrm>
            <a:off x="3686175" y="1066800"/>
            <a:ext cx="5457825" cy="4371975"/>
          </a:xfrm>
          <a:prstGeom prst="rect">
            <a:avLst/>
          </a:prstGeom>
          <a:noFill/>
          <a:ln w="9525">
            <a:noFill/>
            <a:miter lim="800000"/>
            <a:headEnd/>
            <a:tailEnd/>
          </a:ln>
          <a:effectLst/>
        </p:spPr>
      </p:pic>
      <p:sp>
        <p:nvSpPr>
          <p:cNvPr id="7" name="Oval Callout 6"/>
          <p:cNvSpPr/>
          <p:nvPr/>
        </p:nvSpPr>
        <p:spPr bwMode="auto">
          <a:xfrm>
            <a:off x="4495800" y="5638800"/>
            <a:ext cx="2057400" cy="1066800"/>
          </a:xfrm>
          <a:prstGeom prst="wedgeEllipseCallout">
            <a:avLst>
              <a:gd name="adj1" fmla="val 57598"/>
              <a:gd name="adj2" fmla="val -213041"/>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Select Engine to Update</a:t>
            </a:r>
            <a:endParaRPr lang="zh-CN" altLang="en-US" sz="2000" dirty="0" smtClean="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一般選項</a:t>
            </a:r>
            <a:endParaRPr lang="en-US" altLang="zh-CN" dirty="0"/>
          </a:p>
        </p:txBody>
      </p:sp>
      <p:sp>
        <p:nvSpPr>
          <p:cNvPr id="3" name="Text Placeholder 2"/>
          <p:cNvSpPr>
            <a:spLocks noGrp="1"/>
          </p:cNvSpPr>
          <p:nvPr>
            <p:ph type="body" idx="1"/>
          </p:nvPr>
        </p:nvSpPr>
        <p:spPr/>
        <p:txBody>
          <a:bodyPr/>
          <a:lstStyle/>
          <a:p>
            <a:r>
              <a:rPr lang="zh-TW" altLang="en-US" dirty="0" smtClean="0"/>
              <a:t>一般選項是系統等級的設定針對</a:t>
            </a:r>
            <a:r>
              <a:rPr lang="en-US" altLang="zh-CN" dirty="0" smtClean="0"/>
              <a:t> Antigen</a:t>
            </a:r>
            <a:r>
              <a:rPr lang="zh-TW" altLang="en-US" dirty="0" smtClean="0"/>
              <a:t> 或 </a:t>
            </a:r>
            <a:r>
              <a:rPr lang="en-US" altLang="zh-CN" dirty="0" smtClean="0"/>
              <a:t>Forefront Security</a:t>
            </a:r>
            <a:r>
              <a:rPr lang="zh-TW" altLang="en-US" dirty="0" smtClean="0"/>
              <a:t> 產品</a:t>
            </a:r>
            <a:endParaRPr lang="en-US" altLang="zh-CN" dirty="0" smtClean="0"/>
          </a:p>
          <a:p>
            <a:pPr lvl="1"/>
            <a:r>
              <a:rPr lang="zh-TW" altLang="en-US" dirty="0" smtClean="0"/>
              <a:t>這些設定都會放在 </a:t>
            </a:r>
            <a:r>
              <a:rPr lang="en-US" altLang="zh-TW" dirty="0" smtClean="0"/>
              <a:t>Registry</a:t>
            </a:r>
            <a:r>
              <a:rPr lang="zh-TW" altLang="en-US" dirty="0" smtClean="0"/>
              <a:t> 內</a:t>
            </a:r>
            <a:r>
              <a:rPr lang="zh-TW" altLang="en-US" dirty="0"/>
              <a:t>。</a:t>
            </a:r>
            <a:endParaRPr lang="en-US" altLang="zh-CN" dirty="0" smtClean="0"/>
          </a:p>
          <a:p>
            <a:r>
              <a:rPr lang="zh-TW" altLang="en-US" dirty="0" smtClean="0"/>
              <a:t>同時支援</a:t>
            </a:r>
            <a:r>
              <a:rPr lang="en-US" altLang="zh-CN" dirty="0" smtClean="0"/>
              <a:t> Antigen </a:t>
            </a:r>
            <a:r>
              <a:rPr lang="zh-TW" altLang="en-US" dirty="0" smtClean="0"/>
              <a:t>與</a:t>
            </a:r>
            <a:r>
              <a:rPr lang="en-US" altLang="zh-CN" dirty="0" smtClean="0"/>
              <a:t> Forefront </a:t>
            </a:r>
            <a:r>
              <a:rPr lang="zh-TW" altLang="en-US" dirty="0" smtClean="0"/>
              <a:t>產品</a:t>
            </a:r>
            <a:endParaRPr lang="en-US" altLang="zh-TW" dirty="0" smtClean="0"/>
          </a:p>
          <a:p>
            <a:r>
              <a:rPr lang="zh-TW" altLang="en-US" dirty="0"/>
              <a:t>這個工作將</a:t>
            </a:r>
            <a:r>
              <a:rPr lang="zh-TW" altLang="en-US" dirty="0" smtClean="0"/>
              <a:t>會</a:t>
            </a:r>
            <a:r>
              <a:rPr lang="zh-TW" altLang="en-US" dirty="0" smtClean="0">
                <a:solidFill>
                  <a:srgbClr val="FFFF00"/>
                </a:solidFill>
              </a:rPr>
              <a:t>覆蓋</a:t>
            </a:r>
            <a:r>
              <a:rPr lang="zh-TW" altLang="en-US" dirty="0"/>
              <a:t>目前</a:t>
            </a:r>
            <a:r>
              <a:rPr lang="zh-TW" altLang="en-US" dirty="0" smtClean="0"/>
              <a:t>所有其他之前套用的設定</a:t>
            </a:r>
            <a:endParaRPr lang="en-US" altLang="zh-CN" dirty="0" smtClean="0"/>
          </a:p>
          <a:p>
            <a:r>
              <a:rPr lang="zh-TW" altLang="en-US" dirty="0" smtClean="0"/>
              <a:t>這包含部分 </a:t>
            </a:r>
            <a:r>
              <a:rPr lang="en-US" altLang="zh-CN" dirty="0" smtClean="0"/>
              <a:t>Forefront SP1 </a:t>
            </a:r>
            <a:r>
              <a:rPr lang="zh-TW" altLang="en-US" dirty="0"/>
              <a:t>定義</a:t>
            </a:r>
            <a:endParaRPr lang="zh-CN" altLang="en-US" dirty="0"/>
          </a:p>
        </p:txBody>
      </p:sp>
      <p:pic>
        <p:nvPicPr>
          <p:cNvPr id="62469" name="Picture 5"/>
          <p:cNvPicPr>
            <a:picLocks noChangeAspect="1" noChangeArrowheads="1"/>
          </p:cNvPicPr>
          <p:nvPr/>
        </p:nvPicPr>
        <p:blipFill>
          <a:blip r:embed="rId3"/>
          <a:srcRect/>
          <a:stretch>
            <a:fillRect/>
          </a:stretch>
        </p:blipFill>
        <p:spPr bwMode="auto">
          <a:xfrm>
            <a:off x="2776964" y="5097462"/>
            <a:ext cx="6071761" cy="1420295"/>
          </a:xfrm>
          <a:prstGeom prst="rect">
            <a:avLst/>
          </a:prstGeom>
          <a:noFill/>
          <a:ln w="9525">
            <a:noFill/>
            <a:miter lim="800000"/>
            <a:headEnd/>
            <a:tailEnd/>
          </a:ln>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Forefront Server Management </a:t>
            </a:r>
            <a:r>
              <a:rPr lang="en-US" altLang="zh-TW" dirty="0" smtClean="0"/>
              <a:t>Console </a:t>
            </a:r>
            <a:r>
              <a:rPr lang="zh-TW" altLang="en-US" dirty="0" smtClean="0"/>
              <a:t>之應用</a:t>
            </a:r>
            <a:r>
              <a:rPr lang="en-US" altLang="zh-TW" dirty="0" smtClean="0"/>
              <a:t/>
            </a:r>
            <a:br>
              <a:rPr lang="en-US" altLang="zh-TW" dirty="0" smtClean="0"/>
            </a:br>
            <a:endParaRPr lang="zh-TW" altLang="en-US" dirty="0"/>
          </a:p>
        </p:txBody>
      </p:sp>
      <p:sp>
        <p:nvSpPr>
          <p:cNvPr id="3" name="文字版面配置區 2"/>
          <p:cNvSpPr>
            <a:spLocks noGrp="1"/>
          </p:cNvSpPr>
          <p:nvPr>
            <p:ph type="body" idx="1"/>
          </p:nvPr>
        </p:nvSpPr>
        <p:spPr/>
        <p:txBody>
          <a:bodyPr/>
          <a:lstStyle/>
          <a:p>
            <a:endParaRPr lang="zh-TW"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a:t>
            </a:r>
            <a:r>
              <a:rPr lang="en-US" dirty="0" smtClean="0"/>
              <a:t>Operation Job</a:t>
            </a:r>
            <a:endParaRPr lang="en-US" altLang="zh-CN" dirty="0"/>
          </a:p>
        </p:txBody>
      </p:sp>
      <p:sp>
        <p:nvSpPr>
          <p:cNvPr id="3" name="Text Placeholder 2"/>
          <p:cNvSpPr>
            <a:spLocks noGrp="1"/>
          </p:cNvSpPr>
          <p:nvPr>
            <p:ph type="body" idx="1"/>
          </p:nvPr>
        </p:nvSpPr>
        <p:spPr/>
        <p:txBody>
          <a:bodyPr/>
          <a:lstStyle/>
          <a:p>
            <a:r>
              <a:rPr lang="zh-TW" altLang="en-US" dirty="0" smtClean="0"/>
              <a:t>在疫情爆發階段，用戶需要立即的行動來緩和攻擊。</a:t>
            </a:r>
            <a:r>
              <a:rPr lang="en-US" altLang="zh-CN" dirty="0" smtClean="0"/>
              <a:t> Microsoft Forefront Server Security Management Console</a:t>
            </a:r>
            <a:r>
              <a:rPr lang="zh-TW" altLang="en-US" dirty="0" smtClean="0"/>
              <a:t>，提供集中安全管理工具，允許使用者很快的回應重大事件給備管理伺服器</a:t>
            </a:r>
            <a:endParaRPr lang="en-US" altLang="zh-CN" dirty="0" smtClean="0"/>
          </a:p>
          <a:p>
            <a:r>
              <a:rPr lang="zh-TW" altLang="en-US" dirty="0" smtClean="0"/>
              <a:t>簡化管理每一個伺服器，採用支援 </a:t>
            </a:r>
            <a:r>
              <a:rPr lang="en-US" altLang="zh-TW" dirty="0" smtClean="0"/>
              <a:t>Template </a:t>
            </a:r>
            <a:r>
              <a:rPr lang="zh-TW" altLang="en-US" dirty="0" smtClean="0"/>
              <a:t>方式提供額外的管理機制。</a:t>
            </a:r>
            <a:endParaRPr lang="zh-CN" alt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樣本</a:t>
            </a:r>
            <a:r>
              <a:rPr lang="en-US" altLang="zh-CN" dirty="0" smtClean="0"/>
              <a:t> – Operation Job</a:t>
            </a:r>
            <a:endParaRPr lang="zh-CN" altLang="en-US" dirty="0"/>
          </a:p>
        </p:txBody>
      </p:sp>
      <p:pic>
        <p:nvPicPr>
          <p:cNvPr id="5" name="Picture 4"/>
          <p:cNvPicPr/>
          <p:nvPr/>
        </p:nvPicPr>
        <p:blipFill>
          <a:blip r:embed="rId3"/>
          <a:srcRect/>
          <a:stretch>
            <a:fillRect/>
          </a:stretch>
        </p:blipFill>
        <p:spPr bwMode="auto">
          <a:xfrm>
            <a:off x="403793" y="1084231"/>
            <a:ext cx="4127018" cy="5464849"/>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4655608" y="1083081"/>
            <a:ext cx="4138284" cy="544540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TW" dirty="0" smtClean="0"/>
              <a:t>– </a:t>
            </a:r>
            <a:r>
              <a:rPr lang="en-US" altLang="zh-CN" dirty="0" smtClean="0"/>
              <a:t>Other Jobs</a:t>
            </a:r>
            <a:endParaRPr lang="en-US" altLang="zh-CN" dirty="0"/>
          </a:p>
        </p:txBody>
      </p:sp>
      <p:sp>
        <p:nvSpPr>
          <p:cNvPr id="3" name="Text Placeholder 2"/>
          <p:cNvSpPr>
            <a:spLocks noGrp="1"/>
          </p:cNvSpPr>
          <p:nvPr>
            <p:ph type="body" idx="1"/>
          </p:nvPr>
        </p:nvSpPr>
        <p:spPr/>
        <p:txBody>
          <a:bodyPr/>
          <a:lstStyle/>
          <a:p>
            <a:r>
              <a:rPr lang="zh-TW" altLang="en-US" dirty="0" smtClean="0"/>
              <a:t>排程報告</a:t>
            </a:r>
            <a:endParaRPr lang="en-US" altLang="zh-CN" dirty="0" smtClean="0"/>
          </a:p>
          <a:p>
            <a:pPr lvl="1"/>
            <a:r>
              <a:rPr lang="zh-TW" altLang="en-US" dirty="0" smtClean="0"/>
              <a:t>依據排程使用 </a:t>
            </a:r>
            <a:r>
              <a:rPr lang="en-US" altLang="zh-TW" dirty="0" err="1" smtClean="0"/>
              <a:t>eMail</a:t>
            </a:r>
            <a:r>
              <a:rPr lang="zh-TW" altLang="en-US" dirty="0" smtClean="0"/>
              <a:t> 回應所定義的報告內容</a:t>
            </a:r>
            <a:endParaRPr lang="en-US" altLang="zh-CN" dirty="0" smtClean="0"/>
          </a:p>
          <a:p>
            <a:r>
              <a:rPr lang="zh-TW" altLang="en-US" dirty="0" smtClean="0"/>
              <a:t>遠端紀錄取回</a:t>
            </a:r>
            <a:endParaRPr lang="en-US" altLang="zh-CN" dirty="0" smtClean="0"/>
          </a:p>
          <a:p>
            <a:pPr lvl="1"/>
            <a:r>
              <a:rPr lang="zh-TW" altLang="en-US" dirty="0" smtClean="0"/>
              <a:t>取回程式的紀錄檔，包括新增或是隔離的資料。依據排程從遠端主機上取回</a:t>
            </a:r>
            <a:endParaRPr lang="en-US" altLang="zh-CN" dirty="0" smtClean="0"/>
          </a:p>
          <a:p>
            <a:r>
              <a:rPr lang="zh-TW" altLang="en-US" dirty="0" smtClean="0"/>
              <a:t>手動掃描</a:t>
            </a:r>
            <a:endParaRPr lang="en-US" altLang="zh-CN" dirty="0" smtClean="0"/>
          </a:p>
          <a:p>
            <a:pPr lvl="1"/>
            <a:r>
              <a:rPr lang="zh-TW" altLang="en-US" dirty="0"/>
              <a:t>依據排程</a:t>
            </a:r>
            <a:r>
              <a:rPr lang="zh-TW" altLang="en-US" dirty="0" smtClean="0"/>
              <a:t>在指定的伺服器上啟用手動掃描的動作</a:t>
            </a:r>
            <a:endParaRPr lang="zh-CN" alt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容錯</a:t>
            </a:r>
            <a:endParaRPr lang="en-US" altLang="zh-CN" dirty="0"/>
          </a:p>
        </p:txBody>
      </p:sp>
      <p:sp>
        <p:nvSpPr>
          <p:cNvPr id="3" name="Text Placeholder 2"/>
          <p:cNvSpPr>
            <a:spLocks noGrp="1"/>
          </p:cNvSpPr>
          <p:nvPr>
            <p:ph type="body" idx="1"/>
          </p:nvPr>
        </p:nvSpPr>
        <p:spPr/>
        <p:txBody>
          <a:bodyPr/>
          <a:lstStyle/>
          <a:p>
            <a:r>
              <a:rPr lang="zh-TW" altLang="en-US" dirty="0" smtClean="0"/>
              <a:t>單一的</a:t>
            </a:r>
            <a:r>
              <a:rPr lang="en-US" altLang="zh-CN" dirty="0" smtClean="0"/>
              <a:t> FSSMC Server </a:t>
            </a:r>
            <a:r>
              <a:rPr lang="zh-TW" altLang="en-US" dirty="0" smtClean="0"/>
              <a:t>可能負責重大的活動任務，例如</a:t>
            </a:r>
            <a:r>
              <a:rPr lang="en-US" altLang="zh-CN" dirty="0" smtClean="0"/>
              <a:t> Signature Updates </a:t>
            </a:r>
            <a:r>
              <a:rPr lang="zh-TW" altLang="en-US" dirty="0" smtClean="0"/>
              <a:t>或</a:t>
            </a:r>
            <a:r>
              <a:rPr lang="en-US" altLang="zh-CN" dirty="0" smtClean="0"/>
              <a:t> Settings Propagation</a:t>
            </a:r>
            <a:r>
              <a:rPr lang="zh-TW" altLang="en-US" dirty="0" smtClean="0"/>
              <a:t>。假如連線到這台伺服器發生錯誤，網路的問題或是其他不幸事故，此時就有必要透過其他的</a:t>
            </a:r>
            <a:r>
              <a:rPr lang="en-US" altLang="zh-CN" dirty="0" smtClean="0"/>
              <a:t> FSSMC server </a:t>
            </a:r>
            <a:r>
              <a:rPr lang="zh-TW" altLang="en-US" dirty="0" smtClean="0"/>
              <a:t>來履行與管理控制問題主機的機制。</a:t>
            </a:r>
            <a:endParaRPr lang="en-US" altLang="zh-CN" dirty="0" smtClean="0"/>
          </a:p>
          <a:p>
            <a:r>
              <a:rPr lang="en-US" altLang="zh-CN" dirty="0" smtClean="0"/>
              <a:t>SQL replication </a:t>
            </a:r>
            <a:r>
              <a:rPr lang="zh-TW" altLang="en-US" dirty="0" smtClean="0"/>
              <a:t>是使用背景資料同步作業。</a:t>
            </a:r>
            <a:endParaRPr lang="zh-CN" altLang="en-US" dirty="0" smtClean="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正常狀態</a:t>
            </a:r>
            <a:endParaRPr lang="zh-CN" altLang="en-US" dirty="0"/>
          </a:p>
        </p:txBody>
      </p:sp>
      <p:sp>
        <p:nvSpPr>
          <p:cNvPr id="16" name="Rounded Rectangle 3"/>
          <p:cNvSpPr/>
          <p:nvPr/>
        </p:nvSpPr>
        <p:spPr bwMode="auto">
          <a:xfrm>
            <a:off x="973667" y="1270000"/>
            <a:ext cx="2772833" cy="2148417"/>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Primary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 name="Rounded Rectangle 4"/>
          <p:cNvSpPr/>
          <p:nvPr/>
        </p:nvSpPr>
        <p:spPr bwMode="auto">
          <a:xfrm>
            <a:off x="5693833" y="1365250"/>
            <a:ext cx="2381250" cy="1894417"/>
          </a:xfrm>
          <a:prstGeom prst="round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w="9525" cap="flat" cmpd="sng" algn="ctr">
            <a:solidFill>
              <a:srgbClr val="7DCC2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Backup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8" name="Right Arrow 9"/>
          <p:cNvSpPr/>
          <p:nvPr/>
        </p:nvSpPr>
        <p:spPr bwMode="auto">
          <a:xfrm>
            <a:off x="3746500" y="2074334"/>
            <a:ext cx="1936750" cy="391583"/>
          </a:xfrm>
          <a:prstGeom prst="rightArrow">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Configurations</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 name="Rounded Rectangle 10"/>
          <p:cNvSpPr/>
          <p:nvPr/>
        </p:nvSpPr>
        <p:spPr bwMode="auto">
          <a:xfrm>
            <a:off x="1333500" y="5185833"/>
            <a:ext cx="2106083" cy="910167"/>
          </a:xfrm>
          <a:prstGeom prst="round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0" name="Down Arrow 11"/>
          <p:cNvSpPr/>
          <p:nvPr/>
        </p:nvSpPr>
        <p:spPr bwMode="auto">
          <a:xfrm>
            <a:off x="2254250" y="3460750"/>
            <a:ext cx="306917" cy="1894417"/>
          </a:xfrm>
          <a:prstGeom prst="downArrow">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Manage</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zh-TW" altLang="en-US" smtClean="0"/>
              <a:t>課程大綱</a:t>
            </a:r>
            <a:endParaRPr lang="en-GB" dirty="0"/>
          </a:p>
        </p:txBody>
      </p:sp>
      <p:sp>
        <p:nvSpPr>
          <p:cNvPr id="58385" name="Rectangle 17"/>
          <p:cNvSpPr>
            <a:spLocks noGrp="1" noChangeArrowheads="1"/>
          </p:cNvSpPr>
          <p:nvPr>
            <p:ph idx="1"/>
          </p:nvPr>
        </p:nvSpPr>
        <p:spPr/>
        <p:txBody>
          <a:bodyPr/>
          <a:lstStyle/>
          <a:p>
            <a:r>
              <a:rPr lang="en-US" dirty="0" smtClean="0"/>
              <a:t>Forefront Server Management </a:t>
            </a:r>
            <a:r>
              <a:rPr lang="en-US" altLang="zh-TW" dirty="0" smtClean="0"/>
              <a:t>Console </a:t>
            </a:r>
            <a:r>
              <a:rPr lang="zh-TW" altLang="en-US" dirty="0" smtClean="0"/>
              <a:t>概觀 </a:t>
            </a:r>
            <a:endParaRPr lang="en-US" altLang="zh-TW" dirty="0" smtClean="0"/>
          </a:p>
          <a:p>
            <a:r>
              <a:rPr lang="en-US" dirty="0" smtClean="0"/>
              <a:t>Forefront Server Management </a:t>
            </a:r>
            <a:r>
              <a:rPr lang="en-US" altLang="zh-TW" dirty="0" smtClean="0"/>
              <a:t>Console </a:t>
            </a:r>
            <a:r>
              <a:rPr lang="zh-TW" altLang="en-US" dirty="0" smtClean="0"/>
              <a:t>之建置</a:t>
            </a:r>
            <a:endParaRPr lang="en-US" altLang="zh-TW" dirty="0" smtClean="0"/>
          </a:p>
          <a:p>
            <a:r>
              <a:rPr lang="en-US" dirty="0" smtClean="0"/>
              <a:t>Forefront Server Management </a:t>
            </a:r>
            <a:r>
              <a:rPr lang="en-US" altLang="zh-TW" dirty="0" smtClean="0"/>
              <a:t>Console </a:t>
            </a:r>
            <a:r>
              <a:rPr lang="zh-TW" altLang="en-US" dirty="0" smtClean="0"/>
              <a:t>之應用</a:t>
            </a:r>
            <a:endParaRPr lang="en-US" altLang="zh-TW"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85">
                                            <p:txEl>
                                              <p:pRg st="0" end="0"/>
                                            </p:txEl>
                                          </p:spTgt>
                                        </p:tgtEl>
                                        <p:attrNameLst>
                                          <p:attrName>style.visibility</p:attrName>
                                        </p:attrNameLst>
                                      </p:cBhvr>
                                      <p:to>
                                        <p:strVal val="visible"/>
                                      </p:to>
                                    </p:set>
                                    <p:animEffect transition="in" filter="wipe(left)">
                                      <p:cBhvr>
                                        <p:cTn id="7" dur="1000"/>
                                        <p:tgtEl>
                                          <p:spTgt spid="58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85">
                                            <p:txEl>
                                              <p:pRg st="1" end="1"/>
                                            </p:txEl>
                                          </p:spTgt>
                                        </p:tgtEl>
                                        <p:attrNameLst>
                                          <p:attrName>style.visibility</p:attrName>
                                        </p:attrNameLst>
                                      </p:cBhvr>
                                      <p:to>
                                        <p:strVal val="visible"/>
                                      </p:to>
                                    </p:set>
                                    <p:animEffect transition="in" filter="wipe(left)">
                                      <p:cBhvr>
                                        <p:cTn id="12" dur="1000"/>
                                        <p:tgtEl>
                                          <p:spTgt spid="58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85">
                                            <p:txEl>
                                              <p:pRg st="2" end="2"/>
                                            </p:txEl>
                                          </p:spTgt>
                                        </p:tgtEl>
                                        <p:attrNameLst>
                                          <p:attrName>style.visibility</p:attrName>
                                        </p:attrNameLst>
                                      </p:cBhvr>
                                      <p:to>
                                        <p:strVal val="visible"/>
                                      </p:to>
                                    </p:set>
                                    <p:animEffect transition="in" filter="wipe(left)">
                                      <p:cBhvr>
                                        <p:cTn id="17" dur="1000"/>
                                        <p:tgtEl>
                                          <p:spTgt spid="583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lstStyle/>
          <a:p>
            <a:r>
              <a:rPr lang="zh-TW" altLang="en-US" dirty="0" smtClean="0"/>
              <a:t>緊急狀況處置</a:t>
            </a:r>
            <a:endParaRPr lang="zh-TW" altLang="en-US" dirty="0"/>
          </a:p>
        </p:txBody>
      </p:sp>
      <p:sp>
        <p:nvSpPr>
          <p:cNvPr id="22" name="Rounded Rectangle 4"/>
          <p:cNvSpPr/>
          <p:nvPr/>
        </p:nvSpPr>
        <p:spPr bwMode="auto">
          <a:xfrm>
            <a:off x="973667" y="1270000"/>
            <a:ext cx="2772833" cy="2148417"/>
          </a:xfrm>
          <a:prstGeom prst="round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Primary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3" name="Rounded Rectangle 5"/>
          <p:cNvSpPr/>
          <p:nvPr/>
        </p:nvSpPr>
        <p:spPr bwMode="auto">
          <a:xfrm>
            <a:off x="5693833" y="1365250"/>
            <a:ext cx="2381250" cy="1894417"/>
          </a:xfrm>
          <a:prstGeom prst="round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w="9525" cap="flat" cmpd="sng" algn="ctr">
            <a:solidFill>
              <a:srgbClr val="7DCC2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Backup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4" name="Right Arrow 6"/>
          <p:cNvSpPr/>
          <p:nvPr/>
        </p:nvSpPr>
        <p:spPr bwMode="auto">
          <a:xfrm>
            <a:off x="3746500" y="2074334"/>
            <a:ext cx="1936750" cy="391583"/>
          </a:xfrm>
          <a:prstGeom prst="rightArrow">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Configurations</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5" name="Rounded Rectangle 7"/>
          <p:cNvSpPr/>
          <p:nvPr/>
        </p:nvSpPr>
        <p:spPr bwMode="auto">
          <a:xfrm>
            <a:off x="1333500" y="5185833"/>
            <a:ext cx="2106083" cy="910167"/>
          </a:xfrm>
          <a:prstGeom prst="round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6" name="Down Arrow 8"/>
          <p:cNvSpPr/>
          <p:nvPr/>
        </p:nvSpPr>
        <p:spPr bwMode="auto">
          <a:xfrm>
            <a:off x="2254250" y="3460750"/>
            <a:ext cx="306917" cy="1894417"/>
          </a:xfrm>
          <a:prstGeom prst="downArrow">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Manage</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7" name="Down Arrow 10"/>
          <p:cNvSpPr/>
          <p:nvPr/>
        </p:nvSpPr>
        <p:spPr bwMode="auto">
          <a:xfrm rot="2677735">
            <a:off x="4327692" y="2672430"/>
            <a:ext cx="518583" cy="3262071"/>
          </a:xfrm>
          <a:prstGeom prst="downArrow">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Manage</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28" name="Flowchart: Magnetic Disk 11"/>
          <p:cNvSpPr/>
          <p:nvPr/>
        </p:nvSpPr>
        <p:spPr bwMode="auto">
          <a:xfrm>
            <a:off x="7122583" y="2931583"/>
            <a:ext cx="1047750" cy="656167"/>
          </a:xfrm>
          <a:prstGeom prst="flowChartMagneticDisk">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smtClean="0">
                <a:ln>
                  <a:noFill/>
                </a:ln>
                <a:solidFill>
                  <a:srgbClr val="FFFFFF"/>
                </a:solidFill>
                <a:effectLst/>
                <a:uLnTx/>
                <a:uFillTx/>
                <a:latin typeface="Segoe" pitchFamily="34" charset="0"/>
                <a:ea typeface="+mn-ea"/>
                <a:cs typeface="+mn-cs"/>
              </a:rPr>
              <a:t>Configurations</a:t>
            </a:r>
            <a:endParaRPr kumimoji="0" lang="zh-CN" altLang="en-US" sz="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備份中的東西有：</a:t>
            </a:r>
            <a:endParaRPr lang="zh-CN" altLang="en-US" dirty="0"/>
          </a:p>
        </p:txBody>
      </p:sp>
      <p:sp>
        <p:nvSpPr>
          <p:cNvPr id="3" name="Text Placeholder 2"/>
          <p:cNvSpPr>
            <a:spLocks noGrp="1"/>
          </p:cNvSpPr>
          <p:nvPr>
            <p:ph type="body" idx="1"/>
          </p:nvPr>
        </p:nvSpPr>
        <p:spPr>
          <a:xfrm>
            <a:off x="2466752" y="1143000"/>
            <a:ext cx="6677247" cy="5055781"/>
          </a:xfrm>
        </p:spPr>
        <p:txBody>
          <a:bodyPr/>
          <a:lstStyle/>
          <a:p>
            <a:pPr lvl="0"/>
            <a:r>
              <a:rPr lang="en-US" sz="1400" dirty="0" smtClean="0"/>
              <a:t>View servers and server groups</a:t>
            </a:r>
            <a:endParaRPr lang="zh-CN" altLang="en-US" sz="1400" dirty="0" smtClean="0"/>
          </a:p>
          <a:p>
            <a:pPr lvl="0"/>
            <a:r>
              <a:rPr lang="en-US" sz="1400" dirty="0" smtClean="0"/>
              <a:t>View or Copy packages created on the Primary Server.</a:t>
            </a:r>
            <a:endParaRPr lang="zh-CN" altLang="en-US" sz="1400" dirty="0" smtClean="0"/>
          </a:p>
          <a:p>
            <a:pPr lvl="0"/>
            <a:r>
              <a:rPr lang="en-US" sz="1400" dirty="0" smtClean="0"/>
              <a:t>Add a package</a:t>
            </a:r>
            <a:endParaRPr lang="zh-CN" altLang="en-US" sz="1400" dirty="0" smtClean="0"/>
          </a:p>
          <a:p>
            <a:pPr lvl="0"/>
            <a:r>
              <a:rPr lang="en-US" sz="1400" dirty="0" smtClean="0"/>
              <a:t>Copy, Rename, Edit or Delete a package created on the Backup Server</a:t>
            </a:r>
            <a:endParaRPr lang="zh-CN" altLang="en-US" sz="1400" dirty="0" smtClean="0"/>
          </a:p>
          <a:p>
            <a:pPr lvl="0"/>
            <a:r>
              <a:rPr lang="en-US" sz="1400" dirty="0" smtClean="0"/>
              <a:t>View or Copy a deployment, signature redistribution, general options and remote logs retrieval job created on the Primary Server.</a:t>
            </a:r>
            <a:endParaRPr lang="zh-CN" altLang="en-US" sz="1400" dirty="0" smtClean="0"/>
          </a:p>
          <a:p>
            <a:pPr lvl="0"/>
            <a:r>
              <a:rPr lang="en-US" sz="1400" dirty="0" smtClean="0"/>
              <a:t>Create new signature redistribution, deployment, general options or remote logs retrieval job.</a:t>
            </a:r>
            <a:endParaRPr lang="zh-CN" altLang="en-US" sz="1400" dirty="0" smtClean="0"/>
          </a:p>
          <a:p>
            <a:pPr lvl="0"/>
            <a:r>
              <a:rPr lang="en-US" sz="1400" dirty="0" smtClean="0"/>
              <a:t>Edit, Copy or Delete a signature redistribution, deployment, general options or remote logs retrieval job created on the Backup Server</a:t>
            </a:r>
            <a:endParaRPr lang="zh-CN" altLang="en-US" sz="1400" dirty="0" smtClean="0"/>
          </a:p>
          <a:p>
            <a:pPr lvl="0"/>
            <a:r>
              <a:rPr lang="en-US" sz="1400" dirty="0" smtClean="0"/>
              <a:t>Check the status of a job</a:t>
            </a:r>
            <a:endParaRPr lang="zh-CN" altLang="en-US" sz="1400" dirty="0" smtClean="0"/>
          </a:p>
          <a:p>
            <a:pPr lvl="0"/>
            <a:r>
              <a:rPr lang="en-US" sz="1400" dirty="0" smtClean="0"/>
              <a:t>Run a signature redistribution, deployment, general options or remote logs retrieval job.</a:t>
            </a:r>
            <a:endParaRPr lang="zh-CN" altLang="en-US" sz="1400" dirty="0" smtClean="0"/>
          </a:p>
        </p:txBody>
      </p:sp>
      <p:pic>
        <p:nvPicPr>
          <p:cNvPr id="1026" name="Picture 2"/>
          <p:cNvPicPr>
            <a:picLocks noChangeAspect="1" noChangeArrowheads="1"/>
          </p:cNvPicPr>
          <p:nvPr/>
        </p:nvPicPr>
        <p:blipFill>
          <a:blip r:embed="rId3"/>
          <a:srcRect/>
          <a:stretch>
            <a:fillRect/>
          </a:stretch>
        </p:blipFill>
        <p:spPr bwMode="auto">
          <a:xfrm>
            <a:off x="320145" y="1349375"/>
            <a:ext cx="2018771" cy="4037542"/>
          </a:xfrm>
          <a:prstGeom prst="rect">
            <a:avLst/>
          </a:prstGeom>
          <a:noFill/>
          <a:ln w="9525">
            <a:noFill/>
            <a:miter lim="800000"/>
            <a:headEnd/>
            <a:tailEnd/>
          </a:ln>
          <a:effec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安裝</a:t>
            </a:r>
            <a:endParaRPr lang="zh-CN" altLang="en-US" dirty="0"/>
          </a:p>
        </p:txBody>
      </p:sp>
      <p:pic>
        <p:nvPicPr>
          <p:cNvPr id="4" name="Picture 3"/>
          <p:cNvPicPr/>
          <p:nvPr/>
        </p:nvPicPr>
        <p:blipFill>
          <a:blip r:embed="rId3"/>
          <a:srcRect/>
          <a:stretch>
            <a:fillRect/>
          </a:stretch>
        </p:blipFill>
        <p:spPr bwMode="auto">
          <a:xfrm>
            <a:off x="251354" y="773112"/>
            <a:ext cx="4132792" cy="2983442"/>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4977871" y="1293019"/>
            <a:ext cx="3950758" cy="2874963"/>
          </a:xfrm>
          <a:prstGeom prst="rect">
            <a:avLst/>
          </a:prstGeom>
          <a:noFill/>
          <a:ln w="9525">
            <a:noFill/>
            <a:miter lim="800000"/>
            <a:headEnd/>
            <a:tailEnd/>
          </a:ln>
        </p:spPr>
      </p:pic>
      <p:pic>
        <p:nvPicPr>
          <p:cNvPr id="6" name="Picture 5"/>
          <p:cNvPicPr/>
          <p:nvPr/>
        </p:nvPicPr>
        <p:blipFill>
          <a:blip r:embed="rId5"/>
          <a:srcRect/>
          <a:stretch>
            <a:fillRect/>
          </a:stretch>
        </p:blipFill>
        <p:spPr bwMode="auto">
          <a:xfrm>
            <a:off x="1778000" y="3907367"/>
            <a:ext cx="4064000" cy="2950633"/>
          </a:xfrm>
          <a:prstGeom prst="rect">
            <a:avLst/>
          </a:prstGeom>
          <a:noFill/>
          <a:ln w="9525">
            <a:noFill/>
            <a:miter lim="800000"/>
            <a:headEnd/>
            <a:tailEnd/>
          </a:ln>
        </p:spPr>
      </p:pic>
      <p:sp>
        <p:nvSpPr>
          <p:cNvPr id="7" name="Right Arrow 6"/>
          <p:cNvSpPr/>
          <p:nvPr/>
        </p:nvSpPr>
        <p:spPr bwMode="auto">
          <a:xfrm>
            <a:off x="4233333" y="1058333"/>
            <a:ext cx="1068917" cy="560917"/>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900" dirty="0" smtClean="0">
                <a:solidFill>
                  <a:schemeClr val="tx1"/>
                </a:solidFill>
                <a:latin typeface="Segoe" pitchFamily="34" charset="0"/>
              </a:rPr>
              <a:t>Primary</a:t>
            </a:r>
            <a:endParaRPr lang="zh-CN" altLang="en-US" sz="900" dirty="0" smtClean="0">
              <a:solidFill>
                <a:schemeClr val="tx1"/>
              </a:solidFill>
              <a:latin typeface="Segoe" pitchFamily="34" charset="0"/>
            </a:endParaRPr>
          </a:p>
        </p:txBody>
      </p:sp>
      <p:sp>
        <p:nvSpPr>
          <p:cNvPr id="9" name="Right Arrow 8"/>
          <p:cNvSpPr/>
          <p:nvPr/>
        </p:nvSpPr>
        <p:spPr bwMode="auto">
          <a:xfrm rot="1106292">
            <a:off x="1058333" y="3640666"/>
            <a:ext cx="1068917" cy="560917"/>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900" dirty="0" smtClean="0">
                <a:solidFill>
                  <a:schemeClr val="tx1"/>
                </a:solidFill>
                <a:latin typeface="Segoe" pitchFamily="34" charset="0"/>
              </a:rPr>
              <a:t>Backup</a:t>
            </a:r>
            <a:endParaRPr lang="zh-CN" altLang="en-US" sz="900" dirty="0" smtClean="0">
              <a:solidFill>
                <a:schemeClr val="tx1"/>
              </a:solidFill>
              <a:latin typeface="Segoe"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重要密碼</a:t>
            </a:r>
            <a:endParaRPr lang="zh-CN" altLang="en-US" dirty="0"/>
          </a:p>
        </p:txBody>
      </p:sp>
      <p:sp>
        <p:nvSpPr>
          <p:cNvPr id="3" name="Text Placeholder 2"/>
          <p:cNvSpPr>
            <a:spLocks noGrp="1"/>
          </p:cNvSpPr>
          <p:nvPr>
            <p:ph type="body" idx="1"/>
          </p:nvPr>
        </p:nvSpPr>
        <p:spPr/>
        <p:txBody>
          <a:bodyPr/>
          <a:lstStyle/>
          <a:p>
            <a:r>
              <a:rPr lang="zh-TW" altLang="en-US" dirty="0" smtClean="0"/>
              <a:t>你必須在主要與備份的伺服器上輸入相同的密碼</a:t>
            </a:r>
            <a:r>
              <a:rPr lang="zh-TW" altLang="en-US" dirty="0"/>
              <a:t>！</a:t>
            </a:r>
            <a:endParaRPr lang="en-US" altLang="zh-CN" dirty="0" smtClean="0"/>
          </a:p>
          <a:p>
            <a:pPr lvl="1"/>
            <a:r>
              <a:rPr lang="zh-TW" altLang="en-US" dirty="0" smtClean="0"/>
              <a:t>這個密碼會對敏感的資料上作加密，並從主要的伺服器上同步至備份的伺服器上。舉例來說，帳戶憑證。</a:t>
            </a:r>
            <a:endParaRPr lang="en-US" altLang="zh-CN" dirty="0" smtClean="0"/>
          </a:p>
          <a:p>
            <a:r>
              <a:rPr lang="zh-TW" altLang="en-US" dirty="0" smtClean="0"/>
              <a:t>假如不協調：</a:t>
            </a:r>
            <a:endParaRPr lang="zh-CN" altLang="en-US" dirty="0"/>
          </a:p>
        </p:txBody>
      </p:sp>
      <p:sp>
        <p:nvSpPr>
          <p:cNvPr id="12" name="Rounded Rectangle 3"/>
          <p:cNvSpPr/>
          <p:nvPr/>
        </p:nvSpPr>
        <p:spPr bwMode="auto">
          <a:xfrm>
            <a:off x="994834" y="3969808"/>
            <a:ext cx="2772833" cy="2148417"/>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w="9525" cap="flat" cmpd="sng" algn="ctr">
            <a:solidFill>
              <a:srgbClr val="3497A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Primary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3" name="Rounded Rectangle 4"/>
          <p:cNvSpPr/>
          <p:nvPr/>
        </p:nvSpPr>
        <p:spPr bwMode="auto">
          <a:xfrm>
            <a:off x="5715000" y="4071408"/>
            <a:ext cx="2381250" cy="1894417"/>
          </a:xfrm>
          <a:prstGeom prst="round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w="9525" cap="flat" cmpd="sng" algn="ctr">
            <a:solidFill>
              <a:srgbClr val="7DCC2E"/>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Segoe" pitchFamily="34" charset="0"/>
                <a:ea typeface="+mn-ea"/>
                <a:cs typeface="+mn-cs"/>
              </a:rPr>
              <a:t>Backup FSSMC Server</a:t>
            </a:r>
            <a:endParaRPr kumimoji="0" lang="zh-CN" altLang="en-US" sz="24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4" name="Right Arrow 5"/>
          <p:cNvSpPr/>
          <p:nvPr/>
        </p:nvSpPr>
        <p:spPr bwMode="auto">
          <a:xfrm>
            <a:off x="3767667" y="4736042"/>
            <a:ext cx="1936750" cy="391583"/>
          </a:xfrm>
          <a:prstGeom prst="rightArrow">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Segoe" pitchFamily="34" charset="0"/>
                <a:ea typeface="+mn-ea"/>
                <a:cs typeface="+mn-cs"/>
              </a:rPr>
              <a:t>Configurations</a:t>
            </a:r>
            <a:endParaRPr kumimoji="0" lang="zh-CN" altLang="en-US" sz="12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管理 </a:t>
            </a:r>
            <a:r>
              <a:rPr lang="en-US" altLang="zh-CN" dirty="0" smtClean="0"/>
              <a:t>–</a:t>
            </a:r>
            <a:r>
              <a:rPr lang="zh-TW" altLang="en-US" dirty="0" smtClean="0"/>
              <a:t> 支援 </a:t>
            </a:r>
            <a:r>
              <a:rPr lang="en-US" altLang="zh-CN" dirty="0" smtClean="0"/>
              <a:t>Cluster</a:t>
            </a:r>
            <a:endParaRPr lang="en-US" altLang="zh-CN" dirty="0"/>
          </a:p>
        </p:txBody>
      </p:sp>
      <p:sp>
        <p:nvSpPr>
          <p:cNvPr id="3" name="Text Placeholder 2"/>
          <p:cNvSpPr>
            <a:spLocks noGrp="1"/>
          </p:cNvSpPr>
          <p:nvPr>
            <p:ph type="body" idx="1"/>
          </p:nvPr>
        </p:nvSpPr>
        <p:spPr/>
        <p:txBody>
          <a:bodyPr/>
          <a:lstStyle/>
          <a:p>
            <a:r>
              <a:rPr lang="zh-TW" altLang="en-US" dirty="0" smtClean="0"/>
              <a:t>所有</a:t>
            </a:r>
            <a:r>
              <a:rPr lang="en-US" altLang="zh-CN" dirty="0" smtClean="0"/>
              <a:t> CCR </a:t>
            </a:r>
            <a:r>
              <a:rPr lang="zh-TW" altLang="en-US" dirty="0" smtClean="0"/>
              <a:t>與</a:t>
            </a:r>
            <a:r>
              <a:rPr lang="en-US" altLang="zh-CN" dirty="0" smtClean="0"/>
              <a:t> Exchange 2003 cluster </a:t>
            </a:r>
            <a:r>
              <a:rPr lang="zh-TW" altLang="en-US" dirty="0" smtClean="0"/>
              <a:t>都支援</a:t>
            </a:r>
            <a:endParaRPr lang="en-US" altLang="zh-CN" dirty="0" smtClean="0"/>
          </a:p>
          <a:p>
            <a:r>
              <a:rPr lang="en-US" altLang="zh-CN" dirty="0" smtClean="0"/>
              <a:t>Cluster nodes </a:t>
            </a:r>
            <a:r>
              <a:rPr lang="zh-TW" altLang="en-US" dirty="0" smtClean="0"/>
              <a:t>會顯示在定義的主機上</a:t>
            </a:r>
            <a:endParaRPr lang="en-US" altLang="zh-CN" dirty="0" smtClean="0"/>
          </a:p>
          <a:p>
            <a:r>
              <a:rPr lang="en-US" altLang="zh-CN" dirty="0" smtClean="0"/>
              <a:t>Cluster name </a:t>
            </a:r>
            <a:r>
              <a:rPr lang="zh-TW" altLang="en-US" dirty="0" smtClean="0"/>
              <a:t>與</a:t>
            </a:r>
            <a:r>
              <a:rPr lang="en-US" altLang="zh-CN" dirty="0" smtClean="0"/>
              <a:t> node status </a:t>
            </a:r>
            <a:r>
              <a:rPr lang="zh-TW" altLang="en-US" dirty="0" smtClean="0"/>
              <a:t>同時秀出</a:t>
            </a:r>
            <a:endParaRPr lang="en-US" altLang="zh-CN" dirty="0" smtClean="0"/>
          </a:p>
        </p:txBody>
      </p:sp>
      <p:pic>
        <p:nvPicPr>
          <p:cNvPr id="63490" name="Picture 2"/>
          <p:cNvPicPr>
            <a:picLocks noChangeAspect="1" noChangeArrowheads="1"/>
          </p:cNvPicPr>
          <p:nvPr/>
        </p:nvPicPr>
        <p:blipFill>
          <a:blip r:embed="rId3"/>
          <a:srcRect/>
          <a:stretch>
            <a:fillRect/>
          </a:stretch>
        </p:blipFill>
        <p:spPr bwMode="auto">
          <a:xfrm>
            <a:off x="1069815" y="3835733"/>
            <a:ext cx="7819004" cy="1833230"/>
          </a:xfrm>
          <a:prstGeom prst="rect">
            <a:avLst/>
          </a:prstGeom>
          <a:noFill/>
          <a:ln w="9525">
            <a:noFill/>
            <a:miter lim="800000"/>
            <a:headEnd/>
            <a:tailEnd/>
          </a:ln>
          <a:effec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Cluster Support</a:t>
            </a:r>
            <a:endParaRPr lang="en-US" dirty="0"/>
          </a:p>
        </p:txBody>
      </p:sp>
      <p:sp>
        <p:nvSpPr>
          <p:cNvPr id="3" name="Content Placeholder 2"/>
          <p:cNvSpPr>
            <a:spLocks noGrp="1"/>
          </p:cNvSpPr>
          <p:nvPr>
            <p:ph idx="1"/>
          </p:nvPr>
        </p:nvSpPr>
        <p:spPr/>
        <p:txBody>
          <a:bodyPr/>
          <a:lstStyle/>
          <a:p>
            <a:r>
              <a:rPr lang="en-US" smtClean="0"/>
              <a:t>Forefront servers on the two CCR nodes</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1714480" y="1857364"/>
          <a:ext cx="5724525" cy="4229100"/>
        </p:xfrm>
        <a:graphic>
          <a:graphicData uri="http://schemas.openxmlformats.org/presentationml/2006/ole">
            <p:oleObj spid="_x0000_s791554" name="Visio" r:id="rId4" imgW="6167323" imgH="4561027" progId="">
              <p:embed/>
            </p:oleObj>
          </a:graphicData>
        </a:graphic>
      </p:graphicFrame>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a:t>
            </a:r>
            <a:r>
              <a:rPr lang="en-US" dirty="0" smtClean="0"/>
              <a:t> </a:t>
            </a:r>
            <a:r>
              <a:rPr lang="en-US" altLang="zh-CN" dirty="0" smtClean="0"/>
              <a:t>–</a:t>
            </a:r>
            <a:r>
              <a:rPr lang="en-US" dirty="0" smtClean="0"/>
              <a:t> </a:t>
            </a:r>
            <a:r>
              <a:rPr lang="zh-TW" altLang="en-US" dirty="0" smtClean="0"/>
              <a:t>粗略報告</a:t>
            </a:r>
            <a:endParaRPr lang="en-US" altLang="zh-CN" dirty="0"/>
          </a:p>
        </p:txBody>
      </p:sp>
      <p:sp>
        <p:nvSpPr>
          <p:cNvPr id="3" name="Content Placeholder 2"/>
          <p:cNvSpPr>
            <a:spLocks noGrp="1"/>
          </p:cNvSpPr>
          <p:nvPr>
            <p:ph idx="1"/>
          </p:nvPr>
        </p:nvSpPr>
        <p:spPr>
          <a:xfrm>
            <a:off x="5648324" y="1143000"/>
            <a:ext cx="3495675" cy="4525963"/>
          </a:xfrm>
        </p:spPr>
        <p:txBody>
          <a:bodyPr/>
          <a:lstStyle/>
          <a:p>
            <a:r>
              <a:rPr lang="en-US" altLang="zh-CN" sz="2000" dirty="0" smtClean="0"/>
              <a:t>A system status screen showing key data points within 24 hrs</a:t>
            </a:r>
          </a:p>
          <a:p>
            <a:pPr lvl="1"/>
            <a:r>
              <a:rPr lang="en-US" altLang="zh-CN" sz="2000" dirty="0" smtClean="0"/>
              <a:t>New Servers</a:t>
            </a:r>
          </a:p>
          <a:p>
            <a:pPr lvl="1"/>
            <a:r>
              <a:rPr lang="en-US" altLang="zh-CN" sz="2000" dirty="0" smtClean="0"/>
              <a:t>Virus Statistics</a:t>
            </a:r>
          </a:p>
          <a:p>
            <a:pPr lvl="1"/>
            <a:r>
              <a:rPr lang="en-US" altLang="zh-CN" sz="2000" dirty="0" smtClean="0"/>
              <a:t>Spam Statistics</a:t>
            </a:r>
          </a:p>
          <a:p>
            <a:pPr lvl="1"/>
            <a:r>
              <a:rPr lang="en-US" altLang="zh-CN" sz="2000" dirty="0" smtClean="0"/>
              <a:t>Filter Statistics</a:t>
            </a:r>
          </a:p>
          <a:p>
            <a:pPr lvl="1"/>
            <a:r>
              <a:rPr lang="en-US" altLang="zh-CN" sz="2000" dirty="0" smtClean="0"/>
              <a:t>Top 5 Viruses</a:t>
            </a:r>
          </a:p>
          <a:p>
            <a:pPr lvl="1"/>
            <a:r>
              <a:rPr lang="en-US" altLang="zh-CN" sz="2000" dirty="0" smtClean="0"/>
              <a:t>Most active servers</a:t>
            </a:r>
            <a:endParaRPr lang="zh-CN" altLang="en-US" sz="2000" dirty="0"/>
          </a:p>
        </p:txBody>
      </p:sp>
      <p:pic>
        <p:nvPicPr>
          <p:cNvPr id="65538" name="Picture 2"/>
          <p:cNvPicPr>
            <a:picLocks noChangeAspect="1" noChangeArrowheads="1"/>
          </p:cNvPicPr>
          <p:nvPr/>
        </p:nvPicPr>
        <p:blipFill>
          <a:blip r:embed="rId3"/>
          <a:srcRect/>
          <a:stretch>
            <a:fillRect/>
          </a:stretch>
        </p:blipFill>
        <p:spPr bwMode="auto">
          <a:xfrm>
            <a:off x="0" y="1143000"/>
            <a:ext cx="5648325" cy="4991100"/>
          </a:xfrm>
          <a:prstGeom prst="rect">
            <a:avLst/>
          </a:prstGeom>
          <a:noFill/>
          <a:ln w="9525">
            <a:noFill/>
            <a:miter lim="800000"/>
            <a:headEnd/>
            <a:tailEnd/>
          </a:ln>
          <a:effectLst/>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a:t>
            </a:r>
            <a:r>
              <a:rPr lang="en-US" altLang="zh-CN" dirty="0" smtClean="0"/>
              <a:t> –</a:t>
            </a:r>
            <a:r>
              <a:rPr lang="zh-TW" altLang="en-US" dirty="0" smtClean="0"/>
              <a:t> 範例偵測報告</a:t>
            </a:r>
            <a:endParaRPr lang="en-US" altLang="zh-CN" dirty="0"/>
          </a:p>
        </p:txBody>
      </p:sp>
      <p:pic>
        <p:nvPicPr>
          <p:cNvPr id="66563" name="Picture 3"/>
          <p:cNvPicPr>
            <a:picLocks noChangeAspect="1" noChangeArrowheads="1"/>
          </p:cNvPicPr>
          <p:nvPr/>
        </p:nvPicPr>
        <p:blipFill>
          <a:blip r:embed="rId3"/>
          <a:srcRect/>
          <a:stretch>
            <a:fillRect/>
          </a:stretch>
        </p:blipFill>
        <p:spPr bwMode="auto">
          <a:xfrm>
            <a:off x="228600" y="1524000"/>
            <a:ext cx="5540892" cy="5029200"/>
          </a:xfrm>
          <a:prstGeom prst="rect">
            <a:avLst/>
          </a:prstGeom>
          <a:noFill/>
          <a:ln w="9525">
            <a:noFill/>
            <a:miter lim="800000"/>
            <a:headEnd/>
            <a:tailEnd/>
          </a:ln>
          <a:effectLst/>
        </p:spPr>
      </p:pic>
      <p:pic>
        <p:nvPicPr>
          <p:cNvPr id="66564" name="Picture 4"/>
          <p:cNvPicPr>
            <a:picLocks noChangeAspect="1" noChangeArrowheads="1"/>
          </p:cNvPicPr>
          <p:nvPr/>
        </p:nvPicPr>
        <p:blipFill>
          <a:blip r:embed="rId4"/>
          <a:srcRect/>
          <a:stretch>
            <a:fillRect/>
          </a:stretch>
        </p:blipFill>
        <p:spPr bwMode="auto">
          <a:xfrm>
            <a:off x="4559110" y="914400"/>
            <a:ext cx="4584890" cy="3929062"/>
          </a:xfrm>
          <a:prstGeom prst="rect">
            <a:avLst/>
          </a:prstGeom>
          <a:noFill/>
          <a:ln w="9525">
            <a:noFill/>
            <a:miter lim="800000"/>
            <a:headEnd/>
            <a:tailEnd/>
          </a:ln>
          <a:effectLst/>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 </a:t>
            </a:r>
            <a:r>
              <a:rPr lang="en-US" altLang="zh-CN" dirty="0" smtClean="0"/>
              <a:t>–</a:t>
            </a:r>
            <a:r>
              <a:rPr lang="zh-TW" altLang="en-US" dirty="0" smtClean="0"/>
              <a:t> 過期掃描引擎與</a:t>
            </a:r>
            <a:r>
              <a:rPr lang="en-US" altLang="zh-CN" dirty="0" smtClean="0"/>
              <a:t> signature </a:t>
            </a:r>
            <a:r>
              <a:rPr lang="zh-TW" altLang="en-US" dirty="0" smtClean="0"/>
              <a:t>版本</a:t>
            </a:r>
            <a:endParaRPr lang="en-US" altLang="zh-CN" dirty="0"/>
          </a:p>
        </p:txBody>
      </p:sp>
      <p:sp>
        <p:nvSpPr>
          <p:cNvPr id="3" name="Content Placeholder 2"/>
          <p:cNvSpPr>
            <a:spLocks noGrp="1"/>
          </p:cNvSpPr>
          <p:nvPr>
            <p:ph idx="1"/>
          </p:nvPr>
        </p:nvSpPr>
        <p:spPr/>
        <p:txBody>
          <a:bodyPr/>
          <a:lstStyle/>
          <a:p>
            <a:r>
              <a:rPr lang="zh-TW" altLang="en-US" dirty="0" smtClean="0"/>
              <a:t>問題</a:t>
            </a:r>
            <a:r>
              <a:rPr lang="zh-TW" altLang="en-US" dirty="0"/>
              <a:t>：安全管理</a:t>
            </a:r>
            <a:r>
              <a:rPr lang="zh-TW" altLang="en-US" dirty="0" smtClean="0"/>
              <a:t>人員想要針對系統更新狀態得到回應，如果</a:t>
            </a:r>
            <a:r>
              <a:rPr lang="en-US" altLang="zh-CN" dirty="0" smtClean="0"/>
              <a:t> signatures </a:t>
            </a:r>
            <a:r>
              <a:rPr lang="zh-TW" altLang="en-US" dirty="0" smtClean="0"/>
              <a:t>與掃描引擎過期時就要能夠盡快更新。</a:t>
            </a:r>
            <a:endParaRPr lang="en-US" altLang="zh-CN" dirty="0" smtClean="0"/>
          </a:p>
          <a:p>
            <a:r>
              <a:rPr lang="zh-TW" altLang="en-US" dirty="0" smtClean="0"/>
              <a:t>解決方案：</a:t>
            </a:r>
            <a:r>
              <a:rPr lang="en-US" altLang="zh-CN" dirty="0" smtClean="0"/>
              <a:t>Microsoft Forefront Server Security Management Console </a:t>
            </a:r>
            <a:r>
              <a:rPr lang="zh-TW" altLang="en-US" dirty="0" smtClean="0"/>
              <a:t>能夠查看每一台被管理的伺服器上</a:t>
            </a:r>
            <a:r>
              <a:rPr lang="en-US" altLang="zh-CN" dirty="0" smtClean="0"/>
              <a:t> signature </a:t>
            </a:r>
            <a:r>
              <a:rPr lang="zh-TW" altLang="en-US" dirty="0" smtClean="0"/>
              <a:t>與掃描引擎的版本。假如版本過期就可透過</a:t>
            </a:r>
            <a:r>
              <a:rPr lang="en-US" altLang="zh-CN" dirty="0" smtClean="0"/>
              <a:t> FSSMC </a:t>
            </a:r>
            <a:r>
              <a:rPr lang="zh-TW" altLang="en-US" dirty="0" smtClean="0"/>
              <a:t>完成更新。</a:t>
            </a:r>
            <a:endParaRPr lang="en-US" altLang="zh-CN" dirty="0" smtClean="0"/>
          </a:p>
          <a:p>
            <a:endParaRPr lang="zh-CN" altLang="en-US"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a:t>
            </a:r>
            <a:r>
              <a:rPr lang="en-US" altLang="zh-CN" dirty="0" smtClean="0"/>
              <a:t> –</a:t>
            </a:r>
            <a:r>
              <a:rPr lang="zh-TW" altLang="en-US" dirty="0" smtClean="0"/>
              <a:t>過期掃描引擎與</a:t>
            </a:r>
            <a:r>
              <a:rPr lang="en-US" altLang="zh-CN" dirty="0" smtClean="0"/>
              <a:t> signature </a:t>
            </a:r>
            <a:r>
              <a:rPr lang="zh-TW" altLang="en-US" dirty="0" smtClean="0"/>
              <a:t>版本</a:t>
            </a:r>
            <a:endParaRPr lang="en-US" altLang="zh-CN" dirty="0"/>
          </a:p>
        </p:txBody>
      </p:sp>
      <p:pic>
        <p:nvPicPr>
          <p:cNvPr id="4" name="Picture 3"/>
          <p:cNvPicPr/>
          <p:nvPr/>
        </p:nvPicPr>
        <p:blipFill>
          <a:blip r:embed="rId3"/>
          <a:srcRect/>
          <a:stretch>
            <a:fillRect/>
          </a:stretch>
        </p:blipFill>
        <p:spPr bwMode="auto">
          <a:xfrm>
            <a:off x="0" y="1402976"/>
            <a:ext cx="6629400" cy="5455024"/>
          </a:xfrm>
          <a:prstGeom prst="rect">
            <a:avLst/>
          </a:prstGeom>
          <a:noFill/>
          <a:ln w="9525">
            <a:noFill/>
            <a:miter lim="800000"/>
            <a:headEnd/>
            <a:tailEnd/>
          </a:ln>
        </p:spPr>
      </p:pic>
      <p:sp>
        <p:nvSpPr>
          <p:cNvPr id="5" name="Oval Callout 4"/>
          <p:cNvSpPr/>
          <p:nvPr/>
        </p:nvSpPr>
        <p:spPr bwMode="auto">
          <a:xfrm>
            <a:off x="7162800" y="1402976"/>
            <a:ext cx="1752600" cy="2057400"/>
          </a:xfrm>
          <a:prstGeom prst="wedgeEllipseCallout">
            <a:avLst>
              <a:gd name="adj1" fmla="val -92714"/>
              <a:gd name="adj2" fmla="val 1306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1600" dirty="0" smtClean="0">
                <a:solidFill>
                  <a:srgbClr val="FFFFFF"/>
                </a:solidFill>
                <a:effectLst>
                  <a:outerShdw blurRad="38100" dist="38100" dir="2700000" algn="tl">
                    <a:srgbClr val="000000">
                      <a:alpha val="43137"/>
                    </a:srgbClr>
                  </a:outerShdw>
                </a:effectLst>
                <a:latin typeface="Segoe" pitchFamily="34" charset="0"/>
              </a:rPr>
              <a:t>Turn </a:t>
            </a:r>
            <a:r>
              <a:rPr lang="en-US" altLang="zh-CN" sz="1600" dirty="0" smtClean="0">
                <a:solidFill>
                  <a:srgbClr val="FF0000"/>
                </a:solidFill>
                <a:effectLst>
                  <a:outerShdw blurRad="38100" dist="38100" dir="2700000" algn="tl">
                    <a:srgbClr val="000000">
                      <a:alpha val="43137"/>
                    </a:srgbClr>
                  </a:outerShdw>
                </a:effectLst>
                <a:latin typeface="Segoe" pitchFamily="34" charset="0"/>
              </a:rPr>
              <a:t>RED</a:t>
            </a:r>
            <a:r>
              <a:rPr lang="en-US" altLang="zh-CN" sz="1600" dirty="0" smtClean="0">
                <a:solidFill>
                  <a:srgbClr val="FFFFFF"/>
                </a:solidFill>
                <a:effectLst>
                  <a:outerShdw blurRad="38100" dist="38100" dir="2700000" algn="tl">
                    <a:srgbClr val="000000">
                      <a:alpha val="43137"/>
                    </a:srgbClr>
                  </a:outerShdw>
                </a:effectLst>
                <a:latin typeface="Segoe" pitchFamily="34" charset="0"/>
              </a:rPr>
              <a:t> when cannot connect to internet</a:t>
            </a:r>
            <a:endParaRPr lang="zh-CN" altLang="en-US" sz="16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mtClean="0"/>
              <a:t>Forefront Server Management Console </a:t>
            </a:r>
            <a:r>
              <a:rPr lang="zh-TW" altLang="en-US" smtClean="0"/>
              <a:t>概觀</a:t>
            </a:r>
            <a:endParaRPr lang="zh-TW" altLang="en-US" dirty="0"/>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a:t>
            </a:r>
            <a:r>
              <a:rPr lang="en-US" altLang="zh-CN" dirty="0" smtClean="0"/>
              <a:t> –</a:t>
            </a:r>
            <a:r>
              <a:rPr lang="zh-TW" altLang="en-US" dirty="0" smtClean="0"/>
              <a:t>過期掃描引擎與</a:t>
            </a:r>
            <a:r>
              <a:rPr lang="en-US" altLang="zh-CN" dirty="0" smtClean="0"/>
              <a:t> signature </a:t>
            </a:r>
            <a:r>
              <a:rPr lang="zh-TW" altLang="en-US" dirty="0" smtClean="0"/>
              <a:t>版本</a:t>
            </a:r>
            <a:endParaRPr lang="en-US" altLang="zh-CN" dirty="0"/>
          </a:p>
        </p:txBody>
      </p:sp>
      <p:sp>
        <p:nvSpPr>
          <p:cNvPr id="3" name="Content Placeholder 2"/>
          <p:cNvSpPr>
            <a:spLocks noGrp="1"/>
          </p:cNvSpPr>
          <p:nvPr>
            <p:ph idx="1"/>
          </p:nvPr>
        </p:nvSpPr>
        <p:spPr/>
        <p:txBody>
          <a:bodyPr/>
          <a:lstStyle/>
          <a:p>
            <a:r>
              <a:rPr lang="zh-TW" altLang="en-US" dirty="0" smtClean="0"/>
              <a:t>如何工作</a:t>
            </a:r>
            <a:endParaRPr lang="en-US" altLang="zh-CN" dirty="0" smtClean="0"/>
          </a:p>
          <a:p>
            <a:pPr lvl="1"/>
            <a:r>
              <a:rPr lang="en-US" altLang="zh-CN" dirty="0" smtClean="0"/>
              <a:t>FSSMC </a:t>
            </a:r>
            <a:r>
              <a:rPr lang="zh-TW" altLang="en-US" dirty="0" smtClean="0"/>
              <a:t>由 </a:t>
            </a:r>
            <a:r>
              <a:rPr lang="en-US" altLang="zh-TW" dirty="0" smtClean="0"/>
              <a:t>Internet </a:t>
            </a:r>
            <a:r>
              <a:rPr lang="zh-TW" altLang="en-US" dirty="0" smtClean="0"/>
              <a:t>下載定義檔</a:t>
            </a:r>
            <a:endParaRPr lang="en-US" altLang="zh-CN" dirty="0" smtClean="0"/>
          </a:p>
          <a:p>
            <a:pPr lvl="1"/>
            <a:r>
              <a:rPr lang="zh-TW" altLang="en-US" dirty="0" smtClean="0"/>
              <a:t>比對</a:t>
            </a:r>
            <a:r>
              <a:rPr lang="zh-TW" altLang="en-US" dirty="0"/>
              <a:t> </a:t>
            </a:r>
            <a:r>
              <a:rPr lang="en-US" altLang="zh-TW" dirty="0" smtClean="0"/>
              <a:t>Internet </a:t>
            </a:r>
            <a:r>
              <a:rPr lang="zh-TW" altLang="en-US" dirty="0"/>
              <a:t>上</a:t>
            </a:r>
            <a:r>
              <a:rPr lang="zh-TW" altLang="en-US" dirty="0" smtClean="0"/>
              <a:t>的掃描引擎與</a:t>
            </a:r>
            <a:r>
              <a:rPr lang="en-US" altLang="zh-CN" dirty="0" smtClean="0"/>
              <a:t> signature </a:t>
            </a:r>
            <a:r>
              <a:rPr lang="zh-TW" altLang="en-US" dirty="0" smtClean="0"/>
              <a:t>版本與儲存在資料庫上被管理伺服器的內容。</a:t>
            </a:r>
            <a:endParaRPr lang="en-US" altLang="zh-CN" dirty="0" smtClean="0"/>
          </a:p>
          <a:p>
            <a:pPr lvl="1"/>
            <a:r>
              <a:rPr lang="zh-TW" altLang="en-US" dirty="0" smtClean="0"/>
              <a:t>當掃描引擎與</a:t>
            </a:r>
            <a:r>
              <a:rPr lang="en-US" altLang="zh-CN" dirty="0" smtClean="0"/>
              <a:t> signature </a:t>
            </a:r>
            <a:r>
              <a:rPr lang="zh-TW" altLang="en-US" dirty="0" smtClean="0"/>
              <a:t>版本有以下狀態時會更新：</a:t>
            </a:r>
            <a:endParaRPr lang="en-US" altLang="zh-CN" dirty="0" smtClean="0"/>
          </a:p>
          <a:p>
            <a:pPr lvl="2"/>
            <a:r>
              <a:rPr lang="zh-TW" altLang="en-US" dirty="0" smtClean="0"/>
              <a:t>需要部屬</a:t>
            </a:r>
            <a:r>
              <a:rPr lang="en-US" altLang="zh-CN" dirty="0" smtClean="0"/>
              <a:t> agent</a:t>
            </a:r>
          </a:p>
          <a:p>
            <a:pPr lvl="2"/>
            <a:r>
              <a:rPr lang="en-US" altLang="zh-CN" dirty="0" smtClean="0"/>
              <a:t>Running job</a:t>
            </a:r>
          </a:p>
          <a:p>
            <a:pPr lvl="2"/>
            <a:r>
              <a:rPr lang="zh-TW" altLang="en-US" dirty="0" smtClean="0"/>
              <a:t>在</a:t>
            </a:r>
            <a:r>
              <a:rPr lang="en-US" altLang="zh-CN" dirty="0" smtClean="0"/>
              <a:t> managed server</a:t>
            </a:r>
            <a:r>
              <a:rPr lang="zh-TW" altLang="en-US" dirty="0" smtClean="0"/>
              <a:t>上發生變更。然後</a:t>
            </a:r>
            <a:r>
              <a:rPr lang="en-US" altLang="zh-CN" dirty="0" smtClean="0"/>
              <a:t> agent </a:t>
            </a:r>
            <a:r>
              <a:rPr lang="zh-TW" altLang="en-US" dirty="0" smtClean="0"/>
              <a:t>將偵測變更與通知</a:t>
            </a:r>
            <a:r>
              <a:rPr lang="en-US" altLang="zh-CN" dirty="0" smtClean="0"/>
              <a:t> FSSMC</a:t>
            </a:r>
          </a:p>
          <a:p>
            <a:pPr lvl="2"/>
            <a:r>
              <a:rPr lang="en-US" altLang="zh-CN" dirty="0" smtClean="0"/>
              <a:t>Poll</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報告 </a:t>
            </a:r>
            <a:r>
              <a:rPr lang="en-US" altLang="zh-CN" dirty="0" smtClean="0"/>
              <a:t>–</a:t>
            </a:r>
            <a:r>
              <a:rPr lang="zh-TW" altLang="en-US" dirty="0" smtClean="0"/>
              <a:t> 其他</a:t>
            </a:r>
            <a:endParaRPr lang="en-US" altLang="zh-CN" dirty="0"/>
          </a:p>
        </p:txBody>
      </p:sp>
      <p:sp>
        <p:nvSpPr>
          <p:cNvPr id="3" name="Content Placeholder 2"/>
          <p:cNvSpPr>
            <a:spLocks noGrp="1"/>
          </p:cNvSpPr>
          <p:nvPr>
            <p:ph idx="1"/>
          </p:nvPr>
        </p:nvSpPr>
        <p:spPr/>
        <p:txBody>
          <a:bodyPr/>
          <a:lstStyle/>
          <a:p>
            <a:r>
              <a:rPr lang="en-US" altLang="zh-CN" dirty="0" smtClean="0"/>
              <a:t>Quarantine Manager</a:t>
            </a:r>
          </a:p>
          <a:p>
            <a:r>
              <a:rPr lang="en-US" altLang="zh-CN" dirty="0" smtClean="0"/>
              <a:t>SMTP Traffic</a:t>
            </a:r>
          </a:p>
          <a:p>
            <a:r>
              <a:rPr lang="en-US" altLang="zh-CN" dirty="0" smtClean="0"/>
              <a:t>New Servers</a:t>
            </a:r>
            <a:endParaRPr lang="zh-CN" altLang="en-US"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Alert</a:t>
            </a:r>
            <a:endParaRPr lang="en-US" altLang="zh-CN" dirty="0"/>
          </a:p>
        </p:txBody>
      </p:sp>
      <p:sp>
        <p:nvSpPr>
          <p:cNvPr id="3" name="Content Placeholder 2"/>
          <p:cNvSpPr>
            <a:spLocks noGrp="1"/>
          </p:cNvSpPr>
          <p:nvPr>
            <p:ph idx="1"/>
          </p:nvPr>
        </p:nvSpPr>
        <p:spPr/>
        <p:txBody>
          <a:bodyPr/>
          <a:lstStyle/>
          <a:p>
            <a:r>
              <a:rPr lang="en-US" altLang="zh-CN" dirty="0" smtClean="0"/>
              <a:t>Provide a mechanism to let you know when outbreak comes or when detection fails</a:t>
            </a:r>
          </a:p>
          <a:p>
            <a:pPr lvl="1"/>
            <a:r>
              <a:rPr lang="en-US" altLang="zh-CN" dirty="0" smtClean="0"/>
              <a:t>Virus, spam and filter alerts</a:t>
            </a:r>
          </a:p>
          <a:p>
            <a:pPr lvl="1"/>
            <a:r>
              <a:rPr lang="en-US" altLang="zh-CN" dirty="0" smtClean="0"/>
              <a:t>Malfunction alert: no infection within x minutes. This can be caused by:</a:t>
            </a:r>
          </a:p>
          <a:p>
            <a:pPr lvl="2"/>
            <a:r>
              <a:rPr lang="en-US" altLang="zh-CN" dirty="0" smtClean="0"/>
              <a:t>Scan job crash</a:t>
            </a:r>
          </a:p>
          <a:p>
            <a:pPr lvl="2"/>
            <a:r>
              <a:rPr lang="en-US" altLang="zh-CN" dirty="0" err="1" smtClean="0"/>
              <a:t>Misconfiguration</a:t>
            </a:r>
            <a:endParaRPr lang="en-US" altLang="zh-CN" dirty="0" smtClean="0"/>
          </a:p>
          <a:p>
            <a:pPr lvl="1"/>
            <a:r>
              <a:rPr lang="en-US" altLang="zh-CN" dirty="0" smtClean="0"/>
              <a:t>Outbreak alert: Your server is under serious condition!</a:t>
            </a:r>
          </a:p>
          <a:p>
            <a:r>
              <a:rPr lang="en-US" altLang="zh-CN" dirty="0" smtClean="0"/>
              <a:t>Alert for engine update status- Success or Fail</a:t>
            </a:r>
            <a:endParaRPr lang="zh-CN" altLang="en-US"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Alert-Virus Alert</a:t>
            </a:r>
            <a:endParaRPr lang="en-US" altLang="zh-CN" dirty="0"/>
          </a:p>
        </p:txBody>
      </p:sp>
      <p:pic>
        <p:nvPicPr>
          <p:cNvPr id="67586" name="Picture 2"/>
          <p:cNvPicPr>
            <a:picLocks noChangeAspect="1" noChangeArrowheads="1"/>
          </p:cNvPicPr>
          <p:nvPr/>
        </p:nvPicPr>
        <p:blipFill>
          <a:blip r:embed="rId3"/>
          <a:srcRect/>
          <a:stretch>
            <a:fillRect/>
          </a:stretch>
        </p:blipFill>
        <p:spPr bwMode="auto">
          <a:xfrm>
            <a:off x="457200" y="1219200"/>
            <a:ext cx="5476875" cy="5076825"/>
          </a:xfrm>
          <a:prstGeom prst="rect">
            <a:avLst/>
          </a:prstGeom>
          <a:noFill/>
          <a:ln w="9525">
            <a:noFill/>
            <a:miter lim="800000"/>
            <a:headEnd/>
            <a:tailEnd/>
          </a:ln>
          <a:effectLst/>
        </p:spPr>
      </p:pic>
      <p:sp>
        <p:nvSpPr>
          <p:cNvPr id="5" name="Oval Callout 4"/>
          <p:cNvSpPr/>
          <p:nvPr/>
        </p:nvSpPr>
        <p:spPr bwMode="auto">
          <a:xfrm>
            <a:off x="6400800" y="457200"/>
            <a:ext cx="2514600" cy="1066800"/>
          </a:xfrm>
          <a:prstGeom prst="wedgeEllipseCallout">
            <a:avLst>
              <a:gd name="adj1" fmla="val -97647"/>
              <a:gd name="adj2" fmla="val 8012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2300" dirty="0" smtClean="0">
                <a:solidFill>
                  <a:srgbClr val="FFFFFF"/>
                </a:solidFill>
                <a:effectLst>
                  <a:outerShdw blurRad="38100" dist="38100" dir="2700000" algn="tl">
                    <a:srgbClr val="000000">
                      <a:alpha val="43137"/>
                    </a:srgbClr>
                  </a:outerShdw>
                </a:effectLst>
                <a:latin typeface="Segoe" pitchFamily="34" charset="0"/>
              </a:rPr>
              <a:t>Malfunction Alert</a:t>
            </a: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Oval Callout 5"/>
          <p:cNvSpPr/>
          <p:nvPr/>
        </p:nvSpPr>
        <p:spPr bwMode="auto">
          <a:xfrm>
            <a:off x="6400800" y="3352800"/>
            <a:ext cx="2514600" cy="1066800"/>
          </a:xfrm>
          <a:prstGeom prst="wedgeEllipseCallout">
            <a:avLst>
              <a:gd name="adj1" fmla="val -143102"/>
              <a:gd name="adj2" fmla="val -2450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2300" dirty="0" smtClean="0">
                <a:solidFill>
                  <a:srgbClr val="FFFFFF"/>
                </a:solidFill>
                <a:effectLst>
                  <a:outerShdw blurRad="38100" dist="38100" dir="2700000" algn="tl">
                    <a:srgbClr val="000000">
                      <a:alpha val="43137"/>
                    </a:srgbClr>
                  </a:outerShdw>
                </a:effectLst>
                <a:latin typeface="Segoe" pitchFamily="34" charset="0"/>
              </a:rPr>
              <a:t>Outbreak Alert</a:t>
            </a: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altLang="zh-CN" dirty="0"/>
          </a:p>
        </p:txBody>
      </p:sp>
      <p:sp>
        <p:nvSpPr>
          <p:cNvPr id="3" name="Content Placeholder 2"/>
          <p:cNvSpPr>
            <a:spLocks noGrp="1"/>
          </p:cNvSpPr>
          <p:nvPr>
            <p:ph idx="1"/>
          </p:nvPr>
        </p:nvSpPr>
        <p:spPr/>
        <p:txBody>
          <a:bodyPr/>
          <a:lstStyle/>
          <a:p>
            <a:r>
              <a:rPr lang="en-US" dirty="0" smtClean="0"/>
              <a:t>How to configure signature redistribution job</a:t>
            </a:r>
          </a:p>
          <a:p>
            <a:pPr lvl="1"/>
            <a:r>
              <a:rPr lang="en-US" dirty="0" smtClean="0"/>
              <a:t>Group 2~3 engines in one job to update.</a:t>
            </a:r>
            <a:endParaRPr lang="zh-CN" altLang="en-US" dirty="0" smtClean="0"/>
          </a:p>
          <a:p>
            <a:pPr lvl="1"/>
            <a:r>
              <a:rPr lang="en-US" dirty="0" smtClean="0"/>
              <a:t>Schedule a 5 min interval between each job.</a:t>
            </a:r>
            <a:endParaRPr lang="zh-CN" altLang="en-US" dirty="0" smtClean="0"/>
          </a:p>
          <a:p>
            <a:pPr lvl="1"/>
            <a:r>
              <a:rPr lang="en-US" dirty="0" smtClean="0"/>
              <a:t>Select all servers to be updated in each job.</a:t>
            </a:r>
          </a:p>
          <a:p>
            <a:r>
              <a:rPr lang="en-US" dirty="0" smtClean="0"/>
              <a:t>How to retrieve log effectively</a:t>
            </a:r>
          </a:p>
          <a:p>
            <a:pPr lvl="1"/>
            <a:r>
              <a:rPr lang="en-US" dirty="0" smtClean="0"/>
              <a:t>Specify small time period to retrieve in order to reduce network jam</a:t>
            </a:r>
          </a:p>
          <a:p>
            <a:r>
              <a:rPr lang="en-US" dirty="0" smtClean="0"/>
              <a:t>Real time signature update report usage</a:t>
            </a:r>
          </a:p>
          <a:p>
            <a:pPr lvl="1"/>
            <a:r>
              <a:rPr lang="en-US" dirty="0" smtClean="0"/>
              <a:t>Schedule this report and be alerted when any server is not updated for 30 min after a update comes out.</a:t>
            </a:r>
            <a:endParaRPr lang="zh-CN" altLang="en-US" dirty="0"/>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Trouble Shooting</a:t>
            </a:r>
            <a:endParaRPr lang="en-US" altLang="zh-CN" dirty="0"/>
          </a:p>
        </p:txBody>
      </p:sp>
      <p:sp>
        <p:nvSpPr>
          <p:cNvPr id="3" name="Content Placeholder 2"/>
          <p:cNvSpPr>
            <a:spLocks noGrp="1"/>
          </p:cNvSpPr>
          <p:nvPr>
            <p:ph idx="1"/>
          </p:nvPr>
        </p:nvSpPr>
        <p:spPr/>
        <p:txBody>
          <a:bodyPr/>
          <a:lstStyle/>
          <a:p>
            <a:r>
              <a:rPr lang="en-US" dirty="0" smtClean="0"/>
              <a:t>Notification/Alert Logs</a:t>
            </a:r>
          </a:p>
          <a:p>
            <a:pPr lvl="1"/>
            <a:r>
              <a:rPr lang="zh-TW" altLang="en-US" dirty="0" smtClean="0"/>
              <a:t>從</a:t>
            </a:r>
            <a:r>
              <a:rPr lang="en-US" dirty="0" smtClean="0"/>
              <a:t> information icon</a:t>
            </a:r>
            <a:r>
              <a:rPr lang="zh-TW" altLang="en-US" dirty="0" smtClean="0"/>
              <a:t> 查詢相關通知項目</a:t>
            </a:r>
            <a:endParaRPr lang="en-US" dirty="0" smtClean="0"/>
          </a:p>
          <a:p>
            <a:r>
              <a:rPr lang="en-US" dirty="0" smtClean="0"/>
              <a:t>Tools</a:t>
            </a:r>
          </a:p>
          <a:p>
            <a:pPr lvl="1"/>
            <a:r>
              <a:rPr lang="en-US" dirty="0" smtClean="0"/>
              <a:t>Log Generator</a:t>
            </a:r>
          </a:p>
          <a:p>
            <a:pPr lvl="1"/>
            <a:r>
              <a:rPr lang="en-US" dirty="0" smtClean="0"/>
              <a:t>Database Purging Tool</a:t>
            </a:r>
          </a:p>
          <a:p>
            <a:pPr lvl="1"/>
            <a:r>
              <a:rPr lang="en-US" dirty="0" smtClean="0"/>
              <a:t>Password Changing Tool</a:t>
            </a:r>
            <a:endParaRPr lang="zh-CN" altLang="en-US" dirty="0"/>
          </a:p>
        </p:txBody>
      </p:sp>
      <p:pic>
        <p:nvPicPr>
          <p:cNvPr id="68611" name="Picture 3"/>
          <p:cNvPicPr>
            <a:picLocks noChangeAspect="1" noChangeArrowheads="1"/>
          </p:cNvPicPr>
          <p:nvPr/>
        </p:nvPicPr>
        <p:blipFill>
          <a:blip r:embed="rId3"/>
          <a:srcRect/>
          <a:stretch>
            <a:fillRect/>
          </a:stretch>
        </p:blipFill>
        <p:spPr bwMode="auto">
          <a:xfrm>
            <a:off x="6572030" y="1828800"/>
            <a:ext cx="604948" cy="556552"/>
          </a:xfrm>
          <a:prstGeom prst="rect">
            <a:avLst/>
          </a:prstGeom>
          <a:noFill/>
          <a:ln w="9525">
            <a:noFill/>
            <a:miter lim="800000"/>
            <a:headEnd/>
            <a:tailEnd/>
          </a:ln>
          <a:effectLst/>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參考資源</a:t>
            </a:r>
            <a:endParaRPr lang="en-US" altLang="zh-CN" dirty="0"/>
          </a:p>
        </p:txBody>
      </p:sp>
      <p:sp>
        <p:nvSpPr>
          <p:cNvPr id="3" name="Content Placeholder 2"/>
          <p:cNvSpPr>
            <a:spLocks noGrp="1"/>
          </p:cNvSpPr>
          <p:nvPr>
            <p:ph idx="1"/>
          </p:nvPr>
        </p:nvSpPr>
        <p:spPr/>
        <p:txBody>
          <a:bodyPr/>
          <a:lstStyle/>
          <a:p>
            <a:r>
              <a:rPr lang="en-US" sz="2000" dirty="0" smtClean="0"/>
              <a:t>Web site</a:t>
            </a:r>
          </a:p>
          <a:p>
            <a:pPr lvl="1"/>
            <a:r>
              <a:rPr lang="en-US" sz="2000" dirty="0" smtClean="0">
                <a:hlinkClick r:id="rId3"/>
              </a:rPr>
              <a:t>http://www.microsoft.com/forefront/serversecurity/mgmt/overview.mspx</a:t>
            </a:r>
            <a:endParaRPr lang="en-US" sz="2000" dirty="0" smtClean="0"/>
          </a:p>
          <a:p>
            <a:r>
              <a:rPr lang="en-US" sz="2000" dirty="0" smtClean="0"/>
              <a:t>Web cast</a:t>
            </a:r>
          </a:p>
          <a:p>
            <a:pPr lvl="1"/>
            <a:r>
              <a:rPr lang="en-US" sz="2000" dirty="0" smtClean="0">
                <a:hlinkClick r:id="rId4"/>
              </a:rPr>
              <a:t>Technical Overview of Forefront Server Security Management Console </a:t>
            </a:r>
            <a:endParaRPr lang="en-US" sz="2000" dirty="0" smtClean="0"/>
          </a:p>
          <a:p>
            <a:pPr lvl="1"/>
            <a:r>
              <a:rPr lang="en-US" sz="2000" dirty="0" smtClean="0">
                <a:hlinkClick r:id="rId5"/>
              </a:rPr>
              <a:t>Take Control with Forefront Server Security Management Console </a:t>
            </a:r>
            <a:endParaRPr lang="en-US" sz="2000" dirty="0" smtClean="0"/>
          </a:p>
          <a:p>
            <a:r>
              <a:rPr lang="en-US" sz="2000" dirty="0" smtClean="0"/>
              <a:t>Forum</a:t>
            </a:r>
          </a:p>
          <a:p>
            <a:pPr lvl="1"/>
            <a:r>
              <a:rPr lang="en-US" altLang="zh-CN" sz="2000" dirty="0" smtClean="0">
                <a:hlinkClick r:id="rId6"/>
              </a:rPr>
              <a:t>http://forums.microsoft.com/ForeFront/ShowForum.aspx?ForumID=1298&amp;SiteID=41</a:t>
            </a:r>
            <a:endParaRPr lang="zh-CN" altLang="en-US" sz="200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安全產品資源</a:t>
            </a:r>
            <a:endParaRPr lang="en-US" dirty="0"/>
          </a:p>
        </p:txBody>
      </p:sp>
      <p:sp>
        <p:nvSpPr>
          <p:cNvPr id="3" name="Text Placeholder 2"/>
          <p:cNvSpPr>
            <a:spLocks noGrp="1"/>
          </p:cNvSpPr>
          <p:nvPr>
            <p:ph type="body" sz="quarter" idx="10"/>
          </p:nvPr>
        </p:nvSpPr>
        <p:spPr/>
        <p:txBody>
          <a:bodyPr/>
          <a:lstStyle/>
          <a:p>
            <a:r>
              <a:rPr lang="en-US" sz="1400" dirty="0" smtClean="0"/>
              <a:t>Forefront All-Up (Overview of the entire product line-up)</a:t>
            </a:r>
          </a:p>
          <a:p>
            <a:pPr lvl="1"/>
            <a:r>
              <a:rPr lang="en-US" sz="1400" dirty="0" smtClean="0"/>
              <a:t>Internal:  </a:t>
            </a:r>
            <a:r>
              <a:rPr lang="en-US" sz="1400" dirty="0" smtClean="0">
                <a:hlinkClick r:id="rId3"/>
              </a:rPr>
              <a:t>http://forefront</a:t>
            </a:r>
            <a:r>
              <a:rPr lang="en-US" sz="1400" dirty="0" smtClean="0"/>
              <a:t> </a:t>
            </a:r>
          </a:p>
          <a:p>
            <a:pPr lvl="1"/>
            <a:r>
              <a:rPr lang="en-US" sz="1400" dirty="0" smtClean="0"/>
              <a:t>Customer:  </a:t>
            </a:r>
            <a:r>
              <a:rPr lang="en-US" sz="1400" dirty="0" smtClean="0">
                <a:hlinkClick r:id="rId4"/>
              </a:rPr>
              <a:t>www.microsoft.com/forefront</a:t>
            </a:r>
            <a:r>
              <a:rPr lang="en-US" sz="1400" dirty="0" smtClean="0"/>
              <a:t>    </a:t>
            </a:r>
          </a:p>
          <a:p>
            <a:pPr lvl="1"/>
            <a:r>
              <a:rPr lang="en-US" sz="1400" dirty="0" smtClean="0"/>
              <a:t>Partner:  </a:t>
            </a:r>
            <a:r>
              <a:rPr lang="en-US" sz="1400" dirty="0" smtClean="0">
                <a:hlinkClick r:id="rId5"/>
              </a:rPr>
              <a:t>https://partner.microsoft.com/global/productssolutions/securityproducts</a:t>
            </a:r>
            <a:r>
              <a:rPr lang="en-US" sz="1400" dirty="0" smtClean="0"/>
              <a:t>  </a:t>
            </a:r>
          </a:p>
          <a:p>
            <a:r>
              <a:rPr lang="en-US" sz="1400" dirty="0" smtClean="0"/>
              <a:t>Partner Readiness</a:t>
            </a:r>
          </a:p>
          <a:p>
            <a:pPr lvl="1"/>
            <a:r>
              <a:rPr lang="en-US" sz="1400" dirty="0" smtClean="0"/>
              <a:t>Enroll as a Security Software Advisor—FREE, online, takes less than 5 minutes</a:t>
            </a:r>
          </a:p>
          <a:p>
            <a:pPr lvl="2"/>
            <a:r>
              <a:rPr lang="en-US" sz="1400" dirty="0" smtClean="0"/>
              <a:t>Earn up to 30% when you recommend and deploy Forefront security SKUs. (Don’t miss out on money you earned!) </a:t>
            </a:r>
          </a:p>
          <a:p>
            <a:pPr lvl="2"/>
            <a:r>
              <a:rPr lang="en-US" sz="1400" dirty="0" smtClean="0">
                <a:hlinkClick r:id="rId6"/>
              </a:rPr>
              <a:t>https://partner.microsoft.com/securitysoftwareadvisor</a:t>
            </a:r>
            <a:r>
              <a:rPr lang="en-US" sz="1400" dirty="0" smtClean="0"/>
              <a:t> </a:t>
            </a:r>
          </a:p>
          <a:p>
            <a:pPr lvl="1"/>
            <a:r>
              <a:rPr lang="en-US" sz="1400" dirty="0" smtClean="0"/>
              <a:t>Get Trained!</a:t>
            </a:r>
          </a:p>
          <a:p>
            <a:pPr lvl="2"/>
            <a:r>
              <a:rPr lang="en-US" sz="1400" dirty="0" smtClean="0"/>
              <a:t>US Partners:  </a:t>
            </a:r>
            <a:r>
              <a:rPr lang="en-US" sz="1400" dirty="0" smtClean="0">
                <a:hlinkClick r:id="rId7"/>
              </a:rPr>
              <a:t>www.msreadiness.com/forefront</a:t>
            </a:r>
            <a:r>
              <a:rPr lang="en-US" sz="1400" dirty="0" smtClean="0"/>
              <a:t> </a:t>
            </a:r>
          </a:p>
          <a:p>
            <a:pPr lvl="2"/>
            <a:r>
              <a:rPr lang="en-US" sz="1400" dirty="0" smtClean="0"/>
              <a:t>WW Partners: </a:t>
            </a:r>
            <a:r>
              <a:rPr lang="en-US" sz="1400" dirty="0" smtClean="0">
                <a:hlinkClick r:id="rId8"/>
              </a:rPr>
              <a:t>https://training.partner.microsoft.com/plc/home.aspx</a:t>
            </a:r>
            <a:r>
              <a:rPr lang="en-US" sz="1400" dirty="0" smtClean="0"/>
              <a:t> </a:t>
            </a:r>
          </a:p>
          <a:p>
            <a:r>
              <a:rPr lang="en-US" sz="1400" dirty="0" smtClean="0"/>
              <a:t>Need Help?</a:t>
            </a:r>
          </a:p>
          <a:p>
            <a:pPr lvl="1"/>
            <a:r>
              <a:rPr lang="en-US" sz="1400" dirty="0" smtClean="0"/>
              <a:t>Technical</a:t>
            </a:r>
          </a:p>
          <a:p>
            <a:pPr lvl="2"/>
            <a:r>
              <a:rPr lang="en-US" sz="1400" dirty="0" smtClean="0"/>
              <a:t>ISA Server:  </a:t>
            </a:r>
            <a:r>
              <a:rPr lang="en-US" sz="1400" dirty="0" smtClean="0">
                <a:hlinkClick r:id="rId9"/>
              </a:rPr>
              <a:t>ISAqa@microsoft.com</a:t>
            </a:r>
            <a:r>
              <a:rPr lang="en-US" sz="1400" dirty="0" smtClean="0"/>
              <a:t> </a:t>
            </a:r>
          </a:p>
          <a:p>
            <a:pPr lvl="2"/>
            <a:r>
              <a:rPr lang="en-US" sz="1400" dirty="0" smtClean="0"/>
              <a:t>Forefront Client:  </a:t>
            </a:r>
            <a:r>
              <a:rPr lang="en-US" sz="1400" dirty="0" smtClean="0">
                <a:hlinkClick r:id="rId10"/>
              </a:rPr>
              <a:t>spybiz@microsoft.com</a:t>
            </a:r>
            <a:r>
              <a:rPr lang="en-US" sz="1400" dirty="0" smtClean="0"/>
              <a:t>     </a:t>
            </a:r>
          </a:p>
          <a:p>
            <a:pPr lvl="2"/>
            <a:r>
              <a:rPr lang="en-US" sz="1400" dirty="0" smtClean="0"/>
              <a:t>Forefront Server:  </a:t>
            </a:r>
            <a:r>
              <a:rPr lang="en-US" sz="1400" dirty="0" smtClean="0">
                <a:hlinkClick r:id="rId11"/>
              </a:rPr>
              <a:t>ffserver@microsoft.com</a:t>
            </a:r>
            <a:r>
              <a:rPr lang="en-US" sz="1400" dirty="0" smtClean="0"/>
              <a:t>  </a:t>
            </a:r>
          </a:p>
          <a:p>
            <a:pPr lvl="2"/>
            <a:r>
              <a:rPr lang="en-US" sz="1400" dirty="0" smtClean="0"/>
              <a:t>Whale:  </a:t>
            </a:r>
            <a:r>
              <a:rPr lang="en-US" sz="1400" dirty="0" smtClean="0">
                <a:hlinkClick r:id="rId12"/>
              </a:rPr>
              <a:t>IAGqa@microsoft.com</a:t>
            </a:r>
            <a:r>
              <a:rPr lang="en-US" sz="1400" dirty="0" smtClean="0"/>
              <a:t>   </a:t>
            </a:r>
          </a:p>
          <a:p>
            <a:pPr lvl="1"/>
            <a:r>
              <a:rPr lang="en-US" sz="1400" dirty="0" smtClean="0"/>
              <a:t>Business / Pricing and Licensing</a:t>
            </a:r>
          </a:p>
          <a:p>
            <a:pPr lvl="2"/>
            <a:r>
              <a:rPr lang="en-US" sz="1400" dirty="0" smtClean="0"/>
              <a:t>Security Business Desk:  </a:t>
            </a:r>
            <a:r>
              <a:rPr lang="en-US" sz="1400" dirty="0" smtClean="0">
                <a:hlinkClick r:id="rId13"/>
              </a:rPr>
              <a:t>secbus@microsoft.com</a:t>
            </a:r>
            <a:r>
              <a:rPr lang="en-US" sz="1400" dirty="0" smtClean="0"/>
              <a:t>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Q &amp; A</a:t>
            </a:r>
            <a:endParaRPr lang="zh-TW" altLang="en-US"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0290" name="Text Box 2"/>
          <p:cNvSpPr txBox="1">
            <a:spLocks noChangeArrowheads="1"/>
          </p:cNvSpPr>
          <p:nvPr/>
        </p:nvSpPr>
        <p:spPr bwMode="auto">
          <a:xfrm>
            <a:off x="1870075" y="174625"/>
            <a:ext cx="7065963" cy="677863"/>
          </a:xfrm>
          <a:prstGeom prst="rect">
            <a:avLst/>
          </a:prstGeom>
          <a:noFill/>
          <a:ln w="9525">
            <a:noFill/>
            <a:miter lim="800000"/>
            <a:headEnd/>
            <a:tailEnd/>
          </a:ln>
          <a:effectLst/>
        </p:spPr>
        <p:txBody>
          <a:bodyPr lIns="82048" tIns="41025" rIns="82048" bIns="41025">
            <a:spAutoFit/>
          </a:bodyPr>
          <a:lstStyle/>
          <a:p>
            <a:pPr eaLnBrk="1" hangingPunct="1">
              <a:spcBef>
                <a:spcPct val="50000"/>
              </a:spcBef>
            </a:pPr>
            <a:r>
              <a:rPr lang="en-US" altLang="zh-TW" sz="1700">
                <a:solidFill>
                  <a:srgbClr val="6D1514"/>
                </a:solidFill>
                <a:ea typeface="新細明體" charset="-120"/>
              </a:rPr>
              <a:t>Find all these support options at </a:t>
            </a:r>
            <a:r>
              <a:rPr lang="en-US" altLang="zh-TW" sz="1700" b="1">
                <a:solidFill>
                  <a:srgbClr val="6D1514"/>
                </a:solidFill>
                <a:ea typeface="新細明體" charset="-120"/>
              </a:rPr>
              <a:t>www.microsoft.com/technet/support</a:t>
            </a:r>
            <a:r>
              <a:rPr lang="en-US" altLang="zh-TW" sz="1500">
                <a:solidFill>
                  <a:srgbClr val="6D1514"/>
                </a:solidFill>
                <a:ea typeface="新細明體" charset="-120"/>
              </a:rPr>
              <a:t/>
            </a:r>
            <a:br>
              <a:rPr lang="en-US" altLang="zh-TW" sz="1500">
                <a:solidFill>
                  <a:srgbClr val="6D1514"/>
                </a:solidFill>
                <a:ea typeface="新細明體" charset="-120"/>
              </a:rPr>
            </a:br>
            <a:r>
              <a:rPr lang="en-US" altLang="zh-TW" sz="1100" i="1">
                <a:ea typeface="新細明體" charset="-120"/>
              </a:rPr>
              <a:t>Microsoft offers a progressive series of support options starting with no-charge online support and developing </a:t>
            </a:r>
            <a:br>
              <a:rPr lang="en-US" altLang="zh-TW" sz="1100" i="1">
                <a:ea typeface="新細明體" charset="-120"/>
              </a:rPr>
            </a:br>
            <a:r>
              <a:rPr lang="en-US" altLang="zh-TW" sz="1100" i="1">
                <a:ea typeface="新細明體" charset="-120"/>
              </a:rPr>
              <a:t>through subscription, incident, and contract support.</a:t>
            </a:r>
            <a:r>
              <a:rPr lang="en-US" altLang="zh-TW" sz="1100">
                <a:ea typeface="新細明體" charset="-120"/>
              </a:rPr>
              <a:t> </a:t>
            </a:r>
          </a:p>
        </p:txBody>
      </p:sp>
      <p:sp>
        <p:nvSpPr>
          <p:cNvPr id="780291" name="Text Box 3"/>
          <p:cNvSpPr txBox="1">
            <a:spLocks noChangeArrowheads="1"/>
          </p:cNvSpPr>
          <p:nvPr/>
        </p:nvSpPr>
        <p:spPr bwMode="auto">
          <a:xfrm>
            <a:off x="1801813" y="941388"/>
            <a:ext cx="1800225" cy="5051425"/>
          </a:xfrm>
          <a:prstGeom prst="rect">
            <a:avLst/>
          </a:prstGeom>
          <a:noFill/>
          <a:ln w="9525">
            <a:noFill/>
            <a:miter lim="800000"/>
            <a:headEnd/>
            <a:tailEnd/>
          </a:ln>
          <a:effectLst/>
        </p:spPr>
        <p:txBody>
          <a:bodyPr lIns="82048" tIns="41025" rIns="82048" bIns="41025">
            <a:spAutoFit/>
          </a:bodyPr>
          <a:lstStyle/>
          <a:p>
            <a:pPr eaLnBrk="1" hangingPunct="1">
              <a:spcAft>
                <a:spcPct val="80000"/>
              </a:spcAft>
            </a:pPr>
            <a:r>
              <a:rPr lang="en-US" altLang="zh-TW" sz="1100" b="1">
                <a:solidFill>
                  <a:srgbClr val="112E58"/>
                </a:solidFill>
                <a:ea typeface="新細明體" charset="-120"/>
              </a:rPr>
              <a:t>1. No-Charge Online </a:t>
            </a:r>
            <a:br>
              <a:rPr lang="en-US" altLang="zh-TW" sz="1100" b="1">
                <a:solidFill>
                  <a:srgbClr val="112E58"/>
                </a:solidFill>
                <a:ea typeface="新細明體" charset="-120"/>
              </a:rPr>
            </a:br>
            <a:r>
              <a:rPr lang="en-US" altLang="zh-TW" sz="1100" b="1">
                <a:solidFill>
                  <a:srgbClr val="112E58"/>
                </a:solidFill>
                <a:ea typeface="新細明體" charset="-120"/>
              </a:rPr>
              <a:t>    Support</a:t>
            </a:r>
          </a:p>
          <a:p>
            <a:pPr eaLnBrk="1" hangingPunct="1">
              <a:spcAft>
                <a:spcPct val="70000"/>
              </a:spcAft>
            </a:pPr>
            <a:r>
              <a:rPr lang="en-US" altLang="zh-TW" sz="800" b="1">
                <a:ea typeface="新細明體" charset="-120"/>
              </a:rPr>
              <a:t>Knowledge Base</a:t>
            </a:r>
            <a:br>
              <a:rPr lang="en-US" altLang="zh-TW" sz="800" b="1">
                <a:ea typeface="新細明體" charset="-120"/>
              </a:rPr>
            </a:br>
            <a:r>
              <a:rPr lang="en-US" altLang="zh-TW" sz="700">
                <a:ea typeface="新細明體" charset="-120"/>
              </a:rPr>
              <a:t>Search a vast database of articles to pinpoint the information you need.</a:t>
            </a:r>
            <a:endParaRPr lang="en-US" altLang="zh-TW" sz="800" b="1">
              <a:ea typeface="新細明體" charset="-120"/>
            </a:endParaRPr>
          </a:p>
          <a:p>
            <a:pPr eaLnBrk="1" hangingPunct="1">
              <a:spcAft>
                <a:spcPct val="70000"/>
              </a:spcAft>
            </a:pPr>
            <a:r>
              <a:rPr lang="en-US" altLang="zh-TW" sz="800" b="1">
                <a:ea typeface="新細明體" charset="-120"/>
              </a:rPr>
              <a:t>Newsgroups</a:t>
            </a:r>
            <a:br>
              <a:rPr lang="en-US" altLang="zh-TW" sz="800" b="1">
                <a:ea typeface="新細明體" charset="-120"/>
              </a:rPr>
            </a:br>
            <a:r>
              <a:rPr lang="en-US" altLang="zh-TW" sz="700">
                <a:ea typeface="新細明體" charset="-120"/>
              </a:rPr>
              <a:t>Access over 20,000 active newsgroups on scores of topics.</a:t>
            </a:r>
          </a:p>
          <a:p>
            <a:pPr eaLnBrk="1" hangingPunct="1">
              <a:spcAft>
                <a:spcPct val="70000"/>
              </a:spcAft>
            </a:pPr>
            <a:r>
              <a:rPr lang="en-US" altLang="zh-TW" sz="800" b="1">
                <a:ea typeface="新細明體" charset="-120"/>
              </a:rPr>
              <a:t>Product Support Centers</a:t>
            </a:r>
            <a:br>
              <a:rPr lang="en-US" altLang="zh-TW" sz="800" b="1">
                <a:ea typeface="新細明體" charset="-120"/>
              </a:rPr>
            </a:br>
            <a:r>
              <a:rPr lang="en-US" altLang="zh-TW" sz="700">
                <a:ea typeface="新細明體" charset="-120"/>
              </a:rPr>
              <a:t>Get answers to frequently asked questions, plus how-to articles and step-by-step instructions organized </a:t>
            </a:r>
            <a:br>
              <a:rPr lang="en-US" altLang="zh-TW" sz="700">
                <a:ea typeface="新細明體" charset="-120"/>
              </a:rPr>
            </a:br>
            <a:r>
              <a:rPr lang="en-US" altLang="zh-TW" sz="700">
                <a:ea typeface="新細明體" charset="-120"/>
              </a:rPr>
              <a:t>by product.</a:t>
            </a:r>
          </a:p>
          <a:p>
            <a:pPr eaLnBrk="1" hangingPunct="1">
              <a:spcAft>
                <a:spcPct val="70000"/>
              </a:spcAft>
            </a:pPr>
            <a:r>
              <a:rPr lang="en-US" altLang="zh-TW" sz="800" b="1">
                <a:ea typeface="新細明體" charset="-120"/>
              </a:rPr>
              <a:t>DLL Help Database </a:t>
            </a:r>
            <a:br>
              <a:rPr lang="en-US" altLang="zh-TW" sz="800" b="1">
                <a:ea typeface="新細明體" charset="-120"/>
              </a:rPr>
            </a:br>
            <a:r>
              <a:rPr lang="en-US" altLang="zh-TW" sz="700">
                <a:ea typeface="新細明體" charset="-120"/>
              </a:rPr>
              <a:t>Search here to identify the software used to install a specific DLL version.</a:t>
            </a:r>
          </a:p>
          <a:p>
            <a:pPr eaLnBrk="1" hangingPunct="1">
              <a:spcAft>
                <a:spcPct val="70000"/>
              </a:spcAft>
            </a:pPr>
            <a:r>
              <a:rPr lang="en-US" altLang="zh-TW" sz="800" b="1">
                <a:ea typeface="新細明體" charset="-120"/>
              </a:rPr>
              <a:t>Events and Errors Message Center</a:t>
            </a:r>
            <a:br>
              <a:rPr lang="en-US" altLang="zh-TW" sz="800" b="1">
                <a:ea typeface="新細明體" charset="-120"/>
              </a:rPr>
            </a:br>
            <a:r>
              <a:rPr lang="en-US" altLang="zh-TW" sz="700">
                <a:ea typeface="新細明體" charset="-120"/>
              </a:rPr>
              <a:t>Resolve event and error messages fast with explanations, recommendations, and links to support and resources.</a:t>
            </a:r>
          </a:p>
          <a:p>
            <a:pPr eaLnBrk="1" hangingPunct="1">
              <a:spcAft>
                <a:spcPct val="70000"/>
              </a:spcAft>
            </a:pPr>
            <a:r>
              <a:rPr lang="en-US" altLang="zh-TW" sz="800" b="1">
                <a:ea typeface="新細明體" charset="-120"/>
              </a:rPr>
              <a:t>Support Webcasts</a:t>
            </a:r>
            <a:br>
              <a:rPr lang="en-US" altLang="zh-TW" sz="800" b="1">
                <a:ea typeface="新細明體" charset="-120"/>
              </a:rPr>
            </a:br>
            <a:r>
              <a:rPr lang="en-US" altLang="zh-TW" sz="700">
                <a:ea typeface="新細明體" charset="-120"/>
              </a:rPr>
              <a:t>Tune in to live technical presentations by Microsoft experts and take part in real-time Q&amp;A.</a:t>
            </a:r>
            <a:endParaRPr lang="en-US" altLang="zh-TW" sz="800" b="1">
              <a:ea typeface="新細明體" charset="-120"/>
            </a:endParaRPr>
          </a:p>
          <a:p>
            <a:pPr eaLnBrk="1" hangingPunct="1">
              <a:spcAft>
                <a:spcPct val="70000"/>
              </a:spcAft>
            </a:pPr>
            <a:r>
              <a:rPr lang="en-US" altLang="zh-TW" sz="800" b="1">
                <a:ea typeface="新細明體" charset="-120"/>
              </a:rPr>
              <a:t>Chats</a:t>
            </a:r>
            <a:br>
              <a:rPr lang="en-US" altLang="zh-TW" sz="800" b="1">
                <a:ea typeface="新細明體" charset="-120"/>
              </a:rPr>
            </a:br>
            <a:r>
              <a:rPr lang="en-US" altLang="zh-TW" sz="700">
                <a:ea typeface="新細明體" charset="-120"/>
              </a:rPr>
              <a:t>Chat online with Microsoft specialists </a:t>
            </a:r>
            <a:br>
              <a:rPr lang="en-US" altLang="zh-TW" sz="700">
                <a:ea typeface="新細明體" charset="-120"/>
              </a:rPr>
            </a:br>
            <a:r>
              <a:rPr lang="en-US" altLang="zh-TW" sz="700">
                <a:ea typeface="新細明體" charset="-120"/>
              </a:rPr>
              <a:t>or search the transcript archives.</a:t>
            </a:r>
          </a:p>
          <a:p>
            <a:pPr eaLnBrk="1" hangingPunct="1">
              <a:spcAft>
                <a:spcPct val="70000"/>
              </a:spcAft>
            </a:pPr>
            <a:r>
              <a:rPr lang="en-US" altLang="zh-TW" sz="800" b="1">
                <a:ea typeface="新細明體" charset="-120"/>
              </a:rPr>
              <a:t>User Group Program</a:t>
            </a:r>
            <a:br>
              <a:rPr lang="en-US" altLang="zh-TW" sz="800" b="1">
                <a:ea typeface="新細明體" charset="-120"/>
              </a:rPr>
            </a:br>
            <a:r>
              <a:rPr lang="en-US" altLang="zh-TW" sz="700">
                <a:ea typeface="新細明體" charset="-120"/>
              </a:rPr>
              <a:t>Access information and support for IT and other interest-specific user groups.</a:t>
            </a:r>
          </a:p>
          <a:p>
            <a:pPr eaLnBrk="1" hangingPunct="1">
              <a:spcAft>
                <a:spcPct val="70000"/>
              </a:spcAft>
            </a:pPr>
            <a:r>
              <a:rPr lang="en-US" altLang="zh-TW" sz="800" b="1">
                <a:ea typeface="新細明體" charset="-120"/>
              </a:rPr>
              <a:t>TechNet Security Resource Center</a:t>
            </a:r>
            <a:br>
              <a:rPr lang="en-US" altLang="zh-TW" sz="800" b="1">
                <a:ea typeface="新細明體" charset="-120"/>
              </a:rPr>
            </a:br>
            <a:r>
              <a:rPr lang="en-US" altLang="zh-TW" sz="700">
                <a:ea typeface="新細明體" charset="-120"/>
              </a:rPr>
              <a:t>Get ahead of security risks with </a:t>
            </a:r>
            <a:br>
              <a:rPr lang="en-US" altLang="zh-TW" sz="700">
                <a:ea typeface="新細明體" charset="-120"/>
              </a:rPr>
            </a:br>
            <a:r>
              <a:rPr lang="en-US" altLang="zh-TW" sz="700">
                <a:ea typeface="新細明體" charset="-120"/>
              </a:rPr>
              <a:t>resources that keep you current, </a:t>
            </a:r>
            <a:br>
              <a:rPr lang="en-US" altLang="zh-TW" sz="700">
                <a:ea typeface="新細明體" charset="-120"/>
              </a:rPr>
            </a:br>
            <a:r>
              <a:rPr lang="en-US" altLang="zh-TW" sz="700">
                <a:ea typeface="新細明體" charset="-120"/>
              </a:rPr>
              <a:t>including security newsletters and </a:t>
            </a:r>
            <a:br>
              <a:rPr lang="en-US" altLang="zh-TW" sz="700">
                <a:ea typeface="新細明體" charset="-120"/>
              </a:rPr>
            </a:br>
            <a:r>
              <a:rPr lang="en-US" altLang="zh-TW" sz="700">
                <a:ea typeface="新細明體" charset="-120"/>
              </a:rPr>
              <a:t>the Microsoft notification service.</a:t>
            </a:r>
          </a:p>
        </p:txBody>
      </p:sp>
      <p:sp>
        <p:nvSpPr>
          <p:cNvPr id="780292" name="Text Box 4"/>
          <p:cNvSpPr txBox="1">
            <a:spLocks noChangeArrowheads="1"/>
          </p:cNvSpPr>
          <p:nvPr/>
        </p:nvSpPr>
        <p:spPr bwMode="auto">
          <a:xfrm>
            <a:off x="3602038" y="941388"/>
            <a:ext cx="1939925" cy="3327400"/>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charset="-120"/>
              </a:rPr>
              <a:t>2. Subscription-Based </a:t>
            </a:r>
            <a:br>
              <a:rPr lang="en-US" altLang="zh-TW" sz="1100" b="1">
                <a:solidFill>
                  <a:srgbClr val="112E58"/>
                </a:solidFill>
                <a:ea typeface="新細明體" charset="-120"/>
              </a:rPr>
            </a:br>
            <a:r>
              <a:rPr lang="en-US" altLang="zh-TW" sz="1100" b="1">
                <a:solidFill>
                  <a:srgbClr val="112E58"/>
                </a:solidFill>
                <a:ea typeface="新細明體" charset="-120"/>
              </a:rPr>
              <a:t>    Support</a:t>
            </a:r>
          </a:p>
          <a:p>
            <a:pPr eaLnBrk="1" hangingPunct="1">
              <a:tabLst>
                <a:tab pos="153988" algn="l"/>
              </a:tabLst>
            </a:pPr>
            <a:r>
              <a:rPr lang="en-US" altLang="zh-TW" sz="800" b="1">
                <a:ea typeface="新細明體" charset="-120"/>
              </a:rPr>
              <a:t>TechNet Subscription</a:t>
            </a:r>
          </a:p>
          <a:p>
            <a:pPr eaLnBrk="1" hangingPunct="1">
              <a:spcAft>
                <a:spcPct val="70000"/>
              </a:spcAft>
              <a:tabLst>
                <a:tab pos="153988" algn="l"/>
              </a:tabLst>
            </a:pPr>
            <a:r>
              <a:rPr lang="en-US" altLang="zh-TW" sz="700">
                <a:ea typeface="新細明體" charset="-120"/>
              </a:rPr>
              <a:t>Subscribe to TechNet for a personal </a:t>
            </a:r>
            <a:br>
              <a:rPr lang="en-US" altLang="zh-TW" sz="700">
                <a:ea typeface="新細明體" charset="-120"/>
              </a:rPr>
            </a:br>
            <a:r>
              <a:rPr lang="en-US" altLang="zh-TW" sz="700">
                <a:ea typeface="新細明體" charset="-120"/>
              </a:rPr>
              <a:t>library of articles, service packs, how-tos, resource kits, tools, utilities, and more. Your subscription includes monthly updates delivered on CD or DVD, so you always have the latest information, </a:t>
            </a:r>
            <a:br>
              <a:rPr lang="en-US" altLang="zh-TW" sz="700">
                <a:ea typeface="新細明體" charset="-120"/>
              </a:rPr>
            </a:br>
            <a:r>
              <a:rPr lang="en-US" altLang="zh-TW" sz="700">
                <a:ea typeface="新細明體" charset="-120"/>
              </a:rPr>
              <a:t>straight from the source.</a:t>
            </a:r>
            <a:endParaRPr lang="en-US" altLang="zh-TW" sz="800" b="1">
              <a:ea typeface="新細明體" charset="-120"/>
            </a:endParaRPr>
          </a:p>
          <a:p>
            <a:pPr eaLnBrk="1" hangingPunct="1">
              <a:spcAft>
                <a:spcPct val="70000"/>
              </a:spcAft>
              <a:tabLst>
                <a:tab pos="153988" algn="l"/>
              </a:tabLst>
            </a:pPr>
            <a:r>
              <a:rPr lang="en-US" altLang="zh-TW" sz="700">
                <a:ea typeface="新細明體" charset="-120"/>
              </a:rPr>
              <a:t>Upgrade to a TechNet Plus subscription and add all this:</a:t>
            </a:r>
          </a:p>
          <a:p>
            <a:pPr eaLnBrk="1" hangingPunct="1">
              <a:spcAft>
                <a:spcPct val="70000"/>
              </a:spcAft>
              <a:tabLst>
                <a:tab pos="153988" algn="l"/>
              </a:tabLst>
            </a:pPr>
            <a:r>
              <a:rPr lang="en-US" altLang="zh-TW" sz="700" b="1">
                <a:ea typeface="新細明體" charset="-120"/>
              </a:rPr>
              <a:t>1.</a:t>
            </a:r>
            <a:r>
              <a:rPr lang="en-US" altLang="zh-TW" sz="700">
                <a:ea typeface="新細明體" charset="-120"/>
              </a:rPr>
              <a:t>	Full-version evaluation software, 	including Microsoft Office </a:t>
            </a:r>
            <a:br>
              <a:rPr lang="en-US" altLang="zh-TW" sz="700">
                <a:ea typeface="新細明體" charset="-120"/>
              </a:rPr>
            </a:br>
            <a:r>
              <a:rPr lang="en-US" altLang="zh-TW" sz="700">
                <a:ea typeface="新細明體" charset="-120"/>
              </a:rPr>
              <a:t>	System and Windows Server 	System™ products, without </a:t>
            </a:r>
            <a:br>
              <a:rPr lang="en-US" altLang="zh-TW" sz="700">
                <a:ea typeface="新細明體" charset="-120"/>
              </a:rPr>
            </a:br>
            <a:r>
              <a:rPr lang="en-US" altLang="zh-TW" sz="700">
                <a:ea typeface="新細明體" charset="-120"/>
              </a:rPr>
              <a:t>	time restrictions.</a:t>
            </a:r>
          </a:p>
          <a:p>
            <a:pPr eaLnBrk="1" hangingPunct="1">
              <a:spcAft>
                <a:spcPct val="70000"/>
              </a:spcAft>
              <a:tabLst>
                <a:tab pos="153988" algn="l"/>
              </a:tabLst>
            </a:pPr>
            <a:r>
              <a:rPr lang="en-US" altLang="zh-TW" sz="700" b="1">
                <a:ea typeface="新細明體" charset="-120"/>
              </a:rPr>
              <a:t>2.</a:t>
            </a:r>
            <a:r>
              <a:rPr lang="en-US" altLang="zh-TW" sz="700">
                <a:ea typeface="新細明體" charset="-120"/>
              </a:rPr>
              <a:t> 	Free support — two complimentary 	incidents, plus a discount on other 	support calls.</a:t>
            </a:r>
          </a:p>
          <a:p>
            <a:pPr eaLnBrk="1" hangingPunct="1">
              <a:spcAft>
                <a:spcPct val="70000"/>
              </a:spcAft>
              <a:tabLst>
                <a:tab pos="153988" algn="l"/>
              </a:tabLst>
            </a:pPr>
            <a:r>
              <a:rPr lang="en-US" altLang="zh-TW" sz="700" b="1">
                <a:ea typeface="新細明體" charset="-120"/>
              </a:rPr>
              <a:t>3.</a:t>
            </a:r>
            <a:r>
              <a:rPr lang="en-US" altLang="zh-TW" sz="700">
                <a:ea typeface="新細明體" charset="-120"/>
              </a:rPr>
              <a:t> 	Unlimited, next-business-day </a:t>
            </a:r>
            <a:br>
              <a:rPr lang="en-US" altLang="zh-TW" sz="700">
                <a:ea typeface="新細明體" charset="-120"/>
              </a:rPr>
            </a:br>
            <a:r>
              <a:rPr lang="en-US" altLang="zh-TW" sz="700">
                <a:ea typeface="新細明體" charset="-120"/>
              </a:rPr>
              <a:t>	access to reliable answers from </a:t>
            </a:r>
            <a:br>
              <a:rPr lang="en-US" altLang="zh-TW" sz="700">
                <a:ea typeface="新細明體" charset="-120"/>
              </a:rPr>
            </a:br>
            <a:r>
              <a:rPr lang="en-US" altLang="zh-TW" sz="700">
                <a:ea typeface="新細明體" charset="-120"/>
              </a:rPr>
              <a:t>	the IT community and Microsoft </a:t>
            </a:r>
            <a:br>
              <a:rPr lang="en-US" altLang="zh-TW" sz="700">
                <a:ea typeface="新細明體" charset="-120"/>
              </a:rPr>
            </a:br>
            <a:r>
              <a:rPr lang="en-US" altLang="zh-TW" sz="700">
                <a:ea typeface="新細明體" charset="-120"/>
              </a:rPr>
              <a:t>	Support Professionals through 	Managed Newsgroups (English only).</a:t>
            </a:r>
            <a:endParaRPr lang="en-US" altLang="zh-TW">
              <a:ea typeface="新細明體" charset="-120"/>
            </a:endParaRPr>
          </a:p>
        </p:txBody>
      </p:sp>
      <p:sp>
        <p:nvSpPr>
          <p:cNvPr id="780293" name="Text Box 5"/>
          <p:cNvSpPr txBox="1">
            <a:spLocks noChangeArrowheads="1"/>
          </p:cNvSpPr>
          <p:nvPr/>
        </p:nvSpPr>
        <p:spPr bwMode="auto">
          <a:xfrm>
            <a:off x="5472113" y="942975"/>
            <a:ext cx="1939925" cy="2319338"/>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charset="-120"/>
              </a:rPr>
              <a:t>3. Assisted Incident </a:t>
            </a:r>
            <a:br>
              <a:rPr lang="en-US" altLang="zh-TW" sz="1100" b="1">
                <a:solidFill>
                  <a:srgbClr val="112E58"/>
                </a:solidFill>
                <a:ea typeface="新細明體" charset="-120"/>
              </a:rPr>
            </a:br>
            <a:r>
              <a:rPr lang="en-US" altLang="zh-TW" sz="1100" b="1">
                <a:solidFill>
                  <a:srgbClr val="112E58"/>
                </a:solidFill>
                <a:ea typeface="新細明體" charset="-120"/>
              </a:rPr>
              <a:t>    Support</a:t>
            </a:r>
          </a:p>
          <a:p>
            <a:pPr eaLnBrk="1" hangingPunct="1">
              <a:spcAft>
                <a:spcPct val="70000"/>
              </a:spcAft>
              <a:tabLst>
                <a:tab pos="153988" algn="l"/>
              </a:tabLst>
            </a:pPr>
            <a:r>
              <a:rPr lang="en-US" altLang="zh-TW" sz="800" b="1">
                <a:ea typeface="新細明體" charset="-120"/>
              </a:rPr>
              <a:t>E-mail Support</a:t>
            </a:r>
            <a:br>
              <a:rPr lang="en-US" altLang="zh-TW" sz="800" b="1">
                <a:ea typeface="新細明體" charset="-120"/>
              </a:rPr>
            </a:br>
            <a:r>
              <a:rPr lang="en-US" altLang="zh-TW" sz="700">
                <a:ea typeface="新細明體" charset="-120"/>
              </a:rPr>
              <a:t>Get online incident help via e-mail from a Microsoft Support Professional.</a:t>
            </a:r>
            <a:endParaRPr lang="en-US" altLang="zh-TW" sz="800" b="1">
              <a:ea typeface="新細明體" charset="-120"/>
            </a:endParaRPr>
          </a:p>
          <a:p>
            <a:pPr eaLnBrk="1" hangingPunct="1">
              <a:spcAft>
                <a:spcPct val="70000"/>
              </a:spcAft>
              <a:tabLst>
                <a:tab pos="153988" algn="l"/>
              </a:tabLst>
            </a:pPr>
            <a:r>
              <a:rPr lang="en-US" altLang="zh-TW" sz="800" b="1">
                <a:ea typeface="新細明體" charset="-120"/>
              </a:rPr>
              <a:t>Phone Support</a:t>
            </a:r>
            <a:br>
              <a:rPr lang="en-US" altLang="zh-TW" sz="800" b="1">
                <a:ea typeface="新細明體" charset="-120"/>
              </a:rPr>
            </a:br>
            <a:r>
              <a:rPr lang="en-US" altLang="zh-TW" sz="700">
                <a:ea typeface="新細明體" charset="-120"/>
              </a:rPr>
              <a:t>Get incident help over the phone from a Microsoft Support Professional.</a:t>
            </a:r>
          </a:p>
          <a:p>
            <a:pPr eaLnBrk="1" hangingPunct="1">
              <a:spcAft>
                <a:spcPct val="70000"/>
              </a:spcAft>
              <a:tabLst>
                <a:tab pos="153988" algn="l"/>
              </a:tabLst>
            </a:pPr>
            <a:r>
              <a:rPr lang="en-US" altLang="zh-TW" sz="800" b="1">
                <a:ea typeface="新細明體" charset="-120"/>
              </a:rPr>
              <a:t>Phone Support Contract</a:t>
            </a:r>
            <a:br>
              <a:rPr lang="en-US" altLang="zh-TW" sz="800" b="1">
                <a:ea typeface="新細明體" charset="-120"/>
              </a:rPr>
            </a:br>
            <a:r>
              <a:rPr lang="en-US" altLang="zh-TW" sz="700">
                <a:ea typeface="新細明體" charset="-120"/>
              </a:rPr>
              <a:t>Save with a discounted 5-Pack Phone Support contract.</a:t>
            </a:r>
          </a:p>
          <a:p>
            <a:pPr eaLnBrk="1" hangingPunct="1">
              <a:spcAft>
                <a:spcPct val="70000"/>
              </a:spcAft>
              <a:tabLst>
                <a:tab pos="153988" algn="l"/>
              </a:tabLst>
            </a:pPr>
            <a:r>
              <a:rPr lang="en-US" altLang="zh-TW" sz="800" b="1">
                <a:ea typeface="新細明體" charset="-120"/>
              </a:rPr>
              <a:t>Advisory Services</a:t>
            </a:r>
            <a:br>
              <a:rPr lang="en-US" altLang="zh-TW" sz="800" b="1">
                <a:ea typeface="新細明體" charset="-120"/>
              </a:rPr>
            </a:br>
            <a:r>
              <a:rPr lang="en-US" altLang="zh-TW" sz="700">
                <a:ea typeface="新細明體" charset="-120"/>
              </a:rPr>
              <a:t>Add remotely delivered consultation options from Microsoft Advisory Services for proactive support that goes far beyond routine product maintenance.</a:t>
            </a:r>
          </a:p>
        </p:txBody>
      </p:sp>
      <p:sp>
        <p:nvSpPr>
          <p:cNvPr id="780294" name="Text Box 6"/>
          <p:cNvSpPr txBox="1">
            <a:spLocks noChangeArrowheads="1"/>
          </p:cNvSpPr>
          <p:nvPr/>
        </p:nvSpPr>
        <p:spPr bwMode="auto">
          <a:xfrm>
            <a:off x="7342188" y="941388"/>
            <a:ext cx="1939925" cy="2682875"/>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charset="-120"/>
              </a:rPr>
              <a:t>4. Contract-Based </a:t>
            </a:r>
            <a:br>
              <a:rPr lang="en-US" altLang="zh-TW" sz="1100" b="1">
                <a:solidFill>
                  <a:srgbClr val="112E58"/>
                </a:solidFill>
                <a:ea typeface="新細明體" charset="-120"/>
              </a:rPr>
            </a:br>
            <a:r>
              <a:rPr lang="en-US" altLang="zh-TW" sz="1100" b="1">
                <a:solidFill>
                  <a:srgbClr val="112E58"/>
                </a:solidFill>
                <a:ea typeface="新細明體" charset="-120"/>
              </a:rPr>
              <a:t>    Support</a:t>
            </a:r>
          </a:p>
          <a:p>
            <a:pPr eaLnBrk="1" hangingPunct="1">
              <a:spcAft>
                <a:spcPct val="70000"/>
              </a:spcAft>
              <a:tabLst>
                <a:tab pos="153988" algn="l"/>
              </a:tabLst>
            </a:pPr>
            <a:r>
              <a:rPr lang="en-US" altLang="zh-TW" sz="800" b="1">
                <a:ea typeface="新細明體" charset="-120"/>
              </a:rPr>
              <a:t>Premier Support</a:t>
            </a:r>
            <a:br>
              <a:rPr lang="en-US" altLang="zh-TW" sz="800" b="1">
                <a:ea typeface="新細明體" charset="-120"/>
              </a:rPr>
            </a:br>
            <a:r>
              <a:rPr lang="en-US" altLang="zh-TW" sz="700">
                <a:ea typeface="新細明體" charset="-120"/>
              </a:rPr>
              <a:t>Get the flexibility to match support </a:t>
            </a:r>
            <a:br>
              <a:rPr lang="en-US" altLang="zh-TW" sz="700">
                <a:ea typeface="新細明體" charset="-120"/>
              </a:rPr>
            </a:br>
            <a:r>
              <a:rPr lang="en-US" altLang="zh-TW" sz="700">
                <a:ea typeface="新細明體" charset="-120"/>
              </a:rPr>
              <a:t>options to your organization and </a:t>
            </a:r>
            <a:br>
              <a:rPr lang="en-US" altLang="zh-TW" sz="700">
                <a:ea typeface="新細明體" charset="-120"/>
              </a:rPr>
            </a:br>
            <a:r>
              <a:rPr lang="en-US" altLang="zh-TW" sz="700">
                <a:ea typeface="新細明體" charset="-120"/>
              </a:rPr>
              <a:t>enjoy direct access to Microsoft </a:t>
            </a:r>
            <a:br>
              <a:rPr lang="en-US" altLang="zh-TW" sz="700">
                <a:ea typeface="新細明體" charset="-120"/>
              </a:rPr>
            </a:br>
            <a:r>
              <a:rPr lang="en-US" altLang="zh-TW" sz="700">
                <a:ea typeface="新細明體" charset="-120"/>
              </a:rPr>
              <a:t>technical experts at any time, day </a:t>
            </a:r>
            <a:br>
              <a:rPr lang="en-US" altLang="zh-TW" sz="700">
                <a:ea typeface="新細明體" charset="-120"/>
              </a:rPr>
            </a:br>
            <a:r>
              <a:rPr lang="en-US" altLang="zh-TW" sz="700">
                <a:ea typeface="新細明體" charset="-120"/>
              </a:rPr>
              <a:t>or night. Premier Support delivers customized options for businesses </a:t>
            </a:r>
            <a:br>
              <a:rPr lang="en-US" altLang="zh-TW" sz="700">
                <a:ea typeface="新細明體" charset="-120"/>
              </a:rPr>
            </a:br>
            <a:r>
              <a:rPr lang="en-US" altLang="zh-TW" sz="700">
                <a:ea typeface="新細明體" charset="-120"/>
              </a:rPr>
              <a:t>with complex needs, including </a:t>
            </a:r>
            <a:br>
              <a:rPr lang="en-US" altLang="zh-TW" sz="700">
                <a:ea typeface="新細明體" charset="-120"/>
              </a:rPr>
            </a:br>
            <a:r>
              <a:rPr lang="en-US" altLang="zh-TW" sz="700">
                <a:ea typeface="新細明體" charset="-120"/>
              </a:rPr>
              <a:t>dedicated technical professionals to oversee your support, 24x7 problem resolution, and training and workshops that keep your IT staff up to date. </a:t>
            </a:r>
          </a:p>
          <a:p>
            <a:pPr eaLnBrk="1" hangingPunct="1">
              <a:spcAft>
                <a:spcPct val="70000"/>
              </a:spcAft>
              <a:tabLst>
                <a:tab pos="153988" algn="l"/>
              </a:tabLst>
            </a:pPr>
            <a:r>
              <a:rPr lang="en-US" altLang="zh-TW" sz="800" b="1">
                <a:ea typeface="新細明體" charset="-120"/>
              </a:rPr>
              <a:t>Essential Support</a:t>
            </a:r>
            <a:br>
              <a:rPr lang="en-US" altLang="zh-TW" sz="800" b="1">
                <a:ea typeface="新細明體" charset="-120"/>
              </a:rPr>
            </a:br>
            <a:r>
              <a:rPr lang="en-US" altLang="zh-TW" sz="700">
                <a:ea typeface="新細明體" charset="-120"/>
              </a:rPr>
              <a:t>Essential Support offers prepackaged options specifically designed to meet </a:t>
            </a:r>
            <a:br>
              <a:rPr lang="en-US" altLang="zh-TW" sz="700">
                <a:ea typeface="新細明體" charset="-120"/>
              </a:rPr>
            </a:br>
            <a:r>
              <a:rPr lang="en-US" altLang="zh-TW" sz="700">
                <a:ea typeface="新細明體" charset="-120"/>
              </a:rPr>
              <a:t>the fundamental support requirements </a:t>
            </a:r>
            <a:br>
              <a:rPr lang="en-US" altLang="zh-TW" sz="700">
                <a:ea typeface="新細明體" charset="-120"/>
              </a:rPr>
            </a:br>
            <a:r>
              <a:rPr lang="en-US" altLang="zh-TW" sz="700">
                <a:ea typeface="新細明體" charset="-120"/>
              </a:rPr>
              <a:t>of any business, large or small. Includes account management, problem </a:t>
            </a:r>
            <a:br>
              <a:rPr lang="en-US" altLang="zh-TW" sz="700">
                <a:ea typeface="新細明體" charset="-120"/>
              </a:rPr>
            </a:br>
            <a:r>
              <a:rPr lang="en-US" altLang="zh-TW" sz="700">
                <a:ea typeface="新細明體" charset="-120"/>
              </a:rPr>
              <a:t>resolution, and information services.</a:t>
            </a:r>
          </a:p>
        </p:txBody>
      </p:sp>
      <p:pic>
        <p:nvPicPr>
          <p:cNvPr id="780297" name="Picture 9" descr="TechNet_wL"/>
          <p:cNvPicPr>
            <a:picLocks noChangeAspect="1" noChangeArrowheads="1"/>
          </p:cNvPicPr>
          <p:nvPr/>
        </p:nvPicPr>
        <p:blipFill>
          <a:blip r:embed="rId4"/>
          <a:srcRect/>
          <a:stretch>
            <a:fillRect/>
          </a:stretch>
        </p:blipFill>
        <p:spPr bwMode="auto">
          <a:xfrm>
            <a:off x="5541963" y="6183313"/>
            <a:ext cx="3584575" cy="73025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dirty="0"/>
              <a:t>Forefront Security </a:t>
            </a:r>
            <a:r>
              <a:rPr lang="zh-TW" altLang="en-US" dirty="0" smtClean="0"/>
              <a:t>全產品</a:t>
            </a:r>
            <a:endParaRPr lang="zh-TW" altLang="en-US" dirty="0"/>
          </a:p>
        </p:txBody>
      </p:sp>
      <p:sp>
        <p:nvSpPr>
          <p:cNvPr id="37" name="Rectangle 61"/>
          <p:cNvSpPr/>
          <p:nvPr/>
        </p:nvSpPr>
        <p:spPr bwMode="auto">
          <a:xfrm>
            <a:off x="5823002" y="1447800"/>
            <a:ext cx="2583549" cy="4572000"/>
          </a:xfrm>
          <a:prstGeom prst="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38" name="Rectangle 60"/>
          <p:cNvSpPr/>
          <p:nvPr/>
        </p:nvSpPr>
        <p:spPr bwMode="auto">
          <a:xfrm>
            <a:off x="3377351" y="1447800"/>
            <a:ext cx="2514600" cy="4572000"/>
          </a:xfrm>
          <a:prstGeom prst="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CC2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39" name="Rectangle 59"/>
          <p:cNvSpPr>
            <a:spLocks noChangeArrowheads="1"/>
          </p:cNvSpPr>
          <p:nvPr/>
        </p:nvSpPr>
        <p:spPr bwMode="auto">
          <a:xfrm>
            <a:off x="1066800" y="1447800"/>
            <a:ext cx="2362200" cy="4572000"/>
          </a:xfrm>
          <a:prstGeom prst="rect">
            <a:avLst/>
          </a:prstGeom>
          <a:gradFill rotWithShape="1">
            <a:gsLst>
              <a:gs pos="0">
                <a:srgbClr val="2681E6">
                  <a:shade val="15000"/>
                  <a:satMod val="180000"/>
                </a:srgbClr>
              </a:gs>
              <a:gs pos="50000">
                <a:srgbClr val="2681E6">
                  <a:shade val="45000"/>
                  <a:satMod val="170000"/>
                </a:srgbClr>
              </a:gs>
              <a:gs pos="70000">
                <a:srgbClr val="2681E6">
                  <a:tint val="99000"/>
                  <a:shade val="65000"/>
                  <a:satMod val="155000"/>
                </a:srgbClr>
              </a:gs>
              <a:gs pos="100000">
                <a:srgbClr val="2681E6">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681E6">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40" name="Text Box 5"/>
          <p:cNvSpPr txBox="1">
            <a:spLocks noChangeArrowheads="1"/>
          </p:cNvSpPr>
          <p:nvPr/>
        </p:nvSpPr>
        <p:spPr bwMode="auto">
          <a:xfrm>
            <a:off x="1167551" y="1066800"/>
            <a:ext cx="2133600" cy="366712"/>
          </a:xfrm>
          <a:prstGeom prst="rect">
            <a:avLst/>
          </a:prstGeom>
          <a:noFill/>
          <a:ln w="28575" algn="ctr">
            <a:noFill/>
            <a:miter lim="800000"/>
            <a:headEnd/>
            <a:tailEnd/>
          </a:ln>
        </p:spPr>
        <p:txBody>
          <a:bodyPr wrap="none" anchor="ctr"/>
          <a:lstStyle/>
          <a:p>
            <a:pPr algn="ctr" eaLnBrk="0" hangingPunct="0">
              <a:defRPr/>
            </a:pPr>
            <a:r>
              <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Past</a:t>
            </a:r>
          </a:p>
        </p:txBody>
      </p:sp>
      <p:sp>
        <p:nvSpPr>
          <p:cNvPr id="41" name="Text Box 11"/>
          <p:cNvSpPr txBox="1">
            <a:spLocks noChangeArrowheads="1"/>
          </p:cNvSpPr>
          <p:nvPr/>
        </p:nvSpPr>
        <p:spPr bwMode="auto">
          <a:xfrm>
            <a:off x="273862" y="1625600"/>
            <a:ext cx="745717" cy="400110"/>
          </a:xfrm>
          <a:prstGeom prst="rect">
            <a:avLst/>
          </a:prstGeom>
          <a:noFill/>
          <a:ln w="12700">
            <a:noFill/>
            <a:miter lim="800000"/>
            <a:headEnd/>
            <a:tailEnd/>
          </a:ln>
        </p:spPr>
        <p:txBody>
          <a:bodyPr wrap="none">
            <a:spAutoFit/>
          </a:bodyPr>
          <a:lstStyle/>
          <a:p>
            <a:pPr algn="ctr" eaLnBrk="0" hangingPunct="0">
              <a:defRPr/>
            </a:pPr>
            <a:r>
              <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Client</a:t>
            </a:r>
          </a:p>
        </p:txBody>
      </p:sp>
      <p:sp>
        <p:nvSpPr>
          <p:cNvPr id="42" name="Text Box 12"/>
          <p:cNvSpPr txBox="1">
            <a:spLocks noChangeArrowheads="1"/>
          </p:cNvSpPr>
          <p:nvPr/>
        </p:nvSpPr>
        <p:spPr bwMode="auto">
          <a:xfrm>
            <a:off x="272274" y="3352800"/>
            <a:ext cx="824265" cy="400110"/>
          </a:xfrm>
          <a:prstGeom prst="rect">
            <a:avLst/>
          </a:prstGeom>
          <a:noFill/>
          <a:ln w="12700">
            <a:noFill/>
            <a:miter lim="800000"/>
            <a:headEnd/>
            <a:tailEnd/>
          </a:ln>
        </p:spPr>
        <p:txBody>
          <a:bodyPr wrap="none">
            <a:spAutoFit/>
          </a:bodyPr>
          <a:lstStyle/>
          <a:p>
            <a:pPr algn="ctr" eaLnBrk="0" hangingPunct="0">
              <a:defRPr/>
            </a:pPr>
            <a:r>
              <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Server</a:t>
            </a:r>
          </a:p>
        </p:txBody>
      </p:sp>
      <p:sp>
        <p:nvSpPr>
          <p:cNvPr id="43" name="Text Box 13"/>
          <p:cNvSpPr txBox="1">
            <a:spLocks noChangeArrowheads="1"/>
          </p:cNvSpPr>
          <p:nvPr/>
        </p:nvSpPr>
        <p:spPr bwMode="auto">
          <a:xfrm>
            <a:off x="228600" y="5105400"/>
            <a:ext cx="707246" cy="400110"/>
          </a:xfrm>
          <a:prstGeom prst="rect">
            <a:avLst/>
          </a:prstGeom>
          <a:noFill/>
          <a:ln w="12700">
            <a:noFill/>
            <a:miter lim="800000"/>
            <a:headEnd/>
            <a:tailEnd/>
          </a:ln>
        </p:spPr>
        <p:txBody>
          <a:bodyPr wrap="none">
            <a:spAutoFit/>
          </a:bodyPr>
          <a:lstStyle/>
          <a:p>
            <a:pPr algn="ctr" eaLnBrk="0" hangingPunct="0">
              <a:defRPr/>
            </a:pPr>
            <a:r>
              <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Edge</a:t>
            </a:r>
          </a:p>
        </p:txBody>
      </p:sp>
      <p:pic>
        <p:nvPicPr>
          <p:cNvPr id="44" name="Picture 18" descr="antigen for sharepoint logo rev"/>
          <p:cNvPicPr>
            <a:picLocks noChangeAspect="1" noChangeArrowheads="1"/>
          </p:cNvPicPr>
          <p:nvPr/>
        </p:nvPicPr>
        <p:blipFill>
          <a:blip r:embed="rId2"/>
          <a:srcRect/>
          <a:stretch>
            <a:fillRect/>
          </a:stretch>
        </p:blipFill>
        <p:spPr bwMode="auto">
          <a:xfrm>
            <a:off x="1219201" y="3254822"/>
            <a:ext cx="914400" cy="355813"/>
          </a:xfrm>
          <a:prstGeom prst="rect">
            <a:avLst/>
          </a:prstGeom>
          <a:noFill/>
          <a:ln w="9525">
            <a:noFill/>
            <a:miter lim="800000"/>
            <a:headEnd/>
            <a:tailEnd/>
          </a:ln>
          <a:effectLst>
            <a:outerShdw dist="38100" dir="2700000" algn="tl" rotWithShape="0">
              <a:srgbClr val="000000">
                <a:alpha val="39999"/>
              </a:srgbClr>
            </a:outerShdw>
          </a:effectLst>
        </p:spPr>
      </p:pic>
      <p:pic>
        <p:nvPicPr>
          <p:cNvPr id="45" name="Picture 19" descr="antigen for instant messenging logo rev"/>
          <p:cNvPicPr>
            <a:picLocks noChangeAspect="1" noChangeArrowheads="1"/>
          </p:cNvPicPr>
          <p:nvPr/>
        </p:nvPicPr>
        <p:blipFill>
          <a:blip r:embed="rId3"/>
          <a:srcRect/>
          <a:stretch>
            <a:fillRect/>
          </a:stretch>
        </p:blipFill>
        <p:spPr bwMode="auto">
          <a:xfrm>
            <a:off x="1219200" y="4419599"/>
            <a:ext cx="1353312" cy="385804"/>
          </a:xfrm>
          <a:prstGeom prst="rect">
            <a:avLst/>
          </a:prstGeom>
          <a:noFill/>
          <a:ln w="9525">
            <a:noFill/>
            <a:miter lim="800000"/>
            <a:headEnd/>
            <a:tailEnd/>
          </a:ln>
          <a:effectLst>
            <a:outerShdw dist="38100" dir="2700000" algn="tl" rotWithShape="0">
              <a:srgbClr val="000000">
                <a:alpha val="39999"/>
              </a:srgbClr>
            </a:outerShdw>
          </a:effectLst>
        </p:spPr>
      </p:pic>
      <p:pic>
        <p:nvPicPr>
          <p:cNvPr id="46" name="Picture 20" descr="Antigen-Exchange_bL-r"/>
          <p:cNvPicPr>
            <a:picLocks noChangeAspect="1" noChangeArrowheads="1"/>
          </p:cNvPicPr>
          <p:nvPr/>
        </p:nvPicPr>
        <p:blipFill>
          <a:blip r:embed="rId4"/>
          <a:srcRect/>
          <a:stretch>
            <a:fillRect/>
          </a:stretch>
        </p:blipFill>
        <p:spPr bwMode="auto">
          <a:xfrm>
            <a:off x="1219200" y="2362200"/>
            <a:ext cx="556481" cy="307329"/>
          </a:xfrm>
          <a:prstGeom prst="rect">
            <a:avLst/>
          </a:prstGeom>
          <a:noFill/>
          <a:ln w="9525">
            <a:noFill/>
            <a:miter lim="800000"/>
            <a:headEnd/>
            <a:tailEnd/>
          </a:ln>
          <a:effectLst>
            <a:outerShdw dist="38100" dir="2700000" algn="tl" rotWithShape="0">
              <a:srgbClr val="000000">
                <a:alpha val="39999"/>
              </a:srgbClr>
            </a:outerShdw>
          </a:effectLst>
        </p:spPr>
      </p:pic>
      <p:pic>
        <p:nvPicPr>
          <p:cNvPr id="47" name="Picture 21" descr="Antigen-SMTP_bL_r"/>
          <p:cNvPicPr>
            <a:picLocks noChangeAspect="1" noChangeArrowheads="1"/>
          </p:cNvPicPr>
          <p:nvPr/>
        </p:nvPicPr>
        <p:blipFill>
          <a:blip r:embed="rId5"/>
          <a:srcRect/>
          <a:stretch>
            <a:fillRect/>
          </a:stretch>
        </p:blipFill>
        <p:spPr bwMode="auto">
          <a:xfrm>
            <a:off x="1981199" y="2362200"/>
            <a:ext cx="798045" cy="311124"/>
          </a:xfrm>
          <a:prstGeom prst="rect">
            <a:avLst/>
          </a:prstGeom>
          <a:noFill/>
          <a:ln w="9525">
            <a:noFill/>
            <a:miter lim="800000"/>
            <a:headEnd/>
            <a:tailEnd/>
          </a:ln>
          <a:effectLst>
            <a:outerShdw dist="38100" dir="2700000" algn="tl" rotWithShape="0">
              <a:srgbClr val="000000">
                <a:alpha val="39999"/>
              </a:srgbClr>
            </a:outerShdw>
          </a:effectLst>
        </p:spPr>
      </p:pic>
      <p:pic>
        <p:nvPicPr>
          <p:cNvPr id="48" name="Picture 22" descr="AntSpamMgr_bL_r"/>
          <p:cNvPicPr>
            <a:picLocks noChangeAspect="1" noChangeArrowheads="1"/>
          </p:cNvPicPr>
          <p:nvPr/>
        </p:nvPicPr>
        <p:blipFill>
          <a:blip r:embed="rId6"/>
          <a:srcRect/>
          <a:stretch>
            <a:fillRect/>
          </a:stretch>
        </p:blipFill>
        <p:spPr bwMode="auto">
          <a:xfrm>
            <a:off x="1219200" y="2743200"/>
            <a:ext cx="846105" cy="304800"/>
          </a:xfrm>
          <a:prstGeom prst="rect">
            <a:avLst/>
          </a:prstGeom>
          <a:noFill/>
          <a:ln w="9525">
            <a:noFill/>
            <a:miter lim="800000"/>
            <a:headEnd/>
            <a:tailEnd/>
          </a:ln>
          <a:effectLst>
            <a:outerShdw dist="38100" dir="2700000" algn="tl" rotWithShape="0">
              <a:srgbClr val="000000">
                <a:alpha val="39999"/>
              </a:srgbClr>
            </a:outerShdw>
          </a:effectLst>
        </p:spPr>
      </p:pic>
      <p:sp>
        <p:nvSpPr>
          <p:cNvPr id="49" name="AutoShape 29"/>
          <p:cNvSpPr>
            <a:spLocks/>
          </p:cNvSpPr>
          <p:nvPr/>
        </p:nvSpPr>
        <p:spPr bwMode="auto">
          <a:xfrm>
            <a:off x="2867025" y="2362200"/>
            <a:ext cx="257175" cy="685800"/>
          </a:xfrm>
          <a:prstGeom prst="rightBrace">
            <a:avLst>
              <a:gd name="adj1" fmla="val 54630"/>
              <a:gd name="adj2" fmla="val 50000"/>
            </a:avLst>
          </a:prstGeom>
          <a:noFill/>
          <a:ln w="19050">
            <a:solidFill>
              <a:srgbClr val="FFFFFF"/>
            </a:solidFill>
            <a:round/>
            <a:headEnd/>
            <a:tailEnd/>
          </a:ln>
          <a:effectLst>
            <a:outerShdw blurRad="50800" dist="38100" dir="2700000" algn="tl" rotWithShape="0">
              <a:prstClr val="black">
                <a:alpha val="40000"/>
              </a:prstClr>
            </a:outerShdw>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EBF7FF"/>
              </a:solidFill>
              <a:effectLst/>
              <a:uLnTx/>
              <a:uFillTx/>
              <a:latin typeface="Arial" pitchFamily="34" charset="0"/>
              <a:ea typeface="MS PGothic" pitchFamily="34" charset="-128"/>
              <a:cs typeface="Arial" pitchFamily="34" charset="0"/>
            </a:endParaRPr>
          </a:p>
        </p:txBody>
      </p:sp>
      <p:pic>
        <p:nvPicPr>
          <p:cNvPr id="50" name="Picture 30" descr="iag white on trans (grey) png"/>
          <p:cNvPicPr>
            <a:picLocks noChangeAspect="1" noChangeArrowheads="1"/>
          </p:cNvPicPr>
          <p:nvPr/>
        </p:nvPicPr>
        <p:blipFill>
          <a:blip r:embed="rId7"/>
          <a:srcRect/>
          <a:stretch>
            <a:fillRect/>
          </a:stretch>
        </p:blipFill>
        <p:spPr bwMode="auto">
          <a:xfrm>
            <a:off x="1219200" y="5524500"/>
            <a:ext cx="1828800" cy="288925"/>
          </a:xfrm>
          <a:prstGeom prst="rect">
            <a:avLst/>
          </a:prstGeom>
          <a:noFill/>
          <a:ln w="9525">
            <a:noFill/>
            <a:miter lim="800000"/>
            <a:headEnd/>
            <a:tailEnd/>
          </a:ln>
          <a:effectLst>
            <a:outerShdw dist="38100" dir="2700000" algn="tl" rotWithShape="0">
              <a:srgbClr val="000000">
                <a:alpha val="39999"/>
              </a:srgbClr>
            </a:outerShdw>
          </a:effectLst>
        </p:spPr>
      </p:pic>
      <p:pic>
        <p:nvPicPr>
          <p:cNvPr id="51" name="Picture 10" descr="ISAS_04"/>
          <p:cNvPicPr>
            <a:picLocks noChangeAspect="1" noChangeArrowheads="1"/>
          </p:cNvPicPr>
          <p:nvPr/>
        </p:nvPicPr>
        <p:blipFill>
          <a:blip r:embed="rId8"/>
          <a:srcRect/>
          <a:stretch>
            <a:fillRect/>
          </a:stretch>
        </p:blipFill>
        <p:spPr bwMode="auto">
          <a:xfrm>
            <a:off x="1219200" y="4953000"/>
            <a:ext cx="1828800" cy="393700"/>
          </a:xfrm>
          <a:prstGeom prst="rect">
            <a:avLst/>
          </a:prstGeom>
          <a:noFill/>
          <a:ln w="9525">
            <a:noFill/>
            <a:miter lim="800000"/>
            <a:headEnd/>
            <a:tailEnd/>
          </a:ln>
          <a:effectLst>
            <a:outerShdw dist="38100" dir="2700000" algn="tl" rotWithShape="0">
              <a:srgbClr val="000000">
                <a:alpha val="39999"/>
              </a:srgbClr>
            </a:outerShdw>
          </a:effectLst>
        </p:spPr>
      </p:pic>
      <p:pic>
        <p:nvPicPr>
          <p:cNvPr id="52" name="Picture 8" descr="ISAS 2006 log rev"/>
          <p:cNvPicPr>
            <a:picLocks noChangeAspect="1" noChangeArrowheads="1"/>
          </p:cNvPicPr>
          <p:nvPr/>
        </p:nvPicPr>
        <p:blipFill>
          <a:blip r:embed="rId9"/>
          <a:srcRect/>
          <a:stretch>
            <a:fillRect/>
          </a:stretch>
        </p:blipFill>
        <p:spPr bwMode="auto">
          <a:xfrm>
            <a:off x="3605951" y="4953000"/>
            <a:ext cx="1770063" cy="358775"/>
          </a:xfrm>
          <a:prstGeom prst="rect">
            <a:avLst/>
          </a:prstGeom>
          <a:noFill/>
          <a:ln w="9525">
            <a:noFill/>
            <a:miter lim="800000"/>
            <a:headEnd/>
            <a:tailEnd/>
          </a:ln>
          <a:effectLst>
            <a:outerShdw dist="38100" dir="2700000" algn="tl" rotWithShape="0">
              <a:srgbClr val="000000">
                <a:alpha val="39999"/>
              </a:srgbClr>
            </a:outerShdw>
          </a:effectLst>
        </p:spPr>
      </p:pic>
      <p:pic>
        <p:nvPicPr>
          <p:cNvPr id="53" name="Picture 16" descr="exchange-server"/>
          <p:cNvPicPr>
            <a:picLocks noChangeAspect="1" noChangeArrowheads="1"/>
          </p:cNvPicPr>
          <p:nvPr/>
        </p:nvPicPr>
        <p:blipFill>
          <a:blip r:embed="rId10"/>
          <a:srcRect t="-2214" r="27649" b="-19188"/>
          <a:stretch>
            <a:fillRect/>
          </a:stretch>
        </p:blipFill>
        <p:spPr bwMode="auto">
          <a:xfrm>
            <a:off x="3605951" y="2438400"/>
            <a:ext cx="2039937" cy="5826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4" name="Picture 19" descr="antigen for instant messenging logo rev"/>
          <p:cNvPicPr>
            <a:picLocks noChangeAspect="1" noChangeArrowheads="1"/>
          </p:cNvPicPr>
          <p:nvPr/>
        </p:nvPicPr>
        <p:blipFill>
          <a:blip r:embed="rId11"/>
          <a:srcRect/>
          <a:stretch>
            <a:fillRect/>
          </a:stretch>
        </p:blipFill>
        <p:spPr bwMode="auto">
          <a:xfrm>
            <a:off x="3605951" y="4413250"/>
            <a:ext cx="1355725" cy="387350"/>
          </a:xfrm>
          <a:prstGeom prst="rect">
            <a:avLst/>
          </a:prstGeom>
          <a:noFill/>
          <a:ln w="9525">
            <a:noFill/>
            <a:miter lim="800000"/>
            <a:headEnd/>
            <a:tailEnd/>
          </a:ln>
          <a:effectLst>
            <a:outerShdw dist="38100" dir="2700000" algn="tl" rotWithShape="0">
              <a:srgbClr val="000000">
                <a:alpha val="39999"/>
              </a:srgbClr>
            </a:outerShdw>
          </a:effectLst>
        </p:spPr>
      </p:pic>
      <p:pic>
        <p:nvPicPr>
          <p:cNvPr id="55" name="Picture 23" descr="FF-secure-shrpt_bL_r"/>
          <p:cNvPicPr>
            <a:picLocks noChangeAspect="1" noChangeArrowheads="1"/>
          </p:cNvPicPr>
          <p:nvPr/>
        </p:nvPicPr>
        <p:blipFill>
          <a:blip r:embed="rId12"/>
          <a:srcRect/>
          <a:stretch>
            <a:fillRect/>
          </a:stretch>
        </p:blipFill>
        <p:spPr bwMode="auto">
          <a:xfrm>
            <a:off x="3605951" y="3176059"/>
            <a:ext cx="1600200" cy="469900"/>
          </a:xfrm>
          <a:prstGeom prst="rect">
            <a:avLst/>
          </a:prstGeom>
          <a:noFill/>
          <a:ln w="9525">
            <a:noFill/>
            <a:miter lim="800000"/>
            <a:headEnd/>
            <a:tailEnd/>
          </a:ln>
          <a:effectLst>
            <a:outerShdw dist="38100" dir="2700000" algn="tl" rotWithShape="0">
              <a:srgbClr val="000000">
                <a:alpha val="39999"/>
              </a:srgbClr>
            </a:outerShdw>
          </a:effectLst>
        </p:spPr>
      </p:pic>
      <p:pic>
        <p:nvPicPr>
          <p:cNvPr id="56" name="Picture 2" descr="S:\White_Whale\6-00429_EsterChristoffersen\Client Supplied\IAG2007.png"/>
          <p:cNvPicPr>
            <a:picLocks noChangeAspect="1" noChangeArrowheads="1"/>
          </p:cNvPicPr>
          <p:nvPr/>
        </p:nvPicPr>
        <p:blipFill>
          <a:blip r:embed="rId13">
            <a:lum bright="100000"/>
          </a:blip>
          <a:srcRect/>
          <a:stretch>
            <a:fillRect/>
          </a:stretch>
        </p:blipFill>
        <p:spPr bwMode="auto">
          <a:xfrm>
            <a:off x="3605951" y="5464175"/>
            <a:ext cx="1828800" cy="349250"/>
          </a:xfrm>
          <a:prstGeom prst="rect">
            <a:avLst/>
          </a:prstGeom>
          <a:noFill/>
          <a:ln w="9525">
            <a:noFill/>
            <a:miter lim="800000"/>
            <a:headEnd/>
            <a:tailEnd/>
          </a:ln>
          <a:effectLst>
            <a:outerShdw dist="38100" dir="2700000" algn="tl" rotWithShape="0">
              <a:srgbClr val="000000">
                <a:alpha val="39999"/>
              </a:srgbClr>
            </a:outerShdw>
          </a:effectLst>
        </p:spPr>
      </p:pic>
      <p:pic>
        <p:nvPicPr>
          <p:cNvPr id="57" name="Picture 34" descr="C:\Documents and Settings\a-esthef\Desktop\CONTENT\Forefront-CS_bL_r.png"/>
          <p:cNvPicPr>
            <a:picLocks noChangeAspect="1" noChangeArrowheads="1"/>
          </p:cNvPicPr>
          <p:nvPr/>
        </p:nvPicPr>
        <p:blipFill>
          <a:blip r:embed="rId14"/>
          <a:srcRect/>
          <a:stretch>
            <a:fillRect/>
          </a:stretch>
        </p:blipFill>
        <p:spPr bwMode="auto">
          <a:xfrm>
            <a:off x="3605951" y="1562100"/>
            <a:ext cx="1066800" cy="493713"/>
          </a:xfrm>
          <a:prstGeom prst="rect">
            <a:avLst/>
          </a:prstGeom>
          <a:noFill/>
          <a:ln w="9525">
            <a:noFill/>
            <a:miter lim="800000"/>
            <a:headEnd/>
            <a:tailEnd/>
          </a:ln>
          <a:effectLst>
            <a:outerShdw dist="38100" dir="2700000" algn="tl" rotWithShape="0">
              <a:srgbClr val="000000">
                <a:alpha val="39999"/>
              </a:srgbClr>
            </a:outerShdw>
          </a:effectLst>
        </p:spPr>
      </p:pic>
      <p:pic>
        <p:nvPicPr>
          <p:cNvPr id="58" name="Picture 27" descr="FF-secure-OfcComSvr_bL_r"/>
          <p:cNvPicPr>
            <a:picLocks noChangeAspect="1" noChangeArrowheads="1"/>
          </p:cNvPicPr>
          <p:nvPr/>
        </p:nvPicPr>
        <p:blipFill>
          <a:blip r:embed="rId15"/>
          <a:srcRect/>
          <a:stretch>
            <a:fillRect/>
          </a:stretch>
        </p:blipFill>
        <p:spPr bwMode="auto">
          <a:xfrm>
            <a:off x="6051602" y="4392612"/>
            <a:ext cx="2234351" cy="357552"/>
          </a:xfrm>
          <a:prstGeom prst="rect">
            <a:avLst/>
          </a:prstGeom>
          <a:noFill/>
          <a:ln w="9525">
            <a:noFill/>
            <a:miter lim="800000"/>
            <a:headEnd/>
            <a:tailEnd/>
          </a:ln>
          <a:effectLst>
            <a:outerShdw dist="38100" dir="2700000" algn="tl" rotWithShape="0">
              <a:srgbClr val="000000">
                <a:alpha val="39999"/>
              </a:srgbClr>
            </a:outerShdw>
          </a:effectLst>
        </p:spPr>
      </p:pic>
      <p:sp>
        <p:nvSpPr>
          <p:cNvPr id="59" name="Text Box 11"/>
          <p:cNvSpPr txBox="1">
            <a:spLocks noChangeArrowheads="1"/>
          </p:cNvSpPr>
          <p:nvPr/>
        </p:nvSpPr>
        <p:spPr bwMode="auto">
          <a:xfrm>
            <a:off x="5975402" y="1547813"/>
            <a:ext cx="1905000" cy="584775"/>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r>
              <a:rPr lang="en-US" sz="1600" dirty="0">
                <a:solidFill>
                  <a:srgbClr val="EBF7FF"/>
                </a:solidFill>
                <a:latin typeface="Arial" pitchFamily="34" charset="0"/>
                <a:ea typeface="MS PGothic" pitchFamily="34" charset="-128"/>
                <a:cs typeface="Arial" pitchFamily="34" charset="0"/>
              </a:rPr>
              <a:t>Next Generation Client Security</a:t>
            </a:r>
          </a:p>
        </p:txBody>
      </p:sp>
      <p:sp>
        <p:nvSpPr>
          <p:cNvPr id="60" name="Text Box 11"/>
          <p:cNvSpPr txBox="1">
            <a:spLocks noChangeArrowheads="1"/>
          </p:cNvSpPr>
          <p:nvPr/>
        </p:nvSpPr>
        <p:spPr bwMode="auto">
          <a:xfrm>
            <a:off x="5975402" y="2438400"/>
            <a:ext cx="1981200" cy="584775"/>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defRPr/>
            </a:pPr>
            <a:r>
              <a:rPr lang="en-US" sz="1600" dirty="0">
                <a:solidFill>
                  <a:srgbClr val="EBF7FF"/>
                </a:solidFill>
                <a:latin typeface="Arial" pitchFamily="34" charset="0"/>
                <a:ea typeface="MS PGothic" pitchFamily="34" charset="-128"/>
                <a:cs typeface="Arial" pitchFamily="34" charset="0"/>
              </a:rPr>
              <a:t>Next Generation Server </a:t>
            </a:r>
            <a:r>
              <a:rPr lang="en-US" sz="1600" dirty="0" smtClean="0">
                <a:solidFill>
                  <a:srgbClr val="EBF7FF"/>
                </a:solidFill>
                <a:latin typeface="Arial" pitchFamily="34" charset="0"/>
                <a:ea typeface="MS PGothic" pitchFamily="34" charset="-128"/>
                <a:cs typeface="Arial" pitchFamily="34" charset="0"/>
              </a:rPr>
              <a:t>Security</a:t>
            </a:r>
            <a:endParaRPr lang="en-US" sz="1600" dirty="0">
              <a:solidFill>
                <a:srgbClr val="EBF7FF"/>
              </a:solidFill>
              <a:latin typeface="Arial" pitchFamily="34" charset="0"/>
              <a:ea typeface="MS PGothic" pitchFamily="34" charset="-128"/>
              <a:cs typeface="Arial" pitchFamily="34" charset="0"/>
            </a:endParaRPr>
          </a:p>
        </p:txBody>
      </p:sp>
      <p:sp>
        <p:nvSpPr>
          <p:cNvPr id="61" name="Text Box 11"/>
          <p:cNvSpPr txBox="1">
            <a:spLocks noChangeArrowheads="1"/>
          </p:cNvSpPr>
          <p:nvPr/>
        </p:nvSpPr>
        <p:spPr bwMode="auto">
          <a:xfrm>
            <a:off x="5975402" y="5105400"/>
            <a:ext cx="2209800" cy="584775"/>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defRPr/>
            </a:pPr>
            <a:r>
              <a:rPr lang="en-US" sz="1600" dirty="0">
                <a:solidFill>
                  <a:srgbClr val="EBF7FF"/>
                </a:solidFill>
                <a:latin typeface="Arial" pitchFamily="34" charset="0"/>
                <a:ea typeface="MS PGothic" pitchFamily="34" charset="-128"/>
                <a:cs typeface="Arial" pitchFamily="34" charset="0"/>
              </a:rPr>
              <a:t>Next Generation Edge </a:t>
            </a:r>
            <a:r>
              <a:rPr lang="en-US" sz="1600" dirty="0" smtClean="0">
                <a:solidFill>
                  <a:srgbClr val="EBF7FF"/>
                </a:solidFill>
                <a:latin typeface="Arial" pitchFamily="34" charset="0"/>
                <a:ea typeface="MS PGothic" pitchFamily="34" charset="-128"/>
                <a:cs typeface="Arial" pitchFamily="34" charset="0"/>
              </a:rPr>
              <a:t>Security &amp; Access</a:t>
            </a:r>
            <a:endParaRPr lang="en-US" sz="1600" dirty="0">
              <a:solidFill>
                <a:srgbClr val="EBF7FF"/>
              </a:solidFill>
              <a:latin typeface="Arial" pitchFamily="34" charset="0"/>
              <a:ea typeface="MS PGothic" pitchFamily="34" charset="-128"/>
              <a:cs typeface="Arial" pitchFamily="34" charset="0"/>
            </a:endParaRPr>
          </a:p>
        </p:txBody>
      </p:sp>
      <p:pic>
        <p:nvPicPr>
          <p:cNvPr id="62" name="Picture 32" descr="Forefront-SSMC_bL_r"/>
          <p:cNvPicPr>
            <a:picLocks noChangeAspect="1" noChangeArrowheads="1"/>
          </p:cNvPicPr>
          <p:nvPr/>
        </p:nvPicPr>
        <p:blipFill>
          <a:blip r:embed="rId16"/>
          <a:srcRect/>
          <a:stretch>
            <a:fillRect/>
          </a:stretch>
        </p:blipFill>
        <p:spPr bwMode="auto">
          <a:xfrm>
            <a:off x="5061002" y="3801005"/>
            <a:ext cx="2609850" cy="457200"/>
          </a:xfrm>
          <a:prstGeom prst="rect">
            <a:avLst/>
          </a:prstGeom>
          <a:noFill/>
          <a:ln w="9525">
            <a:noFill/>
            <a:miter lim="800000"/>
            <a:headEnd/>
            <a:tailEnd/>
          </a:ln>
          <a:effectLst>
            <a:outerShdw dist="38100" dir="2700000" algn="tl" rotWithShape="0">
              <a:srgbClr val="000000">
                <a:alpha val="39999"/>
              </a:srgbClr>
            </a:outerShdw>
          </a:effectLst>
        </p:spPr>
      </p:pic>
      <p:sp>
        <p:nvSpPr>
          <p:cNvPr id="63" name="Text Box 13"/>
          <p:cNvSpPr txBox="1">
            <a:spLocks noChangeArrowheads="1"/>
          </p:cNvSpPr>
          <p:nvPr/>
        </p:nvSpPr>
        <p:spPr bwMode="auto">
          <a:xfrm rot="5400000">
            <a:off x="6371348" y="3430961"/>
            <a:ext cx="4572003" cy="605679"/>
          </a:xfrm>
          <a:prstGeom prst="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F8045">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ts val="2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rPr>
              <a:t>Integrated </a:t>
            </a:r>
            <a:r>
              <a:rPr kumimoji="0" lang="en-US" sz="2000" b="0" i="0" u="none" strike="noStrike" kern="0" cap="none" spc="0" normalizeH="0" baseline="0" noProof="0" dirty="0"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rPr>
              <a:t>Protection &amp; Management</a:t>
            </a:r>
          </a:p>
          <a:p>
            <a:pPr marL="0" marR="0" lvl="0" indent="0" algn="ctr" defTabSz="914099" eaLnBrk="1" fontAlgn="base" latinLnBrk="0" hangingPunct="1">
              <a:lnSpc>
                <a:spcPts val="2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rPr>
              <a:t>Codenamed ‘</a:t>
            </a:r>
            <a:r>
              <a:rPr kumimoji="0" lang="en-US" sz="2000" b="1" i="0" u="none" strike="noStrike" kern="0" cap="none" spc="0" normalizeH="0" baseline="0" noProof="0" dirty="0" err="1"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rPr>
              <a:t>Stirling</a:t>
            </a:r>
            <a:r>
              <a:rPr kumimoji="0" lang="en-US" sz="2000" b="1" i="0" u="none" strike="noStrike" kern="0" cap="none" spc="0" normalizeH="0" baseline="0" noProof="0" dirty="0" smtClean="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EBF7FF"/>
              </a:solidFill>
              <a:effectLst>
                <a:outerShdw blurRad="38100" dist="38100" dir="2700000" algn="tl">
                  <a:srgbClr val="000000">
                    <a:alpha val="43137"/>
                  </a:srgbClr>
                </a:outerShdw>
              </a:effectLst>
              <a:uLnTx/>
              <a:uFillTx/>
              <a:latin typeface="Arial" pitchFamily="34" charset="0"/>
              <a:cs typeface="Arial" pitchFamily="34" charset="0"/>
            </a:endParaRPr>
          </a:p>
        </p:txBody>
      </p:sp>
      <p:pic>
        <p:nvPicPr>
          <p:cNvPr id="64" name="Picture 58" descr="AntEntpMgr_bL_r.png"/>
          <p:cNvPicPr>
            <a:picLocks noChangeAspect="1"/>
          </p:cNvPicPr>
          <p:nvPr/>
        </p:nvPicPr>
        <p:blipFill>
          <a:blip r:embed="rId17" cstate="print"/>
          <a:stretch>
            <a:fillRect/>
          </a:stretch>
        </p:blipFill>
        <p:spPr>
          <a:xfrm>
            <a:off x="1219200" y="3817457"/>
            <a:ext cx="1447800" cy="395321"/>
          </a:xfrm>
          <a:prstGeom prst="rect">
            <a:avLst/>
          </a:prstGeom>
          <a:effectLst>
            <a:outerShdw blurRad="50800" dist="38100" dir="2700000" algn="tl" rotWithShape="0">
              <a:prstClr val="black">
                <a:alpha val="40000"/>
              </a:prstClr>
            </a:outerShdw>
          </a:effectLst>
        </p:spPr>
      </p:pic>
      <p:sp>
        <p:nvSpPr>
          <p:cNvPr id="65" name="TextBox 62"/>
          <p:cNvSpPr txBox="1"/>
          <p:nvPr/>
        </p:nvSpPr>
        <p:spPr>
          <a:xfrm>
            <a:off x="4921588" y="4191001"/>
            <a:ext cx="641011" cy="246221"/>
          </a:xfrm>
          <a:prstGeom prst="rect">
            <a:avLst/>
          </a:prstGeom>
          <a:noFill/>
        </p:spPr>
        <p:txBody>
          <a:bodyPr wrap="square" rtlCol="0">
            <a:spAutoFit/>
          </a:bodyPr>
          <a:lstStyle/>
          <a:p>
            <a:r>
              <a:rPr lang="en-US" sz="1000" dirty="0" smtClean="0">
                <a:solidFill>
                  <a:srgbClr val="EBF7FF"/>
                </a:solidFill>
                <a:latin typeface="Arial" pitchFamily="34" charset="0"/>
                <a:cs typeface="Arial" pitchFamily="34" charset="0"/>
              </a:rPr>
              <a:t>(Beta 2)</a:t>
            </a:r>
            <a:endParaRPr lang="en-US" sz="1000" dirty="0">
              <a:solidFill>
                <a:srgbClr val="EBF7FF"/>
              </a:solidFill>
              <a:latin typeface="Arial" pitchFamily="34" charset="0"/>
              <a:cs typeface="Arial" pitchFamily="34" charset="0"/>
            </a:endParaRPr>
          </a:p>
        </p:txBody>
      </p:sp>
      <p:sp>
        <p:nvSpPr>
          <p:cNvPr id="66" name="Text Box 5"/>
          <p:cNvSpPr txBox="1">
            <a:spLocks noChangeArrowheads="1"/>
          </p:cNvSpPr>
          <p:nvPr/>
        </p:nvSpPr>
        <p:spPr bwMode="auto">
          <a:xfrm>
            <a:off x="3605951" y="1066800"/>
            <a:ext cx="2133600" cy="366712"/>
          </a:xfrm>
          <a:prstGeom prst="rect">
            <a:avLst/>
          </a:prstGeom>
          <a:noFill/>
          <a:ln w="28575" algn="ctr">
            <a:noFill/>
            <a:miter lim="800000"/>
            <a:headEnd/>
            <a:tailEnd/>
          </a:ln>
        </p:spPr>
        <p:txBody>
          <a:bodyPr wrap="none" anchor="ctr"/>
          <a:lstStyle/>
          <a:p>
            <a:pPr algn="ctr" eaLnBrk="0" hangingPunct="0">
              <a:defRPr/>
            </a:pPr>
            <a:r>
              <a:rPr lang="en-US" sz="2000" spc="-150" dirty="0" smtClean="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Present</a:t>
            </a:r>
            <a:endPar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67" name="Text Box 5"/>
          <p:cNvSpPr txBox="1">
            <a:spLocks noChangeArrowheads="1"/>
          </p:cNvSpPr>
          <p:nvPr/>
        </p:nvSpPr>
        <p:spPr bwMode="auto">
          <a:xfrm>
            <a:off x="6044351" y="1066800"/>
            <a:ext cx="2133600" cy="366712"/>
          </a:xfrm>
          <a:prstGeom prst="rect">
            <a:avLst/>
          </a:prstGeom>
          <a:noFill/>
          <a:ln w="28575" algn="ctr">
            <a:noFill/>
            <a:miter lim="800000"/>
            <a:headEnd/>
            <a:tailEnd/>
          </a:ln>
        </p:spPr>
        <p:txBody>
          <a:bodyPr wrap="none" anchor="ctr"/>
          <a:lstStyle/>
          <a:p>
            <a:pPr algn="ctr" eaLnBrk="0" hangingPunct="0">
              <a:defRPr/>
            </a:pPr>
            <a:r>
              <a:rPr lang="en-US" sz="2000" spc="-150" dirty="0" smtClean="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rPr>
              <a:t>Future</a:t>
            </a:r>
            <a:endParaRPr lang="en-US" sz="2000" spc="-150" dirty="0">
              <a:ln w="3175">
                <a:noFill/>
              </a:ln>
              <a:solidFill>
                <a:srgbClr val="EBF7FF"/>
              </a:solidFill>
              <a:effectLst>
                <a:outerShdw blurRad="50800" dist="38100" dir="2700000" algn="tl" rotWithShape="0">
                  <a:prstClr val="black">
                    <a:alpha val="40000"/>
                  </a:prstClr>
                </a:outerShdw>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par>
                                <p:cTn id="11" presetID="3"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linds(horizontal)">
                                      <p:cBhvr>
                                        <p:cTn id="13" dur="500"/>
                                        <p:tgtEl>
                                          <p:spTgt spid="54"/>
                                        </p:tgtEl>
                                      </p:cBhvr>
                                    </p:animEffect>
                                  </p:childTnLst>
                                </p:cTn>
                              </p:par>
                              <p:par>
                                <p:cTn id="14" presetID="3"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linds(horizontal)">
                                      <p:cBhvr>
                                        <p:cTn id="19" dur="500"/>
                                        <p:tgtEl>
                                          <p:spTgt spid="56"/>
                                        </p:tgtEl>
                                      </p:cBhvr>
                                    </p:animEffect>
                                  </p:childTnLst>
                                </p:cTn>
                              </p:par>
                              <p:par>
                                <p:cTn id="20" presetID="3" presetClass="entr" presetSubtype="1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par>
                                <p:cTn id="23" presetID="3" presetClass="entr" presetSubtype="1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linds(horizontal)">
                                      <p:cBhvr>
                                        <p:cTn id="28" dur="500"/>
                                        <p:tgtEl>
                                          <p:spTgt spid="6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linds(horizontal)">
                                      <p:cBhvr>
                                        <p:cTn id="31" dur="500"/>
                                        <p:tgtEl>
                                          <p:spTgt spid="6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blinds(horizontal)">
                                      <p:cBhvr>
                                        <p:cTn id="45" dur="500"/>
                                        <p:tgtEl>
                                          <p:spTgt spid="5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blinds(horizontal)">
                                      <p:cBhvr>
                                        <p:cTn id="48" dur="500"/>
                                        <p:tgtEl>
                                          <p:spTgt spid="6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blinds(horizontal)">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plus(in)">
                                      <p:cBhvr>
                                        <p:cTn id="5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9" grpId="0"/>
      <p:bldP spid="60" grpId="0"/>
      <p:bldP spid="61" grpId="0"/>
      <p:bldP spid="63" grpId="0" animBg="1"/>
      <p:bldP spid="65" grpId="0"/>
      <p:bldP spid="66" grpId="0"/>
      <p:bldP spid="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5"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dirty="0"/>
              <a:t>概觀</a:t>
            </a:r>
          </a:p>
        </p:txBody>
      </p:sp>
      <p:sp>
        <p:nvSpPr>
          <p:cNvPr id="10" name="內容版面配置區 9"/>
          <p:cNvSpPr>
            <a:spLocks noGrp="1"/>
          </p:cNvSpPr>
          <p:nvPr>
            <p:ph idx="1"/>
          </p:nvPr>
        </p:nvSpPr>
        <p:spPr>
          <a:xfrm>
            <a:off x="0" y="1143000"/>
            <a:ext cx="4976037" cy="4525963"/>
          </a:xfrm>
        </p:spPr>
        <p:txBody>
          <a:bodyPr/>
          <a:lstStyle/>
          <a:p>
            <a:r>
              <a:rPr lang="zh-TW" altLang="en-US" sz="3200" dirty="0"/>
              <a:t>協助</a:t>
            </a:r>
            <a:r>
              <a:rPr lang="zh-TW" altLang="en-US" sz="3200" dirty="0" smtClean="0"/>
              <a:t>企業保護他們的</a:t>
            </a:r>
            <a:r>
              <a:rPr lang="en-US" sz="3200" dirty="0" smtClean="0"/>
              <a:t> Exchange Server </a:t>
            </a:r>
            <a:r>
              <a:rPr lang="zh-TW" altLang="en-US" sz="3200" dirty="0" smtClean="0"/>
              <a:t>與</a:t>
            </a:r>
            <a:r>
              <a:rPr lang="en-US" sz="3200" dirty="0" smtClean="0"/>
              <a:t> SharePoint Server </a:t>
            </a:r>
            <a:r>
              <a:rPr lang="zh-TW" altLang="en-US" sz="3200" dirty="0" smtClean="0"/>
              <a:t>環境反對病毒、蠕蟲、垃圾郵件與不適當的內容</a:t>
            </a:r>
            <a:endParaRPr lang="zh-TW" altLang="en-US" sz="3200" dirty="0"/>
          </a:p>
        </p:txBody>
      </p:sp>
      <p:graphicFrame>
        <p:nvGraphicFramePr>
          <p:cNvPr id="8" name="Diagram 7"/>
          <p:cNvGraphicFramePr/>
          <p:nvPr/>
        </p:nvGraphicFramePr>
        <p:xfrm>
          <a:off x="4348716" y="2083981"/>
          <a:ext cx="4795284" cy="396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支援的環境基礎</a:t>
            </a:r>
            <a:endParaRPr lang="zh-TW" altLang="en-US" dirty="0"/>
          </a:p>
        </p:txBody>
      </p:sp>
      <p:graphicFrame>
        <p:nvGraphicFramePr>
          <p:cNvPr id="12" name="Table 3"/>
          <p:cNvGraphicFramePr>
            <a:graphicFrameLocks noGrp="1"/>
          </p:cNvGraphicFramePr>
          <p:nvPr/>
        </p:nvGraphicFramePr>
        <p:xfrm>
          <a:off x="163033" y="1124299"/>
          <a:ext cx="8839200" cy="5516880"/>
        </p:xfrm>
        <a:graphic>
          <a:graphicData uri="http://schemas.openxmlformats.org/drawingml/2006/table">
            <a:tbl>
              <a:tblPr firstRow="1" bandRow="1">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effectLst>
                  <a:outerShdw blurRad="63500" dist="38100" dir="5400000" rotWithShape="0">
                    <a:srgbClr val="000000">
                      <a:alpha val="45000"/>
                    </a:srgbClr>
                  </a:outerShdw>
                </a:effectLst>
              </a:tblPr>
              <a:tblGrid>
                <a:gridCol w="2548238"/>
                <a:gridCol w="1871362"/>
                <a:gridCol w="2209800"/>
                <a:gridCol w="2209800"/>
              </a:tblGrid>
              <a:tr h="1037262">
                <a:tc>
                  <a:txBody>
                    <a:bodyPr/>
                    <a:lstStyle>
                      <a:defPPr>
                        <a:defRPr lang="zh-TW"/>
                      </a:defPPr>
                      <a:lvl1pPr marL="0" algn="l" defTabSz="914400" rtl="0" eaLnBrk="1" latinLnBrk="0" hangingPunct="1">
                        <a:defRPr sz="1800" b="1" kern="1200">
                          <a:solidFill>
                            <a:schemeClr val="lt1"/>
                          </a:solidFill>
                          <a:latin typeface="Segoe"/>
                        </a:defRPr>
                      </a:lvl1pPr>
                      <a:lvl2pPr marL="457200" algn="l" defTabSz="914400" rtl="0" eaLnBrk="1" latinLnBrk="0" hangingPunct="1">
                        <a:defRPr sz="1800" b="1" kern="1200">
                          <a:solidFill>
                            <a:schemeClr val="lt1"/>
                          </a:solidFill>
                          <a:latin typeface="Segoe"/>
                        </a:defRPr>
                      </a:lvl2pPr>
                      <a:lvl3pPr marL="914400" algn="l" defTabSz="914400" rtl="0" eaLnBrk="1" latinLnBrk="0" hangingPunct="1">
                        <a:defRPr sz="1800" b="1" kern="1200">
                          <a:solidFill>
                            <a:schemeClr val="lt1"/>
                          </a:solidFill>
                          <a:latin typeface="Segoe"/>
                        </a:defRPr>
                      </a:lvl3pPr>
                      <a:lvl4pPr marL="1371600" algn="l" defTabSz="914400" rtl="0" eaLnBrk="1" latinLnBrk="0" hangingPunct="1">
                        <a:defRPr sz="1800" b="1" kern="1200">
                          <a:solidFill>
                            <a:schemeClr val="lt1"/>
                          </a:solidFill>
                          <a:latin typeface="Segoe"/>
                        </a:defRPr>
                      </a:lvl4pPr>
                      <a:lvl5pPr marL="1828800" algn="l" defTabSz="914400" rtl="0" eaLnBrk="1" latinLnBrk="0" hangingPunct="1">
                        <a:defRPr sz="1800" b="1" kern="1200">
                          <a:solidFill>
                            <a:schemeClr val="lt1"/>
                          </a:solidFill>
                          <a:latin typeface="Segoe"/>
                        </a:defRPr>
                      </a:lvl5pPr>
                      <a:lvl6pPr marL="2286000" algn="l" defTabSz="914400" rtl="0" eaLnBrk="1" latinLnBrk="0" hangingPunct="1">
                        <a:defRPr sz="1800" b="1" kern="1200">
                          <a:solidFill>
                            <a:schemeClr val="lt1"/>
                          </a:solidFill>
                          <a:latin typeface="Segoe"/>
                        </a:defRPr>
                      </a:lvl6pPr>
                      <a:lvl7pPr marL="2743200" algn="l" defTabSz="914400" rtl="0" eaLnBrk="1" latinLnBrk="0" hangingPunct="1">
                        <a:defRPr sz="1800" b="1" kern="1200">
                          <a:solidFill>
                            <a:schemeClr val="lt1"/>
                          </a:solidFill>
                          <a:latin typeface="Segoe"/>
                        </a:defRPr>
                      </a:lvl7pPr>
                      <a:lvl8pPr marL="3200400" algn="l" defTabSz="914400" rtl="0" eaLnBrk="1" latinLnBrk="0" hangingPunct="1">
                        <a:defRPr sz="1800" b="1" kern="1200">
                          <a:solidFill>
                            <a:schemeClr val="lt1"/>
                          </a:solidFill>
                          <a:latin typeface="Segoe"/>
                        </a:defRPr>
                      </a:lvl8pPr>
                      <a:lvl9pPr marL="3657600" algn="l" defTabSz="914400" rtl="0" eaLnBrk="1" latinLnBrk="0" hangingPunct="1">
                        <a:defRPr sz="1800" b="1" kern="1200">
                          <a:solidFill>
                            <a:schemeClr val="lt1"/>
                          </a:solidFill>
                          <a:latin typeface="Segoe"/>
                        </a:defRPr>
                      </a:lvl9pPr>
                    </a:lstStyle>
                    <a:p>
                      <a:r>
                        <a:rPr lang="en-US" altLang="zh-CN" sz="1600" dirty="0" smtClean="0"/>
                        <a:t>Products</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b="1" kern="1200">
                          <a:solidFill>
                            <a:schemeClr val="lt1"/>
                          </a:solidFill>
                          <a:latin typeface="Segoe"/>
                        </a:defRPr>
                      </a:lvl1pPr>
                      <a:lvl2pPr marL="457200" algn="l" defTabSz="914400" rtl="0" eaLnBrk="1" latinLnBrk="0" hangingPunct="1">
                        <a:defRPr sz="1800" b="1" kern="1200">
                          <a:solidFill>
                            <a:schemeClr val="lt1"/>
                          </a:solidFill>
                          <a:latin typeface="Segoe"/>
                        </a:defRPr>
                      </a:lvl2pPr>
                      <a:lvl3pPr marL="914400" algn="l" defTabSz="914400" rtl="0" eaLnBrk="1" latinLnBrk="0" hangingPunct="1">
                        <a:defRPr sz="1800" b="1" kern="1200">
                          <a:solidFill>
                            <a:schemeClr val="lt1"/>
                          </a:solidFill>
                          <a:latin typeface="Segoe"/>
                        </a:defRPr>
                      </a:lvl3pPr>
                      <a:lvl4pPr marL="1371600" algn="l" defTabSz="914400" rtl="0" eaLnBrk="1" latinLnBrk="0" hangingPunct="1">
                        <a:defRPr sz="1800" b="1" kern="1200">
                          <a:solidFill>
                            <a:schemeClr val="lt1"/>
                          </a:solidFill>
                          <a:latin typeface="Segoe"/>
                        </a:defRPr>
                      </a:lvl4pPr>
                      <a:lvl5pPr marL="1828800" algn="l" defTabSz="914400" rtl="0" eaLnBrk="1" latinLnBrk="0" hangingPunct="1">
                        <a:defRPr sz="1800" b="1" kern="1200">
                          <a:solidFill>
                            <a:schemeClr val="lt1"/>
                          </a:solidFill>
                          <a:latin typeface="Segoe"/>
                        </a:defRPr>
                      </a:lvl5pPr>
                      <a:lvl6pPr marL="2286000" algn="l" defTabSz="914400" rtl="0" eaLnBrk="1" latinLnBrk="0" hangingPunct="1">
                        <a:defRPr sz="1800" b="1" kern="1200">
                          <a:solidFill>
                            <a:schemeClr val="lt1"/>
                          </a:solidFill>
                          <a:latin typeface="Segoe"/>
                        </a:defRPr>
                      </a:lvl6pPr>
                      <a:lvl7pPr marL="2743200" algn="l" defTabSz="914400" rtl="0" eaLnBrk="1" latinLnBrk="0" hangingPunct="1">
                        <a:defRPr sz="1800" b="1" kern="1200">
                          <a:solidFill>
                            <a:schemeClr val="lt1"/>
                          </a:solidFill>
                          <a:latin typeface="Segoe"/>
                        </a:defRPr>
                      </a:lvl7pPr>
                      <a:lvl8pPr marL="3200400" algn="l" defTabSz="914400" rtl="0" eaLnBrk="1" latinLnBrk="0" hangingPunct="1">
                        <a:defRPr sz="1800" b="1" kern="1200">
                          <a:solidFill>
                            <a:schemeClr val="lt1"/>
                          </a:solidFill>
                          <a:latin typeface="Segoe"/>
                        </a:defRPr>
                      </a:lvl8pPr>
                      <a:lvl9pPr marL="3657600" algn="l" defTabSz="914400" rtl="0" eaLnBrk="1" latinLnBrk="0" hangingPunct="1">
                        <a:defRPr sz="1800" b="1" kern="1200">
                          <a:solidFill>
                            <a:schemeClr val="lt1"/>
                          </a:solidFill>
                          <a:latin typeface="Segoe"/>
                        </a:defRPr>
                      </a:lvl9pPr>
                    </a:lstStyle>
                    <a:p>
                      <a:r>
                        <a:rPr lang="en-US" altLang="zh-CN" sz="1600" dirty="0" err="1" smtClean="0"/>
                        <a:t>Sybari</a:t>
                      </a:r>
                      <a:r>
                        <a:rPr lang="en-US" altLang="zh-CN" sz="1600" dirty="0" smtClean="0"/>
                        <a:t> Enterprise Manager (SEM)</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b="1" kern="1200">
                          <a:solidFill>
                            <a:schemeClr val="lt1"/>
                          </a:solidFill>
                          <a:latin typeface="Segoe"/>
                        </a:defRPr>
                      </a:lvl1pPr>
                      <a:lvl2pPr marL="457200" algn="l" defTabSz="914400" rtl="0" eaLnBrk="1" latinLnBrk="0" hangingPunct="1">
                        <a:defRPr sz="1800" b="1" kern="1200">
                          <a:solidFill>
                            <a:schemeClr val="lt1"/>
                          </a:solidFill>
                          <a:latin typeface="Segoe"/>
                        </a:defRPr>
                      </a:lvl2pPr>
                      <a:lvl3pPr marL="914400" algn="l" defTabSz="914400" rtl="0" eaLnBrk="1" latinLnBrk="0" hangingPunct="1">
                        <a:defRPr sz="1800" b="1" kern="1200">
                          <a:solidFill>
                            <a:schemeClr val="lt1"/>
                          </a:solidFill>
                          <a:latin typeface="Segoe"/>
                        </a:defRPr>
                      </a:lvl3pPr>
                      <a:lvl4pPr marL="1371600" algn="l" defTabSz="914400" rtl="0" eaLnBrk="1" latinLnBrk="0" hangingPunct="1">
                        <a:defRPr sz="1800" b="1" kern="1200">
                          <a:solidFill>
                            <a:schemeClr val="lt1"/>
                          </a:solidFill>
                          <a:latin typeface="Segoe"/>
                        </a:defRPr>
                      </a:lvl4pPr>
                      <a:lvl5pPr marL="1828800" algn="l" defTabSz="914400" rtl="0" eaLnBrk="1" latinLnBrk="0" hangingPunct="1">
                        <a:defRPr sz="1800" b="1" kern="1200">
                          <a:solidFill>
                            <a:schemeClr val="lt1"/>
                          </a:solidFill>
                          <a:latin typeface="Segoe"/>
                        </a:defRPr>
                      </a:lvl5pPr>
                      <a:lvl6pPr marL="2286000" algn="l" defTabSz="914400" rtl="0" eaLnBrk="1" latinLnBrk="0" hangingPunct="1">
                        <a:defRPr sz="1800" b="1" kern="1200">
                          <a:solidFill>
                            <a:schemeClr val="lt1"/>
                          </a:solidFill>
                          <a:latin typeface="Segoe"/>
                        </a:defRPr>
                      </a:lvl6pPr>
                      <a:lvl7pPr marL="2743200" algn="l" defTabSz="914400" rtl="0" eaLnBrk="1" latinLnBrk="0" hangingPunct="1">
                        <a:defRPr sz="1800" b="1" kern="1200">
                          <a:solidFill>
                            <a:schemeClr val="lt1"/>
                          </a:solidFill>
                          <a:latin typeface="Segoe"/>
                        </a:defRPr>
                      </a:lvl7pPr>
                      <a:lvl8pPr marL="3200400" algn="l" defTabSz="914400" rtl="0" eaLnBrk="1" latinLnBrk="0" hangingPunct="1">
                        <a:defRPr sz="1800" b="1" kern="1200">
                          <a:solidFill>
                            <a:schemeClr val="lt1"/>
                          </a:solidFill>
                          <a:latin typeface="Segoe"/>
                        </a:defRPr>
                      </a:lvl8pPr>
                      <a:lvl9pPr marL="3657600" algn="l" defTabSz="914400" rtl="0" eaLnBrk="1" latinLnBrk="0" hangingPunct="1">
                        <a:defRPr sz="1800" b="1" kern="1200">
                          <a:solidFill>
                            <a:schemeClr val="lt1"/>
                          </a:solidFill>
                          <a:latin typeface="Segoe"/>
                        </a:defRPr>
                      </a:lvl9pPr>
                    </a:lstStyle>
                    <a:p>
                      <a:r>
                        <a:rPr lang="en-US" altLang="zh-CN" sz="1600" dirty="0" smtClean="0"/>
                        <a:t>Antigen Enterprise Manager (AEM)</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b="1" kern="1200">
                          <a:solidFill>
                            <a:schemeClr val="lt1"/>
                          </a:solidFill>
                          <a:latin typeface="Segoe"/>
                        </a:defRPr>
                      </a:lvl1pPr>
                      <a:lvl2pPr marL="457200" algn="l" defTabSz="914400" rtl="0" eaLnBrk="1" latinLnBrk="0" hangingPunct="1">
                        <a:defRPr sz="1800" b="1" kern="1200">
                          <a:solidFill>
                            <a:schemeClr val="lt1"/>
                          </a:solidFill>
                          <a:latin typeface="Segoe"/>
                        </a:defRPr>
                      </a:lvl2pPr>
                      <a:lvl3pPr marL="914400" algn="l" defTabSz="914400" rtl="0" eaLnBrk="1" latinLnBrk="0" hangingPunct="1">
                        <a:defRPr sz="1800" b="1" kern="1200">
                          <a:solidFill>
                            <a:schemeClr val="lt1"/>
                          </a:solidFill>
                          <a:latin typeface="Segoe"/>
                        </a:defRPr>
                      </a:lvl3pPr>
                      <a:lvl4pPr marL="1371600" algn="l" defTabSz="914400" rtl="0" eaLnBrk="1" latinLnBrk="0" hangingPunct="1">
                        <a:defRPr sz="1800" b="1" kern="1200">
                          <a:solidFill>
                            <a:schemeClr val="lt1"/>
                          </a:solidFill>
                          <a:latin typeface="Segoe"/>
                        </a:defRPr>
                      </a:lvl4pPr>
                      <a:lvl5pPr marL="1828800" algn="l" defTabSz="914400" rtl="0" eaLnBrk="1" latinLnBrk="0" hangingPunct="1">
                        <a:defRPr sz="1800" b="1" kern="1200">
                          <a:solidFill>
                            <a:schemeClr val="lt1"/>
                          </a:solidFill>
                          <a:latin typeface="Segoe"/>
                        </a:defRPr>
                      </a:lvl5pPr>
                      <a:lvl6pPr marL="2286000" algn="l" defTabSz="914400" rtl="0" eaLnBrk="1" latinLnBrk="0" hangingPunct="1">
                        <a:defRPr sz="1800" b="1" kern="1200">
                          <a:solidFill>
                            <a:schemeClr val="lt1"/>
                          </a:solidFill>
                          <a:latin typeface="Segoe"/>
                        </a:defRPr>
                      </a:lvl6pPr>
                      <a:lvl7pPr marL="2743200" algn="l" defTabSz="914400" rtl="0" eaLnBrk="1" latinLnBrk="0" hangingPunct="1">
                        <a:defRPr sz="1800" b="1" kern="1200">
                          <a:solidFill>
                            <a:schemeClr val="lt1"/>
                          </a:solidFill>
                          <a:latin typeface="Segoe"/>
                        </a:defRPr>
                      </a:lvl7pPr>
                      <a:lvl8pPr marL="3200400" algn="l" defTabSz="914400" rtl="0" eaLnBrk="1" latinLnBrk="0" hangingPunct="1">
                        <a:defRPr sz="1800" b="1" kern="1200">
                          <a:solidFill>
                            <a:schemeClr val="lt1"/>
                          </a:solidFill>
                          <a:latin typeface="Segoe"/>
                        </a:defRPr>
                      </a:lvl8pPr>
                      <a:lvl9pPr marL="3657600" algn="l" defTabSz="914400" rtl="0" eaLnBrk="1" latinLnBrk="0" hangingPunct="1">
                        <a:defRPr sz="1800" b="1" kern="1200">
                          <a:solidFill>
                            <a:schemeClr val="lt1"/>
                          </a:solidFill>
                          <a:latin typeface="Segoe"/>
                        </a:defRPr>
                      </a:lvl9pPr>
                    </a:lstStyle>
                    <a:p>
                      <a:r>
                        <a:rPr lang="en-US" altLang="zh-CN" sz="1600" dirty="0" smtClean="0"/>
                        <a:t>Forefront Server Security Management Console (FSSMC)</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63085">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r>
                        <a:rPr lang="en-US" altLang="zh-CN" sz="1600" dirty="0" err="1" smtClean="0"/>
                        <a:t>Sybari</a:t>
                      </a:r>
                      <a:r>
                        <a:rPr lang="en-US" altLang="zh-CN" sz="1600" dirty="0" smtClean="0"/>
                        <a:t> Antigen for Exchange/SMTP</a:t>
                      </a:r>
                      <a:r>
                        <a:rPr lang="en-US" altLang="zh-CN" sz="1600" baseline="0" dirty="0" smtClean="0"/>
                        <a:t> 8.0</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563085">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CN" sz="1600" dirty="0" err="1" smtClean="0"/>
                        <a:t>Sybari</a:t>
                      </a:r>
                      <a:r>
                        <a:rPr lang="en-US" altLang="zh-CN" sz="1600" dirty="0" smtClean="0"/>
                        <a:t> Antigen for SharePoint </a:t>
                      </a:r>
                      <a:r>
                        <a:rPr lang="en-US" altLang="zh-CN" sz="1600" baseline="0" dirty="0" smtClean="0"/>
                        <a:t>8.0</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563085">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CN" sz="1600" dirty="0" err="1" smtClean="0"/>
                        <a:t>Sybari</a:t>
                      </a:r>
                      <a:r>
                        <a:rPr lang="en-US" altLang="zh-CN" sz="1600" dirty="0" smtClean="0"/>
                        <a:t> Antigen for IM </a:t>
                      </a:r>
                      <a:r>
                        <a:rPr lang="en-US" altLang="zh-CN" sz="1600" baseline="0" dirty="0" smtClean="0"/>
                        <a:t>8.0</a:t>
                      </a:r>
                      <a:endParaRPr lang="zh-CN" altLang="en-US" sz="1600" dirty="0" smtClean="0"/>
                    </a:p>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800173">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CN" sz="1600" dirty="0" smtClean="0"/>
                        <a:t>Microsoft Antigen for Exchange/SMTP</a:t>
                      </a:r>
                      <a:r>
                        <a:rPr lang="en-US" altLang="zh-CN" sz="1600" baseline="0" dirty="0" smtClean="0"/>
                        <a:t> 9.0</a:t>
                      </a:r>
                      <a:endParaRPr lang="zh-CN" altLang="en-US" sz="1600" dirty="0" smtClean="0"/>
                    </a:p>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800173">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r>
                        <a:rPr lang="en-US" altLang="zh-CN" sz="1600" dirty="0" smtClean="0"/>
                        <a:t>Microsoft</a:t>
                      </a:r>
                      <a:r>
                        <a:rPr lang="en-US" altLang="zh-CN" sz="1600" baseline="0" dirty="0" smtClean="0"/>
                        <a:t> Forefront Security for Exchange Server</a:t>
                      </a:r>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037262">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altLang="zh-CN" sz="1600" dirty="0" smtClean="0"/>
                        <a:t>Microsoft</a:t>
                      </a:r>
                      <a:r>
                        <a:rPr lang="en-US" altLang="zh-CN" sz="1600" baseline="0" dirty="0" smtClean="0"/>
                        <a:t> Forefront Security for SharePoint Server</a:t>
                      </a:r>
                      <a:endParaRPr lang="zh-CN" altLang="en-US" sz="1600" dirty="0" smtClean="0"/>
                    </a:p>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TW"/>
                      </a:defPPr>
                      <a:lvl1pPr marL="0" algn="l" defTabSz="914400" rtl="0" eaLnBrk="1" latinLnBrk="0" hangingPunct="1">
                        <a:defRPr sz="1800" kern="1200">
                          <a:solidFill>
                            <a:schemeClr val="lt1"/>
                          </a:solidFill>
                          <a:latin typeface="Segoe"/>
                        </a:defRPr>
                      </a:lvl1pPr>
                      <a:lvl2pPr marL="457200" algn="l" defTabSz="914400" rtl="0" eaLnBrk="1" latinLnBrk="0" hangingPunct="1">
                        <a:defRPr sz="1800" kern="1200">
                          <a:solidFill>
                            <a:schemeClr val="lt1"/>
                          </a:solidFill>
                          <a:latin typeface="Segoe"/>
                        </a:defRPr>
                      </a:lvl2pPr>
                      <a:lvl3pPr marL="914400" algn="l" defTabSz="914400" rtl="0" eaLnBrk="1" latinLnBrk="0" hangingPunct="1">
                        <a:defRPr sz="1800" kern="1200">
                          <a:solidFill>
                            <a:schemeClr val="lt1"/>
                          </a:solidFill>
                          <a:latin typeface="Segoe"/>
                        </a:defRPr>
                      </a:lvl3pPr>
                      <a:lvl4pPr marL="1371600" algn="l" defTabSz="914400" rtl="0" eaLnBrk="1" latinLnBrk="0" hangingPunct="1">
                        <a:defRPr sz="1800" kern="1200">
                          <a:solidFill>
                            <a:schemeClr val="lt1"/>
                          </a:solidFill>
                          <a:latin typeface="Segoe"/>
                        </a:defRPr>
                      </a:lvl4pPr>
                      <a:lvl5pPr marL="1828800" algn="l" defTabSz="914400" rtl="0" eaLnBrk="1" latinLnBrk="0" hangingPunct="1">
                        <a:defRPr sz="1800" kern="1200">
                          <a:solidFill>
                            <a:schemeClr val="lt1"/>
                          </a:solidFill>
                          <a:latin typeface="Segoe"/>
                        </a:defRPr>
                      </a:lvl5pPr>
                      <a:lvl6pPr marL="2286000" algn="l" defTabSz="914400" rtl="0" eaLnBrk="1" latinLnBrk="0" hangingPunct="1">
                        <a:defRPr sz="1800" kern="1200">
                          <a:solidFill>
                            <a:schemeClr val="lt1"/>
                          </a:solidFill>
                          <a:latin typeface="Segoe"/>
                        </a:defRPr>
                      </a:lvl6pPr>
                      <a:lvl7pPr marL="2743200" algn="l" defTabSz="914400" rtl="0" eaLnBrk="1" latinLnBrk="0" hangingPunct="1">
                        <a:defRPr sz="1800" kern="1200">
                          <a:solidFill>
                            <a:schemeClr val="lt1"/>
                          </a:solidFill>
                          <a:latin typeface="Segoe"/>
                        </a:defRPr>
                      </a:lvl7pPr>
                      <a:lvl8pPr marL="3200400" algn="l" defTabSz="914400" rtl="0" eaLnBrk="1" latinLnBrk="0" hangingPunct="1">
                        <a:defRPr sz="1800" kern="1200">
                          <a:solidFill>
                            <a:schemeClr val="lt1"/>
                          </a:solidFill>
                          <a:latin typeface="Segoe"/>
                        </a:defRPr>
                      </a:lvl8pPr>
                      <a:lvl9pPr marL="3657600" algn="l" defTabSz="914400" rtl="0" eaLnBrk="1" latinLnBrk="0" hangingPunct="1">
                        <a:defRPr sz="1800" kern="1200">
                          <a:solidFill>
                            <a:schemeClr val="lt1"/>
                          </a:solidFill>
                          <a:latin typeface="Segoe"/>
                        </a:defRPr>
                      </a:lvl9pPr>
                    </a:lstStyle>
                    <a:p>
                      <a:endParaRPr lang="zh-CN" alt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5-Point Star 4"/>
          <p:cNvSpPr/>
          <p:nvPr/>
        </p:nvSpPr>
        <p:spPr bwMode="auto">
          <a:xfrm>
            <a:off x="3169844" y="2280163"/>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0" name="5-Point Star 4"/>
          <p:cNvSpPr/>
          <p:nvPr/>
        </p:nvSpPr>
        <p:spPr bwMode="auto">
          <a:xfrm>
            <a:off x="3169844" y="2814355"/>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1" name="5-Point Star 4"/>
          <p:cNvSpPr/>
          <p:nvPr/>
        </p:nvSpPr>
        <p:spPr bwMode="auto">
          <a:xfrm>
            <a:off x="3169844" y="3348547"/>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2" name="5-Point Star 4"/>
          <p:cNvSpPr/>
          <p:nvPr/>
        </p:nvSpPr>
        <p:spPr bwMode="auto">
          <a:xfrm>
            <a:off x="5306988" y="3882739"/>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3" name="5-Point Star 4"/>
          <p:cNvSpPr/>
          <p:nvPr/>
        </p:nvSpPr>
        <p:spPr bwMode="auto">
          <a:xfrm>
            <a:off x="7592988" y="3882739"/>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4" name="5-Point Star 4"/>
          <p:cNvSpPr/>
          <p:nvPr/>
        </p:nvSpPr>
        <p:spPr bwMode="auto">
          <a:xfrm>
            <a:off x="7592988" y="4680181"/>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5" name="5-Point Star 4"/>
          <p:cNvSpPr/>
          <p:nvPr/>
        </p:nvSpPr>
        <p:spPr bwMode="auto">
          <a:xfrm>
            <a:off x="7592988" y="5615846"/>
            <a:ext cx="637059" cy="534192"/>
          </a:xfrm>
          <a:prstGeom prst="star5">
            <a:avLst>
              <a:gd name="adj" fmla="val 19098"/>
              <a:gd name="hf" fmla="val 105146"/>
              <a:gd name="vf" fmla="val 110557"/>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zh-CN" alt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支援的拓樸</a:t>
            </a:r>
            <a:endParaRPr lang="zh-TW" altLang="en-US" dirty="0"/>
          </a:p>
        </p:txBody>
      </p:sp>
      <p:sp>
        <p:nvSpPr>
          <p:cNvPr id="4" name="Text Box 26"/>
          <p:cNvSpPr txBox="1">
            <a:spLocks noChangeArrowheads="1"/>
          </p:cNvSpPr>
          <p:nvPr/>
        </p:nvSpPr>
        <p:spPr bwMode="auto">
          <a:xfrm>
            <a:off x="1905000" y="2296180"/>
            <a:ext cx="1600200" cy="523220"/>
          </a:xfrm>
          <a:prstGeom prst="rect">
            <a:avLst/>
          </a:prstGeom>
          <a:noFill/>
          <a:ln w="9525">
            <a:noFill/>
            <a:miter lim="800000"/>
            <a:headEnd/>
            <a:tailEnd/>
          </a:ln>
        </p:spPr>
        <p:txBody>
          <a:bodyPr wrap="square">
            <a:spAutoFit/>
          </a:bodyPr>
          <a:lstStyle/>
          <a:p>
            <a:pPr>
              <a:spcBef>
                <a:spcPct val="50000"/>
              </a:spcBef>
            </a:pPr>
            <a:r>
              <a:rPr lang="en-US" altLang="zh-CN" sz="1400" b="1" dirty="0" smtClean="0">
                <a:solidFill>
                  <a:srgbClr val="EBF7FF"/>
                </a:solidFill>
                <a:latin typeface="Calibri" pitchFamily="34" charset="0"/>
                <a:ea typeface="宋体" pitchFamily="2" charset="-122"/>
              </a:rPr>
              <a:t>Exchange Edge Server</a:t>
            </a:r>
            <a:endParaRPr lang="en-US" altLang="zh-CN" sz="1400" b="1" dirty="0">
              <a:solidFill>
                <a:srgbClr val="EBF7FF"/>
              </a:solidFill>
              <a:latin typeface="Calibri" pitchFamily="34" charset="0"/>
              <a:ea typeface="宋体" pitchFamily="2" charset="-122"/>
            </a:endParaRPr>
          </a:p>
        </p:txBody>
      </p:sp>
      <p:pic>
        <p:nvPicPr>
          <p:cNvPr id="5" name="Picture 2" descr="arrow 0"/>
          <p:cNvPicPr>
            <a:picLocks noChangeAspect="1" noChangeArrowheads="1"/>
          </p:cNvPicPr>
          <p:nvPr/>
        </p:nvPicPr>
        <p:blipFill>
          <a:blip r:embed="rId2"/>
          <a:srcRect/>
          <a:stretch>
            <a:fillRect/>
          </a:stretch>
        </p:blipFill>
        <p:spPr bwMode="auto">
          <a:xfrm>
            <a:off x="152400" y="3859212"/>
            <a:ext cx="1600200" cy="1398588"/>
          </a:xfrm>
          <a:prstGeom prst="rect">
            <a:avLst/>
          </a:prstGeom>
          <a:noFill/>
          <a:ln w="9525">
            <a:noFill/>
            <a:miter lim="800000"/>
            <a:headEnd/>
            <a:tailEnd/>
          </a:ln>
        </p:spPr>
      </p:pic>
      <p:sp>
        <p:nvSpPr>
          <p:cNvPr id="6" name="Text Box 3"/>
          <p:cNvSpPr txBox="1">
            <a:spLocks noChangeArrowheads="1"/>
          </p:cNvSpPr>
          <p:nvPr/>
        </p:nvSpPr>
        <p:spPr bwMode="auto">
          <a:xfrm>
            <a:off x="88900" y="4191000"/>
            <a:ext cx="1143000" cy="646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200" b="1" dirty="0">
                <a:solidFill>
                  <a:srgbClr val="EBF7FF"/>
                </a:solidFill>
                <a:latin typeface="Helvetica" pitchFamily="34" charset="0"/>
              </a:rPr>
              <a:t>Viruses</a:t>
            </a:r>
            <a:br>
              <a:rPr lang="en-US" sz="1200" b="1" dirty="0">
                <a:solidFill>
                  <a:srgbClr val="EBF7FF"/>
                </a:solidFill>
                <a:latin typeface="Helvetica" pitchFamily="34" charset="0"/>
              </a:rPr>
            </a:br>
            <a:r>
              <a:rPr lang="en-US" sz="1200" b="1" dirty="0">
                <a:solidFill>
                  <a:srgbClr val="EBF7FF"/>
                </a:solidFill>
                <a:latin typeface="Helvetica" pitchFamily="34" charset="0"/>
              </a:rPr>
              <a:t>Worms</a:t>
            </a:r>
            <a:br>
              <a:rPr lang="en-US" sz="1200" b="1" dirty="0">
                <a:solidFill>
                  <a:srgbClr val="EBF7FF"/>
                </a:solidFill>
                <a:latin typeface="Helvetica" pitchFamily="34" charset="0"/>
              </a:rPr>
            </a:br>
            <a:r>
              <a:rPr lang="en-US" sz="1200" b="1" dirty="0">
                <a:solidFill>
                  <a:srgbClr val="EBF7FF"/>
                </a:solidFill>
                <a:latin typeface="Helvetica" pitchFamily="34" charset="0"/>
              </a:rPr>
              <a:t>Spam</a:t>
            </a:r>
          </a:p>
        </p:txBody>
      </p:sp>
      <p:sp>
        <p:nvSpPr>
          <p:cNvPr id="7" name="Oval 4"/>
          <p:cNvSpPr>
            <a:spLocks noChangeArrowheads="1"/>
          </p:cNvSpPr>
          <p:nvPr/>
        </p:nvSpPr>
        <p:spPr bwMode="auto">
          <a:xfrm>
            <a:off x="2743200" y="2286000"/>
            <a:ext cx="5486400" cy="1828800"/>
          </a:xfrm>
          <a:prstGeom prst="ellipse">
            <a:avLst/>
          </a:prstGeom>
          <a:noFill/>
          <a:ln w="57150" cap="rnd">
            <a:solidFill>
              <a:srgbClr val="6699FF"/>
            </a:solidFill>
            <a:prstDash val="sysDot"/>
            <a:round/>
            <a:headEnd/>
            <a:tailEnd/>
          </a:ln>
        </p:spPr>
        <p:txBody>
          <a:bodyPr wrap="none" anchor="ctr"/>
          <a:lstStyle/>
          <a:p>
            <a:endParaRPr lang="zh-CN" altLang="zh-CN">
              <a:solidFill>
                <a:srgbClr val="EBF7FF"/>
              </a:solidFill>
              <a:latin typeface="Calibri" pitchFamily="34" charset="0"/>
              <a:ea typeface="宋体" pitchFamily="2" charset="-122"/>
            </a:endParaRPr>
          </a:p>
        </p:txBody>
      </p:sp>
      <p:sp>
        <p:nvSpPr>
          <p:cNvPr id="8" name="Line 6"/>
          <p:cNvSpPr>
            <a:spLocks noChangeShapeType="1"/>
          </p:cNvSpPr>
          <p:nvPr/>
        </p:nvSpPr>
        <p:spPr bwMode="auto">
          <a:xfrm>
            <a:off x="5410200" y="3733800"/>
            <a:ext cx="0" cy="1676400"/>
          </a:xfrm>
          <a:prstGeom prst="line">
            <a:avLst/>
          </a:prstGeom>
          <a:noFill/>
          <a:ln w="57150" cap="rnd">
            <a:solidFill>
              <a:srgbClr val="92D050"/>
            </a:solidFill>
            <a:prstDash val="sysDot"/>
            <a:round/>
            <a:headEnd/>
            <a:tailEnd/>
          </a:ln>
        </p:spPr>
        <p:txBody>
          <a:bodyPr/>
          <a:lstStyle/>
          <a:p>
            <a:endParaRPr lang="zh-CN" altLang="en-US">
              <a:solidFill>
                <a:srgbClr val="EBF7FF"/>
              </a:solidFill>
            </a:endParaRPr>
          </a:p>
        </p:txBody>
      </p:sp>
      <p:sp>
        <p:nvSpPr>
          <p:cNvPr id="9" name="Line 7"/>
          <p:cNvSpPr>
            <a:spLocks noChangeShapeType="1"/>
          </p:cNvSpPr>
          <p:nvPr/>
        </p:nvSpPr>
        <p:spPr bwMode="auto">
          <a:xfrm>
            <a:off x="1447800" y="3657600"/>
            <a:ext cx="2057400" cy="0"/>
          </a:xfrm>
          <a:prstGeom prst="line">
            <a:avLst/>
          </a:prstGeom>
          <a:noFill/>
          <a:ln w="57150" cap="rnd">
            <a:solidFill>
              <a:srgbClr val="6699FF"/>
            </a:solidFill>
            <a:prstDash val="sysDot"/>
            <a:round/>
            <a:headEnd/>
            <a:tailEnd/>
          </a:ln>
        </p:spPr>
        <p:txBody>
          <a:bodyPr/>
          <a:lstStyle/>
          <a:p>
            <a:endParaRPr lang="zh-CN" altLang="en-US">
              <a:solidFill>
                <a:srgbClr val="EBF7FF"/>
              </a:solidFill>
            </a:endParaRPr>
          </a:p>
        </p:txBody>
      </p:sp>
      <p:pic>
        <p:nvPicPr>
          <p:cNvPr id="10" name="Picture 8" descr="Oval blue disc"/>
          <p:cNvPicPr>
            <a:picLocks noChangeAspect="1" noChangeArrowheads="1"/>
          </p:cNvPicPr>
          <p:nvPr/>
        </p:nvPicPr>
        <p:blipFill>
          <a:blip r:embed="rId3"/>
          <a:srcRect/>
          <a:stretch>
            <a:fillRect/>
          </a:stretch>
        </p:blipFill>
        <p:spPr bwMode="auto">
          <a:xfrm>
            <a:off x="4572000" y="3451225"/>
            <a:ext cx="2416175" cy="1028700"/>
          </a:xfrm>
          <a:prstGeom prst="rect">
            <a:avLst/>
          </a:prstGeom>
          <a:noFill/>
          <a:ln w="9525">
            <a:noFill/>
            <a:miter lim="800000"/>
            <a:headEnd/>
            <a:tailEnd/>
          </a:ln>
        </p:spPr>
      </p:pic>
      <p:pic>
        <p:nvPicPr>
          <p:cNvPr id="11" name="Picture 9" descr="Oval disc"/>
          <p:cNvPicPr>
            <a:picLocks noChangeAspect="1" noChangeArrowheads="1"/>
          </p:cNvPicPr>
          <p:nvPr/>
        </p:nvPicPr>
        <p:blipFill>
          <a:blip r:embed="rId4"/>
          <a:srcRect/>
          <a:stretch>
            <a:fillRect/>
          </a:stretch>
        </p:blipFill>
        <p:spPr bwMode="auto">
          <a:xfrm>
            <a:off x="4568825" y="1752600"/>
            <a:ext cx="2376488" cy="1011238"/>
          </a:xfrm>
          <a:prstGeom prst="rect">
            <a:avLst/>
          </a:prstGeom>
          <a:noFill/>
          <a:ln w="9525">
            <a:noFill/>
            <a:miter lim="800000"/>
            <a:headEnd/>
            <a:tailEnd/>
          </a:ln>
        </p:spPr>
      </p:pic>
      <p:pic>
        <p:nvPicPr>
          <p:cNvPr id="12" name="Picture 10" descr="Red Oval disc"/>
          <p:cNvPicPr>
            <a:picLocks noChangeAspect="1" noChangeArrowheads="1"/>
          </p:cNvPicPr>
          <p:nvPr/>
        </p:nvPicPr>
        <p:blipFill>
          <a:blip r:embed="rId5"/>
          <a:srcRect/>
          <a:stretch>
            <a:fillRect/>
          </a:stretch>
        </p:blipFill>
        <p:spPr bwMode="auto">
          <a:xfrm>
            <a:off x="5181600" y="5181600"/>
            <a:ext cx="2133600" cy="908050"/>
          </a:xfrm>
          <a:prstGeom prst="rect">
            <a:avLst/>
          </a:prstGeom>
          <a:noFill/>
          <a:ln w="9525">
            <a:noFill/>
            <a:miter lim="800000"/>
            <a:headEnd/>
            <a:tailEnd/>
          </a:ln>
        </p:spPr>
      </p:pic>
      <p:pic>
        <p:nvPicPr>
          <p:cNvPr id="13" name="Picture 11" descr="gold disc"/>
          <p:cNvPicPr>
            <a:picLocks noChangeAspect="1" noChangeArrowheads="1"/>
          </p:cNvPicPr>
          <p:nvPr/>
        </p:nvPicPr>
        <p:blipFill>
          <a:blip r:embed="rId6"/>
          <a:srcRect/>
          <a:stretch>
            <a:fillRect/>
          </a:stretch>
        </p:blipFill>
        <p:spPr bwMode="auto">
          <a:xfrm>
            <a:off x="1752600" y="3224213"/>
            <a:ext cx="2438400" cy="955675"/>
          </a:xfrm>
          <a:prstGeom prst="rect">
            <a:avLst/>
          </a:prstGeom>
          <a:noFill/>
          <a:ln w="9525">
            <a:noFill/>
            <a:miter lim="800000"/>
            <a:headEnd/>
            <a:tailEnd/>
          </a:ln>
        </p:spPr>
      </p:pic>
      <p:pic>
        <p:nvPicPr>
          <p:cNvPr id="14" name="Picture 12"/>
          <p:cNvPicPr>
            <a:picLocks noChangeArrowheads="1"/>
          </p:cNvPicPr>
          <p:nvPr/>
        </p:nvPicPr>
        <p:blipFill>
          <a:blip r:embed="rId7"/>
          <a:srcRect/>
          <a:stretch>
            <a:fillRect/>
          </a:stretch>
        </p:blipFill>
        <p:spPr bwMode="auto">
          <a:xfrm>
            <a:off x="0" y="3122613"/>
            <a:ext cx="1676400" cy="915987"/>
          </a:xfrm>
          <a:prstGeom prst="rect">
            <a:avLst/>
          </a:prstGeom>
          <a:noFill/>
          <a:ln w="9525">
            <a:noFill/>
            <a:miter lim="800000"/>
            <a:headEnd/>
            <a:tailEnd/>
          </a:ln>
        </p:spPr>
      </p:pic>
      <p:pic>
        <p:nvPicPr>
          <p:cNvPr id="15" name="Picture 13" descr="PC sm"/>
          <p:cNvPicPr>
            <a:picLocks noChangeAspect="1" noChangeArrowheads="1"/>
          </p:cNvPicPr>
          <p:nvPr/>
        </p:nvPicPr>
        <p:blipFill>
          <a:blip r:embed="rId8"/>
          <a:srcRect/>
          <a:stretch>
            <a:fillRect/>
          </a:stretch>
        </p:blipFill>
        <p:spPr bwMode="auto">
          <a:xfrm>
            <a:off x="7988300" y="2743200"/>
            <a:ext cx="774700" cy="762000"/>
          </a:xfrm>
          <a:prstGeom prst="rect">
            <a:avLst/>
          </a:prstGeom>
          <a:noFill/>
          <a:ln w="9525">
            <a:noFill/>
            <a:miter lim="800000"/>
            <a:headEnd/>
            <a:tailEnd/>
          </a:ln>
        </p:spPr>
      </p:pic>
      <p:pic>
        <p:nvPicPr>
          <p:cNvPr id="16" name="Picture 14" descr="PC sm"/>
          <p:cNvPicPr>
            <a:picLocks noChangeAspect="1" noChangeArrowheads="1"/>
          </p:cNvPicPr>
          <p:nvPr/>
        </p:nvPicPr>
        <p:blipFill>
          <a:blip r:embed="rId8"/>
          <a:srcRect/>
          <a:stretch>
            <a:fillRect/>
          </a:stretch>
        </p:blipFill>
        <p:spPr bwMode="auto">
          <a:xfrm>
            <a:off x="7467600" y="2971800"/>
            <a:ext cx="774700" cy="762000"/>
          </a:xfrm>
          <a:prstGeom prst="rect">
            <a:avLst/>
          </a:prstGeom>
          <a:noFill/>
          <a:ln w="9525">
            <a:noFill/>
            <a:miter lim="800000"/>
            <a:headEnd/>
            <a:tailEnd/>
          </a:ln>
        </p:spPr>
      </p:pic>
      <p:pic>
        <p:nvPicPr>
          <p:cNvPr id="17" name="Picture 15" descr="Server ISAS - firewall"/>
          <p:cNvPicPr>
            <a:picLocks noChangeAspect="1" noChangeArrowheads="1"/>
          </p:cNvPicPr>
          <p:nvPr/>
        </p:nvPicPr>
        <p:blipFill>
          <a:blip r:embed="rId9"/>
          <a:srcRect/>
          <a:stretch>
            <a:fillRect/>
          </a:stretch>
        </p:blipFill>
        <p:spPr bwMode="auto">
          <a:xfrm>
            <a:off x="2133600" y="2655888"/>
            <a:ext cx="803275" cy="1279525"/>
          </a:xfrm>
          <a:prstGeom prst="rect">
            <a:avLst/>
          </a:prstGeom>
          <a:noFill/>
          <a:ln w="9525">
            <a:noFill/>
            <a:miter lim="800000"/>
            <a:headEnd/>
            <a:tailEnd/>
          </a:ln>
        </p:spPr>
      </p:pic>
      <p:pic>
        <p:nvPicPr>
          <p:cNvPr id="18" name="Picture 16" descr="Server Exchange"/>
          <p:cNvPicPr>
            <a:picLocks noChangeAspect="1" noChangeArrowheads="1"/>
          </p:cNvPicPr>
          <p:nvPr/>
        </p:nvPicPr>
        <p:blipFill>
          <a:blip r:embed="rId10"/>
          <a:srcRect/>
          <a:stretch>
            <a:fillRect/>
          </a:stretch>
        </p:blipFill>
        <p:spPr bwMode="auto">
          <a:xfrm>
            <a:off x="5410200" y="3097213"/>
            <a:ext cx="711200" cy="1135062"/>
          </a:xfrm>
          <a:prstGeom prst="rect">
            <a:avLst/>
          </a:prstGeom>
          <a:noFill/>
          <a:ln w="9525">
            <a:noFill/>
            <a:miter lim="800000"/>
            <a:headEnd/>
            <a:tailEnd/>
          </a:ln>
        </p:spPr>
      </p:pic>
      <p:pic>
        <p:nvPicPr>
          <p:cNvPr id="19" name="Picture 17" descr="Server"/>
          <p:cNvPicPr>
            <a:picLocks noChangeAspect="1" noChangeArrowheads="1"/>
          </p:cNvPicPr>
          <p:nvPr/>
        </p:nvPicPr>
        <p:blipFill>
          <a:blip r:embed="rId11"/>
          <a:srcRect/>
          <a:stretch>
            <a:fillRect/>
          </a:stretch>
        </p:blipFill>
        <p:spPr bwMode="auto">
          <a:xfrm>
            <a:off x="3124200" y="2732088"/>
            <a:ext cx="754063" cy="1111250"/>
          </a:xfrm>
          <a:prstGeom prst="rect">
            <a:avLst/>
          </a:prstGeom>
          <a:noFill/>
          <a:ln w="9525">
            <a:noFill/>
            <a:miter lim="800000"/>
            <a:headEnd/>
            <a:tailEnd/>
          </a:ln>
        </p:spPr>
      </p:pic>
      <p:pic>
        <p:nvPicPr>
          <p:cNvPr id="20" name="Picture 18" descr="Server"/>
          <p:cNvPicPr>
            <a:picLocks noChangeAspect="1" noChangeArrowheads="1"/>
          </p:cNvPicPr>
          <p:nvPr/>
        </p:nvPicPr>
        <p:blipFill>
          <a:blip r:embed="rId12"/>
          <a:srcRect/>
          <a:stretch>
            <a:fillRect/>
          </a:stretch>
        </p:blipFill>
        <p:spPr bwMode="auto">
          <a:xfrm>
            <a:off x="5791200" y="1447800"/>
            <a:ext cx="703263" cy="1035050"/>
          </a:xfrm>
          <a:prstGeom prst="rect">
            <a:avLst/>
          </a:prstGeom>
          <a:noFill/>
          <a:ln w="9525">
            <a:noFill/>
            <a:miter lim="800000"/>
            <a:headEnd/>
            <a:tailEnd/>
          </a:ln>
        </p:spPr>
      </p:pic>
      <p:pic>
        <p:nvPicPr>
          <p:cNvPr id="21" name="Picture 19" descr="Server"/>
          <p:cNvPicPr>
            <a:picLocks noChangeAspect="1" noChangeArrowheads="1"/>
          </p:cNvPicPr>
          <p:nvPr/>
        </p:nvPicPr>
        <p:blipFill>
          <a:blip r:embed="rId12"/>
          <a:srcRect/>
          <a:stretch>
            <a:fillRect/>
          </a:stretch>
        </p:blipFill>
        <p:spPr bwMode="auto">
          <a:xfrm>
            <a:off x="4953000" y="1447800"/>
            <a:ext cx="703263" cy="1035050"/>
          </a:xfrm>
          <a:prstGeom prst="rect">
            <a:avLst/>
          </a:prstGeom>
          <a:noFill/>
          <a:ln w="9525">
            <a:noFill/>
            <a:miter lim="800000"/>
            <a:headEnd/>
            <a:tailEnd/>
          </a:ln>
        </p:spPr>
      </p:pic>
      <p:pic>
        <p:nvPicPr>
          <p:cNvPr id="22" name="Picture 21"/>
          <p:cNvPicPr>
            <a:picLocks noChangeArrowheads="1"/>
          </p:cNvPicPr>
          <p:nvPr/>
        </p:nvPicPr>
        <p:blipFill>
          <a:blip r:embed="rId13"/>
          <a:srcRect/>
          <a:stretch>
            <a:fillRect/>
          </a:stretch>
        </p:blipFill>
        <p:spPr bwMode="auto">
          <a:xfrm>
            <a:off x="8077200" y="3200400"/>
            <a:ext cx="685800" cy="650875"/>
          </a:xfrm>
          <a:prstGeom prst="rect">
            <a:avLst/>
          </a:prstGeom>
          <a:noFill/>
          <a:ln w="9525">
            <a:noFill/>
            <a:miter lim="800000"/>
            <a:headEnd/>
            <a:tailEnd/>
          </a:ln>
        </p:spPr>
      </p:pic>
      <p:sp>
        <p:nvSpPr>
          <p:cNvPr id="23" name="Text Box 22"/>
          <p:cNvSpPr txBox="1">
            <a:spLocks noChangeArrowheads="1"/>
          </p:cNvSpPr>
          <p:nvPr/>
        </p:nvSpPr>
        <p:spPr bwMode="auto">
          <a:xfrm>
            <a:off x="2438400" y="1381780"/>
            <a:ext cx="2590800" cy="523220"/>
          </a:xfrm>
          <a:prstGeom prst="rect">
            <a:avLst/>
          </a:prstGeom>
          <a:noFill/>
          <a:ln w="9525">
            <a:noFill/>
            <a:miter lim="800000"/>
            <a:headEnd/>
            <a:tailEnd/>
          </a:ln>
        </p:spPr>
        <p:txBody>
          <a:bodyPr wrap="square">
            <a:spAutoFit/>
          </a:bodyPr>
          <a:lstStyle/>
          <a:p>
            <a:pPr algn="r">
              <a:spcBef>
                <a:spcPct val="50000"/>
              </a:spcBef>
            </a:pPr>
            <a:r>
              <a:rPr lang="en-US" altLang="zh-CN" sz="1400" b="1" dirty="0" smtClean="0">
                <a:solidFill>
                  <a:srgbClr val="EBF7FF"/>
                </a:solidFill>
                <a:latin typeface="Calibri" pitchFamily="34" charset="0"/>
                <a:ea typeface="宋体" pitchFamily="2" charset="-122"/>
              </a:rPr>
              <a:t>Windows SharePoint Services </a:t>
            </a:r>
            <a:br>
              <a:rPr lang="en-US" altLang="zh-CN" sz="1400" b="1" dirty="0" smtClean="0">
                <a:solidFill>
                  <a:srgbClr val="EBF7FF"/>
                </a:solidFill>
                <a:latin typeface="Calibri" pitchFamily="34" charset="0"/>
                <a:ea typeface="宋体" pitchFamily="2" charset="-122"/>
              </a:rPr>
            </a:br>
            <a:r>
              <a:rPr lang="en-US" altLang="zh-CN" sz="1400" b="1" dirty="0" smtClean="0">
                <a:solidFill>
                  <a:srgbClr val="EBF7FF"/>
                </a:solidFill>
                <a:latin typeface="Calibri" pitchFamily="34" charset="0"/>
                <a:ea typeface="宋体" pitchFamily="2" charset="-122"/>
              </a:rPr>
              <a:t>(on Windows Server)</a:t>
            </a:r>
            <a:endParaRPr lang="en-US" altLang="zh-CN" sz="1400" b="1" dirty="0">
              <a:solidFill>
                <a:srgbClr val="EBF7FF"/>
              </a:solidFill>
              <a:latin typeface="Calibri" pitchFamily="34" charset="0"/>
              <a:ea typeface="宋体" pitchFamily="2" charset="-122"/>
            </a:endParaRPr>
          </a:p>
        </p:txBody>
      </p:sp>
      <p:sp>
        <p:nvSpPr>
          <p:cNvPr id="24" name="Text Box 23"/>
          <p:cNvSpPr txBox="1">
            <a:spLocks noChangeArrowheads="1"/>
          </p:cNvSpPr>
          <p:nvPr/>
        </p:nvSpPr>
        <p:spPr bwMode="auto">
          <a:xfrm>
            <a:off x="8077200" y="3810000"/>
            <a:ext cx="914400" cy="304800"/>
          </a:xfrm>
          <a:prstGeom prst="rect">
            <a:avLst/>
          </a:prstGeom>
          <a:noFill/>
          <a:ln w="9525">
            <a:noFill/>
            <a:miter lim="800000"/>
            <a:headEnd/>
            <a:tailEnd/>
          </a:ln>
        </p:spPr>
        <p:txBody>
          <a:bodyPr>
            <a:spAutoFit/>
          </a:bodyPr>
          <a:lstStyle/>
          <a:p>
            <a:pPr>
              <a:spcBef>
                <a:spcPct val="50000"/>
              </a:spcBef>
            </a:pPr>
            <a:r>
              <a:rPr lang="en-US" altLang="zh-CN" sz="1400" b="1">
                <a:solidFill>
                  <a:srgbClr val="EBF7FF"/>
                </a:solidFill>
                <a:latin typeface="Calibri" pitchFamily="34" charset="0"/>
                <a:ea typeface="宋体" pitchFamily="2" charset="-122"/>
              </a:rPr>
              <a:t>Users</a:t>
            </a:r>
          </a:p>
        </p:txBody>
      </p:sp>
      <p:sp>
        <p:nvSpPr>
          <p:cNvPr id="25" name="Text Box 24"/>
          <p:cNvSpPr txBox="1">
            <a:spLocks noChangeArrowheads="1"/>
          </p:cNvSpPr>
          <p:nvPr/>
        </p:nvSpPr>
        <p:spPr bwMode="auto">
          <a:xfrm>
            <a:off x="457200" y="3429000"/>
            <a:ext cx="1371600" cy="304800"/>
          </a:xfrm>
          <a:prstGeom prst="rect">
            <a:avLst/>
          </a:prstGeom>
          <a:noFill/>
          <a:ln w="9525">
            <a:noFill/>
            <a:miter lim="800000"/>
            <a:headEnd/>
            <a:tailEnd/>
          </a:ln>
        </p:spPr>
        <p:txBody>
          <a:bodyPr>
            <a:spAutoFit/>
          </a:bodyPr>
          <a:lstStyle/>
          <a:p>
            <a:pPr>
              <a:spcBef>
                <a:spcPct val="50000"/>
              </a:spcBef>
            </a:pPr>
            <a:r>
              <a:rPr lang="en-US" altLang="zh-CN" sz="1400" b="1" dirty="0">
                <a:solidFill>
                  <a:srgbClr val="EBF7FF"/>
                </a:solidFill>
                <a:latin typeface="Calibri" pitchFamily="34" charset="0"/>
                <a:ea typeface="宋体" pitchFamily="2" charset="-122"/>
              </a:rPr>
              <a:t>Internet</a:t>
            </a:r>
          </a:p>
        </p:txBody>
      </p:sp>
      <p:sp>
        <p:nvSpPr>
          <p:cNvPr id="26" name="Text Box 25"/>
          <p:cNvSpPr txBox="1">
            <a:spLocks noChangeArrowheads="1"/>
          </p:cNvSpPr>
          <p:nvPr/>
        </p:nvSpPr>
        <p:spPr bwMode="auto">
          <a:xfrm>
            <a:off x="3810000" y="2892623"/>
            <a:ext cx="2133600" cy="523220"/>
          </a:xfrm>
          <a:prstGeom prst="rect">
            <a:avLst/>
          </a:prstGeom>
          <a:noFill/>
          <a:ln w="9525">
            <a:noFill/>
            <a:miter lim="800000"/>
            <a:headEnd/>
            <a:tailEnd/>
          </a:ln>
        </p:spPr>
        <p:txBody>
          <a:bodyPr wrap="square">
            <a:spAutoFit/>
          </a:bodyPr>
          <a:lstStyle/>
          <a:p>
            <a:pPr>
              <a:spcBef>
                <a:spcPct val="50000"/>
              </a:spcBef>
            </a:pPr>
            <a:r>
              <a:rPr lang="en-US" altLang="zh-CN" sz="1400" b="1" dirty="0" smtClean="0">
                <a:solidFill>
                  <a:srgbClr val="EBF7FF"/>
                </a:solidFill>
                <a:latin typeface="Calibri" pitchFamily="34" charset="0"/>
                <a:ea typeface="宋体" pitchFamily="2" charset="-122"/>
              </a:rPr>
              <a:t>Exchange </a:t>
            </a:r>
            <a:br>
              <a:rPr lang="en-US" altLang="zh-CN" sz="1400" b="1" dirty="0" smtClean="0">
                <a:solidFill>
                  <a:srgbClr val="EBF7FF"/>
                </a:solidFill>
                <a:latin typeface="Calibri" pitchFamily="34" charset="0"/>
                <a:ea typeface="宋体" pitchFamily="2" charset="-122"/>
              </a:rPr>
            </a:br>
            <a:r>
              <a:rPr lang="en-US" altLang="zh-CN" sz="1400" b="1" dirty="0" smtClean="0">
                <a:solidFill>
                  <a:srgbClr val="EBF7FF"/>
                </a:solidFill>
                <a:latin typeface="Calibri" pitchFamily="34" charset="0"/>
                <a:ea typeface="宋体" pitchFamily="2" charset="-122"/>
              </a:rPr>
              <a:t>Hub Server</a:t>
            </a:r>
            <a:endParaRPr lang="en-US" altLang="zh-CN" sz="1400" b="1" dirty="0">
              <a:solidFill>
                <a:srgbClr val="EBF7FF"/>
              </a:solidFill>
              <a:latin typeface="Calibri" pitchFamily="34" charset="0"/>
              <a:ea typeface="宋体" pitchFamily="2" charset="-122"/>
            </a:endParaRPr>
          </a:p>
        </p:txBody>
      </p:sp>
      <p:sp>
        <p:nvSpPr>
          <p:cNvPr id="27" name="Text Box 27"/>
          <p:cNvSpPr txBox="1">
            <a:spLocks noChangeArrowheads="1"/>
          </p:cNvSpPr>
          <p:nvPr/>
        </p:nvSpPr>
        <p:spPr bwMode="auto">
          <a:xfrm>
            <a:off x="6477000" y="1447800"/>
            <a:ext cx="1676400" cy="523220"/>
          </a:xfrm>
          <a:prstGeom prst="rect">
            <a:avLst/>
          </a:prstGeom>
          <a:noFill/>
          <a:ln w="9525">
            <a:noFill/>
            <a:miter lim="800000"/>
            <a:headEnd/>
            <a:tailEnd/>
          </a:ln>
        </p:spPr>
        <p:txBody>
          <a:bodyPr wrap="square">
            <a:spAutoFit/>
          </a:bodyPr>
          <a:lstStyle/>
          <a:p>
            <a:pPr>
              <a:spcBef>
                <a:spcPct val="50000"/>
              </a:spcBef>
            </a:pPr>
            <a:r>
              <a:rPr lang="en-US" altLang="zh-CN" sz="1400" b="1" dirty="0" smtClean="0">
                <a:solidFill>
                  <a:srgbClr val="EBF7FF"/>
                </a:solidFill>
                <a:latin typeface="Calibri" pitchFamily="34" charset="0"/>
                <a:ea typeface="宋体" pitchFamily="2" charset="-122"/>
              </a:rPr>
              <a:t>Office SharePoint</a:t>
            </a:r>
            <a:r>
              <a:rPr lang="en-US" altLang="zh-CN" sz="1400" b="1" dirty="0">
                <a:solidFill>
                  <a:srgbClr val="EBF7FF"/>
                </a:solidFill>
                <a:latin typeface="Calibri" pitchFamily="34" charset="0"/>
                <a:ea typeface="宋体" pitchFamily="2" charset="-122"/>
              </a:rPr>
              <a:t/>
            </a:r>
            <a:br>
              <a:rPr lang="en-US" altLang="zh-CN" sz="1400" b="1" dirty="0">
                <a:solidFill>
                  <a:srgbClr val="EBF7FF"/>
                </a:solidFill>
                <a:latin typeface="Calibri" pitchFamily="34" charset="0"/>
                <a:ea typeface="宋体" pitchFamily="2" charset="-122"/>
              </a:rPr>
            </a:br>
            <a:r>
              <a:rPr lang="en-US" altLang="zh-CN" sz="1400" b="1" dirty="0" smtClean="0">
                <a:solidFill>
                  <a:srgbClr val="EBF7FF"/>
                </a:solidFill>
                <a:latin typeface="Calibri" pitchFamily="34" charset="0"/>
                <a:ea typeface="宋体" pitchFamily="2" charset="-122"/>
              </a:rPr>
              <a:t>Server</a:t>
            </a:r>
            <a:endParaRPr lang="en-US" altLang="zh-CN" sz="1400" b="1" dirty="0">
              <a:solidFill>
                <a:srgbClr val="EBF7FF"/>
              </a:solidFill>
              <a:latin typeface="Calibri" pitchFamily="34" charset="0"/>
              <a:ea typeface="宋体" pitchFamily="2" charset="-122"/>
            </a:endParaRPr>
          </a:p>
        </p:txBody>
      </p:sp>
      <p:sp>
        <p:nvSpPr>
          <p:cNvPr id="28" name="Text Box 28"/>
          <p:cNvSpPr txBox="1">
            <a:spLocks noChangeArrowheads="1"/>
          </p:cNvSpPr>
          <p:nvPr/>
        </p:nvSpPr>
        <p:spPr bwMode="auto">
          <a:xfrm>
            <a:off x="6172200" y="3124200"/>
            <a:ext cx="1219200" cy="523875"/>
          </a:xfrm>
          <a:prstGeom prst="rect">
            <a:avLst/>
          </a:prstGeom>
          <a:noFill/>
          <a:ln w="9525">
            <a:noFill/>
            <a:miter lim="800000"/>
            <a:headEnd/>
            <a:tailEnd/>
          </a:ln>
        </p:spPr>
        <p:txBody>
          <a:bodyPr>
            <a:spAutoFit/>
          </a:bodyPr>
          <a:lstStyle/>
          <a:p>
            <a:pPr>
              <a:spcBef>
                <a:spcPct val="50000"/>
              </a:spcBef>
            </a:pPr>
            <a:r>
              <a:rPr lang="en-US" altLang="zh-CN" sz="1400" b="1" dirty="0">
                <a:solidFill>
                  <a:srgbClr val="EBF7FF"/>
                </a:solidFill>
                <a:latin typeface="Calibri" pitchFamily="34" charset="0"/>
                <a:ea typeface="宋体" pitchFamily="2" charset="-122"/>
              </a:rPr>
              <a:t>Exchange </a:t>
            </a:r>
            <a:r>
              <a:rPr lang="en-US" altLang="zh-CN" sz="1400" b="1" dirty="0" smtClean="0">
                <a:solidFill>
                  <a:srgbClr val="EBF7FF"/>
                </a:solidFill>
                <a:latin typeface="Calibri" pitchFamily="34" charset="0"/>
                <a:ea typeface="宋体" pitchFamily="2" charset="-122"/>
              </a:rPr>
              <a:t>Mail Server</a:t>
            </a:r>
            <a:endParaRPr lang="en-US" altLang="zh-CN" sz="1400" b="1" dirty="0">
              <a:solidFill>
                <a:srgbClr val="EBF7FF"/>
              </a:solidFill>
              <a:latin typeface="Calibri" pitchFamily="34" charset="0"/>
              <a:ea typeface="宋体" pitchFamily="2" charset="-122"/>
            </a:endParaRPr>
          </a:p>
        </p:txBody>
      </p:sp>
      <p:sp>
        <p:nvSpPr>
          <p:cNvPr id="29" name="Text Box 29"/>
          <p:cNvSpPr txBox="1">
            <a:spLocks noChangeArrowheads="1"/>
          </p:cNvSpPr>
          <p:nvPr/>
        </p:nvSpPr>
        <p:spPr bwMode="auto">
          <a:xfrm>
            <a:off x="2514600" y="4038600"/>
            <a:ext cx="990600" cy="396875"/>
          </a:xfrm>
          <a:prstGeom prst="rect">
            <a:avLst/>
          </a:prstGeom>
          <a:noFill/>
          <a:ln w="9525">
            <a:noFill/>
            <a:miter lim="800000"/>
            <a:headEnd/>
            <a:tailEnd/>
          </a:ln>
        </p:spPr>
        <p:txBody>
          <a:bodyPr>
            <a:spAutoFit/>
          </a:bodyPr>
          <a:lstStyle/>
          <a:p>
            <a:pPr>
              <a:spcBef>
                <a:spcPct val="50000"/>
              </a:spcBef>
            </a:pPr>
            <a:r>
              <a:rPr lang="en-US" altLang="zh-CN" sz="2000" b="1">
                <a:solidFill>
                  <a:srgbClr val="EBF7FF"/>
                </a:solidFill>
                <a:latin typeface="Calibri" pitchFamily="34" charset="0"/>
                <a:ea typeface="宋体" pitchFamily="2" charset="-122"/>
              </a:rPr>
              <a:t>Edge</a:t>
            </a:r>
          </a:p>
        </p:txBody>
      </p:sp>
      <p:sp>
        <p:nvSpPr>
          <p:cNvPr id="30" name="Text Box 30"/>
          <p:cNvSpPr txBox="1">
            <a:spLocks noChangeArrowheads="1"/>
          </p:cNvSpPr>
          <p:nvPr/>
        </p:nvSpPr>
        <p:spPr bwMode="auto">
          <a:xfrm>
            <a:off x="5334000" y="4327525"/>
            <a:ext cx="990600" cy="396875"/>
          </a:xfrm>
          <a:prstGeom prst="rect">
            <a:avLst/>
          </a:prstGeom>
          <a:noFill/>
          <a:ln w="9525">
            <a:noFill/>
            <a:miter lim="800000"/>
            <a:headEnd/>
            <a:tailEnd/>
          </a:ln>
        </p:spPr>
        <p:txBody>
          <a:bodyPr>
            <a:spAutoFit/>
          </a:bodyPr>
          <a:lstStyle/>
          <a:p>
            <a:pPr>
              <a:spcBef>
                <a:spcPct val="50000"/>
              </a:spcBef>
            </a:pPr>
            <a:r>
              <a:rPr lang="en-US" altLang="zh-CN" sz="2000" b="1">
                <a:solidFill>
                  <a:srgbClr val="EBF7FF"/>
                </a:solidFill>
                <a:latin typeface="Calibri" pitchFamily="34" charset="0"/>
                <a:ea typeface="宋体" pitchFamily="2" charset="-122"/>
              </a:rPr>
              <a:t>E-mail</a:t>
            </a:r>
          </a:p>
        </p:txBody>
      </p:sp>
      <p:sp>
        <p:nvSpPr>
          <p:cNvPr id="31" name="Text Box 31"/>
          <p:cNvSpPr txBox="1">
            <a:spLocks noChangeArrowheads="1"/>
          </p:cNvSpPr>
          <p:nvPr/>
        </p:nvSpPr>
        <p:spPr bwMode="auto">
          <a:xfrm>
            <a:off x="4953000" y="2574925"/>
            <a:ext cx="1905000" cy="396875"/>
          </a:xfrm>
          <a:prstGeom prst="rect">
            <a:avLst/>
          </a:prstGeom>
          <a:noFill/>
          <a:ln w="9525">
            <a:noFill/>
            <a:miter lim="800000"/>
            <a:headEnd/>
            <a:tailEnd/>
          </a:ln>
        </p:spPr>
        <p:txBody>
          <a:bodyPr>
            <a:spAutoFit/>
          </a:bodyPr>
          <a:lstStyle/>
          <a:p>
            <a:pPr>
              <a:spcBef>
                <a:spcPct val="50000"/>
              </a:spcBef>
            </a:pPr>
            <a:r>
              <a:rPr lang="en-US" altLang="zh-CN" sz="2000" b="1">
                <a:solidFill>
                  <a:srgbClr val="EBF7FF"/>
                </a:solidFill>
                <a:latin typeface="Calibri" pitchFamily="34" charset="0"/>
                <a:ea typeface="宋体" pitchFamily="2" charset="-122"/>
              </a:rPr>
              <a:t>Collaboration</a:t>
            </a:r>
          </a:p>
        </p:txBody>
      </p:sp>
      <p:pic>
        <p:nvPicPr>
          <p:cNvPr id="32" name="Picture 49" descr="arrow 0"/>
          <p:cNvPicPr>
            <a:picLocks noChangeAspect="1" noChangeArrowheads="1"/>
          </p:cNvPicPr>
          <p:nvPr/>
        </p:nvPicPr>
        <p:blipFill>
          <a:blip r:embed="rId14"/>
          <a:srcRect/>
          <a:stretch>
            <a:fillRect/>
          </a:stretch>
        </p:blipFill>
        <p:spPr bwMode="auto">
          <a:xfrm>
            <a:off x="7315200" y="4267200"/>
            <a:ext cx="1600200" cy="1398588"/>
          </a:xfrm>
          <a:prstGeom prst="rect">
            <a:avLst/>
          </a:prstGeom>
          <a:noFill/>
          <a:ln w="9525">
            <a:noFill/>
            <a:miter lim="800000"/>
            <a:headEnd/>
            <a:tailEnd/>
          </a:ln>
        </p:spPr>
      </p:pic>
      <p:sp>
        <p:nvSpPr>
          <p:cNvPr id="33" name="Text Box 51"/>
          <p:cNvSpPr txBox="1">
            <a:spLocks noChangeArrowheads="1"/>
          </p:cNvSpPr>
          <p:nvPr/>
        </p:nvSpPr>
        <p:spPr bwMode="auto">
          <a:xfrm>
            <a:off x="5029200" y="5867400"/>
            <a:ext cx="2743200" cy="396875"/>
          </a:xfrm>
          <a:prstGeom prst="rect">
            <a:avLst/>
          </a:prstGeom>
          <a:noFill/>
          <a:ln w="9525">
            <a:noFill/>
            <a:miter lim="800000"/>
            <a:headEnd/>
            <a:tailEnd/>
          </a:ln>
        </p:spPr>
        <p:txBody>
          <a:bodyPr>
            <a:spAutoFit/>
          </a:bodyPr>
          <a:lstStyle/>
          <a:p>
            <a:pPr>
              <a:spcBef>
                <a:spcPct val="50000"/>
              </a:spcBef>
            </a:pPr>
            <a:r>
              <a:rPr lang="en-US" altLang="zh-CN" sz="2000" b="1">
                <a:solidFill>
                  <a:srgbClr val="EBF7FF"/>
                </a:solidFill>
                <a:latin typeface="Calibri" pitchFamily="34" charset="0"/>
                <a:ea typeface="宋体" pitchFamily="2" charset="-122"/>
              </a:rPr>
              <a:t>Management Console</a:t>
            </a:r>
          </a:p>
        </p:txBody>
      </p:sp>
      <p:pic>
        <p:nvPicPr>
          <p:cNvPr id="34" name="Picture 52" descr="Server"/>
          <p:cNvPicPr>
            <a:picLocks noChangeAspect="1" noChangeArrowheads="1"/>
          </p:cNvPicPr>
          <p:nvPr/>
        </p:nvPicPr>
        <p:blipFill>
          <a:blip r:embed="rId12"/>
          <a:srcRect/>
          <a:stretch>
            <a:fillRect/>
          </a:stretch>
        </p:blipFill>
        <p:spPr bwMode="auto">
          <a:xfrm>
            <a:off x="5867400" y="4800600"/>
            <a:ext cx="703262" cy="1035050"/>
          </a:xfrm>
          <a:prstGeom prst="rect">
            <a:avLst/>
          </a:prstGeom>
          <a:noFill/>
          <a:ln w="9525">
            <a:noFill/>
            <a:miter lim="800000"/>
            <a:headEnd/>
            <a:tailEnd/>
          </a:ln>
        </p:spPr>
      </p:pic>
      <p:pic>
        <p:nvPicPr>
          <p:cNvPr id="35" name="Picture 13" descr="malicious email"/>
          <p:cNvPicPr>
            <a:picLocks noChangeAspect="1" noChangeArrowheads="1"/>
          </p:cNvPicPr>
          <p:nvPr/>
        </p:nvPicPr>
        <p:blipFill>
          <a:blip r:embed="rId15"/>
          <a:srcRect/>
          <a:stretch>
            <a:fillRect/>
          </a:stretch>
        </p:blipFill>
        <p:spPr bwMode="auto">
          <a:xfrm>
            <a:off x="152400" y="2819400"/>
            <a:ext cx="365125" cy="330200"/>
          </a:xfrm>
          <a:prstGeom prst="rect">
            <a:avLst/>
          </a:prstGeom>
          <a:noFill/>
          <a:ln w="9525">
            <a:noFill/>
            <a:miter lim="800000"/>
            <a:headEnd/>
            <a:tailEnd/>
          </a:ln>
        </p:spPr>
      </p:pic>
      <p:pic>
        <p:nvPicPr>
          <p:cNvPr id="36" name="Picture 14" descr="good email"/>
          <p:cNvPicPr>
            <a:picLocks noChangeAspect="1" noChangeArrowheads="1"/>
          </p:cNvPicPr>
          <p:nvPr/>
        </p:nvPicPr>
        <p:blipFill>
          <a:blip r:embed="rId16"/>
          <a:srcRect/>
          <a:stretch>
            <a:fillRect/>
          </a:stretch>
        </p:blipFill>
        <p:spPr bwMode="auto">
          <a:xfrm>
            <a:off x="762000" y="2819400"/>
            <a:ext cx="379413" cy="328613"/>
          </a:xfrm>
          <a:prstGeom prst="rect">
            <a:avLst/>
          </a:prstGeom>
          <a:noFill/>
          <a:ln w="9525">
            <a:noFill/>
            <a:miter lim="800000"/>
            <a:headEnd/>
            <a:tailEnd/>
          </a:ln>
        </p:spPr>
      </p:pic>
      <p:pic>
        <p:nvPicPr>
          <p:cNvPr id="37" name="Picture 64" descr="mock up of portal application"/>
          <p:cNvPicPr>
            <a:picLocks noChangeAspect="1" noChangeArrowheads="1"/>
          </p:cNvPicPr>
          <p:nvPr/>
        </p:nvPicPr>
        <p:blipFill>
          <a:blip r:embed="rId17"/>
          <a:srcRect/>
          <a:stretch>
            <a:fillRect/>
          </a:stretch>
        </p:blipFill>
        <p:spPr bwMode="auto">
          <a:xfrm>
            <a:off x="6342062" y="5111750"/>
            <a:ext cx="838200" cy="657225"/>
          </a:xfrm>
          <a:prstGeom prst="rect">
            <a:avLst/>
          </a:prstGeom>
          <a:noFill/>
          <a:scene3d>
            <a:camera prst="isometricOffAxis2Left"/>
            <a:lightRig rig="threePt" dir="t"/>
          </a:scene3d>
        </p:spPr>
      </p:pic>
      <p:pic>
        <p:nvPicPr>
          <p:cNvPr id="38" name="Picture 14" descr="good email"/>
          <p:cNvPicPr>
            <a:picLocks noChangeAspect="1" noChangeArrowheads="1"/>
          </p:cNvPicPr>
          <p:nvPr/>
        </p:nvPicPr>
        <p:blipFill>
          <a:blip r:embed="rId16"/>
          <a:srcRect/>
          <a:stretch>
            <a:fillRect/>
          </a:stretch>
        </p:blipFill>
        <p:spPr bwMode="auto">
          <a:xfrm>
            <a:off x="7620000" y="3733800"/>
            <a:ext cx="379413" cy="328613"/>
          </a:xfrm>
          <a:prstGeom prst="rect">
            <a:avLst/>
          </a:prstGeom>
          <a:noFill/>
          <a:ln w="9525">
            <a:noFill/>
            <a:miter lim="800000"/>
            <a:headEnd/>
            <a:tailEnd/>
          </a:ln>
        </p:spPr>
      </p:pic>
      <p:pic>
        <p:nvPicPr>
          <p:cNvPr id="39" name="Picture 13" descr="malicious email"/>
          <p:cNvPicPr>
            <a:picLocks noChangeAspect="1" noChangeArrowheads="1"/>
          </p:cNvPicPr>
          <p:nvPr/>
        </p:nvPicPr>
        <p:blipFill>
          <a:blip r:embed="rId15"/>
          <a:srcRect/>
          <a:stretch>
            <a:fillRect/>
          </a:stretch>
        </p:blipFill>
        <p:spPr bwMode="auto">
          <a:xfrm>
            <a:off x="7848600" y="4038600"/>
            <a:ext cx="365125" cy="330200"/>
          </a:xfrm>
          <a:prstGeom prst="rect">
            <a:avLst/>
          </a:prstGeom>
          <a:noFill/>
          <a:ln w="9525">
            <a:noFill/>
            <a:miter lim="800000"/>
            <a:headEnd/>
            <a:tailEnd/>
          </a:ln>
        </p:spPr>
      </p:pic>
      <p:sp>
        <p:nvSpPr>
          <p:cNvPr id="40" name="Documents"/>
          <p:cNvSpPr>
            <a:spLocks noEditPoints="1" noChangeArrowheads="1"/>
          </p:cNvSpPr>
          <p:nvPr/>
        </p:nvSpPr>
        <p:spPr bwMode="auto">
          <a:xfrm>
            <a:off x="8534400" y="2667000"/>
            <a:ext cx="381000" cy="457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B8353">
              <a:alpha val="78824"/>
            </a:srgbClr>
          </a:solidFill>
          <a:ln w="9525">
            <a:solidFill>
              <a:srgbClr val="000000"/>
            </a:solidFill>
            <a:miter lim="800000"/>
            <a:headEnd/>
            <a:tailEnd/>
          </a:ln>
          <a:effectLst>
            <a:outerShdw dist="50800" dir="2700000" algn="ctr" rotWithShape="0">
              <a:srgbClr val="808080"/>
            </a:outerShdw>
          </a:effectLst>
        </p:spPr>
        <p:txBody>
          <a:bodyPr/>
          <a:lstStyle/>
          <a:p>
            <a:endParaRPr lang="en-US" altLang="zh-CN" b="1">
              <a:solidFill>
                <a:srgbClr val="EBF7FF"/>
              </a:solidFill>
              <a:effectLst>
                <a:outerShdw blurRad="38100" dist="38100" dir="2700000" algn="tl">
                  <a:srgbClr val="FFFFFF"/>
                </a:outerShdw>
              </a:effectLst>
              <a:latin typeface="Arial" pitchFamily="34" charset="0"/>
              <a:ea typeface="宋体" pitchFamily="2" charset="-122"/>
            </a:endParaRPr>
          </a:p>
        </p:txBody>
      </p:sp>
      <p:sp>
        <p:nvSpPr>
          <p:cNvPr id="41" name="Documents"/>
          <p:cNvSpPr>
            <a:spLocks noEditPoints="1" noChangeArrowheads="1"/>
          </p:cNvSpPr>
          <p:nvPr/>
        </p:nvSpPr>
        <p:spPr bwMode="auto">
          <a:xfrm>
            <a:off x="8305800" y="2514600"/>
            <a:ext cx="381000" cy="457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69FF86">
              <a:alpha val="78824"/>
            </a:srgbClr>
          </a:solidFill>
          <a:ln w="9525">
            <a:solidFill>
              <a:srgbClr val="000000"/>
            </a:solidFill>
            <a:miter lim="800000"/>
            <a:headEnd/>
            <a:tailEnd/>
          </a:ln>
          <a:effectLst>
            <a:outerShdw dist="50800" dir="2700000" algn="ctr" rotWithShape="0">
              <a:srgbClr val="808080"/>
            </a:outerShdw>
          </a:effectLst>
        </p:spPr>
        <p:txBody>
          <a:bodyPr/>
          <a:lstStyle/>
          <a:p>
            <a:endParaRPr lang="en-US" altLang="zh-CN" b="1">
              <a:solidFill>
                <a:srgbClr val="EBF7FF"/>
              </a:solidFill>
              <a:effectLst>
                <a:outerShdw blurRad="38100" dist="38100" dir="2700000" algn="tl">
                  <a:srgbClr val="FFFFFF"/>
                </a:outerShdw>
              </a:effectLst>
              <a:latin typeface="Arial" pitchFamily="34" charset="0"/>
              <a:ea typeface="宋体" pitchFamily="2" charset="-122"/>
            </a:endParaRPr>
          </a:p>
        </p:txBody>
      </p:sp>
      <p:sp>
        <p:nvSpPr>
          <p:cNvPr id="42" name="Horizontal Scroll 75"/>
          <p:cNvSpPr/>
          <p:nvPr/>
        </p:nvSpPr>
        <p:spPr bwMode="auto">
          <a:xfrm>
            <a:off x="2209800" y="4572000"/>
            <a:ext cx="1371600" cy="1066800"/>
          </a:xfrm>
          <a:prstGeom prst="horizontalScroll">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CN" sz="1400" dirty="0" smtClean="0">
                <a:solidFill>
                  <a:schemeClr val="tx1"/>
                </a:solidFill>
                <a:effectLst>
                  <a:outerShdw blurRad="38100" dist="38100" dir="2700000" algn="tl">
                    <a:srgbClr val="000000">
                      <a:alpha val="43137"/>
                    </a:srgbClr>
                  </a:outerShdw>
                </a:effectLst>
                <a:latin typeface="Segoe" pitchFamily="34" charset="0"/>
              </a:rPr>
              <a:t>DMZ servers not supported</a:t>
            </a:r>
            <a:endParaRPr lang="zh-CN" altLang="en-US" sz="14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3" name="Group 44"/>
          <p:cNvGrpSpPr>
            <a:grpSpLocks/>
          </p:cNvGrpSpPr>
          <p:nvPr/>
        </p:nvGrpSpPr>
        <p:grpSpPr bwMode="auto">
          <a:xfrm>
            <a:off x="5638800" y="3048000"/>
            <a:ext cx="609600" cy="693683"/>
            <a:chOff x="1345" y="3216"/>
            <a:chExt cx="591" cy="672"/>
          </a:xfrm>
        </p:grpSpPr>
        <p:pic>
          <p:nvPicPr>
            <p:cNvPr id="44"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45"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grpSp>
        <p:nvGrpSpPr>
          <p:cNvPr id="46" name="Group 44"/>
          <p:cNvGrpSpPr>
            <a:grpSpLocks/>
          </p:cNvGrpSpPr>
          <p:nvPr/>
        </p:nvGrpSpPr>
        <p:grpSpPr bwMode="auto">
          <a:xfrm>
            <a:off x="5943600" y="1295400"/>
            <a:ext cx="609600" cy="693683"/>
            <a:chOff x="1345" y="3216"/>
            <a:chExt cx="591" cy="672"/>
          </a:xfrm>
        </p:grpSpPr>
        <p:pic>
          <p:nvPicPr>
            <p:cNvPr id="47"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48"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grpSp>
        <p:nvGrpSpPr>
          <p:cNvPr id="49" name="Group 44"/>
          <p:cNvGrpSpPr>
            <a:grpSpLocks/>
          </p:cNvGrpSpPr>
          <p:nvPr/>
        </p:nvGrpSpPr>
        <p:grpSpPr bwMode="auto">
          <a:xfrm>
            <a:off x="5105400" y="1295400"/>
            <a:ext cx="609600" cy="693683"/>
            <a:chOff x="1345" y="3216"/>
            <a:chExt cx="591" cy="672"/>
          </a:xfrm>
        </p:grpSpPr>
        <p:pic>
          <p:nvPicPr>
            <p:cNvPr id="50"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51"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grpSp>
        <p:nvGrpSpPr>
          <p:cNvPr id="52" name="Group 44"/>
          <p:cNvGrpSpPr>
            <a:grpSpLocks/>
          </p:cNvGrpSpPr>
          <p:nvPr/>
        </p:nvGrpSpPr>
        <p:grpSpPr bwMode="auto">
          <a:xfrm>
            <a:off x="3352800" y="2590800"/>
            <a:ext cx="609600" cy="693683"/>
            <a:chOff x="1345" y="3216"/>
            <a:chExt cx="591" cy="672"/>
          </a:xfrm>
        </p:grpSpPr>
        <p:pic>
          <p:nvPicPr>
            <p:cNvPr id="53"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54"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grpSp>
        <p:nvGrpSpPr>
          <p:cNvPr id="55" name="Group 44"/>
          <p:cNvGrpSpPr>
            <a:grpSpLocks/>
          </p:cNvGrpSpPr>
          <p:nvPr/>
        </p:nvGrpSpPr>
        <p:grpSpPr bwMode="auto">
          <a:xfrm>
            <a:off x="2438400" y="2590800"/>
            <a:ext cx="609600" cy="693683"/>
            <a:chOff x="1345" y="3216"/>
            <a:chExt cx="591" cy="672"/>
          </a:xfrm>
        </p:grpSpPr>
        <p:pic>
          <p:nvPicPr>
            <p:cNvPr id="56"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57"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grpSp>
        <p:nvGrpSpPr>
          <p:cNvPr id="58" name="Group 44"/>
          <p:cNvGrpSpPr>
            <a:grpSpLocks/>
          </p:cNvGrpSpPr>
          <p:nvPr/>
        </p:nvGrpSpPr>
        <p:grpSpPr bwMode="auto">
          <a:xfrm>
            <a:off x="5105400" y="5181600"/>
            <a:ext cx="609600" cy="693683"/>
            <a:chOff x="1345" y="3216"/>
            <a:chExt cx="591" cy="672"/>
          </a:xfrm>
        </p:grpSpPr>
        <p:pic>
          <p:nvPicPr>
            <p:cNvPr id="59" name="Picture 45" descr="green glow sheild"/>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5" y="3216"/>
              <a:ext cx="591" cy="672"/>
            </a:xfrm>
            <a:prstGeom prst="rect">
              <a:avLst/>
            </a:prstGeom>
            <a:noFill/>
            <a:ln w="9525">
              <a:noFill/>
              <a:miter lim="800000"/>
              <a:headEnd/>
              <a:tailEnd/>
            </a:ln>
          </p:spPr>
        </p:pic>
        <p:pic>
          <p:nvPicPr>
            <p:cNvPr id="60" name="Picture 46" descr="Antigen_bL_Transparent"/>
            <p:cNvPicPr>
              <a:picLocks noChangeAspect="1" noChangeArrowheads="1"/>
            </p:cNvPicPr>
            <p:nvPr/>
          </p:nvPicPr>
          <p:blipFill>
            <a:blip r:embed="rId19">
              <a:clrChange>
                <a:clrFrom>
                  <a:srgbClr val="FFFFFF"/>
                </a:clrFrom>
                <a:clrTo>
                  <a:srgbClr val="FFFFFF">
                    <a:alpha val="0"/>
                  </a:srgbClr>
                </a:clrTo>
              </a:clrChange>
              <a:lum contrast="40000"/>
            </a:blip>
            <a:srcRect/>
            <a:stretch>
              <a:fillRect/>
            </a:stretch>
          </p:blipFill>
          <p:spPr bwMode="auto">
            <a:xfrm>
              <a:off x="1442" y="3471"/>
              <a:ext cx="440" cy="118"/>
            </a:xfrm>
            <a:prstGeom prst="rect">
              <a:avLst/>
            </a:prstGeom>
            <a:noFill/>
            <a:ln w="9525">
              <a:noFill/>
              <a:miter lim="800000"/>
              <a:headEnd/>
              <a:tailEnd/>
            </a:ln>
          </p:spPr>
        </p:pic>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伺服器需求</a:t>
            </a:r>
            <a:endParaRPr lang="zh-TW" altLang="en-US" dirty="0"/>
          </a:p>
        </p:txBody>
      </p:sp>
      <p:sp>
        <p:nvSpPr>
          <p:cNvPr id="10" name="內容版面配置區 9"/>
          <p:cNvSpPr>
            <a:spLocks noGrp="1"/>
          </p:cNvSpPr>
          <p:nvPr>
            <p:ph idx="1"/>
          </p:nvPr>
        </p:nvSpPr>
        <p:spPr/>
        <p:txBody>
          <a:bodyPr/>
          <a:lstStyle/>
          <a:p>
            <a:r>
              <a:rPr lang="en-US" dirty="0" smtClean="0"/>
              <a:t>Windows 2003 SP2 (x86)</a:t>
            </a:r>
            <a:endParaRPr lang="zh-TW" dirty="0" smtClean="0"/>
          </a:p>
          <a:p>
            <a:r>
              <a:rPr lang="en-US" dirty="0" smtClean="0"/>
              <a:t>Up to 1000 managed servers</a:t>
            </a:r>
            <a:endParaRPr lang="zh-TW" dirty="0" smtClean="0"/>
          </a:p>
          <a:p>
            <a:r>
              <a:rPr lang="en-US" dirty="0" smtClean="0"/>
              <a:t>Managed Server OS</a:t>
            </a:r>
            <a:endParaRPr lang="zh-TW" dirty="0" smtClean="0"/>
          </a:p>
          <a:p>
            <a:pPr lvl="1"/>
            <a:r>
              <a:rPr lang="en-US" dirty="0" smtClean="0"/>
              <a:t> Windows 2000</a:t>
            </a:r>
            <a:endParaRPr lang="zh-TW" dirty="0" smtClean="0"/>
          </a:p>
          <a:p>
            <a:pPr lvl="1"/>
            <a:r>
              <a:rPr lang="en-US" dirty="0" smtClean="0"/>
              <a:t> Windows 2003</a:t>
            </a:r>
            <a:endParaRPr lang="zh-TW" dirty="0" smtClean="0"/>
          </a:p>
          <a:p>
            <a:pPr lvl="1"/>
            <a:r>
              <a:rPr lang="en-US" dirty="0" smtClean="0"/>
              <a:t> Windows 2008</a:t>
            </a:r>
            <a:r>
              <a:rPr lang="zh-TW" altLang="en-US" dirty="0" smtClean="0"/>
              <a:t> </a:t>
            </a:r>
            <a:r>
              <a:rPr lang="en-US" dirty="0" smtClean="0"/>
              <a:t>(Longhorn server)</a:t>
            </a:r>
            <a:endParaRPr lang="zh-TW" dirty="0" smtClean="0"/>
          </a:p>
          <a:p>
            <a:r>
              <a:rPr lang="en-US" dirty="0" smtClean="0"/>
              <a:t>SQL Server 2000 sp4 or SQL Server 2005</a:t>
            </a:r>
            <a:endParaRPr lang="zh-CN" altLang="en-US" dirty="0" smtClean="0"/>
          </a:p>
        </p:txBody>
      </p:sp>
    </p:spTree>
  </p:cSld>
  <p:clrMapOvr>
    <a:masterClrMapping/>
  </p:clrMapOvr>
  <p:transition>
    <p:wipe dir="r"/>
  </p:transition>
</p:sld>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16317</TotalTime>
  <Words>2442</Words>
  <Application>Microsoft PowerPoint</Application>
  <PresentationFormat>如螢幕大小 (4:3)</PresentationFormat>
  <Paragraphs>450</Paragraphs>
  <Slides>50</Slides>
  <Notes>40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50</vt:i4>
      </vt:variant>
    </vt:vector>
  </HeadingPairs>
  <TitlesOfParts>
    <vt:vector size="52" baseType="lpstr">
      <vt:lpstr>Q3FY06 TechNet Template</vt:lpstr>
      <vt:lpstr>Visio</vt:lpstr>
      <vt:lpstr>Forefront Server Management Console 之建置與應用</vt:lpstr>
      <vt:lpstr>Forefront Server Management  Console 之建置與應用</vt:lpstr>
      <vt:lpstr>課程大綱</vt:lpstr>
      <vt:lpstr>Forefront Server Management Console 概觀</vt:lpstr>
      <vt:lpstr>Forefront Security 全產品</vt:lpstr>
      <vt:lpstr>概觀</vt:lpstr>
      <vt:lpstr>支援的環境基礎</vt:lpstr>
      <vt:lpstr>支援的拓樸</vt:lpstr>
      <vt:lpstr>伺服器需求</vt:lpstr>
      <vt:lpstr>為何使用 FSSMC</vt:lpstr>
      <vt:lpstr>產品特色</vt:lpstr>
      <vt:lpstr>Forefront Server Management Console 之建置 </vt:lpstr>
      <vt:lpstr>安裝</vt:lpstr>
      <vt:lpstr>安裝 – 升級更新</vt:lpstr>
      <vt:lpstr>管理 – 使用者</vt:lpstr>
      <vt:lpstr>管理 – 伺服器</vt:lpstr>
      <vt:lpstr>管理 – 伺服器</vt:lpstr>
      <vt:lpstr>管理 – 套件</vt:lpstr>
      <vt:lpstr>管理 – 部屬工作</vt:lpstr>
      <vt:lpstr>管理 – Signature 分配</vt:lpstr>
      <vt:lpstr>投影片 21</vt:lpstr>
      <vt:lpstr>管理 – Signature 分配</vt:lpstr>
      <vt:lpstr>管理 – 一般選項</vt:lpstr>
      <vt:lpstr>Forefront Server Management Console 之應用 </vt:lpstr>
      <vt:lpstr>管理 – Operation Job</vt:lpstr>
      <vt:lpstr>樣本 – Operation Job</vt:lpstr>
      <vt:lpstr>管理 – Other Jobs</vt:lpstr>
      <vt:lpstr>管理 – 容錯</vt:lpstr>
      <vt:lpstr>正常狀態</vt:lpstr>
      <vt:lpstr>緊急狀況處置</vt:lpstr>
      <vt:lpstr>備份中的東西有：</vt:lpstr>
      <vt:lpstr>安裝</vt:lpstr>
      <vt:lpstr>重要密碼</vt:lpstr>
      <vt:lpstr>管理 – 支援 Cluster</vt:lpstr>
      <vt:lpstr>CCR Cluster Support</vt:lpstr>
      <vt:lpstr>報告 – 粗略報告</vt:lpstr>
      <vt:lpstr>報告 – 範例偵測報告</vt:lpstr>
      <vt:lpstr>報告 – 過期掃描引擎與 signature 版本</vt:lpstr>
      <vt:lpstr>報告 –過期掃描引擎與 signature 版本</vt:lpstr>
      <vt:lpstr>報告 –過期掃描引擎與 signature 版本</vt:lpstr>
      <vt:lpstr>報告 – 其他</vt:lpstr>
      <vt:lpstr>Alert</vt:lpstr>
      <vt:lpstr>Alert-Virus Alert</vt:lpstr>
      <vt:lpstr>Best practices</vt:lpstr>
      <vt:lpstr>Trouble Shooting</vt:lpstr>
      <vt:lpstr>參考資源</vt:lpstr>
      <vt:lpstr>安全產品資源</vt:lpstr>
      <vt:lpstr>Q &amp; A</vt:lpstr>
      <vt:lpstr>投影片 49</vt:lpstr>
      <vt:lpstr>投影片 50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subject>Qx FYxx Content</dc:subject>
  <dc:creator>Microsoft</dc:creator>
  <cp:keywords>TechNet;</cp:keywords>
  <cp:lastModifiedBy>Golden_Liu</cp:lastModifiedBy>
  <cp:revision>468</cp:revision>
  <dcterms:created xsi:type="dcterms:W3CDTF">1998-07-06T19:29:56Z</dcterms:created>
  <dcterms:modified xsi:type="dcterms:W3CDTF">2007-09-03T09:10:52Z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