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263" r:id="rId6"/>
    <p:sldId id="270" r:id="rId7"/>
    <p:sldId id="273" r:id="rId8"/>
    <p:sldId id="274" r:id="rId9"/>
    <p:sldId id="275" r:id="rId10"/>
    <p:sldId id="276" r:id="rId11"/>
    <p:sldId id="277" r:id="rId12"/>
    <p:sldId id="278" r:id="rId13"/>
    <p:sldId id="279" r:id="rId14"/>
    <p:sldId id="280" r:id="rId15"/>
    <p:sldId id="281" r:id="rId16"/>
    <p:sldId id="283" r:id="rId17"/>
    <p:sldId id="284" r:id="rId18"/>
    <p:sldId id="282" r:id="rId19"/>
    <p:sldId id="286" r:id="rId20"/>
    <p:sldId id="287" r:id="rId21"/>
    <p:sldId id="288" r:id="rId22"/>
    <p:sldId id="289" r:id="rId23"/>
    <p:sldId id="290" r:id="rId24"/>
    <p:sldId id="291" r:id="rId25"/>
    <p:sldId id="292" r:id="rId26"/>
    <p:sldId id="293" r:id="rId27"/>
    <p:sldId id="294" r:id="rId28"/>
    <p:sldId id="295" r:id="rId29"/>
    <p:sldId id="285" r:id="rId30"/>
    <p:sldId id="297" r:id="rId31"/>
    <p:sldId id="296" r:id="rId32"/>
    <p:sldId id="298" r:id="rId33"/>
    <p:sldId id="299" r:id="rId34"/>
    <p:sldId id="259" r:id="rId35"/>
    <p:sldId id="269"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k-bar" initials="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BD46"/>
    <a:srgbClr val="B2B2B2"/>
    <a:srgbClr val="999999"/>
    <a:srgbClr val="7F7F7F"/>
    <a:srgbClr val="666666"/>
    <a:srgbClr val="4D4D4D"/>
    <a:srgbClr val="333333"/>
    <a:srgbClr val="1A1A1A"/>
    <a:srgbClr val="CBCACB"/>
    <a:srgbClr val="BAB9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autoAdjust="0"/>
  </p:normalViewPr>
  <p:slideViewPr>
    <p:cSldViewPr snapToGrid="0" snapToObjects="1" showGuides="1">
      <p:cViewPr varScale="1">
        <p:scale>
          <a:sx n="75" d="100"/>
          <a:sy n="75" d="100"/>
        </p:scale>
        <p:origin x="-1032" y="-90"/>
      </p:cViewPr>
      <p:guideLst>
        <p:guide orient="horz" pos="229"/>
        <p:guide orient="horz" pos="1001"/>
        <p:guide orient="horz" pos="3720"/>
        <p:guide orient="horz" pos="2550"/>
        <p:guide orient="horz" pos="4202"/>
        <p:guide orient="horz" pos="1774"/>
        <p:guide orient="horz" pos="3322"/>
        <p:guide orient="horz" pos="1386"/>
        <p:guide orient="horz" pos="2158"/>
        <p:guide orient="horz" pos="2934"/>
        <p:guide orient="horz" pos="613"/>
        <p:guide pos="3810"/>
        <p:guide pos="5603"/>
        <p:guide pos="5472"/>
        <p:guide pos="2840"/>
        <p:guide pos="158"/>
        <p:guide pos="5473"/>
        <p:guide pos="2935"/>
        <p:guide pos="1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7" d="100"/>
          <a:sy n="57" d="100"/>
        </p:scale>
        <p:origin x="-260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pieChart>
        <c:varyColors val="1"/>
        <c:ser>
          <c:idx val="0"/>
          <c:order val="0"/>
          <c:tx>
            <c:strRef>
              <c:f>Tabelle1!$B$1</c:f>
              <c:strCache>
                <c:ptCount val="1"/>
                <c:pt idx="0">
                  <c:v>Marktanteile 2009</c:v>
                </c:pt>
              </c:strCache>
            </c:strRef>
          </c:tx>
          <c:dPt>
            <c:idx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0.20312564567797273"/>
                  <c:y val="-0.14557764211544127"/>
                </c:manualLayout>
              </c:layout>
              <c:tx>
                <c:rich>
                  <a:bodyPr/>
                  <a:lstStyle/>
                  <a:p>
                    <a:r>
                      <a:rPr lang="en-US" sz="1600" dirty="0">
                        <a:solidFill>
                          <a:schemeClr val="tx1"/>
                        </a:solidFill>
                        <a:latin typeface="Segoe" pitchFamily="34" charset="0"/>
                      </a:rPr>
                      <a:t>Microsoft Exchange
</a:t>
                    </a:r>
                    <a:r>
                      <a:rPr lang="en-US" sz="1600" dirty="0" smtClean="0">
                        <a:solidFill>
                          <a:schemeClr val="tx1"/>
                        </a:solidFill>
                        <a:latin typeface="Segoe" pitchFamily="34" charset="0"/>
                      </a:rPr>
                      <a:t>61 %</a:t>
                    </a:r>
                    <a:endParaRPr lang="en-US" sz="1600" dirty="0">
                      <a:solidFill>
                        <a:schemeClr val="tx1"/>
                      </a:solidFill>
                      <a:latin typeface="Segoe" pitchFamily="34" charset="0"/>
                    </a:endParaRPr>
                  </a:p>
                </c:rich>
              </c:tx>
              <c:showCatName val="1"/>
              <c:showPercent val="1"/>
            </c:dLbl>
            <c:dLbl>
              <c:idx val="1"/>
              <c:layout>
                <c:manualLayout>
                  <c:x val="0.16678293934316654"/>
                  <c:y val="-4.5769066587120794E-2"/>
                </c:manualLayout>
              </c:layout>
              <c:tx>
                <c:rich>
                  <a:bodyPr/>
                  <a:lstStyle/>
                  <a:p>
                    <a:r>
                      <a:rPr lang="en-US" sz="1600" dirty="0">
                        <a:solidFill>
                          <a:schemeClr val="tx1"/>
                        </a:solidFill>
                        <a:latin typeface="Segoe" pitchFamily="34" charset="0"/>
                      </a:rPr>
                      <a:t>IBM Lotus Domino
</a:t>
                    </a:r>
                    <a:r>
                      <a:rPr lang="en-US" sz="1600" dirty="0" smtClean="0">
                        <a:solidFill>
                          <a:schemeClr val="tx1"/>
                        </a:solidFill>
                        <a:latin typeface="Segoe" pitchFamily="34" charset="0"/>
                      </a:rPr>
                      <a:t>21 %</a:t>
                    </a:r>
                    <a:endParaRPr lang="en-US" sz="1600" dirty="0">
                      <a:solidFill>
                        <a:schemeClr val="tx1"/>
                      </a:solidFill>
                      <a:latin typeface="Segoe" pitchFamily="34" charset="0"/>
                    </a:endParaRPr>
                  </a:p>
                </c:rich>
              </c:tx>
              <c:showCatName val="1"/>
              <c:showPercent val="1"/>
            </c:dLbl>
            <c:dLbl>
              <c:idx val="2"/>
              <c:layout>
                <c:manualLayout>
                  <c:x val="-9.8662082895647152E-2"/>
                  <c:y val="6.0609246182568063E-2"/>
                </c:manualLayout>
              </c:layout>
              <c:tx>
                <c:rich>
                  <a:bodyPr/>
                  <a:lstStyle/>
                  <a:p>
                    <a:r>
                      <a:rPr lang="en-US" sz="1600" dirty="0" smtClean="0">
                        <a:solidFill>
                          <a:schemeClr val="tx1"/>
                        </a:solidFill>
                        <a:latin typeface="Segoe" pitchFamily="34" charset="0"/>
                      </a:rPr>
                      <a:t> Linux-</a:t>
                    </a:r>
                    <a:r>
                      <a:rPr lang="en-US" sz="1600" dirty="0" err="1" smtClean="0">
                        <a:solidFill>
                          <a:schemeClr val="tx1"/>
                        </a:solidFill>
                        <a:latin typeface="Segoe" pitchFamily="34" charset="0"/>
                      </a:rPr>
                      <a:t>basierte</a:t>
                    </a:r>
                    <a:r>
                      <a:rPr lang="en-US" sz="1600" dirty="0" smtClean="0">
                        <a:solidFill>
                          <a:schemeClr val="tx1"/>
                        </a:solidFill>
                        <a:latin typeface="Segoe" pitchFamily="34" charset="0"/>
                      </a:rPr>
                      <a:t> </a:t>
                    </a:r>
                    <a:r>
                      <a:rPr lang="en-US" sz="1600" dirty="0">
                        <a:solidFill>
                          <a:schemeClr val="tx1"/>
                        </a:solidFill>
                        <a:latin typeface="Segoe" pitchFamily="34" charset="0"/>
                      </a:rPr>
                      <a:t>Groupware-</a:t>
                    </a:r>
                    <a:r>
                      <a:rPr lang="en-US" sz="1600" dirty="0" err="1">
                        <a:solidFill>
                          <a:schemeClr val="tx1"/>
                        </a:solidFill>
                        <a:latin typeface="Segoe" pitchFamily="34" charset="0"/>
                      </a:rPr>
                      <a:t>Lösungen</a:t>
                    </a:r>
                    <a:r>
                      <a:rPr lang="en-US" sz="1600" dirty="0">
                        <a:solidFill>
                          <a:schemeClr val="tx1"/>
                        </a:solidFill>
                        <a:latin typeface="Segoe" pitchFamily="34" charset="0"/>
                      </a:rPr>
                      <a:t>
</a:t>
                    </a:r>
                    <a:r>
                      <a:rPr lang="en-US" sz="1600" dirty="0" smtClean="0">
                        <a:solidFill>
                          <a:schemeClr val="tx1"/>
                        </a:solidFill>
                        <a:latin typeface="Segoe" pitchFamily="34" charset="0"/>
                      </a:rPr>
                      <a:t>2 %</a:t>
                    </a:r>
                    <a:endParaRPr lang="en-US" sz="1600" dirty="0">
                      <a:solidFill>
                        <a:schemeClr val="tx1"/>
                      </a:solidFill>
                      <a:latin typeface="Segoe" pitchFamily="34" charset="0"/>
                    </a:endParaRPr>
                  </a:p>
                </c:rich>
              </c:tx>
              <c:showCatName val="1"/>
              <c:showPercent val="1"/>
            </c:dLbl>
            <c:dLbl>
              <c:idx val="3"/>
              <c:layout>
                <c:manualLayout>
                  <c:x val="-1.3930033828461641E-2"/>
                  <c:y val="-1.5998395367136927E-2"/>
                </c:manualLayout>
              </c:layout>
              <c:tx>
                <c:rich>
                  <a:bodyPr/>
                  <a:lstStyle/>
                  <a:p>
                    <a:r>
                      <a:rPr lang="en-US" sz="1600" dirty="0">
                        <a:solidFill>
                          <a:schemeClr val="tx1"/>
                        </a:solidFill>
                        <a:latin typeface="Segoe" pitchFamily="34" charset="0"/>
                      </a:rPr>
                      <a:t>Novell Groupwise
</a:t>
                    </a:r>
                    <a:r>
                      <a:rPr lang="en-US" sz="1600" dirty="0" smtClean="0">
                        <a:solidFill>
                          <a:schemeClr val="tx1"/>
                        </a:solidFill>
                        <a:latin typeface="Segoe" pitchFamily="34" charset="0"/>
                      </a:rPr>
                      <a:t>9 %</a:t>
                    </a:r>
                    <a:endParaRPr lang="en-US" sz="1600" dirty="0">
                      <a:solidFill>
                        <a:schemeClr val="tx1"/>
                      </a:solidFill>
                      <a:latin typeface="Segoe" pitchFamily="34" charset="0"/>
                    </a:endParaRPr>
                  </a:p>
                </c:rich>
              </c:tx>
              <c:showCatName val="1"/>
              <c:showPercent val="1"/>
            </c:dLbl>
            <c:dLbl>
              <c:idx val="4"/>
              <c:layout/>
              <c:tx>
                <c:rich>
                  <a:bodyPr/>
                  <a:lstStyle/>
                  <a:p>
                    <a:r>
                      <a:rPr lang="en-US" sz="1600" dirty="0" err="1">
                        <a:solidFill>
                          <a:schemeClr val="tx1"/>
                        </a:solidFill>
                        <a:latin typeface="Segoe" pitchFamily="34" charset="0"/>
                      </a:rPr>
                      <a:t>Andere</a:t>
                    </a:r>
                    <a:r>
                      <a:rPr lang="en-US" sz="1600" dirty="0">
                        <a:solidFill>
                          <a:schemeClr val="tx1"/>
                        </a:solidFill>
                        <a:latin typeface="Segoe" pitchFamily="34" charset="0"/>
                      </a:rPr>
                      <a:t>
</a:t>
                    </a:r>
                    <a:r>
                      <a:rPr lang="en-US" sz="1600" dirty="0" smtClean="0">
                        <a:solidFill>
                          <a:schemeClr val="tx1"/>
                        </a:solidFill>
                        <a:latin typeface="Segoe" pitchFamily="34" charset="0"/>
                      </a:rPr>
                      <a:t>7 %</a:t>
                    </a:r>
                    <a:endParaRPr lang="en-US" sz="1600" dirty="0">
                      <a:solidFill>
                        <a:schemeClr val="tx1"/>
                      </a:solidFill>
                      <a:latin typeface="Segoe" pitchFamily="34" charset="0"/>
                    </a:endParaRPr>
                  </a:p>
                </c:rich>
              </c:tx>
              <c:showCatName val="1"/>
              <c:showPercent val="1"/>
            </c:dLbl>
            <c:txPr>
              <a:bodyPr/>
              <a:lstStyle/>
              <a:p>
                <a:pPr>
                  <a:defRPr sz="1600">
                    <a:solidFill>
                      <a:schemeClr val="tx1"/>
                    </a:solidFill>
                    <a:latin typeface="Segoe" pitchFamily="34" charset="0"/>
                  </a:defRPr>
                </a:pPr>
                <a:endParaRPr lang="de-DE"/>
              </a:p>
            </c:txPr>
            <c:showCatName val="1"/>
            <c:showPercent val="1"/>
            <c:showLeaderLines val="1"/>
          </c:dLbls>
          <c:cat>
            <c:strRef>
              <c:f>Tabelle1!$A$2:$A$6</c:f>
              <c:strCache>
                <c:ptCount val="5"/>
                <c:pt idx="0">
                  <c:v>Microsoft Exchange</c:v>
                </c:pt>
                <c:pt idx="1">
                  <c:v>IBM Lotus Domino</c:v>
                </c:pt>
                <c:pt idx="2">
                  <c:v>Linux basierte Groupware-Lösungen</c:v>
                </c:pt>
                <c:pt idx="3">
                  <c:v>Novell Groupwise</c:v>
                </c:pt>
                <c:pt idx="4">
                  <c:v>Andere</c:v>
                </c:pt>
              </c:strCache>
            </c:strRef>
          </c:cat>
          <c:val>
            <c:numRef>
              <c:f>Tabelle1!$B$2:$B$6</c:f>
              <c:numCache>
                <c:formatCode>0%</c:formatCode>
                <c:ptCount val="5"/>
                <c:pt idx="0">
                  <c:v>0.61000000000000065</c:v>
                </c:pt>
                <c:pt idx="1">
                  <c:v>0.21000000000000021</c:v>
                </c:pt>
                <c:pt idx="2">
                  <c:v>2.0000000000000021E-2</c:v>
                </c:pt>
                <c:pt idx="3">
                  <c:v>9.0000000000000066E-2</c:v>
                </c:pt>
                <c:pt idx="4">
                  <c:v>7.0000000000000034E-2</c:v>
                </c:pt>
              </c:numCache>
            </c:numRef>
          </c:val>
        </c:ser>
        <c:dLbls>
          <c:showCatName val="1"/>
          <c:showPercent val="1"/>
        </c:dLbls>
        <c:firstSliceAng val="0"/>
      </c:pieChart>
    </c:plotArea>
    <c:plotVisOnly val="1"/>
  </c:chart>
  <c:txPr>
    <a:bodyPr/>
    <a:lstStyle/>
    <a:p>
      <a:pPr>
        <a:defRPr sz="1800"/>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dgm:t>
        <a:bodyPr/>
        <a:lstStyle/>
        <a:p>
          <a:r>
            <a:rPr lang="de-DE" noProof="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4BEBBE36-E1B3-47CC-96D2-956112019310}" srcId="{6C887AD7-C0E4-43B5-98F8-D9A4CC5FF191}" destId="{128F9AAE-9E09-4115-845B-1A69707300ED}" srcOrd="3" destOrd="0" parTransId="{B5385B16-BF21-467D-B56C-FEFE82B20C53}" sibTransId="{2D97927B-E9E4-4A7E-ABD1-15B5DE9E0D23}"/>
    <dgm:cxn modelId="{BE2793F3-B923-4886-8FC9-747A59619729}" srcId="{6C887AD7-C0E4-43B5-98F8-D9A4CC5FF191}" destId="{154B619A-B15B-464D-BEAC-942CB40B7949}" srcOrd="0" destOrd="0" parTransId="{91F67B0C-BD61-4B56-A35F-8DDB9CD1FB0F}" sibTransId="{3CF3B3BB-ED63-416A-A721-A65EE4F2FE10}"/>
    <dgm:cxn modelId="{854163AD-86FD-460C-9A5C-635E17557FAA}" type="presOf" srcId="{5D3B21E0-ADDA-4DEC-829F-DF06A3F3CE6D}" destId="{295DC072-412C-4099-BA90-0CE1A1925B51}" srcOrd="1" destOrd="0" presId="urn:microsoft.com/office/officeart/2005/8/layout/list1"/>
    <dgm:cxn modelId="{6D7DD955-CDCD-48AB-9A8F-EC9C2DB2BEC0}" type="presOf" srcId="{154B619A-B15B-464D-BEAC-942CB40B7949}" destId="{2D746197-7698-4B19-A85B-48AB07FDC475}" srcOrd="1" destOrd="0" presId="urn:microsoft.com/office/officeart/2005/8/layout/list1"/>
    <dgm:cxn modelId="{C6E57DE1-4865-441D-8B6F-8A103EE93233}" srcId="{6C887AD7-C0E4-43B5-98F8-D9A4CC5FF191}" destId="{3A56E0D0-B995-46CB-AD0B-7AF070862C1B}" srcOrd="2" destOrd="0" parTransId="{13193FB5-C9CA-4971-AAC7-1EDDC76E1A1E}" sibTransId="{1593DB8F-F089-4381-8949-3D4ABAA220CE}"/>
    <dgm:cxn modelId="{83E30D7C-109E-4F8A-81FF-2AC8EB6EC3A5}" type="presOf" srcId="{128F9AAE-9E09-4115-845B-1A69707300ED}" destId="{91E0541C-5D2E-4C95-994A-1F54E87F492E}" srcOrd="1" destOrd="0" presId="urn:microsoft.com/office/officeart/2005/8/layout/list1"/>
    <dgm:cxn modelId="{69EE0D0B-EE78-417B-B022-7777EBA10A59}" type="presOf" srcId="{E80225C5-B628-451B-ABC1-F7CB0C522521}" destId="{E24ABB34-8E9C-4D17-A3AE-5192B79C181F}" srcOrd="0" destOrd="0" presId="urn:microsoft.com/office/officeart/2005/8/layout/list1"/>
    <dgm:cxn modelId="{2D3632A0-060A-4887-A87F-DDD9AEC89E49}" type="presOf" srcId="{6C887AD7-C0E4-43B5-98F8-D9A4CC5FF191}" destId="{D4DAE3E4-56A5-4F42-A7E1-DC5259C6AE90}" srcOrd="0" destOrd="0" presId="urn:microsoft.com/office/officeart/2005/8/layout/list1"/>
    <dgm:cxn modelId="{7B6722A0-E4D8-4A99-8613-7CBF77DB9870}" type="presOf" srcId="{128F9AAE-9E09-4115-845B-1A69707300ED}" destId="{24A3EA68-CE1B-4857-83D3-7612287C10B8}" srcOrd="0"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5177FF10-5DFC-4C21-A0C8-50A2AF02EAB2}" type="presOf" srcId="{E80225C5-B628-451B-ABC1-F7CB0C522521}" destId="{06E2AF36-73E2-4520-9B26-D955925E89C4}" srcOrd="1" destOrd="0" presId="urn:microsoft.com/office/officeart/2005/8/layout/list1"/>
    <dgm:cxn modelId="{00E703CB-2C7F-4392-9523-6B61CED8AA8B}" type="presOf" srcId="{3A56E0D0-B995-46CB-AD0B-7AF070862C1B}" destId="{8CE904FE-9646-4A7E-8AF9-B5FCBE54A6D5}" srcOrd="0" destOrd="0" presId="urn:microsoft.com/office/officeart/2005/8/layout/list1"/>
    <dgm:cxn modelId="{A7D0DCA4-D37D-466B-8749-47E53D7DCE91}" type="presOf" srcId="{154B619A-B15B-464D-BEAC-942CB40B7949}" destId="{EAD65AFE-763A-42C0-BF2C-7410B72C7E28}" srcOrd="0" destOrd="0" presId="urn:microsoft.com/office/officeart/2005/8/layout/list1"/>
    <dgm:cxn modelId="{DFE1C2B9-8A2E-401F-A7AA-C57817FB50C5}" srcId="{6C887AD7-C0E4-43B5-98F8-D9A4CC5FF191}" destId="{E80225C5-B628-451B-ABC1-F7CB0C522521}" srcOrd="4" destOrd="0" parTransId="{AACDB3F1-6137-48B5-BB9C-AE785CA7F63D}" sibTransId="{CCA28057-761E-4655-BBF6-0289E8E54E89}"/>
    <dgm:cxn modelId="{DDF9C985-6B71-441F-BBE6-C549D482F496}" type="presOf" srcId="{5D3B21E0-ADDA-4DEC-829F-DF06A3F3CE6D}" destId="{7C7E5060-BBCE-4AA5-8E57-E8776933EC66}" srcOrd="0" destOrd="0" presId="urn:microsoft.com/office/officeart/2005/8/layout/list1"/>
    <dgm:cxn modelId="{2BAD0E22-74D4-4BE2-B5AF-7F175171AB32}" type="presOf" srcId="{C1EEC2B4-010D-4923-B236-1C044CD16972}" destId="{ED361AC0-5879-44B1-822B-A88C892C7BD2}" srcOrd="0"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6534226A-562F-4B9C-8160-48EE12C4B71B}" type="presOf" srcId="{C1EEC2B4-010D-4923-B236-1C044CD16972}" destId="{ACB3A73B-85E4-4450-AE09-B4DD24BB3925}" srcOrd="1" destOrd="0" presId="urn:microsoft.com/office/officeart/2005/8/layout/list1"/>
    <dgm:cxn modelId="{1CA0EEA2-B3DD-4A52-B4B9-AB48DC6B3A8E}" type="presOf" srcId="{3A56E0D0-B995-46CB-AD0B-7AF070862C1B}" destId="{0CB18E73-0F51-4FD2-8AE6-59C94102AE14}" srcOrd="1" destOrd="0" presId="urn:microsoft.com/office/officeart/2005/8/layout/list1"/>
    <dgm:cxn modelId="{3B08ACBF-0A96-4408-8794-B664614F3227}" type="presParOf" srcId="{D4DAE3E4-56A5-4F42-A7E1-DC5259C6AE90}" destId="{E198EFC3-7382-4332-A2A6-85D7F095B144}" srcOrd="0" destOrd="0" presId="urn:microsoft.com/office/officeart/2005/8/layout/list1"/>
    <dgm:cxn modelId="{F78D54BB-1BA1-4496-9F3A-1C8C09BDE70A}" type="presParOf" srcId="{E198EFC3-7382-4332-A2A6-85D7F095B144}" destId="{EAD65AFE-763A-42C0-BF2C-7410B72C7E28}" srcOrd="0" destOrd="0" presId="urn:microsoft.com/office/officeart/2005/8/layout/list1"/>
    <dgm:cxn modelId="{BA8A97BB-CAB0-4AAC-8C96-99777A6964AE}" type="presParOf" srcId="{E198EFC3-7382-4332-A2A6-85D7F095B144}" destId="{2D746197-7698-4B19-A85B-48AB07FDC475}" srcOrd="1" destOrd="0" presId="urn:microsoft.com/office/officeart/2005/8/layout/list1"/>
    <dgm:cxn modelId="{F99CA2D6-EFA4-4360-A313-761498375B49}" type="presParOf" srcId="{D4DAE3E4-56A5-4F42-A7E1-DC5259C6AE90}" destId="{A32C3DAF-CF3B-4EC0-9642-796FDC29AEBA}" srcOrd="1" destOrd="0" presId="urn:microsoft.com/office/officeart/2005/8/layout/list1"/>
    <dgm:cxn modelId="{58949D80-3DF6-4FB3-951A-85ABD005E1A9}" type="presParOf" srcId="{D4DAE3E4-56A5-4F42-A7E1-DC5259C6AE90}" destId="{46DDF11E-CAC9-402E-8BEC-CAF7528DD8C8}" srcOrd="2" destOrd="0" presId="urn:microsoft.com/office/officeart/2005/8/layout/list1"/>
    <dgm:cxn modelId="{B99EBEF6-901D-4AA7-ABCE-E5C389A79041}" type="presParOf" srcId="{D4DAE3E4-56A5-4F42-A7E1-DC5259C6AE90}" destId="{F4C258CA-CCE8-498D-A72D-7CFFB3EF0B2C}" srcOrd="3" destOrd="0" presId="urn:microsoft.com/office/officeart/2005/8/layout/list1"/>
    <dgm:cxn modelId="{85F14EA0-FB22-447A-ACEA-06E6D22E15C6}" type="presParOf" srcId="{D4DAE3E4-56A5-4F42-A7E1-DC5259C6AE90}" destId="{204555B9-58E2-4133-8496-0F16F749E23D}" srcOrd="4" destOrd="0" presId="urn:microsoft.com/office/officeart/2005/8/layout/list1"/>
    <dgm:cxn modelId="{4FE4A7CF-498E-4D3E-8BC5-CC66A9EA343E}" type="presParOf" srcId="{204555B9-58E2-4133-8496-0F16F749E23D}" destId="{ED361AC0-5879-44B1-822B-A88C892C7BD2}" srcOrd="0" destOrd="0" presId="urn:microsoft.com/office/officeart/2005/8/layout/list1"/>
    <dgm:cxn modelId="{B6746AD9-D07A-4839-AB25-390D7A081DA3}" type="presParOf" srcId="{204555B9-58E2-4133-8496-0F16F749E23D}" destId="{ACB3A73B-85E4-4450-AE09-B4DD24BB3925}" srcOrd="1" destOrd="0" presId="urn:microsoft.com/office/officeart/2005/8/layout/list1"/>
    <dgm:cxn modelId="{A1A9C18B-E5F2-4208-8369-7FB87CCFB476}" type="presParOf" srcId="{D4DAE3E4-56A5-4F42-A7E1-DC5259C6AE90}" destId="{65A8D5E6-4B45-415B-9070-C3F4E1C3A434}" srcOrd="5" destOrd="0" presId="urn:microsoft.com/office/officeart/2005/8/layout/list1"/>
    <dgm:cxn modelId="{465A1425-2309-4463-A415-2A5A6291A1AB}" type="presParOf" srcId="{D4DAE3E4-56A5-4F42-A7E1-DC5259C6AE90}" destId="{5FE0C501-680B-4E42-AF2B-2F016BD6FDF9}" srcOrd="6" destOrd="0" presId="urn:microsoft.com/office/officeart/2005/8/layout/list1"/>
    <dgm:cxn modelId="{4DD0FDB1-E215-4D1B-BCCB-5005B622892E}" type="presParOf" srcId="{D4DAE3E4-56A5-4F42-A7E1-DC5259C6AE90}" destId="{B8F73C55-CC54-4E9C-9FA0-C1850A0D3919}" srcOrd="7" destOrd="0" presId="urn:microsoft.com/office/officeart/2005/8/layout/list1"/>
    <dgm:cxn modelId="{FEBF2248-F979-440D-93C6-0D6690A44253}" type="presParOf" srcId="{D4DAE3E4-56A5-4F42-A7E1-DC5259C6AE90}" destId="{556A982C-CC38-4314-B971-E255212895D9}" srcOrd="8" destOrd="0" presId="urn:microsoft.com/office/officeart/2005/8/layout/list1"/>
    <dgm:cxn modelId="{210FA310-F1B3-4960-8EA6-569A04431B6D}" type="presParOf" srcId="{556A982C-CC38-4314-B971-E255212895D9}" destId="{8CE904FE-9646-4A7E-8AF9-B5FCBE54A6D5}" srcOrd="0" destOrd="0" presId="urn:microsoft.com/office/officeart/2005/8/layout/list1"/>
    <dgm:cxn modelId="{E2ECC92C-731A-453B-8D87-A55048A52073}" type="presParOf" srcId="{556A982C-CC38-4314-B971-E255212895D9}" destId="{0CB18E73-0F51-4FD2-8AE6-59C94102AE14}" srcOrd="1" destOrd="0" presId="urn:microsoft.com/office/officeart/2005/8/layout/list1"/>
    <dgm:cxn modelId="{473B64FD-D9D5-4E25-AEA3-D98D1B129061}" type="presParOf" srcId="{D4DAE3E4-56A5-4F42-A7E1-DC5259C6AE90}" destId="{BE583DDC-F9DF-4FE4-8F66-753FFAF90169}" srcOrd="9" destOrd="0" presId="urn:microsoft.com/office/officeart/2005/8/layout/list1"/>
    <dgm:cxn modelId="{2E7168C2-8051-432D-BF1E-84946DBE0CBB}" type="presParOf" srcId="{D4DAE3E4-56A5-4F42-A7E1-DC5259C6AE90}" destId="{E44F72CA-06BA-46F7-99B1-632149337E1B}" srcOrd="10" destOrd="0" presId="urn:microsoft.com/office/officeart/2005/8/layout/list1"/>
    <dgm:cxn modelId="{A7680F0A-EC74-4027-92DF-FBD8B84599DC}" type="presParOf" srcId="{D4DAE3E4-56A5-4F42-A7E1-DC5259C6AE90}" destId="{B699DF03-FE55-4B53-B171-E8A430A24CF9}" srcOrd="11" destOrd="0" presId="urn:microsoft.com/office/officeart/2005/8/layout/list1"/>
    <dgm:cxn modelId="{27785727-E4E2-4846-9168-6BAA9758AEAD}" type="presParOf" srcId="{D4DAE3E4-56A5-4F42-A7E1-DC5259C6AE90}" destId="{EAD1AEC5-8249-409C-9EB7-523B48D52E64}" srcOrd="12" destOrd="0" presId="urn:microsoft.com/office/officeart/2005/8/layout/list1"/>
    <dgm:cxn modelId="{5DC2A8CF-7C9E-4D58-80C9-10404D8C08A0}" type="presParOf" srcId="{EAD1AEC5-8249-409C-9EB7-523B48D52E64}" destId="{24A3EA68-CE1B-4857-83D3-7612287C10B8}" srcOrd="0" destOrd="0" presId="urn:microsoft.com/office/officeart/2005/8/layout/list1"/>
    <dgm:cxn modelId="{35A61DA2-BC85-4803-9D0D-003C685FC37C}" type="presParOf" srcId="{EAD1AEC5-8249-409C-9EB7-523B48D52E64}" destId="{91E0541C-5D2E-4C95-994A-1F54E87F492E}" srcOrd="1" destOrd="0" presId="urn:microsoft.com/office/officeart/2005/8/layout/list1"/>
    <dgm:cxn modelId="{5C95CD91-7013-48D9-A0B4-EF207F9F9844}" type="presParOf" srcId="{D4DAE3E4-56A5-4F42-A7E1-DC5259C6AE90}" destId="{8BB92D70-9C8D-4EA1-8F08-D555EF2B60E7}" srcOrd="13" destOrd="0" presId="urn:microsoft.com/office/officeart/2005/8/layout/list1"/>
    <dgm:cxn modelId="{9A54184A-0893-4728-AF0B-4EE00C9DCC4F}" type="presParOf" srcId="{D4DAE3E4-56A5-4F42-A7E1-DC5259C6AE90}" destId="{DAE0D720-6519-4404-B586-044672EB51D3}" srcOrd="14" destOrd="0" presId="urn:microsoft.com/office/officeart/2005/8/layout/list1"/>
    <dgm:cxn modelId="{B854D8DE-9DAD-40E1-8419-838C2983CEE8}" type="presParOf" srcId="{D4DAE3E4-56A5-4F42-A7E1-DC5259C6AE90}" destId="{6200562B-D07A-40AE-8FDF-A78B8FB58E17}" srcOrd="15" destOrd="0" presId="urn:microsoft.com/office/officeart/2005/8/layout/list1"/>
    <dgm:cxn modelId="{0720D882-AAFC-4FF8-80AB-27499706E2B2}" type="presParOf" srcId="{D4DAE3E4-56A5-4F42-A7E1-DC5259C6AE90}" destId="{F23EF241-0B5F-4A10-B3E6-F10A92724158}" srcOrd="16" destOrd="0" presId="urn:microsoft.com/office/officeart/2005/8/layout/list1"/>
    <dgm:cxn modelId="{7DDCB437-6767-46D5-8F4B-020A023B628F}" type="presParOf" srcId="{F23EF241-0B5F-4A10-B3E6-F10A92724158}" destId="{E24ABB34-8E9C-4D17-A3AE-5192B79C181F}" srcOrd="0" destOrd="0" presId="urn:microsoft.com/office/officeart/2005/8/layout/list1"/>
    <dgm:cxn modelId="{93832A5A-DE07-4D6A-8D67-68D63A44766C}" type="presParOf" srcId="{F23EF241-0B5F-4A10-B3E6-F10A92724158}" destId="{06E2AF36-73E2-4520-9B26-D955925E89C4}" srcOrd="1" destOrd="0" presId="urn:microsoft.com/office/officeart/2005/8/layout/list1"/>
    <dgm:cxn modelId="{3E5CC90C-510B-4CCD-9990-EF00DAFFB151}" type="presParOf" srcId="{D4DAE3E4-56A5-4F42-A7E1-DC5259C6AE90}" destId="{2E03EE7F-13C6-4CC8-9670-2D788942E9B7}" srcOrd="17" destOrd="0" presId="urn:microsoft.com/office/officeart/2005/8/layout/list1"/>
    <dgm:cxn modelId="{819BAEC1-6E33-4FA9-BFD5-46177DEB77BA}" type="presParOf" srcId="{D4DAE3E4-56A5-4F42-A7E1-DC5259C6AE90}" destId="{88E3895A-83A3-414F-A4F4-5608544411FA}" srcOrd="18" destOrd="0" presId="urn:microsoft.com/office/officeart/2005/8/layout/list1"/>
    <dgm:cxn modelId="{5C924B59-2E4A-4C03-B9A4-3FBD03F0B08B}" type="presParOf" srcId="{D4DAE3E4-56A5-4F42-A7E1-DC5259C6AE90}" destId="{E17FA147-2069-408C-A445-584937C192EF}" srcOrd="19" destOrd="0" presId="urn:microsoft.com/office/officeart/2005/8/layout/list1"/>
    <dgm:cxn modelId="{23911C17-8B79-456F-B2D7-8821FF128F84}" type="presParOf" srcId="{D4DAE3E4-56A5-4F42-A7E1-DC5259C6AE90}" destId="{DBEC8D4D-BC97-4C65-B6EC-45BD696C59E0}" srcOrd="20" destOrd="0" presId="urn:microsoft.com/office/officeart/2005/8/layout/list1"/>
    <dgm:cxn modelId="{0550D494-CB4E-49FB-937D-4259BC956827}" type="presParOf" srcId="{DBEC8D4D-BC97-4C65-B6EC-45BD696C59E0}" destId="{7C7E5060-BBCE-4AA5-8E57-E8776933EC66}" srcOrd="0" destOrd="0" presId="urn:microsoft.com/office/officeart/2005/8/layout/list1"/>
    <dgm:cxn modelId="{3C96690D-ECB9-4730-B165-E081BFBBEE68}" type="presParOf" srcId="{DBEC8D4D-BC97-4C65-B6EC-45BD696C59E0}" destId="{295DC072-412C-4099-BA90-0CE1A1925B51}" srcOrd="1" destOrd="0" presId="urn:microsoft.com/office/officeart/2005/8/layout/list1"/>
    <dgm:cxn modelId="{8F88925F-9623-4CCE-B5B1-C71D4A11AB6F}" type="presParOf" srcId="{D4DAE3E4-56A5-4F42-A7E1-DC5259C6AE90}" destId="{423768DA-D5FB-47E2-A81B-C28A1F9B4077}" srcOrd="21" destOrd="0" presId="urn:microsoft.com/office/officeart/2005/8/layout/list1"/>
    <dgm:cxn modelId="{5469FF01-673B-4CCB-925F-CA0554A591AB}"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a:solidFill>
          <a:schemeClr val="tx1">
            <a:lumMod val="50000"/>
            <a:lumOff val="50000"/>
          </a:schemeClr>
        </a:solidFill>
        <a:ln>
          <a:noFill/>
        </a:ln>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a:solidFill>
          <a:schemeClr val="tx1">
            <a:lumMod val="50000"/>
            <a:lumOff val="50000"/>
          </a:schemeClr>
        </a:solidFill>
        <a:ln>
          <a:noFill/>
        </a:ln>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a:solidFill>
          <a:schemeClr val="tx1">
            <a:lumMod val="50000"/>
            <a:lumOff val="50000"/>
          </a:schemeClr>
        </a:solidFill>
        <a:ln>
          <a:noFill/>
        </a:ln>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a:solidFill>
          <a:schemeClr val="tx1">
            <a:lumMod val="50000"/>
            <a:lumOff val="50000"/>
          </a:schemeClr>
        </a:solidFill>
        <a:ln>
          <a:noFill/>
        </a:ln>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a:solidFill>
          <a:schemeClr val="tx1">
            <a:lumMod val="50000"/>
            <a:lumOff val="50000"/>
          </a:schemeClr>
        </a:solidFill>
        <a:ln>
          <a:noFill/>
        </a:ln>
      </dgm:spPr>
      <dgm:t>
        <a:bodyPr/>
        <a:lstStyle/>
        <a:p>
          <a:r>
            <a:rPr lang="de-DE" noProof="0" dirty="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227D4FD4-D818-44D2-849E-D54F40822FE4}" type="presOf" srcId="{E80225C5-B628-451B-ABC1-F7CB0C522521}" destId="{06E2AF36-73E2-4520-9B26-D955925E89C4}" srcOrd="1" destOrd="0" presId="urn:microsoft.com/office/officeart/2005/8/layout/list1"/>
    <dgm:cxn modelId="{457B5D27-1FD0-4368-ABE6-5AB8C9748555}" type="presOf" srcId="{C1EEC2B4-010D-4923-B236-1C044CD16972}" destId="{ED361AC0-5879-44B1-822B-A88C892C7BD2}" srcOrd="0" destOrd="0" presId="urn:microsoft.com/office/officeart/2005/8/layout/list1"/>
    <dgm:cxn modelId="{4BEBBE36-E1B3-47CC-96D2-956112019310}" srcId="{6C887AD7-C0E4-43B5-98F8-D9A4CC5FF191}" destId="{128F9AAE-9E09-4115-845B-1A69707300ED}" srcOrd="3" destOrd="0" parTransId="{B5385B16-BF21-467D-B56C-FEFE82B20C53}" sibTransId="{2D97927B-E9E4-4A7E-ABD1-15B5DE9E0D23}"/>
    <dgm:cxn modelId="{BE2793F3-B923-4886-8FC9-747A59619729}" srcId="{6C887AD7-C0E4-43B5-98F8-D9A4CC5FF191}" destId="{154B619A-B15B-464D-BEAC-942CB40B7949}" srcOrd="0" destOrd="0" parTransId="{91F67B0C-BD61-4B56-A35F-8DDB9CD1FB0F}" sibTransId="{3CF3B3BB-ED63-416A-A721-A65EE4F2FE10}"/>
    <dgm:cxn modelId="{C6E57DE1-4865-441D-8B6F-8A103EE93233}" srcId="{6C887AD7-C0E4-43B5-98F8-D9A4CC5FF191}" destId="{3A56E0D0-B995-46CB-AD0B-7AF070862C1B}" srcOrd="2" destOrd="0" parTransId="{13193FB5-C9CA-4971-AAC7-1EDDC76E1A1E}" sibTransId="{1593DB8F-F089-4381-8949-3D4ABAA220CE}"/>
    <dgm:cxn modelId="{03F98374-F3B6-4DE8-A823-A9E2BE8A199A}" type="presOf" srcId="{154B619A-B15B-464D-BEAC-942CB40B7949}" destId="{EAD65AFE-763A-42C0-BF2C-7410B72C7E28}" srcOrd="0" destOrd="0" presId="urn:microsoft.com/office/officeart/2005/8/layout/list1"/>
    <dgm:cxn modelId="{5C411EE4-23E5-4E2E-9FBE-BE572E34CA07}" type="presOf" srcId="{128F9AAE-9E09-4115-845B-1A69707300ED}" destId="{91E0541C-5D2E-4C95-994A-1F54E87F492E}" srcOrd="1" destOrd="0" presId="urn:microsoft.com/office/officeart/2005/8/layout/list1"/>
    <dgm:cxn modelId="{F8395D4C-1B03-4062-A540-A07F98D9E8E4}" type="presOf" srcId="{3A56E0D0-B995-46CB-AD0B-7AF070862C1B}" destId="{8CE904FE-9646-4A7E-8AF9-B5FCBE54A6D5}" srcOrd="0" destOrd="0" presId="urn:microsoft.com/office/officeart/2005/8/layout/list1"/>
    <dgm:cxn modelId="{1C4A225D-CF7E-454D-9B63-C86C5863F46E}" type="presOf" srcId="{3A56E0D0-B995-46CB-AD0B-7AF070862C1B}" destId="{0CB18E73-0F51-4FD2-8AE6-59C94102AE14}" srcOrd="1" destOrd="0" presId="urn:microsoft.com/office/officeart/2005/8/layout/list1"/>
    <dgm:cxn modelId="{4CD5AB8A-2C87-42BB-9DA4-F7D9FC91BBCD}" type="presOf" srcId="{154B619A-B15B-464D-BEAC-942CB40B7949}" destId="{2D746197-7698-4B19-A85B-48AB07FDC475}" srcOrd="1" destOrd="0" presId="urn:microsoft.com/office/officeart/2005/8/layout/list1"/>
    <dgm:cxn modelId="{43BEEDFC-DCE0-449B-B5F5-308A8A4DF081}" type="presOf" srcId="{5D3B21E0-ADDA-4DEC-829F-DF06A3F3CE6D}" destId="{295DC072-412C-4099-BA90-0CE1A1925B51}" srcOrd="1" destOrd="0" presId="urn:microsoft.com/office/officeart/2005/8/layout/list1"/>
    <dgm:cxn modelId="{FC2EDDFB-A0E0-4B1E-AF3F-8481F060B17A}" type="presOf" srcId="{6C887AD7-C0E4-43B5-98F8-D9A4CC5FF191}" destId="{D4DAE3E4-56A5-4F42-A7E1-DC5259C6AE90}" srcOrd="0"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DFE1C2B9-8A2E-401F-A7AA-C57817FB50C5}" srcId="{6C887AD7-C0E4-43B5-98F8-D9A4CC5FF191}" destId="{E80225C5-B628-451B-ABC1-F7CB0C522521}" srcOrd="4" destOrd="0" parTransId="{AACDB3F1-6137-48B5-BB9C-AE785CA7F63D}" sibTransId="{CCA28057-761E-4655-BBF6-0289E8E54E89}"/>
    <dgm:cxn modelId="{92AB92FB-C334-4FE8-B776-2DA8B1D7FC90}" type="presOf" srcId="{C1EEC2B4-010D-4923-B236-1C044CD16972}" destId="{ACB3A73B-85E4-4450-AE09-B4DD24BB3925}" srcOrd="1"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A270C227-BBAC-4A55-8FCD-853FDD2F6F90}" type="presOf" srcId="{E80225C5-B628-451B-ABC1-F7CB0C522521}" destId="{E24ABB34-8E9C-4D17-A3AE-5192B79C181F}" srcOrd="0" destOrd="0" presId="urn:microsoft.com/office/officeart/2005/8/layout/list1"/>
    <dgm:cxn modelId="{F159FDA4-758F-4270-BA11-D4E55B5126CF}" type="presOf" srcId="{128F9AAE-9E09-4115-845B-1A69707300ED}" destId="{24A3EA68-CE1B-4857-83D3-7612287C10B8}" srcOrd="0" destOrd="0" presId="urn:microsoft.com/office/officeart/2005/8/layout/list1"/>
    <dgm:cxn modelId="{A4085739-BA9C-4CA6-8BCA-5664660226E8}" type="presOf" srcId="{5D3B21E0-ADDA-4DEC-829F-DF06A3F3CE6D}" destId="{7C7E5060-BBCE-4AA5-8E57-E8776933EC66}" srcOrd="0" destOrd="0" presId="urn:microsoft.com/office/officeart/2005/8/layout/list1"/>
    <dgm:cxn modelId="{25322E8F-6706-4793-87C1-4BEE74250819}" type="presParOf" srcId="{D4DAE3E4-56A5-4F42-A7E1-DC5259C6AE90}" destId="{E198EFC3-7382-4332-A2A6-85D7F095B144}" srcOrd="0" destOrd="0" presId="urn:microsoft.com/office/officeart/2005/8/layout/list1"/>
    <dgm:cxn modelId="{574DF3A5-004D-4065-810C-2A3A41F0C374}" type="presParOf" srcId="{E198EFC3-7382-4332-A2A6-85D7F095B144}" destId="{EAD65AFE-763A-42C0-BF2C-7410B72C7E28}" srcOrd="0" destOrd="0" presId="urn:microsoft.com/office/officeart/2005/8/layout/list1"/>
    <dgm:cxn modelId="{8966C6E4-B507-438E-8B8A-6493D16B2F1C}" type="presParOf" srcId="{E198EFC3-7382-4332-A2A6-85D7F095B144}" destId="{2D746197-7698-4B19-A85B-48AB07FDC475}" srcOrd="1" destOrd="0" presId="urn:microsoft.com/office/officeart/2005/8/layout/list1"/>
    <dgm:cxn modelId="{E10DCD83-72F3-4FD6-A7A8-AFBF8648AEB3}" type="presParOf" srcId="{D4DAE3E4-56A5-4F42-A7E1-DC5259C6AE90}" destId="{A32C3DAF-CF3B-4EC0-9642-796FDC29AEBA}" srcOrd="1" destOrd="0" presId="urn:microsoft.com/office/officeart/2005/8/layout/list1"/>
    <dgm:cxn modelId="{2A6A8C79-B728-425D-ADFC-A8ED88E2330D}" type="presParOf" srcId="{D4DAE3E4-56A5-4F42-A7E1-DC5259C6AE90}" destId="{46DDF11E-CAC9-402E-8BEC-CAF7528DD8C8}" srcOrd="2" destOrd="0" presId="urn:microsoft.com/office/officeart/2005/8/layout/list1"/>
    <dgm:cxn modelId="{5C73CDDA-A2E1-4B00-B64E-1914025186C0}" type="presParOf" srcId="{D4DAE3E4-56A5-4F42-A7E1-DC5259C6AE90}" destId="{F4C258CA-CCE8-498D-A72D-7CFFB3EF0B2C}" srcOrd="3" destOrd="0" presId="urn:microsoft.com/office/officeart/2005/8/layout/list1"/>
    <dgm:cxn modelId="{4AF957CB-8ECD-4134-B0CB-165E8C3441EC}" type="presParOf" srcId="{D4DAE3E4-56A5-4F42-A7E1-DC5259C6AE90}" destId="{204555B9-58E2-4133-8496-0F16F749E23D}" srcOrd="4" destOrd="0" presId="urn:microsoft.com/office/officeart/2005/8/layout/list1"/>
    <dgm:cxn modelId="{B41A2382-39CD-421E-B8D3-2276750129B3}" type="presParOf" srcId="{204555B9-58E2-4133-8496-0F16F749E23D}" destId="{ED361AC0-5879-44B1-822B-A88C892C7BD2}" srcOrd="0" destOrd="0" presId="urn:microsoft.com/office/officeart/2005/8/layout/list1"/>
    <dgm:cxn modelId="{89B905DF-C85B-4F16-A0F5-3EB418E8FB74}" type="presParOf" srcId="{204555B9-58E2-4133-8496-0F16F749E23D}" destId="{ACB3A73B-85E4-4450-AE09-B4DD24BB3925}" srcOrd="1" destOrd="0" presId="urn:microsoft.com/office/officeart/2005/8/layout/list1"/>
    <dgm:cxn modelId="{AB0C732D-3F69-4F25-B36F-10153A7F2408}" type="presParOf" srcId="{D4DAE3E4-56A5-4F42-A7E1-DC5259C6AE90}" destId="{65A8D5E6-4B45-415B-9070-C3F4E1C3A434}" srcOrd="5" destOrd="0" presId="urn:microsoft.com/office/officeart/2005/8/layout/list1"/>
    <dgm:cxn modelId="{AD218057-921D-4D9D-B21D-F89B168E1F6E}" type="presParOf" srcId="{D4DAE3E4-56A5-4F42-A7E1-DC5259C6AE90}" destId="{5FE0C501-680B-4E42-AF2B-2F016BD6FDF9}" srcOrd="6" destOrd="0" presId="urn:microsoft.com/office/officeart/2005/8/layout/list1"/>
    <dgm:cxn modelId="{0F7E968B-9D08-4684-BA8E-9B19CB4D6BE0}" type="presParOf" srcId="{D4DAE3E4-56A5-4F42-A7E1-DC5259C6AE90}" destId="{B8F73C55-CC54-4E9C-9FA0-C1850A0D3919}" srcOrd="7" destOrd="0" presId="urn:microsoft.com/office/officeart/2005/8/layout/list1"/>
    <dgm:cxn modelId="{8C2D7D98-B1E8-4B64-8EC6-808E69CE7B1E}" type="presParOf" srcId="{D4DAE3E4-56A5-4F42-A7E1-DC5259C6AE90}" destId="{556A982C-CC38-4314-B971-E255212895D9}" srcOrd="8" destOrd="0" presId="urn:microsoft.com/office/officeart/2005/8/layout/list1"/>
    <dgm:cxn modelId="{4F68B6A6-857D-4B6A-84EC-384C55ECD92D}" type="presParOf" srcId="{556A982C-CC38-4314-B971-E255212895D9}" destId="{8CE904FE-9646-4A7E-8AF9-B5FCBE54A6D5}" srcOrd="0" destOrd="0" presId="urn:microsoft.com/office/officeart/2005/8/layout/list1"/>
    <dgm:cxn modelId="{2F1EC246-07BD-4812-8EF1-15471921FF3B}" type="presParOf" srcId="{556A982C-CC38-4314-B971-E255212895D9}" destId="{0CB18E73-0F51-4FD2-8AE6-59C94102AE14}" srcOrd="1" destOrd="0" presId="urn:microsoft.com/office/officeart/2005/8/layout/list1"/>
    <dgm:cxn modelId="{BE0295D2-F859-403D-B79F-49E9D795724E}" type="presParOf" srcId="{D4DAE3E4-56A5-4F42-A7E1-DC5259C6AE90}" destId="{BE583DDC-F9DF-4FE4-8F66-753FFAF90169}" srcOrd="9" destOrd="0" presId="urn:microsoft.com/office/officeart/2005/8/layout/list1"/>
    <dgm:cxn modelId="{5D420F0A-4F25-4D00-9652-C1B14C539864}" type="presParOf" srcId="{D4DAE3E4-56A5-4F42-A7E1-DC5259C6AE90}" destId="{E44F72CA-06BA-46F7-99B1-632149337E1B}" srcOrd="10" destOrd="0" presId="urn:microsoft.com/office/officeart/2005/8/layout/list1"/>
    <dgm:cxn modelId="{45BB6E48-301E-4CB8-9378-D583E446EB8B}" type="presParOf" srcId="{D4DAE3E4-56A5-4F42-A7E1-DC5259C6AE90}" destId="{B699DF03-FE55-4B53-B171-E8A430A24CF9}" srcOrd="11" destOrd="0" presId="urn:microsoft.com/office/officeart/2005/8/layout/list1"/>
    <dgm:cxn modelId="{C97003DF-2E24-4941-AE4D-F281B658CE6F}" type="presParOf" srcId="{D4DAE3E4-56A5-4F42-A7E1-DC5259C6AE90}" destId="{EAD1AEC5-8249-409C-9EB7-523B48D52E64}" srcOrd="12" destOrd="0" presId="urn:microsoft.com/office/officeart/2005/8/layout/list1"/>
    <dgm:cxn modelId="{4480DC5B-2CEC-4074-8FDF-DE7C7FD118A7}" type="presParOf" srcId="{EAD1AEC5-8249-409C-9EB7-523B48D52E64}" destId="{24A3EA68-CE1B-4857-83D3-7612287C10B8}" srcOrd="0" destOrd="0" presId="urn:microsoft.com/office/officeart/2005/8/layout/list1"/>
    <dgm:cxn modelId="{8CDB56EA-698C-4260-B3C3-EE4411B713EE}" type="presParOf" srcId="{EAD1AEC5-8249-409C-9EB7-523B48D52E64}" destId="{91E0541C-5D2E-4C95-994A-1F54E87F492E}" srcOrd="1" destOrd="0" presId="urn:microsoft.com/office/officeart/2005/8/layout/list1"/>
    <dgm:cxn modelId="{B18CE208-B469-4FB3-BD7F-D7FB68909975}" type="presParOf" srcId="{D4DAE3E4-56A5-4F42-A7E1-DC5259C6AE90}" destId="{8BB92D70-9C8D-4EA1-8F08-D555EF2B60E7}" srcOrd="13" destOrd="0" presId="urn:microsoft.com/office/officeart/2005/8/layout/list1"/>
    <dgm:cxn modelId="{17546BF9-7A90-40BA-9E12-8DF3DF339EC8}" type="presParOf" srcId="{D4DAE3E4-56A5-4F42-A7E1-DC5259C6AE90}" destId="{DAE0D720-6519-4404-B586-044672EB51D3}" srcOrd="14" destOrd="0" presId="urn:microsoft.com/office/officeart/2005/8/layout/list1"/>
    <dgm:cxn modelId="{0415E799-D50E-4977-82EC-A972F49D6BCC}" type="presParOf" srcId="{D4DAE3E4-56A5-4F42-A7E1-DC5259C6AE90}" destId="{6200562B-D07A-40AE-8FDF-A78B8FB58E17}" srcOrd="15" destOrd="0" presId="urn:microsoft.com/office/officeart/2005/8/layout/list1"/>
    <dgm:cxn modelId="{DA296E94-1461-4533-A4B4-9CB82C87DFB3}" type="presParOf" srcId="{D4DAE3E4-56A5-4F42-A7E1-DC5259C6AE90}" destId="{F23EF241-0B5F-4A10-B3E6-F10A92724158}" srcOrd="16" destOrd="0" presId="urn:microsoft.com/office/officeart/2005/8/layout/list1"/>
    <dgm:cxn modelId="{91A79C64-08F9-4805-AB32-5A731DB29BD6}" type="presParOf" srcId="{F23EF241-0B5F-4A10-B3E6-F10A92724158}" destId="{E24ABB34-8E9C-4D17-A3AE-5192B79C181F}" srcOrd="0" destOrd="0" presId="urn:microsoft.com/office/officeart/2005/8/layout/list1"/>
    <dgm:cxn modelId="{20B402ED-339C-4320-92F6-6C66C32CF801}" type="presParOf" srcId="{F23EF241-0B5F-4A10-B3E6-F10A92724158}" destId="{06E2AF36-73E2-4520-9B26-D955925E89C4}" srcOrd="1" destOrd="0" presId="urn:microsoft.com/office/officeart/2005/8/layout/list1"/>
    <dgm:cxn modelId="{474D9290-D4B1-4AD2-BB92-131EC4AF0FE1}" type="presParOf" srcId="{D4DAE3E4-56A5-4F42-A7E1-DC5259C6AE90}" destId="{2E03EE7F-13C6-4CC8-9670-2D788942E9B7}" srcOrd="17" destOrd="0" presId="urn:microsoft.com/office/officeart/2005/8/layout/list1"/>
    <dgm:cxn modelId="{FB4B9B54-BA7F-4D8A-A93E-CD4FF4003DE6}" type="presParOf" srcId="{D4DAE3E4-56A5-4F42-A7E1-DC5259C6AE90}" destId="{88E3895A-83A3-414F-A4F4-5608544411FA}" srcOrd="18" destOrd="0" presId="urn:microsoft.com/office/officeart/2005/8/layout/list1"/>
    <dgm:cxn modelId="{E54C225C-5557-4130-9391-4E8D65AF0A27}" type="presParOf" srcId="{D4DAE3E4-56A5-4F42-A7E1-DC5259C6AE90}" destId="{E17FA147-2069-408C-A445-584937C192EF}" srcOrd="19" destOrd="0" presId="urn:microsoft.com/office/officeart/2005/8/layout/list1"/>
    <dgm:cxn modelId="{A99C341B-DCBB-478C-B9CC-B5D1FC192562}" type="presParOf" srcId="{D4DAE3E4-56A5-4F42-A7E1-DC5259C6AE90}" destId="{DBEC8D4D-BC97-4C65-B6EC-45BD696C59E0}" srcOrd="20" destOrd="0" presId="urn:microsoft.com/office/officeart/2005/8/layout/list1"/>
    <dgm:cxn modelId="{816067E6-E33F-4852-84ED-37E209C12A53}" type="presParOf" srcId="{DBEC8D4D-BC97-4C65-B6EC-45BD696C59E0}" destId="{7C7E5060-BBCE-4AA5-8E57-E8776933EC66}" srcOrd="0" destOrd="0" presId="urn:microsoft.com/office/officeart/2005/8/layout/list1"/>
    <dgm:cxn modelId="{672B71A8-868F-4BDA-843E-D1B218ABD612}" type="presParOf" srcId="{DBEC8D4D-BC97-4C65-B6EC-45BD696C59E0}" destId="{295DC072-412C-4099-BA90-0CE1A1925B51}" srcOrd="1" destOrd="0" presId="urn:microsoft.com/office/officeart/2005/8/layout/list1"/>
    <dgm:cxn modelId="{796B225B-3CFA-4A99-BF95-BBDE72A1864D}" type="presParOf" srcId="{D4DAE3E4-56A5-4F42-A7E1-DC5259C6AE90}" destId="{423768DA-D5FB-47E2-A81B-C28A1F9B4077}" srcOrd="21" destOrd="0" presId="urn:microsoft.com/office/officeart/2005/8/layout/list1"/>
    <dgm:cxn modelId="{D65C6B4F-683A-4034-AD66-324004652869}"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a:solidFill>
          <a:schemeClr val="tx1">
            <a:lumMod val="50000"/>
            <a:lumOff val="50000"/>
          </a:schemeClr>
        </a:solidFill>
        <a:ln>
          <a:noFill/>
        </a:ln>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a:solidFill>
          <a:schemeClr val="tx1">
            <a:lumMod val="50000"/>
            <a:lumOff val="50000"/>
          </a:schemeClr>
        </a:solidFill>
        <a:ln>
          <a:noFill/>
        </a:ln>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a:solidFill>
          <a:schemeClr val="tx1">
            <a:lumMod val="50000"/>
            <a:lumOff val="50000"/>
          </a:schemeClr>
        </a:solidFill>
        <a:ln>
          <a:noFill/>
        </a:ln>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a:solidFill>
          <a:schemeClr val="tx1">
            <a:lumMod val="50000"/>
            <a:lumOff val="50000"/>
          </a:schemeClr>
        </a:solidFill>
        <a:ln>
          <a:noFill/>
        </a:ln>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a:solidFill>
          <a:schemeClr val="tx1">
            <a:lumMod val="50000"/>
            <a:lumOff val="50000"/>
          </a:schemeClr>
        </a:solidFill>
        <a:ln>
          <a:noFill/>
        </a:ln>
      </dgm:spPr>
      <dgm:t>
        <a:bodyPr/>
        <a:lstStyle/>
        <a:p>
          <a:r>
            <a:rPr lang="de-DE" noProof="0" dirty="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4BEBBE36-E1B3-47CC-96D2-956112019310}" srcId="{6C887AD7-C0E4-43B5-98F8-D9A4CC5FF191}" destId="{128F9AAE-9E09-4115-845B-1A69707300ED}" srcOrd="3" destOrd="0" parTransId="{B5385B16-BF21-467D-B56C-FEFE82B20C53}" sibTransId="{2D97927B-E9E4-4A7E-ABD1-15B5DE9E0D23}"/>
    <dgm:cxn modelId="{BE2793F3-B923-4886-8FC9-747A59619729}" srcId="{6C887AD7-C0E4-43B5-98F8-D9A4CC5FF191}" destId="{154B619A-B15B-464D-BEAC-942CB40B7949}" srcOrd="0" destOrd="0" parTransId="{91F67B0C-BD61-4B56-A35F-8DDB9CD1FB0F}" sibTransId="{3CF3B3BB-ED63-416A-A721-A65EE4F2FE10}"/>
    <dgm:cxn modelId="{D4B7A8DB-0514-473A-A31B-84562D95F1D2}" type="presOf" srcId="{154B619A-B15B-464D-BEAC-942CB40B7949}" destId="{2D746197-7698-4B19-A85B-48AB07FDC475}" srcOrd="1" destOrd="0" presId="urn:microsoft.com/office/officeart/2005/8/layout/list1"/>
    <dgm:cxn modelId="{6AE0BC36-FC98-4038-AA23-A08E20223A69}" type="presOf" srcId="{3A56E0D0-B995-46CB-AD0B-7AF070862C1B}" destId="{8CE904FE-9646-4A7E-8AF9-B5FCBE54A6D5}" srcOrd="0" destOrd="0" presId="urn:microsoft.com/office/officeart/2005/8/layout/list1"/>
    <dgm:cxn modelId="{8AEB9984-1617-4686-9B01-74BAE028A5B1}" type="presOf" srcId="{6C887AD7-C0E4-43B5-98F8-D9A4CC5FF191}" destId="{D4DAE3E4-56A5-4F42-A7E1-DC5259C6AE90}" srcOrd="0" destOrd="0" presId="urn:microsoft.com/office/officeart/2005/8/layout/list1"/>
    <dgm:cxn modelId="{C6E57DE1-4865-441D-8B6F-8A103EE93233}" srcId="{6C887AD7-C0E4-43B5-98F8-D9A4CC5FF191}" destId="{3A56E0D0-B995-46CB-AD0B-7AF070862C1B}" srcOrd="2" destOrd="0" parTransId="{13193FB5-C9CA-4971-AAC7-1EDDC76E1A1E}" sibTransId="{1593DB8F-F089-4381-8949-3D4ABAA220CE}"/>
    <dgm:cxn modelId="{FBD9468C-8D6F-47A1-A466-F85581B089E0}" type="presOf" srcId="{3A56E0D0-B995-46CB-AD0B-7AF070862C1B}" destId="{0CB18E73-0F51-4FD2-8AE6-59C94102AE14}" srcOrd="1" destOrd="0" presId="urn:microsoft.com/office/officeart/2005/8/layout/list1"/>
    <dgm:cxn modelId="{8C3390DF-AADE-49F2-B0B5-DD03DE1A9C52}" type="presOf" srcId="{C1EEC2B4-010D-4923-B236-1C044CD16972}" destId="{ED361AC0-5879-44B1-822B-A88C892C7BD2}" srcOrd="0" destOrd="0" presId="urn:microsoft.com/office/officeart/2005/8/layout/list1"/>
    <dgm:cxn modelId="{5443BF9A-D006-466E-90E5-7D503E902146}" type="presOf" srcId="{E80225C5-B628-451B-ABC1-F7CB0C522521}" destId="{06E2AF36-73E2-4520-9B26-D955925E89C4}" srcOrd="1"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50840A6A-3332-44CC-995F-911F972F4F1E}" type="presOf" srcId="{C1EEC2B4-010D-4923-B236-1C044CD16972}" destId="{ACB3A73B-85E4-4450-AE09-B4DD24BB3925}" srcOrd="1" destOrd="0" presId="urn:microsoft.com/office/officeart/2005/8/layout/list1"/>
    <dgm:cxn modelId="{E3433C14-B3E6-4CE6-A7F7-0D848E162606}" type="presOf" srcId="{154B619A-B15B-464D-BEAC-942CB40B7949}" destId="{EAD65AFE-763A-42C0-BF2C-7410B72C7E28}" srcOrd="0" destOrd="0" presId="urn:microsoft.com/office/officeart/2005/8/layout/list1"/>
    <dgm:cxn modelId="{DFE1C2B9-8A2E-401F-A7AA-C57817FB50C5}" srcId="{6C887AD7-C0E4-43B5-98F8-D9A4CC5FF191}" destId="{E80225C5-B628-451B-ABC1-F7CB0C522521}" srcOrd="4" destOrd="0" parTransId="{AACDB3F1-6137-48B5-BB9C-AE785CA7F63D}" sibTransId="{CCA28057-761E-4655-BBF6-0289E8E54E89}"/>
    <dgm:cxn modelId="{C07931A6-6CE2-4D2D-AB55-55EC568FE57B}" type="presOf" srcId="{5D3B21E0-ADDA-4DEC-829F-DF06A3F3CE6D}" destId="{7C7E5060-BBCE-4AA5-8E57-E8776933EC66}" srcOrd="0"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FBEB0A10-F679-4AD7-851F-40E38554F3B5}" type="presOf" srcId="{128F9AAE-9E09-4115-845B-1A69707300ED}" destId="{24A3EA68-CE1B-4857-83D3-7612287C10B8}" srcOrd="0" destOrd="0" presId="urn:microsoft.com/office/officeart/2005/8/layout/list1"/>
    <dgm:cxn modelId="{E42BFD4A-0219-49E9-9CDF-CBBD1A4D1AD7}" type="presOf" srcId="{E80225C5-B628-451B-ABC1-F7CB0C522521}" destId="{E24ABB34-8E9C-4D17-A3AE-5192B79C181F}" srcOrd="0" destOrd="0" presId="urn:microsoft.com/office/officeart/2005/8/layout/list1"/>
    <dgm:cxn modelId="{FE5D655A-FF90-4EBF-9B2E-6923461B93F2}" type="presOf" srcId="{128F9AAE-9E09-4115-845B-1A69707300ED}" destId="{91E0541C-5D2E-4C95-994A-1F54E87F492E}" srcOrd="1" destOrd="0" presId="urn:microsoft.com/office/officeart/2005/8/layout/list1"/>
    <dgm:cxn modelId="{A89A39E8-06CD-45F3-911A-0BDF6D57A712}" type="presOf" srcId="{5D3B21E0-ADDA-4DEC-829F-DF06A3F3CE6D}" destId="{295DC072-412C-4099-BA90-0CE1A1925B51}" srcOrd="1" destOrd="0" presId="urn:microsoft.com/office/officeart/2005/8/layout/list1"/>
    <dgm:cxn modelId="{0D1C28F7-F024-473E-AA16-8E3C77563293}" type="presParOf" srcId="{D4DAE3E4-56A5-4F42-A7E1-DC5259C6AE90}" destId="{E198EFC3-7382-4332-A2A6-85D7F095B144}" srcOrd="0" destOrd="0" presId="urn:microsoft.com/office/officeart/2005/8/layout/list1"/>
    <dgm:cxn modelId="{E27A2FFE-BFAD-4ECB-86F9-404BCF4A0506}" type="presParOf" srcId="{E198EFC3-7382-4332-A2A6-85D7F095B144}" destId="{EAD65AFE-763A-42C0-BF2C-7410B72C7E28}" srcOrd="0" destOrd="0" presId="urn:microsoft.com/office/officeart/2005/8/layout/list1"/>
    <dgm:cxn modelId="{84270AA9-24C2-41D7-ABAE-B3D4C958636E}" type="presParOf" srcId="{E198EFC3-7382-4332-A2A6-85D7F095B144}" destId="{2D746197-7698-4B19-A85B-48AB07FDC475}" srcOrd="1" destOrd="0" presId="urn:microsoft.com/office/officeart/2005/8/layout/list1"/>
    <dgm:cxn modelId="{1C832D8D-8B83-4621-8B01-8A83BC995D98}" type="presParOf" srcId="{D4DAE3E4-56A5-4F42-A7E1-DC5259C6AE90}" destId="{A32C3DAF-CF3B-4EC0-9642-796FDC29AEBA}" srcOrd="1" destOrd="0" presId="urn:microsoft.com/office/officeart/2005/8/layout/list1"/>
    <dgm:cxn modelId="{8B5CECB2-80A6-40E3-9655-9C033B70D013}" type="presParOf" srcId="{D4DAE3E4-56A5-4F42-A7E1-DC5259C6AE90}" destId="{46DDF11E-CAC9-402E-8BEC-CAF7528DD8C8}" srcOrd="2" destOrd="0" presId="urn:microsoft.com/office/officeart/2005/8/layout/list1"/>
    <dgm:cxn modelId="{95789D46-4652-4843-BF07-C7426FFDEE7D}" type="presParOf" srcId="{D4DAE3E4-56A5-4F42-A7E1-DC5259C6AE90}" destId="{F4C258CA-CCE8-498D-A72D-7CFFB3EF0B2C}" srcOrd="3" destOrd="0" presId="urn:microsoft.com/office/officeart/2005/8/layout/list1"/>
    <dgm:cxn modelId="{B6AD0A0F-A40F-479A-A228-700AEDB08FEC}" type="presParOf" srcId="{D4DAE3E4-56A5-4F42-A7E1-DC5259C6AE90}" destId="{204555B9-58E2-4133-8496-0F16F749E23D}" srcOrd="4" destOrd="0" presId="urn:microsoft.com/office/officeart/2005/8/layout/list1"/>
    <dgm:cxn modelId="{A8717416-1886-43B3-AA19-2394DFB36345}" type="presParOf" srcId="{204555B9-58E2-4133-8496-0F16F749E23D}" destId="{ED361AC0-5879-44B1-822B-A88C892C7BD2}" srcOrd="0" destOrd="0" presId="urn:microsoft.com/office/officeart/2005/8/layout/list1"/>
    <dgm:cxn modelId="{E860EEC6-CB70-4A63-B2F9-307AB2AE261D}" type="presParOf" srcId="{204555B9-58E2-4133-8496-0F16F749E23D}" destId="{ACB3A73B-85E4-4450-AE09-B4DD24BB3925}" srcOrd="1" destOrd="0" presId="urn:microsoft.com/office/officeart/2005/8/layout/list1"/>
    <dgm:cxn modelId="{D9864583-901B-4B3E-A902-3C8FDA6A8F23}" type="presParOf" srcId="{D4DAE3E4-56A5-4F42-A7E1-DC5259C6AE90}" destId="{65A8D5E6-4B45-415B-9070-C3F4E1C3A434}" srcOrd="5" destOrd="0" presId="urn:microsoft.com/office/officeart/2005/8/layout/list1"/>
    <dgm:cxn modelId="{1838981A-F373-40E0-98D9-FE4FDFD28752}" type="presParOf" srcId="{D4DAE3E4-56A5-4F42-A7E1-DC5259C6AE90}" destId="{5FE0C501-680B-4E42-AF2B-2F016BD6FDF9}" srcOrd="6" destOrd="0" presId="urn:microsoft.com/office/officeart/2005/8/layout/list1"/>
    <dgm:cxn modelId="{943916DA-B1E1-42F9-B10F-192308387361}" type="presParOf" srcId="{D4DAE3E4-56A5-4F42-A7E1-DC5259C6AE90}" destId="{B8F73C55-CC54-4E9C-9FA0-C1850A0D3919}" srcOrd="7" destOrd="0" presId="urn:microsoft.com/office/officeart/2005/8/layout/list1"/>
    <dgm:cxn modelId="{75D906C7-532A-4B3C-9C3F-B029180872AD}" type="presParOf" srcId="{D4DAE3E4-56A5-4F42-A7E1-DC5259C6AE90}" destId="{556A982C-CC38-4314-B971-E255212895D9}" srcOrd="8" destOrd="0" presId="urn:microsoft.com/office/officeart/2005/8/layout/list1"/>
    <dgm:cxn modelId="{4386CD31-37F6-4EFD-9C05-C99AC6522C14}" type="presParOf" srcId="{556A982C-CC38-4314-B971-E255212895D9}" destId="{8CE904FE-9646-4A7E-8AF9-B5FCBE54A6D5}" srcOrd="0" destOrd="0" presId="urn:microsoft.com/office/officeart/2005/8/layout/list1"/>
    <dgm:cxn modelId="{B9CC8B72-0CD2-4293-950B-8089EE7AB5F6}" type="presParOf" srcId="{556A982C-CC38-4314-B971-E255212895D9}" destId="{0CB18E73-0F51-4FD2-8AE6-59C94102AE14}" srcOrd="1" destOrd="0" presId="urn:microsoft.com/office/officeart/2005/8/layout/list1"/>
    <dgm:cxn modelId="{BF7D34F3-9DD7-4BC6-920A-68A2D53AC81B}" type="presParOf" srcId="{D4DAE3E4-56A5-4F42-A7E1-DC5259C6AE90}" destId="{BE583DDC-F9DF-4FE4-8F66-753FFAF90169}" srcOrd="9" destOrd="0" presId="urn:microsoft.com/office/officeart/2005/8/layout/list1"/>
    <dgm:cxn modelId="{6292582D-4FD2-4414-A5CF-C9F4EB00CEBB}" type="presParOf" srcId="{D4DAE3E4-56A5-4F42-A7E1-DC5259C6AE90}" destId="{E44F72CA-06BA-46F7-99B1-632149337E1B}" srcOrd="10" destOrd="0" presId="urn:microsoft.com/office/officeart/2005/8/layout/list1"/>
    <dgm:cxn modelId="{05203BCD-82C2-4722-B999-7D760C6C6415}" type="presParOf" srcId="{D4DAE3E4-56A5-4F42-A7E1-DC5259C6AE90}" destId="{B699DF03-FE55-4B53-B171-E8A430A24CF9}" srcOrd="11" destOrd="0" presId="urn:microsoft.com/office/officeart/2005/8/layout/list1"/>
    <dgm:cxn modelId="{47776448-9023-4A8B-8BAE-CC0B0D49EA77}" type="presParOf" srcId="{D4DAE3E4-56A5-4F42-A7E1-DC5259C6AE90}" destId="{EAD1AEC5-8249-409C-9EB7-523B48D52E64}" srcOrd="12" destOrd="0" presId="urn:microsoft.com/office/officeart/2005/8/layout/list1"/>
    <dgm:cxn modelId="{3B0195B6-2105-409B-AA1C-8FA70F35C055}" type="presParOf" srcId="{EAD1AEC5-8249-409C-9EB7-523B48D52E64}" destId="{24A3EA68-CE1B-4857-83D3-7612287C10B8}" srcOrd="0" destOrd="0" presId="urn:microsoft.com/office/officeart/2005/8/layout/list1"/>
    <dgm:cxn modelId="{797D15C6-2B46-41D4-8956-D5C533135A82}" type="presParOf" srcId="{EAD1AEC5-8249-409C-9EB7-523B48D52E64}" destId="{91E0541C-5D2E-4C95-994A-1F54E87F492E}" srcOrd="1" destOrd="0" presId="urn:microsoft.com/office/officeart/2005/8/layout/list1"/>
    <dgm:cxn modelId="{89D16FD2-6937-4B4F-9D4A-E7EF1A215AE3}" type="presParOf" srcId="{D4DAE3E4-56A5-4F42-A7E1-DC5259C6AE90}" destId="{8BB92D70-9C8D-4EA1-8F08-D555EF2B60E7}" srcOrd="13" destOrd="0" presId="urn:microsoft.com/office/officeart/2005/8/layout/list1"/>
    <dgm:cxn modelId="{9BB1C235-A7B5-4FE7-A4D4-B2E5FAFB3F42}" type="presParOf" srcId="{D4DAE3E4-56A5-4F42-A7E1-DC5259C6AE90}" destId="{DAE0D720-6519-4404-B586-044672EB51D3}" srcOrd="14" destOrd="0" presId="urn:microsoft.com/office/officeart/2005/8/layout/list1"/>
    <dgm:cxn modelId="{B247EA01-099A-42B7-B275-8AF85B8817C8}" type="presParOf" srcId="{D4DAE3E4-56A5-4F42-A7E1-DC5259C6AE90}" destId="{6200562B-D07A-40AE-8FDF-A78B8FB58E17}" srcOrd="15" destOrd="0" presId="urn:microsoft.com/office/officeart/2005/8/layout/list1"/>
    <dgm:cxn modelId="{F7230D4D-DDF7-4E12-AA33-2E62E1B6CFB6}" type="presParOf" srcId="{D4DAE3E4-56A5-4F42-A7E1-DC5259C6AE90}" destId="{F23EF241-0B5F-4A10-B3E6-F10A92724158}" srcOrd="16" destOrd="0" presId="urn:microsoft.com/office/officeart/2005/8/layout/list1"/>
    <dgm:cxn modelId="{024955C3-AE3A-4FB7-808A-AF83CFB04250}" type="presParOf" srcId="{F23EF241-0B5F-4A10-B3E6-F10A92724158}" destId="{E24ABB34-8E9C-4D17-A3AE-5192B79C181F}" srcOrd="0" destOrd="0" presId="urn:microsoft.com/office/officeart/2005/8/layout/list1"/>
    <dgm:cxn modelId="{12399DF5-79F6-48F5-A758-180BF23211C6}" type="presParOf" srcId="{F23EF241-0B5F-4A10-B3E6-F10A92724158}" destId="{06E2AF36-73E2-4520-9B26-D955925E89C4}" srcOrd="1" destOrd="0" presId="urn:microsoft.com/office/officeart/2005/8/layout/list1"/>
    <dgm:cxn modelId="{CCA25F72-5B63-4CA4-9122-CD7B9E733830}" type="presParOf" srcId="{D4DAE3E4-56A5-4F42-A7E1-DC5259C6AE90}" destId="{2E03EE7F-13C6-4CC8-9670-2D788942E9B7}" srcOrd="17" destOrd="0" presId="urn:microsoft.com/office/officeart/2005/8/layout/list1"/>
    <dgm:cxn modelId="{DC98DACC-3E90-4801-A2BD-2AA1F7B14023}" type="presParOf" srcId="{D4DAE3E4-56A5-4F42-A7E1-DC5259C6AE90}" destId="{88E3895A-83A3-414F-A4F4-5608544411FA}" srcOrd="18" destOrd="0" presId="urn:microsoft.com/office/officeart/2005/8/layout/list1"/>
    <dgm:cxn modelId="{D671CBC1-870E-4833-A23B-B1EEAD71473C}" type="presParOf" srcId="{D4DAE3E4-56A5-4F42-A7E1-DC5259C6AE90}" destId="{E17FA147-2069-408C-A445-584937C192EF}" srcOrd="19" destOrd="0" presId="urn:microsoft.com/office/officeart/2005/8/layout/list1"/>
    <dgm:cxn modelId="{864D7C0F-5864-4259-BFB5-9E2424CD8EDC}" type="presParOf" srcId="{D4DAE3E4-56A5-4F42-A7E1-DC5259C6AE90}" destId="{DBEC8D4D-BC97-4C65-B6EC-45BD696C59E0}" srcOrd="20" destOrd="0" presId="urn:microsoft.com/office/officeart/2005/8/layout/list1"/>
    <dgm:cxn modelId="{DE616AF3-40D9-4B8A-BD49-31D902BBC032}" type="presParOf" srcId="{DBEC8D4D-BC97-4C65-B6EC-45BD696C59E0}" destId="{7C7E5060-BBCE-4AA5-8E57-E8776933EC66}" srcOrd="0" destOrd="0" presId="urn:microsoft.com/office/officeart/2005/8/layout/list1"/>
    <dgm:cxn modelId="{EF972F36-221C-4ED6-842E-9349CB6E5DC7}" type="presParOf" srcId="{DBEC8D4D-BC97-4C65-B6EC-45BD696C59E0}" destId="{295DC072-412C-4099-BA90-0CE1A1925B51}" srcOrd="1" destOrd="0" presId="urn:microsoft.com/office/officeart/2005/8/layout/list1"/>
    <dgm:cxn modelId="{F8D8FB7F-2A72-458A-A8AF-19B40333B299}" type="presParOf" srcId="{D4DAE3E4-56A5-4F42-A7E1-DC5259C6AE90}" destId="{423768DA-D5FB-47E2-A81B-C28A1F9B4077}" srcOrd="21" destOrd="0" presId="urn:microsoft.com/office/officeart/2005/8/layout/list1"/>
    <dgm:cxn modelId="{F4536EA4-5257-4444-B187-D75BC87A9CA5}"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a:solidFill>
          <a:schemeClr val="tx1">
            <a:lumMod val="50000"/>
            <a:lumOff val="50000"/>
          </a:schemeClr>
        </a:solidFill>
        <a:ln>
          <a:noFill/>
        </a:ln>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a:solidFill>
          <a:schemeClr val="tx1">
            <a:lumMod val="50000"/>
            <a:lumOff val="50000"/>
          </a:schemeClr>
        </a:solidFill>
        <a:ln>
          <a:noFill/>
        </a:ln>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a:solidFill>
          <a:schemeClr val="tx1">
            <a:lumMod val="50000"/>
            <a:lumOff val="50000"/>
          </a:schemeClr>
        </a:solidFill>
        <a:ln>
          <a:noFill/>
        </a:ln>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a:solidFill>
          <a:schemeClr val="tx1">
            <a:lumMod val="50000"/>
            <a:lumOff val="50000"/>
          </a:schemeClr>
        </a:solidFill>
        <a:ln>
          <a:noFill/>
        </a:ln>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a:solidFill>
          <a:schemeClr val="tx1">
            <a:lumMod val="50000"/>
            <a:lumOff val="50000"/>
          </a:schemeClr>
        </a:solidFill>
        <a:ln>
          <a:noFill/>
        </a:ln>
      </dgm:spPr>
      <dgm:t>
        <a:bodyPr/>
        <a:lstStyle/>
        <a:p>
          <a:r>
            <a:rPr lang="de-DE" noProof="0" dirty="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7659C2E4-EDC4-4875-8A1C-E729A845B353}" type="presOf" srcId="{E80225C5-B628-451B-ABC1-F7CB0C522521}" destId="{06E2AF36-73E2-4520-9B26-D955925E89C4}" srcOrd="1" destOrd="0" presId="urn:microsoft.com/office/officeart/2005/8/layout/list1"/>
    <dgm:cxn modelId="{4BEBBE36-E1B3-47CC-96D2-956112019310}" srcId="{6C887AD7-C0E4-43B5-98F8-D9A4CC5FF191}" destId="{128F9AAE-9E09-4115-845B-1A69707300ED}" srcOrd="3" destOrd="0" parTransId="{B5385B16-BF21-467D-B56C-FEFE82B20C53}" sibTransId="{2D97927B-E9E4-4A7E-ABD1-15B5DE9E0D23}"/>
    <dgm:cxn modelId="{BE2793F3-B923-4886-8FC9-747A59619729}" srcId="{6C887AD7-C0E4-43B5-98F8-D9A4CC5FF191}" destId="{154B619A-B15B-464D-BEAC-942CB40B7949}" srcOrd="0" destOrd="0" parTransId="{91F67B0C-BD61-4B56-A35F-8DDB9CD1FB0F}" sibTransId="{3CF3B3BB-ED63-416A-A721-A65EE4F2FE10}"/>
    <dgm:cxn modelId="{3C2AEE41-6917-433D-8F87-39C63D56BA3F}" type="presOf" srcId="{3A56E0D0-B995-46CB-AD0B-7AF070862C1B}" destId="{8CE904FE-9646-4A7E-8AF9-B5FCBE54A6D5}" srcOrd="0" destOrd="0" presId="urn:microsoft.com/office/officeart/2005/8/layout/list1"/>
    <dgm:cxn modelId="{6069C086-FE94-4A0B-8775-EED5B2D90D2B}" type="presOf" srcId="{128F9AAE-9E09-4115-845B-1A69707300ED}" destId="{24A3EA68-CE1B-4857-83D3-7612287C10B8}" srcOrd="0" destOrd="0" presId="urn:microsoft.com/office/officeart/2005/8/layout/list1"/>
    <dgm:cxn modelId="{C6E57DE1-4865-441D-8B6F-8A103EE93233}" srcId="{6C887AD7-C0E4-43B5-98F8-D9A4CC5FF191}" destId="{3A56E0D0-B995-46CB-AD0B-7AF070862C1B}" srcOrd="2" destOrd="0" parTransId="{13193FB5-C9CA-4971-AAC7-1EDDC76E1A1E}" sibTransId="{1593DB8F-F089-4381-8949-3D4ABAA220CE}"/>
    <dgm:cxn modelId="{088C89AA-7B7B-4FAE-A714-DDE64E0B3660}" type="presOf" srcId="{C1EEC2B4-010D-4923-B236-1C044CD16972}" destId="{ED361AC0-5879-44B1-822B-A88C892C7BD2}" srcOrd="0" destOrd="0" presId="urn:microsoft.com/office/officeart/2005/8/layout/list1"/>
    <dgm:cxn modelId="{5FBFF485-3B6F-468B-87F3-ACD69CE6598D}" type="presOf" srcId="{6C887AD7-C0E4-43B5-98F8-D9A4CC5FF191}" destId="{D4DAE3E4-56A5-4F42-A7E1-DC5259C6AE90}" srcOrd="0" destOrd="0" presId="urn:microsoft.com/office/officeart/2005/8/layout/list1"/>
    <dgm:cxn modelId="{EE8D59EC-9561-4BFB-B578-48BA10A63A35}" type="presOf" srcId="{128F9AAE-9E09-4115-845B-1A69707300ED}" destId="{91E0541C-5D2E-4C95-994A-1F54E87F492E}" srcOrd="1" destOrd="0" presId="urn:microsoft.com/office/officeart/2005/8/layout/list1"/>
    <dgm:cxn modelId="{8FF8E7A6-075B-4B67-9582-BD150EB531CE}" type="presOf" srcId="{C1EEC2B4-010D-4923-B236-1C044CD16972}" destId="{ACB3A73B-85E4-4450-AE09-B4DD24BB3925}" srcOrd="1" destOrd="0" presId="urn:microsoft.com/office/officeart/2005/8/layout/list1"/>
    <dgm:cxn modelId="{9B05615F-F3FA-43F3-883C-53D80EF431E0}" type="presOf" srcId="{E80225C5-B628-451B-ABC1-F7CB0C522521}" destId="{E24ABB34-8E9C-4D17-A3AE-5192B79C181F}" srcOrd="0" destOrd="0" presId="urn:microsoft.com/office/officeart/2005/8/layout/list1"/>
    <dgm:cxn modelId="{42B9D868-041B-4E1A-A6A7-A7D5629BC466}" type="presOf" srcId="{154B619A-B15B-464D-BEAC-942CB40B7949}" destId="{EAD65AFE-763A-42C0-BF2C-7410B72C7E28}" srcOrd="0" destOrd="0" presId="urn:microsoft.com/office/officeart/2005/8/layout/list1"/>
    <dgm:cxn modelId="{AF50D87C-E143-4BCF-A471-DA68DEF7A33E}" type="presOf" srcId="{3A56E0D0-B995-46CB-AD0B-7AF070862C1B}" destId="{0CB18E73-0F51-4FD2-8AE6-59C94102AE14}" srcOrd="1"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DFE1C2B9-8A2E-401F-A7AA-C57817FB50C5}" srcId="{6C887AD7-C0E4-43B5-98F8-D9A4CC5FF191}" destId="{E80225C5-B628-451B-ABC1-F7CB0C522521}" srcOrd="4" destOrd="0" parTransId="{AACDB3F1-6137-48B5-BB9C-AE785CA7F63D}" sibTransId="{CCA28057-761E-4655-BBF6-0289E8E54E89}"/>
    <dgm:cxn modelId="{A85D7EDF-5A07-40B6-908C-A0D1791D7F30}" type="presOf" srcId="{5D3B21E0-ADDA-4DEC-829F-DF06A3F3CE6D}" destId="{295DC072-412C-4099-BA90-0CE1A1925B51}" srcOrd="1"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D9C221A1-F141-4D1B-BE25-917705C3037F}" type="presOf" srcId="{5D3B21E0-ADDA-4DEC-829F-DF06A3F3CE6D}" destId="{7C7E5060-BBCE-4AA5-8E57-E8776933EC66}" srcOrd="0" destOrd="0" presId="urn:microsoft.com/office/officeart/2005/8/layout/list1"/>
    <dgm:cxn modelId="{5E03F319-197C-416F-AD91-E7A3202E5DB1}" type="presOf" srcId="{154B619A-B15B-464D-BEAC-942CB40B7949}" destId="{2D746197-7698-4B19-A85B-48AB07FDC475}" srcOrd="1" destOrd="0" presId="urn:microsoft.com/office/officeart/2005/8/layout/list1"/>
    <dgm:cxn modelId="{F93BA5D3-AD5D-4F0C-92BE-1B84B9FD641F}" type="presParOf" srcId="{D4DAE3E4-56A5-4F42-A7E1-DC5259C6AE90}" destId="{E198EFC3-7382-4332-A2A6-85D7F095B144}" srcOrd="0" destOrd="0" presId="urn:microsoft.com/office/officeart/2005/8/layout/list1"/>
    <dgm:cxn modelId="{4F8A1CC7-5F3A-4A0E-89ED-606A9D719A2C}" type="presParOf" srcId="{E198EFC3-7382-4332-A2A6-85D7F095B144}" destId="{EAD65AFE-763A-42C0-BF2C-7410B72C7E28}" srcOrd="0" destOrd="0" presId="urn:microsoft.com/office/officeart/2005/8/layout/list1"/>
    <dgm:cxn modelId="{C3C3D11D-642D-4F67-966B-6C1A7CC7555E}" type="presParOf" srcId="{E198EFC3-7382-4332-A2A6-85D7F095B144}" destId="{2D746197-7698-4B19-A85B-48AB07FDC475}" srcOrd="1" destOrd="0" presId="urn:microsoft.com/office/officeart/2005/8/layout/list1"/>
    <dgm:cxn modelId="{F77ED2BE-E6F2-421A-AC9E-BEAC5C5E2099}" type="presParOf" srcId="{D4DAE3E4-56A5-4F42-A7E1-DC5259C6AE90}" destId="{A32C3DAF-CF3B-4EC0-9642-796FDC29AEBA}" srcOrd="1" destOrd="0" presId="urn:microsoft.com/office/officeart/2005/8/layout/list1"/>
    <dgm:cxn modelId="{87587716-AC10-4B21-8A07-6330F0228D62}" type="presParOf" srcId="{D4DAE3E4-56A5-4F42-A7E1-DC5259C6AE90}" destId="{46DDF11E-CAC9-402E-8BEC-CAF7528DD8C8}" srcOrd="2" destOrd="0" presId="urn:microsoft.com/office/officeart/2005/8/layout/list1"/>
    <dgm:cxn modelId="{81FF6CFF-A6DF-45BE-B809-A3CB3F099448}" type="presParOf" srcId="{D4DAE3E4-56A5-4F42-A7E1-DC5259C6AE90}" destId="{F4C258CA-CCE8-498D-A72D-7CFFB3EF0B2C}" srcOrd="3" destOrd="0" presId="urn:microsoft.com/office/officeart/2005/8/layout/list1"/>
    <dgm:cxn modelId="{3E50E319-CC1C-41BF-9A72-759E22B5C525}" type="presParOf" srcId="{D4DAE3E4-56A5-4F42-A7E1-DC5259C6AE90}" destId="{204555B9-58E2-4133-8496-0F16F749E23D}" srcOrd="4" destOrd="0" presId="urn:microsoft.com/office/officeart/2005/8/layout/list1"/>
    <dgm:cxn modelId="{670FBFC9-8319-4443-9078-17DC95C3FE12}" type="presParOf" srcId="{204555B9-58E2-4133-8496-0F16F749E23D}" destId="{ED361AC0-5879-44B1-822B-A88C892C7BD2}" srcOrd="0" destOrd="0" presId="urn:microsoft.com/office/officeart/2005/8/layout/list1"/>
    <dgm:cxn modelId="{48428038-0873-4F3A-AC07-27E8D40C23FB}" type="presParOf" srcId="{204555B9-58E2-4133-8496-0F16F749E23D}" destId="{ACB3A73B-85E4-4450-AE09-B4DD24BB3925}" srcOrd="1" destOrd="0" presId="urn:microsoft.com/office/officeart/2005/8/layout/list1"/>
    <dgm:cxn modelId="{1832383C-1741-4718-8CEE-37200C62F988}" type="presParOf" srcId="{D4DAE3E4-56A5-4F42-A7E1-DC5259C6AE90}" destId="{65A8D5E6-4B45-415B-9070-C3F4E1C3A434}" srcOrd="5" destOrd="0" presId="urn:microsoft.com/office/officeart/2005/8/layout/list1"/>
    <dgm:cxn modelId="{3A86B66F-6794-44D1-BD89-6031E2327F2C}" type="presParOf" srcId="{D4DAE3E4-56A5-4F42-A7E1-DC5259C6AE90}" destId="{5FE0C501-680B-4E42-AF2B-2F016BD6FDF9}" srcOrd="6" destOrd="0" presId="urn:microsoft.com/office/officeart/2005/8/layout/list1"/>
    <dgm:cxn modelId="{8FE5234A-AB71-4F5F-95B4-400E0A44B08D}" type="presParOf" srcId="{D4DAE3E4-56A5-4F42-A7E1-DC5259C6AE90}" destId="{B8F73C55-CC54-4E9C-9FA0-C1850A0D3919}" srcOrd="7" destOrd="0" presId="urn:microsoft.com/office/officeart/2005/8/layout/list1"/>
    <dgm:cxn modelId="{575AB114-C69C-40F4-916F-FF1D34D0D5A0}" type="presParOf" srcId="{D4DAE3E4-56A5-4F42-A7E1-DC5259C6AE90}" destId="{556A982C-CC38-4314-B971-E255212895D9}" srcOrd="8" destOrd="0" presId="urn:microsoft.com/office/officeart/2005/8/layout/list1"/>
    <dgm:cxn modelId="{6155FAA4-62EC-46A9-BCD7-32FC80FD6CC0}" type="presParOf" srcId="{556A982C-CC38-4314-B971-E255212895D9}" destId="{8CE904FE-9646-4A7E-8AF9-B5FCBE54A6D5}" srcOrd="0" destOrd="0" presId="urn:microsoft.com/office/officeart/2005/8/layout/list1"/>
    <dgm:cxn modelId="{2CC4CF41-2496-4656-A60D-19263C20396D}" type="presParOf" srcId="{556A982C-CC38-4314-B971-E255212895D9}" destId="{0CB18E73-0F51-4FD2-8AE6-59C94102AE14}" srcOrd="1" destOrd="0" presId="urn:microsoft.com/office/officeart/2005/8/layout/list1"/>
    <dgm:cxn modelId="{36A59279-9BB7-4249-BA2D-AB9C50955F6E}" type="presParOf" srcId="{D4DAE3E4-56A5-4F42-A7E1-DC5259C6AE90}" destId="{BE583DDC-F9DF-4FE4-8F66-753FFAF90169}" srcOrd="9" destOrd="0" presId="urn:microsoft.com/office/officeart/2005/8/layout/list1"/>
    <dgm:cxn modelId="{C7C7D1B5-6AE6-4C5C-BAC9-9CDA2A4C33F5}" type="presParOf" srcId="{D4DAE3E4-56A5-4F42-A7E1-DC5259C6AE90}" destId="{E44F72CA-06BA-46F7-99B1-632149337E1B}" srcOrd="10" destOrd="0" presId="urn:microsoft.com/office/officeart/2005/8/layout/list1"/>
    <dgm:cxn modelId="{1D25F93D-F183-4664-8CF0-68491CA41F0A}" type="presParOf" srcId="{D4DAE3E4-56A5-4F42-A7E1-DC5259C6AE90}" destId="{B699DF03-FE55-4B53-B171-E8A430A24CF9}" srcOrd="11" destOrd="0" presId="urn:microsoft.com/office/officeart/2005/8/layout/list1"/>
    <dgm:cxn modelId="{542CCDF5-C50A-4BF7-91E6-E3F74019E477}" type="presParOf" srcId="{D4DAE3E4-56A5-4F42-A7E1-DC5259C6AE90}" destId="{EAD1AEC5-8249-409C-9EB7-523B48D52E64}" srcOrd="12" destOrd="0" presId="urn:microsoft.com/office/officeart/2005/8/layout/list1"/>
    <dgm:cxn modelId="{6C644D95-231A-4330-BE6D-BEF6D1D42FF1}" type="presParOf" srcId="{EAD1AEC5-8249-409C-9EB7-523B48D52E64}" destId="{24A3EA68-CE1B-4857-83D3-7612287C10B8}" srcOrd="0" destOrd="0" presId="urn:microsoft.com/office/officeart/2005/8/layout/list1"/>
    <dgm:cxn modelId="{757C565B-E7A0-447E-BAC1-7EA18C484634}" type="presParOf" srcId="{EAD1AEC5-8249-409C-9EB7-523B48D52E64}" destId="{91E0541C-5D2E-4C95-994A-1F54E87F492E}" srcOrd="1" destOrd="0" presId="urn:microsoft.com/office/officeart/2005/8/layout/list1"/>
    <dgm:cxn modelId="{D75FD56E-8DF2-46AD-9957-07B817EEAFBC}" type="presParOf" srcId="{D4DAE3E4-56A5-4F42-A7E1-DC5259C6AE90}" destId="{8BB92D70-9C8D-4EA1-8F08-D555EF2B60E7}" srcOrd="13" destOrd="0" presId="urn:microsoft.com/office/officeart/2005/8/layout/list1"/>
    <dgm:cxn modelId="{234C328F-9C99-4B0C-A88F-A006EF3CE287}" type="presParOf" srcId="{D4DAE3E4-56A5-4F42-A7E1-DC5259C6AE90}" destId="{DAE0D720-6519-4404-B586-044672EB51D3}" srcOrd="14" destOrd="0" presId="urn:microsoft.com/office/officeart/2005/8/layout/list1"/>
    <dgm:cxn modelId="{A7248A82-30D9-48A0-B4E5-4522FF1BA544}" type="presParOf" srcId="{D4DAE3E4-56A5-4F42-A7E1-DC5259C6AE90}" destId="{6200562B-D07A-40AE-8FDF-A78B8FB58E17}" srcOrd="15" destOrd="0" presId="urn:microsoft.com/office/officeart/2005/8/layout/list1"/>
    <dgm:cxn modelId="{67F1D14B-BF91-4180-B985-61809CFD9A04}" type="presParOf" srcId="{D4DAE3E4-56A5-4F42-A7E1-DC5259C6AE90}" destId="{F23EF241-0B5F-4A10-B3E6-F10A92724158}" srcOrd="16" destOrd="0" presId="urn:microsoft.com/office/officeart/2005/8/layout/list1"/>
    <dgm:cxn modelId="{25A55AAC-87D4-4433-ABDF-7300E3578614}" type="presParOf" srcId="{F23EF241-0B5F-4A10-B3E6-F10A92724158}" destId="{E24ABB34-8E9C-4D17-A3AE-5192B79C181F}" srcOrd="0" destOrd="0" presId="urn:microsoft.com/office/officeart/2005/8/layout/list1"/>
    <dgm:cxn modelId="{9883CE98-6134-49F8-978A-4D89B47A9F4E}" type="presParOf" srcId="{F23EF241-0B5F-4A10-B3E6-F10A92724158}" destId="{06E2AF36-73E2-4520-9B26-D955925E89C4}" srcOrd="1" destOrd="0" presId="urn:microsoft.com/office/officeart/2005/8/layout/list1"/>
    <dgm:cxn modelId="{07977301-D4B4-40EC-B469-9C83477EC839}" type="presParOf" srcId="{D4DAE3E4-56A5-4F42-A7E1-DC5259C6AE90}" destId="{2E03EE7F-13C6-4CC8-9670-2D788942E9B7}" srcOrd="17" destOrd="0" presId="urn:microsoft.com/office/officeart/2005/8/layout/list1"/>
    <dgm:cxn modelId="{4D8B863C-78DC-4461-8849-928F167E79EA}" type="presParOf" srcId="{D4DAE3E4-56A5-4F42-A7E1-DC5259C6AE90}" destId="{88E3895A-83A3-414F-A4F4-5608544411FA}" srcOrd="18" destOrd="0" presId="urn:microsoft.com/office/officeart/2005/8/layout/list1"/>
    <dgm:cxn modelId="{2A82A7EA-16BF-4D68-8AC3-D272EB912581}" type="presParOf" srcId="{D4DAE3E4-56A5-4F42-A7E1-DC5259C6AE90}" destId="{E17FA147-2069-408C-A445-584937C192EF}" srcOrd="19" destOrd="0" presId="urn:microsoft.com/office/officeart/2005/8/layout/list1"/>
    <dgm:cxn modelId="{736EFD0F-751D-41CB-B581-475561891756}" type="presParOf" srcId="{D4DAE3E4-56A5-4F42-A7E1-DC5259C6AE90}" destId="{DBEC8D4D-BC97-4C65-B6EC-45BD696C59E0}" srcOrd="20" destOrd="0" presId="urn:microsoft.com/office/officeart/2005/8/layout/list1"/>
    <dgm:cxn modelId="{F9BD847E-4CC5-4A20-9273-C930150FC433}" type="presParOf" srcId="{DBEC8D4D-BC97-4C65-B6EC-45BD696C59E0}" destId="{7C7E5060-BBCE-4AA5-8E57-E8776933EC66}" srcOrd="0" destOrd="0" presId="urn:microsoft.com/office/officeart/2005/8/layout/list1"/>
    <dgm:cxn modelId="{32C1C7A8-A5A8-4451-A9B0-26CF2F5C605D}" type="presParOf" srcId="{DBEC8D4D-BC97-4C65-B6EC-45BD696C59E0}" destId="{295DC072-412C-4099-BA90-0CE1A1925B51}" srcOrd="1" destOrd="0" presId="urn:microsoft.com/office/officeart/2005/8/layout/list1"/>
    <dgm:cxn modelId="{76C74700-4BB9-478E-9661-F9F398C54ECF}" type="presParOf" srcId="{D4DAE3E4-56A5-4F42-A7E1-DC5259C6AE90}" destId="{423768DA-D5FB-47E2-A81B-C28A1F9B4077}" srcOrd="21" destOrd="0" presId="urn:microsoft.com/office/officeart/2005/8/layout/list1"/>
    <dgm:cxn modelId="{65D97D27-F283-44FA-B4EF-E9FCD4E20515}"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a:solidFill>
          <a:schemeClr val="tx1">
            <a:lumMod val="50000"/>
            <a:lumOff val="50000"/>
          </a:schemeClr>
        </a:solidFill>
        <a:ln>
          <a:noFill/>
        </a:ln>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a:solidFill>
          <a:schemeClr val="tx1">
            <a:lumMod val="50000"/>
            <a:lumOff val="50000"/>
          </a:schemeClr>
        </a:solidFill>
        <a:ln>
          <a:noFill/>
        </a:ln>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a:solidFill>
          <a:schemeClr val="tx1">
            <a:lumMod val="50000"/>
            <a:lumOff val="50000"/>
          </a:schemeClr>
        </a:solidFill>
        <a:ln>
          <a:noFill/>
        </a:ln>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a:solidFill>
          <a:schemeClr val="tx1">
            <a:lumMod val="50000"/>
            <a:lumOff val="50000"/>
          </a:schemeClr>
        </a:solidFill>
        <a:ln>
          <a:noFill/>
        </a:ln>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a:solidFill>
          <a:schemeClr val="tx1">
            <a:lumMod val="50000"/>
            <a:lumOff val="50000"/>
          </a:schemeClr>
        </a:solidFill>
        <a:ln>
          <a:noFill/>
        </a:ln>
      </dgm:spPr>
      <dgm:t>
        <a:bodyPr/>
        <a:lstStyle/>
        <a:p>
          <a:r>
            <a:rPr lang="de-DE" noProof="0" dirty="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4BEBBE36-E1B3-47CC-96D2-956112019310}" srcId="{6C887AD7-C0E4-43B5-98F8-D9A4CC5FF191}" destId="{128F9AAE-9E09-4115-845B-1A69707300ED}" srcOrd="3" destOrd="0" parTransId="{B5385B16-BF21-467D-B56C-FEFE82B20C53}" sibTransId="{2D97927B-E9E4-4A7E-ABD1-15B5DE9E0D23}"/>
    <dgm:cxn modelId="{BE2793F3-B923-4886-8FC9-747A59619729}" srcId="{6C887AD7-C0E4-43B5-98F8-D9A4CC5FF191}" destId="{154B619A-B15B-464D-BEAC-942CB40B7949}" srcOrd="0" destOrd="0" parTransId="{91F67B0C-BD61-4B56-A35F-8DDB9CD1FB0F}" sibTransId="{3CF3B3BB-ED63-416A-A721-A65EE4F2FE10}"/>
    <dgm:cxn modelId="{90F557B9-61FC-4253-9C3B-A182292C4FD8}" type="presOf" srcId="{6C887AD7-C0E4-43B5-98F8-D9A4CC5FF191}" destId="{D4DAE3E4-56A5-4F42-A7E1-DC5259C6AE90}" srcOrd="0" destOrd="0" presId="urn:microsoft.com/office/officeart/2005/8/layout/list1"/>
    <dgm:cxn modelId="{4D2DA7DF-6BF6-4420-B728-560E07FCED66}" type="presOf" srcId="{E80225C5-B628-451B-ABC1-F7CB0C522521}" destId="{E24ABB34-8E9C-4D17-A3AE-5192B79C181F}" srcOrd="0" destOrd="0" presId="urn:microsoft.com/office/officeart/2005/8/layout/list1"/>
    <dgm:cxn modelId="{C6E57DE1-4865-441D-8B6F-8A103EE93233}" srcId="{6C887AD7-C0E4-43B5-98F8-D9A4CC5FF191}" destId="{3A56E0D0-B995-46CB-AD0B-7AF070862C1B}" srcOrd="2" destOrd="0" parTransId="{13193FB5-C9CA-4971-AAC7-1EDDC76E1A1E}" sibTransId="{1593DB8F-F089-4381-8949-3D4ABAA220CE}"/>
    <dgm:cxn modelId="{640D488B-D15E-4792-B453-F5370DE72E6F}" type="presOf" srcId="{C1EEC2B4-010D-4923-B236-1C044CD16972}" destId="{ACB3A73B-85E4-4450-AE09-B4DD24BB3925}" srcOrd="1" destOrd="0" presId="urn:microsoft.com/office/officeart/2005/8/layout/list1"/>
    <dgm:cxn modelId="{7C662F0D-537F-496E-8C44-B6589F91EDFD}" type="presOf" srcId="{128F9AAE-9E09-4115-845B-1A69707300ED}" destId="{91E0541C-5D2E-4C95-994A-1F54E87F492E}" srcOrd="1" destOrd="0" presId="urn:microsoft.com/office/officeart/2005/8/layout/list1"/>
    <dgm:cxn modelId="{DA821FB5-01B4-47AD-8227-81BB68993E6E}" type="presOf" srcId="{154B619A-B15B-464D-BEAC-942CB40B7949}" destId="{2D746197-7698-4B19-A85B-48AB07FDC475}" srcOrd="1" destOrd="0" presId="urn:microsoft.com/office/officeart/2005/8/layout/list1"/>
    <dgm:cxn modelId="{9133AAB2-420C-49C9-8B71-6EEF14B580CF}" type="presOf" srcId="{5D3B21E0-ADDA-4DEC-829F-DF06A3F3CE6D}" destId="{7C7E5060-BBCE-4AA5-8E57-E8776933EC66}" srcOrd="0" destOrd="0" presId="urn:microsoft.com/office/officeart/2005/8/layout/list1"/>
    <dgm:cxn modelId="{E1D7F19C-4C9A-46C2-92E0-6FED19DE9F78}" type="presOf" srcId="{154B619A-B15B-464D-BEAC-942CB40B7949}" destId="{EAD65AFE-763A-42C0-BF2C-7410B72C7E28}" srcOrd="0" destOrd="0" presId="urn:microsoft.com/office/officeart/2005/8/layout/list1"/>
    <dgm:cxn modelId="{1FE40CC1-8BB6-44D5-A468-9A3038D9269F}" type="presOf" srcId="{5D3B21E0-ADDA-4DEC-829F-DF06A3F3CE6D}" destId="{295DC072-412C-4099-BA90-0CE1A1925B51}" srcOrd="1"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77D38CED-8BBD-4D08-A6AC-55BEBF0CFF07}" type="presOf" srcId="{3A56E0D0-B995-46CB-AD0B-7AF070862C1B}" destId="{0CB18E73-0F51-4FD2-8AE6-59C94102AE14}" srcOrd="1" destOrd="0" presId="urn:microsoft.com/office/officeart/2005/8/layout/list1"/>
    <dgm:cxn modelId="{DFE1C2B9-8A2E-401F-A7AA-C57817FB50C5}" srcId="{6C887AD7-C0E4-43B5-98F8-D9A4CC5FF191}" destId="{E80225C5-B628-451B-ABC1-F7CB0C522521}" srcOrd="4" destOrd="0" parTransId="{AACDB3F1-6137-48B5-BB9C-AE785CA7F63D}" sibTransId="{CCA28057-761E-4655-BBF6-0289E8E54E89}"/>
    <dgm:cxn modelId="{1DE77351-642A-4E09-9FFD-EB4E1ACAA12B}" type="presOf" srcId="{128F9AAE-9E09-4115-845B-1A69707300ED}" destId="{24A3EA68-CE1B-4857-83D3-7612287C10B8}" srcOrd="0" destOrd="0" presId="urn:microsoft.com/office/officeart/2005/8/layout/list1"/>
    <dgm:cxn modelId="{407C68E1-ECDB-4AB8-897F-AAC00D1685BD}" type="presOf" srcId="{E80225C5-B628-451B-ABC1-F7CB0C522521}" destId="{06E2AF36-73E2-4520-9B26-D955925E89C4}" srcOrd="1" destOrd="0" presId="urn:microsoft.com/office/officeart/2005/8/layout/list1"/>
    <dgm:cxn modelId="{EFF47E3A-4B07-4AF3-B348-9AEBC43B1B1B}" type="presOf" srcId="{C1EEC2B4-010D-4923-B236-1C044CD16972}" destId="{ED361AC0-5879-44B1-822B-A88C892C7BD2}" srcOrd="0"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B1BCA7DB-51F5-4F6B-813D-27D61126CDB7}" type="presOf" srcId="{3A56E0D0-B995-46CB-AD0B-7AF070862C1B}" destId="{8CE904FE-9646-4A7E-8AF9-B5FCBE54A6D5}" srcOrd="0" destOrd="0" presId="urn:microsoft.com/office/officeart/2005/8/layout/list1"/>
    <dgm:cxn modelId="{42540F6C-3C16-4DE2-9CC8-81F98919F300}" type="presParOf" srcId="{D4DAE3E4-56A5-4F42-A7E1-DC5259C6AE90}" destId="{E198EFC3-7382-4332-A2A6-85D7F095B144}" srcOrd="0" destOrd="0" presId="urn:microsoft.com/office/officeart/2005/8/layout/list1"/>
    <dgm:cxn modelId="{B2E0EAC4-128A-4562-9322-C2952CBFA1AC}" type="presParOf" srcId="{E198EFC3-7382-4332-A2A6-85D7F095B144}" destId="{EAD65AFE-763A-42C0-BF2C-7410B72C7E28}" srcOrd="0" destOrd="0" presId="urn:microsoft.com/office/officeart/2005/8/layout/list1"/>
    <dgm:cxn modelId="{AA4C0A3C-7D78-41EE-B888-470E36392CC3}" type="presParOf" srcId="{E198EFC3-7382-4332-A2A6-85D7F095B144}" destId="{2D746197-7698-4B19-A85B-48AB07FDC475}" srcOrd="1" destOrd="0" presId="urn:microsoft.com/office/officeart/2005/8/layout/list1"/>
    <dgm:cxn modelId="{2C48A14E-6B83-4388-8BA8-3F2DCB580C58}" type="presParOf" srcId="{D4DAE3E4-56A5-4F42-A7E1-DC5259C6AE90}" destId="{A32C3DAF-CF3B-4EC0-9642-796FDC29AEBA}" srcOrd="1" destOrd="0" presId="urn:microsoft.com/office/officeart/2005/8/layout/list1"/>
    <dgm:cxn modelId="{1D3213FA-9D1A-43D3-84B0-BABF36CE3193}" type="presParOf" srcId="{D4DAE3E4-56A5-4F42-A7E1-DC5259C6AE90}" destId="{46DDF11E-CAC9-402E-8BEC-CAF7528DD8C8}" srcOrd="2" destOrd="0" presId="urn:microsoft.com/office/officeart/2005/8/layout/list1"/>
    <dgm:cxn modelId="{53B1856E-88E2-4DB0-B790-AC1FDBDA99A3}" type="presParOf" srcId="{D4DAE3E4-56A5-4F42-A7E1-DC5259C6AE90}" destId="{F4C258CA-CCE8-498D-A72D-7CFFB3EF0B2C}" srcOrd="3" destOrd="0" presId="urn:microsoft.com/office/officeart/2005/8/layout/list1"/>
    <dgm:cxn modelId="{9913ABFC-A987-46EC-92F6-589D3559D178}" type="presParOf" srcId="{D4DAE3E4-56A5-4F42-A7E1-DC5259C6AE90}" destId="{204555B9-58E2-4133-8496-0F16F749E23D}" srcOrd="4" destOrd="0" presId="urn:microsoft.com/office/officeart/2005/8/layout/list1"/>
    <dgm:cxn modelId="{DFB784EB-36F3-4C84-8253-891B5EAA133C}" type="presParOf" srcId="{204555B9-58E2-4133-8496-0F16F749E23D}" destId="{ED361AC0-5879-44B1-822B-A88C892C7BD2}" srcOrd="0" destOrd="0" presId="urn:microsoft.com/office/officeart/2005/8/layout/list1"/>
    <dgm:cxn modelId="{32330C36-5B57-4C21-B143-D7CFA896D73E}" type="presParOf" srcId="{204555B9-58E2-4133-8496-0F16F749E23D}" destId="{ACB3A73B-85E4-4450-AE09-B4DD24BB3925}" srcOrd="1" destOrd="0" presId="urn:microsoft.com/office/officeart/2005/8/layout/list1"/>
    <dgm:cxn modelId="{B96CB460-208F-4983-BA59-C67A9795A835}" type="presParOf" srcId="{D4DAE3E4-56A5-4F42-A7E1-DC5259C6AE90}" destId="{65A8D5E6-4B45-415B-9070-C3F4E1C3A434}" srcOrd="5" destOrd="0" presId="urn:microsoft.com/office/officeart/2005/8/layout/list1"/>
    <dgm:cxn modelId="{456427D1-4DCC-4821-8D05-07A2A19253F6}" type="presParOf" srcId="{D4DAE3E4-56A5-4F42-A7E1-DC5259C6AE90}" destId="{5FE0C501-680B-4E42-AF2B-2F016BD6FDF9}" srcOrd="6" destOrd="0" presId="urn:microsoft.com/office/officeart/2005/8/layout/list1"/>
    <dgm:cxn modelId="{7C66C89F-0608-4761-A838-C16C5E4050B3}" type="presParOf" srcId="{D4DAE3E4-56A5-4F42-A7E1-DC5259C6AE90}" destId="{B8F73C55-CC54-4E9C-9FA0-C1850A0D3919}" srcOrd="7" destOrd="0" presId="urn:microsoft.com/office/officeart/2005/8/layout/list1"/>
    <dgm:cxn modelId="{62443C58-6B35-4CD2-8D5F-5D5D6B0D41C0}" type="presParOf" srcId="{D4DAE3E4-56A5-4F42-A7E1-DC5259C6AE90}" destId="{556A982C-CC38-4314-B971-E255212895D9}" srcOrd="8" destOrd="0" presId="urn:microsoft.com/office/officeart/2005/8/layout/list1"/>
    <dgm:cxn modelId="{011B2434-BC10-42A7-9D60-7A9F32EB596F}" type="presParOf" srcId="{556A982C-CC38-4314-B971-E255212895D9}" destId="{8CE904FE-9646-4A7E-8AF9-B5FCBE54A6D5}" srcOrd="0" destOrd="0" presId="urn:microsoft.com/office/officeart/2005/8/layout/list1"/>
    <dgm:cxn modelId="{58633C85-1FA0-4B07-8ECD-BB6C3375FFD6}" type="presParOf" srcId="{556A982C-CC38-4314-B971-E255212895D9}" destId="{0CB18E73-0F51-4FD2-8AE6-59C94102AE14}" srcOrd="1" destOrd="0" presId="urn:microsoft.com/office/officeart/2005/8/layout/list1"/>
    <dgm:cxn modelId="{BB54F690-924B-497C-9E79-5CEEA6F8D34E}" type="presParOf" srcId="{D4DAE3E4-56A5-4F42-A7E1-DC5259C6AE90}" destId="{BE583DDC-F9DF-4FE4-8F66-753FFAF90169}" srcOrd="9" destOrd="0" presId="urn:microsoft.com/office/officeart/2005/8/layout/list1"/>
    <dgm:cxn modelId="{089D6CB6-804D-428A-9699-B5F36D54C1D1}" type="presParOf" srcId="{D4DAE3E4-56A5-4F42-A7E1-DC5259C6AE90}" destId="{E44F72CA-06BA-46F7-99B1-632149337E1B}" srcOrd="10" destOrd="0" presId="urn:microsoft.com/office/officeart/2005/8/layout/list1"/>
    <dgm:cxn modelId="{92EC50E4-E903-4A75-8875-B10A9488EFC0}" type="presParOf" srcId="{D4DAE3E4-56A5-4F42-A7E1-DC5259C6AE90}" destId="{B699DF03-FE55-4B53-B171-E8A430A24CF9}" srcOrd="11" destOrd="0" presId="urn:microsoft.com/office/officeart/2005/8/layout/list1"/>
    <dgm:cxn modelId="{34AE9BA0-FFF7-4A8D-B256-1739B05FE434}" type="presParOf" srcId="{D4DAE3E4-56A5-4F42-A7E1-DC5259C6AE90}" destId="{EAD1AEC5-8249-409C-9EB7-523B48D52E64}" srcOrd="12" destOrd="0" presId="urn:microsoft.com/office/officeart/2005/8/layout/list1"/>
    <dgm:cxn modelId="{6C0E634A-769A-41B1-A580-4A0E10CEA0E4}" type="presParOf" srcId="{EAD1AEC5-8249-409C-9EB7-523B48D52E64}" destId="{24A3EA68-CE1B-4857-83D3-7612287C10B8}" srcOrd="0" destOrd="0" presId="urn:microsoft.com/office/officeart/2005/8/layout/list1"/>
    <dgm:cxn modelId="{5223B97D-BA09-4CFA-8307-1DE0B0640E9B}" type="presParOf" srcId="{EAD1AEC5-8249-409C-9EB7-523B48D52E64}" destId="{91E0541C-5D2E-4C95-994A-1F54E87F492E}" srcOrd="1" destOrd="0" presId="urn:microsoft.com/office/officeart/2005/8/layout/list1"/>
    <dgm:cxn modelId="{1912152D-C8AA-4884-90B0-585BB3A42BD5}" type="presParOf" srcId="{D4DAE3E4-56A5-4F42-A7E1-DC5259C6AE90}" destId="{8BB92D70-9C8D-4EA1-8F08-D555EF2B60E7}" srcOrd="13" destOrd="0" presId="urn:microsoft.com/office/officeart/2005/8/layout/list1"/>
    <dgm:cxn modelId="{91574280-4002-4BA3-A0E5-047D8801F818}" type="presParOf" srcId="{D4DAE3E4-56A5-4F42-A7E1-DC5259C6AE90}" destId="{DAE0D720-6519-4404-B586-044672EB51D3}" srcOrd="14" destOrd="0" presId="urn:microsoft.com/office/officeart/2005/8/layout/list1"/>
    <dgm:cxn modelId="{8B821B8B-1E08-4954-B7CC-04BED1607E64}" type="presParOf" srcId="{D4DAE3E4-56A5-4F42-A7E1-DC5259C6AE90}" destId="{6200562B-D07A-40AE-8FDF-A78B8FB58E17}" srcOrd="15" destOrd="0" presId="urn:microsoft.com/office/officeart/2005/8/layout/list1"/>
    <dgm:cxn modelId="{0788B652-2633-4722-9666-5ECCAB237877}" type="presParOf" srcId="{D4DAE3E4-56A5-4F42-A7E1-DC5259C6AE90}" destId="{F23EF241-0B5F-4A10-B3E6-F10A92724158}" srcOrd="16" destOrd="0" presId="urn:microsoft.com/office/officeart/2005/8/layout/list1"/>
    <dgm:cxn modelId="{042BB5F1-ED3B-47AA-B531-7CF75E82A7AF}" type="presParOf" srcId="{F23EF241-0B5F-4A10-B3E6-F10A92724158}" destId="{E24ABB34-8E9C-4D17-A3AE-5192B79C181F}" srcOrd="0" destOrd="0" presId="urn:microsoft.com/office/officeart/2005/8/layout/list1"/>
    <dgm:cxn modelId="{0524D34D-CA39-4DDF-89D4-9DD79BDF7FC5}" type="presParOf" srcId="{F23EF241-0B5F-4A10-B3E6-F10A92724158}" destId="{06E2AF36-73E2-4520-9B26-D955925E89C4}" srcOrd="1" destOrd="0" presId="urn:microsoft.com/office/officeart/2005/8/layout/list1"/>
    <dgm:cxn modelId="{AFB557E2-2415-402A-9016-2952E99E80D2}" type="presParOf" srcId="{D4DAE3E4-56A5-4F42-A7E1-DC5259C6AE90}" destId="{2E03EE7F-13C6-4CC8-9670-2D788942E9B7}" srcOrd="17" destOrd="0" presId="urn:microsoft.com/office/officeart/2005/8/layout/list1"/>
    <dgm:cxn modelId="{618E3BF6-225F-4933-8A05-5E3CC71DD19A}" type="presParOf" srcId="{D4DAE3E4-56A5-4F42-A7E1-DC5259C6AE90}" destId="{88E3895A-83A3-414F-A4F4-5608544411FA}" srcOrd="18" destOrd="0" presId="urn:microsoft.com/office/officeart/2005/8/layout/list1"/>
    <dgm:cxn modelId="{B151B3CF-FD36-453A-B6AE-0E22CBFAC910}" type="presParOf" srcId="{D4DAE3E4-56A5-4F42-A7E1-DC5259C6AE90}" destId="{E17FA147-2069-408C-A445-584937C192EF}" srcOrd="19" destOrd="0" presId="urn:microsoft.com/office/officeart/2005/8/layout/list1"/>
    <dgm:cxn modelId="{0FC7C4F3-33F7-4A1A-8AF2-07D04007E901}" type="presParOf" srcId="{D4DAE3E4-56A5-4F42-A7E1-DC5259C6AE90}" destId="{DBEC8D4D-BC97-4C65-B6EC-45BD696C59E0}" srcOrd="20" destOrd="0" presId="urn:microsoft.com/office/officeart/2005/8/layout/list1"/>
    <dgm:cxn modelId="{C0212806-0C98-4AB7-AF03-0B59366ECD71}" type="presParOf" srcId="{DBEC8D4D-BC97-4C65-B6EC-45BD696C59E0}" destId="{7C7E5060-BBCE-4AA5-8E57-E8776933EC66}" srcOrd="0" destOrd="0" presId="urn:microsoft.com/office/officeart/2005/8/layout/list1"/>
    <dgm:cxn modelId="{B71D7705-27EE-465B-A4BD-7965FFB9750E}" type="presParOf" srcId="{DBEC8D4D-BC97-4C65-B6EC-45BD696C59E0}" destId="{295DC072-412C-4099-BA90-0CE1A1925B51}" srcOrd="1" destOrd="0" presId="urn:microsoft.com/office/officeart/2005/8/layout/list1"/>
    <dgm:cxn modelId="{22C672B9-47F5-40DA-8F25-3A9B5F2B74AF}" type="presParOf" srcId="{D4DAE3E4-56A5-4F42-A7E1-DC5259C6AE90}" destId="{423768DA-D5FB-47E2-A81B-C28A1F9B4077}" srcOrd="21" destOrd="0" presId="urn:microsoft.com/office/officeart/2005/8/layout/list1"/>
    <dgm:cxn modelId="{F135B5E3-39BA-4DA6-BF10-1314D0A8AE05}"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a:solidFill>
          <a:schemeClr val="tx1">
            <a:lumMod val="50000"/>
            <a:lumOff val="50000"/>
          </a:schemeClr>
        </a:solidFill>
        <a:ln>
          <a:noFill/>
        </a:ln>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a:solidFill>
          <a:schemeClr val="tx1">
            <a:lumMod val="50000"/>
            <a:lumOff val="50000"/>
          </a:schemeClr>
        </a:solidFill>
        <a:ln>
          <a:noFill/>
        </a:ln>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a:solidFill>
          <a:schemeClr val="tx1">
            <a:lumMod val="50000"/>
            <a:lumOff val="50000"/>
          </a:schemeClr>
        </a:solidFill>
        <a:ln>
          <a:noFill/>
        </a:ln>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a:solidFill>
          <a:schemeClr val="tx1">
            <a:lumMod val="50000"/>
            <a:lumOff val="50000"/>
          </a:schemeClr>
        </a:solidFill>
        <a:ln>
          <a:noFill/>
        </a:ln>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a:solidFill>
          <a:schemeClr val="tx1">
            <a:lumMod val="50000"/>
            <a:lumOff val="50000"/>
          </a:schemeClr>
        </a:solidFill>
        <a:ln>
          <a:noFill/>
        </a:ln>
      </dgm:spPr>
      <dgm:t>
        <a:bodyPr/>
        <a:lstStyle/>
        <a:p>
          <a:r>
            <a:rPr lang="de-DE" noProof="0" dirty="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260D5944-D8D4-4162-845B-AFBD06F8CC79}" type="presOf" srcId="{128F9AAE-9E09-4115-845B-1A69707300ED}" destId="{24A3EA68-CE1B-4857-83D3-7612287C10B8}" srcOrd="0" destOrd="0" presId="urn:microsoft.com/office/officeart/2005/8/layout/list1"/>
    <dgm:cxn modelId="{8BBC60CB-6A27-4E1B-8E66-131673C0311E}" type="presOf" srcId="{E80225C5-B628-451B-ABC1-F7CB0C522521}" destId="{06E2AF36-73E2-4520-9B26-D955925E89C4}" srcOrd="1" destOrd="0" presId="urn:microsoft.com/office/officeart/2005/8/layout/list1"/>
    <dgm:cxn modelId="{4BEBBE36-E1B3-47CC-96D2-956112019310}" srcId="{6C887AD7-C0E4-43B5-98F8-D9A4CC5FF191}" destId="{128F9AAE-9E09-4115-845B-1A69707300ED}" srcOrd="3" destOrd="0" parTransId="{B5385B16-BF21-467D-B56C-FEFE82B20C53}" sibTransId="{2D97927B-E9E4-4A7E-ABD1-15B5DE9E0D23}"/>
    <dgm:cxn modelId="{BE2793F3-B923-4886-8FC9-747A59619729}" srcId="{6C887AD7-C0E4-43B5-98F8-D9A4CC5FF191}" destId="{154B619A-B15B-464D-BEAC-942CB40B7949}" srcOrd="0" destOrd="0" parTransId="{91F67B0C-BD61-4B56-A35F-8DDB9CD1FB0F}" sibTransId="{3CF3B3BB-ED63-416A-A721-A65EE4F2FE10}"/>
    <dgm:cxn modelId="{E9312DCA-203A-4E4A-B769-E9C7977B9ED8}" type="presOf" srcId="{154B619A-B15B-464D-BEAC-942CB40B7949}" destId="{2D746197-7698-4B19-A85B-48AB07FDC475}" srcOrd="1" destOrd="0" presId="urn:microsoft.com/office/officeart/2005/8/layout/list1"/>
    <dgm:cxn modelId="{C6E57DE1-4865-441D-8B6F-8A103EE93233}" srcId="{6C887AD7-C0E4-43B5-98F8-D9A4CC5FF191}" destId="{3A56E0D0-B995-46CB-AD0B-7AF070862C1B}" srcOrd="2" destOrd="0" parTransId="{13193FB5-C9CA-4971-AAC7-1EDDC76E1A1E}" sibTransId="{1593DB8F-F089-4381-8949-3D4ABAA220CE}"/>
    <dgm:cxn modelId="{0B10555A-A3BB-470E-A6F3-28436FB2A704}" type="presOf" srcId="{5D3B21E0-ADDA-4DEC-829F-DF06A3F3CE6D}" destId="{295DC072-412C-4099-BA90-0CE1A1925B51}" srcOrd="1" destOrd="0" presId="urn:microsoft.com/office/officeart/2005/8/layout/list1"/>
    <dgm:cxn modelId="{D74843B5-1089-4BA3-A3FC-A5E5F6DA1526}" type="presOf" srcId="{154B619A-B15B-464D-BEAC-942CB40B7949}" destId="{EAD65AFE-763A-42C0-BF2C-7410B72C7E28}" srcOrd="0" destOrd="0" presId="urn:microsoft.com/office/officeart/2005/8/layout/list1"/>
    <dgm:cxn modelId="{70390272-4B9F-453D-BE4C-E9755AC0C924}" type="presOf" srcId="{3A56E0D0-B995-46CB-AD0B-7AF070862C1B}" destId="{0CB18E73-0F51-4FD2-8AE6-59C94102AE14}" srcOrd="1"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D75F88A6-A535-4662-B1BB-91892929324D}" type="presOf" srcId="{C1EEC2B4-010D-4923-B236-1C044CD16972}" destId="{ED361AC0-5879-44B1-822B-A88C892C7BD2}" srcOrd="0" destOrd="0" presId="urn:microsoft.com/office/officeart/2005/8/layout/list1"/>
    <dgm:cxn modelId="{4B7EFBA1-C131-4E15-81C6-42E294A42D96}" type="presOf" srcId="{6C887AD7-C0E4-43B5-98F8-D9A4CC5FF191}" destId="{D4DAE3E4-56A5-4F42-A7E1-DC5259C6AE90}" srcOrd="0" destOrd="0" presId="urn:microsoft.com/office/officeart/2005/8/layout/list1"/>
    <dgm:cxn modelId="{A0A87DC3-1486-4AAA-9B08-2D5A854ABC70}" type="presOf" srcId="{5D3B21E0-ADDA-4DEC-829F-DF06A3F3CE6D}" destId="{7C7E5060-BBCE-4AA5-8E57-E8776933EC66}" srcOrd="0" destOrd="0" presId="urn:microsoft.com/office/officeart/2005/8/layout/list1"/>
    <dgm:cxn modelId="{DFE1C2B9-8A2E-401F-A7AA-C57817FB50C5}" srcId="{6C887AD7-C0E4-43B5-98F8-D9A4CC5FF191}" destId="{E80225C5-B628-451B-ABC1-F7CB0C522521}" srcOrd="4" destOrd="0" parTransId="{AACDB3F1-6137-48B5-BB9C-AE785CA7F63D}" sibTransId="{CCA28057-761E-4655-BBF6-0289E8E54E89}"/>
    <dgm:cxn modelId="{DF225B74-27F3-435F-AFBC-587E07D2C01F}" type="presOf" srcId="{3A56E0D0-B995-46CB-AD0B-7AF070862C1B}" destId="{8CE904FE-9646-4A7E-8AF9-B5FCBE54A6D5}" srcOrd="0" destOrd="0" presId="urn:microsoft.com/office/officeart/2005/8/layout/list1"/>
    <dgm:cxn modelId="{DBC25D3A-8AA1-47A1-84D6-5EF3F4AC4D91}" type="presOf" srcId="{C1EEC2B4-010D-4923-B236-1C044CD16972}" destId="{ACB3A73B-85E4-4450-AE09-B4DD24BB3925}" srcOrd="1"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FC98C5F1-C48E-4D73-8A9F-8EE52C542416}" type="presOf" srcId="{128F9AAE-9E09-4115-845B-1A69707300ED}" destId="{91E0541C-5D2E-4C95-994A-1F54E87F492E}" srcOrd="1" destOrd="0" presId="urn:microsoft.com/office/officeart/2005/8/layout/list1"/>
    <dgm:cxn modelId="{8DA53B9F-85A4-43BF-8D02-0CFB5B5C0FF8}" type="presOf" srcId="{E80225C5-B628-451B-ABC1-F7CB0C522521}" destId="{E24ABB34-8E9C-4D17-A3AE-5192B79C181F}" srcOrd="0" destOrd="0" presId="urn:microsoft.com/office/officeart/2005/8/layout/list1"/>
    <dgm:cxn modelId="{8A86C506-DF5D-4352-92E7-8AB2F83D26C1}" type="presParOf" srcId="{D4DAE3E4-56A5-4F42-A7E1-DC5259C6AE90}" destId="{E198EFC3-7382-4332-A2A6-85D7F095B144}" srcOrd="0" destOrd="0" presId="urn:microsoft.com/office/officeart/2005/8/layout/list1"/>
    <dgm:cxn modelId="{72DB472A-FFA2-4DD1-AC8C-A64812C0BDC4}" type="presParOf" srcId="{E198EFC3-7382-4332-A2A6-85D7F095B144}" destId="{EAD65AFE-763A-42C0-BF2C-7410B72C7E28}" srcOrd="0" destOrd="0" presId="urn:microsoft.com/office/officeart/2005/8/layout/list1"/>
    <dgm:cxn modelId="{F31253EA-523C-4662-8464-B0FD4C128597}" type="presParOf" srcId="{E198EFC3-7382-4332-A2A6-85D7F095B144}" destId="{2D746197-7698-4B19-A85B-48AB07FDC475}" srcOrd="1" destOrd="0" presId="urn:microsoft.com/office/officeart/2005/8/layout/list1"/>
    <dgm:cxn modelId="{F1E9B74E-C57A-4345-9D78-D5A69DA8D05F}" type="presParOf" srcId="{D4DAE3E4-56A5-4F42-A7E1-DC5259C6AE90}" destId="{A32C3DAF-CF3B-4EC0-9642-796FDC29AEBA}" srcOrd="1" destOrd="0" presId="urn:microsoft.com/office/officeart/2005/8/layout/list1"/>
    <dgm:cxn modelId="{C6A64BB2-5F91-4AA5-AE6D-F57FA60D9FFA}" type="presParOf" srcId="{D4DAE3E4-56A5-4F42-A7E1-DC5259C6AE90}" destId="{46DDF11E-CAC9-402E-8BEC-CAF7528DD8C8}" srcOrd="2" destOrd="0" presId="urn:microsoft.com/office/officeart/2005/8/layout/list1"/>
    <dgm:cxn modelId="{833A1A73-AD48-4CD9-9A01-77349A08A8C1}" type="presParOf" srcId="{D4DAE3E4-56A5-4F42-A7E1-DC5259C6AE90}" destId="{F4C258CA-CCE8-498D-A72D-7CFFB3EF0B2C}" srcOrd="3" destOrd="0" presId="urn:microsoft.com/office/officeart/2005/8/layout/list1"/>
    <dgm:cxn modelId="{EB3E561E-1EC1-4FB1-9E49-CEB4AC7D5A90}" type="presParOf" srcId="{D4DAE3E4-56A5-4F42-A7E1-DC5259C6AE90}" destId="{204555B9-58E2-4133-8496-0F16F749E23D}" srcOrd="4" destOrd="0" presId="urn:microsoft.com/office/officeart/2005/8/layout/list1"/>
    <dgm:cxn modelId="{B9D34E02-FE09-4D74-81AB-9342D6AF5E62}" type="presParOf" srcId="{204555B9-58E2-4133-8496-0F16F749E23D}" destId="{ED361AC0-5879-44B1-822B-A88C892C7BD2}" srcOrd="0" destOrd="0" presId="urn:microsoft.com/office/officeart/2005/8/layout/list1"/>
    <dgm:cxn modelId="{4D81EE2E-6A10-4C3A-9608-D8DFB3B9A1EC}" type="presParOf" srcId="{204555B9-58E2-4133-8496-0F16F749E23D}" destId="{ACB3A73B-85E4-4450-AE09-B4DD24BB3925}" srcOrd="1" destOrd="0" presId="urn:microsoft.com/office/officeart/2005/8/layout/list1"/>
    <dgm:cxn modelId="{823A271F-6314-4C42-BE90-CEA9763E308A}" type="presParOf" srcId="{D4DAE3E4-56A5-4F42-A7E1-DC5259C6AE90}" destId="{65A8D5E6-4B45-415B-9070-C3F4E1C3A434}" srcOrd="5" destOrd="0" presId="urn:microsoft.com/office/officeart/2005/8/layout/list1"/>
    <dgm:cxn modelId="{18BBF600-3F92-4636-9331-745EF693002D}" type="presParOf" srcId="{D4DAE3E4-56A5-4F42-A7E1-DC5259C6AE90}" destId="{5FE0C501-680B-4E42-AF2B-2F016BD6FDF9}" srcOrd="6" destOrd="0" presId="urn:microsoft.com/office/officeart/2005/8/layout/list1"/>
    <dgm:cxn modelId="{99D0FA1A-0A76-436F-8229-11D97CAC0D1F}" type="presParOf" srcId="{D4DAE3E4-56A5-4F42-A7E1-DC5259C6AE90}" destId="{B8F73C55-CC54-4E9C-9FA0-C1850A0D3919}" srcOrd="7" destOrd="0" presId="urn:microsoft.com/office/officeart/2005/8/layout/list1"/>
    <dgm:cxn modelId="{98AD1252-EA44-4C88-BC70-845ED40A1D88}" type="presParOf" srcId="{D4DAE3E4-56A5-4F42-A7E1-DC5259C6AE90}" destId="{556A982C-CC38-4314-B971-E255212895D9}" srcOrd="8" destOrd="0" presId="urn:microsoft.com/office/officeart/2005/8/layout/list1"/>
    <dgm:cxn modelId="{391A5153-2628-48F9-AADC-DDBE080B3ED1}" type="presParOf" srcId="{556A982C-CC38-4314-B971-E255212895D9}" destId="{8CE904FE-9646-4A7E-8AF9-B5FCBE54A6D5}" srcOrd="0" destOrd="0" presId="urn:microsoft.com/office/officeart/2005/8/layout/list1"/>
    <dgm:cxn modelId="{7EB92D0B-3C62-4417-8320-1A9D61203D96}" type="presParOf" srcId="{556A982C-CC38-4314-B971-E255212895D9}" destId="{0CB18E73-0F51-4FD2-8AE6-59C94102AE14}" srcOrd="1" destOrd="0" presId="urn:microsoft.com/office/officeart/2005/8/layout/list1"/>
    <dgm:cxn modelId="{D6AAFAB8-EE50-47CC-A5A7-429566F42884}" type="presParOf" srcId="{D4DAE3E4-56A5-4F42-A7E1-DC5259C6AE90}" destId="{BE583DDC-F9DF-4FE4-8F66-753FFAF90169}" srcOrd="9" destOrd="0" presId="urn:microsoft.com/office/officeart/2005/8/layout/list1"/>
    <dgm:cxn modelId="{D6DB58C2-BD11-4095-AF20-E404332162FA}" type="presParOf" srcId="{D4DAE3E4-56A5-4F42-A7E1-DC5259C6AE90}" destId="{E44F72CA-06BA-46F7-99B1-632149337E1B}" srcOrd="10" destOrd="0" presId="urn:microsoft.com/office/officeart/2005/8/layout/list1"/>
    <dgm:cxn modelId="{0C6857D8-84A3-467F-B9CA-8B360428D937}" type="presParOf" srcId="{D4DAE3E4-56A5-4F42-A7E1-DC5259C6AE90}" destId="{B699DF03-FE55-4B53-B171-E8A430A24CF9}" srcOrd="11" destOrd="0" presId="urn:microsoft.com/office/officeart/2005/8/layout/list1"/>
    <dgm:cxn modelId="{9E728162-F0F9-49CC-9087-32C8F9261BA2}" type="presParOf" srcId="{D4DAE3E4-56A5-4F42-A7E1-DC5259C6AE90}" destId="{EAD1AEC5-8249-409C-9EB7-523B48D52E64}" srcOrd="12" destOrd="0" presId="urn:microsoft.com/office/officeart/2005/8/layout/list1"/>
    <dgm:cxn modelId="{8A6F1F19-B707-44CE-8A36-BEC2B1C377FA}" type="presParOf" srcId="{EAD1AEC5-8249-409C-9EB7-523B48D52E64}" destId="{24A3EA68-CE1B-4857-83D3-7612287C10B8}" srcOrd="0" destOrd="0" presId="urn:microsoft.com/office/officeart/2005/8/layout/list1"/>
    <dgm:cxn modelId="{D66515B0-CACA-404D-99C2-7E59688F6F86}" type="presParOf" srcId="{EAD1AEC5-8249-409C-9EB7-523B48D52E64}" destId="{91E0541C-5D2E-4C95-994A-1F54E87F492E}" srcOrd="1" destOrd="0" presId="urn:microsoft.com/office/officeart/2005/8/layout/list1"/>
    <dgm:cxn modelId="{50E91CA5-F4B4-49FE-A79D-92D69BE5C63A}" type="presParOf" srcId="{D4DAE3E4-56A5-4F42-A7E1-DC5259C6AE90}" destId="{8BB92D70-9C8D-4EA1-8F08-D555EF2B60E7}" srcOrd="13" destOrd="0" presId="urn:microsoft.com/office/officeart/2005/8/layout/list1"/>
    <dgm:cxn modelId="{62BEA1DD-7EB1-47F9-A53E-56343188535A}" type="presParOf" srcId="{D4DAE3E4-56A5-4F42-A7E1-DC5259C6AE90}" destId="{DAE0D720-6519-4404-B586-044672EB51D3}" srcOrd="14" destOrd="0" presId="urn:microsoft.com/office/officeart/2005/8/layout/list1"/>
    <dgm:cxn modelId="{D664D342-4FB0-4CE4-8342-226904DB86DC}" type="presParOf" srcId="{D4DAE3E4-56A5-4F42-A7E1-DC5259C6AE90}" destId="{6200562B-D07A-40AE-8FDF-A78B8FB58E17}" srcOrd="15" destOrd="0" presId="urn:microsoft.com/office/officeart/2005/8/layout/list1"/>
    <dgm:cxn modelId="{3097905D-F81D-44AA-B940-559ABAF6D9F9}" type="presParOf" srcId="{D4DAE3E4-56A5-4F42-A7E1-DC5259C6AE90}" destId="{F23EF241-0B5F-4A10-B3E6-F10A92724158}" srcOrd="16" destOrd="0" presId="urn:microsoft.com/office/officeart/2005/8/layout/list1"/>
    <dgm:cxn modelId="{687777EC-4E08-40D2-9761-7D3E3644E3E7}" type="presParOf" srcId="{F23EF241-0B5F-4A10-B3E6-F10A92724158}" destId="{E24ABB34-8E9C-4D17-A3AE-5192B79C181F}" srcOrd="0" destOrd="0" presId="urn:microsoft.com/office/officeart/2005/8/layout/list1"/>
    <dgm:cxn modelId="{9DA3480D-CB30-4020-A773-166C4B1C32E6}" type="presParOf" srcId="{F23EF241-0B5F-4A10-B3E6-F10A92724158}" destId="{06E2AF36-73E2-4520-9B26-D955925E89C4}" srcOrd="1" destOrd="0" presId="urn:microsoft.com/office/officeart/2005/8/layout/list1"/>
    <dgm:cxn modelId="{68FF259B-DAEC-4191-BF77-6B60210FAD3A}" type="presParOf" srcId="{D4DAE3E4-56A5-4F42-A7E1-DC5259C6AE90}" destId="{2E03EE7F-13C6-4CC8-9670-2D788942E9B7}" srcOrd="17" destOrd="0" presId="urn:microsoft.com/office/officeart/2005/8/layout/list1"/>
    <dgm:cxn modelId="{3498CB91-9FFB-4CD6-AA34-13165F4B2075}" type="presParOf" srcId="{D4DAE3E4-56A5-4F42-A7E1-DC5259C6AE90}" destId="{88E3895A-83A3-414F-A4F4-5608544411FA}" srcOrd="18" destOrd="0" presId="urn:microsoft.com/office/officeart/2005/8/layout/list1"/>
    <dgm:cxn modelId="{75393F5A-D955-4142-ABE8-E101CE99D047}" type="presParOf" srcId="{D4DAE3E4-56A5-4F42-A7E1-DC5259C6AE90}" destId="{E17FA147-2069-408C-A445-584937C192EF}" srcOrd="19" destOrd="0" presId="urn:microsoft.com/office/officeart/2005/8/layout/list1"/>
    <dgm:cxn modelId="{0FC6CCBB-8B4D-4A30-9249-033988DC8494}" type="presParOf" srcId="{D4DAE3E4-56A5-4F42-A7E1-DC5259C6AE90}" destId="{DBEC8D4D-BC97-4C65-B6EC-45BD696C59E0}" srcOrd="20" destOrd="0" presId="urn:microsoft.com/office/officeart/2005/8/layout/list1"/>
    <dgm:cxn modelId="{2777C698-C19B-4AE3-ACD0-880F63D19ED4}" type="presParOf" srcId="{DBEC8D4D-BC97-4C65-B6EC-45BD696C59E0}" destId="{7C7E5060-BBCE-4AA5-8E57-E8776933EC66}" srcOrd="0" destOrd="0" presId="urn:microsoft.com/office/officeart/2005/8/layout/list1"/>
    <dgm:cxn modelId="{1B0FE3C6-9D60-40C4-93E2-9AD147B53802}" type="presParOf" srcId="{DBEC8D4D-BC97-4C65-B6EC-45BD696C59E0}" destId="{295DC072-412C-4099-BA90-0CE1A1925B51}" srcOrd="1" destOrd="0" presId="urn:microsoft.com/office/officeart/2005/8/layout/list1"/>
    <dgm:cxn modelId="{43D6449A-52F4-425E-9CC2-C66646C15413}" type="presParOf" srcId="{D4DAE3E4-56A5-4F42-A7E1-DC5259C6AE90}" destId="{423768DA-D5FB-47E2-A81B-C28A1F9B4077}" srcOrd="21" destOrd="0" presId="urn:microsoft.com/office/officeart/2005/8/layout/list1"/>
    <dgm:cxn modelId="{7F7C5249-A507-4AF9-BF4F-49D857D67C03}"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87AD7-C0E4-43B5-98F8-D9A4CC5FF191}"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de-DE"/>
        </a:p>
      </dgm:t>
    </dgm:pt>
    <dgm:pt modelId="{154B619A-B15B-464D-BEAC-942CB40B7949}">
      <dgm:prSet phldrT="[Text]"/>
      <dgm:spPr>
        <a:solidFill>
          <a:schemeClr val="tx1">
            <a:lumMod val="50000"/>
            <a:lumOff val="50000"/>
          </a:schemeClr>
        </a:solidFill>
        <a:ln>
          <a:noFill/>
        </a:ln>
      </dgm:spPr>
      <dgm:t>
        <a:bodyPr/>
        <a:lstStyle/>
        <a:p>
          <a:r>
            <a:rPr lang="de-DE" dirty="0" smtClean="0">
              <a:latin typeface="Segoe" pitchFamily="34" charset="0"/>
            </a:rPr>
            <a:t>Bestandsaufnahme</a:t>
          </a:r>
        </a:p>
      </dgm:t>
    </dgm:pt>
    <dgm:pt modelId="{91F67B0C-BD61-4B56-A35F-8DDB9CD1FB0F}" type="parTrans" cxnId="{BE2793F3-B923-4886-8FC9-747A59619729}">
      <dgm:prSet/>
      <dgm:spPr/>
      <dgm:t>
        <a:bodyPr/>
        <a:lstStyle/>
        <a:p>
          <a:endParaRPr lang="de-DE">
            <a:latin typeface="Segoe" pitchFamily="34" charset="0"/>
          </a:endParaRPr>
        </a:p>
      </dgm:t>
    </dgm:pt>
    <dgm:pt modelId="{3CF3B3BB-ED63-416A-A721-A65EE4F2FE10}" type="sibTrans" cxnId="{BE2793F3-B923-4886-8FC9-747A59619729}">
      <dgm:prSet/>
      <dgm:spPr/>
      <dgm:t>
        <a:bodyPr/>
        <a:lstStyle/>
        <a:p>
          <a:endParaRPr lang="de-DE">
            <a:latin typeface="Segoe" pitchFamily="34" charset="0"/>
          </a:endParaRPr>
        </a:p>
      </dgm:t>
    </dgm:pt>
    <dgm:pt modelId="{C1EEC2B4-010D-4923-B236-1C044CD16972}">
      <dgm:prSet phldrT="[Text]"/>
      <dgm:spPr>
        <a:solidFill>
          <a:schemeClr val="tx1">
            <a:lumMod val="50000"/>
            <a:lumOff val="50000"/>
          </a:schemeClr>
        </a:solidFill>
        <a:ln>
          <a:noFill/>
        </a:ln>
      </dgm:spPr>
      <dgm:t>
        <a:bodyPr/>
        <a:lstStyle/>
        <a:p>
          <a:r>
            <a:rPr lang="de-DE" noProof="0" dirty="0" smtClean="0">
              <a:latin typeface="Segoe" pitchFamily="34" charset="0"/>
            </a:rPr>
            <a:t>Architektur</a:t>
          </a:r>
          <a:endParaRPr lang="de-DE" dirty="0">
            <a:latin typeface="Segoe" pitchFamily="34" charset="0"/>
          </a:endParaRPr>
        </a:p>
      </dgm:t>
    </dgm:pt>
    <dgm:pt modelId="{1072A217-54EC-4781-B18F-F88F77CC28E7}" type="parTrans" cxnId="{4354901C-60E2-48B6-8068-34AD08AAB8D2}">
      <dgm:prSet/>
      <dgm:spPr/>
      <dgm:t>
        <a:bodyPr/>
        <a:lstStyle/>
        <a:p>
          <a:endParaRPr lang="de-DE">
            <a:latin typeface="Segoe" pitchFamily="34" charset="0"/>
          </a:endParaRPr>
        </a:p>
      </dgm:t>
    </dgm:pt>
    <dgm:pt modelId="{C546F8FC-DCC2-4626-88B7-94D521FDA307}" type="sibTrans" cxnId="{4354901C-60E2-48B6-8068-34AD08AAB8D2}">
      <dgm:prSet/>
      <dgm:spPr/>
      <dgm:t>
        <a:bodyPr/>
        <a:lstStyle/>
        <a:p>
          <a:endParaRPr lang="de-DE">
            <a:latin typeface="Segoe" pitchFamily="34" charset="0"/>
          </a:endParaRPr>
        </a:p>
      </dgm:t>
    </dgm:pt>
    <dgm:pt modelId="{3A56E0D0-B995-46CB-AD0B-7AF070862C1B}">
      <dgm:prSet phldrT="[Text]"/>
      <dgm:spPr>
        <a:solidFill>
          <a:schemeClr val="tx1">
            <a:lumMod val="50000"/>
            <a:lumOff val="50000"/>
          </a:schemeClr>
        </a:solidFill>
        <a:ln>
          <a:noFill/>
        </a:ln>
      </dgm:spPr>
      <dgm:t>
        <a:bodyPr/>
        <a:lstStyle/>
        <a:p>
          <a:r>
            <a:rPr lang="de-DE" noProof="0" dirty="0" smtClean="0">
              <a:latin typeface="Segoe" pitchFamily="34" charset="0"/>
            </a:rPr>
            <a:t>Planung</a:t>
          </a:r>
          <a:endParaRPr lang="de-DE" dirty="0">
            <a:latin typeface="Segoe" pitchFamily="34" charset="0"/>
          </a:endParaRPr>
        </a:p>
      </dgm:t>
    </dgm:pt>
    <dgm:pt modelId="{13193FB5-C9CA-4971-AAC7-1EDDC76E1A1E}" type="parTrans" cxnId="{C6E57DE1-4865-441D-8B6F-8A103EE93233}">
      <dgm:prSet/>
      <dgm:spPr/>
      <dgm:t>
        <a:bodyPr/>
        <a:lstStyle/>
        <a:p>
          <a:endParaRPr lang="de-DE">
            <a:latin typeface="Segoe" pitchFamily="34" charset="0"/>
          </a:endParaRPr>
        </a:p>
      </dgm:t>
    </dgm:pt>
    <dgm:pt modelId="{1593DB8F-F089-4381-8949-3D4ABAA220CE}" type="sibTrans" cxnId="{C6E57DE1-4865-441D-8B6F-8A103EE93233}">
      <dgm:prSet/>
      <dgm:spPr/>
      <dgm:t>
        <a:bodyPr/>
        <a:lstStyle/>
        <a:p>
          <a:endParaRPr lang="de-DE">
            <a:latin typeface="Segoe" pitchFamily="34" charset="0"/>
          </a:endParaRPr>
        </a:p>
      </dgm:t>
    </dgm:pt>
    <dgm:pt modelId="{128F9AAE-9E09-4115-845B-1A69707300ED}">
      <dgm:prSet phldrT="[Text]"/>
      <dgm:spPr>
        <a:solidFill>
          <a:schemeClr val="tx1">
            <a:lumMod val="50000"/>
            <a:lumOff val="50000"/>
          </a:schemeClr>
        </a:solidFill>
        <a:ln>
          <a:noFill/>
        </a:ln>
      </dgm:spPr>
      <dgm:t>
        <a:bodyPr/>
        <a:lstStyle/>
        <a:p>
          <a:r>
            <a:rPr lang="de-DE" noProof="0" dirty="0" smtClean="0">
              <a:latin typeface="Segoe" pitchFamily="34" charset="0"/>
            </a:rPr>
            <a:t>Migration und </a:t>
          </a:r>
          <a:r>
            <a:rPr lang="de-DE" noProof="0" dirty="0" err="1" smtClean="0">
              <a:latin typeface="Segoe" pitchFamily="34" charset="0"/>
            </a:rPr>
            <a:t>Deployment</a:t>
          </a:r>
          <a:endParaRPr lang="de-DE" dirty="0">
            <a:latin typeface="Segoe" pitchFamily="34" charset="0"/>
          </a:endParaRPr>
        </a:p>
      </dgm:t>
    </dgm:pt>
    <dgm:pt modelId="{B5385B16-BF21-467D-B56C-FEFE82B20C53}" type="parTrans" cxnId="{4BEBBE36-E1B3-47CC-96D2-956112019310}">
      <dgm:prSet/>
      <dgm:spPr/>
      <dgm:t>
        <a:bodyPr/>
        <a:lstStyle/>
        <a:p>
          <a:endParaRPr lang="de-DE">
            <a:latin typeface="Segoe" pitchFamily="34" charset="0"/>
          </a:endParaRPr>
        </a:p>
      </dgm:t>
    </dgm:pt>
    <dgm:pt modelId="{2D97927B-E9E4-4A7E-ABD1-15B5DE9E0D23}" type="sibTrans" cxnId="{4BEBBE36-E1B3-47CC-96D2-956112019310}">
      <dgm:prSet/>
      <dgm:spPr/>
      <dgm:t>
        <a:bodyPr/>
        <a:lstStyle/>
        <a:p>
          <a:endParaRPr lang="de-DE">
            <a:latin typeface="Segoe" pitchFamily="34" charset="0"/>
          </a:endParaRPr>
        </a:p>
      </dgm:t>
    </dgm:pt>
    <dgm:pt modelId="{E80225C5-B628-451B-ABC1-F7CB0C522521}">
      <dgm:prSet phldrT="[Text]"/>
      <dgm:spPr>
        <a:solidFill>
          <a:schemeClr val="tx1">
            <a:lumMod val="50000"/>
            <a:lumOff val="50000"/>
          </a:schemeClr>
        </a:solidFill>
        <a:ln>
          <a:noFill/>
        </a:ln>
      </dgm:spPr>
      <dgm:t>
        <a:bodyPr/>
        <a:lstStyle/>
        <a:p>
          <a:r>
            <a:rPr lang="de-DE" noProof="0" dirty="0" smtClean="0">
              <a:latin typeface="Segoe" pitchFamily="34" charset="0"/>
            </a:rPr>
            <a:t>Zusammenfassung</a:t>
          </a:r>
          <a:endParaRPr lang="de-DE" dirty="0">
            <a:latin typeface="Segoe" pitchFamily="34" charset="0"/>
          </a:endParaRPr>
        </a:p>
      </dgm:t>
    </dgm:pt>
    <dgm:pt modelId="{AACDB3F1-6137-48B5-BB9C-AE785CA7F63D}" type="parTrans" cxnId="{DFE1C2B9-8A2E-401F-A7AA-C57817FB50C5}">
      <dgm:prSet/>
      <dgm:spPr/>
      <dgm:t>
        <a:bodyPr/>
        <a:lstStyle/>
        <a:p>
          <a:endParaRPr lang="de-DE">
            <a:latin typeface="Segoe" pitchFamily="34" charset="0"/>
          </a:endParaRPr>
        </a:p>
      </dgm:t>
    </dgm:pt>
    <dgm:pt modelId="{CCA28057-761E-4655-BBF6-0289E8E54E89}" type="sibTrans" cxnId="{DFE1C2B9-8A2E-401F-A7AA-C57817FB50C5}">
      <dgm:prSet/>
      <dgm:spPr/>
      <dgm:t>
        <a:bodyPr/>
        <a:lstStyle/>
        <a:p>
          <a:endParaRPr lang="de-DE">
            <a:latin typeface="Segoe" pitchFamily="34" charset="0"/>
          </a:endParaRPr>
        </a:p>
      </dgm:t>
    </dgm:pt>
    <dgm:pt modelId="{5D3B21E0-ADDA-4DEC-829F-DF06A3F3CE6D}">
      <dgm:prSet phldrT="[Text]"/>
      <dgm:spPr/>
      <dgm:t>
        <a:bodyPr/>
        <a:lstStyle/>
        <a:p>
          <a:r>
            <a:rPr lang="de-DE" noProof="0" dirty="0" smtClean="0">
              <a:latin typeface="Segoe" pitchFamily="34" charset="0"/>
            </a:rPr>
            <a:t>Ressourcen</a:t>
          </a:r>
          <a:endParaRPr lang="de-DE" dirty="0">
            <a:latin typeface="Segoe" pitchFamily="34" charset="0"/>
          </a:endParaRPr>
        </a:p>
      </dgm:t>
    </dgm:pt>
    <dgm:pt modelId="{E35F42F6-20DB-42FA-A8AC-7A976367174A}" type="parTrans" cxnId="{256E9348-8FFD-44E4-8F11-1F00543EA3BE}">
      <dgm:prSet/>
      <dgm:spPr/>
      <dgm:t>
        <a:bodyPr/>
        <a:lstStyle/>
        <a:p>
          <a:endParaRPr lang="de-DE"/>
        </a:p>
      </dgm:t>
    </dgm:pt>
    <dgm:pt modelId="{FE21323D-7F85-4EF4-94F1-03598356FC74}" type="sibTrans" cxnId="{256E9348-8FFD-44E4-8F11-1F00543EA3BE}">
      <dgm:prSet/>
      <dgm:spPr/>
      <dgm:t>
        <a:bodyPr/>
        <a:lstStyle/>
        <a:p>
          <a:endParaRPr lang="de-DE"/>
        </a:p>
      </dgm:t>
    </dgm:pt>
    <dgm:pt modelId="{D4DAE3E4-56A5-4F42-A7E1-DC5259C6AE90}" type="pres">
      <dgm:prSet presAssocID="{6C887AD7-C0E4-43B5-98F8-D9A4CC5FF191}" presName="linear" presStyleCnt="0">
        <dgm:presLayoutVars>
          <dgm:dir/>
          <dgm:animLvl val="lvl"/>
          <dgm:resizeHandles val="exact"/>
        </dgm:presLayoutVars>
      </dgm:prSet>
      <dgm:spPr/>
      <dgm:t>
        <a:bodyPr/>
        <a:lstStyle/>
        <a:p>
          <a:endParaRPr lang="de-DE"/>
        </a:p>
      </dgm:t>
    </dgm:pt>
    <dgm:pt modelId="{E198EFC3-7382-4332-A2A6-85D7F095B144}" type="pres">
      <dgm:prSet presAssocID="{154B619A-B15B-464D-BEAC-942CB40B7949}" presName="parentLin" presStyleCnt="0"/>
      <dgm:spPr/>
      <dgm:t>
        <a:bodyPr/>
        <a:lstStyle/>
        <a:p>
          <a:endParaRPr lang="de-DE"/>
        </a:p>
      </dgm:t>
    </dgm:pt>
    <dgm:pt modelId="{EAD65AFE-763A-42C0-BF2C-7410B72C7E28}" type="pres">
      <dgm:prSet presAssocID="{154B619A-B15B-464D-BEAC-942CB40B7949}" presName="parentLeftMargin" presStyleLbl="node1" presStyleIdx="0" presStyleCnt="6"/>
      <dgm:spPr/>
      <dgm:t>
        <a:bodyPr/>
        <a:lstStyle/>
        <a:p>
          <a:endParaRPr lang="de-DE"/>
        </a:p>
      </dgm:t>
    </dgm:pt>
    <dgm:pt modelId="{2D746197-7698-4B19-A85B-48AB07FDC475}" type="pres">
      <dgm:prSet presAssocID="{154B619A-B15B-464D-BEAC-942CB40B7949}" presName="parentText" presStyleLbl="node1" presStyleIdx="0" presStyleCnt="6">
        <dgm:presLayoutVars>
          <dgm:chMax val="0"/>
          <dgm:bulletEnabled val="1"/>
        </dgm:presLayoutVars>
      </dgm:prSet>
      <dgm:spPr/>
      <dgm:t>
        <a:bodyPr/>
        <a:lstStyle/>
        <a:p>
          <a:endParaRPr lang="de-DE"/>
        </a:p>
      </dgm:t>
    </dgm:pt>
    <dgm:pt modelId="{A32C3DAF-CF3B-4EC0-9642-796FDC29AEBA}" type="pres">
      <dgm:prSet presAssocID="{154B619A-B15B-464D-BEAC-942CB40B7949}" presName="negativeSpace" presStyleCnt="0"/>
      <dgm:spPr/>
      <dgm:t>
        <a:bodyPr/>
        <a:lstStyle/>
        <a:p>
          <a:endParaRPr lang="de-DE"/>
        </a:p>
      </dgm:t>
    </dgm:pt>
    <dgm:pt modelId="{46DDF11E-CAC9-402E-8BEC-CAF7528DD8C8}" type="pres">
      <dgm:prSet presAssocID="{154B619A-B15B-464D-BEAC-942CB40B7949}" presName="childText" presStyleLbl="conFgAcc1" presStyleIdx="0" presStyleCnt="6" custLinFactNeighborX="-705" custLinFactNeighborY="-23773">
        <dgm:presLayoutVars>
          <dgm:bulletEnabled val="1"/>
        </dgm:presLayoutVars>
      </dgm:prSet>
      <dgm:spPr>
        <a:solidFill>
          <a:schemeClr val="bg1">
            <a:lumMod val="95000"/>
            <a:alpha val="90000"/>
          </a:schemeClr>
        </a:solidFill>
      </dgm:spPr>
      <dgm:t>
        <a:bodyPr/>
        <a:lstStyle/>
        <a:p>
          <a:endParaRPr lang="de-DE"/>
        </a:p>
      </dgm:t>
    </dgm:pt>
    <dgm:pt modelId="{F4C258CA-CCE8-498D-A72D-7CFFB3EF0B2C}" type="pres">
      <dgm:prSet presAssocID="{3CF3B3BB-ED63-416A-A721-A65EE4F2FE10}" presName="spaceBetweenRectangles" presStyleCnt="0"/>
      <dgm:spPr/>
      <dgm:t>
        <a:bodyPr/>
        <a:lstStyle/>
        <a:p>
          <a:endParaRPr lang="de-DE"/>
        </a:p>
      </dgm:t>
    </dgm:pt>
    <dgm:pt modelId="{204555B9-58E2-4133-8496-0F16F749E23D}" type="pres">
      <dgm:prSet presAssocID="{C1EEC2B4-010D-4923-B236-1C044CD16972}" presName="parentLin" presStyleCnt="0"/>
      <dgm:spPr/>
      <dgm:t>
        <a:bodyPr/>
        <a:lstStyle/>
        <a:p>
          <a:endParaRPr lang="de-DE"/>
        </a:p>
      </dgm:t>
    </dgm:pt>
    <dgm:pt modelId="{ED361AC0-5879-44B1-822B-A88C892C7BD2}" type="pres">
      <dgm:prSet presAssocID="{C1EEC2B4-010D-4923-B236-1C044CD16972}" presName="parentLeftMargin" presStyleLbl="node1" presStyleIdx="0" presStyleCnt="6"/>
      <dgm:spPr/>
      <dgm:t>
        <a:bodyPr/>
        <a:lstStyle/>
        <a:p>
          <a:endParaRPr lang="de-DE"/>
        </a:p>
      </dgm:t>
    </dgm:pt>
    <dgm:pt modelId="{ACB3A73B-85E4-4450-AE09-B4DD24BB3925}" type="pres">
      <dgm:prSet presAssocID="{C1EEC2B4-010D-4923-B236-1C044CD16972}" presName="parentText" presStyleLbl="node1" presStyleIdx="1" presStyleCnt="6">
        <dgm:presLayoutVars>
          <dgm:chMax val="0"/>
          <dgm:bulletEnabled val="1"/>
        </dgm:presLayoutVars>
      </dgm:prSet>
      <dgm:spPr/>
      <dgm:t>
        <a:bodyPr/>
        <a:lstStyle/>
        <a:p>
          <a:endParaRPr lang="de-DE"/>
        </a:p>
      </dgm:t>
    </dgm:pt>
    <dgm:pt modelId="{65A8D5E6-4B45-415B-9070-C3F4E1C3A434}" type="pres">
      <dgm:prSet presAssocID="{C1EEC2B4-010D-4923-B236-1C044CD16972}" presName="negativeSpace" presStyleCnt="0"/>
      <dgm:spPr/>
      <dgm:t>
        <a:bodyPr/>
        <a:lstStyle/>
        <a:p>
          <a:endParaRPr lang="de-DE"/>
        </a:p>
      </dgm:t>
    </dgm:pt>
    <dgm:pt modelId="{5FE0C501-680B-4E42-AF2B-2F016BD6FDF9}" type="pres">
      <dgm:prSet presAssocID="{C1EEC2B4-010D-4923-B236-1C044CD16972}" presName="childText" presStyleLbl="conFgAcc1" presStyleIdx="1" presStyleCnt="6">
        <dgm:presLayoutVars>
          <dgm:bulletEnabled val="1"/>
        </dgm:presLayoutVars>
      </dgm:prSet>
      <dgm:spPr>
        <a:solidFill>
          <a:schemeClr val="bg1">
            <a:lumMod val="95000"/>
            <a:alpha val="90000"/>
          </a:schemeClr>
        </a:solidFill>
      </dgm:spPr>
      <dgm:t>
        <a:bodyPr/>
        <a:lstStyle/>
        <a:p>
          <a:endParaRPr lang="de-DE"/>
        </a:p>
      </dgm:t>
    </dgm:pt>
    <dgm:pt modelId="{B8F73C55-CC54-4E9C-9FA0-C1850A0D3919}" type="pres">
      <dgm:prSet presAssocID="{C546F8FC-DCC2-4626-88B7-94D521FDA307}" presName="spaceBetweenRectangles" presStyleCnt="0"/>
      <dgm:spPr/>
      <dgm:t>
        <a:bodyPr/>
        <a:lstStyle/>
        <a:p>
          <a:endParaRPr lang="de-DE"/>
        </a:p>
      </dgm:t>
    </dgm:pt>
    <dgm:pt modelId="{556A982C-CC38-4314-B971-E255212895D9}" type="pres">
      <dgm:prSet presAssocID="{3A56E0D0-B995-46CB-AD0B-7AF070862C1B}" presName="parentLin" presStyleCnt="0"/>
      <dgm:spPr/>
      <dgm:t>
        <a:bodyPr/>
        <a:lstStyle/>
        <a:p>
          <a:endParaRPr lang="de-DE"/>
        </a:p>
      </dgm:t>
    </dgm:pt>
    <dgm:pt modelId="{8CE904FE-9646-4A7E-8AF9-B5FCBE54A6D5}" type="pres">
      <dgm:prSet presAssocID="{3A56E0D0-B995-46CB-AD0B-7AF070862C1B}" presName="parentLeftMargin" presStyleLbl="node1" presStyleIdx="1" presStyleCnt="6"/>
      <dgm:spPr/>
      <dgm:t>
        <a:bodyPr/>
        <a:lstStyle/>
        <a:p>
          <a:endParaRPr lang="de-DE"/>
        </a:p>
      </dgm:t>
    </dgm:pt>
    <dgm:pt modelId="{0CB18E73-0F51-4FD2-8AE6-59C94102AE14}" type="pres">
      <dgm:prSet presAssocID="{3A56E0D0-B995-46CB-AD0B-7AF070862C1B}" presName="parentText" presStyleLbl="node1" presStyleIdx="2" presStyleCnt="6">
        <dgm:presLayoutVars>
          <dgm:chMax val="0"/>
          <dgm:bulletEnabled val="1"/>
        </dgm:presLayoutVars>
      </dgm:prSet>
      <dgm:spPr/>
      <dgm:t>
        <a:bodyPr/>
        <a:lstStyle/>
        <a:p>
          <a:endParaRPr lang="de-DE"/>
        </a:p>
      </dgm:t>
    </dgm:pt>
    <dgm:pt modelId="{BE583DDC-F9DF-4FE4-8F66-753FFAF90169}" type="pres">
      <dgm:prSet presAssocID="{3A56E0D0-B995-46CB-AD0B-7AF070862C1B}" presName="negativeSpace" presStyleCnt="0"/>
      <dgm:spPr/>
      <dgm:t>
        <a:bodyPr/>
        <a:lstStyle/>
        <a:p>
          <a:endParaRPr lang="de-DE"/>
        </a:p>
      </dgm:t>
    </dgm:pt>
    <dgm:pt modelId="{E44F72CA-06BA-46F7-99B1-632149337E1B}" type="pres">
      <dgm:prSet presAssocID="{3A56E0D0-B995-46CB-AD0B-7AF070862C1B}" presName="childText" presStyleLbl="conFgAcc1" presStyleIdx="2" presStyleCnt="6">
        <dgm:presLayoutVars>
          <dgm:bulletEnabled val="1"/>
        </dgm:presLayoutVars>
      </dgm:prSet>
      <dgm:spPr>
        <a:solidFill>
          <a:schemeClr val="bg1">
            <a:lumMod val="95000"/>
            <a:alpha val="90000"/>
          </a:schemeClr>
        </a:solidFill>
      </dgm:spPr>
      <dgm:t>
        <a:bodyPr/>
        <a:lstStyle/>
        <a:p>
          <a:endParaRPr lang="de-DE"/>
        </a:p>
      </dgm:t>
    </dgm:pt>
    <dgm:pt modelId="{B699DF03-FE55-4B53-B171-E8A430A24CF9}" type="pres">
      <dgm:prSet presAssocID="{1593DB8F-F089-4381-8949-3D4ABAA220CE}" presName="spaceBetweenRectangles" presStyleCnt="0"/>
      <dgm:spPr/>
      <dgm:t>
        <a:bodyPr/>
        <a:lstStyle/>
        <a:p>
          <a:endParaRPr lang="de-DE"/>
        </a:p>
      </dgm:t>
    </dgm:pt>
    <dgm:pt modelId="{EAD1AEC5-8249-409C-9EB7-523B48D52E64}" type="pres">
      <dgm:prSet presAssocID="{128F9AAE-9E09-4115-845B-1A69707300ED}" presName="parentLin" presStyleCnt="0"/>
      <dgm:spPr/>
      <dgm:t>
        <a:bodyPr/>
        <a:lstStyle/>
        <a:p>
          <a:endParaRPr lang="de-DE"/>
        </a:p>
      </dgm:t>
    </dgm:pt>
    <dgm:pt modelId="{24A3EA68-CE1B-4857-83D3-7612287C10B8}" type="pres">
      <dgm:prSet presAssocID="{128F9AAE-9E09-4115-845B-1A69707300ED}" presName="parentLeftMargin" presStyleLbl="node1" presStyleIdx="2" presStyleCnt="6"/>
      <dgm:spPr/>
      <dgm:t>
        <a:bodyPr/>
        <a:lstStyle/>
        <a:p>
          <a:endParaRPr lang="de-DE"/>
        </a:p>
      </dgm:t>
    </dgm:pt>
    <dgm:pt modelId="{91E0541C-5D2E-4C95-994A-1F54E87F492E}" type="pres">
      <dgm:prSet presAssocID="{128F9AAE-9E09-4115-845B-1A69707300ED}" presName="parentText" presStyleLbl="node1" presStyleIdx="3" presStyleCnt="6">
        <dgm:presLayoutVars>
          <dgm:chMax val="0"/>
          <dgm:bulletEnabled val="1"/>
        </dgm:presLayoutVars>
      </dgm:prSet>
      <dgm:spPr/>
      <dgm:t>
        <a:bodyPr/>
        <a:lstStyle/>
        <a:p>
          <a:endParaRPr lang="de-DE"/>
        </a:p>
      </dgm:t>
    </dgm:pt>
    <dgm:pt modelId="{8BB92D70-9C8D-4EA1-8F08-D555EF2B60E7}" type="pres">
      <dgm:prSet presAssocID="{128F9AAE-9E09-4115-845B-1A69707300ED}" presName="negativeSpace" presStyleCnt="0"/>
      <dgm:spPr/>
      <dgm:t>
        <a:bodyPr/>
        <a:lstStyle/>
        <a:p>
          <a:endParaRPr lang="de-DE"/>
        </a:p>
      </dgm:t>
    </dgm:pt>
    <dgm:pt modelId="{DAE0D720-6519-4404-B586-044672EB51D3}" type="pres">
      <dgm:prSet presAssocID="{128F9AAE-9E09-4115-845B-1A69707300ED}" presName="childText" presStyleLbl="conFgAcc1" presStyleIdx="3" presStyleCnt="6">
        <dgm:presLayoutVars>
          <dgm:bulletEnabled val="1"/>
        </dgm:presLayoutVars>
      </dgm:prSet>
      <dgm:spPr>
        <a:solidFill>
          <a:schemeClr val="bg1">
            <a:lumMod val="95000"/>
            <a:alpha val="90000"/>
          </a:schemeClr>
        </a:solidFill>
      </dgm:spPr>
      <dgm:t>
        <a:bodyPr/>
        <a:lstStyle/>
        <a:p>
          <a:endParaRPr lang="de-DE"/>
        </a:p>
      </dgm:t>
    </dgm:pt>
    <dgm:pt modelId="{6200562B-D07A-40AE-8FDF-A78B8FB58E17}" type="pres">
      <dgm:prSet presAssocID="{2D97927B-E9E4-4A7E-ABD1-15B5DE9E0D23}" presName="spaceBetweenRectangles" presStyleCnt="0"/>
      <dgm:spPr/>
      <dgm:t>
        <a:bodyPr/>
        <a:lstStyle/>
        <a:p>
          <a:endParaRPr lang="de-DE"/>
        </a:p>
      </dgm:t>
    </dgm:pt>
    <dgm:pt modelId="{F23EF241-0B5F-4A10-B3E6-F10A92724158}" type="pres">
      <dgm:prSet presAssocID="{E80225C5-B628-451B-ABC1-F7CB0C522521}" presName="parentLin" presStyleCnt="0"/>
      <dgm:spPr/>
      <dgm:t>
        <a:bodyPr/>
        <a:lstStyle/>
        <a:p>
          <a:endParaRPr lang="de-DE"/>
        </a:p>
      </dgm:t>
    </dgm:pt>
    <dgm:pt modelId="{E24ABB34-8E9C-4D17-A3AE-5192B79C181F}" type="pres">
      <dgm:prSet presAssocID="{E80225C5-B628-451B-ABC1-F7CB0C522521}" presName="parentLeftMargin" presStyleLbl="node1" presStyleIdx="3" presStyleCnt="6"/>
      <dgm:spPr/>
      <dgm:t>
        <a:bodyPr/>
        <a:lstStyle/>
        <a:p>
          <a:endParaRPr lang="de-DE"/>
        </a:p>
      </dgm:t>
    </dgm:pt>
    <dgm:pt modelId="{06E2AF36-73E2-4520-9B26-D955925E89C4}" type="pres">
      <dgm:prSet presAssocID="{E80225C5-B628-451B-ABC1-F7CB0C522521}" presName="parentText" presStyleLbl="node1" presStyleIdx="4" presStyleCnt="6">
        <dgm:presLayoutVars>
          <dgm:chMax val="0"/>
          <dgm:bulletEnabled val="1"/>
        </dgm:presLayoutVars>
      </dgm:prSet>
      <dgm:spPr/>
      <dgm:t>
        <a:bodyPr/>
        <a:lstStyle/>
        <a:p>
          <a:endParaRPr lang="de-DE"/>
        </a:p>
      </dgm:t>
    </dgm:pt>
    <dgm:pt modelId="{2E03EE7F-13C6-4CC8-9670-2D788942E9B7}" type="pres">
      <dgm:prSet presAssocID="{E80225C5-B628-451B-ABC1-F7CB0C522521}" presName="negativeSpace" presStyleCnt="0"/>
      <dgm:spPr/>
      <dgm:t>
        <a:bodyPr/>
        <a:lstStyle/>
        <a:p>
          <a:endParaRPr lang="de-DE"/>
        </a:p>
      </dgm:t>
    </dgm:pt>
    <dgm:pt modelId="{88E3895A-83A3-414F-A4F4-5608544411FA}" type="pres">
      <dgm:prSet presAssocID="{E80225C5-B628-451B-ABC1-F7CB0C522521}" presName="childText" presStyleLbl="conFgAcc1" presStyleIdx="4" presStyleCnt="6">
        <dgm:presLayoutVars>
          <dgm:bulletEnabled val="1"/>
        </dgm:presLayoutVars>
      </dgm:prSet>
      <dgm:spPr>
        <a:solidFill>
          <a:schemeClr val="bg1">
            <a:lumMod val="95000"/>
            <a:alpha val="90000"/>
          </a:schemeClr>
        </a:solidFill>
      </dgm:spPr>
      <dgm:t>
        <a:bodyPr/>
        <a:lstStyle/>
        <a:p>
          <a:endParaRPr lang="de-DE"/>
        </a:p>
      </dgm:t>
    </dgm:pt>
    <dgm:pt modelId="{E17FA147-2069-408C-A445-584937C192EF}" type="pres">
      <dgm:prSet presAssocID="{CCA28057-761E-4655-BBF6-0289E8E54E89}" presName="spaceBetweenRectangles" presStyleCnt="0"/>
      <dgm:spPr/>
    </dgm:pt>
    <dgm:pt modelId="{DBEC8D4D-BC97-4C65-B6EC-45BD696C59E0}" type="pres">
      <dgm:prSet presAssocID="{5D3B21E0-ADDA-4DEC-829F-DF06A3F3CE6D}" presName="parentLin" presStyleCnt="0"/>
      <dgm:spPr/>
    </dgm:pt>
    <dgm:pt modelId="{7C7E5060-BBCE-4AA5-8E57-E8776933EC66}" type="pres">
      <dgm:prSet presAssocID="{5D3B21E0-ADDA-4DEC-829F-DF06A3F3CE6D}" presName="parentLeftMargin" presStyleLbl="node1" presStyleIdx="4" presStyleCnt="6"/>
      <dgm:spPr/>
      <dgm:t>
        <a:bodyPr/>
        <a:lstStyle/>
        <a:p>
          <a:endParaRPr lang="de-DE"/>
        </a:p>
      </dgm:t>
    </dgm:pt>
    <dgm:pt modelId="{295DC072-412C-4099-BA90-0CE1A1925B51}" type="pres">
      <dgm:prSet presAssocID="{5D3B21E0-ADDA-4DEC-829F-DF06A3F3CE6D}" presName="parentText" presStyleLbl="node1" presStyleIdx="5" presStyleCnt="6">
        <dgm:presLayoutVars>
          <dgm:chMax val="0"/>
          <dgm:bulletEnabled val="1"/>
        </dgm:presLayoutVars>
      </dgm:prSet>
      <dgm:spPr/>
      <dgm:t>
        <a:bodyPr/>
        <a:lstStyle/>
        <a:p>
          <a:endParaRPr lang="de-DE"/>
        </a:p>
      </dgm:t>
    </dgm:pt>
    <dgm:pt modelId="{423768DA-D5FB-47E2-A81B-C28A1F9B4077}" type="pres">
      <dgm:prSet presAssocID="{5D3B21E0-ADDA-4DEC-829F-DF06A3F3CE6D}" presName="negativeSpace" presStyleCnt="0"/>
      <dgm:spPr/>
    </dgm:pt>
    <dgm:pt modelId="{67B587C0-3B42-408B-9532-4FBAE144FDCD}" type="pres">
      <dgm:prSet presAssocID="{5D3B21E0-ADDA-4DEC-829F-DF06A3F3CE6D}" presName="childText" presStyleLbl="conFgAcc1" presStyleIdx="5" presStyleCnt="6">
        <dgm:presLayoutVars>
          <dgm:bulletEnabled val="1"/>
        </dgm:presLayoutVars>
      </dgm:prSet>
      <dgm:spPr/>
    </dgm:pt>
  </dgm:ptLst>
  <dgm:cxnLst>
    <dgm:cxn modelId="{BD18127A-B39D-4DF0-B66C-35A80CBB6368}" type="presOf" srcId="{154B619A-B15B-464D-BEAC-942CB40B7949}" destId="{2D746197-7698-4B19-A85B-48AB07FDC475}" srcOrd="1" destOrd="0" presId="urn:microsoft.com/office/officeart/2005/8/layout/list1"/>
    <dgm:cxn modelId="{4BEBBE36-E1B3-47CC-96D2-956112019310}" srcId="{6C887AD7-C0E4-43B5-98F8-D9A4CC5FF191}" destId="{128F9AAE-9E09-4115-845B-1A69707300ED}" srcOrd="3" destOrd="0" parTransId="{B5385B16-BF21-467D-B56C-FEFE82B20C53}" sibTransId="{2D97927B-E9E4-4A7E-ABD1-15B5DE9E0D23}"/>
    <dgm:cxn modelId="{028DF7F7-4C88-420D-A081-26AB8BD7F4E7}" type="presOf" srcId="{C1EEC2B4-010D-4923-B236-1C044CD16972}" destId="{ED361AC0-5879-44B1-822B-A88C892C7BD2}" srcOrd="0" destOrd="0" presId="urn:microsoft.com/office/officeart/2005/8/layout/list1"/>
    <dgm:cxn modelId="{BE2793F3-B923-4886-8FC9-747A59619729}" srcId="{6C887AD7-C0E4-43B5-98F8-D9A4CC5FF191}" destId="{154B619A-B15B-464D-BEAC-942CB40B7949}" srcOrd="0" destOrd="0" parTransId="{91F67B0C-BD61-4B56-A35F-8DDB9CD1FB0F}" sibTransId="{3CF3B3BB-ED63-416A-A721-A65EE4F2FE10}"/>
    <dgm:cxn modelId="{C6E57DE1-4865-441D-8B6F-8A103EE93233}" srcId="{6C887AD7-C0E4-43B5-98F8-D9A4CC5FF191}" destId="{3A56E0D0-B995-46CB-AD0B-7AF070862C1B}" srcOrd="2" destOrd="0" parTransId="{13193FB5-C9CA-4971-AAC7-1EDDC76E1A1E}" sibTransId="{1593DB8F-F089-4381-8949-3D4ABAA220CE}"/>
    <dgm:cxn modelId="{5BEA134F-5CA2-41C9-A41D-3DE660A3DF3D}" type="presOf" srcId="{5D3B21E0-ADDA-4DEC-829F-DF06A3F3CE6D}" destId="{295DC072-412C-4099-BA90-0CE1A1925B51}" srcOrd="1" destOrd="0" presId="urn:microsoft.com/office/officeart/2005/8/layout/list1"/>
    <dgm:cxn modelId="{E8EF0822-22F2-4A0E-8F0E-A68626C874A7}" type="presOf" srcId="{154B619A-B15B-464D-BEAC-942CB40B7949}" destId="{EAD65AFE-763A-42C0-BF2C-7410B72C7E28}" srcOrd="0" destOrd="0" presId="urn:microsoft.com/office/officeart/2005/8/layout/list1"/>
    <dgm:cxn modelId="{9756CF21-150F-4018-9CFB-CCA3A35E06D5}" type="presOf" srcId="{128F9AAE-9E09-4115-845B-1A69707300ED}" destId="{24A3EA68-CE1B-4857-83D3-7612287C10B8}" srcOrd="0" destOrd="0" presId="urn:microsoft.com/office/officeart/2005/8/layout/list1"/>
    <dgm:cxn modelId="{B7F6835E-924D-41FD-A7B8-68B2C1C07748}" type="presOf" srcId="{6C887AD7-C0E4-43B5-98F8-D9A4CC5FF191}" destId="{D4DAE3E4-56A5-4F42-A7E1-DC5259C6AE90}" srcOrd="0" destOrd="0" presId="urn:microsoft.com/office/officeart/2005/8/layout/list1"/>
    <dgm:cxn modelId="{51A75A60-D050-41E1-9C9C-FAA9009E8CBF}" type="presOf" srcId="{3A56E0D0-B995-46CB-AD0B-7AF070862C1B}" destId="{8CE904FE-9646-4A7E-8AF9-B5FCBE54A6D5}" srcOrd="0" destOrd="0" presId="urn:microsoft.com/office/officeart/2005/8/layout/list1"/>
    <dgm:cxn modelId="{4354901C-60E2-48B6-8068-34AD08AAB8D2}" srcId="{6C887AD7-C0E4-43B5-98F8-D9A4CC5FF191}" destId="{C1EEC2B4-010D-4923-B236-1C044CD16972}" srcOrd="1" destOrd="0" parTransId="{1072A217-54EC-4781-B18F-F88F77CC28E7}" sibTransId="{C546F8FC-DCC2-4626-88B7-94D521FDA307}"/>
    <dgm:cxn modelId="{9709B224-7BFA-4BFC-9525-9B5B13DC6B2A}" type="presOf" srcId="{E80225C5-B628-451B-ABC1-F7CB0C522521}" destId="{06E2AF36-73E2-4520-9B26-D955925E89C4}" srcOrd="1" destOrd="0" presId="urn:microsoft.com/office/officeart/2005/8/layout/list1"/>
    <dgm:cxn modelId="{AC7838B1-CDCA-4D6D-BB6C-0C83707F8CF7}" type="presOf" srcId="{3A56E0D0-B995-46CB-AD0B-7AF070862C1B}" destId="{0CB18E73-0F51-4FD2-8AE6-59C94102AE14}" srcOrd="1" destOrd="0" presId="urn:microsoft.com/office/officeart/2005/8/layout/list1"/>
    <dgm:cxn modelId="{9EC43FDB-7553-4B21-B0F0-00ACE72140DF}" type="presOf" srcId="{128F9AAE-9E09-4115-845B-1A69707300ED}" destId="{91E0541C-5D2E-4C95-994A-1F54E87F492E}" srcOrd="1" destOrd="0" presId="urn:microsoft.com/office/officeart/2005/8/layout/list1"/>
    <dgm:cxn modelId="{DFE1C2B9-8A2E-401F-A7AA-C57817FB50C5}" srcId="{6C887AD7-C0E4-43B5-98F8-D9A4CC5FF191}" destId="{E80225C5-B628-451B-ABC1-F7CB0C522521}" srcOrd="4" destOrd="0" parTransId="{AACDB3F1-6137-48B5-BB9C-AE785CA7F63D}" sibTransId="{CCA28057-761E-4655-BBF6-0289E8E54E89}"/>
    <dgm:cxn modelId="{0CC9AC59-2586-4EBA-8F91-960CD71F45D6}" type="presOf" srcId="{C1EEC2B4-010D-4923-B236-1C044CD16972}" destId="{ACB3A73B-85E4-4450-AE09-B4DD24BB3925}" srcOrd="1" destOrd="0" presId="urn:microsoft.com/office/officeart/2005/8/layout/list1"/>
    <dgm:cxn modelId="{256E9348-8FFD-44E4-8F11-1F00543EA3BE}" srcId="{6C887AD7-C0E4-43B5-98F8-D9A4CC5FF191}" destId="{5D3B21E0-ADDA-4DEC-829F-DF06A3F3CE6D}" srcOrd="5" destOrd="0" parTransId="{E35F42F6-20DB-42FA-A8AC-7A976367174A}" sibTransId="{FE21323D-7F85-4EF4-94F1-03598356FC74}"/>
    <dgm:cxn modelId="{FA849C64-CEB6-43F6-A588-A73B908B4597}" type="presOf" srcId="{5D3B21E0-ADDA-4DEC-829F-DF06A3F3CE6D}" destId="{7C7E5060-BBCE-4AA5-8E57-E8776933EC66}" srcOrd="0" destOrd="0" presId="urn:microsoft.com/office/officeart/2005/8/layout/list1"/>
    <dgm:cxn modelId="{4918A83A-12B4-4F76-BBDF-4C5365F23FA9}" type="presOf" srcId="{E80225C5-B628-451B-ABC1-F7CB0C522521}" destId="{E24ABB34-8E9C-4D17-A3AE-5192B79C181F}" srcOrd="0" destOrd="0" presId="urn:microsoft.com/office/officeart/2005/8/layout/list1"/>
    <dgm:cxn modelId="{F6CD4900-08E1-47AF-B963-618AFE0288B0}" type="presParOf" srcId="{D4DAE3E4-56A5-4F42-A7E1-DC5259C6AE90}" destId="{E198EFC3-7382-4332-A2A6-85D7F095B144}" srcOrd="0" destOrd="0" presId="urn:microsoft.com/office/officeart/2005/8/layout/list1"/>
    <dgm:cxn modelId="{020852BF-0715-4A4F-A9D6-296A83B53D66}" type="presParOf" srcId="{E198EFC3-7382-4332-A2A6-85D7F095B144}" destId="{EAD65AFE-763A-42C0-BF2C-7410B72C7E28}" srcOrd="0" destOrd="0" presId="urn:microsoft.com/office/officeart/2005/8/layout/list1"/>
    <dgm:cxn modelId="{6A094F49-6AE5-4759-AEE1-E3B3569080E8}" type="presParOf" srcId="{E198EFC3-7382-4332-A2A6-85D7F095B144}" destId="{2D746197-7698-4B19-A85B-48AB07FDC475}" srcOrd="1" destOrd="0" presId="urn:microsoft.com/office/officeart/2005/8/layout/list1"/>
    <dgm:cxn modelId="{13EA1983-732F-4E88-B1E1-28D202546B29}" type="presParOf" srcId="{D4DAE3E4-56A5-4F42-A7E1-DC5259C6AE90}" destId="{A32C3DAF-CF3B-4EC0-9642-796FDC29AEBA}" srcOrd="1" destOrd="0" presId="urn:microsoft.com/office/officeart/2005/8/layout/list1"/>
    <dgm:cxn modelId="{D3598C42-393F-483D-A630-A6BFE4DDBE01}" type="presParOf" srcId="{D4DAE3E4-56A5-4F42-A7E1-DC5259C6AE90}" destId="{46DDF11E-CAC9-402E-8BEC-CAF7528DD8C8}" srcOrd="2" destOrd="0" presId="urn:microsoft.com/office/officeart/2005/8/layout/list1"/>
    <dgm:cxn modelId="{1A2958B0-3AD3-48DD-B049-D9F9A41A1DD2}" type="presParOf" srcId="{D4DAE3E4-56A5-4F42-A7E1-DC5259C6AE90}" destId="{F4C258CA-CCE8-498D-A72D-7CFFB3EF0B2C}" srcOrd="3" destOrd="0" presId="urn:microsoft.com/office/officeart/2005/8/layout/list1"/>
    <dgm:cxn modelId="{20999414-0E4A-4A7A-8E0A-2F94D6C465B5}" type="presParOf" srcId="{D4DAE3E4-56A5-4F42-A7E1-DC5259C6AE90}" destId="{204555B9-58E2-4133-8496-0F16F749E23D}" srcOrd="4" destOrd="0" presId="urn:microsoft.com/office/officeart/2005/8/layout/list1"/>
    <dgm:cxn modelId="{0AD33560-4E6A-4BA3-8589-516C61A9DF91}" type="presParOf" srcId="{204555B9-58E2-4133-8496-0F16F749E23D}" destId="{ED361AC0-5879-44B1-822B-A88C892C7BD2}" srcOrd="0" destOrd="0" presId="urn:microsoft.com/office/officeart/2005/8/layout/list1"/>
    <dgm:cxn modelId="{EFCA2B85-D31E-46B6-AEF5-A756A7439124}" type="presParOf" srcId="{204555B9-58E2-4133-8496-0F16F749E23D}" destId="{ACB3A73B-85E4-4450-AE09-B4DD24BB3925}" srcOrd="1" destOrd="0" presId="urn:microsoft.com/office/officeart/2005/8/layout/list1"/>
    <dgm:cxn modelId="{FECD8171-9F45-429D-A7D1-00B8C71B9271}" type="presParOf" srcId="{D4DAE3E4-56A5-4F42-A7E1-DC5259C6AE90}" destId="{65A8D5E6-4B45-415B-9070-C3F4E1C3A434}" srcOrd="5" destOrd="0" presId="urn:microsoft.com/office/officeart/2005/8/layout/list1"/>
    <dgm:cxn modelId="{82BDC505-FF75-4F3D-9A8C-FE8E86B6397A}" type="presParOf" srcId="{D4DAE3E4-56A5-4F42-A7E1-DC5259C6AE90}" destId="{5FE0C501-680B-4E42-AF2B-2F016BD6FDF9}" srcOrd="6" destOrd="0" presId="urn:microsoft.com/office/officeart/2005/8/layout/list1"/>
    <dgm:cxn modelId="{15587FBF-9859-4E23-B904-2E828EDE32D6}" type="presParOf" srcId="{D4DAE3E4-56A5-4F42-A7E1-DC5259C6AE90}" destId="{B8F73C55-CC54-4E9C-9FA0-C1850A0D3919}" srcOrd="7" destOrd="0" presId="urn:microsoft.com/office/officeart/2005/8/layout/list1"/>
    <dgm:cxn modelId="{F274B608-3433-4978-B7A1-8845ECD621FF}" type="presParOf" srcId="{D4DAE3E4-56A5-4F42-A7E1-DC5259C6AE90}" destId="{556A982C-CC38-4314-B971-E255212895D9}" srcOrd="8" destOrd="0" presId="urn:microsoft.com/office/officeart/2005/8/layout/list1"/>
    <dgm:cxn modelId="{31E085C3-1224-46E4-9366-574CF07ACF6F}" type="presParOf" srcId="{556A982C-CC38-4314-B971-E255212895D9}" destId="{8CE904FE-9646-4A7E-8AF9-B5FCBE54A6D5}" srcOrd="0" destOrd="0" presId="urn:microsoft.com/office/officeart/2005/8/layout/list1"/>
    <dgm:cxn modelId="{982191AE-1A2D-4253-9183-994077D8FF7B}" type="presParOf" srcId="{556A982C-CC38-4314-B971-E255212895D9}" destId="{0CB18E73-0F51-4FD2-8AE6-59C94102AE14}" srcOrd="1" destOrd="0" presId="urn:microsoft.com/office/officeart/2005/8/layout/list1"/>
    <dgm:cxn modelId="{9E60969D-A123-416E-BD41-4C775F9BC1D1}" type="presParOf" srcId="{D4DAE3E4-56A5-4F42-A7E1-DC5259C6AE90}" destId="{BE583DDC-F9DF-4FE4-8F66-753FFAF90169}" srcOrd="9" destOrd="0" presId="urn:microsoft.com/office/officeart/2005/8/layout/list1"/>
    <dgm:cxn modelId="{29CA1C7C-8483-45E1-A4A9-C8C06820F14A}" type="presParOf" srcId="{D4DAE3E4-56A5-4F42-A7E1-DC5259C6AE90}" destId="{E44F72CA-06BA-46F7-99B1-632149337E1B}" srcOrd="10" destOrd="0" presId="urn:microsoft.com/office/officeart/2005/8/layout/list1"/>
    <dgm:cxn modelId="{C9ACF86A-16B1-4FF4-820E-68F0F62F5730}" type="presParOf" srcId="{D4DAE3E4-56A5-4F42-A7E1-DC5259C6AE90}" destId="{B699DF03-FE55-4B53-B171-E8A430A24CF9}" srcOrd="11" destOrd="0" presId="urn:microsoft.com/office/officeart/2005/8/layout/list1"/>
    <dgm:cxn modelId="{1A18A25B-7334-4F63-AAB7-983EBDA4EB91}" type="presParOf" srcId="{D4DAE3E4-56A5-4F42-A7E1-DC5259C6AE90}" destId="{EAD1AEC5-8249-409C-9EB7-523B48D52E64}" srcOrd="12" destOrd="0" presId="urn:microsoft.com/office/officeart/2005/8/layout/list1"/>
    <dgm:cxn modelId="{179B2108-629D-46ED-9DA1-8703EA766FC3}" type="presParOf" srcId="{EAD1AEC5-8249-409C-9EB7-523B48D52E64}" destId="{24A3EA68-CE1B-4857-83D3-7612287C10B8}" srcOrd="0" destOrd="0" presId="urn:microsoft.com/office/officeart/2005/8/layout/list1"/>
    <dgm:cxn modelId="{E159A797-3B58-4609-9427-40114849AD50}" type="presParOf" srcId="{EAD1AEC5-8249-409C-9EB7-523B48D52E64}" destId="{91E0541C-5D2E-4C95-994A-1F54E87F492E}" srcOrd="1" destOrd="0" presId="urn:microsoft.com/office/officeart/2005/8/layout/list1"/>
    <dgm:cxn modelId="{64FF5E1A-56E3-498B-9C1A-7451207020FD}" type="presParOf" srcId="{D4DAE3E4-56A5-4F42-A7E1-DC5259C6AE90}" destId="{8BB92D70-9C8D-4EA1-8F08-D555EF2B60E7}" srcOrd="13" destOrd="0" presId="urn:microsoft.com/office/officeart/2005/8/layout/list1"/>
    <dgm:cxn modelId="{111121E3-5199-433E-B17B-FAB4952AF404}" type="presParOf" srcId="{D4DAE3E4-56A5-4F42-A7E1-DC5259C6AE90}" destId="{DAE0D720-6519-4404-B586-044672EB51D3}" srcOrd="14" destOrd="0" presId="urn:microsoft.com/office/officeart/2005/8/layout/list1"/>
    <dgm:cxn modelId="{21C19C44-4E3B-494F-AC47-E7FAFB2FA40A}" type="presParOf" srcId="{D4DAE3E4-56A5-4F42-A7E1-DC5259C6AE90}" destId="{6200562B-D07A-40AE-8FDF-A78B8FB58E17}" srcOrd="15" destOrd="0" presId="urn:microsoft.com/office/officeart/2005/8/layout/list1"/>
    <dgm:cxn modelId="{1F78D1CA-D17A-4822-8C4A-908E03B7C282}" type="presParOf" srcId="{D4DAE3E4-56A5-4F42-A7E1-DC5259C6AE90}" destId="{F23EF241-0B5F-4A10-B3E6-F10A92724158}" srcOrd="16" destOrd="0" presId="urn:microsoft.com/office/officeart/2005/8/layout/list1"/>
    <dgm:cxn modelId="{5D521236-8179-40FF-90FE-47472A0A52C4}" type="presParOf" srcId="{F23EF241-0B5F-4A10-B3E6-F10A92724158}" destId="{E24ABB34-8E9C-4D17-A3AE-5192B79C181F}" srcOrd="0" destOrd="0" presId="urn:microsoft.com/office/officeart/2005/8/layout/list1"/>
    <dgm:cxn modelId="{A7FCA406-D19A-494F-A246-76ADCA541C2E}" type="presParOf" srcId="{F23EF241-0B5F-4A10-B3E6-F10A92724158}" destId="{06E2AF36-73E2-4520-9B26-D955925E89C4}" srcOrd="1" destOrd="0" presId="urn:microsoft.com/office/officeart/2005/8/layout/list1"/>
    <dgm:cxn modelId="{91521AA4-02A9-4622-9056-6E3FE6D236D5}" type="presParOf" srcId="{D4DAE3E4-56A5-4F42-A7E1-DC5259C6AE90}" destId="{2E03EE7F-13C6-4CC8-9670-2D788942E9B7}" srcOrd="17" destOrd="0" presId="urn:microsoft.com/office/officeart/2005/8/layout/list1"/>
    <dgm:cxn modelId="{D7AA5D1A-D2F0-4FE3-8250-E40DEEA258A0}" type="presParOf" srcId="{D4DAE3E4-56A5-4F42-A7E1-DC5259C6AE90}" destId="{88E3895A-83A3-414F-A4F4-5608544411FA}" srcOrd="18" destOrd="0" presId="urn:microsoft.com/office/officeart/2005/8/layout/list1"/>
    <dgm:cxn modelId="{96B456A7-EB42-4397-9812-85B430D8AD8A}" type="presParOf" srcId="{D4DAE3E4-56A5-4F42-A7E1-DC5259C6AE90}" destId="{E17FA147-2069-408C-A445-584937C192EF}" srcOrd="19" destOrd="0" presId="urn:microsoft.com/office/officeart/2005/8/layout/list1"/>
    <dgm:cxn modelId="{BA87083C-7767-49A9-B565-6096A9C72740}" type="presParOf" srcId="{D4DAE3E4-56A5-4F42-A7E1-DC5259C6AE90}" destId="{DBEC8D4D-BC97-4C65-B6EC-45BD696C59E0}" srcOrd="20" destOrd="0" presId="urn:microsoft.com/office/officeart/2005/8/layout/list1"/>
    <dgm:cxn modelId="{972DF801-CC21-44F5-B2EB-72B3E073B21A}" type="presParOf" srcId="{DBEC8D4D-BC97-4C65-B6EC-45BD696C59E0}" destId="{7C7E5060-BBCE-4AA5-8E57-E8776933EC66}" srcOrd="0" destOrd="0" presId="urn:microsoft.com/office/officeart/2005/8/layout/list1"/>
    <dgm:cxn modelId="{6EF456A1-3C26-4F2F-B459-3BEE1A2116BE}" type="presParOf" srcId="{DBEC8D4D-BC97-4C65-B6EC-45BD696C59E0}" destId="{295DC072-412C-4099-BA90-0CE1A1925B51}" srcOrd="1" destOrd="0" presId="urn:microsoft.com/office/officeart/2005/8/layout/list1"/>
    <dgm:cxn modelId="{7DEAA15C-75D9-4417-AC1A-6E4C7AE17689}" type="presParOf" srcId="{D4DAE3E4-56A5-4F42-A7E1-DC5259C6AE90}" destId="{423768DA-D5FB-47E2-A81B-C28A1F9B4077}" srcOrd="21" destOrd="0" presId="urn:microsoft.com/office/officeart/2005/8/layout/list1"/>
    <dgm:cxn modelId="{56A86352-09FA-4EDE-A6E9-E3E65082B35B}" type="presParOf" srcId="{D4DAE3E4-56A5-4F42-A7E1-DC5259C6AE90}" destId="{67B587C0-3B42-408B-9532-4FBAE144FDCD}"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DF11E-CAC9-402E-8BEC-CAF7528DD8C8}">
      <dsp:nvSpPr>
        <dsp:cNvPr id="0" name=""/>
        <dsp:cNvSpPr/>
      </dsp:nvSpPr>
      <dsp:spPr>
        <a:xfrm>
          <a:off x="0" y="301910"/>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746197-7698-4B19-A85B-48AB07FDC475}">
      <dsp:nvSpPr>
        <dsp:cNvPr id="0" name=""/>
        <dsp:cNvSpPr/>
      </dsp:nvSpPr>
      <dsp:spPr>
        <a:xfrm>
          <a:off x="433425" y="7281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dirty="0" smtClean="0">
              <a:latin typeface="Segoe" pitchFamily="34" charset="0"/>
            </a:rPr>
            <a:t>Bestandsaufnahme</a:t>
          </a:r>
        </a:p>
      </dsp:txBody>
      <dsp:txXfrm>
        <a:off x="433425" y="72814"/>
        <a:ext cx="6067952" cy="501840"/>
      </dsp:txXfrm>
    </dsp:sp>
    <dsp:sp modelId="{5FE0C501-680B-4E42-AF2B-2F016BD6FDF9}">
      <dsp:nvSpPr>
        <dsp:cNvPr id="0" name=""/>
        <dsp:cNvSpPr/>
      </dsp:nvSpPr>
      <dsp:spPr>
        <a:xfrm>
          <a:off x="0" y="109485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B3A73B-85E4-4450-AE09-B4DD24BB3925}">
      <dsp:nvSpPr>
        <dsp:cNvPr id="0" name=""/>
        <dsp:cNvSpPr/>
      </dsp:nvSpPr>
      <dsp:spPr>
        <a:xfrm>
          <a:off x="433425" y="84393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Architektur</a:t>
          </a:r>
          <a:endParaRPr lang="de-DE" sz="1700" kern="1200" dirty="0">
            <a:latin typeface="Segoe" pitchFamily="34" charset="0"/>
          </a:endParaRPr>
        </a:p>
      </dsp:txBody>
      <dsp:txXfrm>
        <a:off x="433425" y="843934"/>
        <a:ext cx="6067952" cy="501840"/>
      </dsp:txXfrm>
    </dsp:sp>
    <dsp:sp modelId="{E44F72CA-06BA-46F7-99B1-632149337E1B}">
      <dsp:nvSpPr>
        <dsp:cNvPr id="0" name=""/>
        <dsp:cNvSpPr/>
      </dsp:nvSpPr>
      <dsp:spPr>
        <a:xfrm>
          <a:off x="0" y="186597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B18E73-0F51-4FD2-8AE6-59C94102AE14}">
      <dsp:nvSpPr>
        <dsp:cNvPr id="0" name=""/>
        <dsp:cNvSpPr/>
      </dsp:nvSpPr>
      <dsp:spPr>
        <a:xfrm>
          <a:off x="433425" y="161505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Planung</a:t>
          </a:r>
          <a:endParaRPr lang="de-DE" sz="1700" kern="1200" dirty="0">
            <a:latin typeface="Segoe" pitchFamily="34" charset="0"/>
          </a:endParaRPr>
        </a:p>
      </dsp:txBody>
      <dsp:txXfrm>
        <a:off x="433425" y="1615054"/>
        <a:ext cx="6067952" cy="501840"/>
      </dsp:txXfrm>
    </dsp:sp>
    <dsp:sp modelId="{DAE0D720-6519-4404-B586-044672EB51D3}">
      <dsp:nvSpPr>
        <dsp:cNvPr id="0" name=""/>
        <dsp:cNvSpPr/>
      </dsp:nvSpPr>
      <dsp:spPr>
        <a:xfrm>
          <a:off x="0" y="263709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E0541C-5D2E-4C95-994A-1F54E87F492E}">
      <dsp:nvSpPr>
        <dsp:cNvPr id="0" name=""/>
        <dsp:cNvSpPr/>
      </dsp:nvSpPr>
      <dsp:spPr>
        <a:xfrm>
          <a:off x="433425" y="238617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Migration und </a:t>
          </a:r>
          <a:r>
            <a:rPr lang="de-DE" sz="1700" kern="1200" noProof="0" dirty="0" err="1" smtClean="0">
              <a:latin typeface="Segoe" pitchFamily="34" charset="0"/>
            </a:rPr>
            <a:t>Deployment</a:t>
          </a:r>
          <a:endParaRPr lang="de-DE" sz="1700" kern="1200" dirty="0">
            <a:latin typeface="Segoe" pitchFamily="34" charset="0"/>
          </a:endParaRPr>
        </a:p>
      </dsp:txBody>
      <dsp:txXfrm>
        <a:off x="433425" y="2386174"/>
        <a:ext cx="6067952" cy="501840"/>
      </dsp:txXfrm>
    </dsp:sp>
    <dsp:sp modelId="{88E3895A-83A3-414F-A4F4-5608544411FA}">
      <dsp:nvSpPr>
        <dsp:cNvPr id="0" name=""/>
        <dsp:cNvSpPr/>
      </dsp:nvSpPr>
      <dsp:spPr>
        <a:xfrm>
          <a:off x="0" y="3408214"/>
          <a:ext cx="8668503" cy="428400"/>
        </a:xfrm>
        <a:prstGeom prst="rect">
          <a:avLst/>
        </a:prstGeom>
        <a:solidFill>
          <a:schemeClr val="bg1">
            <a:lumMod val="9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E2AF36-73E2-4520-9B26-D955925E89C4}">
      <dsp:nvSpPr>
        <dsp:cNvPr id="0" name=""/>
        <dsp:cNvSpPr/>
      </dsp:nvSpPr>
      <dsp:spPr>
        <a:xfrm>
          <a:off x="433425" y="3157294"/>
          <a:ext cx="6067952" cy="501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Zusammenfassung</a:t>
          </a:r>
          <a:endParaRPr lang="de-DE" sz="1700" kern="1200" dirty="0">
            <a:latin typeface="Segoe" pitchFamily="34" charset="0"/>
          </a:endParaRPr>
        </a:p>
      </dsp:txBody>
      <dsp:txXfrm>
        <a:off x="433425" y="3157294"/>
        <a:ext cx="6067952" cy="501840"/>
      </dsp:txXfrm>
    </dsp:sp>
    <dsp:sp modelId="{67B587C0-3B42-408B-9532-4FBAE144FDCD}">
      <dsp:nvSpPr>
        <dsp:cNvPr id="0" name=""/>
        <dsp:cNvSpPr/>
      </dsp:nvSpPr>
      <dsp:spPr>
        <a:xfrm>
          <a:off x="0" y="4179334"/>
          <a:ext cx="8668503"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5DC072-412C-4099-BA90-0CE1A1925B51}">
      <dsp:nvSpPr>
        <dsp:cNvPr id="0" name=""/>
        <dsp:cNvSpPr/>
      </dsp:nvSpPr>
      <dsp:spPr>
        <a:xfrm>
          <a:off x="433425" y="3928414"/>
          <a:ext cx="6067952"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9354" tIns="0" rIns="229354" bIns="0" numCol="1" spcCol="1270" anchor="ctr" anchorCtr="0">
          <a:noAutofit/>
        </a:bodyPr>
        <a:lstStyle/>
        <a:p>
          <a:pPr lvl="0" algn="l" defTabSz="755650">
            <a:lnSpc>
              <a:spcPct val="90000"/>
            </a:lnSpc>
            <a:spcBef>
              <a:spcPct val="0"/>
            </a:spcBef>
            <a:spcAft>
              <a:spcPct val="35000"/>
            </a:spcAft>
          </a:pPr>
          <a:r>
            <a:rPr lang="de-DE" sz="1700" kern="1200" noProof="0" dirty="0" smtClean="0">
              <a:latin typeface="Segoe" pitchFamily="34" charset="0"/>
            </a:rPr>
            <a:t>Ressourcen</a:t>
          </a:r>
          <a:endParaRPr lang="de-DE" sz="1700" kern="1200" dirty="0">
            <a:latin typeface="Segoe" pitchFamily="34" charset="0"/>
          </a:endParaRPr>
        </a:p>
      </dsp:txBody>
      <dsp:txXfrm>
        <a:off x="433425" y="3928414"/>
        <a:ext cx="6067952" cy="5018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DD738-08E6-4E1B-9FCC-B11E0EA11EE2}" type="datetimeFigureOut">
              <a:rPr lang="en-US" smtClean="0"/>
              <a:pPr/>
              <a:t>8/30/2009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0F35F-DD44-4607-AEC1-49D7A4BC4066}"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Folie mit einer Zeile Headline">
    <p:spTree>
      <p:nvGrpSpPr>
        <p:cNvPr id="1" name=""/>
        <p:cNvGrpSpPr/>
        <p:nvPr/>
      </p:nvGrpSpPr>
      <p:grpSpPr>
        <a:xfrm>
          <a:off x="0" y="0"/>
          <a:ext cx="0" cy="0"/>
          <a:chOff x="0" y="0"/>
          <a:chExt cx="0" cy="0"/>
        </a:xfrm>
      </p:grpSpPr>
      <p:pic>
        <p:nvPicPr>
          <p:cNvPr id="5" name="Picture 2" descr="C:\Documents and Settings\Andrew Johnson\My Documents\01_Freelance_Design\Siegel+Gale\MS Partners\PPT\exports\title2_gradientNmask.png"/>
          <p:cNvPicPr>
            <a:picLocks noChangeAspect="1" noChangeArrowheads="1"/>
          </p:cNvPicPr>
          <p:nvPr userDrawn="1"/>
        </p:nvPicPr>
        <p:blipFill>
          <a:blip r:embed="rId2" cstate="screen"/>
          <a:srcRect/>
          <a:stretch>
            <a:fillRect/>
          </a:stretch>
        </p:blipFill>
        <p:spPr bwMode="auto">
          <a:xfrm>
            <a:off x="0" y="2172"/>
            <a:ext cx="9144000" cy="3436354"/>
          </a:xfrm>
          <a:prstGeom prst="rect">
            <a:avLst/>
          </a:prstGeom>
          <a:noFill/>
        </p:spPr>
      </p:pic>
      <p:sp>
        <p:nvSpPr>
          <p:cNvPr id="2" name="Title 1"/>
          <p:cNvSpPr>
            <a:spLocks noGrp="1"/>
          </p:cNvSpPr>
          <p:nvPr>
            <p:ph type="ctrTitle"/>
          </p:nvPr>
        </p:nvSpPr>
        <p:spPr>
          <a:xfrm>
            <a:off x="238125" y="3687042"/>
            <a:ext cx="8656638" cy="494434"/>
          </a:xfrm>
        </p:spPr>
        <p:txBody>
          <a:bodyPr anchor="t" anchorCtr="0">
            <a:noAutofit/>
          </a:bodyPr>
          <a:lstStyle>
            <a:lvl1pPr algn="l">
              <a:defRPr sz="2600">
                <a:solidFill>
                  <a:schemeClr val="tx2"/>
                </a:solidFill>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36502" y="4273492"/>
            <a:ext cx="8656638" cy="373926"/>
          </a:xfrm>
        </p:spPr>
        <p:txBody>
          <a:bodyPr>
            <a:noAutofit/>
          </a:bodyPr>
          <a:lstStyle>
            <a:lvl1pPr marL="0" indent="0" algn="l">
              <a:lnSpc>
                <a:spcPts val="1800"/>
              </a:lnSpc>
              <a:spcBef>
                <a:spcPts val="0"/>
              </a:spcBef>
              <a:spcAft>
                <a:spcPts val="0"/>
              </a:spcAft>
              <a:buNone/>
              <a:defRPr sz="2000">
                <a:solidFill>
                  <a:schemeClr val="bg2"/>
                </a:solidFill>
                <a:latin typeface="Segoe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pic>
        <p:nvPicPr>
          <p:cNvPr id="10" name="Picture 4" descr="C:\Documents and Settings\Andrew Johnson\My Documents\01_Freelance_Design\Siegel+Gale\MS Partners\PPT\exports\slide_logo300.png"/>
          <p:cNvPicPr>
            <a:picLocks noChangeAspect="1" noChangeArrowheads="1"/>
          </p:cNvPicPr>
          <p:nvPr userDrawn="1"/>
        </p:nvPicPr>
        <p:blipFill>
          <a:blip r:embed="rId3"/>
          <a:srcRect/>
          <a:stretch>
            <a:fillRect/>
          </a:stretch>
        </p:blipFill>
        <p:spPr bwMode="auto">
          <a:xfrm>
            <a:off x="6088271" y="5813297"/>
            <a:ext cx="2806492" cy="858396"/>
          </a:xfrm>
          <a:prstGeom prst="rect">
            <a:avLst/>
          </a:prstGeom>
          <a:noFill/>
        </p:spPr>
      </p:pic>
      <p:sp>
        <p:nvSpPr>
          <p:cNvPr id="11" name="Inhaltsplatzhalter 6"/>
          <p:cNvSpPr>
            <a:spLocks noGrp="1"/>
          </p:cNvSpPr>
          <p:nvPr>
            <p:ph sz="quarter" idx="14" hasCustomPrompt="1"/>
          </p:nvPr>
        </p:nvSpPr>
        <p:spPr>
          <a:xfrm>
            <a:off x="246027" y="5257020"/>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2" name="Inhaltsplatzhalter 6"/>
          <p:cNvSpPr>
            <a:spLocks noGrp="1"/>
          </p:cNvSpPr>
          <p:nvPr>
            <p:ph sz="quarter" idx="15" hasCustomPrompt="1"/>
          </p:nvPr>
        </p:nvSpPr>
        <p:spPr>
          <a:xfrm>
            <a:off x="246027" y="4971268"/>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Vorname</a:t>
            </a:r>
          </a:p>
        </p:txBody>
      </p:sp>
      <p:sp>
        <p:nvSpPr>
          <p:cNvPr id="13" name="Inhaltsplatzhalter 6"/>
          <p:cNvSpPr>
            <a:spLocks noGrp="1"/>
          </p:cNvSpPr>
          <p:nvPr>
            <p:ph sz="quarter" idx="16" hasCustomPrompt="1"/>
          </p:nvPr>
        </p:nvSpPr>
        <p:spPr>
          <a:xfrm>
            <a:off x="246027" y="5614210"/>
            <a:ext cx="2848011"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20" name="Inhaltsplatzhalter 6"/>
          <p:cNvSpPr>
            <a:spLocks noGrp="1"/>
          </p:cNvSpPr>
          <p:nvPr>
            <p:ph sz="quarter" idx="17" hasCustomPrompt="1"/>
          </p:nvPr>
        </p:nvSpPr>
        <p:spPr>
          <a:xfrm>
            <a:off x="3152739" y="5257020"/>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21" name="Inhaltsplatzhalter 6"/>
          <p:cNvSpPr>
            <a:spLocks noGrp="1"/>
          </p:cNvSpPr>
          <p:nvPr>
            <p:ph sz="quarter" idx="18" hasCustomPrompt="1"/>
          </p:nvPr>
        </p:nvSpPr>
        <p:spPr>
          <a:xfrm>
            <a:off x="3152739" y="4971268"/>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22" name="Inhaltsplatzhalter 6"/>
          <p:cNvSpPr>
            <a:spLocks noGrp="1"/>
          </p:cNvSpPr>
          <p:nvPr>
            <p:ph sz="quarter" idx="19" hasCustomPrompt="1"/>
          </p:nvPr>
        </p:nvSpPr>
        <p:spPr>
          <a:xfrm>
            <a:off x="3152739" y="5614210"/>
            <a:ext cx="2848011"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23" name="Inhaltsplatzhalter 6"/>
          <p:cNvSpPr>
            <a:spLocks noGrp="1"/>
          </p:cNvSpPr>
          <p:nvPr>
            <p:ph sz="quarter" idx="20" hasCustomPrompt="1"/>
          </p:nvPr>
        </p:nvSpPr>
        <p:spPr>
          <a:xfrm>
            <a:off x="6048375" y="5257020"/>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24" name="Inhaltsplatzhalter 6"/>
          <p:cNvSpPr>
            <a:spLocks noGrp="1"/>
          </p:cNvSpPr>
          <p:nvPr>
            <p:ph sz="quarter" idx="21" hasCustomPrompt="1"/>
          </p:nvPr>
        </p:nvSpPr>
        <p:spPr>
          <a:xfrm>
            <a:off x="6048375" y="4971268"/>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25" name="Inhaltsplatzhalter 6"/>
          <p:cNvSpPr>
            <a:spLocks noGrp="1"/>
          </p:cNvSpPr>
          <p:nvPr>
            <p:ph sz="quarter" idx="22" hasCustomPrompt="1"/>
          </p:nvPr>
        </p:nvSpPr>
        <p:spPr>
          <a:xfrm>
            <a:off x="6048376" y="5614210"/>
            <a:ext cx="2038350"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grpSp>
        <p:nvGrpSpPr>
          <p:cNvPr id="26" name="Gruppieren 25"/>
          <p:cNvGrpSpPr/>
          <p:nvPr userDrawn="1"/>
        </p:nvGrpSpPr>
        <p:grpSpPr>
          <a:xfrm>
            <a:off x="1434513" y="417571"/>
            <a:ext cx="6159678" cy="2475727"/>
            <a:chOff x="1434513" y="417571"/>
            <a:chExt cx="6159678" cy="2475727"/>
          </a:xfrm>
        </p:grpSpPr>
        <p:pic>
          <p:nvPicPr>
            <p:cNvPr id="17" name="Grafik 16" descr="kvgegen_090624.png"/>
            <p:cNvPicPr>
              <a:picLocks noChangeAspect="1"/>
            </p:cNvPicPr>
            <p:nvPr userDrawn="1"/>
          </p:nvPicPr>
          <p:blipFill>
            <a:blip r:embed="rId4"/>
            <a:stretch>
              <a:fillRect/>
            </a:stretch>
          </p:blipFill>
          <p:spPr>
            <a:xfrm>
              <a:off x="4563956" y="519379"/>
              <a:ext cx="3005258" cy="1763956"/>
            </a:xfrm>
            <a:prstGeom prst="rect">
              <a:avLst/>
            </a:prstGeom>
          </p:spPr>
        </p:pic>
        <p:pic>
          <p:nvPicPr>
            <p:cNvPr id="16" name="Grafik 15" descr="kvpk_090624.png"/>
            <p:cNvPicPr>
              <a:picLocks noChangeAspect="1"/>
            </p:cNvPicPr>
            <p:nvPr userDrawn="1"/>
          </p:nvPicPr>
          <p:blipFill>
            <a:blip r:embed="rId5"/>
            <a:stretch>
              <a:fillRect/>
            </a:stretch>
          </p:blipFill>
          <p:spPr>
            <a:xfrm rot="21480000">
              <a:off x="4626239" y="2715204"/>
              <a:ext cx="2967952" cy="170246"/>
            </a:xfrm>
            <a:prstGeom prst="rect">
              <a:avLst/>
            </a:prstGeom>
          </p:spPr>
        </p:pic>
        <p:pic>
          <p:nvPicPr>
            <p:cNvPr id="18" name="Grafik 17" descr="kvpfeile_090624.png"/>
            <p:cNvPicPr>
              <a:picLocks noChangeAspect="1"/>
            </p:cNvPicPr>
            <p:nvPr userDrawn="1"/>
          </p:nvPicPr>
          <p:blipFill>
            <a:blip r:embed="rId6"/>
            <a:stretch>
              <a:fillRect/>
            </a:stretch>
          </p:blipFill>
          <p:spPr>
            <a:xfrm>
              <a:off x="1434513" y="417571"/>
              <a:ext cx="2861068" cy="2475727"/>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Titelmasterformat durch Klicken bearbeiten</a:t>
            </a:r>
            <a:endParaRPr lang="en-US" dirty="0"/>
          </a:p>
        </p:txBody>
      </p:sp>
      <p:sp>
        <p:nvSpPr>
          <p:cNvPr id="3" name="Content Placeholder 2"/>
          <p:cNvSpPr>
            <a:spLocks noGrp="1"/>
          </p:cNvSpPr>
          <p:nvPr>
            <p:ph sz="half" idx="1"/>
          </p:nvPr>
        </p:nvSpPr>
        <p:spPr>
          <a:xfrm>
            <a:off x="252000" y="1600200"/>
            <a:ext cx="4243800" cy="430212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Content Placeholder 3"/>
          <p:cNvSpPr>
            <a:spLocks noGrp="1"/>
          </p:cNvSpPr>
          <p:nvPr>
            <p:ph sz="half" idx="2"/>
          </p:nvPr>
        </p:nvSpPr>
        <p:spPr>
          <a:xfrm>
            <a:off x="4648199" y="1600200"/>
            <a:ext cx="4246563" cy="430212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Text Placeholder 8"/>
          <p:cNvSpPr>
            <a:spLocks noGrp="1"/>
          </p:cNvSpPr>
          <p:nvPr>
            <p:ph type="body" sz="quarter" idx="13"/>
          </p:nvPr>
        </p:nvSpPr>
        <p:spPr>
          <a:xfrm>
            <a:off x="252000" y="627888"/>
            <a:ext cx="8656638" cy="345948"/>
          </a:xfrm>
        </p:spPr>
        <p:txBody>
          <a:bodyPr tIns="0"/>
          <a:lstStyle>
            <a:lvl1pPr>
              <a:spcAft>
                <a:spcPts val="0"/>
              </a:spcAft>
              <a:defRPr sz="1600">
                <a:solidFill>
                  <a:schemeClr val="bg1"/>
                </a:solidFill>
                <a:latin typeface="Segoe" pitchFamily="34" charset="0"/>
              </a:defRPr>
            </a:lvl1pPr>
          </a:lstStyle>
          <a:p>
            <a:pPr lvl="0"/>
            <a:r>
              <a:rPr lang="de-DE" dirty="0" smtClean="0"/>
              <a:t>Textmasterformate durch Klicken bearbeiten</a:t>
            </a:r>
          </a:p>
        </p:txBody>
      </p:sp>
      <p:sp>
        <p:nvSpPr>
          <p:cNvPr id="11"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3"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250825" y="1535113"/>
            <a:ext cx="4246563" cy="639762"/>
          </a:xfrm>
        </p:spPr>
        <p:txBody>
          <a:bodyPr anchor="b">
            <a:noAutofit/>
          </a:bodyPr>
          <a:lstStyle>
            <a:lvl1pPr marL="0" indent="0">
              <a:buNone/>
              <a:defRPr sz="1600" b="0">
                <a:latin typeface="Sego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Content Placeholder 3"/>
          <p:cNvSpPr>
            <a:spLocks noGrp="1"/>
          </p:cNvSpPr>
          <p:nvPr>
            <p:ph sz="half" idx="2"/>
          </p:nvPr>
        </p:nvSpPr>
        <p:spPr>
          <a:xfrm>
            <a:off x="252000" y="2174875"/>
            <a:ext cx="4245388" cy="3727450"/>
          </a:xfrm>
        </p:spPr>
        <p:txBody>
          <a:bodyPr>
            <a:no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ext Placeholder 4"/>
          <p:cNvSpPr>
            <a:spLocks noGrp="1"/>
          </p:cNvSpPr>
          <p:nvPr>
            <p:ph type="body" sz="quarter" idx="3"/>
          </p:nvPr>
        </p:nvSpPr>
        <p:spPr>
          <a:xfrm>
            <a:off x="4645025" y="1535113"/>
            <a:ext cx="4249738" cy="639762"/>
          </a:xfrm>
        </p:spPr>
        <p:txBody>
          <a:bodyPr anchor="b">
            <a:noAutofit/>
          </a:bodyPr>
          <a:lstStyle>
            <a:lvl1pPr marL="0" indent="0">
              <a:buNone/>
              <a:defRPr sz="1600" b="0">
                <a:latin typeface="Sego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Content Placeholder 5"/>
          <p:cNvSpPr>
            <a:spLocks noGrp="1"/>
          </p:cNvSpPr>
          <p:nvPr>
            <p:ph sz="quarter" idx="4"/>
          </p:nvPr>
        </p:nvSpPr>
        <p:spPr>
          <a:xfrm>
            <a:off x="4645025" y="2174875"/>
            <a:ext cx="4249738" cy="3727450"/>
          </a:xfrm>
        </p:spPr>
        <p:txBody>
          <a:bodyPr>
            <a:no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0" name="Text Placeholder 8"/>
          <p:cNvSpPr>
            <a:spLocks noGrp="1"/>
          </p:cNvSpPr>
          <p:nvPr>
            <p:ph type="body" sz="quarter" idx="13"/>
          </p:nvPr>
        </p:nvSpPr>
        <p:spPr>
          <a:xfrm>
            <a:off x="252000" y="627888"/>
            <a:ext cx="8656638" cy="345948"/>
          </a:xfrm>
        </p:spPr>
        <p:txBody>
          <a:bodyPr tIns="0">
            <a:noAutofit/>
          </a:bodyPr>
          <a:lstStyle>
            <a:lvl1pPr>
              <a:spcAft>
                <a:spcPts val="0"/>
              </a:spcAft>
              <a:defRPr sz="1600">
                <a:solidFill>
                  <a:schemeClr val="bg1"/>
                </a:solidFill>
                <a:latin typeface="Segoe" pitchFamily="34" charset="0"/>
              </a:defRPr>
            </a:lvl1pPr>
          </a:lstStyle>
          <a:p>
            <a:pPr lvl="0"/>
            <a:r>
              <a:rPr lang="de-DE" dirty="0" smtClean="0"/>
              <a:t>Textmasterformate durch Klicken bearbeiten</a:t>
            </a:r>
          </a:p>
        </p:txBody>
      </p:sp>
      <p:sp>
        <p:nvSpPr>
          <p:cNvPr id="14" name="Footer Placeholder 4"/>
          <p:cNvSpPr>
            <a:spLocks noGrp="1"/>
          </p:cNvSpPr>
          <p:nvPr>
            <p:ph type="ftr" sz="quarter" idx="14"/>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6" name="Slide Number Placeholder 5"/>
          <p:cNvSpPr>
            <a:spLocks noGrp="1"/>
          </p:cNvSpPr>
          <p:nvPr>
            <p:ph type="sldNum" sz="quarter" idx="15"/>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und Subtitel">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8656638" cy="442705"/>
          </a:xfrm>
        </p:spPr>
        <p:txBody>
          <a:bodyPr/>
          <a:lstStyle/>
          <a:p>
            <a:r>
              <a:rPr lang="de-DE" smtClean="0"/>
              <a:t>Titelmasterformat durch Klicken bearbeiten</a:t>
            </a:r>
            <a:endParaRPr lang="en-US"/>
          </a:p>
        </p:txBody>
      </p:sp>
      <p:sp>
        <p:nvSpPr>
          <p:cNvPr id="6" name="Text Placeholder 8"/>
          <p:cNvSpPr>
            <a:spLocks noGrp="1"/>
          </p:cNvSpPr>
          <p:nvPr>
            <p:ph type="body" sz="quarter" idx="13"/>
          </p:nvPr>
        </p:nvSpPr>
        <p:spPr>
          <a:xfrm>
            <a:off x="251999" y="627888"/>
            <a:ext cx="8656639" cy="345948"/>
          </a:xfrm>
        </p:spPr>
        <p:txBody>
          <a:bodyPr tIns="0"/>
          <a:lstStyle>
            <a:lvl1pPr>
              <a:spcAft>
                <a:spcPts val="0"/>
              </a:spcAft>
              <a:defRPr sz="1600">
                <a:solidFill>
                  <a:schemeClr val="bg1"/>
                </a:solidFill>
                <a:latin typeface="Segoe" pitchFamily="34" charset="0"/>
              </a:defRPr>
            </a:lvl1pPr>
          </a:lstStyle>
          <a:p>
            <a:pPr lvl="0"/>
            <a:r>
              <a:rPr lang="de-DE" dirty="0" smtClean="0"/>
              <a:t>Textmasterformate durch Klicken bearbeiten</a:t>
            </a:r>
          </a:p>
        </p:txBody>
      </p:sp>
      <p:sp>
        <p:nvSpPr>
          <p:cNvPr id="8"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0"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8656638" cy="442705"/>
          </a:xfrm>
        </p:spPr>
        <p:txBody>
          <a:bodyPr/>
          <a:lstStyle/>
          <a:p>
            <a:r>
              <a:rPr lang="de-DE" smtClean="0"/>
              <a:t>Titelmasterformat durch Klicken bearbeiten</a:t>
            </a:r>
            <a:endParaRPr lang="en-US"/>
          </a:p>
        </p:txBody>
      </p:sp>
      <p:sp>
        <p:nvSpPr>
          <p:cNvPr id="8"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0"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8"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dirty="0" smtClean="0"/>
              <a:t>GEMEINSAM GEGEN DEN TREND</a:t>
            </a:r>
            <a:endParaRPr lang="en-US" dirty="0"/>
          </a:p>
        </p:txBody>
      </p:sp>
      <p:sp>
        <p:nvSpPr>
          <p:cNvPr id="10"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11" name="Rechteck 10"/>
          <p:cNvSpPr/>
          <p:nvPr userDrawn="1"/>
        </p:nvSpPr>
        <p:spPr>
          <a:xfrm>
            <a:off x="0" y="-215660"/>
            <a:ext cx="9143999" cy="6581954"/>
          </a:xfrm>
          <a:prstGeom prst="rect">
            <a:avLst/>
          </a:prstGeom>
          <a:gradFill flip="none" rotWithShape="1">
            <a:gsLst>
              <a:gs pos="0">
                <a:schemeClr val="accent2"/>
              </a:gs>
              <a:gs pos="50000">
                <a:schemeClr val="bg2">
                  <a:tint val="44500"/>
                  <a:satMod val="160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2" descr="\\.psf\Home\Desktop\newDividerMask.png"/>
          <p:cNvPicPr>
            <a:picLocks noChangeAspect="1" noChangeArrowheads="1"/>
          </p:cNvPicPr>
          <p:nvPr userDrawn="1"/>
        </p:nvPicPr>
        <p:blipFill>
          <a:blip r:embed="rId2">
            <a:lum/>
          </a:blip>
          <a:srcRect/>
          <a:stretch>
            <a:fillRect/>
          </a:stretch>
        </p:blipFill>
        <p:spPr bwMode="auto">
          <a:xfrm>
            <a:off x="0" y="6010656"/>
            <a:ext cx="9144000" cy="847344"/>
          </a:xfrm>
          <a:prstGeom prst="rect">
            <a:avLst/>
          </a:prstGeom>
          <a:noFill/>
        </p:spPr>
      </p:pic>
      <p:sp>
        <p:nvSpPr>
          <p:cNvPr id="4" name="Footer Placeholder 4"/>
          <p:cNvSpPr>
            <a:spLocks noGrp="1"/>
          </p:cNvSpPr>
          <p:nvPr>
            <p:ph type="ftr" sz="quarter" idx="3"/>
          </p:nvPr>
        </p:nvSpPr>
        <p:spPr>
          <a:xfrm>
            <a:off x="7242591" y="6555600"/>
            <a:ext cx="1653796" cy="148826"/>
          </a:xfrm>
          <a:prstGeom prst="rect">
            <a:avLst/>
          </a:prstGeom>
        </p:spPr>
        <p:txBody>
          <a:bodyPr vert="horz" lIns="0" tIns="45720" rIns="0" bIns="45720" rtlCol="0" anchor="ctr"/>
          <a:lstStyle>
            <a:lvl1pPr algn="r">
              <a:defRPr sz="700" b="1">
                <a:solidFill>
                  <a:schemeClr val="tx1"/>
                </a:solidFill>
                <a:latin typeface="Verdana" pitchFamily="34" charset="0"/>
                <a:cs typeface="Verdana" pitchFamily="34" charset="0"/>
              </a:defRPr>
            </a:lvl1pPr>
          </a:lstStyle>
          <a:p>
            <a:r>
              <a:rPr lang="en-US" dirty="0" smtClean="0"/>
              <a:t>GEMEINSAM GEGEN DEN TREND</a:t>
            </a:r>
            <a:endParaRPr lang="en-US" dirty="0"/>
          </a:p>
        </p:txBody>
      </p:sp>
    </p:spTree>
  </p:cSld>
  <p:clrMapOvr>
    <a:masterClrMapping/>
  </p:clrMapOvr>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eedback Slide">
    <p:spTree>
      <p:nvGrpSpPr>
        <p:cNvPr id="1" name=""/>
        <p:cNvGrpSpPr/>
        <p:nvPr/>
      </p:nvGrpSpPr>
      <p:grpSpPr>
        <a:xfrm>
          <a:off x="0" y="0"/>
          <a:ext cx="0" cy="0"/>
          <a:chOff x="0" y="0"/>
          <a:chExt cx="0" cy="0"/>
        </a:xfrm>
      </p:grpSpPr>
      <p:sp>
        <p:nvSpPr>
          <p:cNvPr id="20" name="Rechteck 19"/>
          <p:cNvSpPr/>
          <p:nvPr userDrawn="1"/>
        </p:nvSpPr>
        <p:spPr>
          <a:xfrm>
            <a:off x="1768415" y="1951793"/>
            <a:ext cx="7126348" cy="2939362"/>
          </a:xfrm>
          <a:prstGeom prst="rect">
            <a:avLst/>
          </a:prstGeom>
          <a:gradFill>
            <a:gsLst>
              <a:gs pos="0">
                <a:schemeClr val="accent6">
                  <a:lumMod val="60000"/>
                  <a:lumOff val="40000"/>
                </a:schemeClr>
              </a:gs>
              <a:gs pos="35000">
                <a:schemeClr val="accent6">
                  <a:lumMod val="40000"/>
                  <a:lumOff val="60000"/>
                </a:schemeClr>
              </a:gs>
              <a:gs pos="100000">
                <a:schemeClr val="accent6">
                  <a:lumMod val="20000"/>
                  <a:lumOff val="80000"/>
                </a:schemeClr>
              </a:gs>
            </a:gsLst>
          </a:gra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pic>
        <p:nvPicPr>
          <p:cNvPr id="9219" name="Picture 3" descr="C:\Documents and Settings\Andrew Johnson\My Documents\01_Freelance_Design\Siegel+Gale\MS Partners\PPT\exports\back_cover_logo300.png"/>
          <p:cNvPicPr>
            <a:picLocks noChangeAspect="1" noChangeArrowheads="1"/>
          </p:cNvPicPr>
          <p:nvPr userDrawn="1"/>
        </p:nvPicPr>
        <p:blipFill>
          <a:blip r:embed="rId2"/>
          <a:srcRect/>
          <a:stretch>
            <a:fillRect/>
          </a:stretch>
        </p:blipFill>
        <p:spPr bwMode="auto">
          <a:xfrm>
            <a:off x="6254709" y="356191"/>
            <a:ext cx="2627381" cy="801626"/>
          </a:xfrm>
          <a:prstGeom prst="rect">
            <a:avLst/>
          </a:prstGeom>
          <a:noFill/>
        </p:spPr>
      </p:pic>
      <p:pic>
        <p:nvPicPr>
          <p:cNvPr id="8" name="Picture 2" descr="\\.psf\Home\Desktop\newDividerMask.png"/>
          <p:cNvPicPr>
            <a:picLocks noChangeAspect="1" noChangeArrowheads="1"/>
          </p:cNvPicPr>
          <p:nvPr userDrawn="1"/>
        </p:nvPicPr>
        <p:blipFill>
          <a:blip r:embed="rId3"/>
          <a:srcRect/>
          <a:stretch>
            <a:fillRect/>
          </a:stretch>
        </p:blipFill>
        <p:spPr bwMode="auto">
          <a:xfrm>
            <a:off x="0" y="6010656"/>
            <a:ext cx="9144000" cy="847344"/>
          </a:xfrm>
          <a:prstGeom prst="rect">
            <a:avLst/>
          </a:prstGeom>
          <a:noFill/>
        </p:spPr>
      </p:pic>
      <p:sp>
        <p:nvSpPr>
          <p:cNvPr id="9" name="Footer Placeholder 4"/>
          <p:cNvSpPr>
            <a:spLocks noGrp="1"/>
          </p:cNvSpPr>
          <p:nvPr>
            <p:ph type="ftr" sz="quarter" idx="3"/>
          </p:nvPr>
        </p:nvSpPr>
        <p:spPr>
          <a:xfrm>
            <a:off x="7243200" y="6555600"/>
            <a:ext cx="1653796" cy="148826"/>
          </a:xfrm>
          <a:prstGeom prst="rect">
            <a:avLst/>
          </a:prstGeom>
        </p:spPr>
        <p:txBody>
          <a:bodyPr vert="horz" lIns="0" tIns="45720" rIns="0" bIns="45720" rtlCol="0" anchor="ctr"/>
          <a:lstStyle>
            <a:lvl1pPr algn="r">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21" name="Eingekerbter Richtungspfeil 20"/>
          <p:cNvSpPr/>
          <p:nvPr userDrawn="1"/>
        </p:nvSpPr>
        <p:spPr bwMode="auto">
          <a:xfrm>
            <a:off x="979066" y="1940299"/>
            <a:ext cx="2645426" cy="2956614"/>
          </a:xfrm>
          <a:prstGeom prst="chevron">
            <a:avLst>
              <a:gd name="adj" fmla="val 32705"/>
            </a:avLst>
          </a:prstGeom>
          <a:solidFill>
            <a:schemeClr val="bg1"/>
          </a:solidFill>
          <a:ln>
            <a:noFill/>
            <a:headEnd/>
            <a:tailEnd/>
          </a:ln>
          <a:effectLst/>
        </p:spPr>
        <p:style>
          <a:lnRef idx="1">
            <a:schemeClr val="accent2"/>
          </a:lnRef>
          <a:fillRef idx="3">
            <a:schemeClr val="accent2"/>
          </a:fillRef>
          <a:effectRef idx="2">
            <a:schemeClr val="accent2"/>
          </a:effectRef>
          <a:fontRef idx="minor">
            <a:schemeClr val="lt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FFFFFF"/>
              </a:solidFill>
              <a:latin typeface="Segoe" pitchFamily="34" charset="0"/>
            </a:endParaRPr>
          </a:p>
        </p:txBody>
      </p:sp>
      <p:sp>
        <p:nvSpPr>
          <p:cNvPr id="22" name="Textfeld 21"/>
          <p:cNvSpPr txBox="1"/>
          <p:nvPr userDrawn="1"/>
        </p:nvSpPr>
        <p:spPr>
          <a:xfrm>
            <a:off x="3868875" y="2103033"/>
            <a:ext cx="4578689" cy="374461"/>
          </a:xfrm>
          <a:prstGeom prst="rect">
            <a:avLst/>
          </a:prstGeom>
          <a:noFill/>
        </p:spPr>
        <p:txBody>
          <a:bodyPr wrap="none" lIns="0" rtlCol="0">
            <a:spAutoFit/>
          </a:bodyPr>
          <a:lstStyle/>
          <a:p>
            <a:pPr lvl="0" algn="l" defTabSz="914400" rtl="0" eaLnBrk="1" latinLnBrk="0" hangingPunct="1">
              <a:lnSpc>
                <a:spcPts val="2200"/>
              </a:lnSpc>
              <a:buFont typeface="Arial" pitchFamily="34" charset="0"/>
            </a:pPr>
            <a:r>
              <a:rPr lang="de-DE" sz="1900" kern="1200" dirty="0" smtClean="0">
                <a:solidFill>
                  <a:schemeClr val="bg2"/>
                </a:solidFill>
                <a:latin typeface="Segoe Semibold" pitchFamily="34" charset="0"/>
                <a:ea typeface="+mn-ea"/>
                <a:cs typeface="+mn-cs"/>
              </a:rPr>
              <a:t>Ihr persönliches Feedback ist uns wichtig!</a:t>
            </a:r>
          </a:p>
        </p:txBody>
      </p:sp>
      <p:sp>
        <p:nvSpPr>
          <p:cNvPr id="23" name="Textfeld 22"/>
          <p:cNvSpPr txBox="1"/>
          <p:nvPr userDrawn="1"/>
        </p:nvSpPr>
        <p:spPr>
          <a:xfrm>
            <a:off x="4021288" y="2642364"/>
            <a:ext cx="4453848" cy="374461"/>
          </a:xfrm>
          <a:prstGeom prst="rect">
            <a:avLst/>
          </a:prstGeom>
          <a:noFill/>
        </p:spPr>
        <p:txBody>
          <a:bodyPr wrap="none" lIns="0" rtlCol="0">
            <a:spAutoFit/>
          </a:bodyPr>
          <a:lstStyle/>
          <a:p>
            <a:pPr marL="233363" lvl="1" indent="-233363" algn="l" defTabSz="914400" rtl="0" eaLnBrk="1" latinLnBrk="0" hangingPunct="1">
              <a:lnSpc>
                <a:spcPts val="2200"/>
              </a:lnSpc>
              <a:spcBef>
                <a:spcPts val="1100"/>
              </a:spcBef>
              <a:buClr>
                <a:schemeClr val="accent2"/>
              </a:buClr>
              <a:buSzPct val="85000"/>
              <a:buFont typeface="Arial" pitchFamily="34" charset="0"/>
              <a:buChar char="•"/>
            </a:pPr>
            <a:r>
              <a:rPr lang="de-DE" sz="1600" kern="1200" baseline="0" dirty="0" smtClean="0">
                <a:solidFill>
                  <a:schemeClr val="tx2"/>
                </a:solidFill>
                <a:latin typeface="Segoe" pitchFamily="34" charset="0"/>
                <a:ea typeface="+mn-ea"/>
                <a:cs typeface="+mn-cs"/>
              </a:rPr>
              <a:t>Bitte füllen Sie jetzt Ihren Feedbackbogen aus.</a:t>
            </a:r>
          </a:p>
        </p:txBody>
      </p:sp>
      <p:sp>
        <p:nvSpPr>
          <p:cNvPr id="24" name="Textfeld 23"/>
          <p:cNvSpPr txBox="1"/>
          <p:nvPr userDrawn="1"/>
        </p:nvSpPr>
        <p:spPr>
          <a:xfrm>
            <a:off x="4245564" y="3227343"/>
            <a:ext cx="4169411" cy="656590"/>
          </a:xfrm>
          <a:prstGeom prst="rect">
            <a:avLst/>
          </a:prstGeom>
          <a:noFill/>
        </p:spPr>
        <p:txBody>
          <a:bodyPr wrap="none" lIns="0" rtlCol="0">
            <a:spAutoFit/>
          </a:bodyPr>
          <a:lstStyle/>
          <a:p>
            <a:pPr marL="233363" lvl="1" indent="-233363" algn="l" defTabSz="914400" rtl="0" eaLnBrk="1" latinLnBrk="0" hangingPunct="1">
              <a:lnSpc>
                <a:spcPts val="2200"/>
              </a:lnSpc>
              <a:spcBef>
                <a:spcPts val="1100"/>
              </a:spcBef>
              <a:buClr>
                <a:schemeClr val="accent2"/>
              </a:buClr>
              <a:buSzPct val="85000"/>
              <a:buFont typeface="Arial" pitchFamily="34" charset="0"/>
              <a:buChar char="•"/>
            </a:pPr>
            <a:r>
              <a:rPr lang="de-DE" sz="1600" kern="1200" baseline="0" dirty="0" smtClean="0">
                <a:solidFill>
                  <a:schemeClr val="tx2"/>
                </a:solidFill>
                <a:latin typeface="Segoe" pitchFamily="34" charset="0"/>
                <a:ea typeface="+mn-ea"/>
                <a:cs typeface="+mn-cs"/>
              </a:rPr>
              <a:t>Tragen Sie bitte oben rechts die eindeutige</a:t>
            </a:r>
            <a:br>
              <a:rPr lang="de-DE" sz="1600" kern="1200" baseline="0" dirty="0" smtClean="0">
                <a:solidFill>
                  <a:schemeClr val="tx2"/>
                </a:solidFill>
                <a:latin typeface="Segoe" pitchFamily="34" charset="0"/>
                <a:ea typeface="+mn-ea"/>
                <a:cs typeface="+mn-cs"/>
              </a:rPr>
            </a:br>
            <a:r>
              <a:rPr lang="de-DE" sz="1600" kern="1200" baseline="0" dirty="0" smtClean="0">
                <a:solidFill>
                  <a:schemeClr val="tx2"/>
                </a:solidFill>
                <a:latin typeface="Segoe" pitchFamily="34" charset="0"/>
                <a:ea typeface="+mn-ea"/>
                <a:cs typeface="+mn-cs"/>
              </a:rPr>
              <a:t>Partner-Nr. von Ihrem Namensschild ein.</a:t>
            </a:r>
            <a:endParaRPr lang="de-DE" sz="1800" kern="1200" dirty="0" smtClean="0">
              <a:solidFill>
                <a:schemeClr val="tx2"/>
              </a:solidFill>
              <a:latin typeface="Segoe Semibold" pitchFamily="34" charset="0"/>
              <a:ea typeface="+mn-ea"/>
              <a:cs typeface="+mn-cs"/>
            </a:endParaRPr>
          </a:p>
        </p:txBody>
      </p:sp>
      <p:sp>
        <p:nvSpPr>
          <p:cNvPr id="25" name="Textfeld 24"/>
          <p:cNvSpPr txBox="1"/>
          <p:nvPr userDrawn="1"/>
        </p:nvSpPr>
        <p:spPr>
          <a:xfrm>
            <a:off x="3670490" y="4109751"/>
            <a:ext cx="4802597" cy="374461"/>
          </a:xfrm>
          <a:prstGeom prst="rect">
            <a:avLst/>
          </a:prstGeom>
          <a:noFill/>
        </p:spPr>
        <p:txBody>
          <a:bodyPr wrap="none" lIns="0" rtlCol="0">
            <a:spAutoFit/>
          </a:bodyPr>
          <a:lstStyle/>
          <a:p>
            <a:pPr marL="233363" lvl="1" indent="-233363" algn="l" defTabSz="914400" rtl="0" eaLnBrk="1" latinLnBrk="0" hangingPunct="1">
              <a:lnSpc>
                <a:spcPts val="2200"/>
              </a:lnSpc>
              <a:spcBef>
                <a:spcPts val="1100"/>
              </a:spcBef>
              <a:buClr>
                <a:schemeClr val="accent2"/>
              </a:buClr>
              <a:buSzPct val="85000"/>
              <a:buFont typeface="Arial" pitchFamily="34" charset="0"/>
              <a:buChar char="•"/>
            </a:pPr>
            <a:r>
              <a:rPr lang="de-DE" sz="1600" kern="1200" baseline="0" dirty="0" smtClean="0">
                <a:solidFill>
                  <a:schemeClr val="tx2"/>
                </a:solidFill>
                <a:latin typeface="Segoe" pitchFamily="34" charset="0"/>
                <a:ea typeface="+mn-ea"/>
                <a:cs typeface="+mn-cs"/>
              </a:rPr>
              <a:t>Bitte geben Sie den Feedbackbogen an der Tür ab.</a:t>
            </a:r>
            <a:endParaRPr lang="de-DE" sz="1800" kern="1200" dirty="0" smtClean="0">
              <a:solidFill>
                <a:schemeClr val="tx2"/>
              </a:solidFill>
              <a:latin typeface="Segoe Semibold" pitchFamily="34" charset="0"/>
              <a:ea typeface="+mn-ea"/>
              <a:cs typeface="+mn-cs"/>
            </a:endParaRPr>
          </a:p>
        </p:txBody>
      </p:sp>
      <p:pic>
        <p:nvPicPr>
          <p:cNvPr id="28" name="Grafik 27" descr="kvpfeile_090624.png"/>
          <p:cNvPicPr>
            <a:picLocks noChangeAspect="1"/>
          </p:cNvPicPr>
          <p:nvPr userDrawn="1"/>
        </p:nvPicPr>
        <p:blipFill>
          <a:blip r:embed="rId4"/>
          <a:stretch>
            <a:fillRect/>
          </a:stretch>
        </p:blipFill>
        <p:spPr>
          <a:xfrm>
            <a:off x="244877" y="1951794"/>
            <a:ext cx="3396866" cy="2939362"/>
          </a:xfrm>
          <a:prstGeom prst="rect">
            <a:avLst/>
          </a:prstGeom>
        </p:spPr>
      </p:pic>
    </p:spTree>
  </p:cSld>
  <p:clrMapOvr>
    <a:masterClrMapping/>
  </p:clrMapOvr>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elen Dank">
    <p:spTree>
      <p:nvGrpSpPr>
        <p:cNvPr id="1" name=""/>
        <p:cNvGrpSpPr/>
        <p:nvPr/>
      </p:nvGrpSpPr>
      <p:grpSpPr>
        <a:xfrm>
          <a:off x="0" y="0"/>
          <a:ext cx="0" cy="0"/>
          <a:chOff x="0" y="0"/>
          <a:chExt cx="0" cy="0"/>
        </a:xfrm>
      </p:grpSpPr>
      <p:pic>
        <p:nvPicPr>
          <p:cNvPr id="8" name="Picture 2" descr="\\.psf\Home\Desktop\newDividerMask.png"/>
          <p:cNvPicPr>
            <a:picLocks noChangeAspect="1" noChangeArrowheads="1"/>
          </p:cNvPicPr>
          <p:nvPr userDrawn="1"/>
        </p:nvPicPr>
        <p:blipFill>
          <a:blip r:embed="rId2"/>
          <a:srcRect/>
          <a:stretch>
            <a:fillRect/>
          </a:stretch>
        </p:blipFill>
        <p:spPr bwMode="auto">
          <a:xfrm>
            <a:off x="0" y="6010656"/>
            <a:ext cx="9144000" cy="847344"/>
          </a:xfrm>
          <a:prstGeom prst="rect">
            <a:avLst/>
          </a:prstGeom>
          <a:noFill/>
        </p:spPr>
      </p:pic>
      <p:sp>
        <p:nvSpPr>
          <p:cNvPr id="9" name="Footer Placeholder 4"/>
          <p:cNvSpPr>
            <a:spLocks noGrp="1"/>
          </p:cNvSpPr>
          <p:nvPr>
            <p:ph type="ftr" sz="quarter" idx="3"/>
          </p:nvPr>
        </p:nvSpPr>
        <p:spPr>
          <a:xfrm>
            <a:off x="7242591" y="6555600"/>
            <a:ext cx="1653796" cy="148826"/>
          </a:xfrm>
          <a:prstGeom prst="rect">
            <a:avLst/>
          </a:prstGeom>
        </p:spPr>
        <p:txBody>
          <a:bodyPr vert="horz" lIns="0" tIns="45720" rIns="0" bIns="45720" rtlCol="0" anchor="ctr"/>
          <a:lstStyle>
            <a:lvl1pPr algn="r">
              <a:defRPr sz="700" b="1">
                <a:solidFill>
                  <a:schemeClr val="tx1"/>
                </a:solidFill>
                <a:latin typeface="Verdana" pitchFamily="34" charset="0"/>
                <a:cs typeface="Verdana" pitchFamily="34" charset="0"/>
              </a:defRPr>
            </a:lvl1pPr>
          </a:lstStyle>
          <a:p>
            <a:r>
              <a:rPr lang="en-US" dirty="0" smtClean="0"/>
              <a:t>GEMEINSAM GEGEN DEN TREND</a:t>
            </a:r>
            <a:endParaRPr lang="en-US" dirty="0"/>
          </a:p>
        </p:txBody>
      </p:sp>
      <p:pic>
        <p:nvPicPr>
          <p:cNvPr id="10" name="Picture 3" descr="C:\Documents and Settings\Andrew Johnson\My Documents\01_Freelance_Design\Siegel+Gale\MS Partners\PPT\exports\back_cover_logo300.png"/>
          <p:cNvPicPr>
            <a:picLocks noChangeAspect="1" noChangeArrowheads="1"/>
          </p:cNvPicPr>
          <p:nvPr userDrawn="1"/>
        </p:nvPicPr>
        <p:blipFill>
          <a:blip r:embed="rId3"/>
          <a:srcRect/>
          <a:stretch>
            <a:fillRect/>
          </a:stretch>
        </p:blipFill>
        <p:spPr bwMode="auto">
          <a:xfrm>
            <a:off x="6254709" y="356191"/>
            <a:ext cx="2627381" cy="801626"/>
          </a:xfrm>
          <a:prstGeom prst="rect">
            <a:avLst/>
          </a:prstGeom>
          <a:noFill/>
        </p:spPr>
      </p:pic>
      <p:sp>
        <p:nvSpPr>
          <p:cNvPr id="11" name="Inhaltsplatzhalter 6"/>
          <p:cNvSpPr>
            <a:spLocks noGrp="1"/>
          </p:cNvSpPr>
          <p:nvPr>
            <p:ph sz="quarter" idx="14" hasCustomPrompt="1"/>
          </p:nvPr>
        </p:nvSpPr>
        <p:spPr>
          <a:xfrm>
            <a:off x="246027" y="2212042"/>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2" name="Inhaltsplatzhalter 6"/>
          <p:cNvSpPr>
            <a:spLocks noGrp="1"/>
          </p:cNvSpPr>
          <p:nvPr>
            <p:ph sz="quarter" idx="15" hasCustomPrompt="1"/>
          </p:nvPr>
        </p:nvSpPr>
        <p:spPr>
          <a:xfrm>
            <a:off x="246027" y="1926290"/>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Vorname</a:t>
            </a:r>
          </a:p>
        </p:txBody>
      </p:sp>
      <p:sp>
        <p:nvSpPr>
          <p:cNvPr id="13" name="Inhaltsplatzhalter 6"/>
          <p:cNvSpPr>
            <a:spLocks noGrp="1"/>
          </p:cNvSpPr>
          <p:nvPr>
            <p:ph sz="quarter" idx="16" hasCustomPrompt="1"/>
          </p:nvPr>
        </p:nvSpPr>
        <p:spPr>
          <a:xfrm>
            <a:off x="246027" y="2569232"/>
            <a:ext cx="2848011"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14" name="Inhaltsplatzhalter 6"/>
          <p:cNvSpPr>
            <a:spLocks noGrp="1"/>
          </p:cNvSpPr>
          <p:nvPr>
            <p:ph sz="quarter" idx="17" hasCustomPrompt="1"/>
          </p:nvPr>
        </p:nvSpPr>
        <p:spPr>
          <a:xfrm>
            <a:off x="3152739" y="2212042"/>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5" name="Inhaltsplatzhalter 6"/>
          <p:cNvSpPr>
            <a:spLocks noGrp="1"/>
          </p:cNvSpPr>
          <p:nvPr>
            <p:ph sz="quarter" idx="18" hasCustomPrompt="1"/>
          </p:nvPr>
        </p:nvSpPr>
        <p:spPr>
          <a:xfrm>
            <a:off x="3152739" y="1926290"/>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16" name="Inhaltsplatzhalter 6"/>
          <p:cNvSpPr>
            <a:spLocks noGrp="1"/>
          </p:cNvSpPr>
          <p:nvPr>
            <p:ph sz="quarter" idx="19" hasCustomPrompt="1"/>
          </p:nvPr>
        </p:nvSpPr>
        <p:spPr>
          <a:xfrm>
            <a:off x="3152739" y="2569232"/>
            <a:ext cx="2848011"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17" name="Inhaltsplatzhalter 6"/>
          <p:cNvSpPr>
            <a:spLocks noGrp="1"/>
          </p:cNvSpPr>
          <p:nvPr>
            <p:ph sz="quarter" idx="20" hasCustomPrompt="1"/>
          </p:nvPr>
        </p:nvSpPr>
        <p:spPr>
          <a:xfrm>
            <a:off x="6048375" y="2212042"/>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8" name="Inhaltsplatzhalter 6"/>
          <p:cNvSpPr>
            <a:spLocks noGrp="1"/>
          </p:cNvSpPr>
          <p:nvPr>
            <p:ph sz="quarter" idx="21" hasCustomPrompt="1"/>
          </p:nvPr>
        </p:nvSpPr>
        <p:spPr>
          <a:xfrm>
            <a:off x="6048375" y="1926290"/>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19" name="Inhaltsplatzhalter 6"/>
          <p:cNvSpPr>
            <a:spLocks noGrp="1"/>
          </p:cNvSpPr>
          <p:nvPr>
            <p:ph sz="quarter" idx="22" hasCustomPrompt="1"/>
          </p:nvPr>
        </p:nvSpPr>
        <p:spPr>
          <a:xfrm>
            <a:off x="6048376" y="2569232"/>
            <a:ext cx="2833714"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20" name="Inhaltsplatzhalter 6"/>
          <p:cNvSpPr>
            <a:spLocks noGrp="1"/>
          </p:cNvSpPr>
          <p:nvPr>
            <p:ph sz="quarter" idx="23" hasCustomPrompt="1"/>
          </p:nvPr>
        </p:nvSpPr>
        <p:spPr>
          <a:xfrm>
            <a:off x="3152739" y="3277664"/>
            <a:ext cx="2848011" cy="1214447"/>
          </a:xfrm>
          <a:prstGeom prst="rect">
            <a:avLst/>
          </a:prstGeom>
        </p:spPr>
        <p:txBody>
          <a:bodyPr lIns="0" tIns="45712" rIns="91424" bIns="45712">
            <a:noAutofit/>
          </a:bodyPr>
          <a:lstStyle>
            <a:lvl1pPr marL="0" indent="0">
              <a:buNone/>
              <a:defRPr lang="de-DE" sz="14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Firma + </a:t>
            </a:r>
            <a:r>
              <a:rPr lang="de-DE" dirty="0" err="1" smtClean="0"/>
              <a:t>Strasse</a:t>
            </a:r>
            <a:r>
              <a:rPr lang="de-DE" dirty="0" smtClean="0"/>
              <a:t> + D – PLZ Ort</a:t>
            </a:r>
          </a:p>
        </p:txBody>
      </p:sp>
      <p:sp>
        <p:nvSpPr>
          <p:cNvPr id="21" name="Inhaltsplatzhalter 6"/>
          <p:cNvSpPr>
            <a:spLocks noGrp="1"/>
          </p:cNvSpPr>
          <p:nvPr>
            <p:ph sz="quarter" idx="24" hasCustomPrompt="1"/>
          </p:nvPr>
        </p:nvSpPr>
        <p:spPr>
          <a:xfrm>
            <a:off x="3152739" y="4690509"/>
            <a:ext cx="2848011" cy="1214447"/>
          </a:xfrm>
          <a:prstGeom prst="rect">
            <a:avLst/>
          </a:prstGeom>
        </p:spPr>
        <p:txBody>
          <a:bodyPr lIns="0" tIns="45712" rIns="91424" bIns="45712">
            <a:noAutofit/>
          </a:bodyPr>
          <a:lstStyle>
            <a:lvl1pPr marL="0" indent="0">
              <a:buNone/>
              <a:defRPr lang="de-DE" sz="14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Tel. + E-Mail + URL</a:t>
            </a:r>
          </a:p>
        </p:txBody>
      </p:sp>
      <p:sp>
        <p:nvSpPr>
          <p:cNvPr id="22" name="Inhaltsplatzhalter 6"/>
          <p:cNvSpPr>
            <a:spLocks noGrp="1"/>
          </p:cNvSpPr>
          <p:nvPr>
            <p:ph sz="quarter" idx="25" hasCustomPrompt="1"/>
          </p:nvPr>
        </p:nvSpPr>
        <p:spPr>
          <a:xfrm>
            <a:off x="246027" y="3277664"/>
            <a:ext cx="2848011" cy="1214447"/>
          </a:xfrm>
          <a:prstGeom prst="rect">
            <a:avLst/>
          </a:prstGeom>
        </p:spPr>
        <p:txBody>
          <a:bodyPr lIns="0" tIns="45712" rIns="91424" bIns="45712">
            <a:noAutofit/>
          </a:bodyPr>
          <a:lstStyle>
            <a:lvl1pPr marL="0" indent="0">
              <a:buNone/>
              <a:defRPr lang="de-DE" sz="14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Firma + </a:t>
            </a:r>
            <a:r>
              <a:rPr lang="de-DE" dirty="0" err="1" smtClean="0"/>
              <a:t>Strasse</a:t>
            </a:r>
            <a:r>
              <a:rPr lang="de-DE" dirty="0" smtClean="0"/>
              <a:t> + D – PLZ Ort</a:t>
            </a:r>
          </a:p>
        </p:txBody>
      </p:sp>
      <p:sp>
        <p:nvSpPr>
          <p:cNvPr id="23" name="Inhaltsplatzhalter 6"/>
          <p:cNvSpPr>
            <a:spLocks noGrp="1"/>
          </p:cNvSpPr>
          <p:nvPr>
            <p:ph sz="quarter" idx="26" hasCustomPrompt="1"/>
          </p:nvPr>
        </p:nvSpPr>
        <p:spPr>
          <a:xfrm>
            <a:off x="246027" y="4690509"/>
            <a:ext cx="2848011" cy="1214447"/>
          </a:xfrm>
          <a:prstGeom prst="rect">
            <a:avLst/>
          </a:prstGeom>
        </p:spPr>
        <p:txBody>
          <a:bodyPr lIns="0" tIns="45712" rIns="91424" bIns="45712">
            <a:noAutofit/>
          </a:bodyPr>
          <a:lstStyle>
            <a:lvl1pPr marL="0" indent="0">
              <a:buNone/>
              <a:defRPr lang="de-DE" sz="14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Tel. + E-Mail + URL</a:t>
            </a:r>
          </a:p>
        </p:txBody>
      </p:sp>
      <p:sp>
        <p:nvSpPr>
          <p:cNvPr id="24" name="Inhaltsplatzhalter 6"/>
          <p:cNvSpPr>
            <a:spLocks noGrp="1"/>
          </p:cNvSpPr>
          <p:nvPr>
            <p:ph sz="quarter" idx="27" hasCustomPrompt="1"/>
          </p:nvPr>
        </p:nvSpPr>
        <p:spPr>
          <a:xfrm>
            <a:off x="6048376" y="3277664"/>
            <a:ext cx="2848011" cy="1214447"/>
          </a:xfrm>
          <a:prstGeom prst="rect">
            <a:avLst/>
          </a:prstGeom>
        </p:spPr>
        <p:txBody>
          <a:bodyPr lIns="0" tIns="45712" rIns="91424" bIns="45712">
            <a:noAutofit/>
          </a:bodyPr>
          <a:lstStyle>
            <a:lvl1pPr marL="0" indent="0">
              <a:buNone/>
              <a:defRPr lang="de-DE" sz="14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Firma + </a:t>
            </a:r>
            <a:r>
              <a:rPr lang="de-DE" dirty="0" err="1" smtClean="0"/>
              <a:t>Strasse</a:t>
            </a:r>
            <a:r>
              <a:rPr lang="de-DE" dirty="0" smtClean="0"/>
              <a:t> + D – PLZ Ort</a:t>
            </a:r>
          </a:p>
        </p:txBody>
      </p:sp>
      <p:sp>
        <p:nvSpPr>
          <p:cNvPr id="25" name="Inhaltsplatzhalter 6"/>
          <p:cNvSpPr>
            <a:spLocks noGrp="1"/>
          </p:cNvSpPr>
          <p:nvPr>
            <p:ph sz="quarter" idx="28" hasCustomPrompt="1"/>
          </p:nvPr>
        </p:nvSpPr>
        <p:spPr>
          <a:xfrm>
            <a:off x="6048376" y="4690509"/>
            <a:ext cx="2848011" cy="1214447"/>
          </a:xfrm>
          <a:prstGeom prst="rect">
            <a:avLst/>
          </a:prstGeom>
        </p:spPr>
        <p:txBody>
          <a:bodyPr lIns="0" tIns="45712" rIns="91424" bIns="45712">
            <a:noAutofit/>
          </a:bodyPr>
          <a:lstStyle>
            <a:lvl1pPr marL="0" indent="0">
              <a:buNone/>
              <a:defRPr lang="de-DE" sz="14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Tel. + E-Mail + URL</a:t>
            </a:r>
          </a:p>
        </p:txBody>
      </p:sp>
      <p:sp>
        <p:nvSpPr>
          <p:cNvPr id="26" name="Textfeld 25"/>
          <p:cNvSpPr txBox="1"/>
          <p:nvPr userDrawn="1"/>
        </p:nvSpPr>
        <p:spPr>
          <a:xfrm>
            <a:off x="252000" y="1324949"/>
            <a:ext cx="4005520" cy="360163"/>
          </a:xfrm>
          <a:prstGeom prst="rect">
            <a:avLst/>
          </a:prstGeom>
          <a:noFill/>
        </p:spPr>
        <p:txBody>
          <a:bodyPr wrap="none" lIns="0" rtlCol="0">
            <a:spAutoFit/>
          </a:bodyPr>
          <a:lstStyle/>
          <a:p>
            <a:pPr marL="0" lvl="0" indent="0" algn="l" defTabSz="914400" rtl="0" eaLnBrk="1" latinLnBrk="0" hangingPunct="1">
              <a:lnSpc>
                <a:spcPts val="2200"/>
              </a:lnSpc>
              <a:spcBef>
                <a:spcPts val="0"/>
              </a:spcBef>
              <a:spcAft>
                <a:spcPts val="0"/>
              </a:spcAft>
              <a:buFont typeface="Arial" pitchFamily="34" charset="0"/>
              <a:buNone/>
            </a:pPr>
            <a:r>
              <a:rPr lang="de-DE" sz="1800" kern="1200" dirty="0" smtClean="0">
                <a:solidFill>
                  <a:schemeClr val="tx2"/>
                </a:solidFill>
                <a:latin typeface="Segoe Semibold" pitchFamily="34" charset="0"/>
                <a:ea typeface="+mn-ea"/>
                <a:cs typeface="+mn-cs"/>
              </a:rPr>
              <a:t>Vielen Dank für Ihre Aufmerksamkeit!</a:t>
            </a:r>
          </a:p>
        </p:txBody>
      </p:sp>
    </p:spTree>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rtner Network">
    <p:spTree>
      <p:nvGrpSpPr>
        <p:cNvPr id="1" name=""/>
        <p:cNvGrpSpPr/>
        <p:nvPr/>
      </p:nvGrpSpPr>
      <p:grpSpPr>
        <a:xfrm>
          <a:off x="0" y="0"/>
          <a:ext cx="0" cy="0"/>
          <a:chOff x="0" y="0"/>
          <a:chExt cx="0" cy="0"/>
        </a:xfrm>
      </p:grpSpPr>
      <p:pic>
        <p:nvPicPr>
          <p:cNvPr id="9219" name="Picture 3" descr="C:\Documents and Settings\Andrew Johnson\My Documents\01_Freelance_Design\Siegel+Gale\MS Partners\PPT\exports\back_cover_logo300.png"/>
          <p:cNvPicPr>
            <a:picLocks noChangeAspect="1" noChangeArrowheads="1"/>
          </p:cNvPicPr>
          <p:nvPr userDrawn="1"/>
        </p:nvPicPr>
        <p:blipFill>
          <a:blip r:embed="rId2"/>
          <a:srcRect/>
          <a:stretch>
            <a:fillRect/>
          </a:stretch>
        </p:blipFill>
        <p:spPr bwMode="auto">
          <a:xfrm>
            <a:off x="2389508" y="2074522"/>
            <a:ext cx="4394499" cy="1340782"/>
          </a:xfrm>
          <a:prstGeom prst="rect">
            <a:avLst/>
          </a:prstGeom>
          <a:noFill/>
        </p:spPr>
      </p:pic>
      <p:sp>
        <p:nvSpPr>
          <p:cNvPr id="7" name="TextBox 6"/>
          <p:cNvSpPr txBox="1"/>
          <p:nvPr userDrawn="1"/>
        </p:nvSpPr>
        <p:spPr>
          <a:xfrm>
            <a:off x="250825" y="5211186"/>
            <a:ext cx="8643938" cy="553998"/>
          </a:xfrm>
          <a:prstGeom prst="rect">
            <a:avLst/>
          </a:prstGeom>
          <a:noFill/>
        </p:spPr>
        <p:txBody>
          <a:bodyPr wrap="square" lIns="0" rIns="0" rtlCol="0">
            <a:spAutoFit/>
          </a:bodyPr>
          <a:lstStyle/>
          <a:p>
            <a:pPr algn="just">
              <a:lnSpc>
                <a:spcPts val="900"/>
              </a:lnSpc>
            </a:pPr>
            <a:r>
              <a:rPr lang="en-US" sz="650" dirty="0" smtClean="0">
                <a:solidFill>
                  <a:schemeClr val="tx2"/>
                </a:solidFill>
                <a:latin typeface="Verdana" pitchFamily="34" charset="0"/>
                <a:cs typeface="Verdana" pitchFamily="34" charset="0"/>
              </a:rPr>
              <a:t>©</a:t>
            </a:r>
            <a:r>
              <a:rPr lang="en-US" sz="650" baseline="0" dirty="0" smtClean="0">
                <a:solidFill>
                  <a:schemeClr val="tx2"/>
                </a:solidFill>
                <a:latin typeface="Verdana" pitchFamily="34" charset="0"/>
                <a:cs typeface="Verdana" pitchFamily="34" charset="0"/>
              </a:rPr>
              <a:t> </a:t>
            </a:r>
            <a:r>
              <a:rPr lang="en-US" sz="650" dirty="0" smtClean="0">
                <a:solidFill>
                  <a:schemeClr val="tx2"/>
                </a:solidFill>
                <a:latin typeface="Verdana" pitchFamily="34" charset="0"/>
                <a:cs typeface="Verdana" pitchFamily="34" charset="0"/>
              </a:rPr>
              <a:t>2008 Microsoft Corporation. All rights reserved. Microsoft,</a:t>
            </a:r>
            <a:r>
              <a:rPr lang="en-US" sz="650" baseline="0" dirty="0" smtClean="0">
                <a:solidFill>
                  <a:schemeClr val="tx2"/>
                </a:solidFill>
                <a:latin typeface="Verdana" pitchFamily="34" charset="0"/>
                <a:cs typeface="Verdana" pitchFamily="34" charset="0"/>
              </a:rPr>
              <a: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presentations. Because Microsoft must respond to changing market conditions, it should not be interpreted to be a commitment on the part of Microsoft, and Microsoft cannot guarantee the accuracy of any information provided after the date of this presentation.</a:t>
            </a:r>
            <a:br>
              <a:rPr lang="en-US" sz="650" baseline="0" dirty="0" smtClean="0">
                <a:solidFill>
                  <a:schemeClr val="tx2"/>
                </a:solidFill>
                <a:latin typeface="Verdana" pitchFamily="34" charset="0"/>
                <a:cs typeface="Verdana" pitchFamily="34" charset="0"/>
              </a:rPr>
            </a:br>
            <a:r>
              <a:rPr lang="en-US" sz="650" baseline="0" dirty="0" smtClean="0">
                <a:solidFill>
                  <a:schemeClr val="tx2"/>
                </a:solidFill>
                <a:latin typeface="Verdana" pitchFamily="34" charset="0"/>
                <a:cs typeface="Verdana" pitchFamily="34" charset="0"/>
              </a:rPr>
              <a:t>MICROSOFT MAKES NO WARRANTIES, EXPRESS, IMPLIED OR STATUTORY, AS TO THE INFORMATION IN THIS PRESENTATION.</a:t>
            </a:r>
            <a:endParaRPr lang="en-US" sz="650" dirty="0" smtClean="0">
              <a:solidFill>
                <a:schemeClr val="tx2"/>
              </a:solidFill>
              <a:latin typeface="Verdana" pitchFamily="34" charset="0"/>
              <a:cs typeface="Verdana" pitchFamily="34" charset="0"/>
            </a:endParaRPr>
          </a:p>
        </p:txBody>
      </p:sp>
      <p:pic>
        <p:nvPicPr>
          <p:cNvPr id="8" name="Picture 2" descr="\\.psf\Home\Desktop\newDividerMask.png"/>
          <p:cNvPicPr>
            <a:picLocks noChangeAspect="1" noChangeArrowheads="1"/>
          </p:cNvPicPr>
          <p:nvPr userDrawn="1"/>
        </p:nvPicPr>
        <p:blipFill>
          <a:blip r:embed="rId3"/>
          <a:srcRect/>
          <a:stretch>
            <a:fillRect/>
          </a:stretch>
        </p:blipFill>
        <p:spPr bwMode="auto">
          <a:xfrm>
            <a:off x="0" y="6010656"/>
            <a:ext cx="9144000" cy="847344"/>
          </a:xfrm>
          <a:prstGeom prst="rect">
            <a:avLst/>
          </a:prstGeom>
          <a:noFill/>
        </p:spPr>
      </p:pic>
      <p:sp>
        <p:nvSpPr>
          <p:cNvPr id="5" name="Footer Placeholder 4"/>
          <p:cNvSpPr>
            <a:spLocks noGrp="1"/>
          </p:cNvSpPr>
          <p:nvPr>
            <p:ph type="ftr" sz="quarter" idx="3"/>
          </p:nvPr>
        </p:nvSpPr>
        <p:spPr>
          <a:xfrm>
            <a:off x="7242591" y="6555600"/>
            <a:ext cx="1653796" cy="148826"/>
          </a:xfrm>
          <a:prstGeom prst="rect">
            <a:avLst/>
          </a:prstGeom>
        </p:spPr>
        <p:txBody>
          <a:bodyPr vert="horz" lIns="0" tIns="45720" rIns="0" bIns="45720" rtlCol="0" anchor="ctr"/>
          <a:lstStyle>
            <a:lvl1pPr algn="r">
              <a:defRPr sz="700" b="1">
                <a:solidFill>
                  <a:schemeClr val="tx1"/>
                </a:solidFill>
                <a:latin typeface="Verdana" pitchFamily="34" charset="0"/>
                <a:cs typeface="Verdana" pitchFamily="34" charset="0"/>
              </a:defRPr>
            </a:lvl1pPr>
          </a:lstStyle>
          <a:p>
            <a:r>
              <a:rPr lang="en-US" dirty="0" smtClean="0"/>
              <a:t>GEMEINSAM GEGEN DEN TREND</a:t>
            </a:r>
            <a:endParaRPr lang="en-US" dirty="0"/>
          </a:p>
        </p:txBody>
      </p:sp>
    </p:spTree>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Folie mit zwei Zeilen Headline">
    <p:spTree>
      <p:nvGrpSpPr>
        <p:cNvPr id="1" name=""/>
        <p:cNvGrpSpPr/>
        <p:nvPr/>
      </p:nvGrpSpPr>
      <p:grpSpPr>
        <a:xfrm>
          <a:off x="0" y="0"/>
          <a:ext cx="0" cy="0"/>
          <a:chOff x="0" y="0"/>
          <a:chExt cx="0" cy="0"/>
        </a:xfrm>
      </p:grpSpPr>
      <p:sp>
        <p:nvSpPr>
          <p:cNvPr id="7" name="Title 1"/>
          <p:cNvSpPr>
            <a:spLocks noGrp="1"/>
          </p:cNvSpPr>
          <p:nvPr>
            <p:ph type="ctrTitle"/>
          </p:nvPr>
        </p:nvSpPr>
        <p:spPr>
          <a:xfrm>
            <a:off x="238125" y="3420341"/>
            <a:ext cx="8656638" cy="857257"/>
          </a:xfrm>
        </p:spPr>
        <p:txBody>
          <a:bodyPr anchor="t" anchorCtr="0">
            <a:noAutofit/>
          </a:bodyPr>
          <a:lstStyle>
            <a:lvl1pPr algn="l">
              <a:defRPr sz="2600">
                <a:solidFill>
                  <a:schemeClr val="tx2"/>
                </a:solidFill>
              </a:defRPr>
            </a:lvl1pPr>
          </a:lstStyle>
          <a:p>
            <a:r>
              <a:rPr lang="de-DE" dirty="0" smtClean="0"/>
              <a:t>Titelmasterformat durch Klicken bearbeiten</a:t>
            </a:r>
            <a:endParaRPr lang="en-US" dirty="0"/>
          </a:p>
        </p:txBody>
      </p:sp>
      <p:sp>
        <p:nvSpPr>
          <p:cNvPr id="8" name="Subtitle 2"/>
          <p:cNvSpPr>
            <a:spLocks noGrp="1"/>
          </p:cNvSpPr>
          <p:nvPr>
            <p:ph type="subTitle" idx="1"/>
          </p:nvPr>
        </p:nvSpPr>
        <p:spPr>
          <a:xfrm>
            <a:off x="236502" y="4387792"/>
            <a:ext cx="8656638" cy="373926"/>
          </a:xfrm>
        </p:spPr>
        <p:txBody>
          <a:bodyPr>
            <a:noAutofit/>
          </a:bodyPr>
          <a:lstStyle>
            <a:lvl1pPr marL="0" indent="0" algn="l">
              <a:lnSpc>
                <a:spcPts val="1800"/>
              </a:lnSpc>
              <a:spcBef>
                <a:spcPts val="0"/>
              </a:spcBef>
              <a:spcAft>
                <a:spcPts val="0"/>
              </a:spcAft>
              <a:buNone/>
              <a:defRPr sz="2000">
                <a:solidFill>
                  <a:schemeClr val="bg2"/>
                </a:solidFill>
                <a:latin typeface="Segoe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pic>
        <p:nvPicPr>
          <p:cNvPr id="9" name="Picture 2" descr="C:\Documents and Settings\Andrew Johnson\My Documents\01_Freelance_Design\Siegel+Gale\MS Partners\PPT\exports\title2_gradientNmask.png"/>
          <p:cNvPicPr>
            <a:picLocks noChangeAspect="1" noChangeArrowheads="1"/>
          </p:cNvPicPr>
          <p:nvPr userDrawn="1"/>
        </p:nvPicPr>
        <p:blipFill>
          <a:blip r:embed="rId2" cstate="screen"/>
          <a:srcRect/>
          <a:stretch>
            <a:fillRect/>
          </a:stretch>
        </p:blipFill>
        <p:spPr bwMode="auto">
          <a:xfrm>
            <a:off x="0" y="2172"/>
            <a:ext cx="9144000" cy="3436354"/>
          </a:xfrm>
          <a:prstGeom prst="rect">
            <a:avLst/>
          </a:prstGeom>
          <a:noFill/>
        </p:spPr>
      </p:pic>
      <p:pic>
        <p:nvPicPr>
          <p:cNvPr id="11" name="Picture 4" descr="C:\Documents and Settings\Andrew Johnson\My Documents\01_Freelance_Design\Siegel+Gale\MS Partners\PPT\exports\slide_logo300.png"/>
          <p:cNvPicPr>
            <a:picLocks noChangeAspect="1" noChangeArrowheads="1"/>
          </p:cNvPicPr>
          <p:nvPr userDrawn="1"/>
        </p:nvPicPr>
        <p:blipFill>
          <a:blip r:embed="rId3"/>
          <a:srcRect/>
          <a:stretch>
            <a:fillRect/>
          </a:stretch>
        </p:blipFill>
        <p:spPr bwMode="auto">
          <a:xfrm>
            <a:off x="6088271" y="5813297"/>
            <a:ext cx="2806492" cy="858396"/>
          </a:xfrm>
          <a:prstGeom prst="rect">
            <a:avLst/>
          </a:prstGeom>
          <a:noFill/>
        </p:spPr>
      </p:pic>
      <p:sp>
        <p:nvSpPr>
          <p:cNvPr id="12" name="Inhaltsplatzhalter 6"/>
          <p:cNvSpPr>
            <a:spLocks noGrp="1"/>
          </p:cNvSpPr>
          <p:nvPr>
            <p:ph sz="quarter" idx="14" hasCustomPrompt="1"/>
          </p:nvPr>
        </p:nvSpPr>
        <p:spPr>
          <a:xfrm>
            <a:off x="246027" y="5257020"/>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3" name="Inhaltsplatzhalter 6"/>
          <p:cNvSpPr>
            <a:spLocks noGrp="1"/>
          </p:cNvSpPr>
          <p:nvPr>
            <p:ph sz="quarter" idx="15" hasCustomPrompt="1"/>
          </p:nvPr>
        </p:nvSpPr>
        <p:spPr>
          <a:xfrm>
            <a:off x="246027" y="4971268"/>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14" name="Inhaltsplatzhalter 6"/>
          <p:cNvSpPr>
            <a:spLocks noGrp="1"/>
          </p:cNvSpPr>
          <p:nvPr>
            <p:ph sz="quarter" idx="16" hasCustomPrompt="1"/>
          </p:nvPr>
        </p:nvSpPr>
        <p:spPr>
          <a:xfrm>
            <a:off x="246027" y="5614210"/>
            <a:ext cx="2848011"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15" name="Inhaltsplatzhalter 6"/>
          <p:cNvSpPr>
            <a:spLocks noGrp="1"/>
          </p:cNvSpPr>
          <p:nvPr>
            <p:ph sz="quarter" idx="17" hasCustomPrompt="1"/>
          </p:nvPr>
        </p:nvSpPr>
        <p:spPr>
          <a:xfrm>
            <a:off x="3152739" y="5257020"/>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6" name="Inhaltsplatzhalter 6"/>
          <p:cNvSpPr>
            <a:spLocks noGrp="1"/>
          </p:cNvSpPr>
          <p:nvPr>
            <p:ph sz="quarter" idx="18" hasCustomPrompt="1"/>
          </p:nvPr>
        </p:nvSpPr>
        <p:spPr>
          <a:xfrm>
            <a:off x="3152739" y="4971268"/>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17" name="Inhaltsplatzhalter 6"/>
          <p:cNvSpPr>
            <a:spLocks noGrp="1"/>
          </p:cNvSpPr>
          <p:nvPr>
            <p:ph sz="quarter" idx="19" hasCustomPrompt="1"/>
          </p:nvPr>
        </p:nvSpPr>
        <p:spPr>
          <a:xfrm>
            <a:off x="3152739" y="5614210"/>
            <a:ext cx="2848011"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sp>
        <p:nvSpPr>
          <p:cNvPr id="18" name="Inhaltsplatzhalter 6"/>
          <p:cNvSpPr>
            <a:spLocks noGrp="1"/>
          </p:cNvSpPr>
          <p:nvPr>
            <p:ph sz="quarter" idx="20" hasCustomPrompt="1"/>
          </p:nvPr>
        </p:nvSpPr>
        <p:spPr>
          <a:xfrm>
            <a:off x="6048375" y="5257020"/>
            <a:ext cx="2848011" cy="285752"/>
          </a:xfrm>
          <a:prstGeom prst="rect">
            <a:avLst/>
          </a:prstGeom>
        </p:spPr>
        <p:txBody>
          <a:bodyPr lIns="0" tIns="45712" rIns="91424" bIns="45712">
            <a:noAutofit/>
          </a:bodyPr>
          <a:lstStyle>
            <a:lvl1pPr marL="0" indent="0">
              <a:buNone/>
              <a:defRPr sz="16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Nachname</a:t>
            </a:r>
          </a:p>
        </p:txBody>
      </p:sp>
      <p:sp>
        <p:nvSpPr>
          <p:cNvPr id="19" name="Inhaltsplatzhalter 6"/>
          <p:cNvSpPr>
            <a:spLocks noGrp="1"/>
          </p:cNvSpPr>
          <p:nvPr>
            <p:ph sz="quarter" idx="21" hasCustomPrompt="1"/>
          </p:nvPr>
        </p:nvSpPr>
        <p:spPr>
          <a:xfrm>
            <a:off x="6048375" y="4971268"/>
            <a:ext cx="2848011" cy="285752"/>
          </a:xfrm>
          <a:prstGeom prst="rect">
            <a:avLst/>
          </a:prstGeom>
        </p:spPr>
        <p:txBody>
          <a:bodyPr lIns="0" tIns="45712" rIns="91424" bIns="45712">
            <a:noAutofit/>
          </a:bodyPr>
          <a:lstStyle>
            <a:lvl1pPr marL="0" indent="0">
              <a:buNone/>
              <a:defRPr lang="de-DE" sz="1600" kern="1200" dirty="0" smtClean="0">
                <a:solidFill>
                  <a:schemeClr val="bg2"/>
                </a:solidFill>
                <a:latin typeface="Segoe" pitchFamily="34" charset="0"/>
                <a:ea typeface="+mn-ea"/>
                <a:cs typeface="+mn-cs"/>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marL="0" lvl="0" indent="0" algn="l" defTabSz="914400" rtl="0" eaLnBrk="1" latinLnBrk="0" hangingPunct="1">
              <a:lnSpc>
                <a:spcPts val="2200"/>
              </a:lnSpc>
              <a:spcBef>
                <a:spcPts val="0"/>
              </a:spcBef>
              <a:spcAft>
                <a:spcPts val="1100"/>
              </a:spcAft>
              <a:buFont typeface="Arial" pitchFamily="34" charset="0"/>
              <a:buNone/>
            </a:pPr>
            <a:r>
              <a:rPr lang="de-DE" dirty="0" smtClean="0"/>
              <a:t>Vorname</a:t>
            </a:r>
          </a:p>
        </p:txBody>
      </p:sp>
      <p:sp>
        <p:nvSpPr>
          <p:cNvPr id="20" name="Inhaltsplatzhalter 6"/>
          <p:cNvSpPr>
            <a:spLocks noGrp="1"/>
          </p:cNvSpPr>
          <p:nvPr>
            <p:ph sz="quarter" idx="22" hasCustomPrompt="1"/>
          </p:nvPr>
        </p:nvSpPr>
        <p:spPr>
          <a:xfrm>
            <a:off x="6048376" y="5614210"/>
            <a:ext cx="2038350" cy="500067"/>
          </a:xfrm>
          <a:prstGeom prst="rect">
            <a:avLst/>
          </a:prstGeom>
        </p:spPr>
        <p:txBody>
          <a:bodyPr lIns="0" tIns="45712" rIns="91424" bIns="45712">
            <a:noAutofit/>
          </a:bodyPr>
          <a:lstStyle>
            <a:lvl1pPr marL="0" indent="0">
              <a:buNone/>
              <a:defRPr sz="1400">
                <a:solidFill>
                  <a:schemeClr val="bg2"/>
                </a:solidFill>
                <a:latin typeface="Segoe" pitchFamily="34" charset="0"/>
              </a:defRPr>
            </a:lvl1pPr>
            <a:lvl2pPr>
              <a:defRPr sz="2900">
                <a:latin typeface="Segoe" pitchFamily="34" charset="0"/>
              </a:defRPr>
            </a:lvl2pPr>
            <a:lvl3pPr>
              <a:defRPr sz="2900">
                <a:latin typeface="Segoe" pitchFamily="34" charset="0"/>
              </a:defRPr>
            </a:lvl3pPr>
            <a:lvl4pPr>
              <a:defRPr sz="2900">
                <a:latin typeface="Segoe" pitchFamily="34" charset="0"/>
              </a:defRPr>
            </a:lvl4pPr>
            <a:lvl5pPr>
              <a:defRPr sz="2900">
                <a:latin typeface="Segoe" pitchFamily="34" charset="0"/>
              </a:defRPr>
            </a:lvl5pPr>
          </a:lstStyle>
          <a:p>
            <a:pPr lvl="0"/>
            <a:r>
              <a:rPr lang="de-DE" dirty="0" smtClean="0"/>
              <a:t>Titel</a:t>
            </a:r>
          </a:p>
          <a:p>
            <a:pPr lvl="0"/>
            <a:endParaRPr lang="de-DE" dirty="0" smtClean="0"/>
          </a:p>
        </p:txBody>
      </p:sp>
      <p:grpSp>
        <p:nvGrpSpPr>
          <p:cNvPr id="21" name="Gruppieren 20"/>
          <p:cNvGrpSpPr/>
          <p:nvPr userDrawn="1"/>
        </p:nvGrpSpPr>
        <p:grpSpPr>
          <a:xfrm>
            <a:off x="1434513" y="417571"/>
            <a:ext cx="6159678" cy="2475727"/>
            <a:chOff x="1434513" y="417571"/>
            <a:chExt cx="6159678" cy="2475727"/>
          </a:xfrm>
        </p:grpSpPr>
        <p:pic>
          <p:nvPicPr>
            <p:cNvPr id="22" name="Grafik 21" descr="kvgegen_090624.png"/>
            <p:cNvPicPr>
              <a:picLocks noChangeAspect="1"/>
            </p:cNvPicPr>
            <p:nvPr userDrawn="1"/>
          </p:nvPicPr>
          <p:blipFill>
            <a:blip r:embed="rId4"/>
            <a:stretch>
              <a:fillRect/>
            </a:stretch>
          </p:blipFill>
          <p:spPr>
            <a:xfrm>
              <a:off x="4563956" y="519379"/>
              <a:ext cx="3005258" cy="1763956"/>
            </a:xfrm>
            <a:prstGeom prst="rect">
              <a:avLst/>
            </a:prstGeom>
          </p:spPr>
        </p:pic>
        <p:pic>
          <p:nvPicPr>
            <p:cNvPr id="23" name="Grafik 22" descr="kvpk_090624.png"/>
            <p:cNvPicPr>
              <a:picLocks noChangeAspect="1"/>
            </p:cNvPicPr>
            <p:nvPr userDrawn="1"/>
          </p:nvPicPr>
          <p:blipFill>
            <a:blip r:embed="rId5"/>
            <a:stretch>
              <a:fillRect/>
            </a:stretch>
          </p:blipFill>
          <p:spPr>
            <a:xfrm rot="21480000">
              <a:off x="4626239" y="2715204"/>
              <a:ext cx="2967952" cy="170246"/>
            </a:xfrm>
            <a:prstGeom prst="rect">
              <a:avLst/>
            </a:prstGeom>
          </p:spPr>
        </p:pic>
        <p:pic>
          <p:nvPicPr>
            <p:cNvPr id="24" name="Grafik 23" descr="kvpfeile_090624.png"/>
            <p:cNvPicPr>
              <a:picLocks noChangeAspect="1"/>
            </p:cNvPicPr>
            <p:nvPr userDrawn="1"/>
          </p:nvPicPr>
          <p:blipFill>
            <a:blip r:embed="rId6"/>
            <a:stretch>
              <a:fillRect/>
            </a:stretch>
          </p:blipFill>
          <p:spPr>
            <a:xfrm>
              <a:off x="1434513" y="417571"/>
              <a:ext cx="2861068" cy="2475727"/>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0"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
        <p:nvSpPr>
          <p:cNvPr id="5" name="Textfeld 4"/>
          <p:cNvSpPr txBox="1"/>
          <p:nvPr userDrawn="1"/>
        </p:nvSpPr>
        <p:spPr>
          <a:xfrm>
            <a:off x="252000" y="295890"/>
            <a:ext cx="1007648" cy="374461"/>
          </a:xfrm>
          <a:prstGeom prst="rect">
            <a:avLst/>
          </a:prstGeom>
          <a:noFill/>
        </p:spPr>
        <p:txBody>
          <a:bodyPr wrap="none" lIns="0" rtlCol="0">
            <a:spAutoFit/>
          </a:bodyPr>
          <a:lstStyle/>
          <a:p>
            <a:pPr marL="0" lvl="0" indent="0" algn="l" defTabSz="914400" rtl="0" eaLnBrk="1" latinLnBrk="0" hangingPunct="1">
              <a:lnSpc>
                <a:spcPts val="2200"/>
              </a:lnSpc>
              <a:spcBef>
                <a:spcPts val="0"/>
              </a:spcBef>
              <a:spcAft>
                <a:spcPts val="0"/>
              </a:spcAft>
              <a:buFont typeface="Arial" pitchFamily="34" charset="0"/>
              <a:buNone/>
            </a:pPr>
            <a:r>
              <a:rPr lang="de-DE" sz="2100" kern="1200" dirty="0" smtClean="0">
                <a:solidFill>
                  <a:schemeClr val="bg1"/>
                </a:solidFill>
                <a:latin typeface="Segoe" pitchFamily="34" charset="0"/>
                <a:ea typeface="+mn-ea"/>
                <a:cs typeface="+mn-cs"/>
              </a:rPr>
              <a:t>Agenda</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ub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3493" y="246064"/>
            <a:ext cx="8648954" cy="439736"/>
          </a:xfrm>
        </p:spPr>
        <p:txBody>
          <a:bodyPr/>
          <a:lstStyle/>
          <a:p>
            <a:r>
              <a:rPr lang="de-DE" dirty="0" smtClean="0"/>
              <a:t>Titelmasterformat durch Klicken bearbeiten</a:t>
            </a:r>
            <a:endParaRPr lang="en-US" dirty="0"/>
          </a:p>
        </p:txBody>
      </p:sp>
      <p:sp>
        <p:nvSpPr>
          <p:cNvPr id="3" name="Content Placeholder 2"/>
          <p:cNvSpPr>
            <a:spLocks noGrp="1"/>
          </p:cNvSpPr>
          <p:nvPr>
            <p:ph idx="1"/>
          </p:nvPr>
        </p:nvSpPr>
        <p:spPr>
          <a:xfrm>
            <a:off x="249731" y="1502828"/>
            <a:ext cx="8645031" cy="4399497"/>
          </a:xfrm>
        </p:spPr>
        <p:txBody>
          <a:bodyPr/>
          <a:lstStyle>
            <a:lvl1pPr>
              <a:spcAft>
                <a:spcPts val="0"/>
              </a:spcAft>
              <a:defRPr/>
            </a:lvl1pPr>
            <a:lvl2pPr>
              <a:spcBef>
                <a:spcPts val="1100"/>
              </a:spcBef>
              <a:defRPr/>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Text Placeholder 8"/>
          <p:cNvSpPr>
            <a:spLocks noGrp="1"/>
          </p:cNvSpPr>
          <p:nvPr>
            <p:ph type="body" sz="quarter" idx="13"/>
          </p:nvPr>
        </p:nvSpPr>
        <p:spPr>
          <a:xfrm>
            <a:off x="253493" y="627888"/>
            <a:ext cx="8648954" cy="345948"/>
          </a:xfrm>
        </p:spPr>
        <p:txBody>
          <a:bodyPr tIns="0"/>
          <a:lstStyle>
            <a:lvl1pPr>
              <a:spcAft>
                <a:spcPts val="0"/>
              </a:spcAft>
              <a:defRPr sz="1600">
                <a:solidFill>
                  <a:schemeClr val="bg1"/>
                </a:solidFill>
                <a:latin typeface="Segoe" pitchFamily="34" charset="0"/>
              </a:defRPr>
            </a:lvl1pPr>
          </a:lstStyle>
          <a:p>
            <a:pPr lvl="0"/>
            <a:r>
              <a:rPr lang="de-DE" smtClean="0"/>
              <a:t>Textmasterformate durch Klicken bearbeiten</a:t>
            </a:r>
          </a:p>
        </p:txBody>
      </p:sp>
      <p:sp>
        <p:nvSpPr>
          <p:cNvPr id="16"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7"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und Inhalt ohne Bullets für die beiden ersten Textebenen">
    <p:spTree>
      <p:nvGrpSpPr>
        <p:cNvPr id="1" name=""/>
        <p:cNvGrpSpPr/>
        <p:nvPr/>
      </p:nvGrpSpPr>
      <p:grpSpPr>
        <a:xfrm>
          <a:off x="0" y="0"/>
          <a:ext cx="0" cy="0"/>
          <a:chOff x="0" y="0"/>
          <a:chExt cx="0" cy="0"/>
        </a:xfrm>
      </p:grpSpPr>
      <p:sp>
        <p:nvSpPr>
          <p:cNvPr id="2" name="Title 1"/>
          <p:cNvSpPr>
            <a:spLocks noGrp="1"/>
          </p:cNvSpPr>
          <p:nvPr>
            <p:ph type="title"/>
          </p:nvPr>
        </p:nvSpPr>
        <p:spPr>
          <a:xfrm>
            <a:off x="252000" y="246064"/>
            <a:ext cx="8645031" cy="439736"/>
          </a:xfrm>
        </p:spPr>
        <p:txBody>
          <a:bodyPr/>
          <a:lstStyle/>
          <a:p>
            <a:r>
              <a:rPr lang="de-DE" smtClean="0"/>
              <a:t>Titelmasterformat durch Klicken bearbeiten</a:t>
            </a:r>
            <a:endParaRPr lang="en-US"/>
          </a:p>
        </p:txBody>
      </p:sp>
      <p:sp>
        <p:nvSpPr>
          <p:cNvPr id="3" name="Content Placeholder 2"/>
          <p:cNvSpPr>
            <a:spLocks noGrp="1"/>
          </p:cNvSpPr>
          <p:nvPr>
            <p:ph idx="1"/>
          </p:nvPr>
        </p:nvSpPr>
        <p:spPr>
          <a:xfrm>
            <a:off x="253493" y="1502828"/>
            <a:ext cx="8656638" cy="4399497"/>
          </a:xfrm>
        </p:spPr>
        <p:txBody>
          <a:bodyPr rIns="0"/>
          <a:lstStyle>
            <a:lvl1pPr>
              <a:spcAft>
                <a:spcPts val="0"/>
              </a:spcAft>
              <a:defRPr/>
            </a:lvl1pPr>
            <a:lvl2pPr marL="0" indent="0">
              <a:spcBef>
                <a:spcPts val="0"/>
              </a:spcBef>
              <a:buNone/>
              <a:defRPr/>
            </a:lvl2pPr>
            <a:lvl3pPr marL="230188" indent="-230188">
              <a:buClr>
                <a:schemeClr val="accent2"/>
              </a:buClr>
              <a:buFont typeface="Arial" pitchFamily="34" charset="0"/>
              <a:buChar char="•"/>
              <a:defRPr/>
            </a:lvl3pPr>
            <a:lvl4pPr marL="466725" indent="-228600">
              <a:defRPr/>
            </a:lvl4pPr>
            <a:lvl5pPr marL="681038" indent="-228600" defTabSz="91440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ext Placeholder 8"/>
          <p:cNvSpPr>
            <a:spLocks noGrp="1"/>
          </p:cNvSpPr>
          <p:nvPr>
            <p:ph type="body" sz="quarter" idx="13"/>
          </p:nvPr>
        </p:nvSpPr>
        <p:spPr>
          <a:xfrm>
            <a:off x="252000" y="627888"/>
            <a:ext cx="8645030" cy="345948"/>
          </a:xfrm>
        </p:spPr>
        <p:txBody>
          <a:bodyPr tIns="0"/>
          <a:lstStyle>
            <a:lvl1pPr>
              <a:spcAft>
                <a:spcPts val="0"/>
              </a:spcAft>
              <a:defRPr sz="1600">
                <a:solidFill>
                  <a:schemeClr val="bg1"/>
                </a:solidFill>
                <a:latin typeface="Segoe" pitchFamily="34" charset="0"/>
              </a:defRPr>
            </a:lvl1pPr>
          </a:lstStyle>
          <a:p>
            <a:pPr lvl="0"/>
            <a:r>
              <a:rPr lang="de-DE" dirty="0" smtClean="0"/>
              <a:t>Textmasterformate durch Klicken bearbeiten</a:t>
            </a:r>
          </a:p>
        </p:txBody>
      </p:sp>
      <p:sp>
        <p:nvSpPr>
          <p:cNvPr id="13"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4"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Subtitel, Text und Bild">
    <p:spTree>
      <p:nvGrpSpPr>
        <p:cNvPr id="1" name=""/>
        <p:cNvGrpSpPr/>
        <p:nvPr/>
      </p:nvGrpSpPr>
      <p:grpSpPr>
        <a:xfrm>
          <a:off x="0" y="0"/>
          <a:ext cx="0" cy="0"/>
          <a:chOff x="0" y="0"/>
          <a:chExt cx="0" cy="0"/>
        </a:xfrm>
      </p:grpSpPr>
      <p:sp>
        <p:nvSpPr>
          <p:cNvPr id="2" name="Title 1"/>
          <p:cNvSpPr>
            <a:spLocks noGrp="1"/>
          </p:cNvSpPr>
          <p:nvPr>
            <p:ph type="title"/>
          </p:nvPr>
        </p:nvSpPr>
        <p:spPr>
          <a:xfrm>
            <a:off x="251999" y="246064"/>
            <a:ext cx="8642763" cy="439736"/>
          </a:xfrm>
        </p:spPr>
        <p:txBody>
          <a:bodyPr/>
          <a:lstStyle/>
          <a:p>
            <a:r>
              <a:rPr lang="de-DE" smtClean="0"/>
              <a:t>Titelmasterformat durch Klicken bearbeiten</a:t>
            </a:r>
            <a:endParaRPr lang="en-US"/>
          </a:p>
        </p:txBody>
      </p:sp>
      <p:sp>
        <p:nvSpPr>
          <p:cNvPr id="3" name="Content Placeholder 2"/>
          <p:cNvSpPr>
            <a:spLocks noGrp="1"/>
          </p:cNvSpPr>
          <p:nvPr>
            <p:ph idx="1"/>
          </p:nvPr>
        </p:nvSpPr>
        <p:spPr>
          <a:xfrm>
            <a:off x="252000" y="1502827"/>
            <a:ext cx="4407313" cy="4399497"/>
          </a:xfrm>
        </p:spPr>
        <p:txBody>
          <a:bodyPr/>
          <a:lstStyle>
            <a:lvl1pPr>
              <a:spcAft>
                <a:spcPts val="0"/>
              </a:spcAft>
              <a:defRPr/>
            </a:lvl1pPr>
            <a:lvl2pPr>
              <a:spcBef>
                <a:spcPts val="1100"/>
              </a:spcBef>
              <a:defRPr/>
            </a:lvl2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ext Placeholder 8"/>
          <p:cNvSpPr>
            <a:spLocks noGrp="1"/>
          </p:cNvSpPr>
          <p:nvPr>
            <p:ph type="body" sz="quarter" idx="13"/>
          </p:nvPr>
        </p:nvSpPr>
        <p:spPr>
          <a:xfrm>
            <a:off x="251999" y="627888"/>
            <a:ext cx="8642763" cy="345948"/>
          </a:xfrm>
        </p:spPr>
        <p:txBody>
          <a:bodyPr tIns="0"/>
          <a:lstStyle>
            <a:lvl1pPr>
              <a:spcAft>
                <a:spcPts val="0"/>
              </a:spcAft>
              <a:defRPr sz="1600">
                <a:solidFill>
                  <a:schemeClr val="bg1"/>
                </a:solidFill>
                <a:latin typeface="Segoe" pitchFamily="34" charset="0"/>
              </a:defRPr>
            </a:lvl1pPr>
          </a:lstStyle>
          <a:p>
            <a:pPr lvl="0"/>
            <a:r>
              <a:rPr lang="de-DE" smtClean="0"/>
              <a:t>Textmasterformate durch Klicken bearbeiten</a:t>
            </a:r>
          </a:p>
        </p:txBody>
      </p:sp>
      <p:sp>
        <p:nvSpPr>
          <p:cNvPr id="10"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2"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Subtitel, Text und Zitat links Bild rechts">
    <p:spTree>
      <p:nvGrpSpPr>
        <p:cNvPr id="1" name=""/>
        <p:cNvGrpSpPr/>
        <p:nvPr/>
      </p:nvGrpSpPr>
      <p:grpSpPr>
        <a:xfrm>
          <a:off x="0" y="0"/>
          <a:ext cx="0" cy="0"/>
          <a:chOff x="0" y="0"/>
          <a:chExt cx="0" cy="0"/>
        </a:xfrm>
      </p:grpSpPr>
      <p:sp>
        <p:nvSpPr>
          <p:cNvPr id="2" name="Title 1"/>
          <p:cNvSpPr>
            <a:spLocks noGrp="1"/>
          </p:cNvSpPr>
          <p:nvPr>
            <p:ph type="title"/>
          </p:nvPr>
        </p:nvSpPr>
        <p:spPr>
          <a:xfrm>
            <a:off x="251999" y="246064"/>
            <a:ext cx="8642763" cy="439736"/>
          </a:xfrm>
        </p:spPr>
        <p:txBody>
          <a:bodyPr/>
          <a:lstStyle/>
          <a:p>
            <a:r>
              <a:rPr lang="de-DE" smtClean="0"/>
              <a:t>Titelmasterformat durch Klicken bearbeiten</a:t>
            </a:r>
            <a:endParaRPr lang="en-US"/>
          </a:p>
        </p:txBody>
      </p:sp>
      <p:sp>
        <p:nvSpPr>
          <p:cNvPr id="3" name="Content Placeholder 2"/>
          <p:cNvSpPr>
            <a:spLocks noGrp="1"/>
          </p:cNvSpPr>
          <p:nvPr>
            <p:ph idx="1"/>
          </p:nvPr>
        </p:nvSpPr>
        <p:spPr>
          <a:xfrm>
            <a:off x="252000" y="1809750"/>
            <a:ext cx="4407313" cy="4092575"/>
          </a:xfrm>
        </p:spPr>
        <p:txBody>
          <a:bodyPr/>
          <a:lstStyle>
            <a:lvl1pPr marL="138113" indent="-138113">
              <a:spcAft>
                <a:spcPts val="0"/>
              </a:spcAft>
              <a:defRPr/>
            </a:lvl1pPr>
            <a:lvl2pPr marL="142875" indent="0">
              <a:spcBef>
                <a:spcPts val="1100"/>
              </a:spcBef>
              <a:buNone/>
              <a:defRPr/>
            </a:lvl2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9" name="Text Placeholder 8"/>
          <p:cNvSpPr>
            <a:spLocks noGrp="1"/>
          </p:cNvSpPr>
          <p:nvPr>
            <p:ph type="body" sz="quarter" idx="13"/>
          </p:nvPr>
        </p:nvSpPr>
        <p:spPr>
          <a:xfrm>
            <a:off x="251999" y="627888"/>
            <a:ext cx="8642763" cy="345948"/>
          </a:xfrm>
        </p:spPr>
        <p:txBody>
          <a:bodyPr tIns="0"/>
          <a:lstStyle>
            <a:lvl1pPr>
              <a:spcAft>
                <a:spcPts val="0"/>
              </a:spcAft>
              <a:defRPr sz="1600">
                <a:solidFill>
                  <a:schemeClr val="bg1"/>
                </a:solidFill>
                <a:latin typeface="Segoe" pitchFamily="34" charset="0"/>
              </a:defRPr>
            </a:lvl1pPr>
          </a:lstStyle>
          <a:p>
            <a:pPr lvl="0"/>
            <a:r>
              <a:rPr lang="de-DE" smtClean="0"/>
              <a:t>Textmasterformate durch Klicken bearbeiten</a:t>
            </a:r>
          </a:p>
        </p:txBody>
      </p:sp>
      <p:sp>
        <p:nvSpPr>
          <p:cNvPr id="10" name="Footer Placeholder 4"/>
          <p:cNvSpPr>
            <a:spLocks noGrp="1"/>
          </p:cNvSpPr>
          <p:nvPr>
            <p:ph type="ftr" sz="quarter" idx="3"/>
          </p:nvPr>
        </p:nvSpPr>
        <p:spPr>
          <a:xfrm>
            <a:off x="251844" y="6554555"/>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12" name="Slide Number Placeholder 5"/>
          <p:cNvSpPr>
            <a:spLocks noGrp="1"/>
          </p:cNvSpPr>
          <p:nvPr>
            <p:ph type="sldNum" sz="quarter" idx="4"/>
          </p:nvPr>
        </p:nvSpPr>
        <p:spPr>
          <a:xfrm>
            <a:off x="1910405" y="6554555"/>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01">
    <p:spTree>
      <p:nvGrpSpPr>
        <p:cNvPr id="1" name=""/>
        <p:cNvGrpSpPr/>
        <p:nvPr/>
      </p:nvGrpSpPr>
      <p:grpSpPr>
        <a:xfrm>
          <a:off x="0" y="0"/>
          <a:ext cx="0" cy="0"/>
          <a:chOff x="0" y="0"/>
          <a:chExt cx="0" cy="0"/>
        </a:xfrm>
      </p:grpSpPr>
      <p:pic>
        <p:nvPicPr>
          <p:cNvPr id="6" name="Picture 3" descr="C:\Documents and Settings\Andrew Johnson\My Documents\01_Freelance_Design\Siegel+Gale\MS Partners\PPT\exports\divider_image_example.png"/>
          <p:cNvPicPr>
            <a:picLocks noChangeAspect="1" noChangeArrowheads="1"/>
          </p:cNvPicPr>
          <p:nvPr userDrawn="1"/>
        </p:nvPicPr>
        <p:blipFill>
          <a:blip r:embed="rId2"/>
          <a:srcRect/>
          <a:stretch>
            <a:fillRect/>
          </a:stretch>
        </p:blipFill>
        <p:spPr bwMode="auto">
          <a:xfrm>
            <a:off x="377" y="2833048"/>
            <a:ext cx="9143245" cy="3675584"/>
          </a:xfrm>
          <a:prstGeom prst="rect">
            <a:avLst/>
          </a:prstGeom>
          <a:noFill/>
        </p:spPr>
      </p:pic>
      <p:pic>
        <p:nvPicPr>
          <p:cNvPr id="7" name="Picture 4" descr="C:\Documents and Settings\Andrew Johnson\My Documents\01_Freelance_Design\Siegel+Gale\MS Partners\PPT\exports\divider_image_topMask.png"/>
          <p:cNvPicPr>
            <a:picLocks noChangeAspect="1" noChangeArrowheads="1"/>
          </p:cNvPicPr>
          <p:nvPr userDrawn="1"/>
        </p:nvPicPr>
        <p:blipFill>
          <a:blip r:embed="rId3"/>
          <a:srcRect t="9111"/>
          <a:stretch>
            <a:fillRect/>
          </a:stretch>
        </p:blipFill>
        <p:spPr bwMode="auto">
          <a:xfrm>
            <a:off x="0" y="2816225"/>
            <a:ext cx="9144000" cy="376759"/>
          </a:xfrm>
          <a:prstGeom prst="rect">
            <a:avLst/>
          </a:prstGeom>
          <a:noFill/>
        </p:spPr>
      </p:pic>
      <p:pic>
        <p:nvPicPr>
          <p:cNvPr id="8" name="Picture 2" descr="\\.psf\Home\Desktop\newDividerMask.png"/>
          <p:cNvPicPr>
            <a:picLocks noChangeAspect="1" noChangeArrowheads="1"/>
          </p:cNvPicPr>
          <p:nvPr userDrawn="1"/>
        </p:nvPicPr>
        <p:blipFill>
          <a:blip r:embed="rId4"/>
          <a:srcRect/>
          <a:stretch>
            <a:fillRect/>
          </a:stretch>
        </p:blipFill>
        <p:spPr bwMode="auto">
          <a:xfrm>
            <a:off x="0" y="6010656"/>
            <a:ext cx="9144000" cy="847344"/>
          </a:xfrm>
          <a:prstGeom prst="rect">
            <a:avLst/>
          </a:prstGeom>
          <a:noFill/>
        </p:spPr>
      </p:pic>
      <p:pic>
        <p:nvPicPr>
          <p:cNvPr id="9" name="Picture 4" descr="C:\Documents and Settings\Andrew Johnson\My Documents\01_Freelance_Design\Siegel+Gale\MS Partners\PPT\exports\slide_logo300.png"/>
          <p:cNvPicPr>
            <a:picLocks noChangeAspect="1" noChangeArrowheads="1"/>
          </p:cNvPicPr>
          <p:nvPr userDrawn="1"/>
        </p:nvPicPr>
        <p:blipFill>
          <a:blip r:embed="rId5"/>
          <a:srcRect/>
          <a:stretch>
            <a:fillRect/>
          </a:stretch>
        </p:blipFill>
        <p:spPr bwMode="auto">
          <a:xfrm>
            <a:off x="7219950" y="363538"/>
            <a:ext cx="1664211" cy="509017"/>
          </a:xfrm>
          <a:prstGeom prst="rect">
            <a:avLst/>
          </a:prstGeom>
          <a:noFill/>
        </p:spPr>
      </p:pic>
      <p:sp>
        <p:nvSpPr>
          <p:cNvPr id="11" name="Footer Placeholder 4"/>
          <p:cNvSpPr>
            <a:spLocks noGrp="1"/>
          </p:cNvSpPr>
          <p:nvPr>
            <p:ph type="ftr" sz="quarter" idx="3"/>
          </p:nvPr>
        </p:nvSpPr>
        <p:spPr>
          <a:xfrm>
            <a:off x="7243200" y="6555600"/>
            <a:ext cx="1653796" cy="148826"/>
          </a:xfrm>
          <a:prstGeom prst="rect">
            <a:avLst/>
          </a:prstGeom>
        </p:spPr>
        <p:txBody>
          <a:bodyPr vert="horz" lIns="0" tIns="45720" rIns="0" bIns="45720" rtlCol="0" anchor="ctr"/>
          <a:lstStyle>
            <a:lvl1pPr algn="r">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3" name="Text Placeholder 2"/>
          <p:cNvSpPr>
            <a:spLocks noGrp="1"/>
          </p:cNvSpPr>
          <p:nvPr>
            <p:ph type="body" idx="1"/>
          </p:nvPr>
        </p:nvSpPr>
        <p:spPr>
          <a:xfrm>
            <a:off x="252000" y="1368000"/>
            <a:ext cx="8642763" cy="720006"/>
          </a:xfrm>
        </p:spPr>
        <p:txBody>
          <a:bodyPr tIns="0" anchor="t" anchorCtr="0">
            <a:noAutofit/>
          </a:bodyPr>
          <a:lstStyle>
            <a:lvl1pPr marL="233363" indent="-233363">
              <a:buClr>
                <a:schemeClr val="accent2"/>
              </a:buClr>
              <a:buSzPct val="85000"/>
              <a:buFont typeface="Arial" pitchFamily="34" charset="0"/>
              <a:buNone/>
              <a:defRPr sz="2200">
                <a:solidFill>
                  <a:schemeClr val="tx2"/>
                </a:solidFill>
                <a:latin typeface="Segoe"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02">
    <p:spTree>
      <p:nvGrpSpPr>
        <p:cNvPr id="1" name=""/>
        <p:cNvGrpSpPr/>
        <p:nvPr/>
      </p:nvGrpSpPr>
      <p:grpSpPr>
        <a:xfrm>
          <a:off x="0" y="0"/>
          <a:ext cx="0" cy="0"/>
          <a:chOff x="0" y="0"/>
          <a:chExt cx="0" cy="0"/>
        </a:xfrm>
      </p:grpSpPr>
      <p:pic>
        <p:nvPicPr>
          <p:cNvPr id="9" name="Picture 2" descr="C:\Documents and Settings\Andrew Johnson\My Documents\01_Freelance_Design\Siegel+Gale\MS Partners\PPT\exports\title_imageExample.png"/>
          <p:cNvPicPr>
            <a:picLocks noChangeAspect="1" noChangeArrowheads="1"/>
          </p:cNvPicPr>
          <p:nvPr userDrawn="1"/>
        </p:nvPicPr>
        <p:blipFill>
          <a:blip r:embed="rId2" cstate="screen"/>
          <a:srcRect/>
          <a:stretch>
            <a:fillRect/>
          </a:stretch>
        </p:blipFill>
        <p:spPr bwMode="auto">
          <a:xfrm>
            <a:off x="0" y="2833200"/>
            <a:ext cx="9144000" cy="3762632"/>
          </a:xfrm>
          <a:prstGeom prst="rect">
            <a:avLst/>
          </a:prstGeom>
          <a:noFill/>
        </p:spPr>
      </p:pic>
      <p:pic>
        <p:nvPicPr>
          <p:cNvPr id="8" name="Picture 2" descr="\\.psf\Home\Desktop\newDividerMask.png"/>
          <p:cNvPicPr>
            <a:picLocks noChangeAspect="1" noChangeArrowheads="1"/>
          </p:cNvPicPr>
          <p:nvPr userDrawn="1"/>
        </p:nvPicPr>
        <p:blipFill>
          <a:blip r:embed="rId3"/>
          <a:srcRect/>
          <a:stretch>
            <a:fillRect/>
          </a:stretch>
        </p:blipFill>
        <p:spPr bwMode="auto">
          <a:xfrm>
            <a:off x="0" y="6010656"/>
            <a:ext cx="9144000" cy="847344"/>
          </a:xfrm>
          <a:prstGeom prst="rect">
            <a:avLst/>
          </a:prstGeom>
          <a:noFill/>
        </p:spPr>
      </p:pic>
      <p:pic>
        <p:nvPicPr>
          <p:cNvPr id="10" name="Picture 4" descr="C:\Documents and Settings\Andrew Johnson\My Documents\01_Freelance_Design\Siegel+Gale\MS Partners\PPT\exports\slide_logo300.png"/>
          <p:cNvPicPr>
            <a:picLocks noChangeAspect="1" noChangeArrowheads="1"/>
          </p:cNvPicPr>
          <p:nvPr userDrawn="1"/>
        </p:nvPicPr>
        <p:blipFill>
          <a:blip r:embed="rId4"/>
          <a:srcRect/>
          <a:stretch>
            <a:fillRect/>
          </a:stretch>
        </p:blipFill>
        <p:spPr bwMode="auto">
          <a:xfrm>
            <a:off x="7219950" y="363538"/>
            <a:ext cx="1664211" cy="509017"/>
          </a:xfrm>
          <a:prstGeom prst="rect">
            <a:avLst/>
          </a:prstGeom>
          <a:noFill/>
        </p:spPr>
      </p:pic>
      <p:sp>
        <p:nvSpPr>
          <p:cNvPr id="11" name="Footer Placeholder 4"/>
          <p:cNvSpPr>
            <a:spLocks noGrp="1"/>
          </p:cNvSpPr>
          <p:nvPr>
            <p:ph type="ftr" sz="quarter" idx="3"/>
          </p:nvPr>
        </p:nvSpPr>
        <p:spPr>
          <a:xfrm>
            <a:off x="7243200" y="6555600"/>
            <a:ext cx="1653796" cy="148826"/>
          </a:xfrm>
          <a:prstGeom prst="rect">
            <a:avLst/>
          </a:prstGeom>
        </p:spPr>
        <p:txBody>
          <a:bodyPr vert="horz" lIns="0" tIns="45720" rIns="0" bIns="45720" rtlCol="0" anchor="ctr"/>
          <a:lstStyle>
            <a:lvl1pPr algn="r">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3" name="Text Placeholder 2"/>
          <p:cNvSpPr>
            <a:spLocks noGrp="1"/>
          </p:cNvSpPr>
          <p:nvPr>
            <p:ph type="body" idx="1"/>
          </p:nvPr>
        </p:nvSpPr>
        <p:spPr>
          <a:xfrm>
            <a:off x="252000" y="1368000"/>
            <a:ext cx="8642763" cy="720006"/>
          </a:xfrm>
        </p:spPr>
        <p:txBody>
          <a:bodyPr tIns="0" anchor="t" anchorCtr="0">
            <a:noAutofit/>
          </a:bodyPr>
          <a:lstStyle>
            <a:lvl1pPr marL="233363" indent="-233363">
              <a:buClr>
                <a:schemeClr val="accent2"/>
              </a:buClr>
              <a:buSzPct val="85000"/>
              <a:buFont typeface="Arial" pitchFamily="34" charset="0"/>
              <a:buNone/>
              <a:defRPr sz="2200">
                <a:solidFill>
                  <a:schemeClr val="tx2"/>
                </a:solidFill>
                <a:latin typeface="Segoe"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pic>
        <p:nvPicPr>
          <p:cNvPr id="13" name="Picture 4" descr="C:\Documents and Settings\Andrew Johnson\My Documents\01_Freelance_Design\Siegel+Gale\MS Partners\PPT\exports\divider_image_topMask.png"/>
          <p:cNvPicPr>
            <a:picLocks noChangeAspect="1" noChangeArrowheads="1"/>
          </p:cNvPicPr>
          <p:nvPr userDrawn="1"/>
        </p:nvPicPr>
        <p:blipFill>
          <a:blip r:embed="rId5"/>
          <a:srcRect t="9111"/>
          <a:stretch>
            <a:fillRect/>
          </a:stretch>
        </p:blipFill>
        <p:spPr bwMode="auto">
          <a:xfrm>
            <a:off x="0" y="2816225"/>
            <a:ext cx="9144000" cy="376759"/>
          </a:xfrm>
          <a:prstGeom prst="rect">
            <a:avLst/>
          </a:prstGeom>
          <a:noFill/>
        </p:spPr>
      </p:pic>
    </p:spTree>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descr="C:\Documents and Settings\Andrew Johnson\My Documents\01_Freelance_Design\Siegel+Gale\MS Partners\PPT\exports\slide_head1.png"/>
          <p:cNvPicPr>
            <a:picLocks noChangeAspect="1" noChangeArrowheads="1"/>
          </p:cNvPicPr>
          <p:nvPr/>
        </p:nvPicPr>
        <p:blipFill>
          <a:blip r:embed="rId20"/>
          <a:srcRect/>
          <a:stretch>
            <a:fillRect/>
          </a:stretch>
        </p:blipFill>
        <p:spPr bwMode="auto">
          <a:xfrm>
            <a:off x="0" y="0"/>
            <a:ext cx="9144000" cy="1264920"/>
          </a:xfrm>
          <a:prstGeom prst="rect">
            <a:avLst/>
          </a:prstGeom>
          <a:noFill/>
        </p:spPr>
      </p:pic>
      <p:sp>
        <p:nvSpPr>
          <p:cNvPr id="2" name="Title Placeholder 1"/>
          <p:cNvSpPr>
            <a:spLocks noGrp="1"/>
          </p:cNvSpPr>
          <p:nvPr>
            <p:ph type="title"/>
          </p:nvPr>
        </p:nvSpPr>
        <p:spPr>
          <a:xfrm>
            <a:off x="252000" y="252000"/>
            <a:ext cx="8656638" cy="442705"/>
          </a:xfrm>
          <a:prstGeom prst="rect">
            <a:avLst/>
          </a:prstGeom>
        </p:spPr>
        <p:txBody>
          <a:bodyPr vert="horz" lIns="0" tIns="45720" rIns="91440" bIns="45720" rtlCol="0" anchor="t" anchorCtr="0">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3493" y="1502828"/>
            <a:ext cx="8630668" cy="4399497"/>
          </a:xfrm>
          <a:prstGeom prst="rect">
            <a:avLst/>
          </a:prstGeom>
        </p:spPr>
        <p:txBody>
          <a:bodyPr vert="horz" lIns="0" tIns="45720" rIns="91440" bIns="4572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ooter Placeholder 4"/>
          <p:cNvSpPr>
            <a:spLocks noGrp="1"/>
          </p:cNvSpPr>
          <p:nvPr>
            <p:ph type="ftr" sz="quarter" idx="3"/>
          </p:nvPr>
        </p:nvSpPr>
        <p:spPr>
          <a:xfrm>
            <a:off x="251844" y="6502799"/>
            <a:ext cx="1653796" cy="148826"/>
          </a:xfrm>
          <a:prstGeom prst="rect">
            <a:avLst/>
          </a:prstGeom>
        </p:spPr>
        <p:txBody>
          <a:bodyPr vert="horz" lIns="0" tIns="45720" rIns="0" bIns="45720" rtlCol="0" anchor="ctr"/>
          <a:lstStyle>
            <a:lvl1pPr algn="l">
              <a:defRPr sz="700" b="1">
                <a:solidFill>
                  <a:schemeClr val="tx1"/>
                </a:solidFill>
                <a:latin typeface="Verdana" pitchFamily="34" charset="0"/>
                <a:cs typeface="Verdana" pitchFamily="34" charset="0"/>
              </a:defRPr>
            </a:lvl1pPr>
          </a:lstStyle>
          <a:p>
            <a:r>
              <a:rPr lang="en-US" smtClean="0"/>
              <a:t>GEMEINSAM GEGEN DEN TREND</a:t>
            </a:r>
            <a:endParaRPr lang="en-US" dirty="0"/>
          </a:p>
        </p:txBody>
      </p:sp>
      <p:sp>
        <p:nvSpPr>
          <p:cNvPr id="6" name="Slide Number Placeholder 5"/>
          <p:cNvSpPr>
            <a:spLocks noGrp="1"/>
          </p:cNvSpPr>
          <p:nvPr>
            <p:ph type="sldNum" sz="quarter" idx="4"/>
          </p:nvPr>
        </p:nvSpPr>
        <p:spPr>
          <a:xfrm>
            <a:off x="1910405" y="6502799"/>
            <a:ext cx="663745" cy="148826"/>
          </a:xfrm>
          <a:prstGeom prst="rect">
            <a:avLst/>
          </a:prstGeom>
        </p:spPr>
        <p:txBody>
          <a:bodyPr vert="horz" lIns="0" tIns="45720" rIns="0" bIns="45720" rtlCol="0" anchor="ctr"/>
          <a:lstStyle>
            <a:lvl1pPr algn="l">
              <a:defRPr sz="700">
                <a:solidFill>
                  <a:schemeClr val="tx1"/>
                </a:solidFill>
                <a:latin typeface="Arial" pitchFamily="34" charset="0"/>
                <a:cs typeface="Arial" pitchFamily="34" charset="0"/>
              </a:defRPr>
            </a:lvl1p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‹Nr.›</a:t>
            </a:fld>
            <a:endParaRPr lang="en-US" dirty="0">
              <a:latin typeface="Verdana" pitchFamily="34" charset="0"/>
              <a:cs typeface="Verdana" pitchFamily="34" charset="0"/>
            </a:endParaRPr>
          </a:p>
        </p:txBody>
      </p:sp>
      <p:pic>
        <p:nvPicPr>
          <p:cNvPr id="1028" name="Picture 4" descr="C:\Documents and Settings\Andrew Johnson\My Documents\01_Freelance_Design\Siegel+Gale\MS Partners\PPT\exports\slide_logo300.png"/>
          <p:cNvPicPr>
            <a:picLocks noChangeAspect="1" noChangeArrowheads="1"/>
          </p:cNvPicPr>
          <p:nvPr/>
        </p:nvPicPr>
        <p:blipFill>
          <a:blip r:embed="rId21"/>
          <a:srcRect/>
          <a:stretch>
            <a:fillRect/>
          </a:stretch>
        </p:blipFill>
        <p:spPr bwMode="auto">
          <a:xfrm>
            <a:off x="7219950" y="6153150"/>
            <a:ext cx="1664211" cy="50901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50" r:id="rId4"/>
    <p:sldLayoutId id="2147483662" r:id="rId5"/>
    <p:sldLayoutId id="2147483660" r:id="rId6"/>
    <p:sldLayoutId id="2147483659" r:id="rId7"/>
    <p:sldLayoutId id="2147483651" r:id="rId8"/>
    <p:sldLayoutId id="2147483664" r:id="rId9"/>
    <p:sldLayoutId id="2147483652" r:id="rId10"/>
    <p:sldLayoutId id="2147483653" r:id="rId11"/>
    <p:sldLayoutId id="2147483654" r:id="rId12"/>
    <p:sldLayoutId id="2147483667" r:id="rId13"/>
    <p:sldLayoutId id="2147483658" r:id="rId14"/>
    <p:sldLayoutId id="2147483655" r:id="rId15"/>
    <p:sldLayoutId id="2147483666" r:id="rId16"/>
    <p:sldLayoutId id="2147483663" r:id="rId17"/>
    <p:sldLayoutId id="2147483665" r:id="rId18"/>
  </p:sldLayoutIdLst>
  <p:timing>
    <p:tnLst>
      <p:par>
        <p:cTn id="1" dur="indefinite" restart="never" nodeType="tmRoot"/>
      </p:par>
    </p:tnLst>
  </p:timing>
  <p:hf hdr="0" dt="0"/>
  <p:txStyles>
    <p:titleStyle>
      <a:lvl1pPr algn="l" defTabSz="914400" rtl="0" eaLnBrk="1" latinLnBrk="0" hangingPunct="1">
        <a:spcBef>
          <a:spcPct val="0"/>
        </a:spcBef>
        <a:buNone/>
        <a:defRPr sz="2100" kern="1200">
          <a:solidFill>
            <a:schemeClr val="bg1"/>
          </a:solidFill>
          <a:latin typeface="Segoe" pitchFamily="34" charset="0"/>
          <a:ea typeface="+mj-ea"/>
          <a:cs typeface="+mj-cs"/>
        </a:defRPr>
      </a:lvl1pPr>
    </p:titleStyle>
    <p:bodyStyle>
      <a:lvl1pPr marL="0" indent="0" algn="l" defTabSz="914400" rtl="0" eaLnBrk="1" latinLnBrk="0" hangingPunct="1">
        <a:lnSpc>
          <a:spcPts val="2200"/>
        </a:lnSpc>
        <a:spcBef>
          <a:spcPts val="0"/>
        </a:spcBef>
        <a:spcAft>
          <a:spcPts val="1100"/>
        </a:spcAft>
        <a:buFont typeface="Arial" pitchFamily="34" charset="0"/>
        <a:buNone/>
        <a:defRPr sz="1800" kern="1200">
          <a:solidFill>
            <a:schemeClr val="tx2"/>
          </a:solidFill>
          <a:latin typeface="Segoe Semibold" pitchFamily="34" charset="0"/>
          <a:ea typeface="+mn-ea"/>
          <a:cs typeface="+mn-cs"/>
        </a:defRPr>
      </a:lvl1pPr>
      <a:lvl2pPr marL="233363" indent="-233363" algn="l" defTabSz="914400" rtl="0" eaLnBrk="1" latinLnBrk="0" hangingPunct="1">
        <a:lnSpc>
          <a:spcPts val="2200"/>
        </a:lnSpc>
        <a:spcBef>
          <a:spcPts val="0"/>
        </a:spcBef>
        <a:buClr>
          <a:schemeClr val="accent2"/>
        </a:buClr>
        <a:buSzPct val="85000"/>
        <a:buFont typeface="Arial" pitchFamily="34" charset="0"/>
        <a:buChar char="•"/>
        <a:defRPr sz="1600" kern="1200">
          <a:solidFill>
            <a:schemeClr val="tx2"/>
          </a:solidFill>
          <a:latin typeface="Segoe" pitchFamily="34" charset="0"/>
          <a:ea typeface="+mn-ea"/>
          <a:cs typeface="+mn-cs"/>
        </a:defRPr>
      </a:lvl2pPr>
      <a:lvl3pPr marL="460375" indent="-230188" algn="l" defTabSz="914400" rtl="0" eaLnBrk="1" latinLnBrk="0" hangingPunct="1">
        <a:lnSpc>
          <a:spcPts val="2200"/>
        </a:lnSpc>
        <a:spcBef>
          <a:spcPts val="0"/>
        </a:spcBef>
        <a:buClr>
          <a:schemeClr val="tx2"/>
        </a:buClr>
        <a:buSzPct val="85000"/>
        <a:buFont typeface="Segoe" pitchFamily="34" charset="0"/>
        <a:buChar char="–"/>
        <a:defRPr sz="1600" kern="1200">
          <a:solidFill>
            <a:schemeClr val="tx2"/>
          </a:solidFill>
          <a:latin typeface="Segoe" pitchFamily="34" charset="0"/>
          <a:ea typeface="+mn-ea"/>
          <a:cs typeface="+mn-cs"/>
        </a:defRPr>
      </a:lvl3pPr>
      <a:lvl4pPr marL="685800" indent="-228600" algn="l" defTabSz="914400" rtl="0" eaLnBrk="1" latinLnBrk="0" hangingPunct="1">
        <a:lnSpc>
          <a:spcPts val="2200"/>
        </a:lnSpc>
        <a:spcBef>
          <a:spcPts val="0"/>
        </a:spcBef>
        <a:buClr>
          <a:schemeClr val="tx2"/>
        </a:buClr>
        <a:buSzPct val="85000"/>
        <a:buFont typeface="Arial" pitchFamily="34" charset="0"/>
        <a:buChar char="•"/>
        <a:defRPr sz="1600" kern="1200">
          <a:solidFill>
            <a:schemeClr val="tx2"/>
          </a:solidFill>
          <a:latin typeface="Segoe Light" pitchFamily="34" charset="0"/>
          <a:ea typeface="+mn-ea"/>
          <a:cs typeface="+mn-cs"/>
        </a:defRPr>
      </a:lvl4pPr>
      <a:lvl5pPr marL="912813" indent="-228600" algn="l" defTabSz="914400" rtl="0" eaLnBrk="1" latinLnBrk="0" hangingPunct="1">
        <a:lnSpc>
          <a:spcPts val="2200"/>
        </a:lnSpc>
        <a:spcBef>
          <a:spcPts val="1100"/>
        </a:spcBef>
        <a:buClr>
          <a:schemeClr val="tx2"/>
        </a:buClr>
        <a:buSzPct val="85000"/>
        <a:buFont typeface="Segoe Light" pitchFamily="34" charset="0"/>
        <a:buChar char="–"/>
        <a:defRPr sz="1600" kern="1200">
          <a:solidFill>
            <a:schemeClr val="tx2"/>
          </a:solidFill>
          <a:latin typeface="Segoe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hyperlink" Target="http://technet.microsoft.com/en-us/evalcenter/dd185495.aspx"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exchange/2010/en/us/default.aspx" TargetMode="External"/><Relationship Id="rId2" Type="http://schemas.openxmlformats.org/officeDocument/2006/relationships/hyperlink" Target="http://technet.microsoft.com/en-us/library/bb124558(EXCHG.140).aspx" TargetMode="External"/><Relationship Id="rId1" Type="http://schemas.openxmlformats.org/officeDocument/2006/relationships/slideLayout" Target="../slideLayouts/slideLayout13.xml"/><Relationship Id="rId6" Type="http://schemas.openxmlformats.org/officeDocument/2006/relationships/hyperlink" Target="http://technet.microsoft.com/en-us/evalcenter/dd185495.aspx" TargetMode="External"/><Relationship Id="rId5" Type="http://schemas.openxmlformats.org/officeDocument/2006/relationships/hyperlink" Target="http://msexchangeteam.com/" TargetMode="External"/><Relationship Id="rId4" Type="http://schemas.openxmlformats.org/officeDocument/2006/relationships/hyperlink" Target="http://www.microsoft.com/exchange/2010/de/de/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Microsoft Exchange Server 2010</a:t>
            </a:r>
            <a:endParaRPr lang="de-DE" dirty="0"/>
          </a:p>
        </p:txBody>
      </p:sp>
      <p:sp>
        <p:nvSpPr>
          <p:cNvPr id="3" name="Untertitel 2"/>
          <p:cNvSpPr>
            <a:spLocks noGrp="1"/>
          </p:cNvSpPr>
          <p:nvPr>
            <p:ph type="subTitle" idx="1"/>
          </p:nvPr>
        </p:nvSpPr>
        <p:spPr/>
        <p:txBody>
          <a:bodyPr/>
          <a:lstStyle/>
          <a:p>
            <a:r>
              <a:rPr lang="de-DE" dirty="0" smtClean="0"/>
              <a:t>Architektur, Planung, Migration und </a:t>
            </a:r>
            <a:r>
              <a:rPr lang="de-DE" dirty="0" err="1" smtClean="0"/>
              <a:t>Deployment</a:t>
            </a:r>
            <a:endParaRPr lang="de-DE" dirty="0" smtClean="0"/>
          </a:p>
        </p:txBody>
      </p:sp>
      <p:sp>
        <p:nvSpPr>
          <p:cNvPr id="5" name="Inhaltsplatzhalter 4"/>
          <p:cNvSpPr>
            <a:spLocks noGrp="1"/>
          </p:cNvSpPr>
          <p:nvPr>
            <p:ph sz="quarter" idx="15"/>
          </p:nvPr>
        </p:nvSpPr>
        <p:spPr/>
        <p:txBody>
          <a:bodyPr/>
          <a:lstStyle/>
          <a:p>
            <a:r>
              <a:rPr lang="de-DE" dirty="0"/>
              <a:t>Wolfgang</a:t>
            </a:r>
          </a:p>
          <a:p>
            <a:endParaRPr lang="de-DE" dirty="0"/>
          </a:p>
        </p:txBody>
      </p:sp>
      <p:sp>
        <p:nvSpPr>
          <p:cNvPr id="6" name="Inhaltsplatzhalter 5"/>
          <p:cNvSpPr>
            <a:spLocks noGrp="1"/>
          </p:cNvSpPr>
          <p:nvPr>
            <p:ph sz="quarter" idx="16"/>
          </p:nvPr>
        </p:nvSpPr>
        <p:spPr/>
        <p:txBody>
          <a:bodyPr/>
          <a:lstStyle/>
          <a:p>
            <a:r>
              <a:rPr lang="de-DE" dirty="0" smtClean="0"/>
              <a:t>Technologieberater</a:t>
            </a:r>
            <a:br>
              <a:rPr lang="de-DE" dirty="0" smtClean="0"/>
            </a:br>
            <a:r>
              <a:rPr lang="de-DE" dirty="0" smtClean="0"/>
              <a:t>Microsoft Deutschland GmbH</a:t>
            </a:r>
          </a:p>
          <a:p>
            <a:endParaRPr lang="de-DE" dirty="0" smtClean="0"/>
          </a:p>
          <a:p>
            <a:endParaRPr lang="de-DE" dirty="0"/>
          </a:p>
        </p:txBody>
      </p:sp>
      <p:sp>
        <p:nvSpPr>
          <p:cNvPr id="14" name="Inhaltsplatzhalter 13"/>
          <p:cNvSpPr>
            <a:spLocks noGrp="1"/>
          </p:cNvSpPr>
          <p:nvPr>
            <p:ph sz="quarter" idx="14"/>
          </p:nvPr>
        </p:nvSpPr>
        <p:spPr/>
        <p:txBody>
          <a:bodyPr/>
          <a:lstStyle/>
          <a:p>
            <a:r>
              <a:rPr lang="de-DE" dirty="0" smtClean="0"/>
              <a:t>Rychlak</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Zugriff auf die E-Mail-Datenbank</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10</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sp>
        <p:nvSpPr>
          <p:cNvPr id="6" name="Rounded Rectangle 78"/>
          <p:cNvSpPr/>
          <p:nvPr/>
        </p:nvSpPr>
        <p:spPr>
          <a:xfrm>
            <a:off x="386523" y="3631714"/>
            <a:ext cx="2016671" cy="849486"/>
          </a:xfrm>
          <a:prstGeom prst="roundRect">
            <a:avLst/>
          </a:prstGeom>
          <a:ln/>
        </p:spPr>
        <p:style>
          <a:lnRef idx="1">
            <a:schemeClr val="accent4"/>
          </a:lnRef>
          <a:fillRef idx="2">
            <a:schemeClr val="accent4"/>
          </a:fillRef>
          <a:effectRef idx="1">
            <a:schemeClr val="accent4"/>
          </a:effectRef>
          <a:fontRef idx="minor">
            <a:schemeClr val="dk1"/>
          </a:fontRef>
        </p:style>
        <p:txBody>
          <a:bodyPr vert="vert270"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effectLst/>
                <a:uLnTx/>
                <a:uFillTx/>
                <a:latin typeface="Segoe" pitchFamily="34" charset="0"/>
              </a:rPr>
              <a:t>Middle</a:t>
            </a:r>
            <a:br>
              <a:rPr kumimoji="0" lang="en-US" b="0" i="0" u="none" strike="noStrike" kern="0" cap="none" spc="0" normalizeH="0" baseline="0" noProof="0" dirty="0" smtClean="0">
                <a:ln>
                  <a:noFill/>
                </a:ln>
                <a:effectLst/>
                <a:uLnTx/>
                <a:uFillTx/>
                <a:latin typeface="Segoe" pitchFamily="34" charset="0"/>
              </a:rPr>
            </a:br>
            <a:r>
              <a:rPr kumimoji="0" lang="en-US" b="0" i="0" u="none" strike="noStrike" kern="0" cap="none" spc="0" normalizeH="0" baseline="0" noProof="0" dirty="0" smtClean="0">
                <a:ln>
                  <a:noFill/>
                </a:ln>
                <a:effectLst/>
                <a:uLnTx/>
                <a:uFillTx/>
                <a:latin typeface="Segoe" pitchFamily="34" charset="0"/>
              </a:rPr>
              <a:t>Tier</a:t>
            </a:r>
            <a:endParaRPr kumimoji="0" lang="en-US" b="0" i="0" u="none" strike="noStrike" kern="0" cap="none" spc="0" normalizeH="0" baseline="0" noProof="0" dirty="0">
              <a:ln>
                <a:noFill/>
              </a:ln>
              <a:effectLst/>
              <a:uLnTx/>
              <a:uFillTx/>
              <a:latin typeface="Segoe" pitchFamily="34" charset="0"/>
            </a:endParaRPr>
          </a:p>
        </p:txBody>
      </p:sp>
      <p:sp>
        <p:nvSpPr>
          <p:cNvPr id="7" name="Rounded Rectangle 75"/>
          <p:cNvSpPr/>
          <p:nvPr/>
        </p:nvSpPr>
        <p:spPr>
          <a:xfrm>
            <a:off x="992082" y="4992676"/>
            <a:ext cx="3102708" cy="1097280"/>
          </a:xfrm>
          <a:prstGeom prst="roundRect">
            <a:avLst/>
          </a:prstGeom>
          <a:ln/>
        </p:spPr>
        <p:style>
          <a:lnRef idx="1">
            <a:schemeClr val="accent5"/>
          </a:lnRef>
          <a:fillRef idx="3">
            <a:schemeClr val="accent5"/>
          </a:fillRef>
          <a:effectRef idx="2">
            <a:schemeClr val="accent5"/>
          </a:effectRef>
          <a:fontRef idx="minor">
            <a:schemeClr val="lt1"/>
          </a:fontRef>
        </p:style>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tx1"/>
                </a:solidFill>
                <a:effectLst/>
                <a:uLnTx/>
                <a:uFillTx/>
                <a:latin typeface="Segoe" pitchFamily="34" charset="0"/>
              </a:rPr>
              <a:t>Mailbox</a:t>
            </a:r>
            <a:endParaRPr kumimoji="0" lang="en-US" sz="1800" b="0" i="0" u="none" strike="noStrike" kern="0" cap="none" spc="0" normalizeH="0" baseline="0" noProof="0" dirty="0">
              <a:ln>
                <a:noFill/>
              </a:ln>
              <a:solidFill>
                <a:schemeClr val="tx1"/>
              </a:solidFill>
              <a:effectLst/>
              <a:uLnTx/>
              <a:uFillTx/>
              <a:latin typeface="Segoe" pitchFamily="34" charset="0"/>
            </a:endParaRPr>
          </a:p>
        </p:txBody>
      </p:sp>
      <p:sp>
        <p:nvSpPr>
          <p:cNvPr id="8" name="Rounded Rectangle 76"/>
          <p:cNvSpPr/>
          <p:nvPr/>
        </p:nvSpPr>
        <p:spPr>
          <a:xfrm>
            <a:off x="1771682" y="5035209"/>
            <a:ext cx="1240079" cy="3333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MAPI RPC</a:t>
            </a:r>
            <a:endParaRPr kumimoji="0" lang="en-US" sz="1800" b="0" i="0" u="none" strike="noStrike" kern="0" cap="none" spc="0" normalizeH="0" baseline="0" noProof="0" dirty="0">
              <a:ln>
                <a:noFill/>
              </a:ln>
              <a:solidFill>
                <a:srgbClr val="FFFFFF"/>
              </a:solidFill>
              <a:effectLst/>
              <a:uLnTx/>
              <a:uFillTx/>
              <a:latin typeface="Segoe" pitchFamily="34" charset="0"/>
            </a:endParaRPr>
          </a:p>
        </p:txBody>
      </p:sp>
      <p:sp>
        <p:nvSpPr>
          <p:cNvPr id="9" name="Rounded Rectangle 67"/>
          <p:cNvSpPr/>
          <p:nvPr/>
        </p:nvSpPr>
        <p:spPr>
          <a:xfrm>
            <a:off x="3030810" y="5035209"/>
            <a:ext cx="874711" cy="3333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DAV</a:t>
            </a:r>
            <a:endParaRPr kumimoji="0" lang="en-US" sz="1800" b="0" i="0" u="none" strike="noStrike" kern="0" cap="none" spc="0" normalizeH="0" baseline="0" noProof="0" dirty="0">
              <a:ln>
                <a:noFill/>
              </a:ln>
              <a:solidFill>
                <a:srgbClr val="FFFFFF"/>
              </a:solidFill>
              <a:effectLst/>
              <a:uLnTx/>
              <a:uFillTx/>
              <a:latin typeface="Segoe" pitchFamily="34" charset="0"/>
            </a:endParaRPr>
          </a:p>
        </p:txBody>
      </p:sp>
      <p:sp>
        <p:nvSpPr>
          <p:cNvPr id="12" name="Rounded Rectangle 54"/>
          <p:cNvSpPr/>
          <p:nvPr/>
        </p:nvSpPr>
        <p:spPr>
          <a:xfrm>
            <a:off x="1119218" y="3643000"/>
            <a:ext cx="1109663" cy="822960"/>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Exchange</a:t>
            </a:r>
            <a:r>
              <a:rPr kumimoji="0" lang="en-US" sz="1600" b="0" i="0" u="none" strike="noStrike" kern="0" cap="none" spc="0" normalizeH="0" noProof="0" dirty="0" smtClean="0">
                <a:ln>
                  <a:noFill/>
                </a:ln>
                <a:solidFill>
                  <a:schemeClr val="tx1"/>
                </a:solidFill>
                <a:effectLst/>
                <a:uLnTx/>
                <a:uFillTx/>
                <a:latin typeface="Segoe" pitchFamily="34" charset="0"/>
              </a:rPr>
              <a:t> Business Logic</a:t>
            </a:r>
            <a:endParaRPr kumimoji="0" lang="en-US" sz="1100" b="0" i="0" u="none" strike="noStrike" kern="0" cap="none" spc="0" normalizeH="0" baseline="0" noProof="0" dirty="0">
              <a:ln>
                <a:noFill/>
              </a:ln>
              <a:solidFill>
                <a:schemeClr val="tx1"/>
              </a:solidFill>
              <a:effectLst/>
              <a:uLnTx/>
              <a:uFillTx/>
              <a:latin typeface="Segoe" pitchFamily="34" charset="0"/>
            </a:endParaRPr>
          </a:p>
        </p:txBody>
      </p:sp>
      <p:sp>
        <p:nvSpPr>
          <p:cNvPr id="13" name="Rounded Rectangle 77"/>
          <p:cNvSpPr/>
          <p:nvPr/>
        </p:nvSpPr>
        <p:spPr>
          <a:xfrm>
            <a:off x="1783149" y="5378108"/>
            <a:ext cx="2121408" cy="669624"/>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Store</a:t>
            </a:r>
            <a:endParaRPr kumimoji="0" lang="en-US" sz="1050" b="0" i="0" u="none" strike="noStrike" kern="0" cap="none" spc="0" normalizeH="0" baseline="0" noProof="0" dirty="0">
              <a:ln>
                <a:noFill/>
              </a:ln>
              <a:solidFill>
                <a:srgbClr val="FFFFFF"/>
              </a:solidFill>
              <a:effectLst/>
              <a:uLnTx/>
              <a:uFillTx/>
              <a:latin typeface="Segoe" pitchFamily="34" charset="0"/>
            </a:endParaRPr>
          </a:p>
        </p:txBody>
      </p:sp>
      <p:sp>
        <p:nvSpPr>
          <p:cNvPr id="14" name="Rounded Rectangle 55"/>
          <p:cNvSpPr/>
          <p:nvPr/>
        </p:nvSpPr>
        <p:spPr>
          <a:xfrm>
            <a:off x="323880" y="2119000"/>
            <a:ext cx="2194560" cy="10058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Exchange</a:t>
            </a:r>
            <a:r>
              <a:rPr kumimoji="0" lang="en-US" sz="1400" b="0" i="0" u="none" strike="noStrike" kern="0" cap="none" spc="0" normalizeH="0" noProof="0" dirty="0" smtClean="0">
                <a:ln>
                  <a:noFill/>
                </a:ln>
                <a:solidFill>
                  <a:srgbClr val="FFFFFF"/>
                </a:solidFill>
                <a:effectLst/>
                <a:uLnTx/>
                <a:uFillTx/>
                <a:latin typeface="Segoe" pitchFamily="34" charset="0"/>
              </a:rPr>
              <a:t> Components </a:t>
            </a:r>
            <a:r>
              <a:rPr kumimoji="0" lang="en-US" sz="1200" b="0" i="0" u="none" strike="noStrike" kern="0" cap="none" spc="0" normalizeH="0" noProof="0" dirty="0" smtClean="0">
                <a:ln>
                  <a:noFill/>
                </a:ln>
                <a:solidFill>
                  <a:srgbClr val="FFFFFF"/>
                </a:solidFill>
                <a:effectLst/>
                <a:uLnTx/>
                <a:uFillTx/>
                <a:latin typeface="Segoe" pitchFamily="34" charset="0"/>
              </a:rPr>
              <a:t>(EWS, ActiveSync, UM, OWA, Mailbox-Agents, Transport-Agents)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cxnSp>
        <p:nvCxnSpPr>
          <p:cNvPr id="15" name="Straight Arrow Connector 17"/>
          <p:cNvCxnSpPr>
            <a:stCxn id="14" idx="2"/>
            <a:endCxn id="12" idx="0"/>
          </p:cNvCxnSpPr>
          <p:nvPr/>
        </p:nvCxnSpPr>
        <p:spPr>
          <a:xfrm rot="16200000" flipH="1">
            <a:off x="1288524" y="3257476"/>
            <a:ext cx="518160" cy="252889"/>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sp>
        <p:nvSpPr>
          <p:cNvPr id="16" name="Rounded Rectangle 80"/>
          <p:cNvSpPr/>
          <p:nvPr/>
        </p:nvSpPr>
        <p:spPr>
          <a:xfrm>
            <a:off x="2686080" y="2423800"/>
            <a:ext cx="1453896" cy="5486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Outlook, other MAPI-Clients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cxnSp>
        <p:nvCxnSpPr>
          <p:cNvPr id="17" name="Straight Arrow Connector 24"/>
          <p:cNvCxnSpPr>
            <a:stCxn id="8" idx="0"/>
            <a:endCxn id="16" idx="2"/>
          </p:cNvCxnSpPr>
          <p:nvPr/>
        </p:nvCxnSpPr>
        <p:spPr>
          <a:xfrm rot="5400000" flipH="1" flipV="1">
            <a:off x="1870991" y="3493172"/>
            <a:ext cx="2062769" cy="1021306"/>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sp>
        <p:nvSpPr>
          <p:cNvPr id="18" name="Rounded Rectangle 81"/>
          <p:cNvSpPr/>
          <p:nvPr/>
        </p:nvSpPr>
        <p:spPr>
          <a:xfrm>
            <a:off x="3067080" y="3795400"/>
            <a:ext cx="1453896" cy="5486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Entourage, 3</a:t>
            </a:r>
            <a:r>
              <a:rPr kumimoji="0" lang="en-US" sz="1400" b="0" i="0" u="none" strike="noStrike" kern="0" cap="none" spc="0" normalizeH="0" baseline="30000" noProof="0" dirty="0" smtClean="0">
                <a:ln>
                  <a:noFill/>
                </a:ln>
                <a:solidFill>
                  <a:srgbClr val="FFFFFF"/>
                </a:solidFill>
                <a:effectLst/>
                <a:uLnTx/>
                <a:uFillTx/>
                <a:latin typeface="Segoe" pitchFamily="34" charset="0"/>
              </a:rPr>
              <a:t>rd</a:t>
            </a:r>
            <a:r>
              <a:rPr kumimoji="0" lang="en-US" sz="1400" b="0" i="0" u="none" strike="noStrike" kern="0" cap="none" spc="0" normalizeH="0" baseline="0" noProof="0" dirty="0" smtClean="0">
                <a:ln>
                  <a:noFill/>
                </a:ln>
                <a:solidFill>
                  <a:srgbClr val="FFFFFF"/>
                </a:solidFill>
                <a:effectLst/>
                <a:uLnTx/>
                <a:uFillTx/>
                <a:latin typeface="Segoe" pitchFamily="34" charset="0"/>
              </a:rPr>
              <a:t> party apps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cxnSp>
        <p:nvCxnSpPr>
          <p:cNvPr id="19" name="Straight Arrow Connector 28"/>
          <p:cNvCxnSpPr>
            <a:stCxn id="9" idx="0"/>
            <a:endCxn id="18" idx="2"/>
          </p:cNvCxnSpPr>
          <p:nvPr/>
        </p:nvCxnSpPr>
        <p:spPr>
          <a:xfrm rot="5400000" flipH="1" flipV="1">
            <a:off x="3285513" y="4526694"/>
            <a:ext cx="691169" cy="325862"/>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20" name="Straight Arrow Connector 36"/>
          <p:cNvCxnSpPr>
            <a:stCxn id="12" idx="2"/>
            <a:endCxn id="8" idx="0"/>
          </p:cNvCxnSpPr>
          <p:nvPr/>
        </p:nvCxnSpPr>
        <p:spPr>
          <a:xfrm rot="16200000" flipH="1">
            <a:off x="1748262" y="4391748"/>
            <a:ext cx="569249" cy="717672"/>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grpSp>
        <p:nvGrpSpPr>
          <p:cNvPr id="21" name="Group 39"/>
          <p:cNvGrpSpPr/>
          <p:nvPr/>
        </p:nvGrpSpPr>
        <p:grpSpPr>
          <a:xfrm>
            <a:off x="4895880" y="2105045"/>
            <a:ext cx="3947160" cy="4038599"/>
            <a:chOff x="4800600" y="2286000"/>
            <a:chExt cx="3947160" cy="4038599"/>
          </a:xfrm>
        </p:grpSpPr>
        <p:sp>
          <p:nvSpPr>
            <p:cNvPr id="22" name="Rounded Rectangle 101"/>
            <p:cNvSpPr/>
            <p:nvPr/>
          </p:nvSpPr>
          <p:spPr>
            <a:xfrm>
              <a:off x="5417740" y="3945006"/>
              <a:ext cx="2785332" cy="1280160"/>
            </a:xfrm>
            <a:prstGeom prst="roundRect">
              <a:avLst/>
            </a:prstGeom>
            <a:ln/>
          </p:spPr>
          <p:style>
            <a:lnRef idx="1">
              <a:schemeClr val="accent4"/>
            </a:lnRef>
            <a:fillRef idx="2">
              <a:schemeClr val="accent4"/>
            </a:fillRef>
            <a:effectRef idx="1">
              <a:schemeClr val="accent4"/>
            </a:effectRef>
            <a:fontRef idx="minor">
              <a:schemeClr val="dk1"/>
            </a:fontRef>
          </p:style>
          <p:txBody>
            <a:bodyPr vert="vert270"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latin typeface="Segoe" pitchFamily="34" charset="0"/>
                </a:rPr>
                <a:t>Middle</a:t>
              </a:r>
              <a:r>
                <a:rPr kumimoji="0" lang="en-US" sz="1800" b="0" i="0" u="none" strike="noStrike" kern="0" cap="none" spc="0" normalizeH="0" baseline="0" noProof="0" dirty="0" smtClean="0">
                  <a:ln>
                    <a:noFill/>
                  </a:ln>
                  <a:solidFill>
                    <a:sysClr val="windowText" lastClr="000000"/>
                  </a:solidFill>
                  <a:effectLst/>
                  <a:uLnTx/>
                  <a:uFillTx/>
                  <a:latin typeface="Segoe" pitchFamily="34" charset="0"/>
                </a:rPr>
                <a:t/>
              </a:r>
              <a:br>
                <a:rPr kumimoji="0" lang="en-US" sz="1800" b="0" i="0" u="none" strike="noStrike" kern="0" cap="none" spc="0" normalizeH="0" baseline="0" noProof="0" dirty="0" smtClean="0">
                  <a:ln>
                    <a:noFill/>
                  </a:ln>
                  <a:solidFill>
                    <a:sysClr val="windowText" lastClr="000000"/>
                  </a:solidFill>
                  <a:effectLst/>
                  <a:uLnTx/>
                  <a:uFillTx/>
                  <a:latin typeface="Segoe" pitchFamily="34" charset="0"/>
                </a:rPr>
              </a:br>
              <a:r>
                <a:rPr kumimoji="0" lang="en-US" sz="1800" b="0" i="0" u="none" strike="noStrike" kern="0" cap="none" spc="0" normalizeH="0" baseline="0" noProof="0" dirty="0" smtClean="0">
                  <a:ln>
                    <a:noFill/>
                  </a:ln>
                  <a:effectLst/>
                  <a:uLnTx/>
                  <a:uFillTx/>
                  <a:latin typeface="Segoe" pitchFamily="34" charset="0"/>
                </a:rPr>
                <a:t>Tier</a:t>
              </a:r>
              <a:endParaRPr kumimoji="0" lang="en-US" sz="1800" b="0" i="0" u="none" strike="noStrike" kern="0" cap="none" spc="0" normalizeH="0" baseline="0" noProof="0" dirty="0">
                <a:ln>
                  <a:noFill/>
                </a:ln>
                <a:effectLst/>
                <a:uLnTx/>
                <a:uFillTx/>
                <a:latin typeface="Segoe" pitchFamily="34" charset="0"/>
              </a:endParaRPr>
            </a:p>
          </p:txBody>
        </p:sp>
        <p:sp>
          <p:nvSpPr>
            <p:cNvPr id="23" name="Rounded Rectangle 104"/>
            <p:cNvSpPr/>
            <p:nvPr/>
          </p:nvSpPr>
          <p:spPr>
            <a:xfrm>
              <a:off x="6078998" y="4701364"/>
              <a:ext cx="1824034" cy="502920"/>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Exchange Core Business </a:t>
              </a:r>
              <a:r>
                <a:rPr kumimoji="0" lang="en-US" sz="1600" b="0" i="0" u="none" strike="noStrike" kern="0" cap="none" spc="0" normalizeH="0" noProof="0" dirty="0" smtClean="0">
                  <a:ln>
                    <a:noFill/>
                  </a:ln>
                  <a:solidFill>
                    <a:schemeClr val="tx1"/>
                  </a:solidFill>
                  <a:effectLst/>
                  <a:uLnTx/>
                  <a:uFillTx/>
                  <a:latin typeface="Segoe" pitchFamily="34" charset="0"/>
                </a:rPr>
                <a:t>Logic</a:t>
              </a:r>
              <a:endParaRPr kumimoji="0" lang="en-US" sz="1100" b="0" i="0" u="none" strike="noStrike" kern="0" cap="none" spc="0" normalizeH="0" baseline="0" noProof="0" dirty="0" smtClean="0">
                <a:ln>
                  <a:noFill/>
                </a:ln>
                <a:solidFill>
                  <a:schemeClr val="tx1"/>
                </a:solidFill>
                <a:effectLst/>
                <a:uLnTx/>
                <a:uFillTx/>
                <a:latin typeface="Segoe" pitchFamily="34" charset="0"/>
              </a:endParaRPr>
            </a:p>
          </p:txBody>
        </p:sp>
        <p:sp>
          <p:nvSpPr>
            <p:cNvPr id="24" name="Rounded Rectangle 105"/>
            <p:cNvSpPr/>
            <p:nvPr/>
          </p:nvSpPr>
          <p:spPr>
            <a:xfrm>
              <a:off x="7021969" y="3945006"/>
              <a:ext cx="881062" cy="738444"/>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Segoe" pitchFamily="34" charset="0"/>
                </a:rPr>
                <a:t>Exchange</a:t>
              </a:r>
              <a:r>
                <a:rPr kumimoji="0" lang="en-US" sz="1400" b="0" i="0" u="none" strike="noStrike" kern="0" cap="none" spc="0" normalizeH="0" noProof="0" dirty="0" smtClean="0">
                  <a:ln>
                    <a:noFill/>
                  </a:ln>
                  <a:solidFill>
                    <a:schemeClr val="tx1"/>
                  </a:solidFill>
                  <a:effectLst/>
                  <a:uLnTx/>
                  <a:uFillTx/>
                  <a:latin typeface="Segoe" pitchFamily="34" charset="0"/>
                </a:rPr>
                <a:t> Business Logic</a:t>
              </a:r>
              <a:endParaRPr kumimoji="0" lang="en-US" sz="1050" b="0" i="0" u="none" strike="noStrike" kern="0" cap="none" spc="0" normalizeH="0" baseline="0" noProof="0" dirty="0">
                <a:ln>
                  <a:noFill/>
                </a:ln>
                <a:solidFill>
                  <a:schemeClr val="tx1"/>
                </a:solidFill>
                <a:effectLst/>
                <a:uLnTx/>
                <a:uFillTx/>
                <a:latin typeface="Segoe" pitchFamily="34" charset="0"/>
              </a:endParaRPr>
            </a:p>
          </p:txBody>
        </p:sp>
        <p:sp>
          <p:nvSpPr>
            <p:cNvPr id="25" name="Rounded Rectangle 98"/>
            <p:cNvSpPr/>
            <p:nvPr/>
          </p:nvSpPr>
          <p:spPr>
            <a:xfrm>
              <a:off x="5732158" y="5374568"/>
              <a:ext cx="2127842" cy="950031"/>
            </a:xfrm>
            <a:prstGeom prst="roundRect">
              <a:avLst/>
            </a:prstGeom>
            <a:ln/>
          </p:spPr>
          <p:style>
            <a:lnRef idx="1">
              <a:schemeClr val="accent5"/>
            </a:lnRef>
            <a:fillRef idx="3">
              <a:schemeClr val="accent5"/>
            </a:fillRef>
            <a:effectRef idx="2">
              <a:schemeClr val="accent5"/>
            </a:effectRef>
            <a:fontRef idx="minor">
              <a:schemeClr val="lt1"/>
            </a:fontRef>
          </p:style>
          <p:txBody>
            <a:bodyPr vert="vert270" t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Segoe" pitchFamily="34" charset="0"/>
                </a:rPr>
                <a:t>Mailbox</a:t>
              </a:r>
              <a:endParaRPr kumimoji="0" lang="en-US" sz="1600" b="0" i="0" u="none" strike="noStrike" kern="0" cap="none" spc="0" normalizeH="0" baseline="0" noProof="0" dirty="0">
                <a:ln>
                  <a:noFill/>
                </a:ln>
                <a:solidFill>
                  <a:schemeClr val="tx1"/>
                </a:solidFill>
                <a:effectLst/>
                <a:uLnTx/>
                <a:uFillTx/>
                <a:latin typeface="Segoe" pitchFamily="34" charset="0"/>
              </a:endParaRPr>
            </a:p>
          </p:txBody>
        </p:sp>
        <p:sp>
          <p:nvSpPr>
            <p:cNvPr id="26" name="Rounded Rectangle 99"/>
            <p:cNvSpPr/>
            <p:nvPr/>
          </p:nvSpPr>
          <p:spPr>
            <a:xfrm>
              <a:off x="6212177" y="5410200"/>
              <a:ext cx="1562100" cy="36769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MAPI RPC</a:t>
              </a:r>
            </a:p>
          </p:txBody>
        </p:sp>
        <p:sp>
          <p:nvSpPr>
            <p:cNvPr id="27" name="Rounded Rectangle 27"/>
            <p:cNvSpPr/>
            <p:nvPr/>
          </p:nvSpPr>
          <p:spPr>
            <a:xfrm>
              <a:off x="6212177" y="5783487"/>
              <a:ext cx="1562100" cy="488711"/>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Store</a:t>
              </a:r>
            </a:p>
          </p:txBody>
        </p:sp>
        <p:sp>
          <p:nvSpPr>
            <p:cNvPr id="28" name="Rounded Rectangle 82"/>
            <p:cNvSpPr/>
            <p:nvPr/>
          </p:nvSpPr>
          <p:spPr>
            <a:xfrm>
              <a:off x="6553200" y="2438400"/>
              <a:ext cx="2194560" cy="10058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Exchange</a:t>
              </a:r>
              <a:r>
                <a:rPr kumimoji="0" lang="en-US" sz="1400" b="0" i="0" u="none" strike="noStrike" kern="0" cap="none" spc="0" normalizeH="0" noProof="0" dirty="0" smtClean="0">
                  <a:ln>
                    <a:noFill/>
                  </a:ln>
                  <a:solidFill>
                    <a:srgbClr val="FFFFFF"/>
                  </a:solidFill>
                  <a:effectLst/>
                  <a:uLnTx/>
                  <a:uFillTx/>
                  <a:latin typeface="Segoe" pitchFamily="34" charset="0"/>
                </a:rPr>
                <a:t> Components </a:t>
              </a:r>
              <a:r>
                <a:rPr kumimoji="0" lang="en-US" sz="1200" b="0" i="0" u="none" strike="noStrike" kern="0" cap="none" spc="0" normalizeH="0" noProof="0" dirty="0" smtClean="0">
                  <a:ln>
                    <a:noFill/>
                  </a:ln>
                  <a:solidFill>
                    <a:srgbClr val="FFFFFF"/>
                  </a:solidFill>
                  <a:effectLst/>
                  <a:uLnTx/>
                  <a:uFillTx/>
                  <a:latin typeface="Segoe" pitchFamily="34" charset="0"/>
                </a:rPr>
                <a:t>(EWS, ActiveSync, UM, OWA, Mailbox-Agents, Transport-Agents)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sp>
          <p:nvSpPr>
            <p:cNvPr id="29" name="Rounded Rectangle 83"/>
            <p:cNvSpPr/>
            <p:nvPr/>
          </p:nvSpPr>
          <p:spPr>
            <a:xfrm>
              <a:off x="4800600" y="3124200"/>
              <a:ext cx="1453896" cy="5486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Outlook, other MAPI-Clients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sp>
          <p:nvSpPr>
            <p:cNvPr id="30" name="Rounded Rectangle 84"/>
            <p:cNvSpPr/>
            <p:nvPr/>
          </p:nvSpPr>
          <p:spPr>
            <a:xfrm>
              <a:off x="4800600" y="2286000"/>
              <a:ext cx="1453896" cy="5486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Entourage, 3</a:t>
              </a:r>
              <a:r>
                <a:rPr kumimoji="0" lang="en-US" sz="1400" b="0" i="0" u="none" strike="noStrike" kern="0" cap="none" spc="0" normalizeH="0" baseline="30000" noProof="0" dirty="0" smtClean="0">
                  <a:ln>
                    <a:noFill/>
                  </a:ln>
                  <a:solidFill>
                    <a:srgbClr val="FFFFFF"/>
                  </a:solidFill>
                  <a:effectLst/>
                  <a:uLnTx/>
                  <a:uFillTx/>
                  <a:latin typeface="Segoe" pitchFamily="34" charset="0"/>
                </a:rPr>
                <a:t>rd</a:t>
              </a:r>
              <a:r>
                <a:rPr kumimoji="0" lang="en-US" sz="1400" b="0" i="0" u="none" strike="noStrike" kern="0" cap="none" spc="0" normalizeH="0" baseline="0" noProof="0" dirty="0" smtClean="0">
                  <a:ln>
                    <a:noFill/>
                  </a:ln>
                  <a:solidFill>
                    <a:srgbClr val="FFFFFF"/>
                  </a:solidFill>
                  <a:effectLst/>
                  <a:uLnTx/>
                  <a:uFillTx/>
                  <a:latin typeface="Segoe" pitchFamily="34" charset="0"/>
                </a:rPr>
                <a:t> Party-Apps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cxnSp>
          <p:nvCxnSpPr>
            <p:cNvPr id="31" name="Straight Arrow Connector 30"/>
            <p:cNvCxnSpPr>
              <a:stCxn id="30" idx="3"/>
              <a:endCxn id="28" idx="1"/>
            </p:cNvCxnSpPr>
            <p:nvPr/>
          </p:nvCxnSpPr>
          <p:spPr>
            <a:xfrm>
              <a:off x="6254496" y="2560320"/>
              <a:ext cx="298704" cy="381000"/>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32" name="Straight Arrow Connector 32"/>
            <p:cNvCxnSpPr>
              <a:stCxn id="29" idx="2"/>
              <a:endCxn id="35" idx="0"/>
            </p:cNvCxnSpPr>
            <p:nvPr/>
          </p:nvCxnSpPr>
          <p:spPr>
            <a:xfrm rot="16200000" flipH="1">
              <a:off x="5902933" y="3297455"/>
              <a:ext cx="272166" cy="1022936"/>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33" name="Straight Arrow Connector 34"/>
            <p:cNvCxnSpPr>
              <a:stCxn id="28" idx="2"/>
              <a:endCxn id="24" idx="0"/>
            </p:cNvCxnSpPr>
            <p:nvPr/>
          </p:nvCxnSpPr>
          <p:spPr>
            <a:xfrm rot="5400000">
              <a:off x="7306107" y="3600633"/>
              <a:ext cx="500766" cy="187980"/>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34" name="Straight Arrow Connector 38"/>
            <p:cNvCxnSpPr>
              <a:stCxn id="23" idx="2"/>
              <a:endCxn id="26" idx="0"/>
            </p:cNvCxnSpPr>
            <p:nvPr/>
          </p:nvCxnSpPr>
          <p:spPr>
            <a:xfrm rot="16200000" flipH="1">
              <a:off x="6889163" y="5306136"/>
              <a:ext cx="205916" cy="2212"/>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sp>
          <p:nvSpPr>
            <p:cNvPr id="35" name="Rounded Rectangle 102"/>
            <p:cNvSpPr/>
            <p:nvPr/>
          </p:nvSpPr>
          <p:spPr>
            <a:xfrm>
              <a:off x="6078998" y="3945006"/>
              <a:ext cx="942972" cy="738444"/>
            </a:xfrm>
            <a:prstGeom prst="roundRect">
              <a:avLst/>
            </a:prstGeom>
            <a:ln/>
          </p:spPr>
          <p:style>
            <a:lnRef idx="1">
              <a:schemeClr val="accent6"/>
            </a:lnRef>
            <a:fillRef idx="3">
              <a:schemeClr val="accent6"/>
            </a:fillRef>
            <a:effectRef idx="2">
              <a:schemeClr val="accent6"/>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chemeClr val="tx1"/>
                  </a:solidFill>
                  <a:effectLst/>
                  <a:uLnTx/>
                  <a:uFillTx/>
                  <a:latin typeface="Segoe" pitchFamily="34" charset="0"/>
                </a:rPr>
                <a:t>MAPI</a:t>
              </a:r>
              <a:r>
                <a:rPr kumimoji="0" lang="en-US" i="0" u="none" strike="noStrike" kern="0" cap="none" spc="0" normalizeH="0" noProof="0" dirty="0" smtClean="0">
                  <a:ln>
                    <a:noFill/>
                  </a:ln>
                  <a:solidFill>
                    <a:schemeClr val="tx1"/>
                  </a:solidFill>
                  <a:effectLst/>
                  <a:uLnTx/>
                  <a:uFillTx/>
                  <a:latin typeface="Segoe" pitchFamily="34" charset="0"/>
                </a:rPr>
                <a:t> </a:t>
              </a:r>
              <a:r>
                <a:rPr kumimoji="0" lang="en-US" i="0" u="none" strike="noStrike" kern="0" cap="none" spc="0" normalizeH="0" baseline="0" noProof="0" dirty="0" smtClean="0">
                  <a:ln>
                    <a:noFill/>
                  </a:ln>
                  <a:solidFill>
                    <a:schemeClr val="tx1"/>
                  </a:solidFill>
                  <a:effectLst/>
                  <a:uLnTx/>
                  <a:uFillTx/>
                  <a:latin typeface="Segoe" pitchFamily="34" charset="0"/>
                </a:rPr>
                <a:t>RPC</a:t>
              </a:r>
              <a:endParaRPr kumimoji="0" lang="en-US" i="0" u="none" strike="noStrike" kern="0" cap="none" spc="0" normalizeH="0" baseline="0" noProof="0" dirty="0">
                <a:ln>
                  <a:noFill/>
                </a:ln>
                <a:solidFill>
                  <a:schemeClr val="tx1"/>
                </a:solidFill>
                <a:effectLst/>
                <a:uLnTx/>
                <a:uFillTx/>
                <a:latin typeface="Segoe" pitchFamily="34" charset="0"/>
              </a:endParaRPr>
            </a:p>
          </p:txBody>
        </p:sp>
      </p:grpSp>
      <p:sp>
        <p:nvSpPr>
          <p:cNvPr id="36" name="TextBox 9"/>
          <p:cNvSpPr txBox="1"/>
          <p:nvPr/>
        </p:nvSpPr>
        <p:spPr>
          <a:xfrm>
            <a:off x="5273478" y="1470914"/>
            <a:ext cx="2785332" cy="461665"/>
          </a:xfrm>
          <a:prstGeom prst="rect">
            <a:avLst/>
          </a:prstGeom>
          <a:noFill/>
        </p:spPr>
        <p:txBody>
          <a:bodyPr wrap="square" rtlCol="0">
            <a:spAutoFit/>
          </a:bodyPr>
          <a:lstStyle/>
          <a:p>
            <a:pPr algn="ctr"/>
            <a:r>
              <a:rPr lang="en-US" sz="2400" dirty="0" smtClean="0">
                <a:latin typeface="Segoe" pitchFamily="34" charset="0"/>
              </a:rPr>
              <a:t>Exchange 2010</a:t>
            </a:r>
            <a:endParaRPr lang="en-US" sz="2400" dirty="0">
              <a:latin typeface="Segoe" pitchFamily="34" charset="0"/>
            </a:endParaRPr>
          </a:p>
        </p:txBody>
      </p:sp>
      <p:sp>
        <p:nvSpPr>
          <p:cNvPr id="37" name="TextBox 104"/>
          <p:cNvSpPr txBox="1"/>
          <p:nvPr/>
        </p:nvSpPr>
        <p:spPr>
          <a:xfrm>
            <a:off x="745149" y="1500174"/>
            <a:ext cx="2785332" cy="461665"/>
          </a:xfrm>
          <a:prstGeom prst="rect">
            <a:avLst/>
          </a:prstGeom>
          <a:noFill/>
        </p:spPr>
        <p:txBody>
          <a:bodyPr wrap="square" rtlCol="0">
            <a:spAutoFit/>
          </a:bodyPr>
          <a:lstStyle/>
          <a:p>
            <a:pPr algn="ctr"/>
            <a:r>
              <a:rPr lang="en-US" sz="2400" dirty="0" smtClean="0">
                <a:latin typeface="Segoe" pitchFamily="34" charset="0"/>
              </a:rPr>
              <a:t>Exchange 2007</a:t>
            </a:r>
            <a:endParaRPr lang="en-US" sz="2400" dirty="0">
              <a:latin typeface="Sego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Zugriff auf das </a:t>
            </a:r>
            <a:r>
              <a:rPr lang="de-DE" dirty="0" err="1" smtClean="0"/>
              <a:t>Active</a:t>
            </a:r>
            <a:r>
              <a:rPr lang="de-DE" dirty="0" smtClean="0"/>
              <a:t> Directory</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11</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sp>
        <p:nvSpPr>
          <p:cNvPr id="6" name="Rounded Rectangle 80"/>
          <p:cNvSpPr/>
          <p:nvPr/>
        </p:nvSpPr>
        <p:spPr>
          <a:xfrm>
            <a:off x="4846862" y="3679825"/>
            <a:ext cx="3739896" cy="1005840"/>
          </a:xfrm>
          <a:prstGeom prst="roundRect">
            <a:avLst/>
          </a:prstGeom>
          <a:ln/>
        </p:spPr>
        <p:style>
          <a:lnRef idx="1">
            <a:schemeClr val="accent4"/>
          </a:lnRef>
          <a:fillRef idx="2">
            <a:schemeClr val="accent4"/>
          </a:fillRef>
          <a:effectRef idx="1">
            <a:schemeClr val="accent4"/>
          </a:effectRef>
          <a:fontRef idx="minor">
            <a:schemeClr val="dk1"/>
          </a:fontRef>
        </p:style>
        <p:txBody>
          <a:bodyPr vert="vert270"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effectLst/>
                <a:uLnTx/>
                <a:uFillTx/>
                <a:latin typeface="Segoe" pitchFamily="34" charset="0"/>
              </a:rPr>
              <a:t>Middle</a:t>
            </a:r>
            <a:br>
              <a:rPr kumimoji="0" lang="en-US" b="0" i="0" u="none" strike="noStrike" kern="0" cap="none" spc="0" normalizeH="0" baseline="0" noProof="0" dirty="0" smtClean="0">
                <a:ln>
                  <a:noFill/>
                </a:ln>
                <a:effectLst/>
                <a:uLnTx/>
                <a:uFillTx/>
                <a:latin typeface="Segoe" pitchFamily="34" charset="0"/>
              </a:rPr>
            </a:br>
            <a:r>
              <a:rPr kumimoji="0" lang="en-US" b="0" i="0" u="none" strike="noStrike" kern="0" cap="none" spc="0" normalizeH="0" baseline="0" noProof="0" dirty="0" smtClean="0">
                <a:ln>
                  <a:noFill/>
                </a:ln>
                <a:effectLst/>
                <a:uLnTx/>
                <a:uFillTx/>
                <a:latin typeface="Segoe" pitchFamily="34" charset="0"/>
              </a:rPr>
              <a:t>Tier</a:t>
            </a:r>
            <a:endParaRPr kumimoji="0" lang="en-US" b="0" i="0" u="none" strike="noStrike" kern="0" cap="none" spc="0" normalizeH="0" baseline="0" noProof="0" dirty="0">
              <a:ln>
                <a:noFill/>
              </a:ln>
              <a:effectLst/>
              <a:uLnTx/>
              <a:uFillTx/>
              <a:latin typeface="Segoe" pitchFamily="34" charset="0"/>
            </a:endParaRPr>
          </a:p>
        </p:txBody>
      </p:sp>
      <p:sp>
        <p:nvSpPr>
          <p:cNvPr id="7" name="TextBox 9"/>
          <p:cNvSpPr txBox="1"/>
          <p:nvPr/>
        </p:nvSpPr>
        <p:spPr>
          <a:xfrm>
            <a:off x="5273478" y="1470914"/>
            <a:ext cx="2785332" cy="461665"/>
          </a:xfrm>
          <a:prstGeom prst="rect">
            <a:avLst/>
          </a:prstGeom>
          <a:noFill/>
        </p:spPr>
        <p:txBody>
          <a:bodyPr wrap="square" rtlCol="0">
            <a:spAutoFit/>
          </a:bodyPr>
          <a:lstStyle/>
          <a:p>
            <a:pPr algn="ctr"/>
            <a:r>
              <a:rPr lang="en-US" sz="2400" dirty="0" smtClean="0">
                <a:latin typeface="Segoe" pitchFamily="34" charset="0"/>
              </a:rPr>
              <a:t>Exchange 2010</a:t>
            </a:r>
            <a:endParaRPr lang="en-US" sz="2400" dirty="0">
              <a:latin typeface="Segoe" pitchFamily="34" charset="0"/>
            </a:endParaRPr>
          </a:p>
        </p:txBody>
      </p:sp>
      <p:sp>
        <p:nvSpPr>
          <p:cNvPr id="8" name="TextBox 104"/>
          <p:cNvSpPr txBox="1"/>
          <p:nvPr/>
        </p:nvSpPr>
        <p:spPr>
          <a:xfrm>
            <a:off x="745149" y="1500174"/>
            <a:ext cx="2785332" cy="461665"/>
          </a:xfrm>
          <a:prstGeom prst="rect">
            <a:avLst/>
          </a:prstGeom>
          <a:noFill/>
        </p:spPr>
        <p:txBody>
          <a:bodyPr wrap="square" rtlCol="0">
            <a:spAutoFit/>
          </a:bodyPr>
          <a:lstStyle/>
          <a:p>
            <a:pPr algn="ctr"/>
            <a:r>
              <a:rPr lang="en-US" sz="2400" dirty="0" smtClean="0">
                <a:latin typeface="Segoe" pitchFamily="34" charset="0"/>
              </a:rPr>
              <a:t>Exchange 2007</a:t>
            </a:r>
            <a:endParaRPr lang="en-US" sz="2400" dirty="0">
              <a:latin typeface="Segoe" pitchFamily="34" charset="0"/>
            </a:endParaRPr>
          </a:p>
        </p:txBody>
      </p:sp>
      <p:sp>
        <p:nvSpPr>
          <p:cNvPr id="9" name="Rounded Rectangle 43"/>
          <p:cNvSpPr/>
          <p:nvPr/>
        </p:nvSpPr>
        <p:spPr>
          <a:xfrm>
            <a:off x="372398" y="2042003"/>
            <a:ext cx="2194560" cy="10058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Exchange</a:t>
            </a:r>
            <a:r>
              <a:rPr kumimoji="0" lang="en-US" sz="1400" b="0" i="0" u="none" strike="noStrike" kern="0" cap="none" spc="0" normalizeH="0" noProof="0" dirty="0" smtClean="0">
                <a:ln>
                  <a:noFill/>
                </a:ln>
                <a:solidFill>
                  <a:srgbClr val="FFFFFF"/>
                </a:solidFill>
                <a:effectLst/>
                <a:uLnTx/>
                <a:uFillTx/>
                <a:latin typeface="Segoe" pitchFamily="34" charset="0"/>
              </a:rPr>
              <a:t> Components </a:t>
            </a:r>
            <a:r>
              <a:rPr kumimoji="0" lang="en-US" sz="1200" b="0" i="0" u="none" strike="noStrike" kern="0" cap="none" spc="0" normalizeH="0" noProof="0" dirty="0" smtClean="0">
                <a:ln>
                  <a:noFill/>
                </a:ln>
                <a:solidFill>
                  <a:srgbClr val="FFFFFF"/>
                </a:solidFill>
                <a:effectLst/>
                <a:uLnTx/>
                <a:uFillTx/>
                <a:latin typeface="Segoe" pitchFamily="34" charset="0"/>
              </a:rPr>
              <a:t>(EWS, ActiveSync, UM, OWA, Mailbox-Agents, Transport-Agents)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sp>
        <p:nvSpPr>
          <p:cNvPr id="10" name="Rounded Rectangle 44"/>
          <p:cNvSpPr/>
          <p:nvPr/>
        </p:nvSpPr>
        <p:spPr>
          <a:xfrm>
            <a:off x="2643158" y="3718403"/>
            <a:ext cx="1453896" cy="5486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Outlook, other MAPI-Clients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sp>
        <p:nvSpPr>
          <p:cNvPr id="11" name="Rounded Rectangle 52"/>
          <p:cNvSpPr/>
          <p:nvPr/>
        </p:nvSpPr>
        <p:spPr>
          <a:xfrm>
            <a:off x="796760" y="5181443"/>
            <a:ext cx="3102708" cy="990600"/>
          </a:xfrm>
          <a:prstGeom prst="roundRect">
            <a:avLst/>
          </a:prstGeom>
          <a:ln/>
        </p:spPr>
        <p:style>
          <a:lnRef idx="1">
            <a:schemeClr val="accent5"/>
          </a:lnRef>
          <a:fillRef idx="3">
            <a:schemeClr val="accent5"/>
          </a:fillRef>
          <a:effectRef idx="2">
            <a:schemeClr val="accent5"/>
          </a:effectRef>
          <a:fontRef idx="minor">
            <a:schemeClr val="lt1"/>
          </a:fontRef>
        </p:style>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Active </a:t>
            </a:r>
            <a:r>
              <a:rPr kumimoji="0" lang="en-US" sz="1600" b="0" i="0" u="none" strike="noStrike" kern="0" cap="none" spc="0" normalizeH="0" baseline="0" noProof="0" dirty="0" err="1" smtClean="0">
                <a:ln>
                  <a:noFill/>
                </a:ln>
                <a:solidFill>
                  <a:schemeClr val="tx1"/>
                </a:solidFill>
                <a:effectLst/>
                <a:uLnTx/>
                <a:uFillTx/>
                <a:latin typeface="Segoe" pitchFamily="34" charset="0"/>
              </a:rPr>
              <a:t>Directoy</a:t>
            </a:r>
            <a:endParaRPr kumimoji="0" lang="en-US" sz="1600" b="0" i="0" u="none" strike="noStrike" kern="0" cap="none" spc="0" normalizeH="0" baseline="0" noProof="0" dirty="0">
              <a:ln>
                <a:noFill/>
              </a:ln>
              <a:solidFill>
                <a:schemeClr val="tx1"/>
              </a:solidFill>
              <a:effectLst/>
              <a:uLnTx/>
              <a:uFillTx/>
              <a:latin typeface="Segoe" pitchFamily="34" charset="0"/>
            </a:endParaRPr>
          </a:p>
        </p:txBody>
      </p:sp>
      <p:sp>
        <p:nvSpPr>
          <p:cNvPr id="12" name="Rounded Rectangle 61"/>
          <p:cNvSpPr/>
          <p:nvPr/>
        </p:nvSpPr>
        <p:spPr>
          <a:xfrm>
            <a:off x="1500158" y="5333843"/>
            <a:ext cx="914400" cy="64008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LDAP</a:t>
            </a:r>
            <a:endParaRPr kumimoji="0" lang="en-US" sz="1800" b="0" i="0" u="none" strike="noStrike" kern="0" cap="none" spc="0" normalizeH="0" baseline="0" noProof="0" dirty="0">
              <a:ln>
                <a:noFill/>
              </a:ln>
              <a:solidFill>
                <a:srgbClr val="FFFFFF"/>
              </a:solidFill>
              <a:effectLst/>
              <a:uLnTx/>
              <a:uFillTx/>
              <a:latin typeface="Segoe" pitchFamily="34" charset="0"/>
            </a:endParaRPr>
          </a:p>
        </p:txBody>
      </p:sp>
      <p:sp>
        <p:nvSpPr>
          <p:cNvPr id="13" name="Rounded Rectangle 62"/>
          <p:cNvSpPr/>
          <p:nvPr/>
        </p:nvSpPr>
        <p:spPr>
          <a:xfrm>
            <a:off x="2759286" y="5333843"/>
            <a:ext cx="914400" cy="64008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NSPI</a:t>
            </a:r>
            <a:endParaRPr kumimoji="0" lang="en-US" sz="1800" b="0" i="0" u="none" strike="noStrike" kern="0" cap="none" spc="0" normalizeH="0" baseline="0" noProof="0" dirty="0">
              <a:ln>
                <a:noFill/>
              </a:ln>
              <a:solidFill>
                <a:srgbClr val="FFFFFF"/>
              </a:solidFill>
              <a:effectLst/>
              <a:uLnTx/>
              <a:uFillTx/>
              <a:latin typeface="Segoe" pitchFamily="34" charset="0"/>
            </a:endParaRPr>
          </a:p>
        </p:txBody>
      </p:sp>
      <p:sp>
        <p:nvSpPr>
          <p:cNvPr id="14" name="Rounded Rectangle 64"/>
          <p:cNvSpPr/>
          <p:nvPr/>
        </p:nvSpPr>
        <p:spPr>
          <a:xfrm>
            <a:off x="357158" y="3722357"/>
            <a:ext cx="2016671" cy="1005840"/>
          </a:xfrm>
          <a:prstGeom prst="roundRect">
            <a:avLst/>
          </a:prstGeom>
          <a:ln/>
        </p:spPr>
        <p:style>
          <a:lnRef idx="1">
            <a:schemeClr val="accent4"/>
          </a:lnRef>
          <a:fillRef idx="2">
            <a:schemeClr val="accent4"/>
          </a:fillRef>
          <a:effectRef idx="1">
            <a:schemeClr val="accent4"/>
          </a:effectRef>
          <a:fontRef idx="minor">
            <a:schemeClr val="dk1"/>
          </a:fontRef>
        </p:style>
        <p:txBody>
          <a:bodyPr vert="vert270"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effectLst/>
                <a:uLnTx/>
                <a:uFillTx/>
                <a:latin typeface="Segoe" pitchFamily="34" charset="0"/>
              </a:rPr>
              <a:t>Middle</a:t>
            </a:r>
            <a:br>
              <a:rPr kumimoji="0" lang="en-US" b="0" i="0" u="none" strike="noStrike" kern="0" cap="none" spc="0" normalizeH="0" baseline="0" noProof="0" dirty="0" smtClean="0">
                <a:ln>
                  <a:noFill/>
                </a:ln>
                <a:effectLst/>
                <a:uLnTx/>
                <a:uFillTx/>
                <a:latin typeface="Segoe" pitchFamily="34" charset="0"/>
              </a:rPr>
            </a:br>
            <a:r>
              <a:rPr kumimoji="0" lang="en-US" b="0" i="0" u="none" strike="noStrike" kern="0" cap="none" spc="0" normalizeH="0" baseline="0" noProof="0" dirty="0" smtClean="0">
                <a:ln>
                  <a:noFill/>
                </a:ln>
                <a:effectLst/>
                <a:uLnTx/>
                <a:uFillTx/>
                <a:latin typeface="Segoe" pitchFamily="34" charset="0"/>
              </a:rPr>
              <a:t>Tier</a:t>
            </a:r>
            <a:endParaRPr kumimoji="0" lang="en-US" b="0" i="0" u="none" strike="noStrike" kern="0" cap="none" spc="0" normalizeH="0" baseline="0" noProof="0" dirty="0">
              <a:ln>
                <a:noFill/>
              </a:ln>
              <a:effectLst/>
              <a:uLnTx/>
              <a:uFillTx/>
              <a:latin typeface="Segoe" pitchFamily="34" charset="0"/>
            </a:endParaRPr>
          </a:p>
        </p:txBody>
      </p:sp>
      <p:sp>
        <p:nvSpPr>
          <p:cNvPr id="15" name="Rounded Rectangle 65"/>
          <p:cNvSpPr/>
          <p:nvPr/>
        </p:nvSpPr>
        <p:spPr>
          <a:xfrm>
            <a:off x="1089853" y="3733643"/>
            <a:ext cx="1109663" cy="960120"/>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1"/>
                </a:solidFill>
                <a:effectLst/>
                <a:uLnTx/>
                <a:uFillTx/>
                <a:latin typeface="Segoe" pitchFamily="34" charset="0"/>
              </a:rPr>
              <a:t>Common Directory</a:t>
            </a:r>
            <a:r>
              <a:rPr kumimoji="0" lang="en-US" sz="1400" b="0" i="0" u="none" strike="noStrike" kern="0" cap="none" spc="0" normalizeH="0" noProof="0" dirty="0" smtClean="0">
                <a:ln>
                  <a:noFill/>
                </a:ln>
                <a:solidFill>
                  <a:schemeClr val="tx1"/>
                </a:solidFill>
                <a:effectLst/>
                <a:uLnTx/>
                <a:uFillTx/>
                <a:latin typeface="Segoe" pitchFamily="34" charset="0"/>
              </a:rPr>
              <a:t> Business Logic</a:t>
            </a:r>
            <a:endParaRPr kumimoji="0" lang="en-US" sz="1050" b="0" i="0" u="none" strike="noStrike" kern="0" cap="none" spc="0" normalizeH="0" baseline="0" noProof="0" dirty="0">
              <a:ln>
                <a:noFill/>
              </a:ln>
              <a:solidFill>
                <a:schemeClr val="tx1"/>
              </a:solidFill>
              <a:effectLst/>
              <a:uLnTx/>
              <a:uFillTx/>
              <a:latin typeface="Segoe" pitchFamily="34" charset="0"/>
            </a:endParaRPr>
          </a:p>
        </p:txBody>
      </p:sp>
      <p:cxnSp>
        <p:nvCxnSpPr>
          <p:cNvPr id="16" name="Straight Arrow Connector 66"/>
          <p:cNvCxnSpPr>
            <a:stCxn id="9" idx="2"/>
            <a:endCxn id="15" idx="0"/>
          </p:cNvCxnSpPr>
          <p:nvPr/>
        </p:nvCxnSpPr>
        <p:spPr>
          <a:xfrm rot="16200000" flipH="1">
            <a:off x="1214281" y="3303239"/>
            <a:ext cx="685800" cy="175007"/>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17" name="Straight Arrow Connector 68"/>
          <p:cNvCxnSpPr>
            <a:stCxn id="15" idx="2"/>
            <a:endCxn id="12" idx="0"/>
          </p:cNvCxnSpPr>
          <p:nvPr/>
        </p:nvCxnSpPr>
        <p:spPr>
          <a:xfrm rot="16200000" flipH="1">
            <a:off x="1480981" y="4857466"/>
            <a:ext cx="640080" cy="312673"/>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18" name="Straight Arrow Connector 72"/>
          <p:cNvCxnSpPr>
            <a:stCxn id="10" idx="2"/>
            <a:endCxn id="13" idx="0"/>
          </p:cNvCxnSpPr>
          <p:nvPr/>
        </p:nvCxnSpPr>
        <p:spPr>
          <a:xfrm rot="5400000">
            <a:off x="2759896" y="4723633"/>
            <a:ext cx="1066800" cy="153620"/>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sp>
        <p:nvSpPr>
          <p:cNvPr id="19" name="Rounded Rectangle 75"/>
          <p:cNvSpPr/>
          <p:nvPr/>
        </p:nvSpPr>
        <p:spPr>
          <a:xfrm>
            <a:off x="4862102" y="2042003"/>
            <a:ext cx="2194560" cy="10058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Exchange</a:t>
            </a:r>
            <a:r>
              <a:rPr kumimoji="0" lang="en-US" sz="1400" b="0" i="0" u="none" strike="noStrike" kern="0" cap="none" spc="0" normalizeH="0" noProof="0" dirty="0" smtClean="0">
                <a:ln>
                  <a:noFill/>
                </a:ln>
                <a:solidFill>
                  <a:srgbClr val="FFFFFF"/>
                </a:solidFill>
                <a:effectLst/>
                <a:uLnTx/>
                <a:uFillTx/>
                <a:latin typeface="Segoe" pitchFamily="34" charset="0"/>
              </a:rPr>
              <a:t> Components </a:t>
            </a:r>
            <a:r>
              <a:rPr kumimoji="0" lang="en-US" sz="1200" b="0" i="0" u="none" strike="noStrike" kern="0" cap="none" spc="0" normalizeH="0" noProof="0" dirty="0" smtClean="0">
                <a:ln>
                  <a:noFill/>
                </a:ln>
                <a:solidFill>
                  <a:srgbClr val="FFFFFF"/>
                </a:solidFill>
                <a:effectLst/>
                <a:uLnTx/>
                <a:uFillTx/>
                <a:latin typeface="Segoe" pitchFamily="34" charset="0"/>
              </a:rPr>
              <a:t>(EWS, ActiveSync, UM, OWA, Mailbox-Agents, Transport-Agents)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sp>
        <p:nvSpPr>
          <p:cNvPr id="20" name="Rounded Rectangle 76"/>
          <p:cNvSpPr/>
          <p:nvPr/>
        </p:nvSpPr>
        <p:spPr>
          <a:xfrm>
            <a:off x="7285262" y="2423003"/>
            <a:ext cx="1453896" cy="5486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Segoe" pitchFamily="34" charset="0"/>
              </a:rPr>
              <a:t>Outlook, other MAPI-Clients</a:t>
            </a:r>
            <a:endParaRPr kumimoji="0" lang="en-US" sz="1400" b="0" i="0" u="none" strike="noStrike" kern="0" cap="none" spc="0" normalizeH="0" baseline="0" noProof="0" dirty="0">
              <a:ln>
                <a:noFill/>
              </a:ln>
              <a:solidFill>
                <a:srgbClr val="FFFFFF"/>
              </a:solidFill>
              <a:effectLst/>
              <a:uLnTx/>
              <a:uFillTx/>
              <a:latin typeface="Segoe" pitchFamily="34" charset="0"/>
            </a:endParaRPr>
          </a:p>
        </p:txBody>
      </p:sp>
      <p:sp>
        <p:nvSpPr>
          <p:cNvPr id="21" name="Rounded Rectangle 77"/>
          <p:cNvSpPr/>
          <p:nvPr/>
        </p:nvSpPr>
        <p:spPr>
          <a:xfrm>
            <a:off x="5591264" y="5181443"/>
            <a:ext cx="2081094" cy="990600"/>
          </a:xfrm>
          <a:prstGeom prst="roundRect">
            <a:avLst/>
          </a:prstGeom>
          <a:ln/>
        </p:spPr>
        <p:style>
          <a:lnRef idx="1">
            <a:schemeClr val="accent5"/>
          </a:lnRef>
          <a:fillRef idx="3">
            <a:schemeClr val="accent5"/>
          </a:fillRef>
          <a:effectRef idx="2">
            <a:schemeClr val="accent5"/>
          </a:effectRef>
          <a:fontRef idx="minor">
            <a:schemeClr val="lt1"/>
          </a:fontRef>
        </p:style>
        <p:txBody>
          <a:bodyPr vert="vert27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Active </a:t>
            </a:r>
            <a:r>
              <a:rPr kumimoji="0" lang="en-US" sz="1600" b="0" i="0" u="none" strike="noStrike" kern="0" cap="none" spc="0" normalizeH="0" baseline="0" noProof="0" dirty="0" err="1" smtClean="0">
                <a:ln>
                  <a:noFill/>
                </a:ln>
                <a:solidFill>
                  <a:schemeClr val="tx1"/>
                </a:solidFill>
                <a:effectLst/>
                <a:uLnTx/>
                <a:uFillTx/>
                <a:latin typeface="Segoe" pitchFamily="34" charset="0"/>
              </a:rPr>
              <a:t>Directoy</a:t>
            </a:r>
            <a:endParaRPr kumimoji="0" lang="en-US" sz="1600" b="0" i="0" u="none" strike="noStrike" kern="0" cap="none" spc="0" normalizeH="0" baseline="0" noProof="0" dirty="0">
              <a:ln>
                <a:noFill/>
              </a:ln>
              <a:solidFill>
                <a:schemeClr val="tx1"/>
              </a:solidFill>
              <a:effectLst/>
              <a:uLnTx/>
              <a:uFillTx/>
              <a:latin typeface="Segoe" pitchFamily="34" charset="0"/>
            </a:endParaRPr>
          </a:p>
        </p:txBody>
      </p:sp>
      <p:sp>
        <p:nvSpPr>
          <p:cNvPr id="22" name="Rounded Rectangle 78"/>
          <p:cNvSpPr/>
          <p:nvPr/>
        </p:nvSpPr>
        <p:spPr>
          <a:xfrm>
            <a:off x="6294662" y="5333843"/>
            <a:ext cx="914400" cy="64008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LDAP</a:t>
            </a:r>
            <a:endParaRPr kumimoji="0" lang="en-US" sz="1800" b="0" i="0" u="none" strike="noStrike" kern="0" cap="none" spc="0" normalizeH="0" baseline="0" noProof="0" dirty="0">
              <a:ln>
                <a:noFill/>
              </a:ln>
              <a:solidFill>
                <a:srgbClr val="FFFFFF"/>
              </a:solidFill>
              <a:effectLst/>
              <a:uLnTx/>
              <a:uFillTx/>
              <a:latin typeface="Segoe" pitchFamily="34" charset="0"/>
            </a:endParaRPr>
          </a:p>
        </p:txBody>
      </p:sp>
      <p:sp>
        <p:nvSpPr>
          <p:cNvPr id="23" name="Rounded Rectangle 79"/>
          <p:cNvSpPr/>
          <p:nvPr/>
        </p:nvSpPr>
        <p:spPr>
          <a:xfrm>
            <a:off x="6986558" y="3712377"/>
            <a:ext cx="914400" cy="36576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pitchFamily="34" charset="0"/>
              </a:rPr>
              <a:t>NSPI</a:t>
            </a:r>
            <a:endParaRPr kumimoji="0" lang="en-US" sz="1800" b="0" i="0" u="none" strike="noStrike" kern="0" cap="none" spc="0" normalizeH="0" baseline="0" noProof="0" dirty="0">
              <a:ln>
                <a:noFill/>
              </a:ln>
              <a:solidFill>
                <a:srgbClr val="FFFFFF"/>
              </a:solidFill>
              <a:effectLst/>
              <a:uLnTx/>
              <a:uFillTx/>
              <a:latin typeface="Segoe" pitchFamily="34" charset="0"/>
            </a:endParaRPr>
          </a:p>
        </p:txBody>
      </p:sp>
      <p:sp>
        <p:nvSpPr>
          <p:cNvPr id="24" name="Rounded Rectangle 81"/>
          <p:cNvSpPr/>
          <p:nvPr/>
        </p:nvSpPr>
        <p:spPr>
          <a:xfrm>
            <a:off x="5579557" y="4099403"/>
            <a:ext cx="2321401" cy="548640"/>
          </a:xfrm>
          <a:prstGeom prst="round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tx1"/>
                </a:solidFill>
                <a:effectLst/>
                <a:uLnTx/>
                <a:uFillTx/>
                <a:latin typeface="Segoe" pitchFamily="34" charset="0"/>
              </a:rPr>
              <a:t>Common Directory</a:t>
            </a:r>
            <a:r>
              <a:rPr kumimoji="0" lang="en-US" sz="1600" b="0" i="0" u="none" strike="noStrike" kern="0" cap="none" spc="0" normalizeH="0" noProof="0" dirty="0" smtClean="0">
                <a:ln>
                  <a:noFill/>
                </a:ln>
                <a:solidFill>
                  <a:schemeClr val="tx1"/>
                </a:solidFill>
                <a:effectLst/>
                <a:uLnTx/>
                <a:uFillTx/>
                <a:latin typeface="Segoe" pitchFamily="34" charset="0"/>
              </a:rPr>
              <a:t> Business Logic</a:t>
            </a:r>
            <a:endParaRPr kumimoji="0" lang="en-US" sz="1100" b="0" i="0" u="none" strike="noStrike" kern="0" cap="none" spc="0" normalizeH="0" baseline="0" noProof="0" dirty="0">
              <a:ln>
                <a:noFill/>
              </a:ln>
              <a:solidFill>
                <a:schemeClr val="tx1"/>
              </a:solidFill>
              <a:effectLst/>
              <a:uLnTx/>
              <a:uFillTx/>
              <a:latin typeface="Segoe" pitchFamily="34" charset="0"/>
            </a:endParaRPr>
          </a:p>
        </p:txBody>
      </p:sp>
      <p:cxnSp>
        <p:nvCxnSpPr>
          <p:cNvPr id="25" name="Straight Arrow Connector 82"/>
          <p:cNvCxnSpPr>
            <a:stCxn id="19" idx="2"/>
          </p:cNvCxnSpPr>
          <p:nvPr/>
        </p:nvCxnSpPr>
        <p:spPr>
          <a:xfrm rot="16200000" flipH="1">
            <a:off x="5528090" y="3479135"/>
            <a:ext cx="1051560" cy="188976"/>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26" name="Straight Arrow Connector 83"/>
          <p:cNvCxnSpPr>
            <a:stCxn id="24" idx="2"/>
            <a:endCxn id="22" idx="0"/>
          </p:cNvCxnSpPr>
          <p:nvPr/>
        </p:nvCxnSpPr>
        <p:spPr>
          <a:xfrm rot="16200000" flipH="1">
            <a:off x="6403160" y="4985141"/>
            <a:ext cx="685800" cy="11604"/>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cxnSp>
        <p:nvCxnSpPr>
          <p:cNvPr id="27" name="Straight Arrow Connector 90"/>
          <p:cNvCxnSpPr>
            <a:stCxn id="20" idx="2"/>
          </p:cNvCxnSpPr>
          <p:nvPr/>
        </p:nvCxnSpPr>
        <p:spPr>
          <a:xfrm rot="5400000">
            <a:off x="7354604" y="3060797"/>
            <a:ext cx="746760" cy="568452"/>
          </a:xfrm>
          <a:prstGeom prst="straightConnector1">
            <a:avLst/>
          </a:prstGeom>
          <a:ln>
            <a:headEnd type="triangle" w="med" len="sm"/>
            <a:tailEnd type="triangle" w="med" len="sm"/>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12</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Prozessor und Arbeitsspeicherkonfiguration</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13</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52413" y="1937283"/>
          <a:ext cx="8639175" cy="3059176"/>
        </p:xfrm>
        <a:graphic>
          <a:graphicData uri="http://schemas.openxmlformats.org/drawingml/2006/table">
            <a:tbl>
              <a:tblPr firstRow="1" bandRow="1">
                <a:tableStyleId>{5C22544A-7EE6-4342-B048-85BDC9FD1C3A}</a:tableStyleId>
              </a:tblPr>
              <a:tblGrid>
                <a:gridCol w="1604943"/>
                <a:gridCol w="1714512"/>
                <a:gridCol w="1714512"/>
                <a:gridCol w="1571636"/>
                <a:gridCol w="2033572"/>
              </a:tblGrid>
              <a:tr h="370840">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de-DE" sz="1200" u="none" strike="noStrike" cap="none" normalizeH="0" baseline="0" noProof="0" dirty="0" smtClean="0">
                          <a:ln>
                            <a:noFill/>
                          </a:ln>
                          <a:effectLst/>
                          <a:latin typeface="Segoe" pitchFamily="34" charset="0"/>
                        </a:rPr>
                        <a:t>Serverrolle</a:t>
                      </a:r>
                      <a:endParaRPr kumimoji="0" lang="de-DE" sz="1200" b="0" i="0" u="none" strike="noStrike" cap="none" normalizeH="0" baseline="0" noProof="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de-DE" sz="1200" u="none" strike="noStrike" cap="none" normalizeH="0" baseline="0" noProof="0" dirty="0" smtClean="0">
                          <a:ln>
                            <a:noFill/>
                          </a:ln>
                          <a:effectLst/>
                          <a:latin typeface="Segoe" pitchFamily="34" charset="0"/>
                        </a:rPr>
                        <a:t>Empfohlene</a:t>
                      </a:r>
                      <a:br>
                        <a:rPr kumimoji="0" lang="de-DE" sz="1200" u="none" strike="noStrike" cap="none" normalizeH="0" baseline="0" noProof="0" dirty="0" smtClean="0">
                          <a:ln>
                            <a:noFill/>
                          </a:ln>
                          <a:effectLst/>
                          <a:latin typeface="Segoe" pitchFamily="34" charset="0"/>
                        </a:rPr>
                      </a:br>
                      <a:r>
                        <a:rPr kumimoji="0" lang="de-DE" sz="1200" u="none" strike="noStrike" cap="none" normalizeH="0" baseline="0" noProof="0" dirty="0" smtClean="0">
                          <a:ln>
                            <a:noFill/>
                          </a:ln>
                          <a:effectLst/>
                          <a:latin typeface="Segoe" pitchFamily="34" charset="0"/>
                        </a:rPr>
                        <a:t>max. Prozessor- </a:t>
                      </a:r>
                      <a:r>
                        <a:rPr kumimoji="0" lang="de-DE" sz="1200" u="none" strike="noStrike" cap="none" normalizeH="0" baseline="0" noProof="0" dirty="0" err="1" smtClean="0">
                          <a:ln>
                            <a:noFill/>
                          </a:ln>
                          <a:effectLst/>
                          <a:latin typeface="Segoe" pitchFamily="34" charset="0"/>
                        </a:rPr>
                        <a:t>konfiguration</a:t>
                      </a:r>
                      <a:r>
                        <a:rPr kumimoji="0" lang="de-DE" sz="1200" u="none" strike="noStrike" cap="none" normalizeH="0" baseline="0" noProof="0" dirty="0" smtClean="0">
                          <a:ln>
                            <a:noFill/>
                          </a:ln>
                          <a:effectLst/>
                          <a:latin typeface="Segoe" pitchFamily="34" charset="0"/>
                        </a:rPr>
                        <a:t> </a:t>
                      </a:r>
                      <a:endParaRPr kumimoji="0" lang="de-DE" sz="1200" b="0" i="0" u="none" strike="noStrike" cap="none" normalizeH="0" baseline="0" noProof="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de-DE" sz="1200" u="none" strike="noStrike" cap="none" normalizeH="0" baseline="0" noProof="0" dirty="0" smtClean="0">
                          <a:ln>
                            <a:noFill/>
                          </a:ln>
                          <a:effectLst/>
                          <a:latin typeface="Segoe" pitchFamily="34" charset="0"/>
                        </a:rPr>
                        <a:t>Empfohlene Prozessor-</a:t>
                      </a:r>
                      <a:r>
                        <a:rPr kumimoji="0" lang="de-DE" sz="1200" u="none" strike="noStrike" cap="none" normalizeH="0" baseline="0" noProof="0" dirty="0" err="1" smtClean="0">
                          <a:ln>
                            <a:noFill/>
                          </a:ln>
                          <a:effectLst/>
                          <a:latin typeface="Segoe" pitchFamily="34" charset="0"/>
                        </a:rPr>
                        <a:t>konfiguration</a:t>
                      </a:r>
                      <a:r>
                        <a:rPr kumimoji="0" lang="de-DE" sz="1200" u="none" strike="noStrike" cap="none" normalizeH="0" baseline="0" noProof="0" dirty="0" smtClean="0">
                          <a:ln>
                            <a:noFill/>
                          </a:ln>
                          <a:effectLst/>
                          <a:latin typeface="Segoe" pitchFamily="34" charset="0"/>
                        </a:rPr>
                        <a:t> </a:t>
                      </a: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de-DE" sz="1200" u="none" strike="noStrike" cap="none" normalizeH="0" baseline="0" noProof="0" dirty="0" smtClean="0">
                          <a:ln>
                            <a:noFill/>
                          </a:ln>
                          <a:effectLst/>
                          <a:latin typeface="Segoe" pitchFamily="34" charset="0"/>
                        </a:rPr>
                        <a:t>Empfohlene max. Speicher- </a:t>
                      </a:r>
                      <a:r>
                        <a:rPr kumimoji="0" lang="de-DE" sz="1200" u="none" strike="noStrike" cap="none" normalizeH="0" baseline="0" noProof="0" dirty="0" err="1" smtClean="0">
                          <a:ln>
                            <a:noFill/>
                          </a:ln>
                          <a:effectLst/>
                          <a:latin typeface="Segoe" pitchFamily="34" charset="0"/>
                        </a:rPr>
                        <a:t>konfiguration</a:t>
                      </a:r>
                      <a:r>
                        <a:rPr kumimoji="0" lang="de-DE" sz="1200" u="none" strike="noStrike" cap="none" normalizeH="0" baseline="0" noProof="0" dirty="0" smtClean="0">
                          <a:ln>
                            <a:noFill/>
                          </a:ln>
                          <a:effectLst/>
                          <a:latin typeface="Segoe" pitchFamily="34" charset="0"/>
                        </a:rPr>
                        <a:t> </a:t>
                      </a:r>
                      <a:endParaRPr kumimoji="0" lang="de-DE" sz="1200" b="0" i="0" u="none" strike="noStrike" cap="none" normalizeH="0" baseline="0" noProof="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de-DE" sz="1200" u="none" strike="noStrike" cap="none" normalizeH="0" baseline="0" noProof="0" dirty="0" smtClean="0">
                          <a:ln>
                            <a:noFill/>
                          </a:ln>
                          <a:effectLst/>
                          <a:latin typeface="Segoe" pitchFamily="34" charset="0"/>
                        </a:rPr>
                        <a:t>Empfohlene</a:t>
                      </a:r>
                      <a:br>
                        <a:rPr kumimoji="0" lang="de-DE" sz="1200" u="none" strike="noStrike" cap="none" normalizeH="0" baseline="0" noProof="0" dirty="0" smtClean="0">
                          <a:ln>
                            <a:noFill/>
                          </a:ln>
                          <a:effectLst/>
                          <a:latin typeface="Segoe" pitchFamily="34" charset="0"/>
                        </a:rPr>
                      </a:br>
                      <a:r>
                        <a:rPr kumimoji="0" lang="de-DE" sz="1200" u="none" strike="noStrike" cap="none" normalizeH="0" baseline="0" noProof="0" dirty="0" smtClean="0">
                          <a:ln>
                            <a:noFill/>
                          </a:ln>
                          <a:effectLst/>
                          <a:latin typeface="Segoe" pitchFamily="34" charset="0"/>
                        </a:rPr>
                        <a:t>Speicher-</a:t>
                      </a:r>
                      <a:r>
                        <a:rPr kumimoji="0" lang="de-DE" sz="1200" u="none" strike="noStrike" cap="none" normalizeH="0" baseline="0" noProof="0" dirty="0" err="1" smtClean="0">
                          <a:ln>
                            <a:noFill/>
                          </a:ln>
                          <a:effectLst/>
                          <a:latin typeface="Segoe" pitchFamily="34" charset="0"/>
                        </a:rPr>
                        <a:t>konfiguration</a:t>
                      </a:r>
                      <a:r>
                        <a:rPr kumimoji="0" lang="de-DE" sz="1200" u="none" strike="noStrike" cap="none" normalizeH="0" baseline="0" noProof="0" dirty="0" smtClean="0">
                          <a:ln>
                            <a:noFill/>
                          </a:ln>
                          <a:effectLst/>
                          <a:latin typeface="Segoe" pitchFamily="34" charset="0"/>
                        </a:rPr>
                        <a:t> </a:t>
                      </a:r>
                      <a:endParaRPr kumimoji="0" lang="de-DE" sz="1200" b="0" i="0" u="none" strike="noStrike" cap="none" normalizeH="0" baseline="0" noProof="0" dirty="0" smtClean="0">
                        <a:ln>
                          <a:noFill/>
                        </a:ln>
                        <a:solidFill>
                          <a:schemeClr val="tx1"/>
                        </a:solidFill>
                        <a:effectLst/>
                        <a:latin typeface="Segoe" pitchFamily="34" charset="0"/>
                      </a:endParaRPr>
                    </a:p>
                  </a:txBody>
                  <a:tcPr marL="89807" marR="89807" anchor="ctr" horzOverflow="overflow"/>
                </a:tc>
              </a:tr>
              <a:tr h="37084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Hub-Transport</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12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4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16 GB</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 GB pro Kern </a:t>
                      </a:r>
                      <a:r>
                        <a:rPr kumimoji="0" lang="en-US" sz="1200" u="none" strike="noStrike" cap="none" normalizeH="0" baseline="0" dirty="0" err="1" smtClean="0">
                          <a:ln>
                            <a:noFill/>
                          </a:ln>
                          <a:effectLst/>
                          <a:latin typeface="Segoe" pitchFamily="34" charset="0"/>
                        </a:rPr>
                        <a:t>oder</a:t>
                      </a:r>
                      <a:r>
                        <a:rPr kumimoji="0" lang="en-US" sz="1200" u="none" strike="noStrike" cap="none" normalizeH="0" baseline="0" dirty="0" smtClean="0">
                          <a:ln>
                            <a:noFill/>
                          </a:ln>
                          <a:effectLst/>
                          <a:latin typeface="Segoe" pitchFamily="34" charset="0"/>
                        </a:rPr>
                        <a:t> 8 GB (Minimum)</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r>
              <a:tr h="37084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Client Access Server</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 12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8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16 GB</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2 GB pro Kern </a:t>
                      </a:r>
                      <a:r>
                        <a:rPr kumimoji="0" lang="en-US" sz="1200" u="none" strike="noStrike" cap="none" normalizeH="0" baseline="0" dirty="0" err="1" smtClean="0">
                          <a:ln>
                            <a:noFill/>
                          </a:ln>
                          <a:effectLst/>
                          <a:latin typeface="Segoe" pitchFamily="34" charset="0"/>
                        </a:rPr>
                        <a:t>oder</a:t>
                      </a:r>
                      <a:r>
                        <a:rPr kumimoji="0" lang="en-US" sz="1200" u="none" strike="noStrike" cap="none" normalizeH="0" baseline="0" dirty="0" smtClean="0">
                          <a:ln>
                            <a:noFill/>
                          </a:ln>
                          <a:effectLst/>
                          <a:latin typeface="Segoe" pitchFamily="34" charset="0"/>
                        </a:rPr>
                        <a:t> 8 GB (Minimum)</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r>
              <a:tr h="37084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Mailbox</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12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8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64 GB</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4 GB plus 2</a:t>
                      </a:r>
                      <a:r>
                        <a:rPr kumimoji="0" lang="en-US" sz="1200" u="none" strike="noStrike" kern="1200" cap="none" normalizeH="0" baseline="0" dirty="0" smtClean="0">
                          <a:ln>
                            <a:noFill/>
                          </a:ln>
                          <a:solidFill>
                            <a:schemeClr val="dk1"/>
                          </a:solidFill>
                          <a:effectLst/>
                          <a:latin typeface="Segoe" pitchFamily="34" charset="0"/>
                          <a:ea typeface="+mn-ea"/>
                          <a:cs typeface="+mn-cs"/>
                        </a:rPr>
                        <a:t>–</a:t>
                      </a:r>
                      <a:r>
                        <a:rPr kumimoji="0" lang="en-US" sz="1200" u="none" strike="noStrike" cap="none" normalizeH="0" baseline="0" dirty="0" smtClean="0">
                          <a:ln>
                            <a:noFill/>
                          </a:ln>
                          <a:effectLst/>
                          <a:latin typeface="Segoe" pitchFamily="34" charset="0"/>
                        </a:rPr>
                        <a:t>10 MB pro </a:t>
                      </a:r>
                      <a:r>
                        <a:rPr kumimoji="0" lang="en-US" sz="1200" u="none" strike="noStrike" cap="none" normalizeH="0" baseline="0" dirty="0" err="1" smtClean="0">
                          <a:ln>
                            <a:noFill/>
                          </a:ln>
                          <a:effectLst/>
                          <a:latin typeface="Segoe" pitchFamily="34" charset="0"/>
                        </a:rPr>
                        <a:t>Postfach</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r>
              <a:tr h="37084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Unified Messaging</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12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8 </a:t>
                      </a:r>
                      <a:r>
                        <a:rPr kumimoji="0" lang="en-US" sz="1200" u="none" strike="noStrike" cap="none" normalizeH="0" baseline="0" dirty="0" err="1" smtClean="0">
                          <a:ln>
                            <a:noFill/>
                          </a:ln>
                          <a:effectLst/>
                          <a:latin typeface="Segoe" pitchFamily="34" charset="0"/>
                        </a:rPr>
                        <a:t>Kerne</a:t>
                      </a:r>
                      <a:endParaRPr kumimoji="0" lang="en-US" sz="1200" u="none" strike="noStrike" cap="none" normalizeH="0" baseline="0" dirty="0" smtClean="0">
                        <a:ln>
                          <a:noFill/>
                        </a:ln>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16 GB</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en-US" sz="1200" u="none" strike="noStrike" cap="none" normalizeH="0" baseline="0" dirty="0" smtClean="0">
                          <a:ln>
                            <a:noFill/>
                          </a:ln>
                          <a:effectLst/>
                          <a:latin typeface="Segoe" pitchFamily="34" charset="0"/>
                        </a:rPr>
                        <a:t>2 GB pro Kern </a:t>
                      </a:r>
                      <a:r>
                        <a:rPr kumimoji="0" lang="en-US" sz="1200" u="none" strike="noStrike" cap="none" normalizeH="0" baseline="0" dirty="0" err="1" smtClean="0">
                          <a:ln>
                            <a:noFill/>
                          </a:ln>
                          <a:effectLst/>
                          <a:latin typeface="Segoe" pitchFamily="34" charset="0"/>
                        </a:rPr>
                        <a:t>oder</a:t>
                      </a:r>
                      <a:r>
                        <a:rPr kumimoji="0" lang="en-US" sz="1200" u="none" strike="noStrike" cap="none" normalizeH="0" baseline="0" dirty="0" smtClean="0">
                          <a:ln>
                            <a:noFill/>
                          </a:ln>
                          <a:effectLst/>
                          <a:latin typeface="Segoe" pitchFamily="34" charset="0"/>
                        </a:rPr>
                        <a:t> 4 GB (Minimum)</a:t>
                      </a:r>
                    </a:p>
                  </a:txBody>
                  <a:tcPr marL="89807" marR="89807" anchor="ctr" horzOverflow="overflow"/>
                </a:tc>
              </a:tr>
              <a:tr h="370840">
                <a:tc gridSpan="5">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7084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Multiple Role Server</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24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8 </a:t>
                      </a:r>
                      <a:r>
                        <a:rPr kumimoji="0" lang="en-US" sz="1200" u="none" strike="noStrike" cap="none" normalizeH="0" baseline="0" dirty="0" err="1" smtClean="0">
                          <a:ln>
                            <a:noFill/>
                          </a:ln>
                          <a:effectLst/>
                          <a:latin typeface="Segoe" pitchFamily="34" charset="0"/>
                        </a:rPr>
                        <a:t>Kerne</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64 GB</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200" u="none" strike="noStrike" cap="none" normalizeH="0" baseline="0" dirty="0" smtClean="0">
                          <a:ln>
                            <a:noFill/>
                          </a:ln>
                          <a:effectLst/>
                          <a:latin typeface="Segoe" pitchFamily="34" charset="0"/>
                        </a:rPr>
                        <a:t>8 GB plus 2</a:t>
                      </a:r>
                      <a:r>
                        <a:rPr kumimoji="0" lang="en-US" sz="1200" u="none" strike="noStrike" kern="1200" cap="none" normalizeH="0" baseline="0" dirty="0" smtClean="0">
                          <a:ln>
                            <a:noFill/>
                          </a:ln>
                          <a:solidFill>
                            <a:schemeClr val="dk1"/>
                          </a:solidFill>
                          <a:effectLst/>
                          <a:latin typeface="Segoe" pitchFamily="34" charset="0"/>
                          <a:ea typeface="+mn-ea"/>
                          <a:cs typeface="+mn-cs"/>
                        </a:rPr>
                        <a:t>–</a:t>
                      </a:r>
                      <a:r>
                        <a:rPr kumimoji="0" lang="en-US" sz="1200" u="none" strike="noStrike" cap="none" normalizeH="0" baseline="0" dirty="0" smtClean="0">
                          <a:ln>
                            <a:noFill/>
                          </a:ln>
                          <a:effectLst/>
                          <a:latin typeface="Segoe" pitchFamily="34" charset="0"/>
                        </a:rPr>
                        <a:t>10 MB pro </a:t>
                      </a:r>
                      <a:r>
                        <a:rPr kumimoji="0" lang="en-US" sz="1200" u="none" strike="noStrike" cap="none" normalizeH="0" baseline="0" dirty="0" err="1" smtClean="0">
                          <a:ln>
                            <a:noFill/>
                          </a:ln>
                          <a:effectLst/>
                          <a:latin typeface="Segoe" pitchFamily="34" charset="0"/>
                        </a:rPr>
                        <a:t>Postfach</a:t>
                      </a:r>
                      <a:endParaRPr kumimoji="0" lang="en-US" sz="1200" b="0" i="0" u="none" strike="noStrike" cap="none" normalizeH="0" baseline="0" dirty="0" smtClean="0">
                        <a:ln>
                          <a:noFill/>
                        </a:ln>
                        <a:solidFill>
                          <a:schemeClr val="tx1"/>
                        </a:solidFill>
                        <a:effectLst/>
                        <a:latin typeface="Segoe" pitchFamily="34" charset="0"/>
                      </a:endParaRPr>
                    </a:p>
                  </a:txBody>
                  <a:tcPr marL="89807" marR="89807" anchor="ctr" horzOverflow="overflow"/>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Verhältnis zwischen Prozessorkernen und Serverrollen</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14</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sp>
        <p:nvSpPr>
          <p:cNvPr id="6" name="Inhaltsplatzhalter 2"/>
          <p:cNvSpPr txBox="1">
            <a:spLocks/>
          </p:cNvSpPr>
          <p:nvPr/>
        </p:nvSpPr>
        <p:spPr>
          <a:xfrm>
            <a:off x="577901" y="1439999"/>
            <a:ext cx="8314099" cy="4860000"/>
          </a:xfrm>
          <a:prstGeom prst="rect">
            <a:avLst/>
          </a:prstGeom>
        </p:spPr>
        <p:txBody>
          <a:bodyPr/>
          <a:lstStyle/>
          <a:p>
            <a:pPr marL="0" marR="0" lvl="0" indent="0" algn="l" defTabSz="914400" rtl="0" eaLnBrk="1" fontAlgn="auto" latinLnBrk="0" hangingPunct="1">
              <a:lnSpc>
                <a:spcPct val="150000"/>
              </a:lnSpc>
              <a:spcBef>
                <a:spcPts val="0"/>
              </a:spcBef>
              <a:spcAft>
                <a:spcPts val="1100"/>
              </a:spcAft>
              <a:buClrTx/>
              <a:buSzTx/>
              <a:buFont typeface="Arial" pitchFamily="34" charset="0"/>
              <a:buNone/>
              <a:tabLst/>
              <a:defRPr/>
            </a:pPr>
            <a:r>
              <a:rPr kumimoji="0" lang="en-US" b="1" i="0" u="none" strike="noStrike" kern="1200" cap="none" spc="0" normalizeH="0" baseline="0" noProof="0" dirty="0" smtClean="0">
                <a:ln>
                  <a:noFill/>
                </a:ln>
                <a:solidFill>
                  <a:schemeClr val="tx2"/>
                </a:solidFill>
                <a:effectLst/>
                <a:uLnTx/>
                <a:uFillTx/>
                <a:latin typeface="Segoe" pitchFamily="34" charset="0"/>
              </a:rPr>
              <a:t>CAS: Mailbox = 3 : 4</a:t>
            </a:r>
            <a:br>
              <a:rPr kumimoji="0" lang="en-US" b="1" i="0" u="none" strike="noStrike" kern="1200" cap="none" spc="0" normalizeH="0" baseline="0" noProof="0" dirty="0" smtClean="0">
                <a:ln>
                  <a:noFill/>
                </a:ln>
                <a:solidFill>
                  <a:schemeClr val="tx2"/>
                </a:solidFill>
                <a:effectLst/>
                <a:uLnTx/>
                <a:uFillTx/>
                <a:latin typeface="Segoe" pitchFamily="34" charset="0"/>
              </a:rPr>
            </a:br>
            <a:endParaRPr kumimoji="0" lang="en-US" b="1" i="0" u="none" strike="noStrike" kern="1200" cap="none" spc="0" normalizeH="0" baseline="0" noProof="0" dirty="0" smtClean="0">
              <a:ln>
                <a:noFill/>
              </a:ln>
              <a:solidFill>
                <a:schemeClr val="tx2"/>
              </a:solidFill>
              <a:effectLst/>
              <a:uLnTx/>
              <a:uFillTx/>
              <a:latin typeface="Segoe" pitchFamily="34" charset="0"/>
            </a:endParaRPr>
          </a:p>
          <a:p>
            <a:pPr marL="0" marR="0" lvl="0" indent="0" algn="l" defTabSz="914400" rtl="0" eaLnBrk="1" fontAlgn="auto" latinLnBrk="0" hangingPunct="1">
              <a:lnSpc>
                <a:spcPct val="150000"/>
              </a:lnSpc>
              <a:spcBef>
                <a:spcPts val="0"/>
              </a:spcBef>
              <a:spcAft>
                <a:spcPts val="1100"/>
              </a:spcAft>
              <a:buClrTx/>
              <a:buSzTx/>
              <a:buFont typeface="Arial" pitchFamily="34" charset="0"/>
              <a:buNone/>
              <a:tabLst/>
              <a:defRPr/>
            </a:pPr>
            <a:r>
              <a:rPr kumimoji="0" lang="en-US" b="1" i="0" u="none" strike="noStrike" kern="1200" cap="none" spc="0" normalizeH="0" baseline="0" noProof="0" dirty="0" smtClean="0">
                <a:ln>
                  <a:noFill/>
                </a:ln>
                <a:solidFill>
                  <a:schemeClr val="tx2"/>
                </a:solidFill>
                <a:effectLst/>
                <a:uLnTx/>
                <a:uFillTx/>
                <a:latin typeface="Segoe" pitchFamily="34" charset="0"/>
              </a:rPr>
              <a:t>HUB: Mailbox</a:t>
            </a:r>
          </a:p>
          <a:p>
            <a:pPr marL="233363" marR="0" lvl="1" indent="-233363" algn="l" defTabSz="914400" rtl="0" eaLnBrk="1" fontAlgn="auto" latinLnBrk="0" hangingPunct="1">
              <a:lnSpc>
                <a:spcPct val="150000"/>
              </a:lnSpc>
              <a:spcBef>
                <a:spcPts val="0"/>
              </a:spcBef>
              <a:spcAft>
                <a:spcPts val="0"/>
              </a:spcAft>
              <a:buClr>
                <a:schemeClr val="accent2"/>
              </a:buClr>
              <a:buSzPct val="85000"/>
              <a:buFont typeface="Arial" pitchFamily="34" charset="0"/>
              <a:buChar char="•"/>
              <a:tabLst/>
              <a:defRPr/>
            </a:pPr>
            <a:r>
              <a:rPr kumimoji="0" lang="en-US" b="0" i="0" u="none" strike="noStrike" kern="1200" cap="none" spc="0" normalizeH="0" baseline="0" noProof="0" dirty="0" smtClean="0">
                <a:ln>
                  <a:noFill/>
                </a:ln>
                <a:solidFill>
                  <a:schemeClr val="tx2"/>
                </a:solidFill>
                <a:effectLst/>
                <a:uLnTx/>
                <a:uFillTx/>
                <a:latin typeface="Segoe" pitchFamily="34" charset="0"/>
              </a:rPr>
              <a:t>= 1 : 7 (</a:t>
            </a:r>
            <a:r>
              <a:rPr kumimoji="0" lang="en-US" b="0" i="0" u="none" strike="noStrike" kern="1200" cap="none" spc="0" normalizeH="0" baseline="0" noProof="0" dirty="0" err="1" smtClean="0">
                <a:ln>
                  <a:noFill/>
                </a:ln>
                <a:solidFill>
                  <a:schemeClr val="tx2"/>
                </a:solidFill>
                <a:effectLst/>
                <a:uLnTx/>
                <a:uFillTx/>
                <a:latin typeface="Segoe" pitchFamily="34" charset="0"/>
              </a:rPr>
              <a:t>kein</a:t>
            </a:r>
            <a:r>
              <a:rPr kumimoji="0" lang="en-US" b="0" i="0" u="none" strike="noStrike" kern="1200" cap="none" spc="0" normalizeH="0" baseline="0" noProof="0" dirty="0" smtClean="0">
                <a:ln>
                  <a:noFill/>
                </a:ln>
                <a:solidFill>
                  <a:schemeClr val="tx2"/>
                </a:solidFill>
                <a:effectLst/>
                <a:uLnTx/>
                <a:uFillTx/>
                <a:latin typeface="Segoe" pitchFamily="34" charset="0"/>
              </a:rPr>
              <a:t> </a:t>
            </a:r>
            <a:r>
              <a:rPr kumimoji="0" lang="en-US" b="0" i="0" u="none" strike="noStrike" kern="1200" cap="none" spc="0" normalizeH="0" baseline="0" noProof="0" dirty="0" err="1" smtClean="0">
                <a:ln>
                  <a:noFill/>
                </a:ln>
                <a:solidFill>
                  <a:schemeClr val="tx2"/>
                </a:solidFill>
                <a:effectLst/>
                <a:uLnTx/>
                <a:uFillTx/>
                <a:latin typeface="Segoe" pitchFamily="34" charset="0"/>
              </a:rPr>
              <a:t>Virenscanner</a:t>
            </a:r>
            <a:r>
              <a:rPr kumimoji="0" lang="en-US" b="0" i="0" u="none" strike="noStrike" kern="1200" cap="none" spc="0" normalizeH="0" baseline="0" noProof="0" dirty="0" smtClean="0">
                <a:ln>
                  <a:noFill/>
                </a:ln>
                <a:solidFill>
                  <a:schemeClr val="tx2"/>
                </a:solidFill>
                <a:effectLst/>
                <a:uLnTx/>
                <a:uFillTx/>
                <a:latin typeface="Segoe" pitchFamily="34" charset="0"/>
              </a:rPr>
              <a:t> auf </a:t>
            </a:r>
            <a:r>
              <a:rPr kumimoji="0" lang="en-US" b="0" i="0" u="none" strike="noStrike" kern="1200" cap="none" spc="0" normalizeH="0" baseline="0" noProof="0" dirty="0" err="1" smtClean="0">
                <a:ln>
                  <a:noFill/>
                </a:ln>
                <a:solidFill>
                  <a:schemeClr val="tx2"/>
                </a:solidFill>
                <a:effectLst/>
                <a:uLnTx/>
                <a:uFillTx/>
                <a:latin typeface="Segoe" pitchFamily="34" charset="0"/>
              </a:rPr>
              <a:t>dem</a:t>
            </a:r>
            <a:r>
              <a:rPr kumimoji="0" lang="en-US" b="0" i="0" u="none" strike="noStrike" kern="1200" cap="none" spc="0" normalizeH="0" baseline="0" noProof="0" dirty="0" smtClean="0">
                <a:ln>
                  <a:noFill/>
                </a:ln>
                <a:solidFill>
                  <a:schemeClr val="tx2"/>
                </a:solidFill>
                <a:effectLst/>
                <a:uLnTx/>
                <a:uFillTx/>
                <a:latin typeface="Segoe" pitchFamily="34" charset="0"/>
              </a:rPr>
              <a:t> Hub)</a:t>
            </a:r>
          </a:p>
          <a:p>
            <a:pPr marL="233363" marR="0" lvl="1" indent="-233363" algn="l" defTabSz="914400" rtl="0" eaLnBrk="1" fontAlgn="auto" latinLnBrk="0" hangingPunct="1">
              <a:lnSpc>
                <a:spcPct val="150000"/>
              </a:lnSpc>
              <a:spcBef>
                <a:spcPts val="0"/>
              </a:spcBef>
              <a:spcAft>
                <a:spcPts val="0"/>
              </a:spcAft>
              <a:buClr>
                <a:schemeClr val="accent2"/>
              </a:buClr>
              <a:buSzPct val="85000"/>
              <a:buFont typeface="Arial" pitchFamily="34" charset="0"/>
              <a:buChar char="•"/>
              <a:tabLst/>
              <a:defRPr/>
            </a:pPr>
            <a:r>
              <a:rPr kumimoji="0" lang="en-US" b="0" i="0" u="none" strike="noStrike" kern="1200" cap="none" spc="0" normalizeH="0" baseline="0" noProof="0" dirty="0" smtClean="0">
                <a:ln>
                  <a:noFill/>
                </a:ln>
                <a:solidFill>
                  <a:schemeClr val="tx2"/>
                </a:solidFill>
                <a:effectLst/>
                <a:uLnTx/>
                <a:uFillTx/>
                <a:latin typeface="Segoe" pitchFamily="34" charset="0"/>
              </a:rPr>
              <a:t>= 1 : 5 (</a:t>
            </a:r>
            <a:r>
              <a:rPr kumimoji="0" lang="en-US" b="0" i="0" u="none" strike="noStrike" kern="1200" cap="none" spc="0" normalizeH="0" baseline="0" noProof="0" dirty="0" err="1" smtClean="0">
                <a:ln>
                  <a:noFill/>
                </a:ln>
                <a:solidFill>
                  <a:schemeClr val="tx2"/>
                </a:solidFill>
                <a:effectLst/>
                <a:uLnTx/>
                <a:uFillTx/>
                <a:latin typeface="Segoe" pitchFamily="34" charset="0"/>
              </a:rPr>
              <a:t>mit</a:t>
            </a:r>
            <a:r>
              <a:rPr kumimoji="0" lang="en-US" b="0" i="0" u="none" strike="noStrike" kern="1200" cap="none" spc="0" normalizeH="0" baseline="0" noProof="0" dirty="0" smtClean="0">
                <a:ln>
                  <a:noFill/>
                </a:ln>
                <a:solidFill>
                  <a:schemeClr val="tx2"/>
                </a:solidFill>
                <a:effectLst/>
                <a:uLnTx/>
                <a:uFillTx/>
                <a:latin typeface="Segoe" pitchFamily="34" charset="0"/>
              </a:rPr>
              <a:t> </a:t>
            </a:r>
            <a:r>
              <a:rPr kumimoji="0" lang="en-US" b="0" i="0" u="none" strike="noStrike" kern="1200" cap="none" spc="0" normalizeH="0" baseline="0" noProof="0" dirty="0" err="1" smtClean="0">
                <a:ln>
                  <a:noFill/>
                </a:ln>
                <a:solidFill>
                  <a:schemeClr val="tx2"/>
                </a:solidFill>
                <a:effectLst/>
                <a:uLnTx/>
                <a:uFillTx/>
                <a:latin typeface="Segoe" pitchFamily="34" charset="0"/>
              </a:rPr>
              <a:t>Virenscanner</a:t>
            </a:r>
            <a:r>
              <a:rPr kumimoji="0" lang="en-US" b="0" i="0" u="none" strike="noStrike" kern="1200" cap="none" spc="0" normalizeH="0" baseline="0" noProof="0" dirty="0" smtClean="0">
                <a:ln>
                  <a:noFill/>
                </a:ln>
                <a:solidFill>
                  <a:schemeClr val="tx2"/>
                </a:solidFill>
                <a:effectLst/>
                <a:uLnTx/>
                <a:uFillTx/>
                <a:latin typeface="Segoe" pitchFamily="34" charset="0"/>
              </a:rPr>
              <a:t> auf </a:t>
            </a:r>
            <a:r>
              <a:rPr kumimoji="0" lang="en-US" b="0" i="0" u="none" strike="noStrike" kern="1200" cap="none" spc="0" normalizeH="0" baseline="0" noProof="0" dirty="0" err="1" smtClean="0">
                <a:ln>
                  <a:noFill/>
                </a:ln>
                <a:solidFill>
                  <a:schemeClr val="tx2"/>
                </a:solidFill>
                <a:effectLst/>
                <a:uLnTx/>
                <a:uFillTx/>
                <a:latin typeface="Segoe" pitchFamily="34" charset="0"/>
              </a:rPr>
              <a:t>dem</a:t>
            </a:r>
            <a:r>
              <a:rPr kumimoji="0" lang="en-US" b="0" i="0" u="none" strike="noStrike" kern="1200" cap="none" spc="0" normalizeH="0" baseline="0" noProof="0" dirty="0" smtClean="0">
                <a:ln>
                  <a:noFill/>
                </a:ln>
                <a:solidFill>
                  <a:schemeClr val="tx2"/>
                </a:solidFill>
                <a:effectLst/>
                <a:uLnTx/>
                <a:uFillTx/>
                <a:latin typeface="Segoe" pitchFamily="34" charset="0"/>
              </a:rPr>
              <a:t> Hub)</a:t>
            </a:r>
            <a:br>
              <a:rPr kumimoji="0" lang="en-US" b="0" i="0" u="none" strike="noStrike" kern="1200" cap="none" spc="0" normalizeH="0" baseline="0" noProof="0" dirty="0" smtClean="0">
                <a:ln>
                  <a:noFill/>
                </a:ln>
                <a:solidFill>
                  <a:schemeClr val="tx2"/>
                </a:solidFill>
                <a:effectLst/>
                <a:uLnTx/>
                <a:uFillTx/>
                <a:latin typeface="Segoe" pitchFamily="34" charset="0"/>
              </a:rPr>
            </a:br>
            <a:endParaRPr kumimoji="0" lang="en-US" b="0" i="0" u="none" strike="noStrike" kern="1200" cap="none" spc="0" normalizeH="0" baseline="0" noProof="0" dirty="0" smtClean="0">
              <a:ln>
                <a:noFill/>
              </a:ln>
              <a:solidFill>
                <a:schemeClr val="tx2"/>
              </a:solidFill>
              <a:effectLst/>
              <a:uLnTx/>
              <a:uFillTx/>
              <a:latin typeface="Segoe" pitchFamily="34" charset="0"/>
            </a:endParaRPr>
          </a:p>
          <a:p>
            <a:pPr marL="0" marR="0" lvl="0" indent="0" algn="l" defTabSz="914400" rtl="0" eaLnBrk="1" fontAlgn="auto" latinLnBrk="0" hangingPunct="1">
              <a:lnSpc>
                <a:spcPct val="150000"/>
              </a:lnSpc>
              <a:spcBef>
                <a:spcPts val="0"/>
              </a:spcBef>
              <a:spcAft>
                <a:spcPts val="1100"/>
              </a:spcAft>
              <a:buClrTx/>
              <a:buSzTx/>
              <a:buFont typeface="Arial" pitchFamily="34" charset="0"/>
              <a:buNone/>
              <a:tabLst/>
              <a:defRPr/>
            </a:pPr>
            <a:r>
              <a:rPr kumimoji="0" lang="en-US" b="1" i="0" u="none" strike="noStrike" kern="1200" cap="none" spc="0" normalizeH="0" baseline="0" noProof="0" dirty="0" smtClean="0">
                <a:ln>
                  <a:noFill/>
                </a:ln>
                <a:solidFill>
                  <a:schemeClr val="tx2"/>
                </a:solidFill>
                <a:effectLst/>
                <a:uLnTx/>
                <a:uFillTx/>
                <a:latin typeface="Segoe" pitchFamily="34" charset="0"/>
              </a:rPr>
              <a:t>Global Catalog: Mailbox</a:t>
            </a:r>
          </a:p>
          <a:p>
            <a:pPr marL="233363" marR="0" lvl="1" indent="-233363" algn="l" defTabSz="914400" rtl="0" eaLnBrk="1" fontAlgn="auto" latinLnBrk="0" hangingPunct="1">
              <a:lnSpc>
                <a:spcPct val="150000"/>
              </a:lnSpc>
              <a:spcBef>
                <a:spcPts val="0"/>
              </a:spcBef>
              <a:spcAft>
                <a:spcPts val="0"/>
              </a:spcAft>
              <a:buClr>
                <a:schemeClr val="accent2"/>
              </a:buClr>
              <a:buSzPct val="85000"/>
              <a:buFont typeface="Arial" pitchFamily="34" charset="0"/>
              <a:buChar char="•"/>
              <a:tabLst/>
              <a:defRPr/>
            </a:pPr>
            <a:r>
              <a:rPr kumimoji="0" lang="en-US" b="0" i="0" u="none" strike="noStrike" kern="1200" cap="none" spc="0" normalizeH="0" baseline="0" noProof="0" dirty="0" smtClean="0">
                <a:ln>
                  <a:noFill/>
                </a:ln>
                <a:solidFill>
                  <a:schemeClr val="tx2"/>
                </a:solidFill>
                <a:effectLst/>
                <a:uLnTx/>
                <a:uFillTx/>
                <a:latin typeface="Segoe" pitchFamily="34" charset="0"/>
              </a:rPr>
              <a:t>= 1 : 4 (32-Bit GC)</a:t>
            </a:r>
          </a:p>
          <a:p>
            <a:pPr marL="233363" marR="0" lvl="1" indent="-233363" algn="l" defTabSz="914400" rtl="0" eaLnBrk="1" fontAlgn="auto" latinLnBrk="0" hangingPunct="1">
              <a:lnSpc>
                <a:spcPct val="150000"/>
              </a:lnSpc>
              <a:spcBef>
                <a:spcPts val="0"/>
              </a:spcBef>
              <a:spcAft>
                <a:spcPts val="0"/>
              </a:spcAft>
              <a:buClr>
                <a:schemeClr val="accent2"/>
              </a:buClr>
              <a:buSzPct val="85000"/>
              <a:buFont typeface="Arial" pitchFamily="34" charset="0"/>
              <a:buChar char="•"/>
              <a:tabLst/>
              <a:defRPr/>
            </a:pPr>
            <a:r>
              <a:rPr kumimoji="0" lang="en-US" b="0" i="0" u="none" strike="noStrike" kern="1200" cap="none" spc="0" normalizeH="0" baseline="0" noProof="0" dirty="0" smtClean="0">
                <a:ln>
                  <a:noFill/>
                </a:ln>
                <a:solidFill>
                  <a:schemeClr val="tx2"/>
                </a:solidFill>
                <a:effectLst/>
                <a:uLnTx/>
                <a:uFillTx/>
                <a:latin typeface="Segoe" pitchFamily="34" charset="0"/>
              </a:rPr>
              <a:t>= 1 : 8 (64-Bit GC)</a:t>
            </a:r>
          </a:p>
        </p:txBody>
      </p:sp>
      <p:sp>
        <p:nvSpPr>
          <p:cNvPr id="8" name="Ellipse 7"/>
          <p:cNvSpPr/>
          <p:nvPr/>
        </p:nvSpPr>
        <p:spPr>
          <a:xfrm>
            <a:off x="7507514" y="1506931"/>
            <a:ext cx="1155802" cy="115580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p>
        </p:txBody>
      </p:sp>
      <p:pic>
        <p:nvPicPr>
          <p:cNvPr id="7" name="Grafik 6" descr="Email Message.png"/>
          <p:cNvPicPr>
            <a:picLocks noChangeAspect="1"/>
          </p:cNvPicPr>
          <p:nvPr/>
        </p:nvPicPr>
        <p:blipFill>
          <a:blip r:embed="rId2" cstate="print"/>
          <a:stretch>
            <a:fillRect/>
          </a:stretch>
        </p:blipFill>
        <p:spPr>
          <a:xfrm>
            <a:off x="7859461" y="1630194"/>
            <a:ext cx="1032539" cy="1032539"/>
          </a:xfrm>
          <a:prstGeom prst="rect">
            <a:avLst/>
          </a:prstGeom>
          <a:effectLst>
            <a:reflection blurRad="6350" stA="50000" endA="275" endPos="40000" dist="1016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15</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Migrationsszenarien</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16</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pic>
        <p:nvPicPr>
          <p:cNvPr id="6" name="Inhaltsplatzhalter 5" descr="Migrationsszenarien.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124744" y="1540669"/>
            <a:ext cx="6896100" cy="4305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Technische Voraussetzungen für Exchange Server 2010</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17</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r>
              <a:rPr lang="de-DE" b="1" dirty="0" err="1" smtClean="0">
                <a:latin typeface="Segoe" pitchFamily="34" charset="0"/>
              </a:rPr>
              <a:t>Active</a:t>
            </a:r>
            <a:r>
              <a:rPr lang="de-DE" b="1" dirty="0" smtClean="0">
                <a:latin typeface="Segoe" pitchFamily="34" charset="0"/>
              </a:rPr>
              <a:t> Directory</a:t>
            </a:r>
          </a:p>
          <a:p>
            <a:pPr lvl="1">
              <a:buFont typeface="Arial" pitchFamily="34" charset="0"/>
              <a:buChar char="•"/>
            </a:pPr>
            <a:r>
              <a:rPr lang="de-DE" dirty="0" smtClean="0">
                <a:latin typeface="Segoe" pitchFamily="34" charset="0"/>
              </a:rPr>
              <a:t> Windows 2003 Domain </a:t>
            </a:r>
            <a:r>
              <a:rPr lang="de-DE" dirty="0" err="1" smtClean="0">
                <a:latin typeface="Segoe" pitchFamily="34" charset="0"/>
              </a:rPr>
              <a:t>Functional</a:t>
            </a:r>
            <a:r>
              <a:rPr lang="de-DE" dirty="0" smtClean="0">
                <a:latin typeface="Segoe" pitchFamily="34" charset="0"/>
              </a:rPr>
              <a:t> Level</a:t>
            </a:r>
          </a:p>
          <a:p>
            <a:pPr lvl="1">
              <a:buFont typeface="Arial" pitchFamily="34" charset="0"/>
              <a:buChar char="•"/>
            </a:pPr>
            <a:r>
              <a:rPr lang="de-DE" dirty="0" smtClean="0">
                <a:latin typeface="Segoe" pitchFamily="34" charset="0"/>
              </a:rPr>
              <a:t> Windows 2003 </a:t>
            </a:r>
            <a:r>
              <a:rPr lang="de-DE" dirty="0" err="1" smtClean="0">
                <a:latin typeface="Segoe" pitchFamily="34" charset="0"/>
              </a:rPr>
              <a:t>Forest</a:t>
            </a:r>
            <a:r>
              <a:rPr lang="de-DE" dirty="0" smtClean="0">
                <a:latin typeface="Segoe" pitchFamily="34" charset="0"/>
              </a:rPr>
              <a:t> </a:t>
            </a:r>
            <a:r>
              <a:rPr lang="de-DE" dirty="0" err="1" smtClean="0">
                <a:latin typeface="Segoe" pitchFamily="34" charset="0"/>
              </a:rPr>
              <a:t>Functional</a:t>
            </a:r>
            <a:r>
              <a:rPr lang="de-DE" dirty="0" smtClean="0">
                <a:latin typeface="Segoe" pitchFamily="34" charset="0"/>
              </a:rPr>
              <a:t> Level</a:t>
            </a:r>
          </a:p>
          <a:p>
            <a:pPr lvl="1">
              <a:buFont typeface="Arial" pitchFamily="34" charset="0"/>
              <a:buChar char="•"/>
            </a:pPr>
            <a:r>
              <a:rPr lang="de-DE" dirty="0" smtClean="0">
                <a:latin typeface="Segoe" pitchFamily="34" charset="0"/>
              </a:rPr>
              <a:t> GC mit Windows 2003 SP2 oder höher in Sites mit Exchange Server 2010 </a:t>
            </a:r>
          </a:p>
          <a:p>
            <a:pPr lvl="1">
              <a:buFont typeface="Arial" pitchFamily="34" charset="0"/>
              <a:buChar char="•"/>
            </a:pPr>
            <a:r>
              <a:rPr lang="de-DE" dirty="0" smtClean="0">
                <a:latin typeface="Segoe" pitchFamily="34" charset="0"/>
              </a:rPr>
              <a:t> Erweitertes Schema für Exchange 2010</a:t>
            </a:r>
          </a:p>
          <a:p>
            <a:pPr lvl="1">
              <a:buFont typeface="Arial" pitchFamily="34" charset="0"/>
              <a:buChar char="•"/>
            </a:pPr>
            <a:endParaRPr lang="de-DE" dirty="0" smtClean="0">
              <a:latin typeface="Segoe" pitchFamily="34" charset="0"/>
            </a:endParaRPr>
          </a:p>
          <a:p>
            <a:pPr lvl="1">
              <a:buFont typeface="Arial" pitchFamily="34" charset="0"/>
              <a:buChar char="•"/>
            </a:pPr>
            <a:endParaRPr lang="de-DE" dirty="0" smtClean="0">
              <a:latin typeface="Segoe" pitchFamily="34" charset="0"/>
            </a:endParaRPr>
          </a:p>
          <a:p>
            <a:r>
              <a:rPr lang="de-DE" b="1" dirty="0" smtClean="0">
                <a:latin typeface="Segoe" pitchFamily="34" charset="0"/>
              </a:rPr>
              <a:t>Windows Server</a:t>
            </a:r>
          </a:p>
          <a:p>
            <a:pPr lvl="1">
              <a:buFont typeface="Arial" pitchFamily="34" charset="0"/>
              <a:buChar char="•"/>
            </a:pPr>
            <a:r>
              <a:rPr lang="de-DE" dirty="0" smtClean="0">
                <a:latin typeface="Segoe" pitchFamily="34" charset="0"/>
              </a:rPr>
              <a:t> Windows Server 2008 SP2 oder R2</a:t>
            </a:r>
          </a:p>
          <a:p>
            <a:pPr lvl="1">
              <a:buFont typeface="Arial" pitchFamily="34" charset="0"/>
              <a:buChar char="•"/>
            </a:pPr>
            <a:r>
              <a:rPr lang="de-DE" dirty="0" smtClean="0">
                <a:latin typeface="Segoe" pitchFamily="34" charset="0"/>
              </a:rPr>
              <a:t> 64-Bit</a:t>
            </a:r>
          </a:p>
          <a:p>
            <a:pPr lvl="1">
              <a:buFont typeface="Arial" pitchFamily="34" charset="0"/>
              <a:buChar char="•"/>
            </a:pPr>
            <a:endParaRPr lang="de-DE" dirty="0" smtClean="0">
              <a:latin typeface="Segoe" pitchFamily="34" charset="0"/>
            </a:endParaRPr>
          </a:p>
          <a:p>
            <a:pPr lvl="1"/>
            <a:endParaRPr lang="de-DE" dirty="0" smtClean="0">
              <a:latin typeface="Segoe" pitchFamily="34" charset="0"/>
            </a:endParaRPr>
          </a:p>
          <a:p>
            <a:r>
              <a:rPr lang="de-DE" b="1" dirty="0" smtClean="0">
                <a:latin typeface="Segoe" pitchFamily="34" charset="0"/>
              </a:rPr>
              <a:t>Exchange-Organisation (Koexistenz)</a:t>
            </a:r>
          </a:p>
          <a:p>
            <a:pPr lvl="1">
              <a:buFont typeface="Arial" pitchFamily="34" charset="0"/>
              <a:buChar char="•"/>
            </a:pPr>
            <a:r>
              <a:rPr lang="de-DE" dirty="0" smtClean="0">
                <a:latin typeface="Segoe" pitchFamily="34" charset="0"/>
              </a:rPr>
              <a:t> Exchange 2003 SP2</a:t>
            </a:r>
          </a:p>
          <a:p>
            <a:pPr lvl="1">
              <a:buFont typeface="Arial" pitchFamily="34" charset="0"/>
              <a:buChar char="•"/>
            </a:pPr>
            <a:r>
              <a:rPr lang="de-DE" dirty="0" smtClean="0">
                <a:latin typeface="Segoe" pitchFamily="34" charset="0"/>
              </a:rPr>
              <a:t> Exchange 2007 SP2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Voraussetzungen für die Migration von Exchange 2003/2007</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18</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r>
              <a:rPr lang="de-DE" sz="4400" b="1" dirty="0" smtClean="0">
                <a:ln w="11430"/>
                <a:solidFill>
                  <a:schemeClr val="bg2"/>
                </a:solidFill>
                <a:effectLst>
                  <a:outerShdw blurRad="50800" dist="39000" dir="5460000" algn="tl">
                    <a:srgbClr val="000000">
                      <a:alpha val="38000"/>
                    </a:srgbClr>
                  </a:outerShdw>
                </a:effectLst>
                <a:latin typeface="Segoe" pitchFamily="34" charset="0"/>
              </a:rPr>
              <a:t>Service Pack 2!</a:t>
            </a:r>
          </a:p>
          <a:p>
            <a:endParaRPr lang="de-DE" b="1" dirty="0" smtClean="0">
              <a:ln w="11430"/>
              <a:solidFill>
                <a:schemeClr val="bg2"/>
              </a:solidFill>
              <a:effectLst>
                <a:outerShdw blurRad="50800" dist="39000" dir="5460000" algn="tl">
                  <a:srgbClr val="000000">
                    <a:alpha val="38000"/>
                  </a:srgbClr>
                </a:outerShdw>
              </a:effectLst>
              <a:latin typeface="Segoe" pitchFamily="34" charset="0"/>
            </a:endParaRPr>
          </a:p>
          <a:p>
            <a:pPr lvl="0">
              <a:lnSpc>
                <a:spcPct val="150000"/>
              </a:lnSpc>
            </a:pPr>
            <a:r>
              <a:rPr lang="de-DE" dirty="0" smtClean="0">
                <a:latin typeface="Segoe" pitchFamily="34" charset="0"/>
              </a:rPr>
              <a:t>Bevor auch nur ein Exchange Server 2010 in der Organisation installiert wird, müssen alle bestehenden Exchange Server 2003 oder 2007 auf den Stand vom jeweiligen Service Pack 2 sein!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Upgrade von Exchange 2003/2007 auf 2010</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19</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r>
              <a:rPr lang="de-DE" b="1" dirty="0" smtClean="0">
                <a:latin typeface="Segoe" pitchFamily="34" charset="0"/>
              </a:rPr>
              <a:t>Direkter Weg über Parallelinstallation</a:t>
            </a:r>
          </a:p>
          <a:p>
            <a:endParaRPr lang="de-DE" dirty="0" smtClean="0">
              <a:latin typeface="Segoe" pitchFamily="34" charset="0"/>
            </a:endParaRPr>
          </a:p>
          <a:p>
            <a:pPr lvl="1">
              <a:buClr>
                <a:schemeClr val="bg2"/>
              </a:buClr>
              <a:buFont typeface="Arial" pitchFamily="34" charset="0"/>
              <a:buChar char="•"/>
            </a:pPr>
            <a:r>
              <a:rPr lang="de-DE" dirty="0" smtClean="0">
                <a:latin typeface="Segoe" pitchFamily="34" charset="0"/>
              </a:rPr>
              <a:t> Installation in die bestehende Exchange-Organisation</a:t>
            </a:r>
          </a:p>
          <a:p>
            <a:pPr lvl="1">
              <a:buClr>
                <a:schemeClr val="bg2"/>
              </a:buClr>
              <a:buFont typeface="Arial" pitchFamily="34" charset="0"/>
              <a:buChar char="•"/>
            </a:pPr>
            <a:r>
              <a:rPr lang="de-DE" dirty="0" smtClean="0">
                <a:latin typeface="Segoe" pitchFamily="34" charset="0"/>
              </a:rPr>
              <a:t> Koexistenz zwischen altem und neuem Exchange Server</a:t>
            </a:r>
          </a:p>
          <a:p>
            <a:pPr lvl="1">
              <a:buClr>
                <a:schemeClr val="bg2"/>
              </a:buClr>
              <a:buFont typeface="Arial" pitchFamily="34" charset="0"/>
              <a:buChar char="•"/>
            </a:pPr>
            <a:r>
              <a:rPr lang="de-DE" dirty="0" smtClean="0">
                <a:latin typeface="Segoe" pitchFamily="34" charset="0"/>
              </a:rPr>
              <a:t> Postfächer verschieben per „Move Mailbox“</a:t>
            </a:r>
          </a:p>
          <a:p>
            <a:pPr lvl="1">
              <a:buClr>
                <a:schemeClr val="bg2"/>
              </a:buClr>
              <a:buFont typeface="Arial" pitchFamily="34" charset="0"/>
              <a:buChar char="•"/>
            </a:pPr>
            <a:r>
              <a:rPr lang="de-DE" dirty="0" smtClean="0">
                <a:latin typeface="Segoe" pitchFamily="34" charset="0"/>
              </a:rPr>
              <a:t> Replikation der öffentlichen Ordner</a:t>
            </a:r>
          </a:p>
          <a:p>
            <a:pPr lvl="1">
              <a:buClr>
                <a:schemeClr val="bg2"/>
              </a:buClr>
              <a:buFont typeface="Arial" pitchFamily="34" charset="0"/>
              <a:buChar char="•"/>
            </a:pPr>
            <a:r>
              <a:rPr lang="de-DE" dirty="0" smtClean="0">
                <a:latin typeface="Segoe" pitchFamily="34" charset="0"/>
              </a:rPr>
              <a:t> Migration in Chargen oder „Big Bang“</a:t>
            </a:r>
          </a:p>
          <a:p>
            <a:endParaRPr lang="de-DE" dirty="0" smtClean="0">
              <a:latin typeface="Segoe" pitchFamily="34" charset="0"/>
            </a:endParaRPr>
          </a:p>
        </p:txBody>
      </p:sp>
      <p:grpSp>
        <p:nvGrpSpPr>
          <p:cNvPr id="6" name="Group 13"/>
          <p:cNvGrpSpPr/>
          <p:nvPr/>
        </p:nvGrpSpPr>
        <p:grpSpPr>
          <a:xfrm>
            <a:off x="2786050" y="4705698"/>
            <a:ext cx="3571900" cy="1152194"/>
            <a:chOff x="1500166" y="4071946"/>
            <a:chExt cx="3571900" cy="1152194"/>
          </a:xfrm>
        </p:grpSpPr>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00166" y="4214822"/>
              <a:ext cx="648185" cy="1009318"/>
            </a:xfrm>
            <a:prstGeom prst="rect">
              <a:avLst/>
            </a:prstGeom>
            <a:noFill/>
            <a:ln w="9525">
              <a:noFill/>
              <a:miter lim="800000"/>
              <a:headEnd/>
              <a:tailEnd/>
            </a:ln>
            <a:effectLst/>
          </p:spPr>
        </p:pic>
        <p:sp>
          <p:nvSpPr>
            <p:cNvPr id="8" name="Pfeil nach rechts 10"/>
            <p:cNvSpPr/>
            <p:nvPr/>
          </p:nvSpPr>
          <p:spPr>
            <a:xfrm>
              <a:off x="2357422" y="4071946"/>
              <a:ext cx="1857388" cy="1071570"/>
            </a:xfrm>
            <a:prstGeom prst="rightArrow">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de-DE" sz="1400" b="1" dirty="0" smtClean="0">
                  <a:latin typeface="Segoe" pitchFamily="34" charset="0"/>
                </a:rPr>
                <a:t>Move Mailbox</a:t>
              </a:r>
              <a:endParaRPr lang="de-DE" sz="1400" b="1" dirty="0">
                <a:latin typeface="Segoe" pitchFamily="34" charset="0"/>
              </a:endParaRPr>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23881" y="4214822"/>
              <a:ext cx="648185" cy="100931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Deployment</a:t>
            </a:r>
            <a:r>
              <a:rPr lang="de-DE" dirty="0" smtClean="0"/>
              <a:t>-Reihenfolge</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20</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endParaRPr lang="de-DE" dirty="0" smtClean="0">
              <a:latin typeface="Segoe" pitchFamily="34" charset="0"/>
            </a:endParaRPr>
          </a:p>
        </p:txBody>
      </p:sp>
      <p:sp>
        <p:nvSpPr>
          <p:cNvPr id="10" name="Rounded Rectangle 4"/>
          <p:cNvSpPr/>
          <p:nvPr/>
        </p:nvSpPr>
        <p:spPr>
          <a:xfrm>
            <a:off x="685800" y="1600200"/>
            <a:ext cx="5181600" cy="449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t"/>
          <a:lstStyle/>
          <a:p>
            <a:r>
              <a:rPr lang="en-US" dirty="0" smtClean="0">
                <a:solidFill>
                  <a:schemeClr val="tx1"/>
                </a:solidFill>
                <a:latin typeface="Segoe" pitchFamily="34" charset="0"/>
              </a:rPr>
              <a:t>Internet Facing AD-Site</a:t>
            </a:r>
            <a:endParaRPr lang="en-US" dirty="0">
              <a:solidFill>
                <a:schemeClr val="tx1"/>
              </a:solidFill>
              <a:latin typeface="Segoe" pitchFamily="34" charset="0"/>
            </a:endParaRPr>
          </a:p>
        </p:txBody>
      </p:sp>
      <p:sp>
        <p:nvSpPr>
          <p:cNvPr id="11" name="Rounded Rectangle 5"/>
          <p:cNvSpPr/>
          <p:nvPr/>
        </p:nvSpPr>
        <p:spPr>
          <a:xfrm>
            <a:off x="6629400" y="2245179"/>
            <a:ext cx="2209800" cy="240302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dirty="0" smtClean="0">
                <a:solidFill>
                  <a:schemeClr val="tx1"/>
                </a:solidFill>
                <a:latin typeface="Segoe" pitchFamily="34" charset="0"/>
              </a:rPr>
              <a:t>Interne AD-Site</a:t>
            </a:r>
            <a:endParaRPr lang="en-US" dirty="0">
              <a:solidFill>
                <a:schemeClr val="tx1"/>
              </a:solidFill>
              <a:latin typeface="Segoe" pitchFamily="34" charset="0"/>
            </a:endParaRPr>
          </a:p>
        </p:txBody>
      </p:sp>
      <p:cxnSp>
        <p:nvCxnSpPr>
          <p:cNvPr id="12" name="Straight Arrow Connector 6"/>
          <p:cNvCxnSpPr/>
          <p:nvPr/>
        </p:nvCxnSpPr>
        <p:spPr>
          <a:xfrm rot="10800000" flipV="1">
            <a:off x="544980" y="3809206"/>
            <a:ext cx="227806" cy="794"/>
          </a:xfrm>
          <a:prstGeom prst="straightConnector1">
            <a:avLst/>
          </a:prstGeom>
          <a:ln w="28575" cmpd="sng">
            <a:solidFill>
              <a:schemeClr val="tx1"/>
            </a:solidFill>
            <a:tailEnd type="oval"/>
          </a:ln>
        </p:spPr>
        <p:style>
          <a:lnRef idx="2">
            <a:schemeClr val="dk1"/>
          </a:lnRef>
          <a:fillRef idx="0">
            <a:schemeClr val="dk1"/>
          </a:fillRef>
          <a:effectRef idx="1">
            <a:schemeClr val="dk1"/>
          </a:effectRef>
          <a:fontRef idx="minor">
            <a:schemeClr val="tx1"/>
          </a:fontRef>
        </p:style>
      </p:cxnSp>
      <p:sp>
        <p:nvSpPr>
          <p:cNvPr id="13" name="TextBox 7"/>
          <p:cNvSpPr txBox="1"/>
          <p:nvPr/>
        </p:nvSpPr>
        <p:spPr>
          <a:xfrm rot="16200000">
            <a:off x="-110848" y="3564468"/>
            <a:ext cx="977512" cy="369332"/>
          </a:xfrm>
          <a:prstGeom prst="rect">
            <a:avLst/>
          </a:prstGeom>
          <a:noFill/>
        </p:spPr>
        <p:txBody>
          <a:bodyPr wrap="none" rtlCol="0">
            <a:spAutoFit/>
          </a:bodyPr>
          <a:lstStyle/>
          <a:p>
            <a:r>
              <a:rPr lang="en-US" dirty="0" smtClean="0">
                <a:latin typeface="Segoe" pitchFamily="34" charset="0"/>
              </a:rPr>
              <a:t>Internet</a:t>
            </a:r>
            <a:endParaRPr lang="en-US" dirty="0">
              <a:latin typeface="Segoe" pitchFamily="34" charset="0"/>
            </a:endParaRPr>
          </a:p>
        </p:txBody>
      </p:sp>
      <p:pic>
        <p:nvPicPr>
          <p:cNvPr id="14"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429000" y="4038600"/>
            <a:ext cx="655638" cy="865188"/>
          </a:xfrm>
          <a:prstGeom prst="rect">
            <a:avLst/>
          </a:prstGeom>
          <a:noFill/>
        </p:spPr>
      </p:pic>
      <p:pic>
        <p:nvPicPr>
          <p:cNvPr id="15"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505200" y="4191000"/>
            <a:ext cx="655638" cy="865188"/>
          </a:xfrm>
          <a:prstGeom prst="rect">
            <a:avLst/>
          </a:prstGeom>
          <a:noFill/>
        </p:spPr>
      </p:pic>
      <p:pic>
        <p:nvPicPr>
          <p:cNvPr id="16"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581400" y="4343400"/>
            <a:ext cx="655638" cy="865188"/>
          </a:xfrm>
          <a:prstGeom prst="rect">
            <a:avLst/>
          </a:prstGeom>
          <a:noFill/>
        </p:spPr>
      </p:pic>
      <p:pic>
        <p:nvPicPr>
          <p:cNvPr id="17"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657600" y="4495800"/>
            <a:ext cx="655638" cy="865188"/>
          </a:xfrm>
          <a:prstGeom prst="rect">
            <a:avLst/>
          </a:prstGeom>
          <a:noFill/>
        </p:spPr>
      </p:pic>
      <p:sp>
        <p:nvSpPr>
          <p:cNvPr id="18" name="TextBox 12"/>
          <p:cNvSpPr txBox="1"/>
          <p:nvPr/>
        </p:nvSpPr>
        <p:spPr>
          <a:xfrm>
            <a:off x="2819400" y="5257800"/>
            <a:ext cx="2332264" cy="430887"/>
          </a:xfrm>
          <a:prstGeom prst="rect">
            <a:avLst/>
          </a:prstGeom>
          <a:noFill/>
        </p:spPr>
        <p:txBody>
          <a:bodyPr wrap="square" rtlCol="0">
            <a:spAutoFit/>
          </a:bodyPr>
          <a:lstStyle/>
          <a:p>
            <a:pPr algn="ctr"/>
            <a:r>
              <a:rPr lang="en-US" sz="1100" dirty="0" smtClean="0">
                <a:latin typeface="Segoe" pitchFamily="34" charset="0"/>
              </a:rPr>
              <a:t>FE, BE, CAS, HUB, UM, </a:t>
            </a:r>
          </a:p>
          <a:p>
            <a:pPr algn="ctr"/>
            <a:r>
              <a:rPr lang="en-US" sz="1100" dirty="0" smtClean="0">
                <a:latin typeface="Segoe" pitchFamily="34" charset="0"/>
              </a:rPr>
              <a:t>MBX 2003 or 2007</a:t>
            </a:r>
            <a:endParaRPr lang="en-US" sz="1100" dirty="0">
              <a:latin typeface="Segoe" pitchFamily="34" charset="0"/>
            </a:endParaRPr>
          </a:p>
        </p:txBody>
      </p:sp>
      <p:pic>
        <p:nvPicPr>
          <p:cNvPr id="19"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459162" y="2173069"/>
            <a:ext cx="655638" cy="865188"/>
          </a:xfrm>
          <a:prstGeom prst="rect">
            <a:avLst/>
          </a:prstGeom>
          <a:noFill/>
        </p:spPr>
      </p:pic>
      <p:pic>
        <p:nvPicPr>
          <p:cNvPr id="20"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535362" y="2325469"/>
            <a:ext cx="655638" cy="865188"/>
          </a:xfrm>
          <a:prstGeom prst="rect">
            <a:avLst/>
          </a:prstGeom>
          <a:noFill/>
        </p:spPr>
      </p:pic>
      <p:pic>
        <p:nvPicPr>
          <p:cNvPr id="21"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611562" y="2477869"/>
            <a:ext cx="655638" cy="865188"/>
          </a:xfrm>
          <a:prstGeom prst="rect">
            <a:avLst/>
          </a:prstGeom>
          <a:noFill/>
        </p:spPr>
      </p:pic>
      <p:pic>
        <p:nvPicPr>
          <p:cNvPr id="22"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3687762" y="2630269"/>
            <a:ext cx="655638" cy="865188"/>
          </a:xfrm>
          <a:prstGeom prst="rect">
            <a:avLst/>
          </a:prstGeom>
          <a:noFill/>
        </p:spPr>
      </p:pic>
      <p:sp>
        <p:nvSpPr>
          <p:cNvPr id="23" name="TextBox 17"/>
          <p:cNvSpPr txBox="1"/>
          <p:nvPr/>
        </p:nvSpPr>
        <p:spPr>
          <a:xfrm>
            <a:off x="3048000" y="3392269"/>
            <a:ext cx="1752600" cy="430887"/>
          </a:xfrm>
          <a:prstGeom prst="rect">
            <a:avLst/>
          </a:prstGeom>
          <a:noFill/>
        </p:spPr>
        <p:txBody>
          <a:bodyPr wrap="square" rtlCol="0">
            <a:spAutoFit/>
          </a:bodyPr>
          <a:lstStyle/>
          <a:p>
            <a:pPr algn="ctr"/>
            <a:r>
              <a:rPr lang="en-US" sz="1100" dirty="0" smtClean="0">
                <a:latin typeface="Segoe" pitchFamily="34" charset="0"/>
              </a:rPr>
              <a:t>CAS, HUB, UM,</a:t>
            </a:r>
          </a:p>
          <a:p>
            <a:pPr algn="ctr"/>
            <a:r>
              <a:rPr lang="en-US" sz="1100" dirty="0" smtClean="0">
                <a:latin typeface="Segoe" pitchFamily="34" charset="0"/>
              </a:rPr>
              <a:t>MBX 2010</a:t>
            </a:r>
            <a:endParaRPr lang="en-US" sz="1100" dirty="0">
              <a:latin typeface="Segoe" pitchFamily="34" charset="0"/>
            </a:endParaRPr>
          </a:p>
        </p:txBody>
      </p:sp>
      <p:sp>
        <p:nvSpPr>
          <p:cNvPr id="24" name="Rectangle 18"/>
          <p:cNvSpPr/>
          <p:nvPr/>
        </p:nvSpPr>
        <p:spPr>
          <a:xfrm>
            <a:off x="1053193" y="1411225"/>
            <a:ext cx="1524000" cy="390097"/>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latin typeface="Segoe" pitchFamily="34" charset="0"/>
              </a:rPr>
              <a:t>Zuerst</a:t>
            </a:r>
            <a:r>
              <a:rPr lang="en-US" sz="1000" dirty="0" smtClean="0">
                <a:latin typeface="Segoe" pitchFamily="34" charset="0"/>
              </a:rPr>
              <a:t> Upgrade </a:t>
            </a:r>
            <a:r>
              <a:rPr lang="en-US" sz="1000" dirty="0" err="1" smtClean="0">
                <a:latin typeface="Segoe" pitchFamily="34" charset="0"/>
              </a:rPr>
              <a:t>der</a:t>
            </a:r>
            <a:r>
              <a:rPr lang="en-US" sz="1000" dirty="0" smtClean="0">
                <a:latin typeface="Segoe" pitchFamily="34" charset="0"/>
              </a:rPr>
              <a:t> Internet Facing Sites</a:t>
            </a:r>
            <a:endParaRPr lang="en-US" sz="1000" dirty="0">
              <a:latin typeface="Segoe" pitchFamily="34" charset="0"/>
            </a:endParaRPr>
          </a:p>
        </p:txBody>
      </p:sp>
      <p:sp>
        <p:nvSpPr>
          <p:cNvPr id="25" name="Rectangle 19"/>
          <p:cNvSpPr/>
          <p:nvPr/>
        </p:nvSpPr>
        <p:spPr>
          <a:xfrm>
            <a:off x="6773635" y="1722665"/>
            <a:ext cx="1524000" cy="52251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smtClean="0">
                <a:latin typeface="Segoe" pitchFamily="34" charset="0"/>
              </a:rPr>
              <a:t>Zweitens Upgrade interner Sites</a:t>
            </a:r>
            <a:endParaRPr lang="de-DE" sz="1000" dirty="0">
              <a:latin typeface="Segoe" pitchFamily="34" charset="0"/>
            </a:endParaRPr>
          </a:p>
        </p:txBody>
      </p:sp>
      <p:pic>
        <p:nvPicPr>
          <p:cNvPr id="26"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7315200" y="2743200"/>
            <a:ext cx="655638" cy="865188"/>
          </a:xfrm>
          <a:prstGeom prst="rect">
            <a:avLst/>
          </a:prstGeom>
          <a:noFill/>
        </p:spPr>
      </p:pic>
      <p:pic>
        <p:nvPicPr>
          <p:cNvPr id="27"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7391400" y="2895600"/>
            <a:ext cx="655638" cy="865188"/>
          </a:xfrm>
          <a:prstGeom prst="rect">
            <a:avLst/>
          </a:prstGeom>
          <a:noFill/>
        </p:spPr>
      </p:pic>
      <p:pic>
        <p:nvPicPr>
          <p:cNvPr id="28"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7467600" y="3048000"/>
            <a:ext cx="655638" cy="865188"/>
          </a:xfrm>
          <a:prstGeom prst="rect">
            <a:avLst/>
          </a:prstGeom>
          <a:noFill/>
        </p:spPr>
      </p:pic>
      <p:pic>
        <p:nvPicPr>
          <p:cNvPr id="29" name="Picture 26" descr="server"/>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bwMode="auto">
          <a:xfrm>
            <a:off x="7543800" y="3200400"/>
            <a:ext cx="655638" cy="865188"/>
          </a:xfrm>
          <a:prstGeom prst="rect">
            <a:avLst/>
          </a:prstGeom>
          <a:noFill/>
        </p:spPr>
      </p:pic>
      <p:sp>
        <p:nvSpPr>
          <p:cNvPr id="30" name="TextBox 24"/>
          <p:cNvSpPr txBox="1"/>
          <p:nvPr/>
        </p:nvSpPr>
        <p:spPr>
          <a:xfrm>
            <a:off x="6904038" y="3962400"/>
            <a:ext cx="1752600" cy="646331"/>
          </a:xfrm>
          <a:prstGeom prst="rect">
            <a:avLst/>
          </a:prstGeom>
          <a:noFill/>
        </p:spPr>
        <p:txBody>
          <a:bodyPr wrap="square" rtlCol="0">
            <a:spAutoFit/>
          </a:bodyPr>
          <a:lstStyle/>
          <a:p>
            <a:pPr algn="ctr"/>
            <a:r>
              <a:rPr lang="en-US" dirty="0" smtClean="0">
                <a:latin typeface="Segoe" pitchFamily="34" charset="0"/>
              </a:rPr>
              <a:t>CAS, HUB, </a:t>
            </a:r>
          </a:p>
          <a:p>
            <a:pPr algn="ctr"/>
            <a:r>
              <a:rPr lang="en-US" dirty="0" smtClean="0">
                <a:latin typeface="Segoe" pitchFamily="34" charset="0"/>
              </a:rPr>
              <a:t>UM, MBX</a:t>
            </a:r>
            <a:endParaRPr lang="en-US" dirty="0">
              <a:latin typeface="Segoe" pitchFamily="34" charset="0"/>
            </a:endParaRPr>
          </a:p>
        </p:txBody>
      </p:sp>
      <p:sp>
        <p:nvSpPr>
          <p:cNvPr id="31" name="Rectangle 25"/>
          <p:cNvSpPr/>
          <p:nvPr/>
        </p:nvSpPr>
        <p:spPr>
          <a:xfrm>
            <a:off x="4114800" y="1371600"/>
            <a:ext cx="2059229" cy="1106269"/>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latin typeface="Segoe" pitchFamily="34" charset="0"/>
              </a:rPr>
              <a:t>Deployment E2010 Server</a:t>
            </a:r>
          </a:p>
          <a:p>
            <a:r>
              <a:rPr lang="en-US" sz="1000" dirty="0" smtClean="0">
                <a:latin typeface="Segoe" pitchFamily="34" charset="0"/>
              </a:rPr>
              <a:t>CAS </a:t>
            </a:r>
            <a:r>
              <a:rPr lang="en-US" sz="1000" dirty="0" err="1" smtClean="0">
                <a:latin typeface="Segoe" pitchFamily="34" charset="0"/>
              </a:rPr>
              <a:t>zuerst</a:t>
            </a:r>
            <a:r>
              <a:rPr lang="en-US" sz="1000" dirty="0" smtClean="0">
                <a:latin typeface="Segoe" pitchFamily="34" charset="0"/>
              </a:rPr>
              <a:t>; MBX </a:t>
            </a:r>
            <a:r>
              <a:rPr lang="en-US" sz="1000" dirty="0" err="1" smtClean="0">
                <a:latin typeface="Segoe" pitchFamily="34" charset="0"/>
              </a:rPr>
              <a:t>zuletzt</a:t>
            </a:r>
            <a:endParaRPr lang="en-US" sz="1000" dirty="0" smtClean="0">
              <a:latin typeface="Segoe" pitchFamily="34" charset="0"/>
            </a:endParaRPr>
          </a:p>
          <a:p>
            <a:pPr marL="91440" indent="-91440">
              <a:buFont typeface="Arial" pitchFamily="34" charset="0"/>
              <a:buChar char="•"/>
            </a:pPr>
            <a:r>
              <a:rPr lang="en-US" sz="1000" dirty="0" smtClean="0">
                <a:latin typeface="Segoe" pitchFamily="34" charset="0"/>
              </a:rPr>
              <a:t>Start </a:t>
            </a:r>
            <a:r>
              <a:rPr lang="en-US" sz="1000" dirty="0" err="1" smtClean="0">
                <a:latin typeface="Segoe" pitchFamily="34" charset="0"/>
              </a:rPr>
              <a:t>mit</a:t>
            </a:r>
            <a:r>
              <a:rPr lang="en-US" sz="1000" dirty="0" smtClean="0">
                <a:latin typeface="Segoe" pitchFamily="34" charset="0"/>
              </a:rPr>
              <a:t> </a:t>
            </a:r>
            <a:r>
              <a:rPr lang="en-US" sz="1000" dirty="0" err="1" smtClean="0">
                <a:latin typeface="Segoe" pitchFamily="34" charset="0"/>
              </a:rPr>
              <a:t>wenigen</a:t>
            </a:r>
            <a:r>
              <a:rPr lang="en-US" sz="1000" dirty="0" smtClean="0">
                <a:latin typeface="Segoe" pitchFamily="34" charset="0"/>
              </a:rPr>
              <a:t> </a:t>
            </a:r>
            <a:r>
              <a:rPr lang="en-US" sz="1000" dirty="0" err="1" smtClean="0">
                <a:latin typeface="Segoe" pitchFamily="34" charset="0"/>
              </a:rPr>
              <a:t>Servern</a:t>
            </a:r>
            <a:endParaRPr lang="en-US" sz="1000" dirty="0" smtClean="0">
              <a:latin typeface="Segoe" pitchFamily="34" charset="0"/>
            </a:endParaRPr>
          </a:p>
          <a:p>
            <a:pPr marL="91440" indent="-91440">
              <a:buFont typeface="Arial" pitchFamily="34" charset="0"/>
              <a:buChar char="•"/>
            </a:pPr>
            <a:r>
              <a:rPr lang="en-US" sz="1000" dirty="0" err="1" smtClean="0">
                <a:latin typeface="Segoe" pitchFamily="34" charset="0"/>
              </a:rPr>
              <a:t>Hinzufügen</a:t>
            </a:r>
            <a:r>
              <a:rPr lang="en-US" sz="1000" dirty="0" smtClean="0">
                <a:latin typeface="Segoe" pitchFamily="34" charset="0"/>
              </a:rPr>
              <a:t> </a:t>
            </a:r>
            <a:r>
              <a:rPr lang="en-US" sz="1000" dirty="0" err="1" smtClean="0">
                <a:latin typeface="Segoe" pitchFamily="34" charset="0"/>
              </a:rPr>
              <a:t>weiterer</a:t>
            </a:r>
            <a:r>
              <a:rPr lang="en-US" sz="1000" dirty="0" smtClean="0">
                <a:latin typeface="Segoe" pitchFamily="34" charset="0"/>
              </a:rPr>
              <a:t> Server </a:t>
            </a:r>
            <a:r>
              <a:rPr lang="en-US" sz="1000" dirty="0" err="1" smtClean="0">
                <a:latin typeface="Segoe" pitchFamily="34" charset="0"/>
              </a:rPr>
              <a:t>nach</a:t>
            </a:r>
            <a:r>
              <a:rPr lang="en-US" sz="1000" dirty="0" smtClean="0">
                <a:latin typeface="Segoe" pitchFamily="34" charset="0"/>
              </a:rPr>
              <a:t> </a:t>
            </a:r>
            <a:r>
              <a:rPr lang="en-US" sz="1000" dirty="0" err="1" smtClean="0">
                <a:latin typeface="Segoe" pitchFamily="34" charset="0"/>
              </a:rPr>
              <a:t>Bedarf</a:t>
            </a:r>
            <a:endParaRPr lang="en-US" sz="1000" dirty="0">
              <a:latin typeface="Segoe" pitchFamily="34" charset="0"/>
            </a:endParaRPr>
          </a:p>
        </p:txBody>
      </p:sp>
      <p:sp>
        <p:nvSpPr>
          <p:cNvPr id="32" name="Oval 26"/>
          <p:cNvSpPr>
            <a:spLocks noChangeArrowheads="1"/>
          </p:cNvSpPr>
          <p:nvPr/>
        </p:nvSpPr>
        <p:spPr bwMode="auto">
          <a:xfrm>
            <a:off x="3962400" y="1219200"/>
            <a:ext cx="381000" cy="22860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lnSpc>
                <a:spcPct val="100000"/>
              </a:lnSpc>
              <a:spcBef>
                <a:spcPct val="0"/>
              </a:spcBef>
            </a:pPr>
            <a:r>
              <a:rPr lang="en-US" sz="1400" dirty="0" smtClean="0">
                <a:solidFill>
                  <a:schemeClr val="bg1"/>
                </a:solidFill>
                <a:latin typeface="Segoe" pitchFamily="34" charset="0"/>
              </a:rPr>
              <a:t>2</a:t>
            </a:r>
            <a:endParaRPr lang="en-US" sz="1800" dirty="0">
              <a:solidFill>
                <a:schemeClr val="bg1"/>
              </a:solidFill>
              <a:latin typeface="Segoe" pitchFamily="34" charset="0"/>
            </a:endParaRPr>
          </a:p>
        </p:txBody>
      </p:sp>
      <p:cxnSp>
        <p:nvCxnSpPr>
          <p:cNvPr id="33" name="Straight Arrow Connector 27"/>
          <p:cNvCxnSpPr/>
          <p:nvPr/>
        </p:nvCxnSpPr>
        <p:spPr>
          <a:xfrm rot="10800000" flipH="1" flipV="1">
            <a:off x="766265" y="3818840"/>
            <a:ext cx="2667000" cy="1028700"/>
          </a:xfrm>
          <a:prstGeom prst="straightConnector1">
            <a:avLst/>
          </a:prstGeom>
          <a:ln w="28575" cmpd="sng">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4" name="TextBox 28"/>
          <p:cNvSpPr txBox="1"/>
          <p:nvPr/>
        </p:nvSpPr>
        <p:spPr>
          <a:xfrm rot="1293931">
            <a:off x="966854" y="4312843"/>
            <a:ext cx="1993303" cy="276999"/>
          </a:xfrm>
          <a:prstGeom prst="rect">
            <a:avLst/>
          </a:prstGeom>
          <a:noFill/>
        </p:spPr>
        <p:txBody>
          <a:bodyPr wrap="none" rtlCol="0">
            <a:spAutoFit/>
          </a:bodyPr>
          <a:lstStyle/>
          <a:p>
            <a:r>
              <a:rPr lang="en-US" sz="1200" dirty="0" smtClean="0">
                <a:latin typeface="Segoe" pitchFamily="34" charset="0"/>
              </a:rPr>
              <a:t>https://legacy.contoso.com</a:t>
            </a:r>
            <a:endParaRPr lang="en-US" sz="1200" dirty="0">
              <a:latin typeface="Segoe" pitchFamily="34" charset="0"/>
            </a:endParaRPr>
          </a:p>
        </p:txBody>
      </p:sp>
      <p:sp>
        <p:nvSpPr>
          <p:cNvPr id="35" name="Freeform 31"/>
          <p:cNvSpPr/>
          <p:nvPr/>
        </p:nvSpPr>
        <p:spPr>
          <a:xfrm>
            <a:off x="4343400" y="2971800"/>
            <a:ext cx="900430" cy="1813560"/>
          </a:xfrm>
          <a:custGeom>
            <a:avLst/>
            <a:gdLst>
              <a:gd name="connsiteX0" fmla="*/ 99060 w 900430"/>
              <a:gd name="connsiteY0" fmla="*/ 1813560 h 1813560"/>
              <a:gd name="connsiteX1" fmla="*/ 883920 w 900430"/>
              <a:gd name="connsiteY1" fmla="*/ 1013460 h 1813560"/>
              <a:gd name="connsiteX2" fmla="*/ 0 w 900430"/>
              <a:gd name="connsiteY2" fmla="*/ 0 h 1813560"/>
            </a:gdLst>
            <a:ahLst/>
            <a:cxnLst>
              <a:cxn ang="0">
                <a:pos x="connsiteX0" y="connsiteY0"/>
              </a:cxn>
              <a:cxn ang="0">
                <a:pos x="connsiteX1" y="connsiteY1"/>
              </a:cxn>
              <a:cxn ang="0">
                <a:pos x="connsiteX2" y="connsiteY2"/>
              </a:cxn>
            </a:cxnLst>
            <a:rect l="l" t="t" r="r" b="b"/>
            <a:pathLst>
              <a:path w="900430" h="1813560">
                <a:moveTo>
                  <a:pt x="99060" y="1813560"/>
                </a:moveTo>
                <a:cubicBezTo>
                  <a:pt x="499745" y="1564640"/>
                  <a:pt x="900430" y="1315720"/>
                  <a:pt x="883920" y="1013460"/>
                </a:cubicBezTo>
                <a:cubicBezTo>
                  <a:pt x="867410" y="711200"/>
                  <a:pt x="433705" y="355600"/>
                  <a:pt x="0" y="0"/>
                </a:cubicBezTo>
              </a:path>
            </a:pathLst>
          </a:custGeom>
          <a:ln w="28575" cmpd="sng">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latin typeface="Segoe" pitchFamily="34" charset="0"/>
            </a:endParaRPr>
          </a:p>
        </p:txBody>
      </p:sp>
      <p:sp>
        <p:nvSpPr>
          <p:cNvPr id="36" name="Rectangle 32"/>
          <p:cNvSpPr/>
          <p:nvPr/>
        </p:nvSpPr>
        <p:spPr>
          <a:xfrm>
            <a:off x="4800600" y="3581400"/>
            <a:ext cx="1524000" cy="381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latin typeface="Segoe" pitchFamily="34" charset="0"/>
              </a:rPr>
              <a:t>Verschieben</a:t>
            </a:r>
            <a:r>
              <a:rPr lang="en-US" sz="1000" dirty="0" smtClean="0">
                <a:latin typeface="Segoe" pitchFamily="34" charset="0"/>
              </a:rPr>
              <a:t> </a:t>
            </a:r>
            <a:r>
              <a:rPr lang="en-US" sz="1000" dirty="0" err="1" smtClean="0">
                <a:latin typeface="Segoe" pitchFamily="34" charset="0"/>
              </a:rPr>
              <a:t>der</a:t>
            </a:r>
            <a:r>
              <a:rPr lang="en-US" sz="1000" dirty="0" smtClean="0">
                <a:latin typeface="Segoe" pitchFamily="34" charset="0"/>
              </a:rPr>
              <a:t> </a:t>
            </a:r>
            <a:r>
              <a:rPr lang="en-US" sz="1000" dirty="0" err="1" smtClean="0">
                <a:latin typeface="Segoe" pitchFamily="34" charset="0"/>
              </a:rPr>
              <a:t>Postfächer</a:t>
            </a:r>
            <a:endParaRPr lang="en-US" sz="1000" dirty="0" smtClean="0">
              <a:latin typeface="Segoe" pitchFamily="34" charset="0"/>
            </a:endParaRPr>
          </a:p>
        </p:txBody>
      </p:sp>
      <p:sp>
        <p:nvSpPr>
          <p:cNvPr id="37" name="Oval 33"/>
          <p:cNvSpPr>
            <a:spLocks noChangeArrowheads="1"/>
          </p:cNvSpPr>
          <p:nvPr/>
        </p:nvSpPr>
        <p:spPr bwMode="auto">
          <a:xfrm>
            <a:off x="4648200" y="3429000"/>
            <a:ext cx="381000" cy="22860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lnSpc>
                <a:spcPct val="100000"/>
              </a:lnSpc>
              <a:spcBef>
                <a:spcPct val="0"/>
              </a:spcBef>
            </a:pPr>
            <a:r>
              <a:rPr lang="en-US" sz="1400" dirty="0" smtClean="0">
                <a:solidFill>
                  <a:schemeClr val="bg1"/>
                </a:solidFill>
                <a:latin typeface="Segoe" pitchFamily="34" charset="0"/>
              </a:rPr>
              <a:t>5</a:t>
            </a:r>
            <a:endParaRPr lang="en-US" sz="1800" dirty="0">
              <a:solidFill>
                <a:schemeClr val="bg1"/>
              </a:solidFill>
              <a:latin typeface="Segoe" pitchFamily="34" charset="0"/>
            </a:endParaRPr>
          </a:p>
        </p:txBody>
      </p:sp>
      <p:cxnSp>
        <p:nvCxnSpPr>
          <p:cNvPr id="38" name="Straight Arrow Connector 34"/>
          <p:cNvCxnSpPr/>
          <p:nvPr/>
        </p:nvCxnSpPr>
        <p:spPr>
          <a:xfrm>
            <a:off x="5867400" y="3200400"/>
            <a:ext cx="1371600" cy="1588"/>
          </a:xfrm>
          <a:prstGeom prst="straightConnector1">
            <a:avLst/>
          </a:prstGeom>
          <a:ln w="28575" cmpd="sng">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39" name="TextBox 35"/>
          <p:cNvSpPr txBox="1"/>
          <p:nvPr/>
        </p:nvSpPr>
        <p:spPr>
          <a:xfrm>
            <a:off x="5824920" y="2934871"/>
            <a:ext cx="888385" cy="523220"/>
          </a:xfrm>
          <a:prstGeom prst="rect">
            <a:avLst/>
          </a:prstGeom>
          <a:noFill/>
        </p:spPr>
        <p:txBody>
          <a:bodyPr wrap="none" rtlCol="0">
            <a:spAutoFit/>
          </a:bodyPr>
          <a:lstStyle/>
          <a:p>
            <a:pPr algn="ctr"/>
            <a:r>
              <a:rPr lang="en-US" sz="1400" dirty="0" smtClean="0">
                <a:latin typeface="Segoe" pitchFamily="34" charset="0"/>
              </a:rPr>
              <a:t>CAS-CAS</a:t>
            </a:r>
          </a:p>
          <a:p>
            <a:pPr algn="ctr"/>
            <a:r>
              <a:rPr lang="en-US" sz="1400" dirty="0" smtClean="0">
                <a:latin typeface="Segoe" pitchFamily="34" charset="0"/>
              </a:rPr>
              <a:t>Proxy</a:t>
            </a:r>
            <a:endParaRPr lang="en-US" sz="1400" dirty="0">
              <a:latin typeface="Segoe" pitchFamily="34" charset="0"/>
            </a:endParaRPr>
          </a:p>
        </p:txBody>
      </p:sp>
      <p:sp>
        <p:nvSpPr>
          <p:cNvPr id="40" name="Rectangle 36"/>
          <p:cNvSpPr/>
          <p:nvPr/>
        </p:nvSpPr>
        <p:spPr>
          <a:xfrm>
            <a:off x="5105400" y="5334000"/>
            <a:ext cx="1524000" cy="497456"/>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Segoe" pitchFamily="34" charset="0"/>
              </a:rPr>
              <a:t>Upgrade </a:t>
            </a:r>
            <a:r>
              <a:rPr lang="en-US" sz="1000" dirty="0" err="1" smtClean="0">
                <a:latin typeface="Segoe" pitchFamily="34" charset="0"/>
              </a:rPr>
              <a:t>existierender</a:t>
            </a:r>
            <a:r>
              <a:rPr lang="en-US" sz="1000" dirty="0" smtClean="0">
                <a:latin typeface="Segoe" pitchFamily="34" charset="0"/>
              </a:rPr>
              <a:t> Server auf SP2 </a:t>
            </a:r>
            <a:endParaRPr lang="en-US" sz="1000" dirty="0">
              <a:latin typeface="Segoe" pitchFamily="34" charset="0"/>
            </a:endParaRPr>
          </a:p>
        </p:txBody>
      </p:sp>
      <p:sp>
        <p:nvSpPr>
          <p:cNvPr id="41" name="Oval 37"/>
          <p:cNvSpPr>
            <a:spLocks noChangeArrowheads="1"/>
          </p:cNvSpPr>
          <p:nvPr/>
        </p:nvSpPr>
        <p:spPr bwMode="auto">
          <a:xfrm>
            <a:off x="4953000" y="5181600"/>
            <a:ext cx="381000" cy="22860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lnSpc>
                <a:spcPct val="100000"/>
              </a:lnSpc>
              <a:spcBef>
                <a:spcPct val="0"/>
              </a:spcBef>
            </a:pPr>
            <a:r>
              <a:rPr lang="en-US" sz="1400" dirty="0" smtClean="0">
                <a:solidFill>
                  <a:schemeClr val="bg1"/>
                </a:solidFill>
                <a:latin typeface="Segoe" pitchFamily="34" charset="0"/>
              </a:rPr>
              <a:t>1</a:t>
            </a:r>
            <a:endParaRPr lang="en-US" sz="1800" dirty="0">
              <a:solidFill>
                <a:schemeClr val="bg1"/>
              </a:solidFill>
              <a:latin typeface="Segoe" pitchFamily="34" charset="0"/>
            </a:endParaRPr>
          </a:p>
        </p:txBody>
      </p:sp>
      <p:sp>
        <p:nvSpPr>
          <p:cNvPr id="42" name="Rectangle 38"/>
          <p:cNvSpPr/>
          <p:nvPr/>
        </p:nvSpPr>
        <p:spPr>
          <a:xfrm>
            <a:off x="304802" y="4847540"/>
            <a:ext cx="2636495" cy="132466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smtClean="0">
                <a:latin typeface="Segoe" pitchFamily="34" charset="0"/>
              </a:rPr>
              <a:t>‘</a:t>
            </a:r>
          </a:p>
          <a:p>
            <a:r>
              <a:rPr lang="en-US" sz="1000" dirty="0" smtClean="0">
                <a:latin typeface="Segoe" pitchFamily="34" charset="0"/>
              </a:rPr>
              <a:t>Legacy’ Hostname </a:t>
            </a:r>
            <a:r>
              <a:rPr lang="en-US" sz="1000" dirty="0" err="1" smtClean="0">
                <a:latin typeface="Segoe" pitchFamily="34" charset="0"/>
              </a:rPr>
              <a:t>für</a:t>
            </a:r>
            <a:r>
              <a:rPr lang="en-US" sz="1000" dirty="0" smtClean="0">
                <a:latin typeface="Segoe" pitchFamily="34" charset="0"/>
              </a:rPr>
              <a:t> </a:t>
            </a:r>
            <a:r>
              <a:rPr lang="en-US" sz="1000" dirty="0" err="1" smtClean="0">
                <a:latin typeface="Segoe" pitchFamily="34" charset="0"/>
              </a:rPr>
              <a:t>alte</a:t>
            </a:r>
            <a:r>
              <a:rPr lang="en-US" sz="1000" dirty="0" smtClean="0">
                <a:latin typeface="Segoe" pitchFamily="34" charset="0"/>
              </a:rPr>
              <a:t> FE/CAS</a:t>
            </a:r>
          </a:p>
          <a:p>
            <a:pPr marL="171450" indent="-171450">
              <a:buFont typeface="Arial" pitchFamily="34" charset="0"/>
              <a:buChar char="•"/>
            </a:pPr>
            <a:r>
              <a:rPr lang="en-US" sz="1000" dirty="0" smtClean="0">
                <a:latin typeface="Segoe" pitchFamily="34" charset="0"/>
              </a:rPr>
              <a:t>SSL-</a:t>
            </a:r>
            <a:r>
              <a:rPr lang="en-US" sz="1000" dirty="0" err="1" smtClean="0">
                <a:latin typeface="Segoe" pitchFamily="34" charset="0"/>
              </a:rPr>
              <a:t>Zertifikat</a:t>
            </a:r>
            <a:endParaRPr lang="en-US" sz="1000" dirty="0" smtClean="0">
              <a:latin typeface="Segoe" pitchFamily="34" charset="0"/>
            </a:endParaRPr>
          </a:p>
          <a:p>
            <a:pPr marL="171450" indent="-171450">
              <a:buFont typeface="Arial" pitchFamily="34" charset="0"/>
              <a:buChar char="•"/>
            </a:pPr>
            <a:r>
              <a:rPr lang="en-US" sz="1000" dirty="0" err="1" smtClean="0">
                <a:latin typeface="Segoe" pitchFamily="34" charset="0"/>
              </a:rPr>
              <a:t>Anwender</a:t>
            </a:r>
            <a:r>
              <a:rPr lang="en-US" sz="1000" dirty="0" smtClean="0">
                <a:latin typeface="Segoe" pitchFamily="34" charset="0"/>
              </a:rPr>
              <a:t> </a:t>
            </a:r>
            <a:r>
              <a:rPr lang="en-US" sz="1000" dirty="0" err="1" smtClean="0">
                <a:latin typeface="Segoe" pitchFamily="34" charset="0"/>
              </a:rPr>
              <a:t>sehen</a:t>
            </a:r>
            <a:r>
              <a:rPr lang="en-US" sz="1000" dirty="0" smtClean="0">
                <a:latin typeface="Segoe" pitchFamily="34" charset="0"/>
              </a:rPr>
              <a:t> </a:t>
            </a:r>
            <a:r>
              <a:rPr lang="en-US" sz="1000" dirty="0" err="1" smtClean="0">
                <a:latin typeface="Segoe" pitchFamily="34" charset="0"/>
              </a:rPr>
              <a:t>diesen</a:t>
            </a:r>
            <a:r>
              <a:rPr lang="en-US" sz="1000" dirty="0" smtClean="0">
                <a:latin typeface="Segoe" pitchFamily="34" charset="0"/>
              </a:rPr>
              <a:t> Host-</a:t>
            </a:r>
            <a:r>
              <a:rPr lang="en-US" sz="1000" dirty="0" err="1" smtClean="0">
                <a:latin typeface="Segoe" pitchFamily="34" charset="0"/>
              </a:rPr>
              <a:t>Namen</a:t>
            </a:r>
            <a:r>
              <a:rPr lang="en-US" sz="1000" dirty="0" smtClean="0">
                <a:latin typeface="Segoe" pitchFamily="34" charset="0"/>
              </a:rPr>
              <a:t> </a:t>
            </a:r>
            <a:r>
              <a:rPr lang="en-US" sz="1000" dirty="0" err="1" smtClean="0">
                <a:latin typeface="Segoe" pitchFamily="34" charset="0"/>
              </a:rPr>
              <a:t>nicht</a:t>
            </a:r>
            <a:endParaRPr lang="en-US" sz="1000" dirty="0" smtClean="0">
              <a:latin typeface="Segoe" pitchFamily="34" charset="0"/>
            </a:endParaRPr>
          </a:p>
          <a:p>
            <a:pPr marL="171450" indent="-171450">
              <a:buFont typeface="Arial" pitchFamily="34" charset="0"/>
              <a:buChar char="•"/>
            </a:pPr>
            <a:r>
              <a:rPr lang="en-US" sz="1000" dirty="0" err="1" smtClean="0">
                <a:latin typeface="Segoe" pitchFamily="34" charset="0"/>
              </a:rPr>
              <a:t>Benutzt</a:t>
            </a:r>
            <a:r>
              <a:rPr lang="en-US" sz="1000" dirty="0" smtClean="0">
                <a:latin typeface="Segoe" pitchFamily="34" charset="0"/>
              </a:rPr>
              <a:t>, </a:t>
            </a:r>
            <a:r>
              <a:rPr lang="en-US" sz="1000" dirty="0" err="1" smtClean="0">
                <a:latin typeface="Segoe" pitchFamily="34" charset="0"/>
              </a:rPr>
              <a:t>wenn</a:t>
            </a:r>
            <a:r>
              <a:rPr lang="en-US" sz="1000" dirty="0" smtClean="0">
                <a:latin typeface="Segoe" pitchFamily="34" charset="0"/>
              </a:rPr>
              <a:t> </a:t>
            </a:r>
            <a:r>
              <a:rPr lang="en-US" sz="1000" dirty="0" err="1" smtClean="0">
                <a:latin typeface="Segoe" pitchFamily="34" charset="0"/>
              </a:rPr>
              <a:t>Autodiscover</a:t>
            </a:r>
            <a:r>
              <a:rPr lang="en-US" sz="1000" dirty="0" smtClean="0">
                <a:latin typeface="Segoe" pitchFamily="34" charset="0"/>
              </a:rPr>
              <a:t> und Redirection von CAS2010 den Clients die  FE2003/CAS2007 </a:t>
            </a:r>
            <a:r>
              <a:rPr lang="en-US" sz="1000" dirty="0" err="1" smtClean="0">
                <a:latin typeface="Segoe" pitchFamily="34" charset="0"/>
              </a:rPr>
              <a:t>mitteilen</a:t>
            </a:r>
            <a:r>
              <a:rPr lang="en-US" sz="1000" dirty="0" smtClean="0">
                <a:latin typeface="Segoe" pitchFamily="34" charset="0"/>
              </a:rPr>
              <a:t>, </a:t>
            </a:r>
            <a:r>
              <a:rPr lang="en-US" sz="1000" dirty="0" err="1" smtClean="0">
                <a:latin typeface="Segoe" pitchFamily="34" charset="0"/>
              </a:rPr>
              <a:t>für</a:t>
            </a:r>
            <a:r>
              <a:rPr lang="en-US" sz="1000" dirty="0" smtClean="0">
                <a:latin typeface="Segoe" pitchFamily="34" charset="0"/>
              </a:rPr>
              <a:t> den MBX2003/MBX2007-Zugriff</a:t>
            </a:r>
          </a:p>
          <a:p>
            <a:pPr marL="171450" indent="-171450">
              <a:buFont typeface="Arial" pitchFamily="34" charset="0"/>
              <a:buChar char="•"/>
            </a:pPr>
            <a:endParaRPr lang="en-US" sz="1000" dirty="0" smtClean="0">
              <a:latin typeface="Segoe" pitchFamily="34" charset="0"/>
            </a:endParaRPr>
          </a:p>
        </p:txBody>
      </p:sp>
      <p:sp>
        <p:nvSpPr>
          <p:cNvPr id="43" name="Oval 39"/>
          <p:cNvSpPr>
            <a:spLocks noChangeArrowheads="1"/>
          </p:cNvSpPr>
          <p:nvPr/>
        </p:nvSpPr>
        <p:spPr bwMode="auto">
          <a:xfrm>
            <a:off x="269440" y="4699405"/>
            <a:ext cx="381000" cy="22860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lnSpc>
                <a:spcPct val="100000"/>
              </a:lnSpc>
              <a:spcBef>
                <a:spcPct val="0"/>
              </a:spcBef>
            </a:pPr>
            <a:r>
              <a:rPr lang="en-US" sz="1400" dirty="0" smtClean="0">
                <a:solidFill>
                  <a:schemeClr val="bg1"/>
                </a:solidFill>
                <a:latin typeface="Segoe" pitchFamily="34" charset="0"/>
              </a:rPr>
              <a:t>3</a:t>
            </a:r>
            <a:endParaRPr lang="en-US" sz="1800" dirty="0">
              <a:solidFill>
                <a:schemeClr val="bg1"/>
              </a:solidFill>
              <a:latin typeface="Segoe" pitchFamily="34" charset="0"/>
            </a:endParaRPr>
          </a:p>
        </p:txBody>
      </p:sp>
      <p:cxnSp>
        <p:nvCxnSpPr>
          <p:cNvPr id="44" name="Straight Arrow Connector 40"/>
          <p:cNvCxnSpPr/>
          <p:nvPr/>
        </p:nvCxnSpPr>
        <p:spPr>
          <a:xfrm flipV="1">
            <a:off x="766265" y="2819400"/>
            <a:ext cx="2667000" cy="989806"/>
          </a:xfrm>
          <a:prstGeom prst="straightConnector1">
            <a:avLst/>
          </a:prstGeom>
          <a:ln w="28575" cmpd="sng">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5" name="TextBox 41"/>
          <p:cNvSpPr txBox="1"/>
          <p:nvPr/>
        </p:nvSpPr>
        <p:spPr>
          <a:xfrm rot="20370096">
            <a:off x="1510722" y="3383738"/>
            <a:ext cx="1860189" cy="276999"/>
          </a:xfrm>
          <a:prstGeom prst="rect">
            <a:avLst/>
          </a:prstGeom>
          <a:noFill/>
        </p:spPr>
        <p:txBody>
          <a:bodyPr wrap="none" rtlCol="0">
            <a:spAutoFit/>
          </a:bodyPr>
          <a:lstStyle/>
          <a:p>
            <a:r>
              <a:rPr lang="en-US" sz="1200" dirty="0" smtClean="0">
                <a:latin typeface="Segoe" pitchFamily="34" charset="0"/>
              </a:rPr>
              <a:t>https://mail.contoso.com</a:t>
            </a:r>
            <a:endParaRPr lang="en-US" sz="1200" dirty="0">
              <a:latin typeface="Segoe" pitchFamily="34" charset="0"/>
            </a:endParaRPr>
          </a:p>
        </p:txBody>
      </p:sp>
      <p:sp>
        <p:nvSpPr>
          <p:cNvPr id="46" name="TextBox 42"/>
          <p:cNvSpPr txBox="1"/>
          <p:nvPr/>
        </p:nvSpPr>
        <p:spPr>
          <a:xfrm rot="20370096">
            <a:off x="1137838" y="3225895"/>
            <a:ext cx="2419188" cy="276999"/>
          </a:xfrm>
          <a:prstGeom prst="rect">
            <a:avLst/>
          </a:prstGeom>
          <a:noFill/>
        </p:spPr>
        <p:txBody>
          <a:bodyPr wrap="none" rtlCol="0">
            <a:spAutoFit/>
          </a:bodyPr>
          <a:lstStyle/>
          <a:p>
            <a:r>
              <a:rPr lang="en-US" sz="1200" dirty="0" smtClean="0">
                <a:latin typeface="Segoe" pitchFamily="34" charset="0"/>
              </a:rPr>
              <a:t>https://autodiscover.contoso.com</a:t>
            </a:r>
            <a:endParaRPr lang="en-US" sz="1200" dirty="0">
              <a:latin typeface="Segoe" pitchFamily="34" charset="0"/>
            </a:endParaRPr>
          </a:p>
        </p:txBody>
      </p:sp>
      <p:sp>
        <p:nvSpPr>
          <p:cNvPr id="47" name="Rectangle 43"/>
          <p:cNvSpPr/>
          <p:nvPr/>
        </p:nvSpPr>
        <p:spPr>
          <a:xfrm>
            <a:off x="3200400" y="5755256"/>
            <a:ext cx="1524000" cy="41694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latin typeface="Segoe" pitchFamily="34" charset="0"/>
              </a:rPr>
              <a:t>Dekommission</a:t>
            </a:r>
            <a:r>
              <a:rPr lang="en-US" sz="1000" dirty="0" smtClean="0">
                <a:latin typeface="Segoe" pitchFamily="34" charset="0"/>
              </a:rPr>
              <a:t> </a:t>
            </a:r>
            <a:r>
              <a:rPr lang="en-US" sz="1000" dirty="0" err="1" smtClean="0">
                <a:latin typeface="Segoe" pitchFamily="34" charset="0"/>
              </a:rPr>
              <a:t>der</a:t>
            </a:r>
            <a:r>
              <a:rPr lang="en-US" sz="1000" dirty="0" smtClean="0">
                <a:latin typeface="Segoe" pitchFamily="34" charset="0"/>
              </a:rPr>
              <a:t> </a:t>
            </a:r>
            <a:r>
              <a:rPr lang="en-US" sz="1000" dirty="0" err="1" smtClean="0">
                <a:latin typeface="Segoe" pitchFamily="34" charset="0"/>
              </a:rPr>
              <a:t>alten</a:t>
            </a:r>
            <a:r>
              <a:rPr lang="en-US" sz="1000" dirty="0" smtClean="0">
                <a:latin typeface="Segoe" pitchFamily="34" charset="0"/>
              </a:rPr>
              <a:t> Server</a:t>
            </a:r>
          </a:p>
        </p:txBody>
      </p:sp>
      <p:sp>
        <p:nvSpPr>
          <p:cNvPr id="48" name="Oval 44"/>
          <p:cNvSpPr>
            <a:spLocks noChangeArrowheads="1"/>
          </p:cNvSpPr>
          <p:nvPr/>
        </p:nvSpPr>
        <p:spPr bwMode="auto">
          <a:xfrm>
            <a:off x="3048000" y="5602856"/>
            <a:ext cx="381000" cy="22860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lnSpc>
                <a:spcPct val="100000"/>
              </a:lnSpc>
              <a:spcBef>
                <a:spcPct val="0"/>
              </a:spcBef>
            </a:pPr>
            <a:r>
              <a:rPr lang="en-US" sz="1400" dirty="0" smtClean="0">
                <a:solidFill>
                  <a:schemeClr val="bg1"/>
                </a:solidFill>
                <a:latin typeface="Segoe" pitchFamily="34" charset="0"/>
              </a:rPr>
              <a:t>6</a:t>
            </a:r>
            <a:endParaRPr lang="en-US" sz="1800" dirty="0">
              <a:solidFill>
                <a:schemeClr val="bg1"/>
              </a:solidFill>
              <a:latin typeface="Segoe" pitchFamily="34" charset="0"/>
            </a:endParaRPr>
          </a:p>
        </p:txBody>
      </p:sp>
      <p:sp>
        <p:nvSpPr>
          <p:cNvPr id="49" name="Rectangle 29"/>
          <p:cNvSpPr/>
          <p:nvPr/>
        </p:nvSpPr>
        <p:spPr>
          <a:xfrm>
            <a:off x="346660" y="2148236"/>
            <a:ext cx="2264863" cy="99059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err="1" smtClean="0">
                <a:latin typeface="Segoe" pitchFamily="34" charset="0"/>
              </a:rPr>
              <a:t>Verschieben</a:t>
            </a:r>
            <a:r>
              <a:rPr lang="en-US" sz="1000" dirty="0" smtClean="0">
                <a:latin typeface="Segoe" pitchFamily="34" charset="0"/>
              </a:rPr>
              <a:t> </a:t>
            </a:r>
            <a:r>
              <a:rPr lang="en-US" sz="1000" dirty="0" err="1" smtClean="0">
                <a:latin typeface="Segoe" pitchFamily="34" charset="0"/>
              </a:rPr>
              <a:t>der</a:t>
            </a:r>
            <a:endParaRPr lang="en-US" sz="1000" dirty="0" smtClean="0">
              <a:latin typeface="Segoe" pitchFamily="34" charset="0"/>
            </a:endParaRPr>
          </a:p>
          <a:p>
            <a:pPr marL="91440" indent="-91440">
              <a:buFont typeface="Arial" pitchFamily="34" charset="0"/>
              <a:buChar char="•"/>
            </a:pPr>
            <a:r>
              <a:rPr lang="en-US" sz="1000" dirty="0" smtClean="0">
                <a:latin typeface="Segoe" pitchFamily="34" charset="0"/>
              </a:rPr>
              <a:t>Internet-Hostnames </a:t>
            </a:r>
            <a:r>
              <a:rPr lang="en-US" sz="1000" dirty="0" err="1" smtClean="0">
                <a:latin typeface="Segoe" pitchFamily="34" charset="0"/>
              </a:rPr>
              <a:t>nach</a:t>
            </a:r>
            <a:r>
              <a:rPr lang="en-US" sz="1000" dirty="0" smtClean="0">
                <a:latin typeface="Segoe" pitchFamily="34" charset="0"/>
              </a:rPr>
              <a:t> CAS2010</a:t>
            </a:r>
          </a:p>
          <a:p>
            <a:pPr marL="91440" indent="-91440">
              <a:buFont typeface="Arial" pitchFamily="34" charset="0"/>
              <a:buChar char="•"/>
            </a:pPr>
            <a:r>
              <a:rPr lang="en-US" sz="1000" dirty="0" smtClean="0">
                <a:latin typeface="Segoe" pitchFamily="34" charset="0"/>
              </a:rPr>
              <a:t>UM-</a:t>
            </a:r>
            <a:r>
              <a:rPr lang="en-US" sz="1000" dirty="0" err="1" smtClean="0">
                <a:latin typeface="Segoe" pitchFamily="34" charset="0"/>
              </a:rPr>
              <a:t>Telefonnummern</a:t>
            </a:r>
            <a:r>
              <a:rPr lang="en-US" sz="1000" dirty="0" smtClean="0">
                <a:latin typeface="Segoe" pitchFamily="34" charset="0"/>
              </a:rPr>
              <a:t> </a:t>
            </a:r>
            <a:r>
              <a:rPr lang="en-US" sz="1000" dirty="0" err="1" smtClean="0">
                <a:latin typeface="Segoe" pitchFamily="34" charset="0"/>
              </a:rPr>
              <a:t>nach</a:t>
            </a:r>
            <a:r>
              <a:rPr lang="en-US" sz="1000" dirty="0" smtClean="0">
                <a:latin typeface="Segoe" pitchFamily="34" charset="0"/>
              </a:rPr>
              <a:t> UM2010</a:t>
            </a:r>
          </a:p>
          <a:p>
            <a:pPr marL="91440" indent="-91440">
              <a:buFont typeface="Arial" pitchFamily="34" charset="0"/>
              <a:buChar char="•"/>
            </a:pPr>
            <a:r>
              <a:rPr lang="en-US" sz="1000" dirty="0" smtClean="0">
                <a:latin typeface="Segoe" pitchFamily="34" charset="0"/>
              </a:rPr>
              <a:t>SMTP end point to HUB2010</a:t>
            </a:r>
          </a:p>
        </p:txBody>
      </p:sp>
      <p:sp>
        <p:nvSpPr>
          <p:cNvPr id="50" name="Oval 30"/>
          <p:cNvSpPr>
            <a:spLocks noChangeArrowheads="1"/>
          </p:cNvSpPr>
          <p:nvPr/>
        </p:nvSpPr>
        <p:spPr bwMode="auto">
          <a:xfrm>
            <a:off x="296670" y="1995836"/>
            <a:ext cx="358894" cy="228600"/>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eaLnBrk="0" hangingPunct="0">
              <a:lnSpc>
                <a:spcPct val="100000"/>
              </a:lnSpc>
              <a:spcBef>
                <a:spcPct val="0"/>
              </a:spcBef>
            </a:pPr>
            <a:r>
              <a:rPr lang="en-US" sz="1400" dirty="0" smtClean="0">
                <a:solidFill>
                  <a:schemeClr val="bg1"/>
                </a:solidFill>
                <a:latin typeface="Segoe" pitchFamily="34" charset="0"/>
              </a:rPr>
              <a:t>4</a:t>
            </a:r>
            <a:endParaRPr lang="en-US" sz="1800" dirty="0">
              <a:solidFill>
                <a:schemeClr val="bg1"/>
              </a:solidFill>
              <a:latin typeface="Sego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ppt_x"/>
                                          </p:val>
                                        </p:tav>
                                        <p:tav tm="100000">
                                          <p:val>
                                            <p:strVal val="#ppt_x"/>
                                          </p:val>
                                        </p:tav>
                                      </p:tavLst>
                                    </p:anim>
                                    <p:anim calcmode="lin" valueType="num">
                                      <p:cBhvr additive="base">
                                        <p:cTn id="54" dur="500" fill="hold"/>
                                        <p:tgtEl>
                                          <p:spTgt spid="4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ppt_x"/>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additive="base">
                                        <p:cTn id="77" dur="500" fill="hold"/>
                                        <p:tgtEl>
                                          <p:spTgt spid="49"/>
                                        </p:tgtEl>
                                        <p:attrNameLst>
                                          <p:attrName>ppt_x</p:attrName>
                                        </p:attrNameLst>
                                      </p:cBhvr>
                                      <p:tavLst>
                                        <p:tav tm="0">
                                          <p:val>
                                            <p:strVal val="#ppt_x"/>
                                          </p:val>
                                        </p:tav>
                                        <p:tav tm="100000">
                                          <p:val>
                                            <p:strVal val="#ppt_x"/>
                                          </p:val>
                                        </p:tav>
                                      </p:tavLst>
                                    </p:anim>
                                    <p:anim calcmode="lin" valueType="num">
                                      <p:cBhvr additive="base">
                                        <p:cTn id="78" dur="500" fill="hold"/>
                                        <p:tgtEl>
                                          <p:spTgt spid="4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additive="base">
                                        <p:cTn id="81" dur="500" fill="hold"/>
                                        <p:tgtEl>
                                          <p:spTgt spid="50"/>
                                        </p:tgtEl>
                                        <p:attrNameLst>
                                          <p:attrName>ppt_x</p:attrName>
                                        </p:attrNameLst>
                                      </p:cBhvr>
                                      <p:tavLst>
                                        <p:tav tm="0">
                                          <p:val>
                                            <p:strVal val="#ppt_x"/>
                                          </p:val>
                                        </p:tav>
                                        <p:tav tm="100000">
                                          <p:val>
                                            <p:strVal val="#ppt_x"/>
                                          </p:val>
                                        </p:tav>
                                      </p:tavLst>
                                    </p:anim>
                                    <p:anim calcmode="lin" valueType="num">
                                      <p:cBhvr additive="base">
                                        <p:cTn id="8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additive="base">
                                        <p:cTn id="101" dur="500" fill="hold"/>
                                        <p:tgtEl>
                                          <p:spTgt spid="47"/>
                                        </p:tgtEl>
                                        <p:attrNameLst>
                                          <p:attrName>ppt_x</p:attrName>
                                        </p:attrNameLst>
                                      </p:cBhvr>
                                      <p:tavLst>
                                        <p:tav tm="0">
                                          <p:val>
                                            <p:strVal val="#ppt_x"/>
                                          </p:val>
                                        </p:tav>
                                        <p:tav tm="100000">
                                          <p:val>
                                            <p:strVal val="#ppt_x"/>
                                          </p:val>
                                        </p:tav>
                                      </p:tavLst>
                                    </p:anim>
                                    <p:anim calcmode="lin" valueType="num">
                                      <p:cBhvr additive="base">
                                        <p:cTn id="102" dur="500" fill="hold"/>
                                        <p:tgtEl>
                                          <p:spTgt spid="4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ppt_x"/>
                                          </p:val>
                                        </p:tav>
                                        <p:tav tm="100000">
                                          <p:val>
                                            <p:strVal val="#ppt_x"/>
                                          </p:val>
                                        </p:tav>
                                      </p:tavLst>
                                    </p:anim>
                                    <p:anim calcmode="lin" valueType="num">
                                      <p:cBhvr additive="base">
                                        <p:cTn id="10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31" grpId="0" animBg="1"/>
      <p:bldP spid="32" grpId="0" animBg="1"/>
      <p:bldP spid="34" grpId="0"/>
      <p:bldP spid="35" grpId="0" animBg="1"/>
      <p:bldP spid="36" grpId="0" animBg="1"/>
      <p:bldP spid="37" grpId="0" animBg="1"/>
      <p:bldP spid="40" grpId="0" animBg="1"/>
      <p:bldP spid="41" grpId="0" animBg="1"/>
      <p:bldP spid="42" grpId="0" animBg="1"/>
      <p:bldP spid="43" grpId="0" animBg="1"/>
      <p:bldP spid="45" grpId="0"/>
      <p:bldP spid="46" grpId="0"/>
      <p:bldP spid="47" grpId="0" animBg="1"/>
      <p:bldP spid="48" grpId="0" animBg="1"/>
      <p:bldP spid="49"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lnSpc>
                <a:spcPct val="150000"/>
              </a:lnSpc>
              <a:buClr>
                <a:schemeClr val="bg2"/>
              </a:buClr>
              <a:buFont typeface="Arial" pitchFamily="34" charset="0"/>
              <a:buChar char="•"/>
            </a:pPr>
            <a:r>
              <a:rPr lang="de-DE" dirty="0" smtClean="0">
                <a:latin typeface="Segoe" pitchFamily="34" charset="0"/>
              </a:rPr>
              <a:t> Migration von Exchange 5.5 nach Exchange 2003</a:t>
            </a:r>
          </a:p>
          <a:p>
            <a:pPr>
              <a:lnSpc>
                <a:spcPct val="150000"/>
              </a:lnSpc>
              <a:buClr>
                <a:schemeClr val="bg2"/>
              </a:buClr>
              <a:buFont typeface="Arial" pitchFamily="34" charset="0"/>
              <a:buChar char="•"/>
            </a:pPr>
            <a:r>
              <a:rPr lang="de-DE" dirty="0" smtClean="0">
                <a:latin typeface="Segoe" pitchFamily="34" charset="0"/>
              </a:rPr>
              <a:t> Abbau aller Exchange 5.5 Server und Nativschaltung der Organisation</a:t>
            </a:r>
          </a:p>
          <a:p>
            <a:pPr>
              <a:lnSpc>
                <a:spcPct val="150000"/>
              </a:lnSpc>
              <a:buClr>
                <a:schemeClr val="bg2"/>
              </a:buClr>
              <a:buFont typeface="Arial" pitchFamily="34" charset="0"/>
              <a:buChar char="•"/>
            </a:pPr>
            <a:r>
              <a:rPr lang="de-DE" dirty="0" smtClean="0">
                <a:latin typeface="Segoe" pitchFamily="34" charset="0"/>
              </a:rPr>
              <a:t> Installation von Exchange 2010 in die Exchange 2003-Umgebung</a:t>
            </a:r>
          </a:p>
          <a:p>
            <a:pPr>
              <a:lnSpc>
                <a:spcPct val="150000"/>
              </a:lnSpc>
              <a:buClr>
                <a:schemeClr val="bg2"/>
              </a:buClr>
              <a:buFont typeface="Arial" pitchFamily="34" charset="0"/>
              <a:buChar char="•"/>
            </a:pPr>
            <a:r>
              <a:rPr lang="de-DE" dirty="0" smtClean="0">
                <a:latin typeface="Segoe" pitchFamily="34" charset="0"/>
              </a:rPr>
              <a:t> Move-Mailbox nach Exchange 2010</a:t>
            </a:r>
          </a:p>
          <a:p>
            <a:pPr>
              <a:lnSpc>
                <a:spcPct val="150000"/>
              </a:lnSpc>
              <a:buClr>
                <a:schemeClr val="bg2"/>
              </a:buClr>
              <a:buFont typeface="Arial" pitchFamily="34" charset="0"/>
              <a:buChar char="•"/>
            </a:pPr>
            <a:r>
              <a:rPr lang="de-DE" dirty="0" smtClean="0">
                <a:latin typeface="Segoe" pitchFamily="34" charset="0"/>
              </a:rPr>
              <a:t> Abbau Exchange Server 2003</a:t>
            </a:r>
          </a:p>
        </p:txBody>
      </p:sp>
      <p:sp>
        <p:nvSpPr>
          <p:cNvPr id="2" name="Titel 1"/>
          <p:cNvSpPr>
            <a:spLocks noGrp="1"/>
          </p:cNvSpPr>
          <p:nvPr>
            <p:ph type="title"/>
          </p:nvPr>
        </p:nvSpPr>
        <p:spPr/>
        <p:txBody>
          <a:bodyPr/>
          <a:lstStyle/>
          <a:p>
            <a:r>
              <a:rPr lang="de-DE" dirty="0" smtClean="0"/>
              <a:t>Migration Exchange 5.5</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21</a:t>
            </a:fld>
            <a:endParaRPr lang="en-US" dirty="0">
              <a:latin typeface="Verdana" pitchFamily="34" charset="0"/>
              <a:cs typeface="Verdana" pitchFamily="34" charset="0"/>
            </a:endParaRPr>
          </a:p>
        </p:txBody>
      </p:sp>
      <p:pic>
        <p:nvPicPr>
          <p:cNvPr id="1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67170" y="4391924"/>
            <a:ext cx="648185" cy="1009318"/>
          </a:xfrm>
          <a:prstGeom prst="rect">
            <a:avLst/>
          </a:prstGeom>
          <a:noFill/>
          <a:ln w="9525">
            <a:noFill/>
            <a:miter lim="800000"/>
            <a:headEnd/>
            <a:tailEnd/>
          </a:ln>
          <a:effectLst/>
        </p:spPr>
      </p:pic>
      <p:sp>
        <p:nvSpPr>
          <p:cNvPr id="15" name="Textfeld 14"/>
          <p:cNvSpPr txBox="1"/>
          <p:nvPr/>
        </p:nvSpPr>
        <p:spPr>
          <a:xfrm>
            <a:off x="3345637" y="5342920"/>
            <a:ext cx="2301203" cy="338554"/>
          </a:xfrm>
          <a:prstGeom prst="rect">
            <a:avLst/>
          </a:prstGeom>
          <a:noFill/>
        </p:spPr>
        <p:txBody>
          <a:bodyPr wrap="square" rtlCol="0">
            <a:spAutoFit/>
          </a:bodyPr>
          <a:lstStyle/>
          <a:p>
            <a:pPr algn="ctr"/>
            <a:r>
              <a:rPr lang="de-DE" sz="1600" dirty="0" smtClean="0">
                <a:latin typeface="Segoe" pitchFamily="34" charset="0"/>
              </a:rPr>
              <a:t>Exchange Server 2003</a:t>
            </a:r>
            <a:endParaRPr lang="de-DE" sz="1600" dirty="0">
              <a:latin typeface="Segoe" pitchFamily="34" charset="0"/>
            </a:endParaRPr>
          </a:p>
        </p:txBody>
      </p:sp>
      <p:pic>
        <p:nvPicPr>
          <p:cNvPr id="1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95927" y="4391924"/>
            <a:ext cx="648185" cy="1009318"/>
          </a:xfrm>
          <a:prstGeom prst="rect">
            <a:avLst/>
          </a:prstGeom>
          <a:noFill/>
          <a:ln w="9525">
            <a:noFill/>
            <a:miter lim="800000"/>
            <a:headEnd/>
            <a:tailEnd/>
          </a:ln>
          <a:effectLst/>
        </p:spPr>
      </p:pic>
      <p:sp>
        <p:nvSpPr>
          <p:cNvPr id="17" name="Textfeld 16"/>
          <p:cNvSpPr txBox="1"/>
          <p:nvPr/>
        </p:nvSpPr>
        <p:spPr>
          <a:xfrm>
            <a:off x="1166774" y="5342920"/>
            <a:ext cx="2300884" cy="338554"/>
          </a:xfrm>
          <a:prstGeom prst="rect">
            <a:avLst/>
          </a:prstGeom>
          <a:noFill/>
        </p:spPr>
        <p:txBody>
          <a:bodyPr wrap="square" rtlCol="0">
            <a:spAutoFit/>
          </a:bodyPr>
          <a:lstStyle/>
          <a:p>
            <a:pPr algn="ctr"/>
            <a:r>
              <a:rPr lang="de-DE" sz="1600" dirty="0" smtClean="0">
                <a:latin typeface="Segoe" pitchFamily="34" charset="0"/>
              </a:rPr>
              <a:t>Exchange Server 5.5</a:t>
            </a:r>
            <a:endParaRPr lang="de-DE" sz="1600" dirty="0">
              <a:latin typeface="Segoe" pitchFamily="34" charset="0"/>
            </a:endParaRPr>
          </a:p>
        </p:txBody>
      </p:sp>
      <p:sp>
        <p:nvSpPr>
          <p:cNvPr id="18" name="Pfeil nach rechts 17"/>
          <p:cNvSpPr/>
          <p:nvPr/>
        </p:nvSpPr>
        <p:spPr>
          <a:xfrm>
            <a:off x="3024162"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pic>
        <p:nvPicPr>
          <p:cNvPr id="1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65601" y="4391924"/>
            <a:ext cx="648176" cy="1009318"/>
          </a:xfrm>
          <a:prstGeom prst="rect">
            <a:avLst/>
          </a:prstGeom>
          <a:noFill/>
          <a:ln w="9525">
            <a:noFill/>
            <a:miter lim="800000"/>
            <a:headEnd/>
            <a:tailEnd/>
          </a:ln>
          <a:effectLst/>
        </p:spPr>
      </p:pic>
      <p:sp>
        <p:nvSpPr>
          <p:cNvPr id="20" name="Textfeld 19"/>
          <p:cNvSpPr txBox="1"/>
          <p:nvPr/>
        </p:nvSpPr>
        <p:spPr>
          <a:xfrm>
            <a:off x="5639305" y="5342920"/>
            <a:ext cx="2301171" cy="338554"/>
          </a:xfrm>
          <a:prstGeom prst="rect">
            <a:avLst/>
          </a:prstGeom>
          <a:noFill/>
        </p:spPr>
        <p:txBody>
          <a:bodyPr wrap="square" rtlCol="0">
            <a:spAutoFit/>
          </a:bodyPr>
          <a:lstStyle/>
          <a:p>
            <a:pPr algn="ctr"/>
            <a:r>
              <a:rPr lang="de-DE" sz="1600" dirty="0" smtClean="0">
                <a:latin typeface="Segoe" pitchFamily="34" charset="0"/>
              </a:rPr>
              <a:t>Exchange Server 2010</a:t>
            </a:r>
            <a:endParaRPr lang="de-DE" sz="1600" dirty="0">
              <a:latin typeface="Segoe" pitchFamily="34" charset="0"/>
            </a:endParaRPr>
          </a:p>
        </p:txBody>
      </p:sp>
      <p:sp>
        <p:nvSpPr>
          <p:cNvPr id="21" name="Pfeil nach rechts 20"/>
          <p:cNvSpPr/>
          <p:nvPr/>
        </p:nvSpPr>
        <p:spPr>
          <a:xfrm>
            <a:off x="5297270"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sp>
        <p:nvSpPr>
          <p:cNvPr id="22" name="Freihandform 21"/>
          <p:cNvSpPr/>
          <p:nvPr/>
        </p:nvSpPr>
        <p:spPr>
          <a:xfrm>
            <a:off x="1000689" y="4214978"/>
            <a:ext cx="3038621" cy="1385667"/>
          </a:xfrm>
          <a:custGeom>
            <a:avLst/>
            <a:gdLst>
              <a:gd name="connsiteX0" fmla="*/ 28135 w 3038621"/>
              <a:gd name="connsiteY0" fmla="*/ 0 h 1385667"/>
              <a:gd name="connsiteX1" fmla="*/ 2961249 w 3038621"/>
              <a:gd name="connsiteY1" fmla="*/ 35169 h 1385667"/>
              <a:gd name="connsiteX2" fmla="*/ 3038621 w 3038621"/>
              <a:gd name="connsiteY2" fmla="*/ 865163 h 1385667"/>
              <a:gd name="connsiteX3" fmla="*/ 2468880 w 3038621"/>
              <a:gd name="connsiteY3" fmla="*/ 1097280 h 1385667"/>
              <a:gd name="connsiteX4" fmla="*/ 2307101 w 3038621"/>
              <a:gd name="connsiteY4" fmla="*/ 1385667 h 1385667"/>
              <a:gd name="connsiteX5" fmla="*/ 0 w 3038621"/>
              <a:gd name="connsiteY5" fmla="*/ 1385667 h 1385667"/>
              <a:gd name="connsiteX6" fmla="*/ 28135 w 3038621"/>
              <a:gd name="connsiteY6" fmla="*/ 0 h 138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21" h="1385667">
                <a:moveTo>
                  <a:pt x="28135" y="0"/>
                </a:moveTo>
                <a:lnTo>
                  <a:pt x="2961249" y="35169"/>
                </a:lnTo>
                <a:lnTo>
                  <a:pt x="3038621" y="865163"/>
                </a:lnTo>
                <a:lnTo>
                  <a:pt x="2468880" y="1097280"/>
                </a:lnTo>
                <a:lnTo>
                  <a:pt x="2307101" y="1385667"/>
                </a:lnTo>
                <a:lnTo>
                  <a:pt x="0" y="1385667"/>
                </a:lnTo>
                <a:lnTo>
                  <a:pt x="28135" y="0"/>
                </a:lnTo>
                <a:close/>
              </a:path>
            </a:pathLst>
          </a:cu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Migration Exchange 2000</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22</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lnSpc>
                <a:spcPct val="150000"/>
              </a:lnSpc>
              <a:buClr>
                <a:schemeClr val="bg2"/>
              </a:buClr>
              <a:buFont typeface="Arial" pitchFamily="34" charset="0"/>
              <a:buChar char="•"/>
            </a:pPr>
            <a:r>
              <a:rPr lang="de-DE" dirty="0" smtClean="0">
                <a:latin typeface="Segoe" pitchFamily="34" charset="0"/>
              </a:rPr>
              <a:t> Migration von Exchange 2000 nach Exchange 2003/2007</a:t>
            </a:r>
          </a:p>
          <a:p>
            <a:pPr>
              <a:lnSpc>
                <a:spcPct val="150000"/>
              </a:lnSpc>
              <a:buClr>
                <a:schemeClr val="bg2"/>
              </a:buClr>
              <a:buFont typeface="Arial" pitchFamily="34" charset="0"/>
              <a:buChar char="•"/>
            </a:pPr>
            <a:r>
              <a:rPr lang="de-DE" dirty="0" smtClean="0">
                <a:latin typeface="Segoe" pitchFamily="34" charset="0"/>
              </a:rPr>
              <a:t> Abbau Exchange Server 2000</a:t>
            </a:r>
          </a:p>
          <a:p>
            <a:pPr>
              <a:lnSpc>
                <a:spcPct val="150000"/>
              </a:lnSpc>
              <a:buClr>
                <a:schemeClr val="bg2"/>
              </a:buClr>
              <a:buFont typeface="Arial" pitchFamily="34" charset="0"/>
              <a:buChar char="•"/>
            </a:pPr>
            <a:r>
              <a:rPr lang="de-DE" dirty="0" smtClean="0">
                <a:latin typeface="Segoe" pitchFamily="34" charset="0"/>
              </a:rPr>
              <a:t> Installation Exchange Server 2010 in die bestehende Umgebung</a:t>
            </a:r>
          </a:p>
          <a:p>
            <a:pPr>
              <a:lnSpc>
                <a:spcPct val="150000"/>
              </a:lnSpc>
              <a:buClr>
                <a:schemeClr val="bg2"/>
              </a:buClr>
              <a:buFont typeface="Arial" pitchFamily="34" charset="0"/>
              <a:buChar char="•"/>
            </a:pPr>
            <a:r>
              <a:rPr lang="de-DE" dirty="0" smtClean="0">
                <a:latin typeface="Segoe" pitchFamily="34" charset="0"/>
              </a:rPr>
              <a:t> Move-Mailbox nach Exchange 2010</a:t>
            </a:r>
          </a:p>
          <a:p>
            <a:pPr>
              <a:lnSpc>
                <a:spcPct val="150000"/>
              </a:lnSpc>
              <a:buClr>
                <a:schemeClr val="bg2"/>
              </a:buClr>
              <a:buFont typeface="Arial" pitchFamily="34" charset="0"/>
              <a:buChar char="•"/>
            </a:pPr>
            <a:r>
              <a:rPr lang="de-DE" dirty="0" smtClean="0">
                <a:latin typeface="Segoe" pitchFamily="34" charset="0"/>
              </a:rPr>
              <a:t> Abbau Exchange Server 2003/2007</a:t>
            </a:r>
          </a:p>
        </p:txBody>
      </p:sp>
      <p:grpSp>
        <p:nvGrpSpPr>
          <p:cNvPr id="31" name="Gruppieren 30"/>
          <p:cNvGrpSpPr/>
          <p:nvPr/>
        </p:nvGrpSpPr>
        <p:grpSpPr>
          <a:xfrm>
            <a:off x="1250989" y="5347251"/>
            <a:ext cx="6773702" cy="338554"/>
            <a:chOff x="1214414" y="5443307"/>
            <a:chExt cx="6773702" cy="338554"/>
          </a:xfrm>
        </p:grpSpPr>
        <p:sp>
          <p:nvSpPr>
            <p:cNvPr id="24" name="Textfeld 23"/>
            <p:cNvSpPr txBox="1"/>
            <p:nvPr/>
          </p:nvSpPr>
          <p:spPr>
            <a:xfrm>
              <a:off x="3393277" y="5443307"/>
              <a:ext cx="2301203" cy="338554"/>
            </a:xfrm>
            <a:prstGeom prst="rect">
              <a:avLst/>
            </a:prstGeom>
            <a:noFill/>
          </p:spPr>
          <p:txBody>
            <a:bodyPr wrap="square" rtlCol="0">
              <a:spAutoFit/>
            </a:bodyPr>
            <a:lstStyle/>
            <a:p>
              <a:pPr algn="ctr"/>
              <a:r>
                <a:rPr lang="de-DE" sz="1600" dirty="0" smtClean="0">
                  <a:latin typeface="Segoe" pitchFamily="34" charset="0"/>
                </a:rPr>
                <a:t>Exchange 2003/2007</a:t>
              </a:r>
              <a:endParaRPr lang="de-DE" sz="1600" dirty="0">
                <a:latin typeface="Segoe" pitchFamily="34" charset="0"/>
              </a:endParaRPr>
            </a:p>
          </p:txBody>
        </p:sp>
        <p:sp>
          <p:nvSpPr>
            <p:cNvPr id="26" name="Textfeld 25"/>
            <p:cNvSpPr txBox="1"/>
            <p:nvPr/>
          </p:nvSpPr>
          <p:spPr>
            <a:xfrm>
              <a:off x="1214414" y="5443307"/>
              <a:ext cx="2300884" cy="338554"/>
            </a:xfrm>
            <a:prstGeom prst="rect">
              <a:avLst/>
            </a:prstGeom>
            <a:noFill/>
          </p:spPr>
          <p:txBody>
            <a:bodyPr wrap="square" rtlCol="0">
              <a:spAutoFit/>
            </a:bodyPr>
            <a:lstStyle/>
            <a:p>
              <a:pPr algn="ctr"/>
              <a:r>
                <a:rPr lang="de-DE" sz="1600" dirty="0" smtClean="0">
                  <a:latin typeface="Segoe" pitchFamily="34" charset="0"/>
                </a:rPr>
                <a:t>Exchange 2000 Server</a:t>
              </a:r>
              <a:endParaRPr lang="de-DE" sz="1600" dirty="0">
                <a:latin typeface="Segoe" pitchFamily="34" charset="0"/>
              </a:endParaRPr>
            </a:p>
          </p:txBody>
        </p:sp>
        <p:sp>
          <p:nvSpPr>
            <p:cNvPr id="29" name="Textfeld 28"/>
            <p:cNvSpPr txBox="1"/>
            <p:nvPr/>
          </p:nvSpPr>
          <p:spPr>
            <a:xfrm>
              <a:off x="5686945" y="5443307"/>
              <a:ext cx="2301171" cy="338554"/>
            </a:xfrm>
            <a:prstGeom prst="rect">
              <a:avLst/>
            </a:prstGeom>
            <a:noFill/>
          </p:spPr>
          <p:txBody>
            <a:bodyPr wrap="square" rtlCol="0">
              <a:spAutoFit/>
            </a:bodyPr>
            <a:lstStyle/>
            <a:p>
              <a:pPr algn="ctr"/>
              <a:r>
                <a:rPr lang="de-DE" sz="1600" dirty="0" smtClean="0">
                  <a:latin typeface="Segoe" pitchFamily="34" charset="0"/>
                </a:rPr>
                <a:t>Exchange Server 2010</a:t>
              </a:r>
              <a:endParaRPr lang="de-DE" sz="1600" dirty="0">
                <a:latin typeface="Segoe" pitchFamily="34" charset="0"/>
              </a:endParaRPr>
            </a:p>
          </p:txBody>
        </p:sp>
      </p:grpSp>
      <p:pic>
        <p:nvPicPr>
          <p:cNvPr id="1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67170" y="4391924"/>
            <a:ext cx="648185" cy="1009318"/>
          </a:xfrm>
          <a:prstGeom prst="rect">
            <a:avLst/>
          </a:prstGeom>
          <a:noFill/>
          <a:ln w="9525">
            <a:noFill/>
            <a:miter lim="800000"/>
            <a:headEnd/>
            <a:tailEnd/>
          </a:ln>
          <a:effectLst/>
        </p:spPr>
      </p:pic>
      <p:pic>
        <p:nvPicPr>
          <p:cNvPr id="1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95927" y="4391924"/>
            <a:ext cx="648185" cy="1009318"/>
          </a:xfrm>
          <a:prstGeom prst="rect">
            <a:avLst/>
          </a:prstGeom>
          <a:noFill/>
          <a:ln w="9525">
            <a:noFill/>
            <a:miter lim="800000"/>
            <a:headEnd/>
            <a:tailEnd/>
          </a:ln>
          <a:effectLst/>
        </p:spPr>
      </p:pic>
      <p:sp>
        <p:nvSpPr>
          <p:cNvPr id="17" name="Pfeil nach rechts 16"/>
          <p:cNvSpPr/>
          <p:nvPr/>
        </p:nvSpPr>
        <p:spPr>
          <a:xfrm>
            <a:off x="3024162"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pic>
        <p:nvPicPr>
          <p:cNvPr id="1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65601" y="4391924"/>
            <a:ext cx="648176" cy="1009318"/>
          </a:xfrm>
          <a:prstGeom prst="rect">
            <a:avLst/>
          </a:prstGeom>
          <a:noFill/>
          <a:ln w="9525">
            <a:noFill/>
            <a:miter lim="800000"/>
            <a:headEnd/>
            <a:tailEnd/>
          </a:ln>
          <a:effectLst/>
        </p:spPr>
      </p:pic>
      <p:sp>
        <p:nvSpPr>
          <p:cNvPr id="19" name="Pfeil nach rechts 18"/>
          <p:cNvSpPr/>
          <p:nvPr/>
        </p:nvSpPr>
        <p:spPr>
          <a:xfrm>
            <a:off x="5297270"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Lotus Notes nach Exchange 2010</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23</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lnSpc>
                <a:spcPct val="150000"/>
              </a:lnSpc>
              <a:buClr>
                <a:schemeClr val="bg2"/>
              </a:buClr>
              <a:buFont typeface="Arial" pitchFamily="34" charset="0"/>
              <a:buChar char="•"/>
            </a:pPr>
            <a:r>
              <a:rPr lang="de-DE" dirty="0" smtClean="0">
                <a:latin typeface="Segoe" pitchFamily="34" charset="0"/>
              </a:rPr>
              <a:t> Migration über Exchange 2003 mit Bordmitteln</a:t>
            </a:r>
          </a:p>
          <a:p>
            <a:pPr>
              <a:lnSpc>
                <a:spcPct val="150000"/>
              </a:lnSpc>
              <a:buClr>
                <a:schemeClr val="bg2"/>
              </a:buClr>
              <a:buFont typeface="Arial" pitchFamily="34" charset="0"/>
              <a:buChar char="•"/>
            </a:pPr>
            <a:r>
              <a:rPr lang="de-DE" dirty="0" smtClean="0">
                <a:latin typeface="Segoe" pitchFamily="34" charset="0"/>
              </a:rPr>
              <a:t> Migration nach Exchange 2010 mit Tools von Quest/Binary-</a:t>
            </a:r>
            <a:r>
              <a:rPr lang="de-DE" dirty="0" err="1" smtClean="0">
                <a:latin typeface="Segoe" pitchFamily="34" charset="0"/>
              </a:rPr>
              <a:t>Tree</a:t>
            </a:r>
            <a:endParaRPr lang="de-DE" dirty="0" smtClean="0">
              <a:latin typeface="Segoe" pitchFamily="34" charset="0"/>
            </a:endParaRPr>
          </a:p>
          <a:p>
            <a:pPr>
              <a:lnSpc>
                <a:spcPct val="150000"/>
              </a:lnSpc>
              <a:buClr>
                <a:schemeClr val="bg2"/>
              </a:buClr>
              <a:buFont typeface="Arial" pitchFamily="34" charset="0"/>
              <a:buChar char="•"/>
            </a:pPr>
            <a:r>
              <a:rPr lang="de-DE" dirty="0" smtClean="0">
                <a:latin typeface="Segoe" pitchFamily="34" charset="0"/>
              </a:rPr>
              <a:t> Migration von Anwendungen mit Tools von Quest</a:t>
            </a:r>
          </a:p>
        </p:txBody>
      </p:sp>
      <p:grpSp>
        <p:nvGrpSpPr>
          <p:cNvPr id="22" name="Gruppieren 21"/>
          <p:cNvGrpSpPr/>
          <p:nvPr/>
        </p:nvGrpSpPr>
        <p:grpSpPr>
          <a:xfrm>
            <a:off x="1214414" y="5355603"/>
            <a:ext cx="6773702" cy="338554"/>
            <a:chOff x="1214414" y="4938648"/>
            <a:chExt cx="6773702" cy="338554"/>
          </a:xfrm>
        </p:grpSpPr>
        <p:sp>
          <p:nvSpPr>
            <p:cNvPr id="15" name="Textfeld 14"/>
            <p:cNvSpPr txBox="1"/>
            <p:nvPr/>
          </p:nvSpPr>
          <p:spPr>
            <a:xfrm>
              <a:off x="3393277" y="4938648"/>
              <a:ext cx="2301203" cy="338554"/>
            </a:xfrm>
            <a:prstGeom prst="rect">
              <a:avLst/>
            </a:prstGeom>
            <a:noFill/>
          </p:spPr>
          <p:txBody>
            <a:bodyPr wrap="square" rtlCol="0">
              <a:spAutoFit/>
            </a:bodyPr>
            <a:lstStyle/>
            <a:p>
              <a:pPr algn="ctr"/>
              <a:r>
                <a:rPr lang="de-DE" sz="1600" dirty="0" smtClean="0">
                  <a:latin typeface="Segoe" pitchFamily="34" charset="0"/>
                </a:rPr>
                <a:t>Exchange 2003</a:t>
              </a:r>
              <a:endParaRPr lang="de-DE" sz="1600" dirty="0">
                <a:latin typeface="Segoe" pitchFamily="34" charset="0"/>
              </a:endParaRPr>
            </a:p>
          </p:txBody>
        </p:sp>
        <p:sp>
          <p:nvSpPr>
            <p:cNvPr id="17" name="Textfeld 16"/>
            <p:cNvSpPr txBox="1"/>
            <p:nvPr/>
          </p:nvSpPr>
          <p:spPr>
            <a:xfrm>
              <a:off x="1214414" y="4938648"/>
              <a:ext cx="2300884" cy="338554"/>
            </a:xfrm>
            <a:prstGeom prst="rect">
              <a:avLst/>
            </a:prstGeom>
            <a:noFill/>
          </p:spPr>
          <p:txBody>
            <a:bodyPr wrap="square" rtlCol="0">
              <a:spAutoFit/>
            </a:bodyPr>
            <a:lstStyle/>
            <a:p>
              <a:pPr algn="ctr"/>
              <a:r>
                <a:rPr lang="de-DE" sz="1600" dirty="0" smtClean="0">
                  <a:latin typeface="Segoe" pitchFamily="34" charset="0"/>
                </a:rPr>
                <a:t>Lotus Notes</a:t>
              </a:r>
              <a:endParaRPr lang="de-DE" sz="1600" dirty="0">
                <a:latin typeface="Segoe" pitchFamily="34" charset="0"/>
              </a:endParaRPr>
            </a:p>
          </p:txBody>
        </p:sp>
        <p:sp>
          <p:nvSpPr>
            <p:cNvPr id="20" name="Textfeld 19"/>
            <p:cNvSpPr txBox="1"/>
            <p:nvPr/>
          </p:nvSpPr>
          <p:spPr>
            <a:xfrm>
              <a:off x="5686945" y="4938648"/>
              <a:ext cx="2301171" cy="338554"/>
            </a:xfrm>
            <a:prstGeom prst="rect">
              <a:avLst/>
            </a:prstGeom>
            <a:noFill/>
          </p:spPr>
          <p:txBody>
            <a:bodyPr wrap="square" rtlCol="0">
              <a:spAutoFit/>
            </a:bodyPr>
            <a:lstStyle/>
            <a:p>
              <a:pPr algn="ctr"/>
              <a:r>
                <a:rPr lang="de-DE" sz="1600" dirty="0" smtClean="0">
                  <a:latin typeface="Segoe" pitchFamily="34" charset="0"/>
                </a:rPr>
                <a:t>Exchange Server 2010</a:t>
              </a:r>
              <a:endParaRPr lang="de-DE" sz="1600" dirty="0">
                <a:latin typeface="Segoe" pitchFamily="34" charset="0"/>
              </a:endParaRPr>
            </a:p>
          </p:txBody>
        </p:sp>
      </p:grpSp>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67170" y="4391924"/>
            <a:ext cx="648185" cy="1009318"/>
          </a:xfrm>
          <a:prstGeom prst="rect">
            <a:avLst/>
          </a:prstGeom>
          <a:noFill/>
          <a:ln w="9525">
            <a:noFill/>
            <a:miter lim="800000"/>
            <a:headEnd/>
            <a:tailEnd/>
          </a:ln>
          <a:effectLst/>
        </p:spPr>
      </p:pic>
      <p:pic>
        <p:nvPicPr>
          <p:cNvPr id="2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95927" y="4391924"/>
            <a:ext cx="648185" cy="1009318"/>
          </a:xfrm>
          <a:prstGeom prst="rect">
            <a:avLst/>
          </a:prstGeom>
          <a:noFill/>
          <a:ln w="9525">
            <a:noFill/>
            <a:miter lim="800000"/>
            <a:headEnd/>
            <a:tailEnd/>
          </a:ln>
          <a:effectLst/>
        </p:spPr>
      </p:pic>
      <p:sp>
        <p:nvSpPr>
          <p:cNvPr id="25" name="Pfeil nach rechts 24"/>
          <p:cNvSpPr/>
          <p:nvPr/>
        </p:nvSpPr>
        <p:spPr>
          <a:xfrm>
            <a:off x="3024162"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65601" y="4391924"/>
            <a:ext cx="648176" cy="1009318"/>
          </a:xfrm>
          <a:prstGeom prst="rect">
            <a:avLst/>
          </a:prstGeom>
          <a:noFill/>
          <a:ln w="9525">
            <a:noFill/>
            <a:miter lim="800000"/>
            <a:headEnd/>
            <a:tailEnd/>
          </a:ln>
          <a:effectLst/>
        </p:spPr>
      </p:pic>
      <p:sp>
        <p:nvSpPr>
          <p:cNvPr id="27" name="Pfeil nach rechts 26"/>
          <p:cNvSpPr/>
          <p:nvPr/>
        </p:nvSpPr>
        <p:spPr>
          <a:xfrm>
            <a:off x="5297270"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24</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buNone/>
            </a:pPr>
            <a:r>
              <a:rPr lang="de-DE" b="1" dirty="0" smtClean="0">
                <a:latin typeface="Segoe" pitchFamily="34" charset="0"/>
              </a:rPr>
              <a:t>Variante 1: Migration mit Open Source Tools</a:t>
            </a:r>
          </a:p>
          <a:p>
            <a:pPr>
              <a:lnSpc>
                <a:spcPct val="150000"/>
              </a:lnSpc>
              <a:buClr>
                <a:schemeClr val="bg2"/>
              </a:buClr>
              <a:buFont typeface="Arial" pitchFamily="34" charset="0"/>
              <a:buChar char="•"/>
            </a:pPr>
            <a:r>
              <a:rPr lang="de-DE" dirty="0" smtClean="0">
                <a:latin typeface="Segoe" pitchFamily="34" charset="0"/>
              </a:rPr>
              <a:t> Migration von E-Mails über einen Migrationsrechner mit </a:t>
            </a:r>
            <a:r>
              <a:rPr lang="de-DE" dirty="0" err="1" smtClean="0">
                <a:latin typeface="Segoe" pitchFamily="34" charset="0"/>
              </a:rPr>
              <a:t>IMAPsync</a:t>
            </a:r>
            <a:r>
              <a:rPr lang="de-DE" dirty="0" smtClean="0">
                <a:latin typeface="Segoe" pitchFamily="34" charset="0"/>
              </a:rPr>
              <a:t> und IMAP-</a:t>
            </a:r>
            <a:br>
              <a:rPr lang="de-DE" dirty="0" smtClean="0">
                <a:latin typeface="Segoe" pitchFamily="34" charset="0"/>
              </a:rPr>
            </a:br>
            <a:r>
              <a:rPr lang="de-DE" dirty="0" smtClean="0">
                <a:latin typeface="Segoe" pitchFamily="34" charset="0"/>
              </a:rPr>
              <a:t>  Zugriff auf beide Systeme</a:t>
            </a:r>
          </a:p>
          <a:p>
            <a:pPr>
              <a:lnSpc>
                <a:spcPct val="150000"/>
              </a:lnSpc>
              <a:buClr>
                <a:schemeClr val="bg2"/>
              </a:buClr>
              <a:buFont typeface="Arial" pitchFamily="34" charset="0"/>
              <a:buChar char="•"/>
            </a:pPr>
            <a:r>
              <a:rPr lang="de-DE" dirty="0" smtClean="0">
                <a:latin typeface="Segoe" pitchFamily="34" charset="0"/>
              </a:rPr>
              <a:t> Migration von Kalendern, Kontakten … über Migrations-Tools von Drittherstellern</a:t>
            </a:r>
          </a:p>
          <a:p>
            <a:pPr>
              <a:lnSpc>
                <a:spcPct val="150000"/>
              </a:lnSpc>
              <a:buClr>
                <a:schemeClr val="bg2"/>
              </a:buClr>
              <a:buFont typeface="Arial" pitchFamily="34" charset="0"/>
              <a:buChar char="•"/>
            </a:pPr>
            <a:r>
              <a:rPr lang="de-DE" dirty="0" smtClean="0">
                <a:latin typeface="Segoe" pitchFamily="34" charset="0"/>
              </a:rPr>
              <a:t> Migration von Exchange 2003 nach Exchange 2010</a:t>
            </a:r>
          </a:p>
          <a:p>
            <a:pPr>
              <a:lnSpc>
                <a:spcPct val="150000"/>
              </a:lnSpc>
              <a:buClr>
                <a:schemeClr val="bg2"/>
              </a:buClr>
              <a:buFont typeface="Arial" pitchFamily="34" charset="0"/>
              <a:buChar char="•"/>
            </a:pPr>
            <a:r>
              <a:rPr lang="de-DE" dirty="0" smtClean="0">
                <a:latin typeface="Segoe" pitchFamily="34" charset="0"/>
              </a:rPr>
              <a:t> Kompatibel mit fast allen E-Mail-Systemen</a:t>
            </a:r>
          </a:p>
        </p:txBody>
      </p:sp>
      <p:grpSp>
        <p:nvGrpSpPr>
          <p:cNvPr id="28" name="Gruppieren 27"/>
          <p:cNvGrpSpPr/>
          <p:nvPr/>
        </p:nvGrpSpPr>
        <p:grpSpPr>
          <a:xfrm>
            <a:off x="1227192" y="4562822"/>
            <a:ext cx="6702394" cy="1009318"/>
            <a:chOff x="1227192" y="4562822"/>
            <a:chExt cx="6702394" cy="1009318"/>
          </a:xfrm>
        </p:grpSpPr>
        <p:sp>
          <p:nvSpPr>
            <p:cNvPr id="22" name="Pfeil nach rechts 21"/>
            <p:cNvSpPr/>
            <p:nvPr/>
          </p:nvSpPr>
          <p:spPr>
            <a:xfrm>
              <a:off x="2255427" y="4705698"/>
              <a:ext cx="2357454"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82979" y="4562822"/>
              <a:ext cx="648185" cy="1009318"/>
            </a:xfrm>
            <a:prstGeom prst="rect">
              <a:avLst/>
            </a:prstGeom>
            <a:noFill/>
            <a:ln w="9525">
              <a:noFill/>
              <a:miter lim="800000"/>
              <a:headEnd/>
              <a:tailEnd/>
            </a:ln>
            <a:effectLst/>
          </p:spPr>
        </p:pic>
        <p:pic>
          <p:nvPicPr>
            <p:cNvPr id="2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12683" y="4652684"/>
              <a:ext cx="538699" cy="838832"/>
            </a:xfrm>
            <a:prstGeom prst="rect">
              <a:avLst/>
            </a:prstGeom>
            <a:noFill/>
            <a:ln w="9525">
              <a:noFill/>
              <a:miter lim="800000"/>
              <a:headEnd/>
              <a:tailEnd/>
            </a:ln>
            <a:effectLst/>
          </p:spPr>
        </p:pic>
        <p:pic>
          <p:nvPicPr>
            <p:cNvPr id="2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27192" y="4562822"/>
              <a:ext cx="648185" cy="1009318"/>
            </a:xfrm>
            <a:prstGeom prst="rect">
              <a:avLst/>
            </a:prstGeom>
            <a:noFill/>
            <a:ln w="9525">
              <a:noFill/>
              <a:miter lim="800000"/>
              <a:headEnd/>
              <a:tailEnd/>
            </a:ln>
            <a:effectLst/>
          </p:spPr>
        </p:pic>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81410" y="4562822"/>
              <a:ext cx="648176" cy="1009318"/>
            </a:xfrm>
            <a:prstGeom prst="rect">
              <a:avLst/>
            </a:prstGeom>
            <a:noFill/>
            <a:ln w="9525">
              <a:noFill/>
              <a:miter lim="800000"/>
              <a:headEnd/>
              <a:tailEnd/>
            </a:ln>
            <a:effectLst/>
          </p:spPr>
        </p:pic>
        <p:sp>
          <p:nvSpPr>
            <p:cNvPr id="27" name="Pfeil nach rechts 26"/>
            <p:cNvSpPr/>
            <p:nvPr/>
          </p:nvSpPr>
          <p:spPr>
            <a:xfrm>
              <a:off x="6113079" y="4705698"/>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25</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buNone/>
            </a:pPr>
            <a:r>
              <a:rPr lang="de-DE" b="1" dirty="0" smtClean="0">
                <a:latin typeface="Segoe" pitchFamily="34" charset="0"/>
              </a:rPr>
              <a:t>Variante 2: Migration mit Microsoft-Bordmitteln</a:t>
            </a:r>
          </a:p>
          <a:p>
            <a:pPr>
              <a:lnSpc>
                <a:spcPct val="150000"/>
              </a:lnSpc>
              <a:buClr>
                <a:schemeClr val="bg2"/>
              </a:buClr>
              <a:buFont typeface="Arial" pitchFamily="34" charset="0"/>
              <a:buChar char="•"/>
            </a:pPr>
            <a:r>
              <a:rPr lang="de-DE" dirty="0" smtClean="0">
                <a:latin typeface="Segoe" pitchFamily="34" charset="0"/>
              </a:rPr>
              <a:t> Migration über einen Migrationsrechner mit </a:t>
            </a:r>
            <a:r>
              <a:rPr lang="de-DE" dirty="0" err="1" smtClean="0">
                <a:latin typeface="Segoe" pitchFamily="34" charset="0"/>
              </a:rPr>
              <a:t>MigWiz</a:t>
            </a:r>
            <a:r>
              <a:rPr lang="de-DE" dirty="0" smtClean="0">
                <a:latin typeface="Segoe" pitchFamily="34" charset="0"/>
              </a:rPr>
              <a:t> oder Transporter Suite nach </a:t>
            </a:r>
            <a:br>
              <a:rPr lang="de-DE" dirty="0" smtClean="0">
                <a:latin typeface="Segoe" pitchFamily="34" charset="0"/>
              </a:rPr>
            </a:br>
            <a:r>
              <a:rPr lang="de-DE" dirty="0" smtClean="0">
                <a:latin typeface="Segoe" pitchFamily="34" charset="0"/>
              </a:rPr>
              <a:t>  Exchange 2003/2007</a:t>
            </a:r>
          </a:p>
          <a:p>
            <a:pPr>
              <a:lnSpc>
                <a:spcPct val="150000"/>
              </a:lnSpc>
              <a:buClr>
                <a:schemeClr val="bg2"/>
              </a:buClr>
              <a:buFont typeface="Arial" pitchFamily="34" charset="0"/>
              <a:buChar char="•"/>
            </a:pPr>
            <a:r>
              <a:rPr lang="de-DE" dirty="0" smtClean="0">
                <a:latin typeface="Segoe" pitchFamily="34" charset="0"/>
              </a:rPr>
              <a:t> Migration von Kalendern und Kontakten teilweise möglich</a:t>
            </a:r>
          </a:p>
          <a:p>
            <a:pPr>
              <a:lnSpc>
                <a:spcPct val="150000"/>
              </a:lnSpc>
              <a:buClr>
                <a:schemeClr val="bg2"/>
              </a:buClr>
              <a:buFont typeface="Arial" pitchFamily="34" charset="0"/>
              <a:buChar char="•"/>
            </a:pPr>
            <a:r>
              <a:rPr lang="de-DE" dirty="0" smtClean="0">
                <a:latin typeface="Segoe" pitchFamily="34" charset="0"/>
              </a:rPr>
              <a:t> Migration von Exchange 2003/2007 nach Exchange 2010</a:t>
            </a:r>
          </a:p>
        </p:txBody>
      </p:sp>
      <p:grpSp>
        <p:nvGrpSpPr>
          <p:cNvPr id="20" name="Gruppieren 19"/>
          <p:cNvGrpSpPr/>
          <p:nvPr/>
        </p:nvGrpSpPr>
        <p:grpSpPr>
          <a:xfrm>
            <a:off x="1227322" y="5419558"/>
            <a:ext cx="6773702" cy="338554"/>
            <a:chOff x="1227322" y="5419558"/>
            <a:chExt cx="6773702" cy="338554"/>
          </a:xfrm>
        </p:grpSpPr>
        <p:sp>
          <p:nvSpPr>
            <p:cNvPr id="13" name="Textfeld 12"/>
            <p:cNvSpPr txBox="1"/>
            <p:nvPr/>
          </p:nvSpPr>
          <p:spPr>
            <a:xfrm>
              <a:off x="3406185" y="5419558"/>
              <a:ext cx="2301203" cy="338554"/>
            </a:xfrm>
            <a:prstGeom prst="rect">
              <a:avLst/>
            </a:prstGeom>
            <a:noFill/>
          </p:spPr>
          <p:txBody>
            <a:bodyPr wrap="square" rtlCol="0">
              <a:spAutoFit/>
            </a:bodyPr>
            <a:lstStyle/>
            <a:p>
              <a:pPr algn="ctr"/>
              <a:r>
                <a:rPr lang="de-DE" sz="1600" dirty="0" smtClean="0">
                  <a:latin typeface="Segoe" pitchFamily="34" charset="0"/>
                </a:rPr>
                <a:t>Exchange 2003/2007</a:t>
              </a:r>
              <a:endParaRPr lang="de-DE" sz="1600" dirty="0">
                <a:latin typeface="Segoe" pitchFamily="34" charset="0"/>
              </a:endParaRPr>
            </a:p>
          </p:txBody>
        </p:sp>
        <p:sp>
          <p:nvSpPr>
            <p:cNvPr id="15" name="Textfeld 14"/>
            <p:cNvSpPr txBox="1"/>
            <p:nvPr/>
          </p:nvSpPr>
          <p:spPr>
            <a:xfrm>
              <a:off x="1227322" y="5419558"/>
              <a:ext cx="2300884" cy="338554"/>
            </a:xfrm>
            <a:prstGeom prst="rect">
              <a:avLst/>
            </a:prstGeom>
            <a:noFill/>
          </p:spPr>
          <p:txBody>
            <a:bodyPr wrap="square" rtlCol="0">
              <a:spAutoFit/>
            </a:bodyPr>
            <a:lstStyle/>
            <a:p>
              <a:pPr algn="ctr"/>
              <a:r>
                <a:rPr lang="de-DE" sz="1600" dirty="0" smtClean="0">
                  <a:latin typeface="Segoe" pitchFamily="34" charset="0"/>
                </a:rPr>
                <a:t>Andere Mail-Systeme</a:t>
              </a:r>
              <a:endParaRPr lang="de-DE" sz="1600" dirty="0">
                <a:latin typeface="Segoe" pitchFamily="34" charset="0"/>
              </a:endParaRPr>
            </a:p>
          </p:txBody>
        </p:sp>
        <p:sp>
          <p:nvSpPr>
            <p:cNvPr id="18" name="Textfeld 17"/>
            <p:cNvSpPr txBox="1"/>
            <p:nvPr/>
          </p:nvSpPr>
          <p:spPr>
            <a:xfrm>
              <a:off x="5699853" y="5419558"/>
              <a:ext cx="2301171" cy="338554"/>
            </a:xfrm>
            <a:prstGeom prst="rect">
              <a:avLst/>
            </a:prstGeom>
            <a:noFill/>
          </p:spPr>
          <p:txBody>
            <a:bodyPr wrap="square" rtlCol="0">
              <a:spAutoFit/>
            </a:bodyPr>
            <a:lstStyle/>
            <a:p>
              <a:pPr algn="ctr"/>
              <a:r>
                <a:rPr lang="de-DE" sz="1600" dirty="0" smtClean="0">
                  <a:latin typeface="Segoe" pitchFamily="34" charset="0"/>
                </a:rPr>
                <a:t>Exchange Server 2010</a:t>
              </a:r>
              <a:endParaRPr lang="de-DE" sz="1600" dirty="0">
                <a:latin typeface="Segoe" pitchFamily="34" charset="0"/>
              </a:endParaRPr>
            </a:p>
          </p:txBody>
        </p:sp>
      </p:grpSp>
      <p:pic>
        <p:nvPicPr>
          <p:cNvPr id="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67170" y="4391924"/>
            <a:ext cx="648185" cy="1009318"/>
          </a:xfrm>
          <a:prstGeom prst="rect">
            <a:avLst/>
          </a:prstGeom>
          <a:noFill/>
          <a:ln w="9525">
            <a:noFill/>
            <a:miter lim="800000"/>
            <a:headEnd/>
            <a:tailEnd/>
          </a:ln>
          <a:effectLst/>
        </p:spPr>
      </p:pic>
      <p:pic>
        <p:nvPicPr>
          <p:cNvPr id="27"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95927" y="4391924"/>
            <a:ext cx="648185" cy="1009318"/>
          </a:xfrm>
          <a:prstGeom prst="rect">
            <a:avLst/>
          </a:prstGeom>
          <a:noFill/>
          <a:ln w="9525">
            <a:noFill/>
            <a:miter lim="800000"/>
            <a:headEnd/>
            <a:tailEnd/>
          </a:ln>
          <a:effectLst/>
        </p:spPr>
      </p:pic>
      <p:sp>
        <p:nvSpPr>
          <p:cNvPr id="28" name="Pfeil nach rechts 27"/>
          <p:cNvSpPr/>
          <p:nvPr/>
        </p:nvSpPr>
        <p:spPr>
          <a:xfrm>
            <a:off x="3024162"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pic>
        <p:nvPicPr>
          <p:cNvPr id="2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65601" y="4391924"/>
            <a:ext cx="648176" cy="1009318"/>
          </a:xfrm>
          <a:prstGeom prst="rect">
            <a:avLst/>
          </a:prstGeom>
          <a:noFill/>
          <a:ln w="9525">
            <a:noFill/>
            <a:miter lim="800000"/>
            <a:headEnd/>
            <a:tailEnd/>
          </a:ln>
          <a:effectLst/>
        </p:spPr>
      </p:pic>
      <p:sp>
        <p:nvSpPr>
          <p:cNvPr id="30" name="Pfeil nach rechts 29"/>
          <p:cNvSpPr/>
          <p:nvPr/>
        </p:nvSpPr>
        <p:spPr>
          <a:xfrm>
            <a:off x="5297270" y="4534800"/>
            <a:ext cx="785818" cy="642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egoe"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26</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Zusammenfassung und Handlungsaufruf</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27</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lnSpc>
                <a:spcPct val="160000"/>
              </a:lnSpc>
              <a:buClr>
                <a:schemeClr val="bg2"/>
              </a:buClr>
              <a:buFont typeface="Arial" pitchFamily="34" charset="0"/>
              <a:buChar char="•"/>
            </a:pPr>
            <a:r>
              <a:rPr lang="de-DE" dirty="0" smtClean="0">
                <a:latin typeface="Segoe" pitchFamily="34" charset="0"/>
              </a:rPr>
              <a:t> Exchange Server 2010 skaliert vom Kleinunternehmen bis zum Datacenter.</a:t>
            </a:r>
          </a:p>
          <a:p>
            <a:pPr>
              <a:lnSpc>
                <a:spcPct val="160000"/>
              </a:lnSpc>
              <a:buClr>
                <a:schemeClr val="bg2"/>
              </a:buClr>
              <a:buFont typeface="Arial" pitchFamily="34" charset="0"/>
              <a:buChar char="•"/>
            </a:pPr>
            <a:r>
              <a:rPr lang="de-DE" dirty="0" smtClean="0">
                <a:latin typeface="Segoe" pitchFamily="34" charset="0"/>
              </a:rPr>
              <a:t> Hochverfügbarkeit ist selbst für kleine Unternehmen möglich und bei großen</a:t>
            </a:r>
            <a:br>
              <a:rPr lang="de-DE" dirty="0" smtClean="0">
                <a:latin typeface="Segoe" pitchFamily="34" charset="0"/>
              </a:rPr>
            </a:br>
            <a:r>
              <a:rPr lang="de-DE" dirty="0" smtClean="0">
                <a:latin typeface="Segoe" pitchFamily="34" charset="0"/>
              </a:rPr>
              <a:t>  selbstverständlich.</a:t>
            </a:r>
          </a:p>
          <a:p>
            <a:pPr>
              <a:lnSpc>
                <a:spcPct val="160000"/>
              </a:lnSpc>
              <a:buClr>
                <a:schemeClr val="bg2"/>
              </a:buClr>
              <a:buFont typeface="Arial" pitchFamily="34" charset="0"/>
              <a:buChar char="•"/>
            </a:pPr>
            <a:r>
              <a:rPr lang="de-DE" dirty="0" smtClean="0">
                <a:latin typeface="Segoe" pitchFamily="34" charset="0"/>
              </a:rPr>
              <a:t> Aktuelle Kunden mit Exchange 5.5 oder 2000 sollten schnellstens auf Exchange</a:t>
            </a:r>
            <a:br>
              <a:rPr lang="de-DE" dirty="0" smtClean="0">
                <a:latin typeface="Segoe" pitchFamily="34" charset="0"/>
              </a:rPr>
            </a:br>
            <a:r>
              <a:rPr lang="de-DE" dirty="0" smtClean="0">
                <a:latin typeface="Segoe" pitchFamily="34" charset="0"/>
              </a:rPr>
              <a:t>  2003/2007 umgestellt werden (mehrstufige Migration).</a:t>
            </a:r>
          </a:p>
          <a:p>
            <a:pPr>
              <a:lnSpc>
                <a:spcPct val="160000"/>
              </a:lnSpc>
              <a:buClr>
                <a:schemeClr val="bg2"/>
              </a:buClr>
              <a:buFont typeface="Arial" pitchFamily="34" charset="0"/>
              <a:buChar char="•"/>
            </a:pPr>
            <a:r>
              <a:rPr lang="de-DE" dirty="0" smtClean="0">
                <a:latin typeface="Segoe" pitchFamily="34" charset="0"/>
              </a:rPr>
              <a:t> Kunden mit Exchange 2003/2007 können direkt migrieren.</a:t>
            </a:r>
          </a:p>
          <a:p>
            <a:pPr>
              <a:lnSpc>
                <a:spcPct val="160000"/>
              </a:lnSpc>
              <a:buClr>
                <a:schemeClr val="bg2"/>
              </a:buClr>
              <a:buFont typeface="Arial" pitchFamily="34" charset="0"/>
              <a:buChar char="•"/>
            </a:pPr>
            <a:r>
              <a:rPr lang="de-DE" dirty="0" smtClean="0">
                <a:latin typeface="Segoe" pitchFamily="34" charset="0"/>
              </a:rPr>
              <a:t> Der Release-</a:t>
            </a:r>
            <a:r>
              <a:rPr lang="de-DE" dirty="0" err="1" smtClean="0">
                <a:latin typeface="Segoe" pitchFamily="34" charset="0"/>
              </a:rPr>
              <a:t>Candidate</a:t>
            </a:r>
            <a:r>
              <a:rPr lang="de-DE" dirty="0" smtClean="0">
                <a:latin typeface="Segoe" pitchFamily="34" charset="0"/>
              </a:rPr>
              <a:t> steht als „Feature </a:t>
            </a:r>
            <a:r>
              <a:rPr lang="de-DE" dirty="0" err="1" smtClean="0">
                <a:latin typeface="Segoe" pitchFamily="34" charset="0"/>
              </a:rPr>
              <a:t>complete</a:t>
            </a:r>
            <a:r>
              <a:rPr lang="de-DE" dirty="0" smtClean="0">
                <a:latin typeface="Segoe" pitchFamily="34" charset="0"/>
              </a:rPr>
              <a:t>“ zur Verfügung.</a:t>
            </a:r>
            <a:br>
              <a:rPr lang="de-DE" dirty="0" smtClean="0">
                <a:latin typeface="Segoe" pitchFamily="34" charset="0"/>
              </a:rPr>
            </a:br>
            <a:r>
              <a:rPr lang="de-DE" dirty="0" smtClean="0">
                <a:latin typeface="Segoe" pitchFamily="34" charset="0"/>
              </a:rPr>
              <a:t>  </a:t>
            </a:r>
            <a:r>
              <a:rPr lang="de-DE" dirty="0" smtClean="0">
                <a:latin typeface="Segoe" pitchFamily="34" charset="0"/>
                <a:hlinkClick r:id="rId2"/>
              </a:rPr>
              <a:t>http://technet.microsoft.com/en-us/evalcenter/dd185495.aspx</a:t>
            </a:r>
            <a:r>
              <a:rPr lang="de-DE" dirty="0" smtClean="0">
                <a:latin typeface="Segoe" pitchFamily="34" charset="0"/>
              </a:rPr>
              <a:t> </a:t>
            </a:r>
          </a:p>
          <a:p>
            <a:pPr>
              <a:lnSpc>
                <a:spcPct val="160000"/>
              </a:lnSpc>
              <a:buClr>
                <a:schemeClr val="bg2"/>
              </a:buClr>
              <a:buFont typeface="Arial" pitchFamily="34" charset="0"/>
              <a:buChar char="•"/>
            </a:pPr>
            <a:r>
              <a:rPr lang="de-DE" dirty="0" smtClean="0">
                <a:latin typeface="Segoe" pitchFamily="34" charset="0"/>
              </a:rPr>
              <a:t> Es gibt keinen Grund mehr zu warten!</a:t>
            </a:r>
            <a:endParaRPr lang="de-DE" dirty="0">
              <a:latin typeface="Segoe"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28</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Ressourcen</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29</a:t>
            </a:fld>
            <a:endParaRPr lang="en-US" dirty="0">
              <a:latin typeface="Verdana" pitchFamily="34" charset="0"/>
              <a:cs typeface="Verdana" pitchFamily="34" charset="0"/>
            </a:endParaRPr>
          </a:p>
        </p:txBody>
      </p:sp>
      <p:sp>
        <p:nvSpPr>
          <p:cNvPr id="5" name="Abgerundetes Rechteck 4"/>
          <p:cNvSpPr/>
          <p:nvPr/>
        </p:nvSpPr>
        <p:spPr bwMode="auto">
          <a:xfrm>
            <a:off x="241267" y="1278318"/>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t" anchorCtr="0">
            <a:normAutofit/>
          </a:bodyPr>
          <a:lstStyle/>
          <a:p>
            <a:pPr>
              <a:lnSpc>
                <a:spcPct val="150000"/>
              </a:lnSpc>
              <a:buClr>
                <a:schemeClr val="bg2"/>
              </a:buClr>
              <a:buFont typeface="Arial" pitchFamily="34" charset="0"/>
              <a:buChar char="•"/>
            </a:pPr>
            <a:r>
              <a:rPr lang="de-DE" dirty="0" smtClean="0">
                <a:latin typeface="Segoe" pitchFamily="34" charset="0"/>
              </a:rPr>
              <a:t> TechNet – Betadokumentation</a:t>
            </a:r>
            <a:br>
              <a:rPr lang="de-DE" dirty="0" smtClean="0">
                <a:latin typeface="Segoe" pitchFamily="34" charset="0"/>
              </a:rPr>
            </a:br>
            <a:r>
              <a:rPr lang="de-DE" dirty="0" smtClean="0">
                <a:latin typeface="Segoe" pitchFamily="34" charset="0"/>
              </a:rPr>
              <a:t>  </a:t>
            </a:r>
            <a:r>
              <a:rPr lang="de-DE" sz="1400" dirty="0" smtClean="0">
                <a:latin typeface="Segoe" pitchFamily="34" charset="0"/>
                <a:hlinkClick r:id="rId2"/>
              </a:rPr>
              <a:t>http://technet.microsoft.com/en-us/library/bb124558(EXCHG.140).aspx</a:t>
            </a:r>
            <a:endParaRPr lang="de-DE" sz="1400" dirty="0" smtClean="0">
              <a:latin typeface="Segoe" pitchFamily="34" charset="0"/>
            </a:endParaRPr>
          </a:p>
          <a:p>
            <a:pPr>
              <a:lnSpc>
                <a:spcPct val="150000"/>
              </a:lnSpc>
              <a:buClr>
                <a:schemeClr val="bg2"/>
              </a:buClr>
              <a:buFont typeface="Arial" pitchFamily="34" charset="0"/>
              <a:buChar char="•"/>
            </a:pPr>
            <a:r>
              <a:rPr lang="de-DE" dirty="0" smtClean="0">
                <a:latin typeface="Segoe" pitchFamily="34" charset="0"/>
              </a:rPr>
              <a:t> Produktportal (englisch)</a:t>
            </a:r>
            <a:br>
              <a:rPr lang="de-DE" dirty="0" smtClean="0">
                <a:latin typeface="Segoe" pitchFamily="34" charset="0"/>
              </a:rPr>
            </a:br>
            <a:r>
              <a:rPr lang="de-DE" dirty="0" smtClean="0">
                <a:latin typeface="Segoe" pitchFamily="34" charset="0"/>
              </a:rPr>
              <a:t>  </a:t>
            </a:r>
            <a:r>
              <a:rPr lang="de-DE" sz="1400" dirty="0" smtClean="0">
                <a:latin typeface="Segoe" pitchFamily="34" charset="0"/>
                <a:hlinkClick r:id="rId3"/>
              </a:rPr>
              <a:t>http://www.microsoft.com/exchange/2010/en/us/default.aspx</a:t>
            </a:r>
            <a:endParaRPr lang="de-DE" sz="1400" dirty="0" smtClean="0">
              <a:latin typeface="Segoe" pitchFamily="34" charset="0"/>
            </a:endParaRPr>
          </a:p>
          <a:p>
            <a:pPr>
              <a:lnSpc>
                <a:spcPct val="150000"/>
              </a:lnSpc>
              <a:buClr>
                <a:schemeClr val="bg2"/>
              </a:buClr>
              <a:buFont typeface="Arial" pitchFamily="34" charset="0"/>
              <a:buChar char="•"/>
            </a:pPr>
            <a:r>
              <a:rPr lang="de-DE" dirty="0" smtClean="0">
                <a:latin typeface="Segoe" pitchFamily="34" charset="0"/>
              </a:rPr>
              <a:t> Produktportal (deutsch)</a:t>
            </a:r>
            <a:br>
              <a:rPr lang="de-DE" dirty="0" smtClean="0">
                <a:latin typeface="Segoe" pitchFamily="34" charset="0"/>
              </a:rPr>
            </a:br>
            <a:r>
              <a:rPr lang="de-DE" dirty="0" smtClean="0">
                <a:latin typeface="Segoe" pitchFamily="34" charset="0"/>
              </a:rPr>
              <a:t>  </a:t>
            </a:r>
            <a:r>
              <a:rPr lang="de-DE" sz="1400" dirty="0" smtClean="0">
                <a:latin typeface="Segoe" pitchFamily="34" charset="0"/>
                <a:hlinkClick r:id="rId4"/>
              </a:rPr>
              <a:t>http://www.microsoft.com/exchange/2010/de/de/default.aspx</a:t>
            </a:r>
            <a:endParaRPr lang="de-DE" sz="1400" dirty="0" smtClean="0">
              <a:latin typeface="Segoe" pitchFamily="34" charset="0"/>
            </a:endParaRPr>
          </a:p>
          <a:p>
            <a:pPr>
              <a:lnSpc>
                <a:spcPct val="150000"/>
              </a:lnSpc>
              <a:buClr>
                <a:schemeClr val="bg2"/>
              </a:buClr>
              <a:buFont typeface="Arial" pitchFamily="34" charset="0"/>
              <a:buChar char="•"/>
            </a:pPr>
            <a:r>
              <a:rPr lang="de-DE" dirty="0" smtClean="0">
                <a:latin typeface="Segoe" pitchFamily="34" charset="0"/>
              </a:rPr>
              <a:t> Microsoft Exchange Team Blog</a:t>
            </a:r>
            <a:br>
              <a:rPr lang="de-DE" dirty="0" smtClean="0">
                <a:latin typeface="Segoe" pitchFamily="34" charset="0"/>
              </a:rPr>
            </a:br>
            <a:r>
              <a:rPr lang="de-DE" dirty="0" smtClean="0">
                <a:latin typeface="Segoe" pitchFamily="34" charset="0"/>
              </a:rPr>
              <a:t>  </a:t>
            </a:r>
            <a:r>
              <a:rPr lang="de-DE" sz="1400" dirty="0" smtClean="0">
                <a:latin typeface="Segoe" pitchFamily="34" charset="0"/>
                <a:hlinkClick r:id="rId5"/>
              </a:rPr>
              <a:t>http://msexchangeteam.com/</a:t>
            </a:r>
            <a:endParaRPr lang="de-DE" sz="1400" dirty="0" smtClean="0">
              <a:latin typeface="Segoe" pitchFamily="34" charset="0"/>
            </a:endParaRPr>
          </a:p>
          <a:p>
            <a:pPr>
              <a:lnSpc>
                <a:spcPct val="150000"/>
              </a:lnSpc>
              <a:buClr>
                <a:schemeClr val="bg2"/>
              </a:buClr>
              <a:buFont typeface="Arial" pitchFamily="34" charset="0"/>
              <a:buChar char="•"/>
            </a:pPr>
            <a:r>
              <a:rPr lang="de-DE" dirty="0" smtClean="0">
                <a:latin typeface="Segoe" pitchFamily="34" charset="0"/>
              </a:rPr>
              <a:t> Exchange Server 2010 Release </a:t>
            </a:r>
            <a:r>
              <a:rPr lang="de-DE" dirty="0" err="1" smtClean="0">
                <a:latin typeface="Segoe" pitchFamily="34" charset="0"/>
              </a:rPr>
              <a:t>Candidate</a:t>
            </a:r>
            <a:r>
              <a:rPr lang="de-DE" dirty="0" smtClean="0">
                <a:latin typeface="Segoe" pitchFamily="34" charset="0"/>
              </a:rPr>
              <a:t> (RC)</a:t>
            </a:r>
            <a:br>
              <a:rPr lang="de-DE" dirty="0" smtClean="0">
                <a:latin typeface="Segoe" pitchFamily="34" charset="0"/>
              </a:rPr>
            </a:br>
            <a:r>
              <a:rPr lang="de-DE" dirty="0" smtClean="0">
                <a:latin typeface="Segoe" pitchFamily="34" charset="0"/>
              </a:rPr>
              <a:t>  </a:t>
            </a:r>
            <a:r>
              <a:rPr lang="de-DE" sz="1400" dirty="0" smtClean="0">
                <a:latin typeface="Segoe" pitchFamily="34" charset="0"/>
                <a:hlinkClick r:id="rId6"/>
              </a:rPr>
              <a:t>http://technet.microsoft.com/en-us/evalcenter/dd185495.aspx</a:t>
            </a:r>
            <a:endParaRPr lang="de-DE" sz="1400" dirty="0" smtClean="0">
              <a:latin typeface="Sego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3</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en-US" smtClean="0"/>
              <a:t>GEMEINSAM GEGEN DEN TREND</a:t>
            </a:r>
            <a:endParaRPr lang="en-US" dirty="0"/>
          </a:p>
        </p:txBody>
      </p:sp>
      <p:sp>
        <p:nvSpPr>
          <p:cNvPr id="4" name="Textplatzhalter 3"/>
          <p:cNvSpPr>
            <a:spLocks noGrp="1"/>
          </p:cNvSpPr>
          <p:nvPr>
            <p:ph type="body" idx="1"/>
          </p:nvPr>
        </p:nvSpPr>
        <p:spPr/>
        <p:txBody>
          <a:bodyPr/>
          <a:lstStyle/>
          <a:p>
            <a:r>
              <a:rPr lang="de-DE" dirty="0" smtClean="0"/>
              <a:t>Fragen und Antworten…</a:t>
            </a: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en-US" smtClean="0"/>
              <a:t>GEMEINSAM GEGEN DEN TREND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4"/>
          </p:nvPr>
        </p:nvSpPr>
        <p:spPr/>
        <p:txBody>
          <a:bodyPr/>
          <a:lstStyle/>
          <a:p>
            <a:r>
              <a:rPr lang="de-DE" dirty="0" smtClean="0"/>
              <a:t>Rychlak</a:t>
            </a:r>
            <a:endParaRPr lang="de-DE" dirty="0"/>
          </a:p>
        </p:txBody>
      </p:sp>
      <p:sp>
        <p:nvSpPr>
          <p:cNvPr id="3" name="Inhaltsplatzhalter 2"/>
          <p:cNvSpPr>
            <a:spLocks noGrp="1"/>
          </p:cNvSpPr>
          <p:nvPr>
            <p:ph sz="quarter" idx="15"/>
          </p:nvPr>
        </p:nvSpPr>
        <p:spPr/>
        <p:txBody>
          <a:bodyPr/>
          <a:lstStyle/>
          <a:p>
            <a:r>
              <a:rPr lang="de-DE" dirty="0" smtClean="0"/>
              <a:t>Wolfgang</a:t>
            </a:r>
            <a:endParaRPr lang="de-DE" dirty="0"/>
          </a:p>
        </p:txBody>
      </p:sp>
      <p:sp>
        <p:nvSpPr>
          <p:cNvPr id="4" name="Inhaltsplatzhalter 3"/>
          <p:cNvSpPr>
            <a:spLocks noGrp="1"/>
          </p:cNvSpPr>
          <p:nvPr>
            <p:ph sz="quarter" idx="16"/>
          </p:nvPr>
        </p:nvSpPr>
        <p:spPr/>
        <p:txBody>
          <a:bodyPr/>
          <a:lstStyle/>
          <a:p>
            <a:r>
              <a:rPr lang="de-DE" dirty="0" smtClean="0"/>
              <a:t>Technologieberater</a:t>
            </a:r>
            <a:br>
              <a:rPr lang="de-DE" dirty="0" smtClean="0"/>
            </a:br>
            <a:r>
              <a:rPr lang="de-DE" dirty="0" smtClean="0"/>
              <a:t>Microsoft Deutschland GmbH</a:t>
            </a:r>
          </a:p>
          <a:p>
            <a:endParaRPr lang="de-DE" dirty="0"/>
          </a:p>
        </p:txBody>
      </p:sp>
      <p:sp>
        <p:nvSpPr>
          <p:cNvPr id="13" name="Inhaltsplatzhalter 12"/>
          <p:cNvSpPr>
            <a:spLocks noGrp="1"/>
          </p:cNvSpPr>
          <p:nvPr>
            <p:ph sz="quarter" idx="25"/>
          </p:nvPr>
        </p:nvSpPr>
        <p:spPr/>
        <p:txBody>
          <a:bodyPr/>
          <a:lstStyle/>
          <a:p>
            <a:endParaRPr lang="de-DE"/>
          </a:p>
        </p:txBody>
      </p:sp>
      <p:sp>
        <p:nvSpPr>
          <p:cNvPr id="14" name="Inhaltsplatzhalter 13"/>
          <p:cNvSpPr>
            <a:spLocks noGrp="1"/>
          </p:cNvSpPr>
          <p:nvPr>
            <p:ph sz="quarter" idx="26"/>
          </p:nvPr>
        </p:nvSpPr>
        <p:spPr/>
        <p:txBody>
          <a:bodyPr/>
          <a:lstStyle/>
          <a:p>
            <a:endParaRPr lang="de-DE"/>
          </a:p>
        </p:txBody>
      </p:sp>
      <p:sp>
        <p:nvSpPr>
          <p:cNvPr id="17" name="Fußzeilenplatzhalter 16"/>
          <p:cNvSpPr>
            <a:spLocks noGrp="1"/>
          </p:cNvSpPr>
          <p:nvPr>
            <p:ph type="ftr" sz="quarter" idx="3"/>
          </p:nvPr>
        </p:nvSpPr>
        <p:spPr/>
        <p:txBody>
          <a:bodyPr/>
          <a:lstStyle/>
          <a:p>
            <a:r>
              <a:rPr lang="en-US" smtClean="0"/>
              <a:t>GEMEINSAM GEGEN DEN TREND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3"/>
          </p:nvPr>
        </p:nvSpPr>
        <p:spPr/>
        <p:txBody>
          <a:bodyPr/>
          <a:lstStyle/>
          <a:p>
            <a:r>
              <a:rPr lang="en-US" smtClean="0"/>
              <a:t>GEMEINSAM GEGEN DEN TREND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sp>
        <p:nvSpPr>
          <p:cNvPr id="2" name="Titel 1"/>
          <p:cNvSpPr>
            <a:spLocks noGrp="1"/>
          </p:cNvSpPr>
          <p:nvPr>
            <p:ph type="title"/>
          </p:nvPr>
        </p:nvSpPr>
        <p:spPr/>
        <p:txBody>
          <a:bodyPr/>
          <a:lstStyle/>
          <a:p>
            <a:r>
              <a:rPr lang="de-DE" dirty="0" smtClean="0"/>
              <a:t>Aktuelle Marktanteile in Deutschland für </a:t>
            </a:r>
            <a:r>
              <a:rPr lang="de-DE" dirty="0" err="1" smtClean="0"/>
              <a:t>GroupWare</a:t>
            </a:r>
            <a:r>
              <a:rPr lang="de-DE" dirty="0" smtClean="0"/>
              <a:t>-Server</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4</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52413" y="1439863"/>
          <a:ext cx="8639175" cy="48609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hteck 5"/>
          <p:cNvSpPr/>
          <p:nvPr/>
        </p:nvSpPr>
        <p:spPr>
          <a:xfrm>
            <a:off x="529899" y="6088601"/>
            <a:ext cx="1380506" cy="200055"/>
          </a:xfrm>
          <a:prstGeom prst="rect">
            <a:avLst/>
          </a:prstGeom>
        </p:spPr>
        <p:txBody>
          <a:bodyPr wrap="none">
            <a:spAutoFit/>
          </a:bodyPr>
          <a:lstStyle/>
          <a:p>
            <a:r>
              <a:rPr lang="de-DE" sz="700" dirty="0" smtClean="0">
                <a:latin typeface="Segoe" pitchFamily="34" charset="0"/>
              </a:rPr>
              <a:t>Quelle: </a:t>
            </a:r>
            <a:r>
              <a:rPr lang="de-DE" sz="700" dirty="0" err="1" smtClean="0">
                <a:latin typeface="Segoe" pitchFamily="34" charset="0"/>
              </a:rPr>
              <a:t>Techconsult</a:t>
            </a:r>
            <a:r>
              <a:rPr lang="de-DE" sz="700" dirty="0" smtClean="0">
                <a:latin typeface="Segoe" pitchFamily="34" charset="0"/>
              </a:rPr>
              <a:t> April 2009</a:t>
            </a:r>
            <a:endParaRPr lang="de-DE" sz="700" dirty="0">
              <a:latin typeface="Sego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Exchange Server 2010 – Überblick</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5</a:t>
            </a:fld>
            <a:endParaRPr lang="en-US" dirty="0">
              <a:latin typeface="Verdana" pitchFamily="34" charset="0"/>
              <a:cs typeface="Verdana" pitchFamily="34" charset="0"/>
            </a:endParaRPr>
          </a:p>
        </p:txBody>
      </p:sp>
      <p:sp>
        <p:nvSpPr>
          <p:cNvPr id="6" name="Rounded Rectangle 2"/>
          <p:cNvSpPr/>
          <p:nvPr/>
        </p:nvSpPr>
        <p:spPr bwMode="auto">
          <a:xfrm flipH="1">
            <a:off x="416689" y="1439310"/>
            <a:ext cx="8310622" cy="4288662"/>
          </a:xfrm>
          <a:prstGeom prst="roundRect">
            <a:avLst>
              <a:gd name="adj" fmla="val 5169"/>
            </a:avLst>
          </a:prstGeom>
          <a:ln/>
        </p:spPr>
        <p:style>
          <a:lnRef idx="1">
            <a:schemeClr val="dk1"/>
          </a:lnRef>
          <a:fillRef idx="2">
            <a:schemeClr val="dk1"/>
          </a:fillRef>
          <a:effectRef idx="1">
            <a:schemeClr val="dk1"/>
          </a:effectRef>
          <a:fontRef idx="minor">
            <a:schemeClr val="dk1"/>
          </a:fontRef>
        </p:style>
        <p:txBody>
          <a:bodyPr anchor="ctr"/>
          <a:lstStyle/>
          <a:p>
            <a:pPr marL="523854" indent="-523854" algn="ctr" defTabSz="912777" eaLnBrk="0" hangingPunct="0">
              <a:lnSpc>
                <a:spcPct val="85000"/>
              </a:lnSpc>
              <a:buClr>
                <a:schemeClr val="tx2"/>
              </a:buClr>
              <a:buSzPct val="76000"/>
              <a:defRPr/>
            </a:pPr>
            <a:endParaRPr lang="en-US" sz="3000" i="1" spc="-50" dirty="0" smtClean="0">
              <a:latin typeface="Segoe" pitchFamily="34" charset="0"/>
            </a:endParaRPr>
          </a:p>
        </p:txBody>
      </p:sp>
      <p:sp>
        <p:nvSpPr>
          <p:cNvPr id="7" name="Rounded Rectangle 23"/>
          <p:cNvSpPr/>
          <p:nvPr/>
        </p:nvSpPr>
        <p:spPr bwMode="auto">
          <a:xfrm>
            <a:off x="3280185" y="1592356"/>
            <a:ext cx="2560320" cy="2724149"/>
          </a:xfrm>
          <a:prstGeom prst="roundRect">
            <a:avLst>
              <a:gd name="adj" fmla="val 946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ctr" anchorCtr="0" compatLnSpc="1">
            <a:prstTxWarp prst="textNoShape">
              <a:avLst/>
            </a:prstTxWarp>
          </a:bodyPr>
          <a:lstStyle/>
          <a:p>
            <a:pPr algn="ctr" fontAlgn="base">
              <a:spcBef>
                <a:spcPct val="0"/>
              </a:spcBef>
              <a:spcAft>
                <a:spcPct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Segoe UI" pitchFamily="34" charset="0"/>
            </a:endParaRPr>
          </a:p>
        </p:txBody>
      </p:sp>
      <p:sp>
        <p:nvSpPr>
          <p:cNvPr id="8" name="Rounded Rectangle 6"/>
          <p:cNvSpPr/>
          <p:nvPr/>
        </p:nvSpPr>
        <p:spPr bwMode="auto">
          <a:xfrm>
            <a:off x="609600" y="1600200"/>
            <a:ext cx="2560320" cy="2724149"/>
          </a:xfrm>
          <a:prstGeom prst="roundRect">
            <a:avLst>
              <a:gd name="adj" fmla="val 946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ctr" anchorCtr="0" compatLnSpc="1">
            <a:prstTxWarp prst="textNoShape">
              <a:avLst/>
            </a:prstTxWarp>
          </a:bodyPr>
          <a:lstStyle/>
          <a:p>
            <a:pPr algn="ctr" fontAlgn="base">
              <a:spcBef>
                <a:spcPct val="0"/>
              </a:spcBef>
              <a:spcAft>
                <a:spcPct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Segoe UI" pitchFamily="34" charset="0"/>
            </a:endParaRPr>
          </a:p>
        </p:txBody>
      </p:sp>
      <p:sp>
        <p:nvSpPr>
          <p:cNvPr id="9" name="Rounded Rectangle 3"/>
          <p:cNvSpPr/>
          <p:nvPr/>
        </p:nvSpPr>
        <p:spPr bwMode="auto">
          <a:xfrm>
            <a:off x="609600" y="4450972"/>
            <a:ext cx="7924800" cy="1143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lvl="0" algn="ctr">
              <a:defRPr/>
            </a:pPr>
            <a:r>
              <a:rPr lang="de-DE" sz="3000" dirty="0" smtClean="0">
                <a:ln w="18415" cmpd="sng">
                  <a:solidFill>
                    <a:srgbClr val="FFFFFF"/>
                  </a:solidFill>
                  <a:prstDash val="solid"/>
                </a:ln>
                <a:solidFill>
                  <a:srgbClr val="FFFFFF"/>
                </a:solidFill>
                <a:effectLst>
                  <a:reflection blurRad="6350" stA="55000" endA="300" endPos="45500" dir="5400000" sy="-100000" algn="bl" rotWithShape="0"/>
                </a:effectLst>
                <a:latin typeface="Segoe" pitchFamily="34" charset="0"/>
                <a:cs typeface="Segoe UI" pitchFamily="34" charset="0"/>
              </a:rPr>
              <a:t>Optimiert für </a:t>
            </a:r>
            <a:br>
              <a:rPr lang="de-DE" sz="3000" dirty="0" smtClean="0">
                <a:ln w="18415" cmpd="sng">
                  <a:solidFill>
                    <a:srgbClr val="FFFFFF"/>
                  </a:solidFill>
                  <a:prstDash val="solid"/>
                </a:ln>
                <a:solidFill>
                  <a:srgbClr val="FFFFFF"/>
                </a:solidFill>
                <a:effectLst>
                  <a:reflection blurRad="6350" stA="55000" endA="300" endPos="45500" dir="5400000" sy="-100000" algn="bl" rotWithShape="0"/>
                </a:effectLst>
                <a:latin typeface="Segoe" pitchFamily="34" charset="0"/>
                <a:cs typeface="Segoe UI" pitchFamily="34" charset="0"/>
              </a:rPr>
            </a:br>
            <a:r>
              <a:rPr lang="de-DE" sz="3000" dirty="0" smtClean="0">
                <a:ln w="18415" cmpd="sng">
                  <a:solidFill>
                    <a:srgbClr val="FFFFFF"/>
                  </a:solidFill>
                  <a:prstDash val="solid"/>
                </a:ln>
                <a:solidFill>
                  <a:srgbClr val="FFFFFF"/>
                </a:solidFill>
                <a:effectLst>
                  <a:reflection blurRad="6350" stA="55000" endA="300" endPos="45500" dir="5400000" sy="-100000" algn="bl" rotWithShape="0"/>
                </a:effectLst>
                <a:latin typeface="Segoe" pitchFamily="34" charset="0"/>
                <a:cs typeface="Segoe UI" pitchFamily="34" charset="0"/>
              </a:rPr>
              <a:t>Software plus Service</a:t>
            </a:r>
          </a:p>
        </p:txBody>
      </p:sp>
      <p:pic>
        <p:nvPicPr>
          <p:cNvPr id="10" name="Picture 4" descr="\\eventsql\dvd27\Clip_Installer\DVD_ART\Artwork_Imagery\Photos_for_PPT\Photo_backgrounds\FY07 Partner To Customer\ITandMgmtConsulting_Image-2.png"/>
          <p:cNvPicPr>
            <a:picLocks noChangeAspect="1" noChangeArrowheads="1"/>
          </p:cNvPicPr>
          <p:nvPr/>
        </p:nvPicPr>
        <p:blipFill>
          <a:blip r:embed="rId2" cstate="screen">
            <a:lum bright="-20000"/>
          </a:blip>
          <a:srcRect/>
          <a:stretch>
            <a:fillRect/>
          </a:stretch>
        </p:blipFill>
        <p:spPr bwMode="auto">
          <a:xfrm>
            <a:off x="838200" y="1625061"/>
            <a:ext cx="2133600" cy="2667000"/>
          </a:xfrm>
          <a:prstGeom prst="rect">
            <a:avLst/>
          </a:prstGeom>
          <a:noFill/>
        </p:spPr>
      </p:pic>
      <p:pic>
        <p:nvPicPr>
          <p:cNvPr id="11" name="Picture 8" descr="C:\Program Files\Microsoft Resource DVD Artwork\DVD_ART\Artwork_Imagery\Photos_for_PPT\Soft-edge_photos\FY07 Brand - People Ready Business\PRB07_NYCSRVR_LIBV_SHELL.png"/>
          <p:cNvPicPr>
            <a:picLocks noChangeAspect="1" noChangeArrowheads="1"/>
          </p:cNvPicPr>
          <p:nvPr/>
        </p:nvPicPr>
        <p:blipFill>
          <a:blip r:embed="rId3" cstate="screen"/>
          <a:stretch>
            <a:fillRect/>
          </a:stretch>
        </p:blipFill>
        <p:spPr bwMode="auto">
          <a:xfrm>
            <a:off x="1371600" y="4495800"/>
            <a:ext cx="1198995" cy="1053260"/>
          </a:xfrm>
          <a:prstGeom prst="rect">
            <a:avLst/>
          </a:prstGeom>
          <a:noFill/>
          <a:ln>
            <a:noFill/>
          </a:ln>
        </p:spPr>
      </p:pic>
      <p:grpSp>
        <p:nvGrpSpPr>
          <p:cNvPr id="12" name="Group 52"/>
          <p:cNvGrpSpPr/>
          <p:nvPr/>
        </p:nvGrpSpPr>
        <p:grpSpPr>
          <a:xfrm>
            <a:off x="6324600" y="4525077"/>
            <a:ext cx="1497720" cy="994706"/>
            <a:chOff x="5562601" y="4648203"/>
            <a:chExt cx="1662992" cy="1033481"/>
          </a:xfrm>
        </p:grpSpPr>
        <p:pic>
          <p:nvPicPr>
            <p:cNvPr id="13" name="Picture 3" descr="C:\Program Files\Microsoft Resource DVD Artwork\DVD_ART\Artwork_Imagery\Shapes and Graphics\Internet Cloud\cloud 2.png"/>
            <p:cNvPicPr>
              <a:picLocks noChangeAspect="1" noChangeArrowheads="1"/>
            </p:cNvPicPr>
            <p:nvPr/>
          </p:nvPicPr>
          <p:blipFill>
            <a:blip r:embed="rId4" cstate="screen"/>
            <a:srcRect/>
            <a:stretch>
              <a:fillRect/>
            </a:stretch>
          </p:blipFill>
          <p:spPr bwMode="auto">
            <a:xfrm>
              <a:off x="5562601" y="4648203"/>
              <a:ext cx="1662992" cy="837093"/>
            </a:xfrm>
            <a:prstGeom prst="rect">
              <a:avLst/>
            </a:prstGeom>
            <a:noFill/>
            <a:ln>
              <a:noFill/>
            </a:ln>
          </p:spPr>
        </p:pic>
        <p:pic>
          <p:nvPicPr>
            <p:cNvPr id="14" name="Picture 2" descr="C:\Users\arib\Pictures\Presentation Stuff\Globe3.png"/>
            <p:cNvPicPr>
              <a:picLocks noChangeAspect="1" noChangeArrowheads="1"/>
            </p:cNvPicPr>
            <p:nvPr/>
          </p:nvPicPr>
          <p:blipFill>
            <a:blip r:embed="rId5" cstate="screen"/>
            <a:stretch>
              <a:fillRect/>
            </a:stretch>
          </p:blipFill>
          <p:spPr bwMode="auto">
            <a:xfrm>
              <a:off x="5826236" y="4769785"/>
              <a:ext cx="996537" cy="911899"/>
            </a:xfrm>
            <a:prstGeom prst="rect">
              <a:avLst/>
            </a:prstGeom>
            <a:noFill/>
            <a:ln>
              <a:noFill/>
            </a:ln>
          </p:spPr>
        </p:pic>
      </p:grpSp>
      <p:pic>
        <p:nvPicPr>
          <p:cNvPr id="15" name="Picture 3" descr="\\eventsql\dvd27\Clip_Installer\DVD_ART\Artwork_Imagery\Photos_for_PPT\Photo_backgrounds\FY07 Brand - Windows Mobile\MSMB07_Chen_01_BG.png"/>
          <p:cNvPicPr>
            <a:picLocks noChangeAspect="1" noChangeArrowheads="1"/>
          </p:cNvPicPr>
          <p:nvPr/>
        </p:nvPicPr>
        <p:blipFill>
          <a:blip r:embed="rId6" cstate="print">
            <a:lum bright="-20000"/>
          </a:blip>
          <a:srcRect/>
          <a:stretch>
            <a:fillRect/>
          </a:stretch>
        </p:blipFill>
        <p:spPr bwMode="auto">
          <a:xfrm>
            <a:off x="3505200" y="1619029"/>
            <a:ext cx="2133600" cy="2672615"/>
          </a:xfrm>
          <a:prstGeom prst="rect">
            <a:avLst/>
          </a:prstGeom>
          <a:noFill/>
        </p:spPr>
      </p:pic>
      <p:sp>
        <p:nvSpPr>
          <p:cNvPr id="16" name="Rounded Rectangle 24"/>
          <p:cNvSpPr/>
          <p:nvPr/>
        </p:nvSpPr>
        <p:spPr bwMode="auto">
          <a:xfrm>
            <a:off x="5974080" y="1592356"/>
            <a:ext cx="2560320" cy="2724149"/>
          </a:xfrm>
          <a:prstGeom prst="roundRect">
            <a:avLst>
              <a:gd name="adj" fmla="val 946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ctr" anchorCtr="0" compatLnSpc="1">
            <a:prstTxWarp prst="textNoShape">
              <a:avLst/>
            </a:prstTxWarp>
          </a:bodyPr>
          <a:lstStyle/>
          <a:p>
            <a:pPr algn="ctr" fontAlgn="base">
              <a:spcBef>
                <a:spcPct val="0"/>
              </a:spcBef>
              <a:spcAft>
                <a:spcPct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Segoe UI" pitchFamily="34" charset="0"/>
            </a:endParaRPr>
          </a:p>
        </p:txBody>
      </p:sp>
      <p:pic>
        <p:nvPicPr>
          <p:cNvPr id="17" name="Picture 5" descr="\\eventsql\dvd27\Clip_Installer\DVD_ART\Artwork_Imagery\Photos_for_PPT\Photo_backgrounds\FY07 Brand - US Small Business\US Small Business FY07 receptionist nurse hospital headset.png"/>
          <p:cNvPicPr>
            <a:picLocks noChangeAspect="1" noChangeArrowheads="1"/>
          </p:cNvPicPr>
          <p:nvPr/>
        </p:nvPicPr>
        <p:blipFill>
          <a:blip r:embed="rId7" cstate="screen">
            <a:lum bright="-20000"/>
          </a:blip>
          <a:srcRect/>
          <a:stretch>
            <a:fillRect/>
          </a:stretch>
        </p:blipFill>
        <p:spPr bwMode="auto">
          <a:xfrm>
            <a:off x="6181165" y="1618886"/>
            <a:ext cx="2133600" cy="2667000"/>
          </a:xfrm>
          <a:prstGeom prst="rect">
            <a:avLst/>
          </a:prstGeom>
          <a:noFill/>
        </p:spPr>
      </p:pic>
      <p:sp>
        <p:nvSpPr>
          <p:cNvPr id="18" name="TextBox 17"/>
          <p:cNvSpPr txBox="1"/>
          <p:nvPr/>
        </p:nvSpPr>
        <p:spPr>
          <a:xfrm>
            <a:off x="609600" y="2877275"/>
            <a:ext cx="2545976" cy="923330"/>
          </a:xfrm>
          <a:prstGeom prst="rect">
            <a:avLst/>
          </a:prstGeom>
          <a:noFill/>
        </p:spPr>
        <p:txBody>
          <a:bodyPr wrap="square" rtlCol="0">
            <a:spAutoFit/>
          </a:bodyPr>
          <a:lstStyle/>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Flexible Bereitstellung</a:t>
            </a:r>
          </a:p>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Ständige Verfügbarkeit</a:t>
            </a:r>
          </a:p>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Vereinfachte Administration</a:t>
            </a:r>
          </a:p>
          <a:p>
            <a:pPr marL="119063" indent="-119063">
              <a:buFont typeface="Arial" pitchFamily="34" charset="0"/>
              <a:buChar char="•"/>
            </a:pPr>
            <a:endParaRPr lang="de-DE" sz="1200" dirty="0">
              <a:solidFill>
                <a:schemeClr val="bg1"/>
              </a:solidFill>
              <a:effectLst>
                <a:outerShdw blurRad="50800" dist="38100" dir="2700000" algn="tl" rotWithShape="0">
                  <a:prstClr val="black">
                    <a:alpha val="40000"/>
                  </a:prstClr>
                </a:outerShdw>
              </a:effectLst>
              <a:latin typeface="Segoe" pitchFamily="34" charset="0"/>
              <a:cs typeface="Segoe UI" pitchFamily="34" charset="0"/>
            </a:endParaRPr>
          </a:p>
        </p:txBody>
      </p:sp>
      <p:sp>
        <p:nvSpPr>
          <p:cNvPr id="19" name="TextBox 18"/>
          <p:cNvSpPr txBox="1"/>
          <p:nvPr/>
        </p:nvSpPr>
        <p:spPr>
          <a:xfrm>
            <a:off x="3276600" y="2877275"/>
            <a:ext cx="2568388" cy="1569660"/>
          </a:xfrm>
          <a:prstGeom prst="rect">
            <a:avLst/>
          </a:prstGeom>
          <a:noFill/>
        </p:spPr>
        <p:txBody>
          <a:bodyPr wrap="square" rtlCol="0">
            <a:spAutoFit/>
          </a:bodyPr>
          <a:lstStyle/>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Handhabung der Überlast im Posteingang</a:t>
            </a:r>
          </a:p>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Verbesserte Sprachnachrichten</a:t>
            </a:r>
          </a:p>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Zugriff überall und Zusammenarbeit</a:t>
            </a:r>
          </a:p>
          <a:p>
            <a:pPr marL="119063" indent="-119063">
              <a:buFont typeface="Arial" pitchFamily="34" charset="0"/>
              <a:buChar char="•"/>
            </a:pPr>
            <a:endParaRPr lang="de-DE" sz="1200" dirty="0">
              <a:solidFill>
                <a:schemeClr val="bg1"/>
              </a:solidFill>
              <a:effectLst>
                <a:outerShdw blurRad="50800" dist="38100" dir="2700000" algn="tl" rotWithShape="0">
                  <a:prstClr val="black">
                    <a:alpha val="40000"/>
                  </a:prstClr>
                </a:outerShdw>
              </a:effectLst>
              <a:latin typeface="Segoe" pitchFamily="34" charset="0"/>
              <a:cs typeface="Segoe UI" pitchFamily="34" charset="0"/>
            </a:endParaRPr>
          </a:p>
        </p:txBody>
      </p:sp>
      <p:sp>
        <p:nvSpPr>
          <p:cNvPr id="20" name="TextBox 19"/>
          <p:cNvSpPr txBox="1"/>
          <p:nvPr/>
        </p:nvSpPr>
        <p:spPr>
          <a:xfrm>
            <a:off x="5970494" y="2877275"/>
            <a:ext cx="2563905" cy="1138773"/>
          </a:xfrm>
          <a:prstGeom prst="rect">
            <a:avLst/>
          </a:prstGeom>
          <a:noFill/>
        </p:spPr>
        <p:txBody>
          <a:bodyPr wrap="square" rtlCol="0">
            <a:spAutoFit/>
          </a:bodyPr>
          <a:lstStyle/>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Schutz der Kommunikation</a:t>
            </a:r>
          </a:p>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Archivierung und korrekte Ordnung</a:t>
            </a:r>
          </a:p>
          <a:p>
            <a:pPr marL="119063" indent="-119063">
              <a:buFont typeface="Arial" pitchFamily="34" charset="0"/>
              <a:buChar char="•"/>
            </a:pPr>
            <a:r>
              <a:rPr lang="de-DE" sz="1400" dirty="0" smtClean="0">
                <a:solidFill>
                  <a:schemeClr val="bg1"/>
                </a:solidFill>
                <a:effectLst>
                  <a:outerShdw blurRad="50800" dist="38100" dir="2700000" algn="tl" rotWithShape="0">
                    <a:prstClr val="black">
                      <a:alpha val="40000"/>
                    </a:prstClr>
                  </a:outerShdw>
                </a:effectLst>
                <a:latin typeface="Segoe" pitchFamily="34" charset="0"/>
                <a:cs typeface="Segoe UI" pitchFamily="34" charset="0"/>
              </a:rPr>
              <a:t>Berichte und Warnungen</a:t>
            </a:r>
          </a:p>
          <a:p>
            <a:pPr marL="119063" indent="-119063">
              <a:buFont typeface="Arial" pitchFamily="34" charset="0"/>
              <a:buChar char="•"/>
            </a:pPr>
            <a:endParaRPr lang="de-DE" sz="1200" dirty="0">
              <a:solidFill>
                <a:schemeClr val="bg1"/>
              </a:solidFill>
              <a:effectLst>
                <a:outerShdw blurRad="50800" dist="38100" dir="2700000" algn="tl" rotWithShape="0">
                  <a:prstClr val="black">
                    <a:alpha val="40000"/>
                  </a:prstClr>
                </a:outerShdw>
              </a:effectLst>
              <a:latin typeface="Segoe" pitchFamily="34" charset="0"/>
              <a:cs typeface="Segoe UI" pitchFamily="34" charset="0"/>
            </a:endParaRPr>
          </a:p>
        </p:txBody>
      </p:sp>
      <p:sp>
        <p:nvSpPr>
          <p:cNvPr id="21" name="Rounded Rectangle 25"/>
          <p:cNvSpPr/>
          <p:nvPr/>
        </p:nvSpPr>
        <p:spPr bwMode="auto">
          <a:xfrm>
            <a:off x="533400" y="1905000"/>
            <a:ext cx="8063753" cy="688297"/>
          </a:xfrm>
          <a:prstGeom prst="roundRect">
            <a:avLst/>
          </a:prstGeom>
          <a:noFill/>
          <a:ln w="9525" cap="flat" cmpd="sng" algn="ctr">
            <a:noFill/>
            <a:prstDash val="solid"/>
            <a:headEnd type="none" w="med" len="med"/>
            <a:tailEnd type="none" w="med" len="med"/>
          </a:ln>
          <a:effectLst>
            <a:glow rad="63500">
              <a:srgbClr val="3497AE">
                <a:tint val="30000"/>
                <a:shade val="95000"/>
                <a:satMod val="300000"/>
                <a:alpha val="50000"/>
              </a:srgbClr>
            </a:glow>
          </a:effectLst>
        </p:spPr>
        <p:txBody>
          <a:bodyPr vert="horz" wrap="square" lIns="0" tIns="54864" rIns="0" bIns="54864" numCol="1" rtlCol="0" anchor="ctr" anchorCtr="0" compatLnSpc="1">
            <a:prstTxWarp prst="textNoShape">
              <a:avLst/>
            </a:prstTxWarp>
          </a:bodyPr>
          <a:lstStyle/>
          <a:p>
            <a:pPr marL="0" marR="0" lvl="0" indent="0" algn="ctr" defTabSz="1096963" rtl="0" eaLnBrk="1" fontAlgn="base" latinLnBrk="0" hangingPunct="1">
              <a:lnSpc>
                <a:spcPct val="8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Segoe" pitchFamily="34" charset="0"/>
            </a:endParaRPr>
          </a:p>
        </p:txBody>
      </p:sp>
      <p:sp>
        <p:nvSpPr>
          <p:cNvPr id="22" name="TextBox 26"/>
          <p:cNvSpPr txBox="1"/>
          <p:nvPr/>
        </p:nvSpPr>
        <p:spPr>
          <a:xfrm>
            <a:off x="3280185" y="1936375"/>
            <a:ext cx="2560320" cy="707886"/>
          </a:xfrm>
          <a:prstGeom prst="rect">
            <a:avLst/>
          </a:prstGeom>
          <a:noFill/>
        </p:spPr>
        <p:txBody>
          <a:bodyPr wrap="square" rtlCol="0">
            <a:spAutoFit/>
          </a:bodyPr>
          <a:lstStyle/>
          <a:p>
            <a:pPr algn="ctr" fontAlgn="base">
              <a:spcBef>
                <a:spcPct val="0"/>
              </a:spcBef>
              <a:spcAft>
                <a:spcPct val="0"/>
              </a:spcAft>
              <a:defRPr/>
            </a:pPr>
            <a:r>
              <a:rPr lang="de-DE" sz="2000" dirty="0" smtClean="0">
                <a:solidFill>
                  <a:schemeClr val="bg1"/>
                </a:solidFill>
                <a:effectLst>
                  <a:outerShdw blurRad="50800" dist="38100" dir="2700000" algn="tl" rotWithShape="0">
                    <a:prstClr val="black">
                      <a:alpha val="40000"/>
                    </a:prstClr>
                  </a:outerShdw>
                </a:effectLst>
                <a:latin typeface="Segoe" pitchFamily="34" charset="0"/>
              </a:rPr>
              <a:t>Zugriff</a:t>
            </a:r>
            <a:br>
              <a:rPr lang="de-DE" sz="2000" dirty="0" smtClean="0">
                <a:solidFill>
                  <a:schemeClr val="bg1"/>
                </a:solidFill>
                <a:effectLst>
                  <a:outerShdw blurRad="50800" dist="38100" dir="2700000" algn="tl" rotWithShape="0">
                    <a:prstClr val="black">
                      <a:alpha val="40000"/>
                    </a:prstClr>
                  </a:outerShdw>
                </a:effectLst>
                <a:latin typeface="Segoe" pitchFamily="34" charset="0"/>
              </a:rPr>
            </a:br>
            <a:r>
              <a:rPr lang="de-DE" sz="2000" dirty="0" smtClean="0">
                <a:solidFill>
                  <a:schemeClr val="bg1"/>
                </a:solidFill>
                <a:effectLst>
                  <a:outerShdw blurRad="50800" dist="38100" dir="2700000" algn="tl" rotWithShape="0">
                    <a:prstClr val="black">
                      <a:alpha val="40000"/>
                    </a:prstClr>
                  </a:outerShdw>
                </a:effectLst>
                <a:latin typeface="Segoe" pitchFamily="34" charset="0"/>
              </a:rPr>
              <a:t>überall</a:t>
            </a:r>
          </a:p>
        </p:txBody>
      </p:sp>
      <p:sp>
        <p:nvSpPr>
          <p:cNvPr id="23" name="TextBox 27"/>
          <p:cNvSpPr txBox="1"/>
          <p:nvPr/>
        </p:nvSpPr>
        <p:spPr>
          <a:xfrm>
            <a:off x="5970494" y="1936375"/>
            <a:ext cx="2563906" cy="707886"/>
          </a:xfrm>
          <a:prstGeom prst="rect">
            <a:avLst/>
          </a:prstGeom>
          <a:noFill/>
        </p:spPr>
        <p:txBody>
          <a:bodyPr wrap="square" rtlCol="0">
            <a:spAutoFit/>
          </a:bodyPr>
          <a:lstStyle/>
          <a:p>
            <a:pPr algn="ctr" fontAlgn="base">
              <a:spcBef>
                <a:spcPct val="0"/>
              </a:spcBef>
              <a:spcAft>
                <a:spcPct val="0"/>
              </a:spcAft>
              <a:defRPr/>
            </a:pPr>
            <a:r>
              <a:rPr lang="de-DE" sz="2000" dirty="0" smtClean="0">
                <a:solidFill>
                  <a:schemeClr val="bg1"/>
                </a:solidFill>
                <a:effectLst>
                  <a:outerShdw blurRad="50800" dist="38100" dir="2700000" algn="tl" rotWithShape="0">
                    <a:prstClr val="black">
                      <a:alpha val="40000"/>
                    </a:prstClr>
                  </a:outerShdw>
                </a:effectLst>
                <a:latin typeface="Segoe" pitchFamily="34" charset="0"/>
              </a:rPr>
              <a:t>Schutz und korrekte </a:t>
            </a:r>
            <a:r>
              <a:rPr lang="de-DE" sz="1900" dirty="0" smtClean="0">
                <a:solidFill>
                  <a:schemeClr val="bg1"/>
                </a:solidFill>
                <a:effectLst>
                  <a:outerShdw blurRad="50800" dist="38100" dir="2700000" algn="tl" rotWithShape="0">
                    <a:prstClr val="black">
                      <a:alpha val="40000"/>
                    </a:prstClr>
                  </a:outerShdw>
                </a:effectLst>
                <a:latin typeface="Segoe" pitchFamily="34" charset="0"/>
              </a:rPr>
              <a:t>Ordnung</a:t>
            </a:r>
          </a:p>
        </p:txBody>
      </p:sp>
      <p:sp>
        <p:nvSpPr>
          <p:cNvPr id="24" name="TextBox 28"/>
          <p:cNvSpPr txBox="1"/>
          <p:nvPr/>
        </p:nvSpPr>
        <p:spPr>
          <a:xfrm>
            <a:off x="609600" y="1936375"/>
            <a:ext cx="2545976" cy="707886"/>
          </a:xfrm>
          <a:prstGeom prst="rect">
            <a:avLst/>
          </a:prstGeom>
          <a:noFill/>
        </p:spPr>
        <p:txBody>
          <a:bodyPr wrap="square" rtlCol="0">
            <a:spAutoFit/>
          </a:bodyPr>
          <a:lstStyle/>
          <a:p>
            <a:pPr algn="ctr" fontAlgn="base">
              <a:spcBef>
                <a:spcPct val="0"/>
              </a:spcBef>
              <a:spcAft>
                <a:spcPct val="0"/>
              </a:spcAft>
              <a:defRPr/>
            </a:pPr>
            <a:r>
              <a:rPr lang="de-DE" sz="2000" dirty="0" smtClean="0">
                <a:solidFill>
                  <a:schemeClr val="bg1"/>
                </a:solidFill>
                <a:effectLst>
                  <a:outerShdw blurRad="50800" dist="38100" dir="2700000" algn="tl" rotWithShape="0">
                    <a:prstClr val="black">
                      <a:alpha val="40000"/>
                    </a:prstClr>
                  </a:outerShdw>
                </a:effectLst>
                <a:latin typeface="Segoe" pitchFamily="34" charset="0"/>
              </a:rPr>
              <a:t>Flexibel und zuverlässig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1000"/>
                                        <p:tgtEl>
                                          <p:spTgt spid="9">
                                            <p:txEl>
                                              <p:pRg st="0" end="0"/>
                                            </p:txEl>
                                          </p:spTgt>
                                        </p:tgtEl>
                                      </p:cBhvr>
                                    </p:animEffect>
                                    <p:anim calcmode="lin" valueType="num">
                                      <p:cBhvr>
                                        <p:cTn id="3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6</a:t>
            </a:fld>
            <a:endParaRPr lang="en-US" dirty="0">
              <a:latin typeface="Verdana" pitchFamily="34" charset="0"/>
              <a:cs typeface="Verdana" pitchFamily="34" charset="0"/>
            </a:endParaRPr>
          </a:p>
        </p:txBody>
      </p:sp>
      <p:graphicFrame>
        <p:nvGraphicFramePr>
          <p:cNvPr id="5" name="Inhaltsplatzhalter 5"/>
          <p:cNvGraphicFramePr>
            <a:graphicFrameLocks/>
          </p:cNvGraphicFramePr>
          <p:nvPr/>
        </p:nvGraphicFramePr>
        <p:xfrm>
          <a:off x="240135" y="1298101"/>
          <a:ext cx="8668503" cy="468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Exchange Server – Serverrollen</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7</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sp>
        <p:nvSpPr>
          <p:cNvPr id="6" name="Inhaltsplatzhalter 2"/>
          <p:cNvSpPr txBox="1">
            <a:spLocks/>
          </p:cNvSpPr>
          <p:nvPr/>
        </p:nvSpPr>
        <p:spPr>
          <a:xfrm>
            <a:off x="1500166" y="1502526"/>
            <a:ext cx="7391834" cy="4860000"/>
          </a:xfrm>
          <a:prstGeom prst="rect">
            <a:avLst/>
          </a:prstGeom>
        </p:spPr>
        <p:txBody>
          <a:bodyPr>
            <a:noAutofit/>
          </a:bodyPr>
          <a:lstStyle/>
          <a:p>
            <a:pPr marL="177800" marR="0" lvl="0" indent="-177800" algn="l" defTabSz="914400" rtl="0" eaLnBrk="1" fontAlgn="auto" latinLnBrk="0" hangingPunct="1">
              <a:spcBef>
                <a:spcPts val="0"/>
              </a:spcBef>
              <a:spcAft>
                <a:spcPts val="1100"/>
              </a:spcAft>
              <a:buClrTx/>
              <a:buSzTx/>
              <a:buFont typeface="Arial" pitchFamily="34" charset="0"/>
              <a:buNone/>
              <a:tabLst/>
              <a:defRPr/>
            </a:pPr>
            <a:r>
              <a:rPr kumimoji="0" lang="de-DE" sz="1400" b="0" i="0" u="none" strike="noStrike" kern="1200" cap="none" spc="0" normalizeH="0" baseline="0" noProof="0" dirty="0" smtClean="0">
                <a:ln>
                  <a:noFill/>
                </a:ln>
                <a:solidFill>
                  <a:schemeClr val="bg2"/>
                </a:solidFill>
                <a:effectLst/>
                <a:uLnTx/>
                <a:uFillTx/>
                <a:latin typeface="Segoe" pitchFamily="34" charset="0"/>
              </a:rPr>
              <a:t>Mailbox-Server (MBX)</a:t>
            </a:r>
            <a:br>
              <a:rPr kumimoji="0" lang="de-DE" sz="1400" b="0" i="0" u="none" strike="noStrike" kern="1200" cap="none" spc="0" normalizeH="0" baseline="0" noProof="0" dirty="0" smtClean="0">
                <a:ln>
                  <a:noFill/>
                </a:ln>
                <a:solidFill>
                  <a:schemeClr val="bg2"/>
                </a:solidFill>
                <a:effectLst/>
                <a:uLnTx/>
                <a:uFillTx/>
                <a:latin typeface="Segoe" pitchFamily="34" charset="0"/>
              </a:rPr>
            </a:br>
            <a:r>
              <a:rPr kumimoji="0" lang="de-DE" sz="1200" b="0" i="0" u="none" strike="noStrike" kern="1200" cap="none" spc="0" normalizeH="0" baseline="0" noProof="0" dirty="0" smtClean="0">
                <a:ln>
                  <a:noFill/>
                </a:ln>
                <a:solidFill>
                  <a:schemeClr val="tx2"/>
                </a:solidFill>
                <a:effectLst/>
                <a:uLnTx/>
                <a:uFillTx/>
                <a:latin typeface="Segoe" pitchFamily="34" charset="0"/>
              </a:rPr>
              <a:t>Backend-Server, der die Postfächer und öffentlichen Ordner speichert</a:t>
            </a:r>
            <a:br>
              <a:rPr kumimoji="0" lang="de-DE" sz="1200" b="0" i="0" u="none" strike="noStrike" kern="1200" cap="none" spc="0" normalizeH="0" baseline="0" noProof="0" dirty="0" smtClean="0">
                <a:ln>
                  <a:noFill/>
                </a:ln>
                <a:solidFill>
                  <a:schemeClr val="tx2"/>
                </a:solidFill>
                <a:effectLst/>
                <a:uLnTx/>
                <a:uFillTx/>
                <a:latin typeface="Segoe" pitchFamily="34" charset="0"/>
              </a:rPr>
            </a:br>
            <a:endParaRPr kumimoji="0" lang="de-DE" sz="1200" b="0" i="0" u="none" strike="noStrike" kern="1200" cap="none" spc="0" normalizeH="0" baseline="0" noProof="0" dirty="0" smtClean="0">
              <a:ln>
                <a:noFill/>
              </a:ln>
              <a:solidFill>
                <a:schemeClr val="tx2"/>
              </a:solidFill>
              <a:effectLst/>
              <a:uLnTx/>
              <a:uFillTx/>
              <a:latin typeface="Segoe" pitchFamily="34" charset="0"/>
            </a:endParaRPr>
          </a:p>
          <a:p>
            <a:pPr marL="177800" marR="0" lvl="0" indent="-177800" algn="l" defTabSz="914400" rtl="0" eaLnBrk="1" fontAlgn="auto" latinLnBrk="0" hangingPunct="1">
              <a:spcBef>
                <a:spcPts val="0"/>
              </a:spcBef>
              <a:spcAft>
                <a:spcPts val="1100"/>
              </a:spcAft>
              <a:buClrTx/>
              <a:buSzTx/>
              <a:buFont typeface="Arial" pitchFamily="34" charset="0"/>
              <a:buNone/>
              <a:tabLst/>
              <a:defRPr/>
            </a:pPr>
            <a:r>
              <a:rPr kumimoji="0" lang="de-DE" sz="1400" b="0" i="0" u="none" strike="noStrike" kern="1200" cap="none" spc="0" normalizeH="0" baseline="0" noProof="0" dirty="0" smtClean="0">
                <a:ln>
                  <a:noFill/>
                </a:ln>
                <a:solidFill>
                  <a:schemeClr val="bg2"/>
                </a:solidFill>
                <a:effectLst/>
                <a:uLnTx/>
                <a:uFillTx/>
                <a:latin typeface="Segoe" pitchFamily="34" charset="0"/>
              </a:rPr>
              <a:t>Client Access Server (CAS)</a:t>
            </a:r>
            <a:br>
              <a:rPr kumimoji="0" lang="de-DE" sz="1400" b="0" i="0" u="none" strike="noStrike" kern="1200" cap="none" spc="0" normalizeH="0" baseline="0" noProof="0" dirty="0" smtClean="0">
                <a:ln>
                  <a:noFill/>
                </a:ln>
                <a:solidFill>
                  <a:schemeClr val="bg2"/>
                </a:solidFill>
                <a:effectLst/>
                <a:uLnTx/>
                <a:uFillTx/>
                <a:latin typeface="Segoe" pitchFamily="34" charset="0"/>
              </a:rPr>
            </a:br>
            <a:r>
              <a:rPr kumimoji="0" lang="de-DE" sz="1200" b="0" i="0" u="none" strike="noStrike" kern="1200" cap="none" spc="0" normalizeH="0" baseline="0" noProof="0" dirty="0" err="1" smtClean="0">
                <a:ln>
                  <a:noFill/>
                </a:ln>
                <a:solidFill>
                  <a:schemeClr val="tx2"/>
                </a:solidFill>
                <a:effectLst/>
                <a:uLnTx/>
                <a:uFillTx/>
                <a:latin typeface="Segoe" pitchFamily="34" charset="0"/>
              </a:rPr>
              <a:t>Middle</a:t>
            </a:r>
            <a:r>
              <a:rPr kumimoji="0" lang="de-DE" sz="1200" b="0" i="0" u="none" strike="noStrike" kern="1200" cap="none" spc="0" normalizeH="0" baseline="0" noProof="0" dirty="0" smtClean="0">
                <a:ln>
                  <a:noFill/>
                </a:ln>
                <a:solidFill>
                  <a:schemeClr val="tx2"/>
                </a:solidFill>
                <a:effectLst/>
                <a:uLnTx/>
                <a:uFillTx/>
                <a:latin typeface="Segoe" pitchFamily="34" charset="0"/>
              </a:rPr>
              <a:t>-Tier-Server, der Microsoft Outlook Web Access (OWA), Microsoft Exchange ActiveSync (EAS), Exchange Webservices (EWS)</a:t>
            </a:r>
            <a:r>
              <a:rPr kumimoji="0" lang="de-DE" sz="1200" b="0" i="0" u="none" strike="noStrike" kern="1200" cap="none" spc="0" normalizeH="0" noProof="0" dirty="0" smtClean="0">
                <a:ln>
                  <a:noFill/>
                </a:ln>
                <a:solidFill>
                  <a:schemeClr val="tx2"/>
                </a:solidFill>
                <a:effectLst/>
                <a:uLnTx/>
                <a:uFillTx/>
                <a:latin typeface="Segoe" pitchFamily="34" charset="0"/>
              </a:rPr>
              <a:t> </a:t>
            </a:r>
            <a:r>
              <a:rPr kumimoji="0" lang="de-DE" sz="1200" b="0" i="0" u="none" strike="noStrike" kern="1200" cap="none" spc="0" normalizeH="0" baseline="0" noProof="0" dirty="0" smtClean="0">
                <a:ln>
                  <a:noFill/>
                </a:ln>
                <a:solidFill>
                  <a:schemeClr val="tx2"/>
                </a:solidFill>
                <a:effectLst/>
                <a:uLnTx/>
                <a:uFillTx/>
                <a:latin typeface="Segoe" pitchFamily="34" charset="0"/>
              </a:rPr>
              <a:t>und Unterstützung für Outlook Anywhere-Applikationen und POP3-, IMAP4- Protokolle bereitstellt.</a:t>
            </a:r>
            <a:br>
              <a:rPr kumimoji="0" lang="de-DE" sz="1200" b="0" i="0" u="none" strike="noStrike" kern="1200" cap="none" spc="0" normalizeH="0" baseline="0" noProof="0" dirty="0" smtClean="0">
                <a:ln>
                  <a:noFill/>
                </a:ln>
                <a:solidFill>
                  <a:schemeClr val="tx2"/>
                </a:solidFill>
                <a:effectLst/>
                <a:uLnTx/>
                <a:uFillTx/>
                <a:latin typeface="Segoe" pitchFamily="34" charset="0"/>
              </a:rPr>
            </a:br>
            <a:endParaRPr kumimoji="0" lang="de-DE" sz="1200" b="0" i="0" u="none" strike="noStrike" kern="1200" cap="none" spc="0" normalizeH="0" baseline="0" noProof="0" dirty="0" smtClean="0">
              <a:ln>
                <a:noFill/>
              </a:ln>
              <a:solidFill>
                <a:schemeClr val="tx2"/>
              </a:solidFill>
              <a:effectLst/>
              <a:uLnTx/>
              <a:uFillTx/>
              <a:latin typeface="Segoe" pitchFamily="34" charset="0"/>
            </a:endParaRPr>
          </a:p>
          <a:p>
            <a:pPr marL="177800" marR="0" lvl="0" indent="-177800" algn="l" defTabSz="914400" rtl="0" eaLnBrk="1" fontAlgn="auto" latinLnBrk="0" hangingPunct="1">
              <a:spcBef>
                <a:spcPts val="0"/>
              </a:spcBef>
              <a:spcAft>
                <a:spcPts val="1100"/>
              </a:spcAft>
              <a:buClrTx/>
              <a:buSzTx/>
              <a:buFont typeface="Arial" pitchFamily="34" charset="0"/>
              <a:buNone/>
              <a:tabLst/>
              <a:defRPr/>
            </a:pPr>
            <a:r>
              <a:rPr kumimoji="0" lang="de-DE" sz="1400" b="0" i="0" u="none" strike="noStrike" kern="1200" cap="none" spc="0" normalizeH="0" baseline="0" noProof="0" dirty="0" smtClean="0">
                <a:ln>
                  <a:noFill/>
                </a:ln>
                <a:solidFill>
                  <a:schemeClr val="bg2"/>
                </a:solidFill>
                <a:effectLst/>
                <a:uLnTx/>
                <a:uFillTx/>
                <a:latin typeface="Segoe" pitchFamily="34" charset="0"/>
              </a:rPr>
              <a:t>Hub Transport Server (HUB)</a:t>
            </a:r>
            <a:br>
              <a:rPr kumimoji="0" lang="de-DE" sz="1400" b="0" i="0" u="none" strike="noStrike" kern="1200" cap="none" spc="0" normalizeH="0" baseline="0" noProof="0" dirty="0" smtClean="0">
                <a:ln>
                  <a:noFill/>
                </a:ln>
                <a:solidFill>
                  <a:schemeClr val="bg2"/>
                </a:solidFill>
                <a:effectLst/>
                <a:uLnTx/>
                <a:uFillTx/>
                <a:latin typeface="Segoe" pitchFamily="34" charset="0"/>
              </a:rPr>
            </a:br>
            <a:r>
              <a:rPr kumimoji="0" lang="de-DE" sz="1200" b="0" i="0" u="none" strike="noStrike" kern="1200" cap="none" spc="0" normalizeH="0" baseline="0" noProof="0" dirty="0" smtClean="0">
                <a:ln>
                  <a:noFill/>
                </a:ln>
                <a:solidFill>
                  <a:schemeClr val="tx2"/>
                </a:solidFill>
                <a:effectLst/>
                <a:uLnTx/>
                <a:uFillTx/>
                <a:latin typeface="Segoe" pitchFamily="34" charset="0"/>
              </a:rPr>
              <a:t>E-Mail-Routing Server zum Routen von E-Mails in der Exchange-Organisation</a:t>
            </a:r>
            <a:br>
              <a:rPr kumimoji="0" lang="de-DE" sz="1200" b="0" i="0" u="none" strike="noStrike" kern="1200" cap="none" spc="0" normalizeH="0" baseline="0" noProof="0" dirty="0" smtClean="0">
                <a:ln>
                  <a:noFill/>
                </a:ln>
                <a:solidFill>
                  <a:schemeClr val="tx2"/>
                </a:solidFill>
                <a:effectLst/>
                <a:uLnTx/>
                <a:uFillTx/>
                <a:latin typeface="Segoe" pitchFamily="34" charset="0"/>
              </a:rPr>
            </a:br>
            <a:endParaRPr kumimoji="0" lang="de-DE" sz="1400" b="0" i="0" u="none" strike="noStrike" kern="1200" cap="none" spc="0" normalizeH="0" baseline="0" noProof="0" dirty="0" smtClean="0">
              <a:ln>
                <a:noFill/>
              </a:ln>
              <a:solidFill>
                <a:schemeClr val="tx2"/>
              </a:solidFill>
              <a:effectLst/>
              <a:uLnTx/>
              <a:uFillTx/>
              <a:latin typeface="Segoe" pitchFamily="34" charset="0"/>
            </a:endParaRPr>
          </a:p>
          <a:p>
            <a:pPr marL="177800" marR="0" lvl="0" indent="-177800" algn="l" defTabSz="914400" rtl="0" eaLnBrk="1" fontAlgn="auto" latinLnBrk="0" hangingPunct="1">
              <a:spcBef>
                <a:spcPts val="0"/>
              </a:spcBef>
              <a:spcAft>
                <a:spcPts val="1100"/>
              </a:spcAft>
              <a:buClrTx/>
              <a:buSzTx/>
              <a:buFont typeface="Arial" pitchFamily="34" charset="0"/>
              <a:buNone/>
              <a:tabLst/>
              <a:defRPr/>
            </a:pPr>
            <a:r>
              <a:rPr kumimoji="0" lang="de-DE" sz="1400" b="0" i="0" u="none" strike="noStrike" kern="1200" cap="none" spc="0" normalizeH="0" baseline="0" noProof="0" dirty="0" smtClean="0">
                <a:ln>
                  <a:noFill/>
                </a:ln>
                <a:solidFill>
                  <a:schemeClr val="bg2"/>
                </a:solidFill>
                <a:effectLst/>
                <a:uLnTx/>
                <a:uFillTx/>
                <a:latin typeface="Segoe" pitchFamily="34" charset="0"/>
              </a:rPr>
              <a:t>Unified Messaging Server (UMS)</a:t>
            </a:r>
            <a:br>
              <a:rPr kumimoji="0" lang="de-DE" sz="1400" b="0" i="0" u="none" strike="noStrike" kern="1200" cap="none" spc="0" normalizeH="0" baseline="0" noProof="0" dirty="0" smtClean="0">
                <a:ln>
                  <a:noFill/>
                </a:ln>
                <a:solidFill>
                  <a:schemeClr val="bg2"/>
                </a:solidFill>
                <a:effectLst/>
                <a:uLnTx/>
                <a:uFillTx/>
                <a:latin typeface="Segoe" pitchFamily="34" charset="0"/>
              </a:rPr>
            </a:br>
            <a:r>
              <a:rPr kumimoji="0" lang="de-DE" sz="1200" b="0" i="0" u="none" strike="noStrike" kern="1200" cap="none" spc="0" normalizeH="0" baseline="0" noProof="0" dirty="0" err="1" smtClean="0">
                <a:ln>
                  <a:noFill/>
                </a:ln>
                <a:solidFill>
                  <a:schemeClr val="tx2"/>
                </a:solidFill>
                <a:effectLst/>
                <a:uLnTx/>
                <a:uFillTx/>
                <a:latin typeface="Segoe" pitchFamily="34" charset="0"/>
              </a:rPr>
              <a:t>Middle</a:t>
            </a:r>
            <a:r>
              <a:rPr kumimoji="0" lang="de-DE" sz="1200" b="0" i="0" u="none" strike="noStrike" kern="1200" cap="none" spc="0" normalizeH="0" baseline="0" noProof="0" dirty="0" smtClean="0">
                <a:ln>
                  <a:noFill/>
                </a:ln>
                <a:solidFill>
                  <a:schemeClr val="tx2"/>
                </a:solidFill>
                <a:effectLst/>
                <a:uLnTx/>
                <a:uFillTx/>
                <a:latin typeface="Segoe" pitchFamily="34" charset="0"/>
              </a:rPr>
              <a:t>-Tier-Server zum Empfang von Sprachnachrichten</a:t>
            </a:r>
            <a:br>
              <a:rPr kumimoji="0" lang="de-DE" sz="1200" b="0" i="0" u="none" strike="noStrike" kern="1200" cap="none" spc="0" normalizeH="0" baseline="0" noProof="0" dirty="0" smtClean="0">
                <a:ln>
                  <a:noFill/>
                </a:ln>
                <a:solidFill>
                  <a:schemeClr val="tx2"/>
                </a:solidFill>
                <a:effectLst/>
                <a:uLnTx/>
                <a:uFillTx/>
                <a:latin typeface="Segoe" pitchFamily="34" charset="0"/>
              </a:rPr>
            </a:br>
            <a:r>
              <a:rPr kumimoji="0" lang="de-DE" sz="1200" b="0" i="0" u="none" strike="noStrike" kern="1200" cap="none" spc="0" normalizeH="0" baseline="0" noProof="0" dirty="0" smtClean="0">
                <a:ln>
                  <a:noFill/>
                </a:ln>
                <a:solidFill>
                  <a:schemeClr val="tx2"/>
                </a:solidFill>
                <a:effectLst/>
                <a:uLnTx/>
                <a:uFillTx/>
                <a:latin typeface="Segoe" pitchFamily="34" charset="0"/>
              </a:rPr>
              <a:t/>
            </a:r>
            <a:br>
              <a:rPr kumimoji="0" lang="de-DE" sz="1200" b="0" i="0" u="none" strike="noStrike" kern="1200" cap="none" spc="0" normalizeH="0" baseline="0" noProof="0" dirty="0" smtClean="0">
                <a:ln>
                  <a:noFill/>
                </a:ln>
                <a:solidFill>
                  <a:schemeClr val="tx2"/>
                </a:solidFill>
                <a:effectLst/>
                <a:uLnTx/>
                <a:uFillTx/>
                <a:latin typeface="Segoe" pitchFamily="34" charset="0"/>
              </a:rPr>
            </a:br>
            <a:endParaRPr kumimoji="0" lang="de-DE" sz="1400" b="0" i="0" u="none" strike="noStrike" kern="1200" cap="none" spc="0" normalizeH="0" baseline="0" noProof="0" dirty="0" smtClean="0">
              <a:ln>
                <a:noFill/>
              </a:ln>
              <a:solidFill>
                <a:schemeClr val="tx2"/>
              </a:solidFill>
              <a:effectLst/>
              <a:uLnTx/>
              <a:uFillTx/>
              <a:latin typeface="Segoe" pitchFamily="34" charset="0"/>
            </a:endParaRPr>
          </a:p>
          <a:p>
            <a:pPr marL="177800" marR="0" lvl="0" indent="-177800" algn="l" defTabSz="914400" rtl="0" eaLnBrk="1" fontAlgn="auto" latinLnBrk="0" hangingPunct="1">
              <a:spcBef>
                <a:spcPts val="0"/>
              </a:spcBef>
              <a:spcAft>
                <a:spcPts val="1100"/>
              </a:spcAft>
              <a:buClrTx/>
              <a:buSzTx/>
              <a:buFont typeface="Arial" pitchFamily="34" charset="0"/>
              <a:buNone/>
              <a:tabLst/>
              <a:defRPr/>
            </a:pPr>
            <a:r>
              <a:rPr kumimoji="0" lang="de-DE" sz="1400" b="0" i="0" u="none" strike="noStrike" kern="1200" cap="none" spc="0" normalizeH="0" baseline="0" noProof="0" dirty="0" smtClean="0">
                <a:ln>
                  <a:noFill/>
                </a:ln>
                <a:solidFill>
                  <a:schemeClr val="bg2"/>
                </a:solidFill>
                <a:effectLst/>
                <a:uLnTx/>
                <a:uFillTx/>
                <a:latin typeface="Segoe" pitchFamily="34" charset="0"/>
              </a:rPr>
              <a:t>Edge Transport Server (Edge)</a:t>
            </a:r>
            <a:br>
              <a:rPr kumimoji="0" lang="de-DE" sz="1400" b="0" i="0" u="none" strike="noStrike" kern="1200" cap="none" spc="0" normalizeH="0" baseline="0" noProof="0" dirty="0" smtClean="0">
                <a:ln>
                  <a:noFill/>
                </a:ln>
                <a:solidFill>
                  <a:schemeClr val="bg2"/>
                </a:solidFill>
                <a:effectLst/>
                <a:uLnTx/>
                <a:uFillTx/>
                <a:latin typeface="Segoe" pitchFamily="34" charset="0"/>
              </a:rPr>
            </a:br>
            <a:r>
              <a:rPr kumimoji="0" lang="de-DE" sz="1200" b="0" i="0" u="none" strike="noStrike" kern="1200" cap="none" spc="0" normalizeH="0" baseline="0" noProof="0" dirty="0" smtClean="0">
                <a:ln>
                  <a:noFill/>
                </a:ln>
                <a:solidFill>
                  <a:schemeClr val="tx2"/>
                </a:solidFill>
                <a:effectLst/>
                <a:uLnTx/>
                <a:uFillTx/>
                <a:latin typeface="Segoe" pitchFamily="34" charset="0"/>
              </a:rPr>
              <a:t>E-Mail-Routing Server, der im </a:t>
            </a:r>
            <a:r>
              <a:rPr kumimoji="0" lang="de-DE" sz="1200" b="0" i="0" u="none" strike="noStrike" kern="1200" cap="none" spc="0" normalizeH="0" baseline="0" noProof="0" dirty="0" err="1" smtClean="0">
                <a:ln>
                  <a:noFill/>
                </a:ln>
                <a:solidFill>
                  <a:schemeClr val="tx2"/>
                </a:solidFill>
                <a:effectLst/>
                <a:uLnTx/>
                <a:uFillTx/>
                <a:latin typeface="Segoe" pitchFamily="34" charset="0"/>
              </a:rPr>
              <a:t>Perimeternetzwerk</a:t>
            </a:r>
            <a:r>
              <a:rPr kumimoji="0" lang="de-DE" sz="1200" b="0" i="0" u="none" strike="noStrike" kern="1200" cap="none" spc="0" normalizeH="0" baseline="0" noProof="0" dirty="0" smtClean="0">
                <a:ln>
                  <a:noFill/>
                </a:ln>
                <a:solidFill>
                  <a:schemeClr val="tx2"/>
                </a:solidFill>
                <a:effectLst/>
                <a:uLnTx/>
                <a:uFillTx/>
                <a:latin typeface="Segoe" pitchFamily="34" charset="0"/>
              </a:rPr>
              <a:t> steht, kein Mitglied der Domäne ist und E-Mails von außen nach innen in die Exchange-Organisation leitet –</a:t>
            </a:r>
            <a:r>
              <a:rPr kumimoji="0" lang="de-DE" sz="1200" b="0" i="0" u="none" strike="noStrike" kern="1200" cap="none" spc="0" normalizeH="0" baseline="0" noProof="0" dirty="0" smtClean="0">
                <a:ln>
                  <a:noFill/>
                </a:ln>
                <a:solidFill>
                  <a:schemeClr val="tx2"/>
                </a:solidFill>
                <a:effectLst/>
                <a:uLnTx/>
                <a:uFillTx/>
                <a:latin typeface="Segoe" pitchFamily="34" charset="0"/>
                <a:cs typeface="Times New Roman"/>
              </a:rPr>
              <a:t> </a:t>
            </a:r>
            <a:r>
              <a:rPr kumimoji="0" lang="de-DE" sz="1200" b="0" i="0" u="none" strike="noStrike" kern="1200" cap="none" spc="0" normalizeH="0" baseline="0" noProof="0" dirty="0" smtClean="0">
                <a:ln>
                  <a:noFill/>
                </a:ln>
                <a:solidFill>
                  <a:schemeClr val="tx2"/>
                </a:solidFill>
                <a:effectLst/>
                <a:uLnTx/>
                <a:uFillTx/>
                <a:latin typeface="Segoe" pitchFamily="34" charset="0"/>
              </a:rPr>
              <a:t>und umgekehrt von innen nach außen</a:t>
            </a:r>
          </a:p>
          <a:p>
            <a:pPr marL="0" marR="0" lvl="0" indent="0" algn="l" defTabSz="914400" rtl="0" eaLnBrk="1" fontAlgn="auto" latinLnBrk="0" hangingPunct="1">
              <a:spcBef>
                <a:spcPts val="0"/>
              </a:spcBef>
              <a:spcAft>
                <a:spcPts val="1100"/>
              </a:spcAft>
              <a:buClrTx/>
              <a:buSzTx/>
              <a:buFont typeface="Arial" pitchFamily="34" charset="0"/>
              <a:buNone/>
              <a:tabLst/>
              <a:defRPr/>
            </a:pPr>
            <a:endParaRPr kumimoji="0" lang="de-DE" sz="1400" b="0" i="0" u="none" strike="noStrike" kern="1200" cap="none" spc="0" normalizeH="0" baseline="0" noProof="0" dirty="0" smtClean="0">
              <a:ln>
                <a:noFill/>
              </a:ln>
              <a:solidFill>
                <a:schemeClr val="tx2"/>
              </a:solidFill>
              <a:effectLst/>
              <a:uLnTx/>
              <a:uFillTx/>
              <a:latin typeface="Segoe" pitchFamily="34" charset="0"/>
            </a:endParaRPr>
          </a:p>
          <a:p>
            <a:pPr marL="0" marR="0" lvl="0" indent="0" algn="l" defTabSz="914400" rtl="0" eaLnBrk="1" fontAlgn="auto" latinLnBrk="0" hangingPunct="1">
              <a:spcBef>
                <a:spcPts val="0"/>
              </a:spcBef>
              <a:spcAft>
                <a:spcPts val="1100"/>
              </a:spcAft>
              <a:buClrTx/>
              <a:buSzTx/>
              <a:buFont typeface="Arial" pitchFamily="34" charset="0"/>
              <a:buNone/>
              <a:tabLst/>
              <a:defRPr/>
            </a:pPr>
            <a:endParaRPr kumimoji="0" lang="de-DE" sz="1400" b="0" i="0" u="none" strike="noStrike" kern="1200" cap="none" spc="0" normalizeH="0" baseline="0" noProof="0" dirty="0">
              <a:ln>
                <a:noFill/>
              </a:ln>
              <a:solidFill>
                <a:schemeClr val="tx2"/>
              </a:solidFill>
              <a:effectLst/>
              <a:uLnTx/>
              <a:uFillTx/>
              <a:latin typeface="Segoe" pitchFamily="34" charset="0"/>
            </a:endParaRPr>
          </a:p>
        </p:txBody>
      </p:sp>
      <p:pic>
        <p:nvPicPr>
          <p:cNvPr id="7" name="Picture - Mailbox Server" descr="Exchange-Mailbox-Server-Sybol.png"/>
          <p:cNvPicPr>
            <a:picLocks noChangeAspect="1"/>
          </p:cNvPicPr>
          <p:nvPr/>
        </p:nvPicPr>
        <p:blipFill>
          <a:blip r:embed="rId2" cstate="print"/>
          <a:stretch>
            <a:fillRect/>
          </a:stretch>
        </p:blipFill>
        <p:spPr>
          <a:xfrm>
            <a:off x="527776" y="1562634"/>
            <a:ext cx="432000" cy="527040"/>
          </a:xfrm>
          <a:prstGeom prst="rect">
            <a:avLst/>
          </a:prstGeom>
        </p:spPr>
      </p:pic>
      <p:pic>
        <p:nvPicPr>
          <p:cNvPr id="8" name="Picture - CAS" descr="Exchange-Client-Access-Server-Symbol.png"/>
          <p:cNvPicPr>
            <a:picLocks noChangeAspect="1"/>
          </p:cNvPicPr>
          <p:nvPr/>
        </p:nvPicPr>
        <p:blipFill>
          <a:blip r:embed="rId3" cstate="print"/>
          <a:stretch>
            <a:fillRect/>
          </a:stretch>
        </p:blipFill>
        <p:spPr>
          <a:xfrm>
            <a:off x="527776" y="2345936"/>
            <a:ext cx="432000" cy="452190"/>
          </a:xfrm>
          <a:prstGeom prst="rect">
            <a:avLst/>
          </a:prstGeom>
        </p:spPr>
      </p:pic>
      <p:pic>
        <p:nvPicPr>
          <p:cNvPr id="9" name="Picture - HUB" descr="Exchange-Hub-Transport-Server-Symbol.png"/>
          <p:cNvPicPr>
            <a:picLocks noChangeAspect="1"/>
          </p:cNvPicPr>
          <p:nvPr/>
        </p:nvPicPr>
        <p:blipFill>
          <a:blip r:embed="rId4" cstate="print"/>
          <a:stretch>
            <a:fillRect/>
          </a:stretch>
        </p:blipFill>
        <p:spPr>
          <a:xfrm>
            <a:off x="533554" y="3290475"/>
            <a:ext cx="432000" cy="428034"/>
          </a:xfrm>
          <a:prstGeom prst="rect">
            <a:avLst/>
          </a:prstGeom>
        </p:spPr>
      </p:pic>
      <p:pic>
        <p:nvPicPr>
          <p:cNvPr id="10" name="Picture - UM" descr="Exchange-Unified-Messaging-Server-Sybol.png"/>
          <p:cNvPicPr>
            <a:picLocks noChangeAspect="1"/>
          </p:cNvPicPr>
          <p:nvPr/>
        </p:nvPicPr>
        <p:blipFill>
          <a:blip r:embed="rId5" cstate="print"/>
          <a:stretch>
            <a:fillRect/>
          </a:stretch>
        </p:blipFill>
        <p:spPr>
          <a:xfrm>
            <a:off x="533554" y="4182732"/>
            <a:ext cx="432000" cy="493134"/>
          </a:xfrm>
          <a:prstGeom prst="rect">
            <a:avLst/>
          </a:prstGeom>
        </p:spPr>
      </p:pic>
      <p:pic>
        <p:nvPicPr>
          <p:cNvPr id="11" name="Picture - Edge" descr="Exchange-Edge-Server-Sybol.png"/>
          <p:cNvPicPr>
            <a:picLocks noChangeAspect="1"/>
          </p:cNvPicPr>
          <p:nvPr/>
        </p:nvPicPr>
        <p:blipFill>
          <a:blip r:embed="rId6" cstate="print"/>
          <a:stretch>
            <a:fillRect/>
          </a:stretch>
        </p:blipFill>
        <p:spPr>
          <a:xfrm>
            <a:off x="525370" y="5062480"/>
            <a:ext cx="432000" cy="4854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Exchange Server-Architektur – Serverrollen</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8</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pic>
        <p:nvPicPr>
          <p:cNvPr id="6" name="Inhaltsplatzhalter 5" descr="Exchange Architecture.png"/>
          <p:cNvPicPr>
            <a:picLocks noChangeAspect="1"/>
          </p:cNvPicPr>
          <p:nvPr/>
        </p:nvPicPr>
        <p:blipFill>
          <a:blip r:embed="rId2" cstate="print"/>
          <a:stretch>
            <a:fillRect/>
          </a:stretch>
        </p:blipFill>
        <p:spPr>
          <a:xfrm>
            <a:off x="740048" y="1395358"/>
            <a:ext cx="7634645" cy="482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Exchange Server-Architektur – Client Access</a:t>
            </a:r>
            <a:endParaRPr lang="de-DE" dirty="0"/>
          </a:p>
        </p:txBody>
      </p:sp>
      <p:sp>
        <p:nvSpPr>
          <p:cNvPr id="3" name="Fußzeilenplatzhalter 2"/>
          <p:cNvSpPr>
            <a:spLocks noGrp="1"/>
          </p:cNvSpPr>
          <p:nvPr>
            <p:ph type="ftr" sz="quarter" idx="3"/>
          </p:nvPr>
        </p:nvSpPr>
        <p:spPr/>
        <p:txBody>
          <a:bodyPr/>
          <a:lstStyle/>
          <a:p>
            <a:r>
              <a:rPr lang="en-US" smtClean="0"/>
              <a:t>GEMEINSAM GEGEN DEN TREND</a:t>
            </a:r>
            <a:endParaRPr lang="en-US" dirty="0"/>
          </a:p>
        </p:txBody>
      </p:sp>
      <p:sp>
        <p:nvSpPr>
          <p:cNvPr id="4" name="Foliennummernplatzhalter 3"/>
          <p:cNvSpPr>
            <a:spLocks noGrp="1"/>
          </p:cNvSpPr>
          <p:nvPr>
            <p:ph type="sldNum" sz="quarter" idx="4"/>
          </p:nvPr>
        </p:nvSpPr>
        <p:spPr/>
        <p:txBody>
          <a:bodyPr/>
          <a:lstStyle/>
          <a:p>
            <a:r>
              <a:rPr lang="en-US" smtClean="0">
                <a:latin typeface="Verdana" pitchFamily="34" charset="0"/>
                <a:cs typeface="Verdana" pitchFamily="34" charset="0"/>
              </a:rPr>
              <a:t>  |  </a:t>
            </a:r>
            <a:fld id="{02B51FD2-AF65-4559-B5BB-AE7FBFFEA02E}" type="slidenum">
              <a:rPr lang="en-US" smtClean="0">
                <a:latin typeface="Verdana" pitchFamily="34" charset="0"/>
                <a:cs typeface="Verdana" pitchFamily="34" charset="0"/>
              </a:rPr>
              <a:pPr/>
              <a:t>9</a:t>
            </a:fld>
            <a:endParaRPr lang="en-US" dirty="0">
              <a:latin typeface="Verdana" pitchFamily="34" charset="0"/>
              <a:cs typeface="Verdana" pitchFamily="34" charset="0"/>
            </a:endParaRPr>
          </a:p>
        </p:txBody>
      </p:sp>
      <p:sp>
        <p:nvSpPr>
          <p:cNvPr id="5" name="Abgerundetes Rechteck 4"/>
          <p:cNvSpPr/>
          <p:nvPr/>
        </p:nvSpPr>
        <p:spPr bwMode="auto">
          <a:xfrm>
            <a:off x="241267" y="1271003"/>
            <a:ext cx="8667371" cy="5017653"/>
          </a:xfrm>
          <a:prstGeom prst="roundRect">
            <a:avLst>
              <a:gd name="adj" fmla="val 4248"/>
            </a:avLst>
          </a:prstGeom>
          <a:gradFill flip="none" rotWithShape="1">
            <a:gsLst>
              <a:gs pos="0">
                <a:schemeClr val="accent3">
                  <a:tint val="1000"/>
                  <a:satMod val="255000"/>
                  <a:alpha val="0"/>
                </a:schemeClr>
              </a:gs>
              <a:gs pos="55000">
                <a:schemeClr val="bg1"/>
              </a:gs>
              <a:gs pos="100000">
                <a:schemeClr val="bg1"/>
              </a:gs>
            </a:gsLst>
            <a:lin ang="10800000" scaled="1"/>
            <a:tileRect/>
          </a:gradFill>
          <a:ln>
            <a:gradFill flip="none" rotWithShape="1">
              <a:gsLst>
                <a:gs pos="0">
                  <a:schemeClr val="tx1">
                    <a:lumMod val="50000"/>
                    <a:lumOff val="50000"/>
                  </a:schemeClr>
                </a:gs>
                <a:gs pos="50000">
                  <a:schemeClr val="bg1">
                    <a:alpha val="0"/>
                  </a:schemeClr>
                </a:gs>
                <a:gs pos="100000">
                  <a:schemeClr val="bg1">
                    <a:alpha val="0"/>
                  </a:schemeClr>
                </a:gs>
              </a:gsLst>
              <a:lin ang="0" scaled="1"/>
              <a:tileRect/>
            </a:gradFill>
            <a:headEnd/>
            <a:tailEnd/>
          </a:ln>
        </p:spPr>
        <p:style>
          <a:lnRef idx="1">
            <a:schemeClr val="accent3"/>
          </a:lnRef>
          <a:fillRef idx="2">
            <a:schemeClr val="accent3"/>
          </a:fillRef>
          <a:effectRef idx="1">
            <a:schemeClr val="accent3"/>
          </a:effectRef>
          <a:fontRef idx="minor">
            <a:schemeClr val="dk1"/>
          </a:fontRef>
        </p:style>
        <p:txBody>
          <a:bodyPr vert="horz" wrap="square" lIns="71999" tIns="71999" rIns="71999" bIns="71999" rtlCol="0" anchor="ctr" anchorCtr="0">
            <a:normAutofit/>
          </a:bodyPr>
          <a:lstStyle/>
          <a:p>
            <a:pPr algn="ctr">
              <a:buClr>
                <a:srgbClr val="000000"/>
              </a:buClr>
              <a:buSzPct val="100000"/>
            </a:pPr>
            <a:endParaRPr lang="de-DE" sz="2400" dirty="0" err="1" smtClean="0">
              <a:solidFill>
                <a:srgbClr val="EC7527"/>
              </a:solidFill>
              <a:latin typeface="Segoe" pitchFamily="34" charset="0"/>
            </a:endParaRPr>
          </a:p>
        </p:txBody>
      </p:sp>
      <p:pic>
        <p:nvPicPr>
          <p:cNvPr id="7" name="Inhaltsplatzhalter 5" descr="Exchange Architecture.png"/>
          <p:cNvPicPr>
            <a:picLocks noChangeAspect="1"/>
          </p:cNvPicPr>
          <p:nvPr/>
        </p:nvPicPr>
        <p:blipFill>
          <a:blip r:embed="rId2" cstate="print"/>
          <a:stretch>
            <a:fillRect/>
          </a:stretch>
        </p:blipFill>
        <p:spPr>
          <a:xfrm>
            <a:off x="741600" y="1396800"/>
            <a:ext cx="7634645" cy="4824000"/>
          </a:xfrm>
          <a:prstGeom prst="rect">
            <a:avLst/>
          </a:prstGeom>
        </p:spPr>
      </p:pic>
      <p:sp>
        <p:nvSpPr>
          <p:cNvPr id="8" name="Bent Arrow 24"/>
          <p:cNvSpPr/>
          <p:nvPr/>
        </p:nvSpPr>
        <p:spPr>
          <a:xfrm>
            <a:off x="3915042" y="4419630"/>
            <a:ext cx="360000" cy="1080000"/>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solidFill>
                <a:schemeClr val="tx1"/>
              </a:solidFill>
            </a:endParaRPr>
          </a:p>
        </p:txBody>
      </p:sp>
      <p:sp>
        <p:nvSpPr>
          <p:cNvPr id="9" name="Bent Arrow 14"/>
          <p:cNvSpPr/>
          <p:nvPr/>
        </p:nvSpPr>
        <p:spPr>
          <a:xfrm flipH="1">
            <a:off x="3853729" y="3151069"/>
            <a:ext cx="360000" cy="1080000"/>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solidFill>
                <a:schemeClr val="tx1"/>
              </a:solidFill>
            </a:endParaRPr>
          </a:p>
        </p:txBody>
      </p:sp>
      <p:sp>
        <p:nvSpPr>
          <p:cNvPr id="10" name="Bent Arrow 15"/>
          <p:cNvSpPr/>
          <p:nvPr/>
        </p:nvSpPr>
        <p:spPr>
          <a:xfrm rot="16200000" flipH="1">
            <a:off x="2629158" y="3555390"/>
            <a:ext cx="1080000" cy="360000"/>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061209_MPN">
  <a:themeElements>
    <a:clrScheme name="PK 2009">
      <a:dk1>
        <a:srgbClr val="000000"/>
      </a:dk1>
      <a:lt1>
        <a:srgbClr val="FFFFFF"/>
      </a:lt1>
      <a:dk2>
        <a:srgbClr val="525051"/>
      </a:dk2>
      <a:lt2>
        <a:srgbClr val="6BBD46"/>
      </a:lt2>
      <a:accent1>
        <a:srgbClr val="67ADA0"/>
      </a:accent1>
      <a:accent2>
        <a:srgbClr val="6BBD46"/>
      </a:accent2>
      <a:accent3>
        <a:srgbClr val="FFC000"/>
      </a:accent3>
      <a:accent4>
        <a:srgbClr val="00B0F0"/>
      </a:accent4>
      <a:accent5>
        <a:srgbClr val="CDD804"/>
      </a:accent5>
      <a:accent6>
        <a:srgbClr val="FFFF11"/>
      </a:accent6>
      <a:hlink>
        <a:srgbClr val="979697"/>
      </a:hlink>
      <a:folHlink>
        <a:srgbClr val="E1E8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2"/>
        </a:lnRef>
        <a:fillRef idx="3">
          <a:schemeClr val="accent2"/>
        </a:fillRef>
        <a:effectRef idx="2">
          <a:schemeClr val="accent2"/>
        </a:effectRef>
        <a:fontRef idx="minor">
          <a:schemeClr val="lt1"/>
        </a:fontRef>
      </a:style>
    </a:spDef>
    <a:lnDef>
      <a:spPr>
        <a:ln>
          <a:solidFill>
            <a:schemeClr val="bg2"/>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lgn="l" defTabSz="914400" rtl="0" eaLnBrk="1" latinLnBrk="0" hangingPunct="1">
          <a:lnSpc>
            <a:spcPts val="2200"/>
          </a:lnSpc>
          <a:buFont typeface="Arial" pitchFamily="34" charset="0"/>
          <a:defRPr sz="1800" kern="1200" dirty="0" smtClean="0">
            <a:solidFill>
              <a:schemeClr val="tx2"/>
            </a:solidFill>
            <a:latin typeface="Segoe Semibold" pitchFamily="34" charset="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154F4A61528B46868FA28ED85DA1A4" ma:contentTypeVersion="0" ma:contentTypeDescription="Create a new document." ma:contentTypeScope="" ma:versionID="7042ee2e0ce20fd98edc49e2197f9dd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FDC0C-6830-47DF-89C1-BCC6C7701E37}">
  <ds:schemaRefs>
    <ds:schemaRef ds:uri="http://schemas.microsoft.com/office/2006/metadata/properties"/>
  </ds:schemaRefs>
</ds:datastoreItem>
</file>

<file path=customXml/itemProps2.xml><?xml version="1.0" encoding="utf-8"?>
<ds:datastoreItem xmlns:ds="http://schemas.openxmlformats.org/officeDocument/2006/customXml" ds:itemID="{E5DC807F-D050-4053-B9A6-7CF9B6116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EC046E1-D400-4D6E-86D2-988325B30C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061209_MPN</Template>
  <TotalTime>0</TotalTime>
  <Words>1115</Words>
  <Application>Microsoft Office PowerPoint</Application>
  <PresentationFormat>Bildschirmpräsentation (4:3)</PresentationFormat>
  <Paragraphs>337</Paragraphs>
  <Slides>33</Slides>
  <Notes>0</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061209_MPN</vt:lpstr>
      <vt:lpstr>Microsoft Exchange Server 2010</vt:lpstr>
      <vt:lpstr>Folie 2</vt:lpstr>
      <vt:lpstr>Folie 3</vt:lpstr>
      <vt:lpstr>Aktuelle Marktanteile in Deutschland für GroupWare-Server</vt:lpstr>
      <vt:lpstr>Exchange Server 2010 – Überblick</vt:lpstr>
      <vt:lpstr>Folie 6</vt:lpstr>
      <vt:lpstr>Exchange Server – Serverrollen</vt:lpstr>
      <vt:lpstr>Exchange Server-Architektur – Serverrollen</vt:lpstr>
      <vt:lpstr>Exchange Server-Architektur – Client Access</vt:lpstr>
      <vt:lpstr>Der Zugriff auf die E-Mail-Datenbank</vt:lpstr>
      <vt:lpstr>Der Zugriff auf das Active Directory</vt:lpstr>
      <vt:lpstr>Folie 12</vt:lpstr>
      <vt:lpstr>Prozessor und Arbeitsspeicherkonfiguration</vt:lpstr>
      <vt:lpstr>Verhältnis zwischen Prozessorkernen und Serverrollen</vt:lpstr>
      <vt:lpstr>Folie 15</vt:lpstr>
      <vt:lpstr>Migrationsszenarien</vt:lpstr>
      <vt:lpstr>Technische Voraussetzungen für Exchange Server 2010</vt:lpstr>
      <vt:lpstr>Voraussetzungen für die Migration von Exchange 2003/2007</vt:lpstr>
      <vt:lpstr>Upgrade von Exchange 2003/2007 auf 2010</vt:lpstr>
      <vt:lpstr>Deployment-Reihenfolge</vt:lpstr>
      <vt:lpstr>Migration Exchange 5.5</vt:lpstr>
      <vt:lpstr>Migration Exchange 2000</vt:lpstr>
      <vt:lpstr>Lotus Notes nach Exchange 2010</vt:lpstr>
      <vt:lpstr>Folie 24</vt:lpstr>
      <vt:lpstr>Folie 25</vt:lpstr>
      <vt:lpstr>Folie 26</vt:lpstr>
      <vt:lpstr>Zusammenfassung und Handlungsaufruf</vt:lpstr>
      <vt:lpstr>Folie 28</vt:lpstr>
      <vt:lpstr>Ressourcen</vt:lpstr>
      <vt:lpstr>Folie 30</vt:lpstr>
      <vt:lpstr>Folie 31</vt:lpstr>
      <vt:lpstr>Folie 32</vt:lpstr>
      <vt:lpstr>Folie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Exchange Server 2010; Architektur, Planung, Migration und Deployment</dc:title>
  <dc:creator>degroup</dc:creator>
  <cp:lastModifiedBy>Wolfgang Rychlak</cp:lastModifiedBy>
  <cp:revision>108</cp:revision>
  <dcterms:created xsi:type="dcterms:W3CDTF">2009-06-24T11:14:17Z</dcterms:created>
  <dcterms:modified xsi:type="dcterms:W3CDTF">2009-08-30T18:04:42Z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0x010100BB154F4A61528B46868FA28ED85DA1A4</vt:lpwstr>
  </property>
</Properties>
</file>