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diagrams/quickStyle4.xml" ContentType="application/vnd.openxmlformats-officedocument.drawingml.diagramStyl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tags/tag3.xml" ContentType="application/vnd.openxmlformats-officedocument.presentationml.tags+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0" r:id="rId3"/>
    <p:sldId id="261" r:id="rId4"/>
    <p:sldId id="262" r:id="rId5"/>
    <p:sldId id="263" r:id="rId6"/>
    <p:sldId id="282" r:id="rId7"/>
    <p:sldId id="275" r:id="rId8"/>
    <p:sldId id="276" r:id="rId9"/>
    <p:sldId id="277" r:id="rId10"/>
    <p:sldId id="278" r:id="rId11"/>
    <p:sldId id="279" r:id="rId12"/>
    <p:sldId id="265" r:id="rId13"/>
    <p:sldId id="266" r:id="rId14"/>
    <p:sldId id="267" r:id="rId15"/>
    <p:sldId id="268" r:id="rId16"/>
    <p:sldId id="270" r:id="rId17"/>
    <p:sldId id="272" r:id="rId18"/>
    <p:sldId id="273" r:id="rId19"/>
    <p:sldId id="274"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CF0302-83DB-4209-AB35-EB202B15C5F6}" type="doc">
      <dgm:prSet loTypeId="urn:microsoft.com/office/officeart/2005/8/layout/default" loCatId="list" qsTypeId="urn:microsoft.com/office/officeart/2005/8/quickstyle/3d2" qsCatId="3D" csTypeId="urn:microsoft.com/office/officeart/2005/8/colors/colorful1" csCatId="colorful" phldr="1"/>
      <dgm:spPr/>
      <dgm:t>
        <a:bodyPr/>
        <a:lstStyle/>
        <a:p>
          <a:endParaRPr lang="en-US"/>
        </a:p>
      </dgm:t>
    </dgm:pt>
    <dgm:pt modelId="{5CC73FB4-0CB3-4857-96DA-123529451809}">
      <dgm:prSet/>
      <dgm:spPr/>
      <dgm:t>
        <a:bodyPr/>
        <a:lstStyle/>
        <a:p>
          <a:pPr rtl="0"/>
          <a:r>
            <a:rPr lang="en-US" dirty="0" smtClean="0"/>
            <a:t>PSAT – MSPA</a:t>
          </a:r>
          <a:endParaRPr lang="en-US" dirty="0"/>
        </a:p>
      </dgm:t>
    </dgm:pt>
    <dgm:pt modelId="{081DE918-A7FA-438C-97D0-42A312D56B5A}" type="parTrans" cxnId="{1290A56E-D1CD-4296-94C7-A6EA25958170}">
      <dgm:prSet/>
      <dgm:spPr/>
      <dgm:t>
        <a:bodyPr/>
        <a:lstStyle/>
        <a:p>
          <a:endParaRPr lang="en-US"/>
        </a:p>
      </dgm:t>
    </dgm:pt>
    <dgm:pt modelId="{690E9905-10D1-400A-9162-1989C791E371}" type="sibTrans" cxnId="{1290A56E-D1CD-4296-94C7-A6EA25958170}">
      <dgm:prSet/>
      <dgm:spPr/>
      <dgm:t>
        <a:bodyPr/>
        <a:lstStyle/>
        <a:p>
          <a:endParaRPr lang="en-US"/>
        </a:p>
      </dgm:t>
    </dgm:pt>
    <dgm:pt modelId="{46055D49-CD12-4201-941C-02A529CA1E74}">
      <dgm:prSet/>
      <dgm:spPr/>
      <dgm:t>
        <a:bodyPr/>
        <a:lstStyle/>
        <a:p>
          <a:pPr rtl="0"/>
          <a:r>
            <a:rPr lang="es-MX" dirty="0" smtClean="0"/>
            <a:t>subcontratación a socios del programa</a:t>
          </a:r>
          <a:endParaRPr lang="en-US" dirty="0"/>
        </a:p>
      </dgm:t>
    </dgm:pt>
    <dgm:pt modelId="{87CFF4AD-5A02-4420-951A-800632CDDB03}" type="parTrans" cxnId="{BE9F67AC-1F8A-476A-9149-76649E5DCEC4}">
      <dgm:prSet/>
      <dgm:spPr/>
      <dgm:t>
        <a:bodyPr/>
        <a:lstStyle/>
        <a:p>
          <a:endParaRPr lang="en-US"/>
        </a:p>
      </dgm:t>
    </dgm:pt>
    <dgm:pt modelId="{E238E0B5-26D6-4639-9AF4-A6E114CB4B33}" type="sibTrans" cxnId="{BE9F67AC-1F8A-476A-9149-76649E5DCEC4}">
      <dgm:prSet/>
      <dgm:spPr/>
      <dgm:t>
        <a:bodyPr/>
        <a:lstStyle/>
        <a:p>
          <a:endParaRPr lang="en-US"/>
        </a:p>
      </dgm:t>
    </dgm:pt>
    <dgm:pt modelId="{26C33B97-4A9A-4D85-8CEB-865882445D80}">
      <dgm:prSet/>
      <dgm:spPr/>
      <dgm:t>
        <a:bodyPr/>
        <a:lstStyle/>
        <a:p>
          <a:r>
            <a:rPr lang="es-MX" noProof="0" dirty="0" smtClean="0"/>
            <a:t>Capacitación Técnica, MSF, </a:t>
          </a:r>
          <a:r>
            <a:rPr lang="es-MX" noProof="0" dirty="0" err="1" smtClean="0"/>
            <a:t>Sure</a:t>
          </a:r>
          <a:r>
            <a:rPr lang="es-MX" noProof="0" dirty="0" smtClean="0"/>
            <a:t> </a:t>
          </a:r>
          <a:r>
            <a:rPr lang="es-MX" noProof="0" dirty="0" err="1" smtClean="0"/>
            <a:t>Step</a:t>
          </a:r>
          <a:r>
            <a:rPr lang="es-MX" noProof="0" dirty="0" smtClean="0"/>
            <a:t> y MOF</a:t>
          </a:r>
          <a:endParaRPr lang="es-MX" noProof="0" dirty="0" smtClean="0"/>
        </a:p>
      </dgm:t>
    </dgm:pt>
    <dgm:pt modelId="{266EA9D7-5865-461A-813A-9DD008164356}" type="parTrans" cxnId="{7F60E0F8-C90D-45C6-B121-144879325978}">
      <dgm:prSet/>
      <dgm:spPr/>
      <dgm:t>
        <a:bodyPr/>
        <a:lstStyle/>
        <a:p>
          <a:endParaRPr lang="en-US"/>
        </a:p>
      </dgm:t>
    </dgm:pt>
    <dgm:pt modelId="{9EF8BA26-011B-4C24-B111-2490B2C2D04E}" type="sibTrans" cxnId="{7F60E0F8-C90D-45C6-B121-144879325978}">
      <dgm:prSet/>
      <dgm:spPr/>
      <dgm:t>
        <a:bodyPr/>
        <a:lstStyle/>
        <a:p>
          <a:endParaRPr lang="en-US"/>
        </a:p>
      </dgm:t>
    </dgm:pt>
    <dgm:pt modelId="{71520D58-5B96-47B0-95E9-8A1B476E8DCC}">
      <dgm:prSet/>
      <dgm:spPr/>
      <dgm:t>
        <a:bodyPr/>
        <a:lstStyle/>
        <a:p>
          <a:r>
            <a:rPr lang="en-US" dirty="0" err="1" smtClean="0"/>
            <a:t>WorkShops</a:t>
          </a:r>
          <a:r>
            <a:rPr lang="en-US" dirty="0" smtClean="0"/>
            <a:t> </a:t>
          </a:r>
        </a:p>
        <a:p>
          <a:r>
            <a:rPr lang="en-US" dirty="0" smtClean="0"/>
            <a:t>Readiness</a:t>
          </a:r>
        </a:p>
      </dgm:t>
    </dgm:pt>
    <dgm:pt modelId="{F6628B68-A303-4149-B8D4-52EBBD274AE3}" type="parTrans" cxnId="{F1569528-90CA-48A7-9520-A0DF09D25623}">
      <dgm:prSet/>
      <dgm:spPr/>
      <dgm:t>
        <a:bodyPr/>
        <a:lstStyle/>
        <a:p>
          <a:endParaRPr lang="en-US"/>
        </a:p>
      </dgm:t>
    </dgm:pt>
    <dgm:pt modelId="{F4B9F1A7-8F89-44DE-9E36-197284EB5917}" type="sibTrans" cxnId="{F1569528-90CA-48A7-9520-A0DF09D25623}">
      <dgm:prSet/>
      <dgm:spPr/>
      <dgm:t>
        <a:bodyPr/>
        <a:lstStyle/>
        <a:p>
          <a:endParaRPr lang="en-US"/>
        </a:p>
      </dgm:t>
    </dgm:pt>
    <dgm:pt modelId="{2F212E54-9A60-4E50-8BE8-654C8B125843}">
      <dgm:prSet/>
      <dgm:spPr/>
      <dgm:t>
        <a:bodyPr/>
        <a:lstStyle/>
        <a:p>
          <a:r>
            <a:rPr lang="en-US" dirty="0" smtClean="0">
              <a:solidFill>
                <a:schemeClr val="bg1"/>
              </a:solidFill>
            </a:rPr>
            <a:t>Orange Badge Program</a:t>
          </a:r>
        </a:p>
      </dgm:t>
    </dgm:pt>
    <dgm:pt modelId="{1AFD505E-B4D8-4BB2-A19C-44CC4942C783}" type="parTrans" cxnId="{B7457E75-1E25-476E-9F3F-AEECBB3459F2}">
      <dgm:prSet/>
      <dgm:spPr/>
      <dgm:t>
        <a:bodyPr/>
        <a:lstStyle/>
        <a:p>
          <a:endParaRPr lang="en-US"/>
        </a:p>
      </dgm:t>
    </dgm:pt>
    <dgm:pt modelId="{9A02C977-BBC6-478A-A76A-C2DADDE0722B}" type="sibTrans" cxnId="{B7457E75-1E25-476E-9F3F-AEECBB3459F2}">
      <dgm:prSet/>
      <dgm:spPr/>
      <dgm:t>
        <a:bodyPr/>
        <a:lstStyle/>
        <a:p>
          <a:endParaRPr lang="en-US"/>
        </a:p>
      </dgm:t>
    </dgm:pt>
    <dgm:pt modelId="{9306781F-DA82-46CA-B0DD-B378746D027A}">
      <dgm:prSet/>
      <dgm:spPr/>
      <dgm:t>
        <a:bodyPr/>
        <a:lstStyle/>
        <a:p>
          <a:r>
            <a:rPr lang="es-MX" noProof="0" dirty="0" smtClean="0"/>
            <a:t>Relación </a:t>
          </a:r>
          <a:r>
            <a:rPr lang="es-MX" noProof="0" dirty="0" smtClean="0"/>
            <a:t>Comercial mas </a:t>
          </a:r>
          <a:r>
            <a:rPr lang="es-MX" noProof="0" dirty="0" smtClean="0"/>
            <a:t>cercana con los socios</a:t>
          </a:r>
        </a:p>
      </dgm:t>
    </dgm:pt>
    <dgm:pt modelId="{E6255951-D4C0-4C3B-B934-47B4DC2104BB}" type="parTrans" cxnId="{31177296-E9F4-4081-8D07-2C9A5E93DB89}">
      <dgm:prSet/>
      <dgm:spPr/>
      <dgm:t>
        <a:bodyPr/>
        <a:lstStyle/>
        <a:p>
          <a:endParaRPr lang="en-US"/>
        </a:p>
      </dgm:t>
    </dgm:pt>
    <dgm:pt modelId="{E9686F61-9096-4E85-9CCC-D278EED0097E}" type="sibTrans" cxnId="{31177296-E9F4-4081-8D07-2C9A5E93DB89}">
      <dgm:prSet/>
      <dgm:spPr/>
      <dgm:t>
        <a:bodyPr/>
        <a:lstStyle/>
        <a:p>
          <a:endParaRPr lang="en-US"/>
        </a:p>
      </dgm:t>
    </dgm:pt>
    <dgm:pt modelId="{DE1F0854-898D-4A2C-8F28-5D26ED0623E6}">
      <dgm:prSet/>
      <dgm:spPr/>
      <dgm:t>
        <a:bodyPr/>
        <a:lstStyle/>
        <a:p>
          <a:pPr rtl="0"/>
          <a:r>
            <a:rPr lang="es-MX" dirty="0" smtClean="0"/>
            <a:t>Balance de la relación</a:t>
          </a:r>
          <a:endParaRPr lang="es-MX" dirty="0" smtClean="0"/>
        </a:p>
      </dgm:t>
    </dgm:pt>
    <dgm:pt modelId="{5FE3998F-1579-4716-BF44-68CED8E97E2F}" type="parTrans" cxnId="{47C46AFF-D16C-4B7F-82FC-F3CCBC12C042}">
      <dgm:prSet/>
      <dgm:spPr/>
      <dgm:t>
        <a:bodyPr/>
        <a:lstStyle/>
        <a:p>
          <a:endParaRPr lang="en-US"/>
        </a:p>
      </dgm:t>
    </dgm:pt>
    <dgm:pt modelId="{2611BCC3-B931-4EFE-99D0-E9B58E9ABA79}" type="sibTrans" cxnId="{47C46AFF-D16C-4B7F-82FC-F3CCBC12C042}">
      <dgm:prSet/>
      <dgm:spPr/>
      <dgm:t>
        <a:bodyPr/>
        <a:lstStyle/>
        <a:p>
          <a:endParaRPr lang="en-US"/>
        </a:p>
      </dgm:t>
    </dgm:pt>
    <dgm:pt modelId="{4126036A-2015-46F8-BA96-57AA94865AB7}">
      <dgm:prSet/>
      <dgm:spPr/>
      <dgm:t>
        <a:bodyPr/>
        <a:lstStyle/>
        <a:p>
          <a:pPr rtl="0"/>
          <a:r>
            <a:rPr lang="en-US" noProof="0" dirty="0" smtClean="0"/>
            <a:t>Delivery </a:t>
          </a:r>
          <a:r>
            <a:rPr lang="en-US" noProof="0" dirty="0" smtClean="0"/>
            <a:t>Excellence</a:t>
          </a:r>
          <a:endParaRPr lang="en-US" noProof="0" dirty="0" smtClean="0"/>
        </a:p>
      </dgm:t>
    </dgm:pt>
    <dgm:pt modelId="{7BAA0378-B097-4838-B688-835E14155D9D}" type="parTrans" cxnId="{38C6B6BB-E0BA-45C6-80A7-6ACAF8EED936}">
      <dgm:prSet/>
      <dgm:spPr/>
      <dgm:t>
        <a:bodyPr/>
        <a:lstStyle/>
        <a:p>
          <a:endParaRPr lang="es-CO"/>
        </a:p>
      </dgm:t>
    </dgm:pt>
    <dgm:pt modelId="{98EEBA56-3202-4B05-9C1E-F9D803735561}" type="sibTrans" cxnId="{38C6B6BB-E0BA-45C6-80A7-6ACAF8EED936}">
      <dgm:prSet/>
      <dgm:spPr/>
      <dgm:t>
        <a:bodyPr/>
        <a:lstStyle/>
        <a:p>
          <a:endParaRPr lang="es-CO"/>
        </a:p>
      </dgm:t>
    </dgm:pt>
    <dgm:pt modelId="{4481D73D-D913-4755-A3C2-F13538EDEB71}">
      <dgm:prSet/>
      <dgm:spPr/>
      <dgm:t>
        <a:bodyPr/>
        <a:lstStyle/>
        <a:p>
          <a:pPr rtl="0"/>
          <a:r>
            <a:rPr lang="es-MX" dirty="0" smtClean="0"/>
            <a:t>Trabajo en Equipo</a:t>
          </a:r>
        </a:p>
      </dgm:t>
    </dgm:pt>
    <dgm:pt modelId="{6EB09F5A-7DFA-4059-AF8C-FE7842000615}" type="parTrans" cxnId="{844358A0-61BB-46F5-9772-31A2F52A7D35}">
      <dgm:prSet/>
      <dgm:spPr/>
      <dgm:t>
        <a:bodyPr/>
        <a:lstStyle/>
        <a:p>
          <a:endParaRPr lang="es-CO"/>
        </a:p>
      </dgm:t>
    </dgm:pt>
    <dgm:pt modelId="{BC9E6694-D022-43F5-8AF5-7DE4C656E957}" type="sibTrans" cxnId="{844358A0-61BB-46F5-9772-31A2F52A7D35}">
      <dgm:prSet/>
      <dgm:spPr/>
      <dgm:t>
        <a:bodyPr/>
        <a:lstStyle/>
        <a:p>
          <a:endParaRPr lang="es-CO"/>
        </a:p>
      </dgm:t>
    </dgm:pt>
    <dgm:pt modelId="{72C544B1-B3EC-4F6B-903D-CFD14F3AC2DA}" type="pres">
      <dgm:prSet presAssocID="{F6CF0302-83DB-4209-AB35-EB202B15C5F6}" presName="diagram" presStyleCnt="0">
        <dgm:presLayoutVars>
          <dgm:dir/>
          <dgm:resizeHandles val="exact"/>
        </dgm:presLayoutVars>
      </dgm:prSet>
      <dgm:spPr/>
      <dgm:t>
        <a:bodyPr/>
        <a:lstStyle/>
        <a:p>
          <a:endParaRPr lang="en-US"/>
        </a:p>
      </dgm:t>
    </dgm:pt>
    <dgm:pt modelId="{47CD720E-ABB6-43D2-BF6B-BBFFFC608237}" type="pres">
      <dgm:prSet presAssocID="{5CC73FB4-0CB3-4857-96DA-123529451809}" presName="node" presStyleLbl="node1" presStyleIdx="0" presStyleCnt="9">
        <dgm:presLayoutVars>
          <dgm:bulletEnabled val="1"/>
        </dgm:presLayoutVars>
      </dgm:prSet>
      <dgm:spPr/>
      <dgm:t>
        <a:bodyPr/>
        <a:lstStyle/>
        <a:p>
          <a:endParaRPr lang="en-US"/>
        </a:p>
      </dgm:t>
    </dgm:pt>
    <dgm:pt modelId="{C744990F-9898-48E6-B332-065044C1D1C7}" type="pres">
      <dgm:prSet presAssocID="{690E9905-10D1-400A-9162-1989C791E371}" presName="sibTrans" presStyleCnt="0"/>
      <dgm:spPr/>
    </dgm:pt>
    <dgm:pt modelId="{FD6547AD-AB74-4D49-905A-2F9C600237EF}" type="pres">
      <dgm:prSet presAssocID="{26C33B97-4A9A-4D85-8CEB-865882445D80}" presName="node" presStyleLbl="node1" presStyleIdx="1" presStyleCnt="9">
        <dgm:presLayoutVars>
          <dgm:bulletEnabled val="1"/>
        </dgm:presLayoutVars>
      </dgm:prSet>
      <dgm:spPr/>
      <dgm:t>
        <a:bodyPr/>
        <a:lstStyle/>
        <a:p>
          <a:endParaRPr lang="en-US"/>
        </a:p>
      </dgm:t>
    </dgm:pt>
    <dgm:pt modelId="{6AAA8EC0-D4E4-44CE-B561-7A4B47D04B20}" type="pres">
      <dgm:prSet presAssocID="{9EF8BA26-011B-4C24-B111-2490B2C2D04E}" presName="sibTrans" presStyleCnt="0"/>
      <dgm:spPr/>
    </dgm:pt>
    <dgm:pt modelId="{0314473E-1D78-41AC-A87F-51E46A71881D}" type="pres">
      <dgm:prSet presAssocID="{71520D58-5B96-47B0-95E9-8A1B476E8DCC}" presName="node" presStyleLbl="node1" presStyleIdx="2" presStyleCnt="9">
        <dgm:presLayoutVars>
          <dgm:bulletEnabled val="1"/>
        </dgm:presLayoutVars>
      </dgm:prSet>
      <dgm:spPr/>
      <dgm:t>
        <a:bodyPr/>
        <a:lstStyle/>
        <a:p>
          <a:endParaRPr lang="en-US"/>
        </a:p>
      </dgm:t>
    </dgm:pt>
    <dgm:pt modelId="{B0840511-06F7-4B3B-8BCC-2D6CD3B8CF53}" type="pres">
      <dgm:prSet presAssocID="{F4B9F1A7-8F89-44DE-9E36-197284EB5917}" presName="sibTrans" presStyleCnt="0"/>
      <dgm:spPr/>
    </dgm:pt>
    <dgm:pt modelId="{6F28BA67-7776-4121-ABF5-A81499714DF7}" type="pres">
      <dgm:prSet presAssocID="{2F212E54-9A60-4E50-8BE8-654C8B125843}" presName="node" presStyleLbl="node1" presStyleIdx="3" presStyleCnt="9">
        <dgm:presLayoutVars>
          <dgm:bulletEnabled val="1"/>
        </dgm:presLayoutVars>
      </dgm:prSet>
      <dgm:spPr/>
      <dgm:t>
        <a:bodyPr/>
        <a:lstStyle/>
        <a:p>
          <a:endParaRPr lang="en-US"/>
        </a:p>
      </dgm:t>
    </dgm:pt>
    <dgm:pt modelId="{8FC5A497-14FE-4D3D-8F06-9415352F2C5E}" type="pres">
      <dgm:prSet presAssocID="{9A02C977-BBC6-478A-A76A-C2DADDE0722B}" presName="sibTrans" presStyleCnt="0"/>
      <dgm:spPr/>
    </dgm:pt>
    <dgm:pt modelId="{0D53C8FE-ECC7-440F-BEEA-B1F35F22CDCE}" type="pres">
      <dgm:prSet presAssocID="{9306781F-DA82-46CA-B0DD-B378746D027A}" presName="node" presStyleLbl="node1" presStyleIdx="4" presStyleCnt="9">
        <dgm:presLayoutVars>
          <dgm:bulletEnabled val="1"/>
        </dgm:presLayoutVars>
      </dgm:prSet>
      <dgm:spPr/>
      <dgm:t>
        <a:bodyPr/>
        <a:lstStyle/>
        <a:p>
          <a:endParaRPr lang="en-US"/>
        </a:p>
      </dgm:t>
    </dgm:pt>
    <dgm:pt modelId="{AA0A8E63-DB0A-4BAF-B69C-13822F033315}" type="pres">
      <dgm:prSet presAssocID="{E9686F61-9096-4E85-9CCC-D278EED0097E}" presName="sibTrans" presStyleCnt="0"/>
      <dgm:spPr/>
    </dgm:pt>
    <dgm:pt modelId="{92025CB3-6196-418B-B6A8-0E2FAAB062A3}" type="pres">
      <dgm:prSet presAssocID="{46055D49-CD12-4201-941C-02A529CA1E74}" presName="node" presStyleLbl="node1" presStyleIdx="5" presStyleCnt="9">
        <dgm:presLayoutVars>
          <dgm:bulletEnabled val="1"/>
        </dgm:presLayoutVars>
      </dgm:prSet>
      <dgm:spPr/>
      <dgm:t>
        <a:bodyPr/>
        <a:lstStyle/>
        <a:p>
          <a:endParaRPr lang="en-US"/>
        </a:p>
      </dgm:t>
    </dgm:pt>
    <dgm:pt modelId="{C85C7437-F74E-4501-A2E7-D6678783986A}" type="pres">
      <dgm:prSet presAssocID="{E238E0B5-26D6-4639-9AF4-A6E114CB4B33}" presName="sibTrans" presStyleCnt="0"/>
      <dgm:spPr/>
    </dgm:pt>
    <dgm:pt modelId="{ACEBF723-8D25-4DE9-BCC7-C99DE08E1C81}" type="pres">
      <dgm:prSet presAssocID="{DE1F0854-898D-4A2C-8F28-5D26ED0623E6}" presName="node" presStyleLbl="node1" presStyleIdx="6" presStyleCnt="9">
        <dgm:presLayoutVars>
          <dgm:bulletEnabled val="1"/>
        </dgm:presLayoutVars>
      </dgm:prSet>
      <dgm:spPr/>
      <dgm:t>
        <a:bodyPr/>
        <a:lstStyle/>
        <a:p>
          <a:endParaRPr lang="en-US"/>
        </a:p>
      </dgm:t>
    </dgm:pt>
    <dgm:pt modelId="{E9CBD030-7F85-49C3-B59C-ECD326226D83}" type="pres">
      <dgm:prSet presAssocID="{2611BCC3-B931-4EFE-99D0-E9B58E9ABA79}" presName="sibTrans" presStyleCnt="0"/>
      <dgm:spPr/>
    </dgm:pt>
    <dgm:pt modelId="{53C92812-A645-42DB-B6F7-EE045B4F95C4}" type="pres">
      <dgm:prSet presAssocID="{4126036A-2015-46F8-BA96-57AA94865AB7}" presName="node" presStyleLbl="node1" presStyleIdx="7" presStyleCnt="9">
        <dgm:presLayoutVars>
          <dgm:bulletEnabled val="1"/>
        </dgm:presLayoutVars>
      </dgm:prSet>
      <dgm:spPr/>
      <dgm:t>
        <a:bodyPr/>
        <a:lstStyle/>
        <a:p>
          <a:endParaRPr lang="es-CO"/>
        </a:p>
      </dgm:t>
    </dgm:pt>
    <dgm:pt modelId="{DB38872B-CA6B-47FA-915D-A513C2064A44}" type="pres">
      <dgm:prSet presAssocID="{98EEBA56-3202-4B05-9C1E-F9D803735561}" presName="sibTrans" presStyleCnt="0"/>
      <dgm:spPr/>
    </dgm:pt>
    <dgm:pt modelId="{C2F27D2D-BA50-4F03-81A1-6BB2A22977F7}" type="pres">
      <dgm:prSet presAssocID="{4481D73D-D913-4755-A3C2-F13538EDEB71}" presName="node" presStyleLbl="node1" presStyleIdx="8" presStyleCnt="9">
        <dgm:presLayoutVars>
          <dgm:bulletEnabled val="1"/>
        </dgm:presLayoutVars>
      </dgm:prSet>
      <dgm:spPr/>
      <dgm:t>
        <a:bodyPr/>
        <a:lstStyle/>
        <a:p>
          <a:endParaRPr lang="es-CO"/>
        </a:p>
      </dgm:t>
    </dgm:pt>
  </dgm:ptLst>
  <dgm:cxnLst>
    <dgm:cxn modelId="{65020916-707C-466E-8F6C-D8629FFE7C64}" type="presOf" srcId="{71520D58-5B96-47B0-95E9-8A1B476E8DCC}" destId="{0314473E-1D78-41AC-A87F-51E46A71881D}" srcOrd="0" destOrd="0" presId="urn:microsoft.com/office/officeart/2005/8/layout/default"/>
    <dgm:cxn modelId="{FFED9FEA-0F5B-4D2A-AA1E-E2886B337977}" type="presOf" srcId="{F6CF0302-83DB-4209-AB35-EB202B15C5F6}" destId="{72C544B1-B3EC-4F6B-903D-CFD14F3AC2DA}" srcOrd="0" destOrd="0" presId="urn:microsoft.com/office/officeart/2005/8/layout/default"/>
    <dgm:cxn modelId="{77429602-7AED-4D8D-BBFC-3893C35D1BA9}" type="presOf" srcId="{46055D49-CD12-4201-941C-02A529CA1E74}" destId="{92025CB3-6196-418B-B6A8-0E2FAAB062A3}" srcOrd="0" destOrd="0" presId="urn:microsoft.com/office/officeart/2005/8/layout/default"/>
    <dgm:cxn modelId="{F1569528-90CA-48A7-9520-A0DF09D25623}" srcId="{F6CF0302-83DB-4209-AB35-EB202B15C5F6}" destId="{71520D58-5B96-47B0-95E9-8A1B476E8DCC}" srcOrd="2" destOrd="0" parTransId="{F6628B68-A303-4149-B8D4-52EBBD274AE3}" sibTransId="{F4B9F1A7-8F89-44DE-9E36-197284EB5917}"/>
    <dgm:cxn modelId="{1290A56E-D1CD-4296-94C7-A6EA25958170}" srcId="{F6CF0302-83DB-4209-AB35-EB202B15C5F6}" destId="{5CC73FB4-0CB3-4857-96DA-123529451809}" srcOrd="0" destOrd="0" parTransId="{081DE918-A7FA-438C-97D0-42A312D56B5A}" sibTransId="{690E9905-10D1-400A-9162-1989C791E371}"/>
    <dgm:cxn modelId="{BE9F67AC-1F8A-476A-9149-76649E5DCEC4}" srcId="{F6CF0302-83DB-4209-AB35-EB202B15C5F6}" destId="{46055D49-CD12-4201-941C-02A529CA1E74}" srcOrd="5" destOrd="0" parTransId="{87CFF4AD-5A02-4420-951A-800632CDDB03}" sibTransId="{E238E0B5-26D6-4639-9AF4-A6E114CB4B33}"/>
    <dgm:cxn modelId="{18950E03-557A-4933-A345-63EEC9C1D372}" type="presOf" srcId="{26C33B97-4A9A-4D85-8CEB-865882445D80}" destId="{FD6547AD-AB74-4D49-905A-2F9C600237EF}" srcOrd="0" destOrd="0" presId="urn:microsoft.com/office/officeart/2005/8/layout/default"/>
    <dgm:cxn modelId="{B7457E75-1E25-476E-9F3F-AEECBB3459F2}" srcId="{F6CF0302-83DB-4209-AB35-EB202B15C5F6}" destId="{2F212E54-9A60-4E50-8BE8-654C8B125843}" srcOrd="3" destOrd="0" parTransId="{1AFD505E-B4D8-4BB2-A19C-44CC4942C783}" sibTransId="{9A02C977-BBC6-478A-A76A-C2DADDE0722B}"/>
    <dgm:cxn modelId="{844358A0-61BB-46F5-9772-31A2F52A7D35}" srcId="{F6CF0302-83DB-4209-AB35-EB202B15C5F6}" destId="{4481D73D-D913-4755-A3C2-F13538EDEB71}" srcOrd="8" destOrd="0" parTransId="{6EB09F5A-7DFA-4059-AF8C-FE7842000615}" sibTransId="{BC9E6694-D022-43F5-8AF5-7DE4C656E957}"/>
    <dgm:cxn modelId="{412E939F-D071-43B2-972B-F32480B9A65B}" type="presOf" srcId="{9306781F-DA82-46CA-B0DD-B378746D027A}" destId="{0D53C8FE-ECC7-440F-BEEA-B1F35F22CDCE}" srcOrd="0" destOrd="0" presId="urn:microsoft.com/office/officeart/2005/8/layout/default"/>
    <dgm:cxn modelId="{AFC5733D-E5C3-4841-A80C-99AE365C199A}" type="presOf" srcId="{2F212E54-9A60-4E50-8BE8-654C8B125843}" destId="{6F28BA67-7776-4121-ABF5-A81499714DF7}" srcOrd="0" destOrd="0" presId="urn:microsoft.com/office/officeart/2005/8/layout/default"/>
    <dgm:cxn modelId="{7F60E0F8-C90D-45C6-B121-144879325978}" srcId="{F6CF0302-83DB-4209-AB35-EB202B15C5F6}" destId="{26C33B97-4A9A-4D85-8CEB-865882445D80}" srcOrd="1" destOrd="0" parTransId="{266EA9D7-5865-461A-813A-9DD008164356}" sibTransId="{9EF8BA26-011B-4C24-B111-2490B2C2D04E}"/>
    <dgm:cxn modelId="{39B2F2A6-125D-4475-97A7-9A964B75B5CD}" type="presOf" srcId="{4126036A-2015-46F8-BA96-57AA94865AB7}" destId="{53C92812-A645-42DB-B6F7-EE045B4F95C4}" srcOrd="0" destOrd="0" presId="urn:microsoft.com/office/officeart/2005/8/layout/default"/>
    <dgm:cxn modelId="{F1C945DD-8A21-490B-91FE-B035D4EBDAD6}" type="presOf" srcId="{5CC73FB4-0CB3-4857-96DA-123529451809}" destId="{47CD720E-ABB6-43D2-BF6B-BBFFFC608237}" srcOrd="0" destOrd="0" presId="urn:microsoft.com/office/officeart/2005/8/layout/default"/>
    <dgm:cxn modelId="{31177296-E9F4-4081-8D07-2C9A5E93DB89}" srcId="{F6CF0302-83DB-4209-AB35-EB202B15C5F6}" destId="{9306781F-DA82-46CA-B0DD-B378746D027A}" srcOrd="4" destOrd="0" parTransId="{E6255951-D4C0-4C3B-B934-47B4DC2104BB}" sibTransId="{E9686F61-9096-4E85-9CCC-D278EED0097E}"/>
    <dgm:cxn modelId="{38C6B6BB-E0BA-45C6-80A7-6ACAF8EED936}" srcId="{F6CF0302-83DB-4209-AB35-EB202B15C5F6}" destId="{4126036A-2015-46F8-BA96-57AA94865AB7}" srcOrd="7" destOrd="0" parTransId="{7BAA0378-B097-4838-B688-835E14155D9D}" sibTransId="{98EEBA56-3202-4B05-9C1E-F9D803735561}"/>
    <dgm:cxn modelId="{75688956-BCD6-4A20-AEE3-1D375BD8079C}" type="presOf" srcId="{DE1F0854-898D-4A2C-8F28-5D26ED0623E6}" destId="{ACEBF723-8D25-4DE9-BCC7-C99DE08E1C81}" srcOrd="0" destOrd="0" presId="urn:microsoft.com/office/officeart/2005/8/layout/default"/>
    <dgm:cxn modelId="{47C46AFF-D16C-4B7F-82FC-F3CCBC12C042}" srcId="{F6CF0302-83DB-4209-AB35-EB202B15C5F6}" destId="{DE1F0854-898D-4A2C-8F28-5D26ED0623E6}" srcOrd="6" destOrd="0" parTransId="{5FE3998F-1579-4716-BF44-68CED8E97E2F}" sibTransId="{2611BCC3-B931-4EFE-99D0-E9B58E9ABA79}"/>
    <dgm:cxn modelId="{BBFC3AD6-0380-4C91-B947-11757DCA5E81}" type="presOf" srcId="{4481D73D-D913-4755-A3C2-F13538EDEB71}" destId="{C2F27D2D-BA50-4F03-81A1-6BB2A22977F7}" srcOrd="0" destOrd="0" presId="urn:microsoft.com/office/officeart/2005/8/layout/default"/>
    <dgm:cxn modelId="{89DA5699-A971-40AA-A0C6-C7645FFA045D}" type="presParOf" srcId="{72C544B1-B3EC-4F6B-903D-CFD14F3AC2DA}" destId="{47CD720E-ABB6-43D2-BF6B-BBFFFC608237}" srcOrd="0" destOrd="0" presId="urn:microsoft.com/office/officeart/2005/8/layout/default"/>
    <dgm:cxn modelId="{9A65344C-51EB-4388-AA4F-74B5FA255A6F}" type="presParOf" srcId="{72C544B1-B3EC-4F6B-903D-CFD14F3AC2DA}" destId="{C744990F-9898-48E6-B332-065044C1D1C7}" srcOrd="1" destOrd="0" presId="urn:microsoft.com/office/officeart/2005/8/layout/default"/>
    <dgm:cxn modelId="{667EE7D7-A47D-44C2-A1C1-1A409447CAAB}" type="presParOf" srcId="{72C544B1-B3EC-4F6B-903D-CFD14F3AC2DA}" destId="{FD6547AD-AB74-4D49-905A-2F9C600237EF}" srcOrd="2" destOrd="0" presId="urn:microsoft.com/office/officeart/2005/8/layout/default"/>
    <dgm:cxn modelId="{8213343A-4540-4331-B92C-E821A95A2A0F}" type="presParOf" srcId="{72C544B1-B3EC-4F6B-903D-CFD14F3AC2DA}" destId="{6AAA8EC0-D4E4-44CE-B561-7A4B47D04B20}" srcOrd="3" destOrd="0" presId="urn:microsoft.com/office/officeart/2005/8/layout/default"/>
    <dgm:cxn modelId="{F9E827F3-7022-43D1-B206-9149EE42F03F}" type="presParOf" srcId="{72C544B1-B3EC-4F6B-903D-CFD14F3AC2DA}" destId="{0314473E-1D78-41AC-A87F-51E46A71881D}" srcOrd="4" destOrd="0" presId="urn:microsoft.com/office/officeart/2005/8/layout/default"/>
    <dgm:cxn modelId="{530D9BDC-7C2E-4815-8156-C98051465B2F}" type="presParOf" srcId="{72C544B1-B3EC-4F6B-903D-CFD14F3AC2DA}" destId="{B0840511-06F7-4B3B-8BCC-2D6CD3B8CF53}" srcOrd="5" destOrd="0" presId="urn:microsoft.com/office/officeart/2005/8/layout/default"/>
    <dgm:cxn modelId="{D037FBF3-7F7D-4367-AF46-34C33AA97FD8}" type="presParOf" srcId="{72C544B1-B3EC-4F6B-903D-CFD14F3AC2DA}" destId="{6F28BA67-7776-4121-ABF5-A81499714DF7}" srcOrd="6" destOrd="0" presId="urn:microsoft.com/office/officeart/2005/8/layout/default"/>
    <dgm:cxn modelId="{1E788647-C158-4D8B-AE0F-EE19B5A2A197}" type="presParOf" srcId="{72C544B1-B3EC-4F6B-903D-CFD14F3AC2DA}" destId="{8FC5A497-14FE-4D3D-8F06-9415352F2C5E}" srcOrd="7" destOrd="0" presId="urn:microsoft.com/office/officeart/2005/8/layout/default"/>
    <dgm:cxn modelId="{C6AE9E9E-3695-4BE6-B079-FD2CDFADC2D1}" type="presParOf" srcId="{72C544B1-B3EC-4F6B-903D-CFD14F3AC2DA}" destId="{0D53C8FE-ECC7-440F-BEEA-B1F35F22CDCE}" srcOrd="8" destOrd="0" presId="urn:microsoft.com/office/officeart/2005/8/layout/default"/>
    <dgm:cxn modelId="{0A70C119-F75E-4E5C-8787-CC1F2E61A9C2}" type="presParOf" srcId="{72C544B1-B3EC-4F6B-903D-CFD14F3AC2DA}" destId="{AA0A8E63-DB0A-4BAF-B69C-13822F033315}" srcOrd="9" destOrd="0" presId="urn:microsoft.com/office/officeart/2005/8/layout/default"/>
    <dgm:cxn modelId="{4377CEF3-91DB-4A5E-96F4-BF6B7B243172}" type="presParOf" srcId="{72C544B1-B3EC-4F6B-903D-CFD14F3AC2DA}" destId="{92025CB3-6196-418B-B6A8-0E2FAAB062A3}" srcOrd="10" destOrd="0" presId="urn:microsoft.com/office/officeart/2005/8/layout/default"/>
    <dgm:cxn modelId="{871C4DBE-D260-40F7-88D7-97E439A409BC}" type="presParOf" srcId="{72C544B1-B3EC-4F6B-903D-CFD14F3AC2DA}" destId="{C85C7437-F74E-4501-A2E7-D6678783986A}" srcOrd="11" destOrd="0" presId="urn:microsoft.com/office/officeart/2005/8/layout/default"/>
    <dgm:cxn modelId="{933C3C85-5B44-4493-80E0-B76A9B453DD2}" type="presParOf" srcId="{72C544B1-B3EC-4F6B-903D-CFD14F3AC2DA}" destId="{ACEBF723-8D25-4DE9-BCC7-C99DE08E1C81}" srcOrd="12" destOrd="0" presId="urn:microsoft.com/office/officeart/2005/8/layout/default"/>
    <dgm:cxn modelId="{E30DEDDB-8DED-4D04-97F7-4AB1497D85C0}" type="presParOf" srcId="{72C544B1-B3EC-4F6B-903D-CFD14F3AC2DA}" destId="{E9CBD030-7F85-49C3-B59C-ECD326226D83}" srcOrd="13" destOrd="0" presId="urn:microsoft.com/office/officeart/2005/8/layout/default"/>
    <dgm:cxn modelId="{8CB9AB16-A5D2-443A-99A4-5A333994FB50}" type="presParOf" srcId="{72C544B1-B3EC-4F6B-903D-CFD14F3AC2DA}" destId="{53C92812-A645-42DB-B6F7-EE045B4F95C4}" srcOrd="14" destOrd="0" presId="urn:microsoft.com/office/officeart/2005/8/layout/default"/>
    <dgm:cxn modelId="{7411B618-DF01-440B-90E0-F405ABD131F4}" type="presParOf" srcId="{72C544B1-B3EC-4F6B-903D-CFD14F3AC2DA}" destId="{DB38872B-CA6B-47FA-915D-A513C2064A44}" srcOrd="15" destOrd="0" presId="urn:microsoft.com/office/officeart/2005/8/layout/default"/>
    <dgm:cxn modelId="{73D49602-18BA-465F-AD44-4E0198A81C70}" type="presParOf" srcId="{72C544B1-B3EC-4F6B-903D-CFD14F3AC2DA}" destId="{C2F27D2D-BA50-4F03-81A1-6BB2A22977F7}" srcOrd="16"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47590ACF-7C50-42D2-82FC-49308D115E6B}" type="doc">
      <dgm:prSet loTypeId="urn:microsoft.com/office/officeart/2005/8/layout/hList1" loCatId="list" qsTypeId="urn:microsoft.com/office/officeart/2005/8/quickstyle/3d2" qsCatId="3D" csTypeId="urn:microsoft.com/office/officeart/2005/8/colors/accent5_2" csCatId="accent5" phldr="1"/>
      <dgm:spPr/>
      <dgm:t>
        <a:bodyPr/>
        <a:lstStyle/>
        <a:p>
          <a:endParaRPr lang="en-US"/>
        </a:p>
      </dgm:t>
    </dgm:pt>
    <dgm:pt modelId="{4B1707C9-4994-49D4-8D03-348A6352F175}">
      <dgm:prSet phldrT="[Text]"/>
      <dgm:spPr/>
      <dgm:t>
        <a:bodyPr/>
        <a:lstStyle/>
        <a:p>
          <a:r>
            <a:rPr lang="es-MX" dirty="0" smtClean="0"/>
            <a:t>FY09</a:t>
          </a:r>
          <a:endParaRPr lang="en-US" dirty="0"/>
        </a:p>
      </dgm:t>
    </dgm:pt>
    <dgm:pt modelId="{6EA926A0-47C1-4805-9CCA-85B4D75B2BCA}" type="parTrans" cxnId="{1645963F-095D-44F3-81F1-194282A66FB3}">
      <dgm:prSet/>
      <dgm:spPr/>
      <dgm:t>
        <a:bodyPr/>
        <a:lstStyle/>
        <a:p>
          <a:endParaRPr lang="en-US"/>
        </a:p>
      </dgm:t>
    </dgm:pt>
    <dgm:pt modelId="{439D1FCF-D09C-4972-95F7-66A99C640FBE}" type="sibTrans" cxnId="{1645963F-095D-44F3-81F1-194282A66FB3}">
      <dgm:prSet/>
      <dgm:spPr/>
      <dgm:t>
        <a:bodyPr/>
        <a:lstStyle/>
        <a:p>
          <a:endParaRPr lang="en-US"/>
        </a:p>
      </dgm:t>
    </dgm:pt>
    <dgm:pt modelId="{569211F2-4BE8-4902-A351-6E408527256E}">
      <dgm:prSet/>
      <dgm:spPr/>
      <dgm:t>
        <a:bodyPr/>
        <a:lstStyle/>
        <a:p>
          <a:r>
            <a:rPr lang="es-MX" noProof="0" dirty="0" smtClean="0"/>
            <a:t>Seguimiento de Oportunidades en Conjunto</a:t>
          </a:r>
          <a:endParaRPr lang="es-MX" noProof="0" dirty="0"/>
        </a:p>
      </dgm:t>
    </dgm:pt>
    <dgm:pt modelId="{BEC03EF7-BBDC-444A-BF1E-C9BDDAABE40B}" type="parTrans" cxnId="{7BBC7EE9-95D5-4368-BDD7-949E27532639}">
      <dgm:prSet/>
      <dgm:spPr/>
      <dgm:t>
        <a:bodyPr/>
        <a:lstStyle/>
        <a:p>
          <a:endParaRPr lang="en-US"/>
        </a:p>
      </dgm:t>
    </dgm:pt>
    <dgm:pt modelId="{7D33B945-891D-4857-B2CB-306AC593BA77}" type="sibTrans" cxnId="{7BBC7EE9-95D5-4368-BDD7-949E27532639}">
      <dgm:prSet/>
      <dgm:spPr/>
      <dgm:t>
        <a:bodyPr/>
        <a:lstStyle/>
        <a:p>
          <a:endParaRPr lang="en-US"/>
        </a:p>
      </dgm:t>
    </dgm:pt>
    <dgm:pt modelId="{D9153746-690B-44C3-B27E-5A86E91A1302}">
      <dgm:prSet/>
      <dgm:spPr/>
      <dgm:t>
        <a:bodyPr/>
        <a:lstStyle/>
        <a:p>
          <a:r>
            <a:rPr lang="es-MX" noProof="0" dirty="0" smtClean="0"/>
            <a:t>Compartir cuentas foco de Servicios</a:t>
          </a:r>
          <a:endParaRPr lang="es-MX" noProof="0" dirty="0"/>
        </a:p>
      </dgm:t>
    </dgm:pt>
    <dgm:pt modelId="{5923A37B-559B-4891-82A6-0594F09EC38E}" type="parTrans" cxnId="{D9B8732C-43C8-4B87-B13E-C1EBED3A7C1B}">
      <dgm:prSet/>
      <dgm:spPr/>
      <dgm:t>
        <a:bodyPr/>
        <a:lstStyle/>
        <a:p>
          <a:endParaRPr lang="en-US"/>
        </a:p>
      </dgm:t>
    </dgm:pt>
    <dgm:pt modelId="{906B90EB-61B1-424E-AFA5-2F29417B143F}" type="sibTrans" cxnId="{D9B8732C-43C8-4B87-B13E-C1EBED3A7C1B}">
      <dgm:prSet/>
      <dgm:spPr/>
      <dgm:t>
        <a:bodyPr/>
        <a:lstStyle/>
        <a:p>
          <a:endParaRPr lang="en-US"/>
        </a:p>
      </dgm:t>
    </dgm:pt>
    <dgm:pt modelId="{D72EA053-E738-4995-BBB8-72C97DCE3DB1}">
      <dgm:prSet/>
      <dgm:spPr/>
      <dgm:t>
        <a:bodyPr/>
        <a:lstStyle/>
        <a:p>
          <a:r>
            <a:rPr lang="es-MX" noProof="0" dirty="0" smtClean="0"/>
            <a:t>Evaluación de recursos</a:t>
          </a:r>
          <a:endParaRPr lang="es-MX" noProof="0" dirty="0"/>
        </a:p>
      </dgm:t>
    </dgm:pt>
    <dgm:pt modelId="{6B2E25BE-4F92-4BDD-A973-23C03EF7F046}" type="parTrans" cxnId="{1E8FC584-B09C-4790-BA53-7CF989441A11}">
      <dgm:prSet/>
      <dgm:spPr/>
      <dgm:t>
        <a:bodyPr/>
        <a:lstStyle/>
        <a:p>
          <a:endParaRPr lang="en-US"/>
        </a:p>
      </dgm:t>
    </dgm:pt>
    <dgm:pt modelId="{0BE8E084-333C-46F7-9B82-25EC10BC29E0}" type="sibTrans" cxnId="{1E8FC584-B09C-4790-BA53-7CF989441A11}">
      <dgm:prSet/>
      <dgm:spPr/>
      <dgm:t>
        <a:bodyPr/>
        <a:lstStyle/>
        <a:p>
          <a:endParaRPr lang="en-US"/>
        </a:p>
      </dgm:t>
    </dgm:pt>
    <dgm:pt modelId="{7656C08D-FFC7-4196-8E76-E59758798071}">
      <dgm:prSet phldrT="[Text]"/>
      <dgm:spPr/>
      <dgm:t>
        <a:bodyPr/>
        <a:lstStyle/>
        <a:p>
          <a:r>
            <a:rPr lang="es-MX" noProof="0" dirty="0" smtClean="0"/>
            <a:t>Transferencia de Ofertas a Socios</a:t>
          </a:r>
          <a:endParaRPr lang="es-MX" noProof="0" dirty="0"/>
        </a:p>
      </dgm:t>
    </dgm:pt>
    <dgm:pt modelId="{50AC80EB-4115-47B3-B9A0-91C3CD86AA71}" type="parTrans" cxnId="{A4F37CB9-075E-4C55-AB44-3E1E0CD16610}">
      <dgm:prSet/>
      <dgm:spPr/>
      <dgm:t>
        <a:bodyPr/>
        <a:lstStyle/>
        <a:p>
          <a:endParaRPr lang="es-CO"/>
        </a:p>
      </dgm:t>
    </dgm:pt>
    <dgm:pt modelId="{C7AB485B-3BCF-4DD7-8837-33FE0FC87A82}" type="sibTrans" cxnId="{A4F37CB9-075E-4C55-AB44-3E1E0CD16610}">
      <dgm:prSet/>
      <dgm:spPr/>
      <dgm:t>
        <a:bodyPr/>
        <a:lstStyle/>
        <a:p>
          <a:endParaRPr lang="es-CO"/>
        </a:p>
      </dgm:t>
    </dgm:pt>
    <dgm:pt modelId="{C8129524-FABA-40A9-81F1-30FD1336A5BB}">
      <dgm:prSet/>
      <dgm:spPr/>
      <dgm:t>
        <a:bodyPr/>
        <a:lstStyle/>
        <a:p>
          <a:r>
            <a:rPr lang="es-MX" noProof="0" dirty="0" smtClean="0"/>
            <a:t>Compartir Resultados de CPE</a:t>
          </a:r>
          <a:endParaRPr lang="es-MX" noProof="0" dirty="0"/>
        </a:p>
      </dgm:t>
    </dgm:pt>
    <dgm:pt modelId="{749311D8-AFAF-46BE-8039-949A1084625F}" type="parTrans" cxnId="{BA337C05-B328-43B6-9210-4CB76EFC02D3}">
      <dgm:prSet/>
      <dgm:spPr/>
      <dgm:t>
        <a:bodyPr/>
        <a:lstStyle/>
        <a:p>
          <a:endParaRPr lang="es-CO"/>
        </a:p>
      </dgm:t>
    </dgm:pt>
    <dgm:pt modelId="{EA7AA96D-59EB-4F31-AB59-25FA91236ECA}" type="sibTrans" cxnId="{BA337C05-B328-43B6-9210-4CB76EFC02D3}">
      <dgm:prSet/>
      <dgm:spPr/>
      <dgm:t>
        <a:bodyPr/>
        <a:lstStyle/>
        <a:p>
          <a:endParaRPr lang="es-CO"/>
        </a:p>
      </dgm:t>
    </dgm:pt>
    <dgm:pt modelId="{72EB5275-948B-447F-B20C-C28C9DA0EE39}">
      <dgm:prSet/>
      <dgm:spPr/>
      <dgm:t>
        <a:bodyPr/>
        <a:lstStyle/>
        <a:p>
          <a:r>
            <a:rPr lang="es-MX" noProof="0" dirty="0" smtClean="0"/>
            <a:t>Orange </a:t>
          </a:r>
          <a:r>
            <a:rPr lang="es-MX" noProof="0" dirty="0" err="1" smtClean="0"/>
            <a:t>Badge</a:t>
          </a:r>
          <a:r>
            <a:rPr lang="es-MX" noProof="0" dirty="0" smtClean="0"/>
            <a:t> – Exploración en LATAM</a:t>
          </a:r>
          <a:endParaRPr lang="es-MX" noProof="0" dirty="0"/>
        </a:p>
      </dgm:t>
    </dgm:pt>
    <dgm:pt modelId="{054C86DF-C0A8-4CBC-8163-B2FB92962FC2}" type="parTrans" cxnId="{14B93A64-42D7-4BB9-9049-66CE7B8B9F0A}">
      <dgm:prSet/>
      <dgm:spPr/>
      <dgm:t>
        <a:bodyPr/>
        <a:lstStyle/>
        <a:p>
          <a:endParaRPr lang="es-CO"/>
        </a:p>
      </dgm:t>
    </dgm:pt>
    <dgm:pt modelId="{62F26548-0730-47F3-A468-A61EE3E9FEAA}" type="sibTrans" cxnId="{14B93A64-42D7-4BB9-9049-66CE7B8B9F0A}">
      <dgm:prSet/>
      <dgm:spPr/>
      <dgm:t>
        <a:bodyPr/>
        <a:lstStyle/>
        <a:p>
          <a:endParaRPr lang="es-CO"/>
        </a:p>
      </dgm:t>
    </dgm:pt>
    <dgm:pt modelId="{9578DAE1-E3DF-4C30-B596-ED91E7CF7141}" type="pres">
      <dgm:prSet presAssocID="{47590ACF-7C50-42D2-82FC-49308D115E6B}" presName="Name0" presStyleCnt="0">
        <dgm:presLayoutVars>
          <dgm:dir/>
          <dgm:animLvl val="lvl"/>
          <dgm:resizeHandles val="exact"/>
        </dgm:presLayoutVars>
      </dgm:prSet>
      <dgm:spPr/>
      <dgm:t>
        <a:bodyPr/>
        <a:lstStyle/>
        <a:p>
          <a:endParaRPr lang="en-US"/>
        </a:p>
      </dgm:t>
    </dgm:pt>
    <dgm:pt modelId="{C4089739-4999-4933-B9F2-A3201C04981A}" type="pres">
      <dgm:prSet presAssocID="{4B1707C9-4994-49D4-8D03-348A6352F175}" presName="composite" presStyleCnt="0"/>
      <dgm:spPr/>
    </dgm:pt>
    <dgm:pt modelId="{0E191801-800C-4B8D-91AF-C7779D75AFA9}" type="pres">
      <dgm:prSet presAssocID="{4B1707C9-4994-49D4-8D03-348A6352F175}" presName="parTx" presStyleLbl="alignNode1" presStyleIdx="0" presStyleCnt="1">
        <dgm:presLayoutVars>
          <dgm:chMax val="0"/>
          <dgm:chPref val="0"/>
          <dgm:bulletEnabled val="1"/>
        </dgm:presLayoutVars>
      </dgm:prSet>
      <dgm:spPr/>
      <dgm:t>
        <a:bodyPr/>
        <a:lstStyle/>
        <a:p>
          <a:endParaRPr lang="en-US"/>
        </a:p>
      </dgm:t>
    </dgm:pt>
    <dgm:pt modelId="{3B0A6DC9-401E-40A3-B31F-E031B0C13CA3}" type="pres">
      <dgm:prSet presAssocID="{4B1707C9-4994-49D4-8D03-348A6352F175}" presName="desTx" presStyleLbl="alignAccFollowNode1" presStyleIdx="0" presStyleCnt="1">
        <dgm:presLayoutVars>
          <dgm:bulletEnabled val="1"/>
        </dgm:presLayoutVars>
      </dgm:prSet>
      <dgm:spPr/>
      <dgm:t>
        <a:bodyPr/>
        <a:lstStyle/>
        <a:p>
          <a:endParaRPr lang="en-US"/>
        </a:p>
      </dgm:t>
    </dgm:pt>
  </dgm:ptLst>
  <dgm:cxnLst>
    <dgm:cxn modelId="{DA19AF0E-FF83-43DC-963F-E9FDBE296A9A}" type="presOf" srcId="{D9153746-690B-44C3-B27E-5A86E91A1302}" destId="{3B0A6DC9-401E-40A3-B31F-E031B0C13CA3}" srcOrd="0" destOrd="2" presId="urn:microsoft.com/office/officeart/2005/8/layout/hList1"/>
    <dgm:cxn modelId="{1645963F-095D-44F3-81F1-194282A66FB3}" srcId="{47590ACF-7C50-42D2-82FC-49308D115E6B}" destId="{4B1707C9-4994-49D4-8D03-348A6352F175}" srcOrd="0" destOrd="0" parTransId="{6EA926A0-47C1-4805-9CCA-85B4D75B2BCA}" sibTransId="{439D1FCF-D09C-4972-95F7-66A99C640FBE}"/>
    <dgm:cxn modelId="{9366F205-AF06-443E-86D0-D0B5ED4C7F89}" type="presOf" srcId="{D72EA053-E738-4995-BBB8-72C97DCE3DB1}" destId="{3B0A6DC9-401E-40A3-B31F-E031B0C13CA3}" srcOrd="0" destOrd="3" presId="urn:microsoft.com/office/officeart/2005/8/layout/hList1"/>
    <dgm:cxn modelId="{9832A2BD-CBFF-494A-886E-C545CA2464F2}" type="presOf" srcId="{C8129524-FABA-40A9-81F1-30FD1336A5BB}" destId="{3B0A6DC9-401E-40A3-B31F-E031B0C13CA3}" srcOrd="0" destOrd="5" presId="urn:microsoft.com/office/officeart/2005/8/layout/hList1"/>
    <dgm:cxn modelId="{399EEB5B-3530-4E6A-AE25-CC4E3E31CA5F}" type="presOf" srcId="{7656C08D-FFC7-4196-8E76-E59758798071}" destId="{3B0A6DC9-401E-40A3-B31F-E031B0C13CA3}" srcOrd="0" destOrd="0" presId="urn:microsoft.com/office/officeart/2005/8/layout/hList1"/>
    <dgm:cxn modelId="{9BAE17EE-9A54-4988-B144-B090394E5C6A}" type="presOf" srcId="{72EB5275-948B-447F-B20C-C28C9DA0EE39}" destId="{3B0A6DC9-401E-40A3-B31F-E031B0C13CA3}" srcOrd="0" destOrd="4" presId="urn:microsoft.com/office/officeart/2005/8/layout/hList1"/>
    <dgm:cxn modelId="{275B7EF5-461C-4394-8134-779C9B05A9B8}" type="presOf" srcId="{569211F2-4BE8-4902-A351-6E408527256E}" destId="{3B0A6DC9-401E-40A3-B31F-E031B0C13CA3}" srcOrd="0" destOrd="1" presId="urn:microsoft.com/office/officeart/2005/8/layout/hList1"/>
    <dgm:cxn modelId="{BAF3A900-E37C-43D2-AF2A-64E58DF6B771}" type="presOf" srcId="{4B1707C9-4994-49D4-8D03-348A6352F175}" destId="{0E191801-800C-4B8D-91AF-C7779D75AFA9}" srcOrd="0" destOrd="0" presId="urn:microsoft.com/office/officeart/2005/8/layout/hList1"/>
    <dgm:cxn modelId="{7BBC7EE9-95D5-4368-BDD7-949E27532639}" srcId="{4B1707C9-4994-49D4-8D03-348A6352F175}" destId="{569211F2-4BE8-4902-A351-6E408527256E}" srcOrd="1" destOrd="0" parTransId="{BEC03EF7-BBDC-444A-BF1E-C9BDDAABE40B}" sibTransId="{7D33B945-891D-4857-B2CB-306AC593BA77}"/>
    <dgm:cxn modelId="{1E8FC584-B09C-4790-BA53-7CF989441A11}" srcId="{4B1707C9-4994-49D4-8D03-348A6352F175}" destId="{D72EA053-E738-4995-BBB8-72C97DCE3DB1}" srcOrd="3" destOrd="0" parTransId="{6B2E25BE-4F92-4BDD-A973-23C03EF7F046}" sibTransId="{0BE8E084-333C-46F7-9B82-25EC10BC29E0}"/>
    <dgm:cxn modelId="{D9B8732C-43C8-4B87-B13E-C1EBED3A7C1B}" srcId="{4B1707C9-4994-49D4-8D03-348A6352F175}" destId="{D9153746-690B-44C3-B27E-5A86E91A1302}" srcOrd="2" destOrd="0" parTransId="{5923A37B-559B-4891-82A6-0594F09EC38E}" sibTransId="{906B90EB-61B1-424E-AFA5-2F29417B143F}"/>
    <dgm:cxn modelId="{BA337C05-B328-43B6-9210-4CB76EFC02D3}" srcId="{4B1707C9-4994-49D4-8D03-348A6352F175}" destId="{C8129524-FABA-40A9-81F1-30FD1336A5BB}" srcOrd="5" destOrd="0" parTransId="{749311D8-AFAF-46BE-8039-949A1084625F}" sibTransId="{EA7AA96D-59EB-4F31-AB59-25FA91236ECA}"/>
    <dgm:cxn modelId="{14B93A64-42D7-4BB9-9049-66CE7B8B9F0A}" srcId="{4B1707C9-4994-49D4-8D03-348A6352F175}" destId="{72EB5275-948B-447F-B20C-C28C9DA0EE39}" srcOrd="4" destOrd="0" parTransId="{054C86DF-C0A8-4CBC-8163-B2FB92962FC2}" sibTransId="{62F26548-0730-47F3-A468-A61EE3E9FEAA}"/>
    <dgm:cxn modelId="{A4F37CB9-075E-4C55-AB44-3E1E0CD16610}" srcId="{4B1707C9-4994-49D4-8D03-348A6352F175}" destId="{7656C08D-FFC7-4196-8E76-E59758798071}" srcOrd="0" destOrd="0" parTransId="{50AC80EB-4115-47B3-B9A0-91C3CD86AA71}" sibTransId="{C7AB485B-3BCF-4DD7-8837-33FE0FC87A82}"/>
    <dgm:cxn modelId="{60F9D7C9-A306-40AD-A949-036CD965A599}" type="presOf" srcId="{47590ACF-7C50-42D2-82FC-49308D115E6B}" destId="{9578DAE1-E3DF-4C30-B596-ED91E7CF7141}" srcOrd="0" destOrd="0" presId="urn:microsoft.com/office/officeart/2005/8/layout/hList1"/>
    <dgm:cxn modelId="{E7D00F62-E0B3-4B00-9488-21A293EE1FA6}" type="presParOf" srcId="{9578DAE1-E3DF-4C30-B596-ED91E7CF7141}" destId="{C4089739-4999-4933-B9F2-A3201C04981A}" srcOrd="0" destOrd="0" presId="urn:microsoft.com/office/officeart/2005/8/layout/hList1"/>
    <dgm:cxn modelId="{68AA97EA-D2C7-4FF7-BF57-764E72E1A236}" type="presParOf" srcId="{C4089739-4999-4933-B9F2-A3201C04981A}" destId="{0E191801-800C-4B8D-91AF-C7779D75AFA9}" srcOrd="0" destOrd="0" presId="urn:microsoft.com/office/officeart/2005/8/layout/hList1"/>
    <dgm:cxn modelId="{FDE33692-7958-4B07-9BF5-5DAA0BC196B9}" type="presParOf" srcId="{C4089739-4999-4933-B9F2-A3201C04981A}" destId="{3B0A6DC9-401E-40A3-B31F-E031B0C13CA3}" srcOrd="1" destOrd="0" presId="urn:microsoft.com/office/officeart/2005/8/layout/hList1"/>
  </dgm:cxnLst>
  <dgm:bg/>
  <dgm:whole/>
</dgm:dataModel>
</file>

<file path=ppt/diagrams/data3.xml><?xml version="1.0" encoding="utf-8"?>
<dgm:dataModel xmlns:dgm="http://schemas.openxmlformats.org/drawingml/2006/diagram" xmlns:a="http://schemas.openxmlformats.org/drawingml/2006/main">
  <dgm:ptLst>
    <dgm:pt modelId="{7D0ABF34-F745-46DF-A2CD-945E02AD39BB}" type="doc">
      <dgm:prSet loTypeId="urn:microsoft.com/office/officeart/2005/8/layout/chevron1" loCatId="process" qsTypeId="urn:microsoft.com/office/officeart/2005/8/quickstyle/3d1" qsCatId="3D" csTypeId="urn:microsoft.com/office/officeart/2005/8/colors/accent1_5" csCatId="accent1" phldr="1"/>
      <dgm:spPr/>
    </dgm:pt>
    <dgm:pt modelId="{DAB8DEC8-1FD9-4031-A39F-C992AA287A55}">
      <dgm:prSet phldrT="[Text]" custT="1"/>
      <dgm:spPr>
        <a:solidFill>
          <a:schemeClr val="accent1">
            <a:lumMod val="75000"/>
          </a:schemeClr>
        </a:solidFill>
      </dgm:spPr>
      <dgm:t>
        <a:bodyPr/>
        <a:lstStyle/>
        <a:p>
          <a:r>
            <a:rPr lang="en-US" sz="2000" dirty="0" smtClean="0"/>
            <a:t>Vision</a:t>
          </a:r>
          <a:endParaRPr lang="en-US" sz="2000" dirty="0"/>
        </a:p>
      </dgm:t>
    </dgm:pt>
    <dgm:pt modelId="{FB1D6702-6D2C-4082-A922-EA244C0063C8}" type="parTrans" cxnId="{E6C620AD-4509-4D56-B971-6308AC3BE36C}">
      <dgm:prSet/>
      <dgm:spPr/>
      <dgm:t>
        <a:bodyPr/>
        <a:lstStyle/>
        <a:p>
          <a:endParaRPr lang="en-US" sz="1400"/>
        </a:p>
      </dgm:t>
    </dgm:pt>
    <dgm:pt modelId="{689ABFA3-9109-435A-9497-C220B0A57B07}" type="sibTrans" cxnId="{E6C620AD-4509-4D56-B971-6308AC3BE36C}">
      <dgm:prSet/>
      <dgm:spPr/>
      <dgm:t>
        <a:bodyPr/>
        <a:lstStyle/>
        <a:p>
          <a:endParaRPr lang="en-US" sz="1400"/>
        </a:p>
      </dgm:t>
    </dgm:pt>
    <dgm:pt modelId="{F7271540-2060-4EAF-AC88-C3A7D510BB19}">
      <dgm:prSet phldrT="[Text]" custT="1"/>
      <dgm:spPr>
        <a:solidFill>
          <a:schemeClr val="accent1"/>
        </a:solidFill>
      </dgm:spPr>
      <dgm:t>
        <a:bodyPr/>
        <a:lstStyle/>
        <a:p>
          <a:r>
            <a:rPr lang="es-MX" sz="3200" noProof="0" dirty="0" smtClean="0"/>
            <a:t>  </a:t>
          </a:r>
          <a:r>
            <a:rPr lang="es-MX" sz="2000" noProof="0" dirty="0" smtClean="0"/>
            <a:t>Planeación</a:t>
          </a:r>
          <a:r>
            <a:rPr lang="es-MX" sz="3200" noProof="0" dirty="0" smtClean="0"/>
            <a:t>	</a:t>
          </a:r>
          <a:endParaRPr lang="es-MX" sz="3200" noProof="0" dirty="0"/>
        </a:p>
      </dgm:t>
    </dgm:pt>
    <dgm:pt modelId="{D4D6EA3F-DE9C-4239-AE27-688DE8004C20}" type="parTrans" cxnId="{346C4450-6CF3-44FA-8293-9737CD6BE24F}">
      <dgm:prSet/>
      <dgm:spPr/>
      <dgm:t>
        <a:bodyPr/>
        <a:lstStyle/>
        <a:p>
          <a:endParaRPr lang="en-US" sz="1400"/>
        </a:p>
      </dgm:t>
    </dgm:pt>
    <dgm:pt modelId="{99557242-68DD-491A-A15B-EFEA04AA9465}" type="sibTrans" cxnId="{346C4450-6CF3-44FA-8293-9737CD6BE24F}">
      <dgm:prSet/>
      <dgm:spPr/>
      <dgm:t>
        <a:bodyPr/>
        <a:lstStyle/>
        <a:p>
          <a:endParaRPr lang="en-US" sz="1400"/>
        </a:p>
      </dgm:t>
    </dgm:pt>
    <dgm:pt modelId="{8AB2DAFF-A714-4B9C-B7E1-E446F8752ABB}">
      <dgm:prSet phldrT="[Text]" custT="1"/>
      <dgm:spPr>
        <a:solidFill>
          <a:schemeClr val="accent1">
            <a:lumMod val="60000"/>
            <a:lumOff val="40000"/>
          </a:schemeClr>
        </a:solidFill>
      </dgm:spPr>
      <dgm:t>
        <a:bodyPr/>
        <a:lstStyle/>
        <a:p>
          <a:r>
            <a:rPr lang="es-MX" sz="2000" noProof="0" dirty="0" smtClean="0"/>
            <a:t>Construir, Implementar y Optimizar</a:t>
          </a:r>
          <a:endParaRPr lang="es-MX" sz="2000" noProof="0" dirty="0"/>
        </a:p>
      </dgm:t>
    </dgm:pt>
    <dgm:pt modelId="{2375A87C-9348-423E-8F7D-807FFF9D1F1E}" type="parTrans" cxnId="{4448F3BB-5718-424D-B705-C2C64E07FF08}">
      <dgm:prSet/>
      <dgm:spPr/>
      <dgm:t>
        <a:bodyPr/>
        <a:lstStyle/>
        <a:p>
          <a:endParaRPr lang="en-US" sz="1400"/>
        </a:p>
      </dgm:t>
    </dgm:pt>
    <dgm:pt modelId="{AF6B0576-5447-4F69-ACAC-01984FC7E503}" type="sibTrans" cxnId="{4448F3BB-5718-424D-B705-C2C64E07FF08}">
      <dgm:prSet/>
      <dgm:spPr/>
      <dgm:t>
        <a:bodyPr/>
        <a:lstStyle/>
        <a:p>
          <a:endParaRPr lang="en-US" sz="1400"/>
        </a:p>
      </dgm:t>
    </dgm:pt>
    <dgm:pt modelId="{B63D6682-CF96-405C-9BE9-53DF0109682C}" type="pres">
      <dgm:prSet presAssocID="{7D0ABF34-F745-46DF-A2CD-945E02AD39BB}" presName="Name0" presStyleCnt="0">
        <dgm:presLayoutVars>
          <dgm:dir/>
          <dgm:animLvl val="lvl"/>
          <dgm:resizeHandles val="exact"/>
        </dgm:presLayoutVars>
      </dgm:prSet>
      <dgm:spPr/>
    </dgm:pt>
    <dgm:pt modelId="{AC8A1D95-17AA-4199-B1AF-D4E1EFDE2A83}" type="pres">
      <dgm:prSet presAssocID="{DAB8DEC8-1FD9-4031-A39F-C992AA287A55}" presName="parTxOnly" presStyleLbl="node1" presStyleIdx="0" presStyleCnt="3" custLinFactX="-9122" custLinFactNeighborX="-100000">
        <dgm:presLayoutVars>
          <dgm:chMax val="0"/>
          <dgm:chPref val="0"/>
          <dgm:bulletEnabled val="1"/>
        </dgm:presLayoutVars>
      </dgm:prSet>
      <dgm:spPr/>
      <dgm:t>
        <a:bodyPr/>
        <a:lstStyle/>
        <a:p>
          <a:endParaRPr lang="en-US"/>
        </a:p>
      </dgm:t>
    </dgm:pt>
    <dgm:pt modelId="{8C27B42E-76A3-4ACE-B000-49E7630D15AB}" type="pres">
      <dgm:prSet presAssocID="{689ABFA3-9109-435A-9497-C220B0A57B07}" presName="parTxOnlySpace" presStyleCnt="0"/>
      <dgm:spPr/>
    </dgm:pt>
    <dgm:pt modelId="{0F89F679-154D-47EA-969F-833B2CCFC1A1}" type="pres">
      <dgm:prSet presAssocID="{F7271540-2060-4EAF-AC88-C3A7D510BB19}" presName="parTxOnly" presStyleLbl="node1" presStyleIdx="1" presStyleCnt="3">
        <dgm:presLayoutVars>
          <dgm:chMax val="0"/>
          <dgm:chPref val="0"/>
          <dgm:bulletEnabled val="1"/>
        </dgm:presLayoutVars>
      </dgm:prSet>
      <dgm:spPr/>
      <dgm:t>
        <a:bodyPr/>
        <a:lstStyle/>
        <a:p>
          <a:endParaRPr lang="en-US"/>
        </a:p>
      </dgm:t>
    </dgm:pt>
    <dgm:pt modelId="{6C070937-1217-4422-B69B-A1F9A2F7D84D}" type="pres">
      <dgm:prSet presAssocID="{99557242-68DD-491A-A15B-EFEA04AA9465}" presName="parTxOnlySpace" presStyleCnt="0"/>
      <dgm:spPr/>
    </dgm:pt>
    <dgm:pt modelId="{E8E8D9D0-8822-4185-9CF9-E14205CEAD32}" type="pres">
      <dgm:prSet presAssocID="{8AB2DAFF-A714-4B9C-B7E1-E446F8752ABB}" presName="parTxOnly" presStyleLbl="node1" presStyleIdx="2" presStyleCnt="3" custLinFactNeighborX="-5594">
        <dgm:presLayoutVars>
          <dgm:chMax val="0"/>
          <dgm:chPref val="0"/>
          <dgm:bulletEnabled val="1"/>
        </dgm:presLayoutVars>
      </dgm:prSet>
      <dgm:spPr/>
      <dgm:t>
        <a:bodyPr/>
        <a:lstStyle/>
        <a:p>
          <a:endParaRPr lang="en-US"/>
        </a:p>
      </dgm:t>
    </dgm:pt>
  </dgm:ptLst>
  <dgm:cxnLst>
    <dgm:cxn modelId="{77D3B350-66A5-4DFD-95F8-79102C096F29}" type="presOf" srcId="{8AB2DAFF-A714-4B9C-B7E1-E446F8752ABB}" destId="{E8E8D9D0-8822-4185-9CF9-E14205CEAD32}" srcOrd="0" destOrd="0" presId="urn:microsoft.com/office/officeart/2005/8/layout/chevron1"/>
    <dgm:cxn modelId="{199133D9-964C-48E9-83E8-D2C5063C53B1}" type="presOf" srcId="{7D0ABF34-F745-46DF-A2CD-945E02AD39BB}" destId="{B63D6682-CF96-405C-9BE9-53DF0109682C}" srcOrd="0" destOrd="0" presId="urn:microsoft.com/office/officeart/2005/8/layout/chevron1"/>
    <dgm:cxn modelId="{E6C620AD-4509-4D56-B971-6308AC3BE36C}" srcId="{7D0ABF34-F745-46DF-A2CD-945E02AD39BB}" destId="{DAB8DEC8-1FD9-4031-A39F-C992AA287A55}" srcOrd="0" destOrd="0" parTransId="{FB1D6702-6D2C-4082-A922-EA244C0063C8}" sibTransId="{689ABFA3-9109-435A-9497-C220B0A57B07}"/>
    <dgm:cxn modelId="{F1E5888D-FDEC-4187-A5EF-39A86A1DAA69}" type="presOf" srcId="{DAB8DEC8-1FD9-4031-A39F-C992AA287A55}" destId="{AC8A1D95-17AA-4199-B1AF-D4E1EFDE2A83}" srcOrd="0" destOrd="0" presId="urn:microsoft.com/office/officeart/2005/8/layout/chevron1"/>
    <dgm:cxn modelId="{F406CF9E-BDB6-4430-9528-105A69BE43D2}" type="presOf" srcId="{F7271540-2060-4EAF-AC88-C3A7D510BB19}" destId="{0F89F679-154D-47EA-969F-833B2CCFC1A1}" srcOrd="0" destOrd="0" presId="urn:microsoft.com/office/officeart/2005/8/layout/chevron1"/>
    <dgm:cxn modelId="{346C4450-6CF3-44FA-8293-9737CD6BE24F}" srcId="{7D0ABF34-F745-46DF-A2CD-945E02AD39BB}" destId="{F7271540-2060-4EAF-AC88-C3A7D510BB19}" srcOrd="1" destOrd="0" parTransId="{D4D6EA3F-DE9C-4239-AE27-688DE8004C20}" sibTransId="{99557242-68DD-491A-A15B-EFEA04AA9465}"/>
    <dgm:cxn modelId="{4448F3BB-5718-424D-B705-C2C64E07FF08}" srcId="{7D0ABF34-F745-46DF-A2CD-945E02AD39BB}" destId="{8AB2DAFF-A714-4B9C-B7E1-E446F8752ABB}" srcOrd="2" destOrd="0" parTransId="{2375A87C-9348-423E-8F7D-807FFF9D1F1E}" sibTransId="{AF6B0576-5447-4F69-ACAC-01984FC7E503}"/>
    <dgm:cxn modelId="{0BF62B0B-4BDC-4D0A-86A9-D8407A9C0F59}" type="presParOf" srcId="{B63D6682-CF96-405C-9BE9-53DF0109682C}" destId="{AC8A1D95-17AA-4199-B1AF-D4E1EFDE2A83}" srcOrd="0" destOrd="0" presId="urn:microsoft.com/office/officeart/2005/8/layout/chevron1"/>
    <dgm:cxn modelId="{6EC061DF-2715-4F42-AC0F-3EC27BDB00A6}" type="presParOf" srcId="{B63D6682-CF96-405C-9BE9-53DF0109682C}" destId="{8C27B42E-76A3-4ACE-B000-49E7630D15AB}" srcOrd="1" destOrd="0" presId="urn:microsoft.com/office/officeart/2005/8/layout/chevron1"/>
    <dgm:cxn modelId="{F6C51F3E-393E-43D9-A161-C335BF5AC18F}" type="presParOf" srcId="{B63D6682-CF96-405C-9BE9-53DF0109682C}" destId="{0F89F679-154D-47EA-969F-833B2CCFC1A1}" srcOrd="2" destOrd="0" presId="urn:microsoft.com/office/officeart/2005/8/layout/chevron1"/>
    <dgm:cxn modelId="{12222405-A238-409A-A616-9A30655B3DB7}" type="presParOf" srcId="{B63D6682-CF96-405C-9BE9-53DF0109682C}" destId="{6C070937-1217-4422-B69B-A1F9A2F7D84D}" srcOrd="3" destOrd="0" presId="urn:microsoft.com/office/officeart/2005/8/layout/chevron1"/>
    <dgm:cxn modelId="{CFF395B0-5BB3-4383-84A8-764F5D19A9C8}" type="presParOf" srcId="{B63D6682-CF96-405C-9BE9-53DF0109682C}" destId="{E8E8D9D0-8822-4185-9CF9-E14205CEAD32}" srcOrd="4" destOrd="0" presId="urn:microsoft.com/office/officeart/2005/8/layout/chevron1"/>
  </dgm:cxnLst>
  <dgm:bg/>
  <dgm:whole/>
</dgm:dataModel>
</file>

<file path=ppt/diagrams/data4.xml><?xml version="1.0" encoding="utf-8"?>
<dgm:dataModel xmlns:dgm="http://schemas.openxmlformats.org/drawingml/2006/diagram" xmlns:a="http://schemas.openxmlformats.org/drawingml/2006/main">
  <dgm:ptLst>
    <dgm:pt modelId="{7D0ABF34-F745-46DF-A2CD-945E02AD39BB}" type="doc">
      <dgm:prSet loTypeId="urn:microsoft.com/office/officeart/2005/8/layout/chevron1" loCatId="process" qsTypeId="urn:microsoft.com/office/officeart/2005/8/quickstyle/3d1" qsCatId="3D" csTypeId="urn:microsoft.com/office/officeart/2005/8/colors/accent1_5" csCatId="accent1" phldr="1"/>
      <dgm:spPr/>
    </dgm:pt>
    <dgm:pt modelId="{DAB8DEC8-1FD9-4031-A39F-C992AA287A55}">
      <dgm:prSet phldrT="[Text]" custT="1"/>
      <dgm:spPr>
        <a:solidFill>
          <a:schemeClr val="accent1">
            <a:lumMod val="75000"/>
          </a:schemeClr>
        </a:solidFill>
      </dgm:spPr>
      <dgm:t>
        <a:bodyPr/>
        <a:lstStyle/>
        <a:p>
          <a:r>
            <a:rPr lang="es-MX" sz="2800" noProof="0" dirty="0" smtClean="0"/>
            <a:t>Preventa</a:t>
          </a:r>
          <a:endParaRPr lang="es-MX" sz="2800" noProof="0" dirty="0"/>
        </a:p>
      </dgm:t>
    </dgm:pt>
    <dgm:pt modelId="{FB1D6702-6D2C-4082-A922-EA244C0063C8}" type="parTrans" cxnId="{E6C620AD-4509-4D56-B971-6308AC3BE36C}">
      <dgm:prSet/>
      <dgm:spPr/>
      <dgm:t>
        <a:bodyPr/>
        <a:lstStyle/>
        <a:p>
          <a:endParaRPr lang="en-US"/>
        </a:p>
      </dgm:t>
    </dgm:pt>
    <dgm:pt modelId="{689ABFA3-9109-435A-9497-C220B0A57B07}" type="sibTrans" cxnId="{E6C620AD-4509-4D56-B971-6308AC3BE36C}">
      <dgm:prSet/>
      <dgm:spPr/>
      <dgm:t>
        <a:bodyPr/>
        <a:lstStyle/>
        <a:p>
          <a:endParaRPr lang="en-US"/>
        </a:p>
      </dgm:t>
    </dgm:pt>
    <dgm:pt modelId="{F7271540-2060-4EAF-AC88-C3A7D510BB19}">
      <dgm:prSet phldrT="[Text]" custT="1"/>
      <dgm:spPr>
        <a:solidFill>
          <a:schemeClr val="accent1"/>
        </a:solidFill>
      </dgm:spPr>
      <dgm:t>
        <a:bodyPr/>
        <a:lstStyle/>
        <a:p>
          <a:r>
            <a:rPr lang="en-US" sz="3800" dirty="0" smtClean="0"/>
            <a:t>   </a:t>
          </a:r>
          <a:r>
            <a:rPr lang="es-MX" sz="2800" noProof="0" dirty="0" smtClean="0"/>
            <a:t>Ventas</a:t>
          </a:r>
          <a:r>
            <a:rPr lang="en-US" sz="3800" dirty="0" smtClean="0"/>
            <a:t>	</a:t>
          </a:r>
          <a:endParaRPr lang="en-US" sz="3800" dirty="0"/>
        </a:p>
      </dgm:t>
    </dgm:pt>
    <dgm:pt modelId="{D4D6EA3F-DE9C-4239-AE27-688DE8004C20}" type="parTrans" cxnId="{346C4450-6CF3-44FA-8293-9737CD6BE24F}">
      <dgm:prSet/>
      <dgm:spPr/>
      <dgm:t>
        <a:bodyPr/>
        <a:lstStyle/>
        <a:p>
          <a:endParaRPr lang="en-US"/>
        </a:p>
      </dgm:t>
    </dgm:pt>
    <dgm:pt modelId="{99557242-68DD-491A-A15B-EFEA04AA9465}" type="sibTrans" cxnId="{346C4450-6CF3-44FA-8293-9737CD6BE24F}">
      <dgm:prSet/>
      <dgm:spPr/>
      <dgm:t>
        <a:bodyPr/>
        <a:lstStyle/>
        <a:p>
          <a:endParaRPr lang="en-US"/>
        </a:p>
      </dgm:t>
    </dgm:pt>
    <dgm:pt modelId="{8AB2DAFF-A714-4B9C-B7E1-E446F8752ABB}">
      <dgm:prSet phldrT="[Text]" custT="1"/>
      <dgm:spPr>
        <a:solidFill>
          <a:schemeClr val="accent1">
            <a:lumMod val="60000"/>
            <a:lumOff val="40000"/>
          </a:schemeClr>
        </a:solidFill>
      </dgm:spPr>
      <dgm:t>
        <a:bodyPr/>
        <a:lstStyle/>
        <a:p>
          <a:r>
            <a:rPr lang="es-MX" sz="2800" noProof="0" dirty="0" smtClean="0"/>
            <a:t>Propuestas</a:t>
          </a:r>
          <a:endParaRPr lang="es-MX" sz="3200" noProof="0" dirty="0"/>
        </a:p>
      </dgm:t>
    </dgm:pt>
    <dgm:pt modelId="{2375A87C-9348-423E-8F7D-807FFF9D1F1E}" type="parTrans" cxnId="{4448F3BB-5718-424D-B705-C2C64E07FF08}">
      <dgm:prSet/>
      <dgm:spPr/>
      <dgm:t>
        <a:bodyPr/>
        <a:lstStyle/>
        <a:p>
          <a:endParaRPr lang="en-US"/>
        </a:p>
      </dgm:t>
    </dgm:pt>
    <dgm:pt modelId="{AF6B0576-5447-4F69-ACAC-01984FC7E503}" type="sibTrans" cxnId="{4448F3BB-5718-424D-B705-C2C64E07FF08}">
      <dgm:prSet/>
      <dgm:spPr/>
      <dgm:t>
        <a:bodyPr/>
        <a:lstStyle/>
        <a:p>
          <a:endParaRPr lang="en-US"/>
        </a:p>
      </dgm:t>
    </dgm:pt>
    <dgm:pt modelId="{B63D6682-CF96-405C-9BE9-53DF0109682C}" type="pres">
      <dgm:prSet presAssocID="{7D0ABF34-F745-46DF-A2CD-945E02AD39BB}" presName="Name0" presStyleCnt="0">
        <dgm:presLayoutVars>
          <dgm:dir/>
          <dgm:animLvl val="lvl"/>
          <dgm:resizeHandles val="exact"/>
        </dgm:presLayoutVars>
      </dgm:prSet>
      <dgm:spPr/>
    </dgm:pt>
    <dgm:pt modelId="{AC8A1D95-17AA-4199-B1AF-D4E1EFDE2A83}" type="pres">
      <dgm:prSet presAssocID="{DAB8DEC8-1FD9-4031-A39F-C992AA287A55}" presName="parTxOnly" presStyleLbl="node1" presStyleIdx="0" presStyleCnt="3" custLinFactX="-9122" custLinFactNeighborX="-100000">
        <dgm:presLayoutVars>
          <dgm:chMax val="0"/>
          <dgm:chPref val="0"/>
          <dgm:bulletEnabled val="1"/>
        </dgm:presLayoutVars>
      </dgm:prSet>
      <dgm:spPr/>
      <dgm:t>
        <a:bodyPr/>
        <a:lstStyle/>
        <a:p>
          <a:endParaRPr lang="en-US"/>
        </a:p>
      </dgm:t>
    </dgm:pt>
    <dgm:pt modelId="{8C27B42E-76A3-4ACE-B000-49E7630D15AB}" type="pres">
      <dgm:prSet presAssocID="{689ABFA3-9109-435A-9497-C220B0A57B07}" presName="parTxOnlySpace" presStyleCnt="0"/>
      <dgm:spPr/>
    </dgm:pt>
    <dgm:pt modelId="{0F89F679-154D-47EA-969F-833B2CCFC1A1}" type="pres">
      <dgm:prSet presAssocID="{F7271540-2060-4EAF-AC88-C3A7D510BB19}" presName="parTxOnly" presStyleLbl="node1" presStyleIdx="1" presStyleCnt="3">
        <dgm:presLayoutVars>
          <dgm:chMax val="0"/>
          <dgm:chPref val="0"/>
          <dgm:bulletEnabled val="1"/>
        </dgm:presLayoutVars>
      </dgm:prSet>
      <dgm:spPr/>
      <dgm:t>
        <a:bodyPr/>
        <a:lstStyle/>
        <a:p>
          <a:endParaRPr lang="en-US"/>
        </a:p>
      </dgm:t>
    </dgm:pt>
    <dgm:pt modelId="{6C070937-1217-4422-B69B-A1F9A2F7D84D}" type="pres">
      <dgm:prSet presAssocID="{99557242-68DD-491A-A15B-EFEA04AA9465}" presName="parTxOnlySpace" presStyleCnt="0"/>
      <dgm:spPr/>
    </dgm:pt>
    <dgm:pt modelId="{E8E8D9D0-8822-4185-9CF9-E14205CEAD32}" type="pres">
      <dgm:prSet presAssocID="{8AB2DAFF-A714-4B9C-B7E1-E446F8752ABB}" presName="parTxOnly" presStyleLbl="node1" presStyleIdx="2" presStyleCnt="3">
        <dgm:presLayoutVars>
          <dgm:chMax val="0"/>
          <dgm:chPref val="0"/>
          <dgm:bulletEnabled val="1"/>
        </dgm:presLayoutVars>
      </dgm:prSet>
      <dgm:spPr/>
      <dgm:t>
        <a:bodyPr/>
        <a:lstStyle/>
        <a:p>
          <a:endParaRPr lang="en-US"/>
        </a:p>
      </dgm:t>
    </dgm:pt>
  </dgm:ptLst>
  <dgm:cxnLst>
    <dgm:cxn modelId="{E6C620AD-4509-4D56-B971-6308AC3BE36C}" srcId="{7D0ABF34-F745-46DF-A2CD-945E02AD39BB}" destId="{DAB8DEC8-1FD9-4031-A39F-C992AA287A55}" srcOrd="0" destOrd="0" parTransId="{FB1D6702-6D2C-4082-A922-EA244C0063C8}" sibTransId="{689ABFA3-9109-435A-9497-C220B0A57B07}"/>
    <dgm:cxn modelId="{D554B400-7818-44AE-BFF3-1B0CEFABADE9}" type="presOf" srcId="{DAB8DEC8-1FD9-4031-A39F-C992AA287A55}" destId="{AC8A1D95-17AA-4199-B1AF-D4E1EFDE2A83}" srcOrd="0" destOrd="0" presId="urn:microsoft.com/office/officeart/2005/8/layout/chevron1"/>
    <dgm:cxn modelId="{476A5385-5A85-4A12-9D80-726A386DA135}" type="presOf" srcId="{7D0ABF34-F745-46DF-A2CD-945E02AD39BB}" destId="{B63D6682-CF96-405C-9BE9-53DF0109682C}" srcOrd="0" destOrd="0" presId="urn:microsoft.com/office/officeart/2005/8/layout/chevron1"/>
    <dgm:cxn modelId="{EE976867-39C3-492B-9B6F-129D0324FACB}" type="presOf" srcId="{F7271540-2060-4EAF-AC88-C3A7D510BB19}" destId="{0F89F679-154D-47EA-969F-833B2CCFC1A1}" srcOrd="0" destOrd="0" presId="urn:microsoft.com/office/officeart/2005/8/layout/chevron1"/>
    <dgm:cxn modelId="{346C4450-6CF3-44FA-8293-9737CD6BE24F}" srcId="{7D0ABF34-F745-46DF-A2CD-945E02AD39BB}" destId="{F7271540-2060-4EAF-AC88-C3A7D510BB19}" srcOrd="1" destOrd="0" parTransId="{D4D6EA3F-DE9C-4239-AE27-688DE8004C20}" sibTransId="{99557242-68DD-491A-A15B-EFEA04AA9465}"/>
    <dgm:cxn modelId="{C3778D42-96A7-40E9-B112-0E8C7B23D6AC}" type="presOf" srcId="{8AB2DAFF-A714-4B9C-B7E1-E446F8752ABB}" destId="{E8E8D9D0-8822-4185-9CF9-E14205CEAD32}" srcOrd="0" destOrd="0" presId="urn:microsoft.com/office/officeart/2005/8/layout/chevron1"/>
    <dgm:cxn modelId="{4448F3BB-5718-424D-B705-C2C64E07FF08}" srcId="{7D0ABF34-F745-46DF-A2CD-945E02AD39BB}" destId="{8AB2DAFF-A714-4B9C-B7E1-E446F8752ABB}" srcOrd="2" destOrd="0" parTransId="{2375A87C-9348-423E-8F7D-807FFF9D1F1E}" sibTransId="{AF6B0576-5447-4F69-ACAC-01984FC7E503}"/>
    <dgm:cxn modelId="{9A44C847-FDFB-4B0F-831B-E2C91D7798A1}" type="presParOf" srcId="{B63D6682-CF96-405C-9BE9-53DF0109682C}" destId="{AC8A1D95-17AA-4199-B1AF-D4E1EFDE2A83}" srcOrd="0" destOrd="0" presId="urn:microsoft.com/office/officeart/2005/8/layout/chevron1"/>
    <dgm:cxn modelId="{3F9D05C7-A664-47C2-89DE-EBE267F4CC34}" type="presParOf" srcId="{B63D6682-CF96-405C-9BE9-53DF0109682C}" destId="{8C27B42E-76A3-4ACE-B000-49E7630D15AB}" srcOrd="1" destOrd="0" presId="urn:microsoft.com/office/officeart/2005/8/layout/chevron1"/>
    <dgm:cxn modelId="{EEECBB9A-549B-43B0-A4E3-D37CA51260CD}" type="presParOf" srcId="{B63D6682-CF96-405C-9BE9-53DF0109682C}" destId="{0F89F679-154D-47EA-969F-833B2CCFC1A1}" srcOrd="2" destOrd="0" presId="urn:microsoft.com/office/officeart/2005/8/layout/chevron1"/>
    <dgm:cxn modelId="{5996C601-205F-4D98-912B-ADDD58E3F7CE}" type="presParOf" srcId="{B63D6682-CF96-405C-9BE9-53DF0109682C}" destId="{6C070937-1217-4422-B69B-A1F9A2F7D84D}" srcOrd="3" destOrd="0" presId="urn:microsoft.com/office/officeart/2005/8/layout/chevron1"/>
    <dgm:cxn modelId="{167DF452-AEA3-40EE-81F8-D2BF468CE27A}" type="presParOf" srcId="{B63D6682-CF96-405C-9BE9-53DF0109682C}" destId="{E8E8D9D0-8822-4185-9CF9-E14205CEAD32}" srcOrd="4" destOrd="0" presId="urn:microsoft.com/office/officeart/2005/8/layout/chevron1"/>
  </dgm:cxnLst>
  <dgm:bg/>
  <dgm:whole/>
</dgm:dataModel>
</file>

<file path=ppt/diagrams/data5.xml><?xml version="1.0" encoding="utf-8"?>
<dgm:dataModel xmlns:dgm="http://schemas.openxmlformats.org/drawingml/2006/diagram" xmlns:a="http://schemas.openxmlformats.org/drawingml/2006/main">
  <dgm:ptLst>
    <dgm:pt modelId="{330E2E11-3070-4A1C-B295-376D9A598433}" type="doc">
      <dgm:prSet loTypeId="urn:microsoft.com/office/officeart/2005/8/layout/pyramid1" loCatId="pyramid" qsTypeId="urn:microsoft.com/office/officeart/2005/8/quickstyle/3d2" qsCatId="3D" csTypeId="urn:microsoft.com/office/officeart/2005/8/colors/colorful5" csCatId="colorful" phldr="1"/>
      <dgm:spPr/>
    </dgm:pt>
    <dgm:pt modelId="{B74C8E0A-95E6-40A1-9BA3-812AB8A5723B}">
      <dgm:prSet phldrT="[Text]" custT="1"/>
      <dgm:spPr/>
      <dgm:t>
        <a:bodyPr/>
        <a:lstStyle/>
        <a:p>
          <a:endParaRPr lang="es-CO" sz="2000" dirty="0" smtClean="0"/>
        </a:p>
        <a:p>
          <a:endParaRPr lang="es-CO" sz="2000" dirty="0" smtClean="0"/>
        </a:p>
        <a:p>
          <a:r>
            <a:rPr lang="es-CO" sz="2000" dirty="0" smtClean="0"/>
            <a:t>Socios </a:t>
          </a:r>
        </a:p>
        <a:p>
          <a:r>
            <a:rPr lang="es-CO" sz="2000" dirty="0" smtClean="0"/>
            <a:t>Maduros</a:t>
          </a:r>
          <a:endParaRPr lang="es-CO" sz="2000" dirty="0"/>
        </a:p>
      </dgm:t>
    </dgm:pt>
    <dgm:pt modelId="{014BC608-2893-4714-9B5F-5BEF771925E3}" type="parTrans" cxnId="{F01AD129-22BE-434F-9D0C-8E4CCD55B933}">
      <dgm:prSet/>
      <dgm:spPr/>
      <dgm:t>
        <a:bodyPr/>
        <a:lstStyle/>
        <a:p>
          <a:endParaRPr lang="es-CO" sz="2000"/>
        </a:p>
      </dgm:t>
    </dgm:pt>
    <dgm:pt modelId="{B536A41B-CF9F-4B67-A87F-1CBE5F63E03E}" type="sibTrans" cxnId="{F01AD129-22BE-434F-9D0C-8E4CCD55B933}">
      <dgm:prSet/>
      <dgm:spPr/>
      <dgm:t>
        <a:bodyPr/>
        <a:lstStyle/>
        <a:p>
          <a:endParaRPr lang="es-CO" sz="2000"/>
        </a:p>
      </dgm:t>
    </dgm:pt>
    <dgm:pt modelId="{C7F59A00-2ACC-48DF-8E50-EBDE1A08B1CC}">
      <dgm:prSet phldrT="[Text]" custT="1"/>
      <dgm:spPr/>
      <dgm:t>
        <a:bodyPr/>
        <a:lstStyle/>
        <a:p>
          <a:r>
            <a:rPr lang="es-CO" sz="2000" dirty="0" smtClean="0"/>
            <a:t>Socios en Formación </a:t>
          </a:r>
          <a:endParaRPr lang="es-CO" sz="2000" dirty="0"/>
        </a:p>
      </dgm:t>
    </dgm:pt>
    <dgm:pt modelId="{D02A727D-27BB-49EE-AEC1-E8EF094158CA}" type="parTrans" cxnId="{CAC13B60-8FD1-492C-8FFC-89B2878560CE}">
      <dgm:prSet/>
      <dgm:spPr/>
      <dgm:t>
        <a:bodyPr/>
        <a:lstStyle/>
        <a:p>
          <a:endParaRPr lang="es-CO" sz="2000"/>
        </a:p>
      </dgm:t>
    </dgm:pt>
    <dgm:pt modelId="{3ED79828-0D9B-4C38-8A6D-035A07F4F879}" type="sibTrans" cxnId="{CAC13B60-8FD1-492C-8FFC-89B2878560CE}">
      <dgm:prSet/>
      <dgm:spPr/>
      <dgm:t>
        <a:bodyPr/>
        <a:lstStyle/>
        <a:p>
          <a:endParaRPr lang="es-CO" sz="2000"/>
        </a:p>
      </dgm:t>
    </dgm:pt>
    <dgm:pt modelId="{C51F11DA-C1AE-4214-84F1-192B8FC56E8E}">
      <dgm:prSet phldrT="[Text]" custT="1"/>
      <dgm:spPr/>
      <dgm:t>
        <a:bodyPr/>
        <a:lstStyle/>
        <a:p>
          <a:r>
            <a:rPr lang="es-CO" sz="2000" dirty="0" smtClean="0"/>
            <a:t>Socios Incursionando </a:t>
          </a:r>
          <a:endParaRPr lang="es-CO" sz="2000" dirty="0"/>
        </a:p>
      </dgm:t>
    </dgm:pt>
    <dgm:pt modelId="{9ACEC542-220E-464B-BA30-E89702F715CB}" type="parTrans" cxnId="{EA450A54-967A-4EA1-9930-DEF3814DCF25}">
      <dgm:prSet/>
      <dgm:spPr/>
      <dgm:t>
        <a:bodyPr/>
        <a:lstStyle/>
        <a:p>
          <a:endParaRPr lang="es-CO" sz="2000"/>
        </a:p>
      </dgm:t>
    </dgm:pt>
    <dgm:pt modelId="{923000A4-BB9E-43CA-B41B-7AF169786326}" type="sibTrans" cxnId="{EA450A54-967A-4EA1-9930-DEF3814DCF25}">
      <dgm:prSet/>
      <dgm:spPr/>
      <dgm:t>
        <a:bodyPr/>
        <a:lstStyle/>
        <a:p>
          <a:endParaRPr lang="es-CO" sz="2000"/>
        </a:p>
      </dgm:t>
    </dgm:pt>
    <dgm:pt modelId="{BEEADFAB-8D59-4077-8DB5-AFC13BB5D791}" type="pres">
      <dgm:prSet presAssocID="{330E2E11-3070-4A1C-B295-376D9A598433}" presName="Name0" presStyleCnt="0">
        <dgm:presLayoutVars>
          <dgm:dir/>
          <dgm:animLvl val="lvl"/>
          <dgm:resizeHandles val="exact"/>
        </dgm:presLayoutVars>
      </dgm:prSet>
      <dgm:spPr/>
    </dgm:pt>
    <dgm:pt modelId="{CF226AB2-E525-48EE-A2CE-5861AE980403}" type="pres">
      <dgm:prSet presAssocID="{B74C8E0A-95E6-40A1-9BA3-812AB8A5723B}" presName="Name8" presStyleCnt="0"/>
      <dgm:spPr/>
    </dgm:pt>
    <dgm:pt modelId="{82DD4718-4D7C-4C68-8B96-ACF22873FE2D}" type="pres">
      <dgm:prSet presAssocID="{B74C8E0A-95E6-40A1-9BA3-812AB8A5723B}" presName="level" presStyleLbl="node1" presStyleIdx="0" presStyleCnt="3">
        <dgm:presLayoutVars>
          <dgm:chMax val="1"/>
          <dgm:bulletEnabled val="1"/>
        </dgm:presLayoutVars>
      </dgm:prSet>
      <dgm:spPr/>
      <dgm:t>
        <a:bodyPr/>
        <a:lstStyle/>
        <a:p>
          <a:endParaRPr lang="es-CO"/>
        </a:p>
      </dgm:t>
    </dgm:pt>
    <dgm:pt modelId="{312E70D9-4C5C-4C80-A54C-0E13156A0429}" type="pres">
      <dgm:prSet presAssocID="{B74C8E0A-95E6-40A1-9BA3-812AB8A5723B}" presName="levelTx" presStyleLbl="revTx" presStyleIdx="0" presStyleCnt="0">
        <dgm:presLayoutVars>
          <dgm:chMax val="1"/>
          <dgm:bulletEnabled val="1"/>
        </dgm:presLayoutVars>
      </dgm:prSet>
      <dgm:spPr/>
      <dgm:t>
        <a:bodyPr/>
        <a:lstStyle/>
        <a:p>
          <a:endParaRPr lang="es-CO"/>
        </a:p>
      </dgm:t>
    </dgm:pt>
    <dgm:pt modelId="{212DBCD8-EDA2-4951-A277-B5F504798D11}" type="pres">
      <dgm:prSet presAssocID="{C7F59A00-2ACC-48DF-8E50-EBDE1A08B1CC}" presName="Name8" presStyleCnt="0"/>
      <dgm:spPr/>
    </dgm:pt>
    <dgm:pt modelId="{4F6FFB75-7BE6-4594-AB93-59854C1C761E}" type="pres">
      <dgm:prSet presAssocID="{C7F59A00-2ACC-48DF-8E50-EBDE1A08B1CC}" presName="level" presStyleLbl="node1" presStyleIdx="1" presStyleCnt="3">
        <dgm:presLayoutVars>
          <dgm:chMax val="1"/>
          <dgm:bulletEnabled val="1"/>
        </dgm:presLayoutVars>
      </dgm:prSet>
      <dgm:spPr/>
      <dgm:t>
        <a:bodyPr/>
        <a:lstStyle/>
        <a:p>
          <a:endParaRPr lang="es-CO"/>
        </a:p>
      </dgm:t>
    </dgm:pt>
    <dgm:pt modelId="{06D5C1A4-3843-4136-B25A-C9829855F66D}" type="pres">
      <dgm:prSet presAssocID="{C7F59A00-2ACC-48DF-8E50-EBDE1A08B1CC}" presName="levelTx" presStyleLbl="revTx" presStyleIdx="0" presStyleCnt="0">
        <dgm:presLayoutVars>
          <dgm:chMax val="1"/>
          <dgm:bulletEnabled val="1"/>
        </dgm:presLayoutVars>
      </dgm:prSet>
      <dgm:spPr/>
      <dgm:t>
        <a:bodyPr/>
        <a:lstStyle/>
        <a:p>
          <a:endParaRPr lang="es-CO"/>
        </a:p>
      </dgm:t>
    </dgm:pt>
    <dgm:pt modelId="{2FFE723C-BE0D-4BF2-851C-CC3F08F99E5E}" type="pres">
      <dgm:prSet presAssocID="{C51F11DA-C1AE-4214-84F1-192B8FC56E8E}" presName="Name8" presStyleCnt="0"/>
      <dgm:spPr/>
    </dgm:pt>
    <dgm:pt modelId="{E8E8FA3B-182D-4C90-9288-B22A1ABB1AC5}" type="pres">
      <dgm:prSet presAssocID="{C51F11DA-C1AE-4214-84F1-192B8FC56E8E}" presName="level" presStyleLbl="node1" presStyleIdx="2" presStyleCnt="3">
        <dgm:presLayoutVars>
          <dgm:chMax val="1"/>
          <dgm:bulletEnabled val="1"/>
        </dgm:presLayoutVars>
      </dgm:prSet>
      <dgm:spPr/>
      <dgm:t>
        <a:bodyPr/>
        <a:lstStyle/>
        <a:p>
          <a:endParaRPr lang="es-CO"/>
        </a:p>
      </dgm:t>
    </dgm:pt>
    <dgm:pt modelId="{F2FA38DF-C639-45B2-B0DD-DF3ED4C9ACF2}" type="pres">
      <dgm:prSet presAssocID="{C51F11DA-C1AE-4214-84F1-192B8FC56E8E}" presName="levelTx" presStyleLbl="revTx" presStyleIdx="0" presStyleCnt="0">
        <dgm:presLayoutVars>
          <dgm:chMax val="1"/>
          <dgm:bulletEnabled val="1"/>
        </dgm:presLayoutVars>
      </dgm:prSet>
      <dgm:spPr/>
      <dgm:t>
        <a:bodyPr/>
        <a:lstStyle/>
        <a:p>
          <a:endParaRPr lang="es-CO"/>
        </a:p>
      </dgm:t>
    </dgm:pt>
  </dgm:ptLst>
  <dgm:cxnLst>
    <dgm:cxn modelId="{A52C351F-B2FD-4E7A-AAA1-17AB26518550}" type="presOf" srcId="{330E2E11-3070-4A1C-B295-376D9A598433}" destId="{BEEADFAB-8D59-4077-8DB5-AFC13BB5D791}" srcOrd="0" destOrd="0" presId="urn:microsoft.com/office/officeart/2005/8/layout/pyramid1"/>
    <dgm:cxn modelId="{FB91C647-41BE-4AFD-9082-438AD2C19913}" type="presOf" srcId="{C7F59A00-2ACC-48DF-8E50-EBDE1A08B1CC}" destId="{06D5C1A4-3843-4136-B25A-C9829855F66D}" srcOrd="1" destOrd="0" presId="urn:microsoft.com/office/officeart/2005/8/layout/pyramid1"/>
    <dgm:cxn modelId="{0EE7747F-133E-4FAF-8235-1D56FEB3700D}" type="presOf" srcId="{C7F59A00-2ACC-48DF-8E50-EBDE1A08B1CC}" destId="{4F6FFB75-7BE6-4594-AB93-59854C1C761E}" srcOrd="0" destOrd="0" presId="urn:microsoft.com/office/officeart/2005/8/layout/pyramid1"/>
    <dgm:cxn modelId="{704E8252-20D0-45C3-9CFB-AE70B682E621}" type="presOf" srcId="{C51F11DA-C1AE-4214-84F1-192B8FC56E8E}" destId="{F2FA38DF-C639-45B2-B0DD-DF3ED4C9ACF2}" srcOrd="1" destOrd="0" presId="urn:microsoft.com/office/officeart/2005/8/layout/pyramid1"/>
    <dgm:cxn modelId="{CAC13B60-8FD1-492C-8FFC-89B2878560CE}" srcId="{330E2E11-3070-4A1C-B295-376D9A598433}" destId="{C7F59A00-2ACC-48DF-8E50-EBDE1A08B1CC}" srcOrd="1" destOrd="0" parTransId="{D02A727D-27BB-49EE-AEC1-E8EF094158CA}" sibTransId="{3ED79828-0D9B-4C38-8A6D-035A07F4F879}"/>
    <dgm:cxn modelId="{EA450A54-967A-4EA1-9930-DEF3814DCF25}" srcId="{330E2E11-3070-4A1C-B295-376D9A598433}" destId="{C51F11DA-C1AE-4214-84F1-192B8FC56E8E}" srcOrd="2" destOrd="0" parTransId="{9ACEC542-220E-464B-BA30-E89702F715CB}" sibTransId="{923000A4-BB9E-43CA-B41B-7AF169786326}"/>
    <dgm:cxn modelId="{412988AF-3A8A-47A1-8CF8-2C18C3D9B8CA}" type="presOf" srcId="{B74C8E0A-95E6-40A1-9BA3-812AB8A5723B}" destId="{82DD4718-4D7C-4C68-8B96-ACF22873FE2D}" srcOrd="0" destOrd="0" presId="urn:microsoft.com/office/officeart/2005/8/layout/pyramid1"/>
    <dgm:cxn modelId="{BA7CE221-6D74-4E40-AB6C-EAB2CC2C6582}" type="presOf" srcId="{C51F11DA-C1AE-4214-84F1-192B8FC56E8E}" destId="{E8E8FA3B-182D-4C90-9288-B22A1ABB1AC5}" srcOrd="0" destOrd="0" presId="urn:microsoft.com/office/officeart/2005/8/layout/pyramid1"/>
    <dgm:cxn modelId="{DB61F571-4CD4-41D2-B971-644141537022}" type="presOf" srcId="{B74C8E0A-95E6-40A1-9BA3-812AB8A5723B}" destId="{312E70D9-4C5C-4C80-A54C-0E13156A0429}" srcOrd="1" destOrd="0" presId="urn:microsoft.com/office/officeart/2005/8/layout/pyramid1"/>
    <dgm:cxn modelId="{F01AD129-22BE-434F-9D0C-8E4CCD55B933}" srcId="{330E2E11-3070-4A1C-B295-376D9A598433}" destId="{B74C8E0A-95E6-40A1-9BA3-812AB8A5723B}" srcOrd="0" destOrd="0" parTransId="{014BC608-2893-4714-9B5F-5BEF771925E3}" sibTransId="{B536A41B-CF9F-4B67-A87F-1CBE5F63E03E}"/>
    <dgm:cxn modelId="{9BD832C4-3655-459F-8080-EFE0C6B88E12}" type="presParOf" srcId="{BEEADFAB-8D59-4077-8DB5-AFC13BB5D791}" destId="{CF226AB2-E525-48EE-A2CE-5861AE980403}" srcOrd="0" destOrd="0" presId="urn:microsoft.com/office/officeart/2005/8/layout/pyramid1"/>
    <dgm:cxn modelId="{AB48F2B8-D606-4E4C-9698-78FF8B0A8206}" type="presParOf" srcId="{CF226AB2-E525-48EE-A2CE-5861AE980403}" destId="{82DD4718-4D7C-4C68-8B96-ACF22873FE2D}" srcOrd="0" destOrd="0" presId="urn:microsoft.com/office/officeart/2005/8/layout/pyramid1"/>
    <dgm:cxn modelId="{D9D6E6F7-1D40-4D5D-B311-55868E1883A8}" type="presParOf" srcId="{CF226AB2-E525-48EE-A2CE-5861AE980403}" destId="{312E70D9-4C5C-4C80-A54C-0E13156A0429}" srcOrd="1" destOrd="0" presId="urn:microsoft.com/office/officeart/2005/8/layout/pyramid1"/>
    <dgm:cxn modelId="{34BD1EDD-885E-4BBE-A5AB-BC185DAEA6A9}" type="presParOf" srcId="{BEEADFAB-8D59-4077-8DB5-AFC13BB5D791}" destId="{212DBCD8-EDA2-4951-A277-B5F504798D11}" srcOrd="1" destOrd="0" presId="urn:microsoft.com/office/officeart/2005/8/layout/pyramid1"/>
    <dgm:cxn modelId="{0F85E7B7-8523-4A99-AD0D-F199A80EC53B}" type="presParOf" srcId="{212DBCD8-EDA2-4951-A277-B5F504798D11}" destId="{4F6FFB75-7BE6-4594-AB93-59854C1C761E}" srcOrd="0" destOrd="0" presId="urn:microsoft.com/office/officeart/2005/8/layout/pyramid1"/>
    <dgm:cxn modelId="{77699F1B-C0C7-408B-B34D-220C98CCED4B}" type="presParOf" srcId="{212DBCD8-EDA2-4951-A277-B5F504798D11}" destId="{06D5C1A4-3843-4136-B25A-C9829855F66D}" srcOrd="1" destOrd="0" presId="urn:microsoft.com/office/officeart/2005/8/layout/pyramid1"/>
    <dgm:cxn modelId="{A2655542-74B2-49BA-BF39-F125C6CF0367}" type="presParOf" srcId="{BEEADFAB-8D59-4077-8DB5-AFC13BB5D791}" destId="{2FFE723C-BE0D-4BF2-851C-CC3F08F99E5E}" srcOrd="2" destOrd="0" presId="urn:microsoft.com/office/officeart/2005/8/layout/pyramid1"/>
    <dgm:cxn modelId="{0D61BD19-1476-4818-9514-8E372B178A89}" type="presParOf" srcId="{2FFE723C-BE0D-4BF2-851C-CC3F08F99E5E}" destId="{E8E8FA3B-182D-4C90-9288-B22A1ABB1AC5}" srcOrd="0" destOrd="0" presId="urn:microsoft.com/office/officeart/2005/8/layout/pyramid1"/>
    <dgm:cxn modelId="{7BF4607D-31A2-4D53-AD80-261AED006379}" type="presParOf" srcId="{2FFE723C-BE0D-4BF2-851C-CC3F08F99E5E}" destId="{F2FA38DF-C639-45B2-B0DD-DF3ED4C9ACF2}" srcOrd="1" destOrd="0" presId="urn:microsoft.com/office/officeart/2005/8/layout/pyramid1"/>
  </dgm:cxnLst>
  <dgm:bg/>
  <dgm:whole/>
</dgm:dataModel>
</file>

<file path=ppt/diagrams/data6.xml><?xml version="1.0" encoding="utf-8"?>
<dgm:dataModel xmlns:dgm="http://schemas.openxmlformats.org/drawingml/2006/diagram" xmlns:a="http://schemas.openxmlformats.org/drawingml/2006/main">
  <dgm:ptLst>
    <dgm:pt modelId="{93F533EF-3169-4812-BAF1-A28C4659461A}" type="doc">
      <dgm:prSet loTypeId="urn:microsoft.com/office/officeart/2005/8/layout/arrow2" loCatId="process" qsTypeId="urn:microsoft.com/office/officeart/2005/8/quickstyle/3d2" qsCatId="3D" csTypeId="urn:microsoft.com/office/officeart/2005/8/colors/accent5_1" csCatId="accent5" phldr="1"/>
      <dgm:spPr/>
    </dgm:pt>
    <dgm:pt modelId="{3ED1641B-BB54-49F2-A4B6-F3B9CF5BA349}">
      <dgm:prSet phldrT="[Text]" custT="1"/>
      <dgm:spPr/>
      <dgm:t>
        <a:bodyPr/>
        <a:lstStyle/>
        <a:p>
          <a:r>
            <a:rPr lang="es-CO" sz="2000" b="1" dirty="0" smtClean="0">
              <a:solidFill>
                <a:srgbClr val="C00000"/>
              </a:solidFill>
            </a:rPr>
            <a:t>Formación</a:t>
          </a:r>
        </a:p>
        <a:p>
          <a:r>
            <a:rPr lang="es-CO" sz="2000" b="1" dirty="0" smtClean="0">
              <a:solidFill>
                <a:srgbClr val="C00000"/>
              </a:solidFill>
            </a:rPr>
            <a:t>y Asesoría </a:t>
          </a:r>
          <a:endParaRPr lang="es-CO" sz="2000" b="1" dirty="0" smtClean="0">
            <a:solidFill>
              <a:srgbClr val="C00000"/>
            </a:solidFill>
          </a:endParaRPr>
        </a:p>
      </dgm:t>
    </dgm:pt>
    <dgm:pt modelId="{A79512CB-B3A5-497B-9609-EC1EA730193F}" type="parTrans" cxnId="{7A4318CE-164E-4282-BAC8-4DA87428CDCA}">
      <dgm:prSet/>
      <dgm:spPr/>
      <dgm:t>
        <a:bodyPr/>
        <a:lstStyle/>
        <a:p>
          <a:endParaRPr lang="es-CO" sz="2000" b="1">
            <a:solidFill>
              <a:srgbClr val="C00000"/>
            </a:solidFill>
          </a:endParaRPr>
        </a:p>
      </dgm:t>
    </dgm:pt>
    <dgm:pt modelId="{B266A9E4-2547-45F0-B894-E3DBA26632FB}" type="sibTrans" cxnId="{7A4318CE-164E-4282-BAC8-4DA87428CDCA}">
      <dgm:prSet/>
      <dgm:spPr/>
      <dgm:t>
        <a:bodyPr/>
        <a:lstStyle/>
        <a:p>
          <a:endParaRPr lang="es-CO" sz="2000" b="1">
            <a:solidFill>
              <a:srgbClr val="C00000"/>
            </a:solidFill>
          </a:endParaRPr>
        </a:p>
      </dgm:t>
    </dgm:pt>
    <dgm:pt modelId="{32657081-3AD4-4BCC-BD2C-20945351E581}">
      <dgm:prSet phldrT="[Text]" custT="1"/>
      <dgm:spPr/>
      <dgm:t>
        <a:bodyPr/>
        <a:lstStyle/>
        <a:p>
          <a:r>
            <a:rPr lang="es-CO" sz="2000" b="1" dirty="0" smtClean="0">
              <a:solidFill>
                <a:srgbClr val="C00000"/>
              </a:solidFill>
            </a:rPr>
            <a:t>Acompañamiento </a:t>
          </a:r>
        </a:p>
        <a:p>
          <a:r>
            <a:rPr lang="es-CO" sz="2000" b="1" dirty="0" smtClean="0">
              <a:solidFill>
                <a:srgbClr val="C00000"/>
              </a:solidFill>
            </a:rPr>
            <a:t>Comercial</a:t>
          </a:r>
          <a:endParaRPr lang="es-CO" sz="2000" b="1" dirty="0">
            <a:solidFill>
              <a:srgbClr val="C00000"/>
            </a:solidFill>
          </a:endParaRPr>
        </a:p>
      </dgm:t>
    </dgm:pt>
    <dgm:pt modelId="{8BDF7BC2-A2E9-4ED8-920F-94EE62CEAE83}" type="parTrans" cxnId="{A9EA66E7-60F8-466A-8112-87F4FF3D2C73}">
      <dgm:prSet/>
      <dgm:spPr/>
      <dgm:t>
        <a:bodyPr/>
        <a:lstStyle/>
        <a:p>
          <a:endParaRPr lang="es-CO" sz="2000" b="1">
            <a:solidFill>
              <a:srgbClr val="C00000"/>
            </a:solidFill>
          </a:endParaRPr>
        </a:p>
      </dgm:t>
    </dgm:pt>
    <dgm:pt modelId="{C48BC3F7-6BC7-4B1B-A42E-61E8E06B486F}" type="sibTrans" cxnId="{A9EA66E7-60F8-466A-8112-87F4FF3D2C73}">
      <dgm:prSet/>
      <dgm:spPr/>
      <dgm:t>
        <a:bodyPr/>
        <a:lstStyle/>
        <a:p>
          <a:endParaRPr lang="es-CO" sz="2000" b="1">
            <a:solidFill>
              <a:srgbClr val="C00000"/>
            </a:solidFill>
          </a:endParaRPr>
        </a:p>
      </dgm:t>
    </dgm:pt>
    <dgm:pt modelId="{D974FC3D-D9D8-4494-8610-490CA0B56274}">
      <dgm:prSet phldrT="[Text]" custT="1"/>
      <dgm:spPr/>
      <dgm:t>
        <a:bodyPr/>
        <a:lstStyle/>
        <a:p>
          <a:r>
            <a:rPr lang="es-CO" sz="2000" b="1" dirty="0" smtClean="0">
              <a:solidFill>
                <a:srgbClr val="C00000"/>
              </a:solidFill>
            </a:rPr>
            <a:t>Transferencia de </a:t>
          </a:r>
          <a:r>
            <a:rPr lang="es-CO" sz="2000" b="1" dirty="0" smtClean="0">
              <a:solidFill>
                <a:srgbClr val="C00000"/>
              </a:solidFill>
            </a:rPr>
            <a:t>ofertas</a:t>
          </a:r>
          <a:endParaRPr lang="es-CO" sz="2000" b="1" dirty="0">
            <a:solidFill>
              <a:srgbClr val="C00000"/>
            </a:solidFill>
          </a:endParaRPr>
        </a:p>
      </dgm:t>
    </dgm:pt>
    <dgm:pt modelId="{1AA58DB5-9539-4551-AB9C-A71AE95159D1}" type="parTrans" cxnId="{BF29A62C-9599-409E-AFC8-C96351785BBF}">
      <dgm:prSet/>
      <dgm:spPr/>
      <dgm:t>
        <a:bodyPr/>
        <a:lstStyle/>
        <a:p>
          <a:endParaRPr lang="es-CO" sz="2000" b="1">
            <a:solidFill>
              <a:srgbClr val="C00000"/>
            </a:solidFill>
          </a:endParaRPr>
        </a:p>
      </dgm:t>
    </dgm:pt>
    <dgm:pt modelId="{2935BD68-184A-42C1-9F36-1F62AE89064D}" type="sibTrans" cxnId="{BF29A62C-9599-409E-AFC8-C96351785BBF}">
      <dgm:prSet/>
      <dgm:spPr/>
      <dgm:t>
        <a:bodyPr/>
        <a:lstStyle/>
        <a:p>
          <a:endParaRPr lang="es-CO" sz="2000" b="1">
            <a:solidFill>
              <a:srgbClr val="C00000"/>
            </a:solidFill>
          </a:endParaRPr>
        </a:p>
      </dgm:t>
    </dgm:pt>
    <dgm:pt modelId="{908B7AD1-A9AD-4ED2-A4E9-61ACB4B9E51E}" type="pres">
      <dgm:prSet presAssocID="{93F533EF-3169-4812-BAF1-A28C4659461A}" presName="arrowDiagram" presStyleCnt="0">
        <dgm:presLayoutVars>
          <dgm:chMax val="5"/>
          <dgm:dir/>
          <dgm:resizeHandles val="exact"/>
        </dgm:presLayoutVars>
      </dgm:prSet>
      <dgm:spPr/>
    </dgm:pt>
    <dgm:pt modelId="{162C502D-0F67-4085-8503-27D1D960B20D}" type="pres">
      <dgm:prSet presAssocID="{93F533EF-3169-4812-BAF1-A28C4659461A}" presName="arrow" presStyleLbl="bgShp" presStyleIdx="0" presStyleCnt="1" custLinFactNeighborY="-1695"/>
      <dgm:spPr/>
    </dgm:pt>
    <dgm:pt modelId="{0B7D0D3A-5AC0-4C0A-AF11-B498D68B24FF}" type="pres">
      <dgm:prSet presAssocID="{93F533EF-3169-4812-BAF1-A28C4659461A}" presName="arrowDiagram3" presStyleCnt="0"/>
      <dgm:spPr/>
    </dgm:pt>
    <dgm:pt modelId="{B80C4DB6-B5F7-48DF-AFE2-27E5C2599075}" type="pres">
      <dgm:prSet presAssocID="{3ED1641B-BB54-49F2-A4B6-F3B9CF5BA349}" presName="bullet3a" presStyleLbl="node1" presStyleIdx="0" presStyleCnt="3"/>
      <dgm:spPr/>
    </dgm:pt>
    <dgm:pt modelId="{FFBA03FF-05C0-45CC-98FF-36B534E9A2A4}" type="pres">
      <dgm:prSet presAssocID="{3ED1641B-BB54-49F2-A4B6-F3B9CF5BA349}" presName="textBox3a" presStyleLbl="revTx" presStyleIdx="0" presStyleCnt="3">
        <dgm:presLayoutVars>
          <dgm:bulletEnabled val="1"/>
        </dgm:presLayoutVars>
      </dgm:prSet>
      <dgm:spPr/>
      <dgm:t>
        <a:bodyPr/>
        <a:lstStyle/>
        <a:p>
          <a:endParaRPr lang="es-CO"/>
        </a:p>
      </dgm:t>
    </dgm:pt>
    <dgm:pt modelId="{36309FBC-8075-4D12-8770-EA75DBC67E37}" type="pres">
      <dgm:prSet presAssocID="{32657081-3AD4-4BCC-BD2C-20945351E581}" presName="bullet3b" presStyleLbl="node1" presStyleIdx="1" presStyleCnt="3"/>
      <dgm:spPr/>
    </dgm:pt>
    <dgm:pt modelId="{548EF827-96B7-43AF-8A03-4ABB4E6D7A9D}" type="pres">
      <dgm:prSet presAssocID="{32657081-3AD4-4BCC-BD2C-20945351E581}" presName="textBox3b" presStyleLbl="revTx" presStyleIdx="1" presStyleCnt="3" custScaleX="177083">
        <dgm:presLayoutVars>
          <dgm:bulletEnabled val="1"/>
        </dgm:presLayoutVars>
      </dgm:prSet>
      <dgm:spPr/>
      <dgm:t>
        <a:bodyPr/>
        <a:lstStyle/>
        <a:p>
          <a:endParaRPr lang="es-CO"/>
        </a:p>
      </dgm:t>
    </dgm:pt>
    <dgm:pt modelId="{E9B5FF19-BA48-4595-888B-48C7F1BE8F56}" type="pres">
      <dgm:prSet presAssocID="{D974FC3D-D9D8-4494-8610-490CA0B56274}" presName="bullet3c" presStyleLbl="node1" presStyleIdx="2" presStyleCnt="3"/>
      <dgm:spPr/>
    </dgm:pt>
    <dgm:pt modelId="{BA8BA2CA-DF8F-47B1-96C9-E7C5556F6D43}" type="pres">
      <dgm:prSet presAssocID="{D974FC3D-D9D8-4494-8610-490CA0B56274}" presName="textBox3c" presStyleLbl="revTx" presStyleIdx="2" presStyleCnt="3" custScaleX="117308">
        <dgm:presLayoutVars>
          <dgm:bulletEnabled val="1"/>
        </dgm:presLayoutVars>
      </dgm:prSet>
      <dgm:spPr/>
      <dgm:t>
        <a:bodyPr/>
        <a:lstStyle/>
        <a:p>
          <a:endParaRPr lang="es-CO"/>
        </a:p>
      </dgm:t>
    </dgm:pt>
  </dgm:ptLst>
  <dgm:cxnLst>
    <dgm:cxn modelId="{91A0C18A-332D-4DA1-888B-C52C4CA65B1B}" type="presOf" srcId="{3ED1641B-BB54-49F2-A4B6-F3B9CF5BA349}" destId="{FFBA03FF-05C0-45CC-98FF-36B534E9A2A4}" srcOrd="0" destOrd="0" presId="urn:microsoft.com/office/officeart/2005/8/layout/arrow2"/>
    <dgm:cxn modelId="{A9EA66E7-60F8-466A-8112-87F4FF3D2C73}" srcId="{93F533EF-3169-4812-BAF1-A28C4659461A}" destId="{32657081-3AD4-4BCC-BD2C-20945351E581}" srcOrd="1" destOrd="0" parTransId="{8BDF7BC2-A2E9-4ED8-920F-94EE62CEAE83}" sibTransId="{C48BC3F7-6BC7-4B1B-A42E-61E8E06B486F}"/>
    <dgm:cxn modelId="{E4EC0A47-FFDC-41FA-A6DE-1139446BC67A}" type="presOf" srcId="{D974FC3D-D9D8-4494-8610-490CA0B56274}" destId="{BA8BA2CA-DF8F-47B1-96C9-E7C5556F6D43}" srcOrd="0" destOrd="0" presId="urn:microsoft.com/office/officeart/2005/8/layout/arrow2"/>
    <dgm:cxn modelId="{7A4318CE-164E-4282-BAC8-4DA87428CDCA}" srcId="{93F533EF-3169-4812-BAF1-A28C4659461A}" destId="{3ED1641B-BB54-49F2-A4B6-F3B9CF5BA349}" srcOrd="0" destOrd="0" parTransId="{A79512CB-B3A5-497B-9609-EC1EA730193F}" sibTransId="{B266A9E4-2547-45F0-B894-E3DBA26632FB}"/>
    <dgm:cxn modelId="{02831ACA-F873-4035-BD64-84901F447558}" type="presOf" srcId="{93F533EF-3169-4812-BAF1-A28C4659461A}" destId="{908B7AD1-A9AD-4ED2-A4E9-61ACB4B9E51E}" srcOrd="0" destOrd="0" presId="urn:microsoft.com/office/officeart/2005/8/layout/arrow2"/>
    <dgm:cxn modelId="{BF29A62C-9599-409E-AFC8-C96351785BBF}" srcId="{93F533EF-3169-4812-BAF1-A28C4659461A}" destId="{D974FC3D-D9D8-4494-8610-490CA0B56274}" srcOrd="2" destOrd="0" parTransId="{1AA58DB5-9539-4551-AB9C-A71AE95159D1}" sibTransId="{2935BD68-184A-42C1-9F36-1F62AE89064D}"/>
    <dgm:cxn modelId="{7C099354-4B9D-4936-A6C8-FA9311FDD53E}" type="presOf" srcId="{32657081-3AD4-4BCC-BD2C-20945351E581}" destId="{548EF827-96B7-43AF-8A03-4ABB4E6D7A9D}" srcOrd="0" destOrd="0" presId="urn:microsoft.com/office/officeart/2005/8/layout/arrow2"/>
    <dgm:cxn modelId="{A3F8E902-180E-4414-A59B-AE2C258706E5}" type="presParOf" srcId="{908B7AD1-A9AD-4ED2-A4E9-61ACB4B9E51E}" destId="{162C502D-0F67-4085-8503-27D1D960B20D}" srcOrd="0" destOrd="0" presId="urn:microsoft.com/office/officeart/2005/8/layout/arrow2"/>
    <dgm:cxn modelId="{ECE2577F-52A7-4C8F-8EFF-BF36A2CAB95A}" type="presParOf" srcId="{908B7AD1-A9AD-4ED2-A4E9-61ACB4B9E51E}" destId="{0B7D0D3A-5AC0-4C0A-AF11-B498D68B24FF}" srcOrd="1" destOrd="0" presId="urn:microsoft.com/office/officeart/2005/8/layout/arrow2"/>
    <dgm:cxn modelId="{92326077-0C55-480A-ACD5-D982F9A8E50F}" type="presParOf" srcId="{0B7D0D3A-5AC0-4C0A-AF11-B498D68B24FF}" destId="{B80C4DB6-B5F7-48DF-AFE2-27E5C2599075}" srcOrd="0" destOrd="0" presId="urn:microsoft.com/office/officeart/2005/8/layout/arrow2"/>
    <dgm:cxn modelId="{438F7561-4580-4E7A-BFFE-43E0AD9FBD70}" type="presParOf" srcId="{0B7D0D3A-5AC0-4C0A-AF11-B498D68B24FF}" destId="{FFBA03FF-05C0-45CC-98FF-36B534E9A2A4}" srcOrd="1" destOrd="0" presId="urn:microsoft.com/office/officeart/2005/8/layout/arrow2"/>
    <dgm:cxn modelId="{CF0B3C57-1A96-464C-87F5-86A6869023FF}" type="presParOf" srcId="{0B7D0D3A-5AC0-4C0A-AF11-B498D68B24FF}" destId="{36309FBC-8075-4D12-8770-EA75DBC67E37}" srcOrd="2" destOrd="0" presId="urn:microsoft.com/office/officeart/2005/8/layout/arrow2"/>
    <dgm:cxn modelId="{4CE7B28C-8139-46F6-BE3B-B392D4D3AE36}" type="presParOf" srcId="{0B7D0D3A-5AC0-4C0A-AF11-B498D68B24FF}" destId="{548EF827-96B7-43AF-8A03-4ABB4E6D7A9D}" srcOrd="3" destOrd="0" presId="urn:microsoft.com/office/officeart/2005/8/layout/arrow2"/>
    <dgm:cxn modelId="{F8B8BD11-C567-4934-A603-F62CED3C361A}" type="presParOf" srcId="{0B7D0D3A-5AC0-4C0A-AF11-B498D68B24FF}" destId="{E9B5FF19-BA48-4595-888B-48C7F1BE8F56}" srcOrd="4" destOrd="0" presId="urn:microsoft.com/office/officeart/2005/8/layout/arrow2"/>
    <dgm:cxn modelId="{DB2B49B3-86BF-4540-B983-761C0B5B83A0}" type="presParOf" srcId="{0B7D0D3A-5AC0-4C0A-AF11-B498D68B24FF}" destId="{BA8BA2CA-DF8F-47B1-96C9-E7C5556F6D43}" srcOrd="5" destOrd="0" presId="urn:microsoft.com/office/officeart/2005/8/layout/arrow2"/>
  </dgm:cxnLst>
  <dgm:bg/>
  <dgm:whole/>
</dgm:dataModel>
</file>

<file path=ppt/diagrams/data7.xml><?xml version="1.0" encoding="utf-8"?>
<dgm:dataModel xmlns:dgm="http://schemas.openxmlformats.org/drawingml/2006/diagram" xmlns:a="http://schemas.openxmlformats.org/drawingml/2006/main">
  <dgm:ptLst>
    <dgm:pt modelId="{B55A23A7-4800-4628-9AD8-9E128C8A9835}"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s-CO"/>
        </a:p>
      </dgm:t>
    </dgm:pt>
    <dgm:pt modelId="{FB988666-6FA9-434B-B6EC-F707CE7E1870}">
      <dgm:prSet phldrT="[Text]"/>
      <dgm:spPr/>
      <dgm:t>
        <a:bodyPr/>
        <a:lstStyle/>
        <a:p>
          <a:pPr algn="ctr"/>
          <a:r>
            <a:rPr lang="es-CO" dirty="0" smtClean="0"/>
            <a:t>Microsoft </a:t>
          </a:r>
          <a:r>
            <a:rPr lang="es-CO" dirty="0" err="1" smtClean="0"/>
            <a:t>Certified</a:t>
          </a:r>
          <a:r>
            <a:rPr lang="es-CO" dirty="0" smtClean="0"/>
            <a:t> </a:t>
          </a:r>
          <a:r>
            <a:rPr lang="es-CO" dirty="0" err="1" smtClean="0"/>
            <a:t>Partner</a:t>
          </a:r>
          <a:r>
            <a:rPr lang="es-CO" dirty="0" smtClean="0"/>
            <a:t> Vigencia FY09</a:t>
          </a:r>
          <a:endParaRPr lang="es-CO" dirty="0"/>
        </a:p>
      </dgm:t>
    </dgm:pt>
    <dgm:pt modelId="{D2A65632-1333-4412-AE78-64C9B3A4949E}" type="parTrans" cxnId="{94063BE4-0C15-4CB7-B5B2-1D70088984A4}">
      <dgm:prSet/>
      <dgm:spPr/>
      <dgm:t>
        <a:bodyPr/>
        <a:lstStyle/>
        <a:p>
          <a:pPr algn="ctr"/>
          <a:endParaRPr lang="es-CO"/>
        </a:p>
      </dgm:t>
    </dgm:pt>
    <dgm:pt modelId="{DD48CFAB-C6F9-4261-B729-09EA7746BF75}" type="sibTrans" cxnId="{94063BE4-0C15-4CB7-B5B2-1D70088984A4}">
      <dgm:prSet/>
      <dgm:spPr/>
      <dgm:t>
        <a:bodyPr/>
        <a:lstStyle/>
        <a:p>
          <a:pPr algn="ctr"/>
          <a:endParaRPr lang="es-CO"/>
        </a:p>
      </dgm:t>
    </dgm:pt>
    <dgm:pt modelId="{DA06F1BE-F42A-4001-B3DA-9FC7BEBCB4C8}">
      <dgm:prSet phldrT="[Text]"/>
      <dgm:spPr/>
      <dgm:t>
        <a:bodyPr/>
        <a:lstStyle/>
        <a:p>
          <a:pPr algn="ctr"/>
          <a:r>
            <a:rPr lang="es-CO" dirty="0" smtClean="0"/>
            <a:t>Unidad de Negocio Orientada a la Consultoría de soluciones con plataforma Microsoft  </a:t>
          </a:r>
          <a:endParaRPr lang="es-CO" dirty="0"/>
        </a:p>
      </dgm:t>
    </dgm:pt>
    <dgm:pt modelId="{C0937B9F-175B-44A8-B9A5-1326F49EF7AC}" type="parTrans" cxnId="{DBD85FF3-BFCD-4ADC-BDA7-DF8E4473B8F8}">
      <dgm:prSet/>
      <dgm:spPr/>
      <dgm:t>
        <a:bodyPr/>
        <a:lstStyle/>
        <a:p>
          <a:pPr algn="ctr"/>
          <a:endParaRPr lang="es-CO"/>
        </a:p>
      </dgm:t>
    </dgm:pt>
    <dgm:pt modelId="{113CCF35-C40A-40FA-8EAD-BDD6EDF43523}" type="sibTrans" cxnId="{DBD85FF3-BFCD-4ADC-BDA7-DF8E4473B8F8}">
      <dgm:prSet/>
      <dgm:spPr/>
      <dgm:t>
        <a:bodyPr/>
        <a:lstStyle/>
        <a:p>
          <a:pPr algn="ctr"/>
          <a:endParaRPr lang="es-CO"/>
        </a:p>
      </dgm:t>
    </dgm:pt>
    <dgm:pt modelId="{8C4C2B5A-47B4-4874-8CF1-166649D8C72A}">
      <dgm:prSet phldrT="[Text]"/>
      <dgm:spPr/>
      <dgm:t>
        <a:bodyPr/>
        <a:lstStyle/>
        <a:p>
          <a:pPr algn="ctr"/>
          <a:r>
            <a:rPr lang="es-CO" dirty="0" smtClean="0"/>
            <a:t>Disponer de los recursos de operación</a:t>
          </a:r>
          <a:endParaRPr lang="es-CO" dirty="0"/>
        </a:p>
      </dgm:t>
    </dgm:pt>
    <dgm:pt modelId="{85F94A60-3855-4128-B74F-EACDEB7AF3B2}" type="parTrans" cxnId="{DF1F6BD9-6300-4559-AC48-35ECB66DC63B}">
      <dgm:prSet/>
      <dgm:spPr/>
      <dgm:t>
        <a:bodyPr/>
        <a:lstStyle/>
        <a:p>
          <a:pPr algn="ctr"/>
          <a:endParaRPr lang="es-CO"/>
        </a:p>
      </dgm:t>
    </dgm:pt>
    <dgm:pt modelId="{7C70614F-DF4D-4294-899F-89116D982373}" type="sibTrans" cxnId="{DF1F6BD9-6300-4559-AC48-35ECB66DC63B}">
      <dgm:prSet/>
      <dgm:spPr/>
      <dgm:t>
        <a:bodyPr/>
        <a:lstStyle/>
        <a:p>
          <a:pPr algn="ctr"/>
          <a:endParaRPr lang="es-CO"/>
        </a:p>
      </dgm:t>
    </dgm:pt>
    <dgm:pt modelId="{948CE249-1039-4AE6-92D2-8CD0E88C8763}">
      <dgm:prSet phldrT="[Text]"/>
      <dgm:spPr/>
      <dgm:t>
        <a:bodyPr/>
        <a:lstStyle/>
        <a:p>
          <a:pPr algn="ctr"/>
          <a:r>
            <a:rPr lang="es-CO" dirty="0" smtClean="0"/>
            <a:t>Participación activa en los programas de adopción temprana de Plataforma de Microsoft</a:t>
          </a:r>
          <a:endParaRPr lang="es-CO" dirty="0"/>
        </a:p>
      </dgm:t>
    </dgm:pt>
    <dgm:pt modelId="{E8563DE0-9D15-4C97-B3FE-4BC42BD69782}" type="parTrans" cxnId="{9AA39C73-86FF-4ACB-AD69-65F15CE617EE}">
      <dgm:prSet/>
      <dgm:spPr/>
      <dgm:t>
        <a:bodyPr/>
        <a:lstStyle/>
        <a:p>
          <a:pPr algn="ctr"/>
          <a:endParaRPr lang="es-CO"/>
        </a:p>
      </dgm:t>
    </dgm:pt>
    <dgm:pt modelId="{A704580B-A33D-458C-B23D-618B07A0F331}" type="sibTrans" cxnId="{9AA39C73-86FF-4ACB-AD69-65F15CE617EE}">
      <dgm:prSet/>
      <dgm:spPr/>
      <dgm:t>
        <a:bodyPr/>
        <a:lstStyle/>
        <a:p>
          <a:pPr algn="ctr"/>
          <a:endParaRPr lang="es-CO"/>
        </a:p>
      </dgm:t>
    </dgm:pt>
    <dgm:pt modelId="{56CF0C03-8EA8-4571-8882-F7A1E1B19D83}">
      <dgm:prSet phldrT="[Text]"/>
      <dgm:spPr/>
      <dgm:t>
        <a:bodyPr/>
        <a:lstStyle/>
        <a:p>
          <a:pPr algn="ctr"/>
          <a:r>
            <a:rPr lang="es-CO" dirty="0" smtClean="0"/>
            <a:t>Poseer</a:t>
          </a:r>
          <a:r>
            <a:rPr lang="es-CO" baseline="0" dirty="0" smtClean="0"/>
            <a:t> la capacidad técnica incluyendo ingenieros certificados y de gestión de proyectos estandarizada</a:t>
          </a:r>
          <a:endParaRPr lang="es-CO" dirty="0"/>
        </a:p>
      </dgm:t>
    </dgm:pt>
    <dgm:pt modelId="{784016A6-3230-4201-95DE-289640A50EA8}" type="parTrans" cxnId="{AC416A1D-9A9B-4000-B89D-A2869C15BBCB}">
      <dgm:prSet/>
      <dgm:spPr/>
      <dgm:t>
        <a:bodyPr/>
        <a:lstStyle/>
        <a:p>
          <a:pPr algn="ctr"/>
          <a:endParaRPr lang="es-CO"/>
        </a:p>
      </dgm:t>
    </dgm:pt>
    <dgm:pt modelId="{299B700C-9FB4-4283-BA81-F342EE676803}" type="sibTrans" cxnId="{AC416A1D-9A9B-4000-B89D-A2869C15BBCB}">
      <dgm:prSet/>
      <dgm:spPr/>
      <dgm:t>
        <a:bodyPr/>
        <a:lstStyle/>
        <a:p>
          <a:pPr algn="ctr"/>
          <a:endParaRPr lang="es-CO"/>
        </a:p>
      </dgm:t>
    </dgm:pt>
    <dgm:pt modelId="{098CF2A8-B85C-43AF-94E2-BC90D3E9EC33}" type="pres">
      <dgm:prSet presAssocID="{B55A23A7-4800-4628-9AD8-9E128C8A9835}" presName="linear" presStyleCnt="0">
        <dgm:presLayoutVars>
          <dgm:animLvl val="lvl"/>
          <dgm:resizeHandles val="exact"/>
        </dgm:presLayoutVars>
      </dgm:prSet>
      <dgm:spPr/>
      <dgm:t>
        <a:bodyPr/>
        <a:lstStyle/>
        <a:p>
          <a:endParaRPr lang="es-CO"/>
        </a:p>
      </dgm:t>
    </dgm:pt>
    <dgm:pt modelId="{1C5AF05C-7FB6-478C-AC7D-13CC772E7C80}" type="pres">
      <dgm:prSet presAssocID="{FB988666-6FA9-434B-B6EC-F707CE7E1870}" presName="parentText" presStyleLbl="node1" presStyleIdx="0" presStyleCnt="5">
        <dgm:presLayoutVars>
          <dgm:chMax val="0"/>
          <dgm:bulletEnabled val="1"/>
        </dgm:presLayoutVars>
      </dgm:prSet>
      <dgm:spPr/>
      <dgm:t>
        <a:bodyPr/>
        <a:lstStyle/>
        <a:p>
          <a:endParaRPr lang="es-CO"/>
        </a:p>
      </dgm:t>
    </dgm:pt>
    <dgm:pt modelId="{5204E0BC-4E45-4336-888A-476A963B6E5D}" type="pres">
      <dgm:prSet presAssocID="{DD48CFAB-C6F9-4261-B729-09EA7746BF75}" presName="spacer" presStyleCnt="0"/>
      <dgm:spPr/>
    </dgm:pt>
    <dgm:pt modelId="{69B3A014-B2F4-4DEE-ACEF-F7F266C86D9A}" type="pres">
      <dgm:prSet presAssocID="{DA06F1BE-F42A-4001-B3DA-9FC7BEBCB4C8}" presName="parentText" presStyleLbl="node1" presStyleIdx="1" presStyleCnt="5">
        <dgm:presLayoutVars>
          <dgm:chMax val="0"/>
          <dgm:bulletEnabled val="1"/>
        </dgm:presLayoutVars>
      </dgm:prSet>
      <dgm:spPr/>
      <dgm:t>
        <a:bodyPr/>
        <a:lstStyle/>
        <a:p>
          <a:endParaRPr lang="es-CO"/>
        </a:p>
      </dgm:t>
    </dgm:pt>
    <dgm:pt modelId="{4578961E-7813-4797-ABE5-3479F39365D3}" type="pres">
      <dgm:prSet presAssocID="{113CCF35-C40A-40FA-8EAD-BDD6EDF43523}" presName="spacer" presStyleCnt="0"/>
      <dgm:spPr/>
    </dgm:pt>
    <dgm:pt modelId="{9448411E-1DA6-4C0B-B34E-5F280C66063D}" type="pres">
      <dgm:prSet presAssocID="{8C4C2B5A-47B4-4874-8CF1-166649D8C72A}" presName="parentText" presStyleLbl="node1" presStyleIdx="2" presStyleCnt="5">
        <dgm:presLayoutVars>
          <dgm:chMax val="0"/>
          <dgm:bulletEnabled val="1"/>
        </dgm:presLayoutVars>
      </dgm:prSet>
      <dgm:spPr/>
      <dgm:t>
        <a:bodyPr/>
        <a:lstStyle/>
        <a:p>
          <a:endParaRPr lang="es-CO"/>
        </a:p>
      </dgm:t>
    </dgm:pt>
    <dgm:pt modelId="{8D73B2D1-D5E3-4C05-8FF5-DAA88E169DA4}" type="pres">
      <dgm:prSet presAssocID="{7C70614F-DF4D-4294-899F-89116D982373}" presName="spacer" presStyleCnt="0"/>
      <dgm:spPr/>
    </dgm:pt>
    <dgm:pt modelId="{C1F80997-AE2C-4F38-8F9A-D96F70CB030F}" type="pres">
      <dgm:prSet presAssocID="{948CE249-1039-4AE6-92D2-8CD0E88C8763}" presName="parentText" presStyleLbl="node1" presStyleIdx="3" presStyleCnt="5">
        <dgm:presLayoutVars>
          <dgm:chMax val="0"/>
          <dgm:bulletEnabled val="1"/>
        </dgm:presLayoutVars>
      </dgm:prSet>
      <dgm:spPr/>
      <dgm:t>
        <a:bodyPr/>
        <a:lstStyle/>
        <a:p>
          <a:endParaRPr lang="es-CO"/>
        </a:p>
      </dgm:t>
    </dgm:pt>
    <dgm:pt modelId="{EA8ECECA-3FB3-4C93-A085-61E4ADE8910C}" type="pres">
      <dgm:prSet presAssocID="{A704580B-A33D-458C-B23D-618B07A0F331}" presName="spacer" presStyleCnt="0"/>
      <dgm:spPr/>
    </dgm:pt>
    <dgm:pt modelId="{313ACBC7-7DF3-450A-AA01-F69EF4145690}" type="pres">
      <dgm:prSet presAssocID="{56CF0C03-8EA8-4571-8882-F7A1E1B19D83}" presName="parentText" presStyleLbl="node1" presStyleIdx="4" presStyleCnt="5">
        <dgm:presLayoutVars>
          <dgm:chMax val="0"/>
          <dgm:bulletEnabled val="1"/>
        </dgm:presLayoutVars>
      </dgm:prSet>
      <dgm:spPr/>
      <dgm:t>
        <a:bodyPr/>
        <a:lstStyle/>
        <a:p>
          <a:endParaRPr lang="es-CO"/>
        </a:p>
      </dgm:t>
    </dgm:pt>
  </dgm:ptLst>
  <dgm:cxnLst>
    <dgm:cxn modelId="{7B497869-F521-4C64-8293-F4D95DDC5BFB}" type="presOf" srcId="{FB988666-6FA9-434B-B6EC-F707CE7E1870}" destId="{1C5AF05C-7FB6-478C-AC7D-13CC772E7C80}" srcOrd="0" destOrd="0" presId="urn:microsoft.com/office/officeart/2005/8/layout/vList2"/>
    <dgm:cxn modelId="{A102343E-B012-48E1-AB80-73BB02DB2A25}" type="presOf" srcId="{8C4C2B5A-47B4-4874-8CF1-166649D8C72A}" destId="{9448411E-1DA6-4C0B-B34E-5F280C66063D}" srcOrd="0" destOrd="0" presId="urn:microsoft.com/office/officeart/2005/8/layout/vList2"/>
    <dgm:cxn modelId="{DF1F6BD9-6300-4559-AC48-35ECB66DC63B}" srcId="{B55A23A7-4800-4628-9AD8-9E128C8A9835}" destId="{8C4C2B5A-47B4-4874-8CF1-166649D8C72A}" srcOrd="2" destOrd="0" parTransId="{85F94A60-3855-4128-B74F-EACDEB7AF3B2}" sibTransId="{7C70614F-DF4D-4294-899F-89116D982373}"/>
    <dgm:cxn modelId="{AC416A1D-9A9B-4000-B89D-A2869C15BBCB}" srcId="{B55A23A7-4800-4628-9AD8-9E128C8A9835}" destId="{56CF0C03-8EA8-4571-8882-F7A1E1B19D83}" srcOrd="4" destOrd="0" parTransId="{784016A6-3230-4201-95DE-289640A50EA8}" sibTransId="{299B700C-9FB4-4283-BA81-F342EE676803}"/>
    <dgm:cxn modelId="{2D9A8391-DFBD-46F8-9FF3-6FEE46FEEF83}" type="presOf" srcId="{DA06F1BE-F42A-4001-B3DA-9FC7BEBCB4C8}" destId="{69B3A014-B2F4-4DEE-ACEF-F7F266C86D9A}" srcOrd="0" destOrd="0" presId="urn:microsoft.com/office/officeart/2005/8/layout/vList2"/>
    <dgm:cxn modelId="{DC4C5B98-AFAA-4289-9F15-16CB7656FF39}" type="presOf" srcId="{56CF0C03-8EA8-4571-8882-F7A1E1B19D83}" destId="{313ACBC7-7DF3-450A-AA01-F69EF4145690}" srcOrd="0" destOrd="0" presId="urn:microsoft.com/office/officeart/2005/8/layout/vList2"/>
    <dgm:cxn modelId="{DBD85FF3-BFCD-4ADC-BDA7-DF8E4473B8F8}" srcId="{B55A23A7-4800-4628-9AD8-9E128C8A9835}" destId="{DA06F1BE-F42A-4001-B3DA-9FC7BEBCB4C8}" srcOrd="1" destOrd="0" parTransId="{C0937B9F-175B-44A8-B9A5-1326F49EF7AC}" sibTransId="{113CCF35-C40A-40FA-8EAD-BDD6EDF43523}"/>
    <dgm:cxn modelId="{12BDC626-ED9F-4AC2-AA26-91F6FF69B30A}" type="presOf" srcId="{948CE249-1039-4AE6-92D2-8CD0E88C8763}" destId="{C1F80997-AE2C-4F38-8F9A-D96F70CB030F}" srcOrd="0" destOrd="0" presId="urn:microsoft.com/office/officeart/2005/8/layout/vList2"/>
    <dgm:cxn modelId="{CC416AFA-0613-442B-81D7-DB42A6F0D33B}" type="presOf" srcId="{B55A23A7-4800-4628-9AD8-9E128C8A9835}" destId="{098CF2A8-B85C-43AF-94E2-BC90D3E9EC33}" srcOrd="0" destOrd="0" presId="urn:microsoft.com/office/officeart/2005/8/layout/vList2"/>
    <dgm:cxn modelId="{94063BE4-0C15-4CB7-B5B2-1D70088984A4}" srcId="{B55A23A7-4800-4628-9AD8-9E128C8A9835}" destId="{FB988666-6FA9-434B-B6EC-F707CE7E1870}" srcOrd="0" destOrd="0" parTransId="{D2A65632-1333-4412-AE78-64C9B3A4949E}" sibTransId="{DD48CFAB-C6F9-4261-B729-09EA7746BF75}"/>
    <dgm:cxn modelId="{9AA39C73-86FF-4ACB-AD69-65F15CE617EE}" srcId="{B55A23A7-4800-4628-9AD8-9E128C8A9835}" destId="{948CE249-1039-4AE6-92D2-8CD0E88C8763}" srcOrd="3" destOrd="0" parTransId="{E8563DE0-9D15-4C97-B3FE-4BC42BD69782}" sibTransId="{A704580B-A33D-458C-B23D-618B07A0F331}"/>
    <dgm:cxn modelId="{7D2EDE41-FEDD-4A6E-8652-54FFD5AAE7B2}" type="presParOf" srcId="{098CF2A8-B85C-43AF-94E2-BC90D3E9EC33}" destId="{1C5AF05C-7FB6-478C-AC7D-13CC772E7C80}" srcOrd="0" destOrd="0" presId="urn:microsoft.com/office/officeart/2005/8/layout/vList2"/>
    <dgm:cxn modelId="{5A31672A-7884-4123-8C83-978596D7279A}" type="presParOf" srcId="{098CF2A8-B85C-43AF-94E2-BC90D3E9EC33}" destId="{5204E0BC-4E45-4336-888A-476A963B6E5D}" srcOrd="1" destOrd="0" presId="urn:microsoft.com/office/officeart/2005/8/layout/vList2"/>
    <dgm:cxn modelId="{A8EA98E7-8B1A-47AC-9530-CC50A74D06E3}" type="presParOf" srcId="{098CF2A8-B85C-43AF-94E2-BC90D3E9EC33}" destId="{69B3A014-B2F4-4DEE-ACEF-F7F266C86D9A}" srcOrd="2" destOrd="0" presId="urn:microsoft.com/office/officeart/2005/8/layout/vList2"/>
    <dgm:cxn modelId="{C535D397-7258-4FC0-82C6-F52FDE78620C}" type="presParOf" srcId="{098CF2A8-B85C-43AF-94E2-BC90D3E9EC33}" destId="{4578961E-7813-4797-ABE5-3479F39365D3}" srcOrd="3" destOrd="0" presId="urn:microsoft.com/office/officeart/2005/8/layout/vList2"/>
    <dgm:cxn modelId="{4691FD24-6B22-4ED7-89D4-138ACE74F914}" type="presParOf" srcId="{098CF2A8-B85C-43AF-94E2-BC90D3E9EC33}" destId="{9448411E-1DA6-4C0B-B34E-5F280C66063D}" srcOrd="4" destOrd="0" presId="urn:microsoft.com/office/officeart/2005/8/layout/vList2"/>
    <dgm:cxn modelId="{42FB393E-FC7A-4C53-8233-B5CA0F2A709C}" type="presParOf" srcId="{098CF2A8-B85C-43AF-94E2-BC90D3E9EC33}" destId="{8D73B2D1-D5E3-4C05-8FF5-DAA88E169DA4}" srcOrd="5" destOrd="0" presId="urn:microsoft.com/office/officeart/2005/8/layout/vList2"/>
    <dgm:cxn modelId="{4EDFF6EF-C05B-4EA7-BAEC-CED41FF11FD8}" type="presParOf" srcId="{098CF2A8-B85C-43AF-94E2-BC90D3E9EC33}" destId="{C1F80997-AE2C-4F38-8F9A-D96F70CB030F}" srcOrd="6" destOrd="0" presId="urn:microsoft.com/office/officeart/2005/8/layout/vList2"/>
    <dgm:cxn modelId="{C9828149-6D96-4E3B-9FBB-682A06F39042}" type="presParOf" srcId="{098CF2A8-B85C-43AF-94E2-BC90D3E9EC33}" destId="{EA8ECECA-3FB3-4C93-A085-61E4ADE8910C}" srcOrd="7" destOrd="0" presId="urn:microsoft.com/office/officeart/2005/8/layout/vList2"/>
    <dgm:cxn modelId="{0A7342F7-8AE1-4FB7-8820-F158412F2E00}" type="presParOf" srcId="{098CF2A8-B85C-43AF-94E2-BC90D3E9EC33}" destId="{313ACBC7-7DF3-450A-AA01-F69EF4145690}" srcOrd="8" destOrd="0" presId="urn:microsoft.com/office/officeart/2005/8/layout/vList2"/>
  </dgm:cxnLst>
  <dgm:bg/>
  <dgm:whole/>
</dgm:dataModel>
</file>

<file path=ppt/diagrams/data8.xml><?xml version="1.0" encoding="utf-8"?>
<dgm:dataModel xmlns:dgm="http://schemas.openxmlformats.org/drawingml/2006/diagram" xmlns:a="http://schemas.openxmlformats.org/drawingml/2006/main">
  <dgm:ptLst>
    <dgm:pt modelId="{6C45BB4F-F8CB-4871-A75E-79625B5C24C0}" type="doc">
      <dgm:prSet loTypeId="urn:microsoft.com/office/officeart/2005/8/layout/vList5" loCatId="list" qsTypeId="urn:microsoft.com/office/officeart/2005/8/quickstyle/3d2" qsCatId="3D" csTypeId="urn:microsoft.com/office/officeart/2005/8/colors/colorful5" csCatId="colorful" phldr="1"/>
      <dgm:spPr/>
      <dgm:t>
        <a:bodyPr/>
        <a:lstStyle/>
        <a:p>
          <a:endParaRPr lang="es-CO"/>
        </a:p>
      </dgm:t>
    </dgm:pt>
    <dgm:pt modelId="{5426E793-7989-4091-AB18-2EB091590785}">
      <dgm:prSet phldrT="[Text]"/>
      <dgm:spPr>
        <a:solidFill>
          <a:schemeClr val="accent6">
            <a:lumMod val="75000"/>
          </a:schemeClr>
        </a:solidFill>
      </dgm:spPr>
      <dgm:t>
        <a:bodyPr/>
        <a:lstStyle/>
        <a:p>
          <a:r>
            <a:rPr lang="en-US" dirty="0" err="1" smtClean="0"/>
            <a:t>Oferta</a:t>
          </a:r>
          <a:r>
            <a:rPr lang="en-US" dirty="0" smtClean="0"/>
            <a:t> 1</a:t>
          </a:r>
        </a:p>
        <a:p>
          <a:r>
            <a:rPr lang="en-US" dirty="0" err="1" smtClean="0"/>
            <a:t>Formación</a:t>
          </a:r>
          <a:endParaRPr lang="es-CO" dirty="0"/>
        </a:p>
      </dgm:t>
    </dgm:pt>
    <dgm:pt modelId="{EA954243-36FB-44BF-9C2B-DBAB2E1B032E}" type="parTrans" cxnId="{7E8547E7-1A1A-44C7-88E1-FF4E0C6AB69B}">
      <dgm:prSet/>
      <dgm:spPr/>
      <dgm:t>
        <a:bodyPr/>
        <a:lstStyle/>
        <a:p>
          <a:endParaRPr lang="es-CO"/>
        </a:p>
      </dgm:t>
    </dgm:pt>
    <dgm:pt modelId="{4D8970E8-F4EC-4B86-8001-E6F990E266BD}" type="sibTrans" cxnId="{7E8547E7-1A1A-44C7-88E1-FF4E0C6AB69B}">
      <dgm:prSet/>
      <dgm:spPr/>
      <dgm:t>
        <a:bodyPr/>
        <a:lstStyle/>
        <a:p>
          <a:endParaRPr lang="es-CO"/>
        </a:p>
      </dgm:t>
    </dgm:pt>
    <dgm:pt modelId="{4B96DDA0-11BF-4E4D-AA81-4CF65095209A}">
      <dgm:prSet phldrT="[Text]"/>
      <dgm:spPr/>
      <dgm:t>
        <a:bodyPr/>
        <a:lstStyle/>
        <a:p>
          <a:r>
            <a:rPr lang="es-CO" noProof="0" dirty="0" smtClean="0"/>
            <a:t>Asesoría</a:t>
          </a:r>
          <a:r>
            <a:rPr lang="es-CO" dirty="0" smtClean="0"/>
            <a:t> Formación Organizacional</a:t>
          </a:r>
          <a:endParaRPr lang="es-CO" dirty="0"/>
        </a:p>
      </dgm:t>
    </dgm:pt>
    <dgm:pt modelId="{E16F06F1-E155-459F-9C0A-BD541D60142B}" type="parTrans" cxnId="{60615AEA-9E51-4AFD-AD47-9967E3344B1D}">
      <dgm:prSet/>
      <dgm:spPr/>
      <dgm:t>
        <a:bodyPr/>
        <a:lstStyle/>
        <a:p>
          <a:endParaRPr lang="es-CO"/>
        </a:p>
      </dgm:t>
    </dgm:pt>
    <dgm:pt modelId="{5CBEDD9F-266B-4FC1-86E1-8F46F87CCEA7}" type="sibTrans" cxnId="{60615AEA-9E51-4AFD-AD47-9967E3344B1D}">
      <dgm:prSet/>
      <dgm:spPr/>
      <dgm:t>
        <a:bodyPr/>
        <a:lstStyle/>
        <a:p>
          <a:endParaRPr lang="es-CO"/>
        </a:p>
      </dgm:t>
    </dgm:pt>
    <dgm:pt modelId="{A39608FA-ECC4-43C3-A790-964994B115ED}">
      <dgm:prSet phldrT="[Text]"/>
      <dgm:spPr/>
      <dgm:t>
        <a:bodyPr/>
        <a:lstStyle/>
        <a:p>
          <a:r>
            <a:rPr lang="es-CO" dirty="0" smtClean="0"/>
            <a:t>Asesoría </a:t>
          </a:r>
          <a:r>
            <a:rPr lang="es-CO" dirty="0" err="1" smtClean="0"/>
            <a:t>Delivery</a:t>
          </a:r>
          <a:r>
            <a:rPr lang="es-CO" dirty="0" smtClean="0"/>
            <a:t> </a:t>
          </a:r>
          <a:r>
            <a:rPr lang="es-CO" dirty="0" err="1" smtClean="0"/>
            <a:t>Excellence</a:t>
          </a:r>
          <a:r>
            <a:rPr lang="es-CO" dirty="0" smtClean="0"/>
            <a:t> </a:t>
          </a:r>
          <a:endParaRPr lang="es-CO" dirty="0"/>
        </a:p>
      </dgm:t>
    </dgm:pt>
    <dgm:pt modelId="{1289597E-7ABF-4CE2-997B-8DA949307437}" type="parTrans" cxnId="{3F57E47D-D1A6-45F7-B2C1-391895558722}">
      <dgm:prSet/>
      <dgm:spPr/>
      <dgm:t>
        <a:bodyPr/>
        <a:lstStyle/>
        <a:p>
          <a:endParaRPr lang="es-CO"/>
        </a:p>
      </dgm:t>
    </dgm:pt>
    <dgm:pt modelId="{F5639C0D-FF8D-4AE1-9249-4A69EF9F0B2F}" type="sibTrans" cxnId="{3F57E47D-D1A6-45F7-B2C1-391895558722}">
      <dgm:prSet/>
      <dgm:spPr/>
      <dgm:t>
        <a:bodyPr/>
        <a:lstStyle/>
        <a:p>
          <a:endParaRPr lang="es-CO"/>
        </a:p>
      </dgm:t>
    </dgm:pt>
    <dgm:pt modelId="{D0EFE279-2924-4830-BBFF-43227E4D8110}">
      <dgm:prSet phldrT="[Text]"/>
      <dgm:spPr/>
      <dgm:t>
        <a:bodyPr/>
        <a:lstStyle/>
        <a:p>
          <a:r>
            <a:rPr lang="en-US" dirty="0" err="1" smtClean="0"/>
            <a:t>Oferta</a:t>
          </a:r>
          <a:r>
            <a:rPr lang="en-US" dirty="0" smtClean="0"/>
            <a:t> 2</a:t>
          </a:r>
        </a:p>
        <a:p>
          <a:r>
            <a:rPr lang="en-US" dirty="0" smtClean="0"/>
            <a:t>SL Adopters </a:t>
          </a:r>
          <a:endParaRPr lang="es-CO" dirty="0"/>
        </a:p>
      </dgm:t>
    </dgm:pt>
    <dgm:pt modelId="{05934A08-68D1-4E66-8D8E-94D4F26E4E2C}" type="parTrans" cxnId="{0D69558C-728C-47CC-996E-58880CD8F35F}">
      <dgm:prSet/>
      <dgm:spPr/>
      <dgm:t>
        <a:bodyPr/>
        <a:lstStyle/>
        <a:p>
          <a:endParaRPr lang="es-CO"/>
        </a:p>
      </dgm:t>
    </dgm:pt>
    <dgm:pt modelId="{9969CCB3-A37A-4E4A-9848-65680953141B}" type="sibTrans" cxnId="{0D69558C-728C-47CC-996E-58880CD8F35F}">
      <dgm:prSet/>
      <dgm:spPr/>
      <dgm:t>
        <a:bodyPr/>
        <a:lstStyle/>
        <a:p>
          <a:endParaRPr lang="es-CO"/>
        </a:p>
      </dgm:t>
    </dgm:pt>
    <dgm:pt modelId="{FA91D3A4-2D02-4F73-BF30-54C2854CA6A6}">
      <dgm:prSet phldrT="[Text]"/>
      <dgm:spPr/>
      <dgm:t>
        <a:bodyPr/>
        <a:lstStyle/>
        <a:p>
          <a:r>
            <a:rPr lang="es-CO" noProof="0" dirty="0" smtClean="0"/>
            <a:t>Apropiación de las ofertas de valor de MCS</a:t>
          </a:r>
          <a:endParaRPr lang="es-CO" noProof="0" dirty="0"/>
        </a:p>
      </dgm:t>
    </dgm:pt>
    <dgm:pt modelId="{D92F89BB-7D4F-497F-B53B-612B56B33035}" type="parTrans" cxnId="{16D9C80A-5507-4362-A802-97234FC8DF99}">
      <dgm:prSet/>
      <dgm:spPr/>
      <dgm:t>
        <a:bodyPr/>
        <a:lstStyle/>
        <a:p>
          <a:endParaRPr lang="es-CO"/>
        </a:p>
      </dgm:t>
    </dgm:pt>
    <dgm:pt modelId="{EF9DA411-380C-46BC-B2FA-5D19527113F1}" type="sibTrans" cxnId="{16D9C80A-5507-4362-A802-97234FC8DF99}">
      <dgm:prSet/>
      <dgm:spPr/>
      <dgm:t>
        <a:bodyPr/>
        <a:lstStyle/>
        <a:p>
          <a:endParaRPr lang="es-CO"/>
        </a:p>
      </dgm:t>
    </dgm:pt>
    <dgm:pt modelId="{2863309F-B148-4EF1-8047-F6453DFFD0C8}">
      <dgm:prSet phldrT="[Text]"/>
      <dgm:spPr>
        <a:solidFill>
          <a:schemeClr val="accent5">
            <a:lumMod val="75000"/>
          </a:schemeClr>
        </a:solidFill>
      </dgm:spPr>
      <dgm:t>
        <a:bodyPr/>
        <a:lstStyle/>
        <a:p>
          <a:r>
            <a:rPr lang="en-US" dirty="0" err="1" smtClean="0"/>
            <a:t>Oferta</a:t>
          </a:r>
          <a:r>
            <a:rPr lang="en-US" dirty="0" smtClean="0"/>
            <a:t> 3</a:t>
          </a:r>
        </a:p>
        <a:p>
          <a:r>
            <a:rPr lang="en-US" dirty="0" smtClean="0"/>
            <a:t>Relationship</a:t>
          </a:r>
          <a:endParaRPr lang="es-CO" dirty="0"/>
        </a:p>
      </dgm:t>
    </dgm:pt>
    <dgm:pt modelId="{7FABBFC2-4FC4-4D92-87C5-3678B4A165F6}" type="parTrans" cxnId="{7B769B58-B9BF-4F02-A5E4-844EF368C252}">
      <dgm:prSet/>
      <dgm:spPr/>
      <dgm:t>
        <a:bodyPr/>
        <a:lstStyle/>
        <a:p>
          <a:endParaRPr lang="es-CO"/>
        </a:p>
      </dgm:t>
    </dgm:pt>
    <dgm:pt modelId="{78641BAC-5956-40D4-8A89-6046E824FE2B}" type="sibTrans" cxnId="{7B769B58-B9BF-4F02-A5E4-844EF368C252}">
      <dgm:prSet/>
      <dgm:spPr/>
      <dgm:t>
        <a:bodyPr/>
        <a:lstStyle/>
        <a:p>
          <a:endParaRPr lang="es-CO"/>
        </a:p>
      </dgm:t>
    </dgm:pt>
    <dgm:pt modelId="{2034009B-E567-4621-B3F1-24E769EEF7D2}">
      <dgm:prSet phldrT="[Text]"/>
      <dgm:spPr/>
      <dgm:t>
        <a:bodyPr/>
        <a:lstStyle/>
        <a:p>
          <a:r>
            <a:rPr lang="es-CO" noProof="0" dirty="0" smtClean="0"/>
            <a:t>Generación de PIPE</a:t>
          </a:r>
          <a:endParaRPr lang="es-CO" noProof="0" dirty="0"/>
        </a:p>
      </dgm:t>
    </dgm:pt>
    <dgm:pt modelId="{B20D1C0A-4502-4DFC-8A73-88885E120B4C}" type="parTrans" cxnId="{02A76CD4-70BE-414C-BE51-432071B663FB}">
      <dgm:prSet/>
      <dgm:spPr/>
      <dgm:t>
        <a:bodyPr/>
        <a:lstStyle/>
        <a:p>
          <a:endParaRPr lang="es-CO"/>
        </a:p>
      </dgm:t>
    </dgm:pt>
    <dgm:pt modelId="{56F33E2F-D8E9-48EA-99A4-A1566FE3D3F7}" type="sibTrans" cxnId="{02A76CD4-70BE-414C-BE51-432071B663FB}">
      <dgm:prSet/>
      <dgm:spPr/>
      <dgm:t>
        <a:bodyPr/>
        <a:lstStyle/>
        <a:p>
          <a:endParaRPr lang="es-CO"/>
        </a:p>
      </dgm:t>
    </dgm:pt>
    <dgm:pt modelId="{EC15817E-649D-44D0-9E50-04EC85BEA270}">
      <dgm:prSet phldrT="[Text]"/>
      <dgm:spPr/>
      <dgm:t>
        <a:bodyPr/>
        <a:lstStyle/>
        <a:p>
          <a:r>
            <a:rPr lang="es-CO" noProof="0" smtClean="0"/>
            <a:t>Apoyo ciclo comercial</a:t>
          </a:r>
          <a:endParaRPr lang="es-CO" noProof="0"/>
        </a:p>
      </dgm:t>
    </dgm:pt>
    <dgm:pt modelId="{ACB172FE-F8DA-41E6-9CBB-1AA5F0D4C42B}" type="parTrans" cxnId="{0D10550D-C597-4F15-988C-A7D615BB6BEB}">
      <dgm:prSet/>
      <dgm:spPr/>
      <dgm:t>
        <a:bodyPr/>
        <a:lstStyle/>
        <a:p>
          <a:endParaRPr lang="es-CO"/>
        </a:p>
      </dgm:t>
    </dgm:pt>
    <dgm:pt modelId="{C7593B03-DFBB-44C0-B7FD-F6A4ABD517FE}" type="sibTrans" cxnId="{0D10550D-C597-4F15-988C-A7D615BB6BEB}">
      <dgm:prSet/>
      <dgm:spPr/>
      <dgm:t>
        <a:bodyPr/>
        <a:lstStyle/>
        <a:p>
          <a:endParaRPr lang="es-CO"/>
        </a:p>
      </dgm:t>
    </dgm:pt>
    <dgm:pt modelId="{B8F288F3-3E9E-4133-AA9D-91F942666AAD}">
      <dgm:prSet phldrT="[Text]"/>
      <dgm:spPr/>
      <dgm:t>
        <a:bodyPr/>
        <a:lstStyle/>
        <a:p>
          <a:r>
            <a:rPr lang="es-CO" smtClean="0"/>
            <a:t>Readiness </a:t>
          </a:r>
          <a:endParaRPr lang="es-CO" dirty="0"/>
        </a:p>
      </dgm:t>
    </dgm:pt>
    <dgm:pt modelId="{263CBC6A-6D46-429F-AD6E-C5AA85BF4BA6}" type="parTrans" cxnId="{76460581-32E6-448E-8F53-CB67D7814F76}">
      <dgm:prSet/>
      <dgm:spPr/>
      <dgm:t>
        <a:bodyPr/>
        <a:lstStyle/>
        <a:p>
          <a:endParaRPr lang="es-CO"/>
        </a:p>
      </dgm:t>
    </dgm:pt>
    <dgm:pt modelId="{AA3A6CA9-F14A-455C-AE8B-AA765BA0BB49}" type="sibTrans" cxnId="{76460581-32E6-448E-8F53-CB67D7814F76}">
      <dgm:prSet/>
      <dgm:spPr/>
      <dgm:t>
        <a:bodyPr/>
        <a:lstStyle/>
        <a:p>
          <a:endParaRPr lang="es-CO"/>
        </a:p>
      </dgm:t>
    </dgm:pt>
    <dgm:pt modelId="{4D9C273E-4EDF-421F-B4BC-D015ECAD90FB}">
      <dgm:prSet phldrT="[Text]"/>
      <dgm:spPr/>
      <dgm:t>
        <a:bodyPr/>
        <a:lstStyle/>
        <a:p>
          <a:r>
            <a:rPr lang="es-CO" noProof="0" smtClean="0"/>
            <a:t>Dinámica de Negocio</a:t>
          </a:r>
          <a:endParaRPr lang="es-CO" noProof="0"/>
        </a:p>
      </dgm:t>
    </dgm:pt>
    <dgm:pt modelId="{F8844C40-E3AB-46F5-AD77-21BF29797D06}" type="parTrans" cxnId="{4ABED99B-CB6F-41FE-9A85-4F412694895C}">
      <dgm:prSet/>
      <dgm:spPr/>
      <dgm:t>
        <a:bodyPr/>
        <a:lstStyle/>
        <a:p>
          <a:endParaRPr lang="es-CO"/>
        </a:p>
      </dgm:t>
    </dgm:pt>
    <dgm:pt modelId="{BB72B6F3-6BB6-464D-A99E-EEEE07827E08}" type="sibTrans" cxnId="{4ABED99B-CB6F-41FE-9A85-4F412694895C}">
      <dgm:prSet/>
      <dgm:spPr/>
      <dgm:t>
        <a:bodyPr/>
        <a:lstStyle/>
        <a:p>
          <a:endParaRPr lang="es-CO"/>
        </a:p>
      </dgm:t>
    </dgm:pt>
    <dgm:pt modelId="{A35F2FE6-1573-4FD9-B20B-59845877C1AB}">
      <dgm:prSet phldrT="[Text]"/>
      <dgm:spPr/>
      <dgm:t>
        <a:bodyPr/>
        <a:lstStyle/>
        <a:p>
          <a:r>
            <a:rPr lang="es-CO" noProof="0" smtClean="0"/>
            <a:t>Contratación y Subcontratación  </a:t>
          </a:r>
          <a:endParaRPr lang="es-CO" noProof="0"/>
        </a:p>
      </dgm:t>
    </dgm:pt>
    <dgm:pt modelId="{6FA72EE0-7F58-4179-987E-1C38DD588F1F}" type="parTrans" cxnId="{DD0B9276-D2E2-466F-98C2-2260D53FCD31}">
      <dgm:prSet/>
      <dgm:spPr/>
      <dgm:t>
        <a:bodyPr/>
        <a:lstStyle/>
        <a:p>
          <a:endParaRPr lang="es-CO"/>
        </a:p>
      </dgm:t>
    </dgm:pt>
    <dgm:pt modelId="{26C931BC-1A9D-468B-A205-C5298FA7FD4C}" type="sibTrans" cxnId="{DD0B9276-D2E2-466F-98C2-2260D53FCD31}">
      <dgm:prSet/>
      <dgm:spPr/>
      <dgm:t>
        <a:bodyPr/>
        <a:lstStyle/>
        <a:p>
          <a:endParaRPr lang="es-CO"/>
        </a:p>
      </dgm:t>
    </dgm:pt>
    <dgm:pt modelId="{559D9EF0-694F-4800-98B5-D5BFA8CF0739}">
      <dgm:prSet phldrT="[Text]"/>
      <dgm:spPr/>
      <dgm:t>
        <a:bodyPr/>
        <a:lstStyle/>
        <a:p>
          <a:r>
            <a:rPr lang="es-CO" noProof="0" dirty="0" smtClean="0"/>
            <a:t>Especialización del socio</a:t>
          </a:r>
          <a:endParaRPr lang="es-CO" noProof="0" dirty="0"/>
        </a:p>
      </dgm:t>
    </dgm:pt>
    <dgm:pt modelId="{E20A277F-1796-425C-B88C-0996C0D15098}" type="parTrans" cxnId="{7CB23A6D-0EA0-4134-8983-99D703277F7C}">
      <dgm:prSet/>
      <dgm:spPr/>
    </dgm:pt>
    <dgm:pt modelId="{ABAF384E-721C-483A-9AC9-4013079DFF98}" type="sibTrans" cxnId="{7CB23A6D-0EA0-4134-8983-99D703277F7C}">
      <dgm:prSet/>
      <dgm:spPr/>
    </dgm:pt>
    <dgm:pt modelId="{31A0BA6E-C1A9-4555-8F2E-99202AA5B56B}" type="pres">
      <dgm:prSet presAssocID="{6C45BB4F-F8CB-4871-A75E-79625B5C24C0}" presName="Name0" presStyleCnt="0">
        <dgm:presLayoutVars>
          <dgm:dir/>
          <dgm:animLvl val="lvl"/>
          <dgm:resizeHandles val="exact"/>
        </dgm:presLayoutVars>
      </dgm:prSet>
      <dgm:spPr/>
      <dgm:t>
        <a:bodyPr/>
        <a:lstStyle/>
        <a:p>
          <a:endParaRPr lang="es-CO"/>
        </a:p>
      </dgm:t>
    </dgm:pt>
    <dgm:pt modelId="{69738D47-2508-4B3E-8ACC-E190097CA31B}" type="pres">
      <dgm:prSet presAssocID="{5426E793-7989-4091-AB18-2EB091590785}" presName="linNode" presStyleCnt="0"/>
      <dgm:spPr/>
    </dgm:pt>
    <dgm:pt modelId="{B317665A-291D-4873-9F41-DF46527BE5EE}" type="pres">
      <dgm:prSet presAssocID="{5426E793-7989-4091-AB18-2EB091590785}" presName="parentText" presStyleLbl="node1" presStyleIdx="0" presStyleCnt="3">
        <dgm:presLayoutVars>
          <dgm:chMax val="1"/>
          <dgm:bulletEnabled val="1"/>
        </dgm:presLayoutVars>
      </dgm:prSet>
      <dgm:spPr/>
      <dgm:t>
        <a:bodyPr/>
        <a:lstStyle/>
        <a:p>
          <a:endParaRPr lang="es-CO"/>
        </a:p>
      </dgm:t>
    </dgm:pt>
    <dgm:pt modelId="{5F55CF55-E423-4F7E-B8D2-09A76DFCF832}" type="pres">
      <dgm:prSet presAssocID="{5426E793-7989-4091-AB18-2EB091590785}" presName="descendantText" presStyleLbl="alignAccFollowNode1" presStyleIdx="0" presStyleCnt="3">
        <dgm:presLayoutVars>
          <dgm:bulletEnabled val="1"/>
        </dgm:presLayoutVars>
      </dgm:prSet>
      <dgm:spPr/>
      <dgm:t>
        <a:bodyPr/>
        <a:lstStyle/>
        <a:p>
          <a:endParaRPr lang="es-CO"/>
        </a:p>
      </dgm:t>
    </dgm:pt>
    <dgm:pt modelId="{2897C88E-870F-41CF-98A1-49796A95B117}" type="pres">
      <dgm:prSet presAssocID="{4D8970E8-F4EC-4B86-8001-E6F990E266BD}" presName="sp" presStyleCnt="0"/>
      <dgm:spPr/>
    </dgm:pt>
    <dgm:pt modelId="{60252DB4-D4DB-435A-B0E1-EA6AD1129649}" type="pres">
      <dgm:prSet presAssocID="{D0EFE279-2924-4830-BBFF-43227E4D8110}" presName="linNode" presStyleCnt="0"/>
      <dgm:spPr/>
    </dgm:pt>
    <dgm:pt modelId="{0B108560-BCEF-4A65-8515-3A2F8A2C2FEC}" type="pres">
      <dgm:prSet presAssocID="{D0EFE279-2924-4830-BBFF-43227E4D8110}" presName="parentText" presStyleLbl="node1" presStyleIdx="1" presStyleCnt="3">
        <dgm:presLayoutVars>
          <dgm:chMax val="1"/>
          <dgm:bulletEnabled val="1"/>
        </dgm:presLayoutVars>
      </dgm:prSet>
      <dgm:spPr/>
      <dgm:t>
        <a:bodyPr/>
        <a:lstStyle/>
        <a:p>
          <a:endParaRPr lang="es-CO"/>
        </a:p>
      </dgm:t>
    </dgm:pt>
    <dgm:pt modelId="{293B61E3-FF16-4AAF-991A-1181EAEB444D}" type="pres">
      <dgm:prSet presAssocID="{D0EFE279-2924-4830-BBFF-43227E4D8110}" presName="descendantText" presStyleLbl="alignAccFollowNode1" presStyleIdx="1" presStyleCnt="3">
        <dgm:presLayoutVars>
          <dgm:bulletEnabled val="1"/>
        </dgm:presLayoutVars>
      </dgm:prSet>
      <dgm:spPr/>
      <dgm:t>
        <a:bodyPr/>
        <a:lstStyle/>
        <a:p>
          <a:endParaRPr lang="es-CO"/>
        </a:p>
      </dgm:t>
    </dgm:pt>
    <dgm:pt modelId="{32412AA5-1D7E-4248-BC84-F3421CB9CC30}" type="pres">
      <dgm:prSet presAssocID="{9969CCB3-A37A-4E4A-9848-65680953141B}" presName="sp" presStyleCnt="0"/>
      <dgm:spPr/>
    </dgm:pt>
    <dgm:pt modelId="{EB2D21A7-3957-4DB3-B0B8-13DA65C5D88A}" type="pres">
      <dgm:prSet presAssocID="{2863309F-B148-4EF1-8047-F6453DFFD0C8}" presName="linNode" presStyleCnt="0"/>
      <dgm:spPr/>
    </dgm:pt>
    <dgm:pt modelId="{4E7ED97D-662F-4BAA-8772-EA642F104706}" type="pres">
      <dgm:prSet presAssocID="{2863309F-B148-4EF1-8047-F6453DFFD0C8}" presName="parentText" presStyleLbl="node1" presStyleIdx="2" presStyleCnt="3">
        <dgm:presLayoutVars>
          <dgm:chMax val="1"/>
          <dgm:bulletEnabled val="1"/>
        </dgm:presLayoutVars>
      </dgm:prSet>
      <dgm:spPr/>
      <dgm:t>
        <a:bodyPr/>
        <a:lstStyle/>
        <a:p>
          <a:endParaRPr lang="es-CO"/>
        </a:p>
      </dgm:t>
    </dgm:pt>
    <dgm:pt modelId="{ABADD672-2442-4077-AD3A-9C00F46BBF85}" type="pres">
      <dgm:prSet presAssocID="{2863309F-B148-4EF1-8047-F6453DFFD0C8}" presName="descendantText" presStyleLbl="alignAccFollowNode1" presStyleIdx="2" presStyleCnt="3">
        <dgm:presLayoutVars>
          <dgm:bulletEnabled val="1"/>
        </dgm:presLayoutVars>
      </dgm:prSet>
      <dgm:spPr/>
      <dgm:t>
        <a:bodyPr/>
        <a:lstStyle/>
        <a:p>
          <a:endParaRPr lang="es-CO"/>
        </a:p>
      </dgm:t>
    </dgm:pt>
  </dgm:ptLst>
  <dgm:cxnLst>
    <dgm:cxn modelId="{4ABED99B-CB6F-41FE-9A85-4F412694895C}" srcId="{2863309F-B148-4EF1-8047-F6453DFFD0C8}" destId="{4D9C273E-4EDF-421F-B4BC-D015ECAD90FB}" srcOrd="2" destOrd="0" parTransId="{F8844C40-E3AB-46F5-AD77-21BF29797D06}" sibTransId="{BB72B6F3-6BB6-464D-A99E-EEEE07827E08}"/>
    <dgm:cxn modelId="{48F268B1-9E6C-4923-B4D9-C679E4809FB0}" type="presOf" srcId="{6C45BB4F-F8CB-4871-A75E-79625B5C24C0}" destId="{31A0BA6E-C1A9-4555-8F2E-99202AA5B56B}" srcOrd="0" destOrd="0" presId="urn:microsoft.com/office/officeart/2005/8/layout/vList5"/>
    <dgm:cxn modelId="{73D6E538-FBFF-472F-8D21-C759BE3ACF37}" type="presOf" srcId="{FA91D3A4-2D02-4F73-BF30-54C2854CA6A6}" destId="{293B61E3-FF16-4AAF-991A-1181EAEB444D}" srcOrd="0" destOrd="0" presId="urn:microsoft.com/office/officeart/2005/8/layout/vList5"/>
    <dgm:cxn modelId="{76460581-32E6-448E-8F53-CB67D7814F76}" srcId="{5426E793-7989-4091-AB18-2EB091590785}" destId="{B8F288F3-3E9E-4133-AA9D-91F942666AAD}" srcOrd="2" destOrd="0" parTransId="{263CBC6A-6D46-429F-AD6E-C5AA85BF4BA6}" sibTransId="{AA3A6CA9-F14A-455C-AE8B-AA765BA0BB49}"/>
    <dgm:cxn modelId="{5EC29DCD-CD3B-48B3-8ABE-E7DAC45EC35A}" type="presOf" srcId="{EC15817E-649D-44D0-9E50-04EC85BEA270}" destId="{ABADD672-2442-4077-AD3A-9C00F46BBF85}" srcOrd="0" destOrd="1" presId="urn:microsoft.com/office/officeart/2005/8/layout/vList5"/>
    <dgm:cxn modelId="{0D10550D-C597-4F15-988C-A7D615BB6BEB}" srcId="{2863309F-B148-4EF1-8047-F6453DFFD0C8}" destId="{EC15817E-649D-44D0-9E50-04EC85BEA270}" srcOrd="1" destOrd="0" parTransId="{ACB172FE-F8DA-41E6-9CBB-1AA5F0D4C42B}" sibTransId="{C7593B03-DFBB-44C0-B7FD-F6A4ABD517FE}"/>
    <dgm:cxn modelId="{9BED2E8D-1731-4A87-8EEB-C3FFC6337185}" type="presOf" srcId="{D0EFE279-2924-4830-BBFF-43227E4D8110}" destId="{0B108560-BCEF-4A65-8515-3A2F8A2C2FEC}" srcOrd="0" destOrd="0" presId="urn:microsoft.com/office/officeart/2005/8/layout/vList5"/>
    <dgm:cxn modelId="{9F6C9445-88FA-4FAD-A613-57E82806C1C6}" type="presOf" srcId="{2034009B-E567-4621-B3F1-24E769EEF7D2}" destId="{ABADD672-2442-4077-AD3A-9C00F46BBF85}" srcOrd="0" destOrd="0" presId="urn:microsoft.com/office/officeart/2005/8/layout/vList5"/>
    <dgm:cxn modelId="{ACCD3509-9BCF-46E7-91E1-4181157896BB}" type="presOf" srcId="{4D9C273E-4EDF-421F-B4BC-D015ECAD90FB}" destId="{ABADD672-2442-4077-AD3A-9C00F46BBF85}" srcOrd="0" destOrd="2" presId="urn:microsoft.com/office/officeart/2005/8/layout/vList5"/>
    <dgm:cxn modelId="{0D69558C-728C-47CC-996E-58880CD8F35F}" srcId="{6C45BB4F-F8CB-4871-A75E-79625B5C24C0}" destId="{D0EFE279-2924-4830-BBFF-43227E4D8110}" srcOrd="1" destOrd="0" parTransId="{05934A08-68D1-4E66-8D8E-94D4F26E4E2C}" sibTransId="{9969CCB3-A37A-4E4A-9848-65680953141B}"/>
    <dgm:cxn modelId="{7CB23A6D-0EA0-4134-8983-99D703277F7C}" srcId="{D0EFE279-2924-4830-BBFF-43227E4D8110}" destId="{559D9EF0-694F-4800-98B5-D5BFA8CF0739}" srcOrd="1" destOrd="0" parTransId="{E20A277F-1796-425C-B88C-0996C0D15098}" sibTransId="{ABAF384E-721C-483A-9AC9-4013079DFF98}"/>
    <dgm:cxn modelId="{4E40C8F8-96AF-4605-8616-251CC5F6EC07}" type="presOf" srcId="{A39608FA-ECC4-43C3-A790-964994B115ED}" destId="{5F55CF55-E423-4F7E-B8D2-09A76DFCF832}" srcOrd="0" destOrd="1" presId="urn:microsoft.com/office/officeart/2005/8/layout/vList5"/>
    <dgm:cxn modelId="{5EDFB781-F1AC-4482-B02D-DD303311AF5D}" type="presOf" srcId="{559D9EF0-694F-4800-98B5-D5BFA8CF0739}" destId="{293B61E3-FF16-4AAF-991A-1181EAEB444D}" srcOrd="0" destOrd="1" presId="urn:microsoft.com/office/officeart/2005/8/layout/vList5"/>
    <dgm:cxn modelId="{8E2B7FFC-7239-4B00-AE49-31E2EF19FC8B}" type="presOf" srcId="{5426E793-7989-4091-AB18-2EB091590785}" destId="{B317665A-291D-4873-9F41-DF46527BE5EE}" srcOrd="0" destOrd="0" presId="urn:microsoft.com/office/officeart/2005/8/layout/vList5"/>
    <dgm:cxn modelId="{3F57E47D-D1A6-45F7-B2C1-391895558722}" srcId="{5426E793-7989-4091-AB18-2EB091590785}" destId="{A39608FA-ECC4-43C3-A790-964994B115ED}" srcOrd="1" destOrd="0" parTransId="{1289597E-7ABF-4CE2-997B-8DA949307437}" sibTransId="{F5639C0D-FF8D-4AE1-9249-4A69EF9F0B2F}"/>
    <dgm:cxn modelId="{7E8547E7-1A1A-44C7-88E1-FF4E0C6AB69B}" srcId="{6C45BB4F-F8CB-4871-A75E-79625B5C24C0}" destId="{5426E793-7989-4091-AB18-2EB091590785}" srcOrd="0" destOrd="0" parTransId="{EA954243-36FB-44BF-9C2B-DBAB2E1B032E}" sibTransId="{4D8970E8-F4EC-4B86-8001-E6F990E266BD}"/>
    <dgm:cxn modelId="{47E3ADCD-788F-46DA-AEE7-587D192D1E0B}" type="presOf" srcId="{2863309F-B148-4EF1-8047-F6453DFFD0C8}" destId="{4E7ED97D-662F-4BAA-8772-EA642F104706}" srcOrd="0" destOrd="0" presId="urn:microsoft.com/office/officeart/2005/8/layout/vList5"/>
    <dgm:cxn modelId="{DD0B9276-D2E2-466F-98C2-2260D53FCD31}" srcId="{2863309F-B148-4EF1-8047-F6453DFFD0C8}" destId="{A35F2FE6-1573-4FD9-B20B-59845877C1AB}" srcOrd="3" destOrd="0" parTransId="{6FA72EE0-7F58-4179-987E-1C38DD588F1F}" sibTransId="{26C931BC-1A9D-468B-A205-C5298FA7FD4C}"/>
    <dgm:cxn modelId="{1A15EA80-187C-4476-9241-F832B6173A6C}" type="presOf" srcId="{4B96DDA0-11BF-4E4D-AA81-4CF65095209A}" destId="{5F55CF55-E423-4F7E-B8D2-09A76DFCF832}" srcOrd="0" destOrd="0" presId="urn:microsoft.com/office/officeart/2005/8/layout/vList5"/>
    <dgm:cxn modelId="{82FF163F-EC8A-4EC6-97E3-E1AB96333459}" type="presOf" srcId="{A35F2FE6-1573-4FD9-B20B-59845877C1AB}" destId="{ABADD672-2442-4077-AD3A-9C00F46BBF85}" srcOrd="0" destOrd="3" presId="urn:microsoft.com/office/officeart/2005/8/layout/vList5"/>
    <dgm:cxn modelId="{02A76CD4-70BE-414C-BE51-432071B663FB}" srcId="{2863309F-B148-4EF1-8047-F6453DFFD0C8}" destId="{2034009B-E567-4621-B3F1-24E769EEF7D2}" srcOrd="0" destOrd="0" parTransId="{B20D1C0A-4502-4DFC-8A73-88885E120B4C}" sibTransId="{56F33E2F-D8E9-48EA-99A4-A1566FE3D3F7}"/>
    <dgm:cxn modelId="{60615AEA-9E51-4AFD-AD47-9967E3344B1D}" srcId="{5426E793-7989-4091-AB18-2EB091590785}" destId="{4B96DDA0-11BF-4E4D-AA81-4CF65095209A}" srcOrd="0" destOrd="0" parTransId="{E16F06F1-E155-459F-9C0A-BD541D60142B}" sibTransId="{5CBEDD9F-266B-4FC1-86E1-8F46F87CCEA7}"/>
    <dgm:cxn modelId="{7B769B58-B9BF-4F02-A5E4-844EF368C252}" srcId="{6C45BB4F-F8CB-4871-A75E-79625B5C24C0}" destId="{2863309F-B148-4EF1-8047-F6453DFFD0C8}" srcOrd="2" destOrd="0" parTransId="{7FABBFC2-4FC4-4D92-87C5-3678B4A165F6}" sibTransId="{78641BAC-5956-40D4-8A89-6046E824FE2B}"/>
    <dgm:cxn modelId="{16D9C80A-5507-4362-A802-97234FC8DF99}" srcId="{D0EFE279-2924-4830-BBFF-43227E4D8110}" destId="{FA91D3A4-2D02-4F73-BF30-54C2854CA6A6}" srcOrd="0" destOrd="0" parTransId="{D92F89BB-7D4F-497F-B53B-612B56B33035}" sibTransId="{EF9DA411-380C-46BC-B2FA-5D19527113F1}"/>
    <dgm:cxn modelId="{E5D0F208-BD3A-49A6-9447-8B37642BBD42}" type="presOf" srcId="{B8F288F3-3E9E-4133-AA9D-91F942666AAD}" destId="{5F55CF55-E423-4F7E-B8D2-09A76DFCF832}" srcOrd="0" destOrd="2" presId="urn:microsoft.com/office/officeart/2005/8/layout/vList5"/>
    <dgm:cxn modelId="{D362D831-E9F6-4255-A2FB-3A0A9DA3558C}" type="presParOf" srcId="{31A0BA6E-C1A9-4555-8F2E-99202AA5B56B}" destId="{69738D47-2508-4B3E-8ACC-E190097CA31B}" srcOrd="0" destOrd="0" presId="urn:microsoft.com/office/officeart/2005/8/layout/vList5"/>
    <dgm:cxn modelId="{BBC2E78E-7B89-4443-8238-A36D3482E43F}" type="presParOf" srcId="{69738D47-2508-4B3E-8ACC-E190097CA31B}" destId="{B317665A-291D-4873-9F41-DF46527BE5EE}" srcOrd="0" destOrd="0" presId="urn:microsoft.com/office/officeart/2005/8/layout/vList5"/>
    <dgm:cxn modelId="{A7D4B8FC-0140-470E-B3BC-A7D662E56C47}" type="presParOf" srcId="{69738D47-2508-4B3E-8ACC-E190097CA31B}" destId="{5F55CF55-E423-4F7E-B8D2-09A76DFCF832}" srcOrd="1" destOrd="0" presId="urn:microsoft.com/office/officeart/2005/8/layout/vList5"/>
    <dgm:cxn modelId="{A0D4C2B8-8B23-46A7-A564-109AA0DD7495}" type="presParOf" srcId="{31A0BA6E-C1A9-4555-8F2E-99202AA5B56B}" destId="{2897C88E-870F-41CF-98A1-49796A95B117}" srcOrd="1" destOrd="0" presId="urn:microsoft.com/office/officeart/2005/8/layout/vList5"/>
    <dgm:cxn modelId="{9BAAAC68-B4EB-46AA-9A8C-F14B93697018}" type="presParOf" srcId="{31A0BA6E-C1A9-4555-8F2E-99202AA5B56B}" destId="{60252DB4-D4DB-435A-B0E1-EA6AD1129649}" srcOrd="2" destOrd="0" presId="urn:microsoft.com/office/officeart/2005/8/layout/vList5"/>
    <dgm:cxn modelId="{34428C2E-3B15-4BF2-B4C3-8B0FED007060}" type="presParOf" srcId="{60252DB4-D4DB-435A-B0E1-EA6AD1129649}" destId="{0B108560-BCEF-4A65-8515-3A2F8A2C2FEC}" srcOrd="0" destOrd="0" presId="urn:microsoft.com/office/officeart/2005/8/layout/vList5"/>
    <dgm:cxn modelId="{59A51C04-9EAD-4461-B345-47E916CDB40C}" type="presParOf" srcId="{60252DB4-D4DB-435A-B0E1-EA6AD1129649}" destId="{293B61E3-FF16-4AAF-991A-1181EAEB444D}" srcOrd="1" destOrd="0" presId="urn:microsoft.com/office/officeart/2005/8/layout/vList5"/>
    <dgm:cxn modelId="{DA28D65A-1647-4DEE-868A-F2E2B62D48FC}" type="presParOf" srcId="{31A0BA6E-C1A9-4555-8F2E-99202AA5B56B}" destId="{32412AA5-1D7E-4248-BC84-F3421CB9CC30}" srcOrd="3" destOrd="0" presId="urn:microsoft.com/office/officeart/2005/8/layout/vList5"/>
    <dgm:cxn modelId="{090F7D1C-2E2F-4B6B-BD27-B1557CCD5BC1}" type="presParOf" srcId="{31A0BA6E-C1A9-4555-8F2E-99202AA5B56B}" destId="{EB2D21A7-3957-4DB3-B0B8-13DA65C5D88A}" srcOrd="4" destOrd="0" presId="urn:microsoft.com/office/officeart/2005/8/layout/vList5"/>
    <dgm:cxn modelId="{E1F95ABC-2ACE-4D70-B791-9C43DE4C8919}" type="presParOf" srcId="{EB2D21A7-3957-4DB3-B0B8-13DA65C5D88A}" destId="{4E7ED97D-662F-4BAA-8772-EA642F104706}" srcOrd="0" destOrd="0" presId="urn:microsoft.com/office/officeart/2005/8/layout/vList5"/>
    <dgm:cxn modelId="{2917FCF3-BD00-4108-9602-117FE2A9C517}" type="presParOf" srcId="{EB2D21A7-3957-4DB3-B0B8-13DA65C5D88A}" destId="{ABADD672-2442-4077-AD3A-9C00F46BBF85}"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C5903-8FF3-4682-91F2-DF3D7C121481}" type="datetimeFigureOut">
              <a:rPr lang="en-US" smtClean="0"/>
              <a:pPr/>
              <a:t>9/12/2008</a:t>
            </a:fld>
            <a:endParaRPr lang="es-C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50AD0-296C-454C-9493-1FB2DC388B3F}" type="slidenum">
              <a:rPr lang="es-CO" smtClean="0"/>
              <a:pPr/>
              <a:t>‹#›</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9/12/2008 7:36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a:p>
            <a:endParaRPr lang="en-US" sz="500" dirty="0">
              <a:latin typeface="Trebuchet MS"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9/12/2008 10:15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a:p>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DEED6F-5707-4406-9764-FCBBBC6C9951}" type="datetimeFigureOut">
              <a:rPr lang="en-US" smtClean="0"/>
              <a:pPr/>
              <a:t>9/12/2008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2B39-3730-425B-AAE4-5028B60C83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EED6F-5707-4406-9764-FCBBBC6C9951}" type="datetimeFigureOut">
              <a:rPr lang="en-US" smtClean="0"/>
              <a:pPr/>
              <a:t>9/12/2008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2B39-3730-425B-AAE4-5028B60C83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EED6F-5707-4406-9764-FCBBBC6C9951}" type="datetimeFigureOut">
              <a:rPr lang="en-US" smtClean="0"/>
              <a:pPr/>
              <a:t>9/12/2008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2B39-3730-425B-AAE4-5028B60C83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EED6F-5707-4406-9764-FCBBBC6C9951}" type="datetimeFigureOut">
              <a:rPr lang="en-US" smtClean="0"/>
              <a:pPr/>
              <a:t>9/12/2008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2B39-3730-425B-AAE4-5028B60C8343}" type="slidenum">
              <a:rPr lang="en-US" smtClean="0"/>
              <a:pPr/>
              <a:t>‹#›</a:t>
            </a:fld>
            <a:endParaRPr lang="en-US"/>
          </a:p>
        </p:txBody>
      </p:sp>
      <p:pic>
        <p:nvPicPr>
          <p:cNvPr id="7" name="Picture 6" descr="SLIDE 2.jpg"/>
          <p:cNvPicPr>
            <a:picLocks noChangeAspect="1"/>
          </p:cNvPicPr>
          <p:nvPr userDrawn="1"/>
        </p:nvPicPr>
        <p:blipFill>
          <a:blip r:embed="rId2"/>
          <a:stretch>
            <a:fillRect/>
          </a:stretch>
        </p:blipFill>
        <p:spPr>
          <a:xfrm>
            <a:off x="0" y="685"/>
            <a:ext cx="9144000" cy="6856629"/>
          </a:xfrm>
          <a:prstGeom prst="rect">
            <a:avLst/>
          </a:prstGeom>
        </p:spPr>
      </p:pic>
      <p:pic>
        <p:nvPicPr>
          <p:cNvPr id="8" name="Picture 7" descr="ppt.png"/>
          <p:cNvPicPr>
            <a:picLocks noChangeAspect="1"/>
          </p:cNvPicPr>
          <p:nvPr userDrawn="1"/>
        </p:nvPicPr>
        <p:blipFill>
          <a:blip r:embed="rId3"/>
          <a:stretch>
            <a:fillRect/>
          </a:stretch>
        </p:blipFill>
        <p:spPr>
          <a:xfrm>
            <a:off x="19050" y="14287"/>
            <a:ext cx="9105900" cy="68294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DEED6F-5707-4406-9764-FCBBBC6C9951}" type="datetimeFigureOut">
              <a:rPr lang="en-US" smtClean="0"/>
              <a:pPr/>
              <a:t>9/12/2008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BB2B39-3730-425B-AAE4-5028B60C83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DEED6F-5707-4406-9764-FCBBBC6C9951}" type="datetimeFigureOut">
              <a:rPr lang="en-US" smtClean="0"/>
              <a:pPr/>
              <a:t>9/12/2008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B2B39-3730-425B-AAE4-5028B60C83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DEED6F-5707-4406-9764-FCBBBC6C9951}" type="datetimeFigureOut">
              <a:rPr lang="en-US" smtClean="0"/>
              <a:pPr/>
              <a:t>9/12/2008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BB2B39-3730-425B-AAE4-5028B60C83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DEED6F-5707-4406-9764-FCBBBC6C9951}" type="datetimeFigureOut">
              <a:rPr lang="en-US" smtClean="0"/>
              <a:pPr/>
              <a:t>9/12/2008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BB2B39-3730-425B-AAE4-5028B60C83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DEED6F-5707-4406-9764-FCBBBC6C9951}" type="datetimeFigureOut">
              <a:rPr lang="en-US" smtClean="0"/>
              <a:pPr/>
              <a:t>9/12/2008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BB2B39-3730-425B-AAE4-5028B60C83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EED6F-5707-4406-9764-FCBBBC6C9951}" type="datetimeFigureOut">
              <a:rPr lang="en-US" smtClean="0"/>
              <a:pPr/>
              <a:t>9/12/2008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B2B39-3730-425B-AAE4-5028B60C83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DEED6F-5707-4406-9764-FCBBBC6C9951}" type="datetimeFigureOut">
              <a:rPr lang="en-US" smtClean="0"/>
              <a:pPr/>
              <a:t>9/12/2008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BB2B39-3730-425B-AAE4-5028B60C83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DEED6F-5707-4406-9764-FCBBBC6C9951}" type="datetimeFigureOut">
              <a:rPr lang="en-US" smtClean="0"/>
              <a:pPr/>
              <a:t>9/12/2008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BB2B39-3730-425B-AAE4-5028B60C83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mailto:mauricio.molina@microsoft.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tags" Target="../tags/tag3.xml"/><Relationship Id="rId21" Type="http://schemas.openxmlformats.org/officeDocument/2006/relationships/image" Target="../media/image23.png"/><Relationship Id="rId7" Type="http://schemas.openxmlformats.org/officeDocument/2006/relationships/slideLayout" Target="../slideLayouts/slideLayout2.xml"/><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tags" Target="../tags/tag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tags" Target="../tags/tag5.xml"/><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tags" Target="../tags/tag4.xml"/><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LIDE 1.jpg"/>
          <p:cNvPicPr>
            <a:picLocks noChangeAspect="1"/>
          </p:cNvPicPr>
          <p:nvPr/>
        </p:nvPicPr>
        <p:blipFill>
          <a:blip r:embed="rId2"/>
          <a:stretch>
            <a:fillRect/>
          </a:stretch>
        </p:blipFill>
        <p:spPr>
          <a:xfrm>
            <a:off x="0" y="685"/>
            <a:ext cx="9144000" cy="685662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s-CO" dirty="0" smtClean="0"/>
              <a:t>Partes de un </a:t>
            </a:r>
            <a:r>
              <a:rPr lang="es-CO" dirty="0" err="1" smtClean="0"/>
              <a:t>offering</a:t>
            </a:r>
            <a:endParaRPr lang="es-CO" dirty="0"/>
          </a:p>
        </p:txBody>
      </p:sp>
      <p:sp>
        <p:nvSpPr>
          <p:cNvPr id="5" name="Oval 4"/>
          <p:cNvSpPr/>
          <p:nvPr/>
        </p:nvSpPr>
        <p:spPr bwMode="auto">
          <a:xfrm>
            <a:off x="685800" y="2057400"/>
            <a:ext cx="3048000" cy="3048000"/>
          </a:xfrm>
          <a:prstGeom prst="ellipse">
            <a:avLst/>
          </a:prstGeom>
          <a:gradFill flip="none" rotWithShape="1">
            <a:gsLst>
              <a:gs pos="20000">
                <a:schemeClr val="bg1">
                  <a:alpha val="0"/>
                </a:schemeClr>
              </a:gs>
              <a:gs pos="98000">
                <a:schemeClr val="accent5">
                  <a:tint val="95500"/>
                  <a:shade val="100000"/>
                  <a:satMod val="155000"/>
                  <a:alpha val="50000"/>
                </a:schemeClr>
              </a:gs>
            </a:gsLst>
            <a:path path="shape">
              <a:fillToRect l="50000" t="50000" r="50000" b="50000"/>
            </a:path>
            <a:tileRect/>
          </a:grad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548640" tIns="45718" rIns="91436" bIns="45718" numCol="1" rtlCol="0" anchor="ctr" anchorCtr="0" compatLnSpc="1">
            <a:prstTxWarp prst="textNoShape">
              <a:avLst/>
            </a:prstTxWarp>
          </a:bodyPr>
          <a:lstStyle/>
          <a:p>
            <a:pP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Generic Offering</a:t>
            </a:r>
            <a:br>
              <a:rPr lang="en-US" sz="2000" dirty="0" smtClean="0">
                <a:solidFill>
                  <a:srgbClr val="FFFFFF"/>
                </a:solidFill>
                <a:effectLst>
                  <a:outerShdw blurRad="38100" dist="38100" dir="2700000" algn="tl">
                    <a:srgbClr val="000000">
                      <a:alpha val="43137"/>
                    </a:srgbClr>
                  </a:outerShdw>
                </a:effectLst>
                <a:latin typeface="Segoe" pitchFamily="34" charset="0"/>
              </a:rPr>
            </a:br>
            <a:r>
              <a:rPr lang="en-US" sz="2000" dirty="0" smtClean="0">
                <a:solidFill>
                  <a:srgbClr val="FFFFFF"/>
                </a:solidFill>
                <a:effectLst>
                  <a:outerShdw blurRad="38100" dist="38100" dir="2700000" algn="tl">
                    <a:srgbClr val="000000">
                      <a:alpha val="43137"/>
                    </a:srgbClr>
                  </a:outerShdw>
                </a:effectLst>
                <a:latin typeface="Segoe" pitchFamily="34" charset="0"/>
              </a:rPr>
              <a:t>Partner</a:t>
            </a:r>
          </a:p>
        </p:txBody>
      </p:sp>
      <p:sp>
        <p:nvSpPr>
          <p:cNvPr id="6" name="Rounded Rectangle 5"/>
          <p:cNvSpPr/>
          <p:nvPr/>
        </p:nvSpPr>
        <p:spPr bwMode="auto">
          <a:xfrm>
            <a:off x="609600" y="4419600"/>
            <a:ext cx="1219200" cy="609600"/>
          </a:xfrm>
          <a:prstGeom prst="roundRect">
            <a:avLst>
              <a:gd name="adj" fmla="val 23212"/>
            </a:avLst>
          </a:prstGeom>
          <a:solidFill>
            <a:schemeClr val="bg1">
              <a:alpha val="40000"/>
            </a:schemeClr>
          </a:solidFill>
          <a:ln w="12700">
            <a:solidFill>
              <a:schemeClr val="accent5">
                <a:alpha val="75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tx1"/>
                </a:solidFill>
              </a:rPr>
              <a:t>Post </a:t>
            </a:r>
            <a:br>
              <a:rPr lang="en-US" sz="1600" b="1" dirty="0" smtClean="0">
                <a:solidFill>
                  <a:schemeClr val="tx1"/>
                </a:solidFill>
              </a:rPr>
            </a:br>
            <a:r>
              <a:rPr lang="en-US" sz="1600" b="1" dirty="0" smtClean="0">
                <a:solidFill>
                  <a:schemeClr val="tx1"/>
                </a:solidFill>
              </a:rPr>
              <a:t>Delivery</a:t>
            </a:r>
          </a:p>
        </p:txBody>
      </p:sp>
      <p:sp>
        <p:nvSpPr>
          <p:cNvPr id="7" name="Rounded Rectangle 6"/>
          <p:cNvSpPr/>
          <p:nvPr/>
        </p:nvSpPr>
        <p:spPr bwMode="auto">
          <a:xfrm>
            <a:off x="228600" y="3657600"/>
            <a:ext cx="1219200" cy="609600"/>
          </a:xfrm>
          <a:prstGeom prst="roundRect">
            <a:avLst>
              <a:gd name="adj" fmla="val 23212"/>
            </a:avLst>
          </a:prstGeom>
          <a:solidFill>
            <a:schemeClr val="bg1">
              <a:alpha val="40000"/>
            </a:schemeClr>
          </a:solidFill>
          <a:ln w="12700">
            <a:solidFill>
              <a:schemeClr val="accent5">
                <a:alpha val="75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r>
              <a:rPr lang="en-US" sz="1600" b="1" dirty="0" smtClean="0">
                <a:solidFill>
                  <a:schemeClr val="tx1"/>
                </a:solidFill>
              </a:rPr>
              <a:t>Delivery</a:t>
            </a:r>
          </a:p>
        </p:txBody>
      </p:sp>
      <p:sp>
        <p:nvSpPr>
          <p:cNvPr id="8" name="Rounded Rectangle 7"/>
          <p:cNvSpPr/>
          <p:nvPr/>
        </p:nvSpPr>
        <p:spPr bwMode="auto">
          <a:xfrm>
            <a:off x="228600" y="2895600"/>
            <a:ext cx="1371600" cy="609600"/>
          </a:xfrm>
          <a:prstGeom prst="roundRect">
            <a:avLst>
              <a:gd name="adj" fmla="val 23212"/>
            </a:avLst>
          </a:prstGeom>
          <a:solidFill>
            <a:schemeClr val="bg1">
              <a:alpha val="40000"/>
            </a:schemeClr>
          </a:solidFill>
          <a:ln w="12700">
            <a:solidFill>
              <a:schemeClr val="accent5">
                <a:alpha val="75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r>
              <a:rPr lang="en-US" sz="1600" b="1" dirty="0" err="1" smtClean="0">
                <a:solidFill>
                  <a:schemeClr val="tx1"/>
                </a:solidFill>
              </a:rPr>
              <a:t>Creación</a:t>
            </a:r>
            <a:endParaRPr lang="en-US" sz="1600" b="1" dirty="0" smtClean="0">
              <a:solidFill>
                <a:schemeClr val="tx1"/>
              </a:solidFill>
            </a:endParaRPr>
          </a:p>
          <a:p>
            <a:pPr algn="ctr" defTabSz="914099" fontAlgn="base">
              <a:spcBef>
                <a:spcPct val="0"/>
              </a:spcBef>
              <a:spcAft>
                <a:spcPct val="0"/>
              </a:spcAft>
            </a:pPr>
            <a:r>
              <a:rPr lang="en-US" sz="1600" b="1" dirty="0" err="1" smtClean="0">
                <a:solidFill>
                  <a:schemeClr val="tx1"/>
                </a:solidFill>
              </a:rPr>
              <a:t>Propuesta</a:t>
            </a:r>
            <a:endParaRPr lang="en-US" sz="1600" b="1" dirty="0" smtClean="0">
              <a:solidFill>
                <a:schemeClr val="tx1"/>
              </a:solidFill>
            </a:endParaRPr>
          </a:p>
        </p:txBody>
      </p:sp>
      <p:sp>
        <p:nvSpPr>
          <p:cNvPr id="9" name="Rounded Rectangle 8"/>
          <p:cNvSpPr/>
          <p:nvPr/>
        </p:nvSpPr>
        <p:spPr bwMode="auto">
          <a:xfrm>
            <a:off x="609600" y="2133600"/>
            <a:ext cx="1219200" cy="609600"/>
          </a:xfrm>
          <a:prstGeom prst="roundRect">
            <a:avLst>
              <a:gd name="adj" fmla="val 23212"/>
            </a:avLst>
          </a:prstGeom>
          <a:solidFill>
            <a:schemeClr val="bg1">
              <a:alpha val="40000"/>
            </a:schemeClr>
          </a:solidFill>
          <a:ln w="12700">
            <a:solidFill>
              <a:schemeClr val="accent5">
                <a:alpha val="75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0" rIns="91436" bIns="45718" numCol="1" rtlCol="0" anchor="ctr" anchorCtr="0" compatLnSpc="1">
            <a:prstTxWarp prst="textNoShape">
              <a:avLst/>
            </a:prstTxWarp>
          </a:bodyPr>
          <a:lstStyle/>
          <a:p>
            <a:pPr algn="ctr" defTabSz="914099" fontAlgn="base">
              <a:spcBef>
                <a:spcPct val="0"/>
              </a:spcBef>
              <a:spcAft>
                <a:spcPct val="0"/>
              </a:spcAft>
            </a:pPr>
            <a:r>
              <a:rPr lang="en-US" sz="1600" b="1" dirty="0" err="1" smtClean="0">
                <a:solidFill>
                  <a:schemeClr val="tx1"/>
                </a:solidFill>
              </a:rPr>
              <a:t>Venta</a:t>
            </a:r>
            <a:endParaRPr lang="en-US" sz="1600" b="1" dirty="0" smtClean="0">
              <a:solidFill>
                <a:schemeClr val="tx1"/>
              </a:solidFill>
            </a:endParaRPr>
          </a:p>
        </p:txBody>
      </p:sp>
      <p:sp>
        <p:nvSpPr>
          <p:cNvPr id="10" name="Rounded Rectangle 9"/>
          <p:cNvSpPr/>
          <p:nvPr/>
        </p:nvSpPr>
        <p:spPr bwMode="auto">
          <a:xfrm>
            <a:off x="3886201" y="1143000"/>
            <a:ext cx="5029200" cy="5562600"/>
          </a:xfrm>
          <a:prstGeom prst="roundRect">
            <a:avLst>
              <a:gd name="adj" fmla="val 7036"/>
            </a:avLst>
          </a:prstGeom>
          <a:gradFill>
            <a:gsLst>
              <a:gs pos="0">
                <a:schemeClr val="bg1">
                  <a:alpha val="70000"/>
                </a:schemeClr>
              </a:gs>
              <a:gs pos="100000">
                <a:schemeClr val="bg1">
                  <a:alpha val="0"/>
                </a:schemeClr>
              </a:gs>
            </a:gsLst>
            <a:lin ang="0" scaled="1"/>
          </a:gradFill>
          <a:ln w="12700">
            <a:gradFill flip="none" rotWithShape="1">
              <a:gsLst>
                <a:gs pos="0">
                  <a:schemeClr val="accent5"/>
                </a:gs>
                <a:gs pos="80000">
                  <a:schemeClr val="accent1">
                    <a:tint val="23500"/>
                    <a:satMod val="160000"/>
                    <a:alpha val="0"/>
                  </a:schemeClr>
                </a:gs>
              </a:gsLst>
              <a:lin ang="0" scaled="1"/>
              <a:tileRect/>
            </a:gra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182880" tIns="0" rIns="91436" bIns="45718" numCol="1" rtlCol="0" anchor="ctr" anchorCtr="0" compatLnSpc="1">
            <a:prstTxWarp prst="textNoShape">
              <a:avLst/>
            </a:prstTxWarp>
          </a:bodyPr>
          <a:lstStyle/>
          <a:p>
            <a:pPr defTabSz="914099" fontAlgn="base">
              <a:spcBef>
                <a:spcPct val="0"/>
              </a:spcBef>
              <a:spcAft>
                <a:spcPct val="0"/>
              </a:spcAft>
            </a:pPr>
            <a:r>
              <a:rPr lang="en-US" sz="2000" b="1" dirty="0" smtClean="0">
                <a:solidFill>
                  <a:schemeClr val="tx1"/>
                </a:solidFill>
              </a:rPr>
              <a:t>Customer Deliverables</a:t>
            </a:r>
          </a:p>
          <a:p>
            <a:pPr defTabSz="914099" fontAlgn="base">
              <a:spcBef>
                <a:spcPct val="0"/>
              </a:spcBef>
              <a:spcAft>
                <a:spcPct val="0"/>
              </a:spcAft>
            </a:pPr>
            <a:r>
              <a:rPr lang="en-US" i="1" dirty="0" smtClean="0">
                <a:solidFill>
                  <a:schemeClr val="tx1"/>
                </a:solidFill>
              </a:rPr>
              <a:t> </a:t>
            </a:r>
            <a:endParaRPr lang="en-US" dirty="0" smtClean="0">
              <a:solidFill>
                <a:schemeClr val="tx1"/>
              </a:solidFill>
            </a:endParaRPr>
          </a:p>
          <a:p>
            <a:pPr defTabSz="914099" fontAlgn="base">
              <a:spcBef>
                <a:spcPct val="0"/>
              </a:spcBef>
              <a:spcAft>
                <a:spcPct val="0"/>
              </a:spcAft>
            </a:pPr>
            <a:r>
              <a:rPr lang="en-US" b="1" dirty="0" smtClean="0">
                <a:ln w="3175">
                  <a:noFill/>
                </a:ln>
                <a:gradFill flip="none" rotWithShape="1">
                  <a:gsLst>
                    <a:gs pos="0">
                      <a:schemeClr val="accent1">
                        <a:shade val="67500"/>
                        <a:satMod val="115000"/>
                      </a:schemeClr>
                    </a:gs>
                    <a:gs pos="100000">
                      <a:schemeClr val="accent1">
                        <a:shade val="100000"/>
                        <a:satMod val="115000"/>
                      </a:schemeClr>
                    </a:gs>
                  </a:gsLst>
                  <a:lin ang="16200000" scaled="1"/>
                  <a:tileRect/>
                </a:gradFill>
                <a:effectLst>
                  <a:outerShdw blurRad="38100" dist="38100" dir="2700000" algn="tl">
                    <a:srgbClr val="000000">
                      <a:alpha val="43137"/>
                    </a:srgbClr>
                  </a:outerShdw>
                </a:effectLst>
                <a:cs typeface="Arial" charset="0"/>
              </a:rPr>
              <a:t>IM Presence &amp; Conferencing Pilot</a:t>
            </a:r>
          </a:p>
          <a:p>
            <a:pPr marL="114300" indent="114300" defTabSz="914099" fontAlgn="base">
              <a:spcBef>
                <a:spcPct val="0"/>
              </a:spcBef>
              <a:spcAft>
                <a:spcPct val="0"/>
              </a:spcAft>
              <a:buFont typeface="Arial" pitchFamily="34" charset="0"/>
              <a:buChar char="•"/>
            </a:pPr>
            <a:r>
              <a:rPr lang="en-US" dirty="0" smtClean="0">
                <a:solidFill>
                  <a:schemeClr val="tx1"/>
                </a:solidFill>
              </a:rPr>
              <a:t>Production Pilot</a:t>
            </a:r>
          </a:p>
          <a:p>
            <a:pPr marL="114300" indent="114300" defTabSz="914099" fontAlgn="base">
              <a:spcBef>
                <a:spcPct val="0"/>
              </a:spcBef>
              <a:spcAft>
                <a:spcPct val="0"/>
              </a:spcAft>
              <a:buFont typeface="Arial" pitchFamily="34" charset="0"/>
              <a:buChar char="•"/>
            </a:pPr>
            <a:r>
              <a:rPr lang="en-US" dirty="0" smtClean="0">
                <a:solidFill>
                  <a:schemeClr val="tx1"/>
                </a:solidFill>
              </a:rPr>
              <a:t>Next Steps for Planning Broad UC Rollout  </a:t>
            </a:r>
          </a:p>
          <a:p>
            <a:pPr defTabSz="914099" fontAlgn="base">
              <a:spcBef>
                <a:spcPct val="0"/>
              </a:spcBef>
              <a:spcAft>
                <a:spcPct val="0"/>
              </a:spcAft>
              <a:buFont typeface="+mj-lt"/>
              <a:buAutoNum type="arabicPeriod"/>
            </a:pPr>
            <a:endParaRPr lang="en-US" dirty="0" smtClean="0">
              <a:solidFill>
                <a:schemeClr val="tx1"/>
              </a:solidFill>
            </a:endParaRPr>
          </a:p>
          <a:p>
            <a:pPr defTabSz="914099" fontAlgn="base">
              <a:spcBef>
                <a:spcPct val="0"/>
              </a:spcBef>
              <a:spcAft>
                <a:spcPct val="0"/>
              </a:spcAft>
            </a:pPr>
            <a:r>
              <a:rPr lang="en-US" b="1" dirty="0" smtClean="0">
                <a:ln w="3175">
                  <a:noFill/>
                </a:ln>
                <a:gradFill flip="none" rotWithShape="1">
                  <a:gsLst>
                    <a:gs pos="0">
                      <a:schemeClr val="accent1">
                        <a:shade val="67500"/>
                        <a:satMod val="115000"/>
                      </a:schemeClr>
                    </a:gs>
                    <a:gs pos="100000">
                      <a:schemeClr val="accent1">
                        <a:shade val="100000"/>
                        <a:satMod val="115000"/>
                      </a:schemeClr>
                    </a:gs>
                  </a:gsLst>
                  <a:lin ang="16200000" scaled="1"/>
                  <a:tileRect/>
                </a:gradFill>
                <a:effectLst>
                  <a:outerShdw blurRad="38100" dist="38100" dir="2700000" algn="tl">
                    <a:srgbClr val="000000">
                      <a:alpha val="43137"/>
                    </a:srgbClr>
                  </a:outerShdw>
                </a:effectLst>
                <a:cs typeface="Arial" charset="0"/>
              </a:rPr>
              <a:t>Architecture Design using Microsoft Exchange Server 2007</a:t>
            </a:r>
          </a:p>
          <a:p>
            <a:pPr marL="114300" indent="114300" defTabSz="914099" fontAlgn="base">
              <a:spcBef>
                <a:spcPct val="0"/>
              </a:spcBef>
              <a:spcAft>
                <a:spcPct val="0"/>
              </a:spcAft>
              <a:buFont typeface="Arial" pitchFamily="34" charset="0"/>
              <a:buChar char="•"/>
            </a:pPr>
            <a:r>
              <a:rPr lang="en-US" dirty="0" smtClean="0">
                <a:solidFill>
                  <a:schemeClr val="tx1"/>
                </a:solidFill>
              </a:rPr>
              <a:t>Vision/Scope Document</a:t>
            </a:r>
          </a:p>
          <a:p>
            <a:pPr marL="114300" indent="114300" defTabSz="914099" fontAlgn="base">
              <a:spcBef>
                <a:spcPct val="0"/>
              </a:spcBef>
              <a:spcAft>
                <a:spcPct val="0"/>
              </a:spcAft>
              <a:buFont typeface="Arial" pitchFamily="34" charset="0"/>
              <a:buChar char="•"/>
            </a:pPr>
            <a:r>
              <a:rPr lang="en-US" dirty="0" smtClean="0">
                <a:solidFill>
                  <a:schemeClr val="tx1"/>
                </a:solidFill>
              </a:rPr>
              <a:t>Architecture &amp; Design Document</a:t>
            </a:r>
          </a:p>
          <a:p>
            <a:pPr marL="114300" indent="114300" defTabSz="914099" fontAlgn="base">
              <a:spcBef>
                <a:spcPct val="0"/>
              </a:spcBef>
              <a:spcAft>
                <a:spcPct val="0"/>
              </a:spcAft>
              <a:buFont typeface="Arial" pitchFamily="34" charset="0"/>
              <a:buChar char="•"/>
            </a:pPr>
            <a:r>
              <a:rPr lang="en-US" dirty="0" smtClean="0">
                <a:solidFill>
                  <a:schemeClr val="tx1"/>
                </a:solidFill>
              </a:rPr>
              <a:t>Test Lab Design and Plan</a:t>
            </a:r>
          </a:p>
          <a:p>
            <a:pPr defTabSz="914099" fontAlgn="base">
              <a:spcBef>
                <a:spcPct val="0"/>
              </a:spcBef>
              <a:spcAft>
                <a:spcPct val="0"/>
              </a:spcAft>
              <a:buFont typeface="+mj-lt"/>
              <a:buAutoNum type="arabicPeriod"/>
            </a:pPr>
            <a:endParaRPr lang="en-US" dirty="0" smtClean="0">
              <a:solidFill>
                <a:schemeClr val="tx1"/>
              </a:solidFill>
            </a:endParaRPr>
          </a:p>
          <a:p>
            <a:pPr defTabSz="914099" fontAlgn="base">
              <a:spcBef>
                <a:spcPct val="0"/>
              </a:spcBef>
              <a:spcAft>
                <a:spcPct val="0"/>
              </a:spcAft>
            </a:pPr>
            <a:r>
              <a:rPr lang="en-US" b="1" dirty="0" smtClean="0">
                <a:ln w="3175">
                  <a:noFill/>
                </a:ln>
                <a:gradFill flip="none" rotWithShape="1">
                  <a:gsLst>
                    <a:gs pos="0">
                      <a:schemeClr val="accent1">
                        <a:shade val="67500"/>
                        <a:satMod val="115000"/>
                      </a:schemeClr>
                    </a:gs>
                    <a:gs pos="100000">
                      <a:schemeClr val="accent1">
                        <a:shade val="100000"/>
                        <a:satMod val="115000"/>
                      </a:schemeClr>
                    </a:gs>
                  </a:gsLst>
                  <a:lin ang="16200000" scaled="1"/>
                  <a:tileRect/>
                </a:gradFill>
                <a:effectLst>
                  <a:outerShdw blurRad="38100" dist="38100" dir="2700000" algn="tl">
                    <a:srgbClr val="000000">
                      <a:alpha val="43137"/>
                    </a:srgbClr>
                  </a:outerShdw>
                </a:effectLst>
                <a:cs typeface="Arial" charset="0"/>
              </a:rPr>
              <a:t>Architecture Design using OCS 2007</a:t>
            </a:r>
          </a:p>
          <a:p>
            <a:pPr marL="114300" indent="114300" defTabSz="914099" fontAlgn="base">
              <a:spcBef>
                <a:spcPct val="0"/>
              </a:spcBef>
              <a:spcAft>
                <a:spcPct val="0"/>
              </a:spcAft>
              <a:buFont typeface="Arial" pitchFamily="34" charset="0"/>
              <a:buChar char="•"/>
            </a:pPr>
            <a:r>
              <a:rPr lang="en-US" dirty="0" smtClean="0">
                <a:solidFill>
                  <a:schemeClr val="tx1"/>
                </a:solidFill>
              </a:rPr>
              <a:t>Vision/Scope Document</a:t>
            </a:r>
          </a:p>
          <a:p>
            <a:pPr marL="114300" indent="114300" defTabSz="914099" fontAlgn="base">
              <a:spcBef>
                <a:spcPct val="0"/>
              </a:spcBef>
              <a:spcAft>
                <a:spcPct val="0"/>
              </a:spcAft>
              <a:buFont typeface="Arial" pitchFamily="34" charset="0"/>
              <a:buChar char="•"/>
            </a:pPr>
            <a:r>
              <a:rPr lang="en-US" dirty="0" smtClean="0">
                <a:solidFill>
                  <a:schemeClr val="tx1"/>
                </a:solidFill>
              </a:rPr>
              <a:t>Architecture and Design Document</a:t>
            </a:r>
          </a:p>
          <a:p>
            <a:pPr marL="114300" indent="114300" defTabSz="914099" fontAlgn="base">
              <a:spcBef>
                <a:spcPct val="0"/>
              </a:spcBef>
              <a:spcAft>
                <a:spcPct val="0"/>
              </a:spcAft>
              <a:buFont typeface="Arial" pitchFamily="34" charset="0"/>
              <a:buChar char="•"/>
            </a:pPr>
            <a:r>
              <a:rPr lang="en-US" dirty="0" smtClean="0">
                <a:solidFill>
                  <a:schemeClr val="tx1"/>
                </a:solidFill>
              </a:rPr>
              <a:t>Legacy Migration Plan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5726" y="914400"/>
            <a:ext cx="8905874" cy="4953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00087" y="2515105"/>
            <a:ext cx="7681913" cy="1523495"/>
          </a:xfrm>
        </p:spPr>
        <p:txBody>
          <a:bodyPr>
            <a:noAutofit/>
          </a:bodyPr>
          <a:lstStyle/>
          <a:p>
            <a:r>
              <a:rPr lang="es-CO" sz="6000" b="1" dirty="0" smtClean="0"/>
              <a:t>Presentación del Programa FY09</a:t>
            </a:r>
            <a:endParaRPr lang="es-CO" sz="6000" b="1" dirty="0"/>
          </a:p>
        </p:txBody>
      </p:sp>
      <p:sp>
        <p:nvSpPr>
          <p:cNvPr id="4" name="Subtitle 3"/>
          <p:cNvSpPr>
            <a:spLocks noGrp="1"/>
          </p:cNvSpPr>
          <p:nvPr>
            <p:ph type="subTitle" idx="1"/>
          </p:nvPr>
        </p:nvSpPr>
        <p:spPr>
          <a:xfrm>
            <a:off x="1371600" y="4267200"/>
            <a:ext cx="6400800" cy="1752600"/>
          </a:xfrm>
        </p:spPr>
        <p:txBody>
          <a:bodyPr/>
          <a:lstStyle/>
          <a:p>
            <a:r>
              <a:rPr lang="es-CO" dirty="0" smtClean="0"/>
              <a:t>Creciendo con </a:t>
            </a:r>
            <a:r>
              <a:rPr lang="es-CO" dirty="0" err="1" smtClean="0"/>
              <a:t>Partners</a:t>
            </a:r>
            <a:endParaRPr lang="es-CO" dirty="0"/>
          </a:p>
        </p:txBody>
      </p:sp>
      <p:pic>
        <p:nvPicPr>
          <p:cNvPr id="3075" name="Picture 3" descr="C:\Users\mamolina\Documents\DVD_32_DISK_1\Clip_Installer\DVD_ART\Artwork_Imagery\Shapes and Graphics\circular shapes\Oval\5-part people oval people.png"/>
          <p:cNvPicPr>
            <a:picLocks noChangeAspect="1" noChangeArrowheads="1"/>
          </p:cNvPicPr>
          <p:nvPr/>
        </p:nvPicPr>
        <p:blipFill>
          <a:blip r:embed="rId2"/>
          <a:srcRect/>
          <a:stretch>
            <a:fillRect/>
          </a:stretch>
        </p:blipFill>
        <p:spPr bwMode="auto">
          <a:xfrm>
            <a:off x="4425540" y="304800"/>
            <a:ext cx="4470810" cy="22860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CO" dirty="0" smtClean="0"/>
              <a:t>Segmentación de Socios MCS</a:t>
            </a:r>
            <a:endParaRPr lang="es-CO" dirty="0"/>
          </a:p>
        </p:txBody>
      </p:sp>
      <p:graphicFrame>
        <p:nvGraphicFramePr>
          <p:cNvPr id="5" name="Diagram 4"/>
          <p:cNvGraphicFramePr/>
          <p:nvPr/>
        </p:nvGraphicFramePr>
        <p:xfrm>
          <a:off x="381000" y="1397000"/>
          <a:ext cx="47244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5058254" y="1752600"/>
            <a:ext cx="3780946"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s-CO" sz="1600" dirty="0" smtClean="0"/>
              <a:t>Estructura Organizacional Ajustada</a:t>
            </a:r>
          </a:p>
          <a:p>
            <a:r>
              <a:rPr lang="es-CO" sz="1600" dirty="0" err="1" smtClean="0"/>
              <a:t>Vantas</a:t>
            </a:r>
            <a:r>
              <a:rPr lang="es-CO" sz="1600" dirty="0" smtClean="0"/>
              <a:t> anuales mayores a USD 20’</a:t>
            </a:r>
          </a:p>
          <a:p>
            <a:r>
              <a:rPr lang="es-CO" sz="1600" dirty="0" smtClean="0"/>
              <a:t>Nivel de Capacidad 3-5 (</a:t>
            </a:r>
            <a:r>
              <a:rPr lang="es-CO" sz="1600" dirty="0" err="1" smtClean="0"/>
              <a:t>CMMi</a:t>
            </a:r>
            <a:r>
              <a:rPr lang="es-CO" sz="1600" dirty="0" smtClean="0"/>
              <a:t>)</a:t>
            </a:r>
            <a:endParaRPr lang="es-CO" sz="1600" dirty="0" smtClean="0"/>
          </a:p>
        </p:txBody>
      </p:sp>
      <p:sp>
        <p:nvSpPr>
          <p:cNvPr id="12" name="TextBox 11"/>
          <p:cNvSpPr txBox="1"/>
          <p:nvPr/>
        </p:nvSpPr>
        <p:spPr>
          <a:xfrm>
            <a:off x="5029200" y="3512403"/>
            <a:ext cx="3810000" cy="83099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CO" sz="1600" dirty="0" smtClean="0"/>
              <a:t>Estructura Organizacional en Ajuste</a:t>
            </a:r>
          </a:p>
          <a:p>
            <a:r>
              <a:rPr lang="es-CO" sz="1600" dirty="0" smtClean="0"/>
              <a:t>Ventas anuales mayores a USD 10’</a:t>
            </a:r>
          </a:p>
          <a:p>
            <a:r>
              <a:rPr lang="es-CO" sz="1600" dirty="0" smtClean="0"/>
              <a:t>Nivel de Capacidad 2 (</a:t>
            </a:r>
            <a:r>
              <a:rPr lang="es-CO" sz="1600" dirty="0" err="1" smtClean="0"/>
              <a:t>CMMi</a:t>
            </a:r>
            <a:r>
              <a:rPr lang="es-CO" sz="1600" dirty="0" smtClean="0"/>
              <a:t>)</a:t>
            </a:r>
            <a:endParaRPr lang="es-CO" sz="1600" dirty="0" smtClean="0"/>
          </a:p>
        </p:txBody>
      </p:sp>
      <p:sp>
        <p:nvSpPr>
          <p:cNvPr id="13" name="TextBox 12"/>
          <p:cNvSpPr txBox="1"/>
          <p:nvPr/>
        </p:nvSpPr>
        <p:spPr>
          <a:xfrm>
            <a:off x="5029200" y="5257800"/>
            <a:ext cx="3430042" cy="830997"/>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s-CO" sz="1600" dirty="0" smtClean="0"/>
              <a:t>Estructura Organizacional en definición</a:t>
            </a:r>
          </a:p>
          <a:p>
            <a:r>
              <a:rPr lang="es-CO" sz="1600" dirty="0" smtClean="0"/>
              <a:t>Ventas anuales mayores a USD 1’</a:t>
            </a:r>
          </a:p>
          <a:p>
            <a:r>
              <a:rPr lang="es-CO" sz="1600" dirty="0" smtClean="0"/>
              <a:t>Nivel de Capacidad 1 (</a:t>
            </a:r>
            <a:r>
              <a:rPr lang="es-CO" sz="1600" dirty="0" err="1" smtClean="0"/>
              <a:t>CMMi</a:t>
            </a:r>
            <a:r>
              <a:rPr lang="es-CO" sz="1600" dirty="0" smtClean="0"/>
              <a:t>)</a:t>
            </a:r>
            <a:endParaRPr lang="es-CO" sz="1600" dirty="0" smtClean="0"/>
          </a:p>
        </p:txBody>
      </p:sp>
      <p:sp>
        <p:nvSpPr>
          <p:cNvPr id="15" name="Up-Down Arrow 14"/>
          <p:cNvSpPr/>
          <p:nvPr/>
        </p:nvSpPr>
        <p:spPr bwMode="auto">
          <a:xfrm>
            <a:off x="152400" y="1447800"/>
            <a:ext cx="990600" cy="411480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err="1" smtClean="0">
                <a:solidFill>
                  <a:srgbClr val="FFFFFF"/>
                </a:solidFill>
                <a:effectLst>
                  <a:outerShdw blurRad="38100" dist="38100" dir="2700000" algn="tl">
                    <a:srgbClr val="000000">
                      <a:alpha val="43137"/>
                    </a:srgbClr>
                  </a:outerShdw>
                </a:effectLst>
                <a:latin typeface="Trebuchet MS" pitchFamily="34" charset="0"/>
              </a:rPr>
              <a:t>Programa</a:t>
            </a:r>
            <a:r>
              <a:rPr lang="en-US" sz="2300" dirty="0" smtClean="0">
                <a:solidFill>
                  <a:srgbClr val="FFFFFF"/>
                </a:solidFill>
                <a:effectLst>
                  <a:outerShdw blurRad="38100" dist="38100" dir="2700000" algn="tl">
                    <a:srgbClr val="000000">
                      <a:alpha val="43137"/>
                    </a:srgbClr>
                  </a:outerShdw>
                </a:effectLst>
                <a:latin typeface="Trebuchet MS" pitchFamily="34" charset="0"/>
              </a:rPr>
              <a:t> </a:t>
            </a:r>
            <a:r>
              <a:rPr lang="en-US" sz="2300" dirty="0" err="1" smtClean="0">
                <a:solidFill>
                  <a:srgbClr val="FFFFFF"/>
                </a:solidFill>
                <a:effectLst>
                  <a:outerShdw blurRad="38100" dist="38100" dir="2700000" algn="tl">
                    <a:srgbClr val="000000">
                      <a:alpha val="43137"/>
                    </a:srgbClr>
                  </a:outerShdw>
                </a:effectLst>
                <a:latin typeface="Trebuchet MS" pitchFamily="34" charset="0"/>
              </a:rPr>
              <a:t>Socios</a:t>
            </a:r>
            <a:r>
              <a:rPr lang="en-US" sz="2300" dirty="0" smtClean="0">
                <a:solidFill>
                  <a:srgbClr val="FFFFFF"/>
                </a:solidFill>
                <a:effectLst>
                  <a:outerShdw blurRad="38100" dist="38100" dir="2700000" algn="tl">
                    <a:srgbClr val="000000">
                      <a:alpha val="43137"/>
                    </a:srgbClr>
                  </a:outerShdw>
                </a:effectLst>
                <a:latin typeface="Trebuchet MS" pitchFamily="34" charset="0"/>
              </a:rPr>
              <a:t> MCS</a:t>
            </a:r>
            <a:endParaRPr lang="es-CO" sz="2300" dirty="0" smtClean="0">
              <a:solidFill>
                <a:srgbClr val="FFFFFF"/>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CO" dirty="0" err="1" smtClean="0"/>
              <a:t>Areas</a:t>
            </a:r>
            <a:r>
              <a:rPr lang="es-CO" dirty="0" smtClean="0"/>
              <a:t> de Desarrollo</a:t>
            </a:r>
            <a:endParaRPr lang="es-CO" dirty="0"/>
          </a:p>
        </p:txBody>
      </p:sp>
      <p:graphicFrame>
        <p:nvGraphicFramePr>
          <p:cNvPr id="8" name="Diagram 7"/>
          <p:cNvGraphicFramePr/>
          <p:nvPr/>
        </p:nvGraphicFramePr>
        <p:xfrm>
          <a:off x="838200" y="1066800"/>
          <a:ext cx="72390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Straight Arrow Connector 10"/>
          <p:cNvCxnSpPr/>
          <p:nvPr/>
        </p:nvCxnSpPr>
        <p:spPr>
          <a:xfrm rot="5400000" flipH="1" flipV="1">
            <a:off x="-1677195" y="3275806"/>
            <a:ext cx="441960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2" name="TextBox 11"/>
          <p:cNvSpPr txBox="1"/>
          <p:nvPr/>
        </p:nvSpPr>
        <p:spPr>
          <a:xfrm>
            <a:off x="762000" y="1295400"/>
            <a:ext cx="1476686" cy="830997"/>
          </a:xfrm>
          <a:prstGeom prst="rect">
            <a:avLst/>
          </a:prstGeom>
          <a:noFill/>
        </p:spPr>
        <p:txBody>
          <a:bodyPr wrap="none" rtlCol="0">
            <a:spAutoFit/>
          </a:bodyPr>
          <a:lstStyle/>
          <a:p>
            <a:r>
              <a:rPr lang="es-CO" sz="2400" dirty="0" smtClean="0"/>
              <a:t>Capacidad</a:t>
            </a:r>
          </a:p>
          <a:p>
            <a:r>
              <a:rPr lang="es-CO" sz="2400" dirty="0" smtClean="0"/>
              <a:t>del Socio</a:t>
            </a:r>
            <a:endParaRPr lang="es-CO" sz="2400" dirty="0"/>
          </a:p>
        </p:txBody>
      </p:sp>
      <p:cxnSp>
        <p:nvCxnSpPr>
          <p:cNvPr id="14" name="Straight Arrow Connector 13"/>
          <p:cNvCxnSpPr/>
          <p:nvPr/>
        </p:nvCxnSpPr>
        <p:spPr>
          <a:xfrm flipV="1">
            <a:off x="762000" y="5562600"/>
            <a:ext cx="7315200" cy="76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5" name="TextBox 14"/>
          <p:cNvSpPr txBox="1"/>
          <p:nvPr/>
        </p:nvSpPr>
        <p:spPr>
          <a:xfrm>
            <a:off x="6934200" y="4648200"/>
            <a:ext cx="1694823" cy="830997"/>
          </a:xfrm>
          <a:prstGeom prst="rect">
            <a:avLst/>
          </a:prstGeom>
          <a:noFill/>
        </p:spPr>
        <p:txBody>
          <a:bodyPr wrap="none" rtlCol="0">
            <a:spAutoFit/>
          </a:bodyPr>
          <a:lstStyle/>
          <a:p>
            <a:r>
              <a:rPr lang="es-CO" sz="2400" dirty="0" smtClean="0"/>
              <a:t>Excelencia</a:t>
            </a:r>
          </a:p>
          <a:p>
            <a:r>
              <a:rPr lang="es-CO" sz="2400" dirty="0" smtClean="0"/>
              <a:t>Operacional</a:t>
            </a:r>
            <a:endParaRPr lang="es-CO" sz="2400" dirty="0"/>
          </a:p>
        </p:txBody>
      </p:sp>
      <p:sp>
        <p:nvSpPr>
          <p:cNvPr id="16" name="TextBox 15"/>
          <p:cNvSpPr txBox="1"/>
          <p:nvPr/>
        </p:nvSpPr>
        <p:spPr>
          <a:xfrm>
            <a:off x="7620000" y="1295400"/>
            <a:ext cx="1167307" cy="461665"/>
          </a:xfrm>
          <a:prstGeom prst="rect">
            <a:avLst/>
          </a:prstGeom>
          <a:noFill/>
        </p:spPr>
        <p:txBody>
          <a:bodyPr wrap="none" rtlCol="0">
            <a:spAutoFit/>
          </a:bodyPr>
          <a:lstStyle/>
          <a:p>
            <a:r>
              <a:rPr lang="es-CO" sz="2400" dirty="0" smtClean="0"/>
              <a:t>Utilidad</a:t>
            </a:r>
            <a:endParaRPr lang="es-CO" sz="2400" dirty="0"/>
          </a:p>
        </p:txBody>
      </p:sp>
      <p:pic>
        <p:nvPicPr>
          <p:cNvPr id="4099" name="Picture 3" descr="C:\Users\mamolina\Documents\DVD_32_DISK_1\Clip_Installer\DVD_ART\Artwork_Imagery\Shapes and Graphics\circular shapes\Oval\5-part people oval people.png"/>
          <p:cNvPicPr>
            <a:picLocks noChangeAspect="1" noChangeArrowheads="1"/>
          </p:cNvPicPr>
          <p:nvPr/>
        </p:nvPicPr>
        <p:blipFill>
          <a:blip r:embed="rId6" cstate="print"/>
          <a:srcRect/>
          <a:stretch>
            <a:fillRect/>
          </a:stretch>
        </p:blipFill>
        <p:spPr bwMode="auto">
          <a:xfrm>
            <a:off x="7467600" y="381000"/>
            <a:ext cx="1276350" cy="652619"/>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CO" dirty="0" smtClean="0"/>
              <a:t>Requisitos</a:t>
            </a:r>
            <a:endParaRPr lang="es-CO" dirty="0"/>
          </a:p>
        </p:txBody>
      </p:sp>
      <p:graphicFrame>
        <p:nvGraphicFramePr>
          <p:cNvPr id="5" name="Diagram 4"/>
          <p:cNvGraphicFramePr/>
          <p:nvPr/>
        </p:nvGraphicFramePr>
        <p:xfrm>
          <a:off x="533400" y="1397000"/>
          <a:ext cx="80772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descr="C:\Users\mamolina\Documents\DVD_32_DISK_1\Clip_Installer\DVD_ART\Artwork_Imagery\Shapes and Graphics\circular shapes\MGX 06 Circles\MGX small Circles Green DARK.png"/>
          <p:cNvPicPr>
            <a:picLocks noChangeAspect="1" noChangeArrowheads="1"/>
          </p:cNvPicPr>
          <p:nvPr/>
        </p:nvPicPr>
        <p:blipFill>
          <a:blip r:embed="rId6" cstate="print"/>
          <a:srcRect/>
          <a:stretch>
            <a:fillRect/>
          </a:stretch>
        </p:blipFill>
        <p:spPr bwMode="auto">
          <a:xfrm>
            <a:off x="7391400" y="152400"/>
            <a:ext cx="1047750" cy="104775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smtClean="0"/>
              <a:t>Programa de Socios MCS FY09</a:t>
            </a:r>
            <a:endParaRPr lang="es-CO" dirty="0"/>
          </a:p>
        </p:txBody>
      </p:sp>
      <p:graphicFrame>
        <p:nvGraphicFramePr>
          <p:cNvPr id="4" name="Diagram 3"/>
          <p:cNvGraphicFramePr/>
          <p:nvPr/>
        </p:nvGraphicFramePr>
        <p:xfrm>
          <a:off x="457200" y="1066800"/>
          <a:ext cx="83058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664797"/>
          </a:xfrm>
        </p:spPr>
        <p:style>
          <a:lnRef idx="1">
            <a:schemeClr val="accent6"/>
          </a:lnRef>
          <a:fillRef idx="3">
            <a:schemeClr val="accent6"/>
          </a:fillRef>
          <a:effectRef idx="2">
            <a:schemeClr val="accent6"/>
          </a:effectRef>
          <a:fontRef idx="minor">
            <a:schemeClr val="lt1"/>
          </a:fontRef>
        </p:style>
        <p:txBody>
          <a:bodyPr>
            <a:normAutofit fontScale="90000"/>
          </a:bodyPr>
          <a:lstStyle/>
          <a:p>
            <a:r>
              <a:rPr lang="es-CO" dirty="0" smtClean="0"/>
              <a:t>Oferta 1: </a:t>
            </a:r>
            <a:r>
              <a:rPr lang="es-CO" dirty="0" smtClean="0"/>
              <a:t>Formación &amp; </a:t>
            </a:r>
            <a:r>
              <a:rPr lang="es-CO" dirty="0" err="1" smtClean="0"/>
              <a:t>Asesoria</a:t>
            </a:r>
            <a:endParaRPr lang="es-CO" dirty="0"/>
          </a:p>
        </p:txBody>
      </p:sp>
      <p:sp>
        <p:nvSpPr>
          <p:cNvPr id="6" name="Content Placeholder 5"/>
          <p:cNvSpPr>
            <a:spLocks noGrp="1"/>
          </p:cNvSpPr>
          <p:nvPr>
            <p:ph idx="1"/>
          </p:nvPr>
        </p:nvSpPr>
        <p:spPr>
          <a:xfrm>
            <a:off x="381000" y="990600"/>
            <a:ext cx="8382000" cy="5562600"/>
          </a:xfrm>
        </p:spPr>
        <p:txBody>
          <a:bodyPr>
            <a:normAutofit/>
          </a:bodyPr>
          <a:lstStyle/>
          <a:p>
            <a:r>
              <a:rPr lang="es-CO" sz="2400" dirty="0" smtClean="0"/>
              <a:t>Formación</a:t>
            </a:r>
          </a:p>
          <a:p>
            <a:pPr lvl="1"/>
            <a:r>
              <a:rPr lang="es-CO" sz="2000" dirty="0" err="1" smtClean="0"/>
              <a:t>WorkShops</a:t>
            </a:r>
            <a:r>
              <a:rPr lang="es-CO" sz="2000" dirty="0" smtClean="0"/>
              <a:t> (Nivel </a:t>
            </a:r>
            <a:r>
              <a:rPr lang="es-CO" sz="2000" dirty="0" smtClean="0"/>
              <a:t>entre </a:t>
            </a:r>
            <a:r>
              <a:rPr lang="es-CO" sz="2000" dirty="0" smtClean="0"/>
              <a:t>200 y </a:t>
            </a:r>
            <a:r>
              <a:rPr lang="es-CO" sz="2000" dirty="0" smtClean="0"/>
              <a:t>400)</a:t>
            </a:r>
            <a:endParaRPr lang="es-CO" sz="2000" dirty="0" smtClean="0"/>
          </a:p>
          <a:p>
            <a:pPr lvl="1"/>
            <a:r>
              <a:rPr lang="es-CO" sz="2000" dirty="0" smtClean="0"/>
              <a:t>MSF, MOF y </a:t>
            </a:r>
            <a:r>
              <a:rPr lang="es-CO" sz="2000" dirty="0" err="1" smtClean="0"/>
              <a:t>Sure</a:t>
            </a:r>
            <a:r>
              <a:rPr lang="es-CO" sz="2000" dirty="0" smtClean="0"/>
              <a:t> </a:t>
            </a:r>
            <a:r>
              <a:rPr lang="es-CO" sz="2000" dirty="0" err="1" smtClean="0"/>
              <a:t>Step</a:t>
            </a:r>
            <a:r>
              <a:rPr lang="es-CO" sz="2000" dirty="0" smtClean="0"/>
              <a:t> </a:t>
            </a:r>
          </a:p>
          <a:p>
            <a:pPr lvl="1"/>
            <a:r>
              <a:rPr lang="es-CO" sz="2000" dirty="0" smtClean="0"/>
              <a:t>Según Demanda del Mercado</a:t>
            </a:r>
          </a:p>
          <a:p>
            <a:pPr lvl="2"/>
            <a:r>
              <a:rPr lang="es-CO" sz="1600" dirty="0" smtClean="0"/>
              <a:t>Estrategia</a:t>
            </a:r>
          </a:p>
          <a:p>
            <a:pPr lvl="2"/>
            <a:r>
              <a:rPr lang="es-CO" sz="1600" dirty="0" smtClean="0"/>
              <a:t>Arquitectura</a:t>
            </a:r>
          </a:p>
          <a:p>
            <a:pPr lvl="2"/>
            <a:r>
              <a:rPr lang="es-CO" sz="1600" dirty="0" smtClean="0"/>
              <a:t>Ingeniería</a:t>
            </a:r>
            <a:endParaRPr lang="es-CO" sz="2000" dirty="0" smtClean="0"/>
          </a:p>
          <a:p>
            <a:r>
              <a:rPr lang="es-CO" sz="2400" dirty="0" err="1" smtClean="0"/>
              <a:t>Delivery</a:t>
            </a:r>
            <a:r>
              <a:rPr lang="es-CO" sz="2400" dirty="0" smtClean="0"/>
              <a:t> </a:t>
            </a:r>
            <a:r>
              <a:rPr lang="es-CO" sz="2400" dirty="0" err="1" smtClean="0"/>
              <a:t>Excellence</a:t>
            </a:r>
            <a:r>
              <a:rPr lang="es-CO" sz="2400" dirty="0" smtClean="0"/>
              <a:t> bajo metodología MS </a:t>
            </a:r>
          </a:p>
          <a:p>
            <a:r>
              <a:rPr lang="es-CO" sz="2400" dirty="0" smtClean="0"/>
              <a:t>Responsable MS : PSC </a:t>
            </a:r>
          </a:p>
          <a:p>
            <a:r>
              <a:rPr lang="es-CO" sz="2400" dirty="0" smtClean="0"/>
              <a:t>Cargo Anual</a:t>
            </a:r>
            <a:endParaRPr lang="es-CO" sz="2400" dirty="0" smtClean="0"/>
          </a:p>
          <a:p>
            <a:pPr>
              <a:buNone/>
            </a:pPr>
            <a:endParaRPr lang="es-CO" sz="2400"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664797"/>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s-CO" dirty="0" smtClean="0"/>
              <a:t>Oferta 2: </a:t>
            </a:r>
            <a:r>
              <a:rPr lang="es-CO" dirty="0" err="1" smtClean="0"/>
              <a:t>Service</a:t>
            </a:r>
            <a:r>
              <a:rPr lang="es-CO" dirty="0" smtClean="0"/>
              <a:t> Line </a:t>
            </a:r>
            <a:r>
              <a:rPr lang="es-CO" dirty="0" err="1" smtClean="0"/>
              <a:t>Adopters</a:t>
            </a:r>
            <a:endParaRPr lang="es-CO" dirty="0"/>
          </a:p>
        </p:txBody>
      </p:sp>
      <p:sp>
        <p:nvSpPr>
          <p:cNvPr id="6" name="Content Placeholder 5"/>
          <p:cNvSpPr>
            <a:spLocks noGrp="1"/>
          </p:cNvSpPr>
          <p:nvPr>
            <p:ph idx="1"/>
          </p:nvPr>
        </p:nvSpPr>
        <p:spPr>
          <a:xfrm>
            <a:off x="381000" y="1066800"/>
            <a:ext cx="8382000" cy="6063198"/>
          </a:xfrm>
        </p:spPr>
        <p:txBody>
          <a:bodyPr>
            <a:normAutofit/>
          </a:bodyPr>
          <a:lstStyle/>
          <a:p>
            <a:r>
              <a:rPr lang="es-CO" sz="2400" dirty="0" smtClean="0"/>
              <a:t>Transferencia de conocimiento y habilitación del uso y ejecución de las ofertas de servicio</a:t>
            </a:r>
          </a:p>
          <a:p>
            <a:r>
              <a:rPr lang="es-CO" sz="2400" dirty="0" smtClean="0"/>
              <a:t>Proceso de acreditación</a:t>
            </a:r>
            <a:endParaRPr lang="es-CO" sz="2400" dirty="0" smtClean="0"/>
          </a:p>
          <a:p>
            <a:r>
              <a:rPr lang="es-CO" sz="2400" dirty="0" smtClean="0"/>
              <a:t>Requisitos alineado con la forma de entregar servicios de Microsoft</a:t>
            </a:r>
          </a:p>
          <a:p>
            <a:r>
              <a:rPr lang="es-CO" sz="2400" dirty="0" smtClean="0"/>
              <a:t>Entrega de </a:t>
            </a:r>
            <a:r>
              <a:rPr lang="es-CO" sz="2400" dirty="0" err="1" smtClean="0"/>
              <a:t>Offerings</a:t>
            </a:r>
            <a:r>
              <a:rPr lang="es-CO" sz="2400" dirty="0" smtClean="0"/>
              <a:t> </a:t>
            </a:r>
          </a:p>
          <a:p>
            <a:pPr lvl="1"/>
            <a:r>
              <a:rPr lang="es-CO" sz="2000" dirty="0" smtClean="0"/>
              <a:t>Material de Mercadeo, presentaciones</a:t>
            </a:r>
          </a:p>
          <a:p>
            <a:pPr lvl="1"/>
            <a:r>
              <a:rPr lang="es-CO" sz="2000" dirty="0" smtClean="0"/>
              <a:t>Plantillas pre-venta, venta y </a:t>
            </a:r>
            <a:r>
              <a:rPr lang="es-CO" sz="2000" dirty="0" err="1" smtClean="0"/>
              <a:t>delivery</a:t>
            </a:r>
            <a:endParaRPr lang="es-CO" sz="2000" dirty="0" smtClean="0"/>
          </a:p>
          <a:p>
            <a:pPr lvl="1"/>
            <a:r>
              <a:rPr lang="es-CO" sz="2000" dirty="0" smtClean="0"/>
              <a:t>Mejores Prácticas</a:t>
            </a:r>
          </a:p>
          <a:p>
            <a:pPr lvl="1"/>
            <a:r>
              <a:rPr lang="es-CO" sz="2000" dirty="0" smtClean="0"/>
              <a:t>Demos </a:t>
            </a:r>
            <a:endParaRPr lang="es-CO" sz="2000" dirty="0" smtClean="0"/>
          </a:p>
          <a:p>
            <a:r>
              <a:rPr lang="es-CO" sz="2400" dirty="0" smtClean="0"/>
              <a:t>Cargo por </a:t>
            </a:r>
            <a:r>
              <a:rPr lang="es-CO" sz="2400" dirty="0" err="1" smtClean="0"/>
              <a:t>offering</a:t>
            </a:r>
            <a:r>
              <a:rPr lang="es-CO" sz="2400" dirty="0" smtClean="0"/>
              <a:t> variable</a:t>
            </a:r>
            <a:endParaRPr lang="es-CO" sz="2400" dirty="0" smtClean="0"/>
          </a:p>
          <a:p>
            <a:pPr>
              <a:buNone/>
            </a:pPr>
            <a:endParaRPr lang="es-CO" sz="2400" dirty="0" smtClean="0"/>
          </a:p>
          <a:p>
            <a:pPr>
              <a:buNone/>
            </a:pPr>
            <a:endParaRPr lang="es-CO" sz="24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9"/>
            <a:ext cx="8382000" cy="664797"/>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s-CO" dirty="0" smtClean="0"/>
              <a:t>Oferta 3: </a:t>
            </a:r>
            <a:r>
              <a:rPr smtClean="0"/>
              <a:t>Relationship</a:t>
            </a:r>
            <a:endParaRPr/>
          </a:p>
        </p:txBody>
      </p:sp>
      <p:sp>
        <p:nvSpPr>
          <p:cNvPr id="6" name="Content Placeholder 5"/>
          <p:cNvSpPr>
            <a:spLocks noGrp="1"/>
          </p:cNvSpPr>
          <p:nvPr>
            <p:ph idx="1"/>
          </p:nvPr>
        </p:nvSpPr>
        <p:spPr>
          <a:xfrm>
            <a:off x="381000" y="1143000"/>
            <a:ext cx="8382000" cy="4572000"/>
          </a:xfrm>
        </p:spPr>
        <p:txBody>
          <a:bodyPr>
            <a:normAutofit/>
          </a:bodyPr>
          <a:lstStyle/>
          <a:p>
            <a:r>
              <a:rPr lang="es-CO" sz="2400" dirty="0" smtClean="0"/>
              <a:t>Gerencia de Oportunidades</a:t>
            </a:r>
          </a:p>
          <a:p>
            <a:pPr lvl="1"/>
            <a:r>
              <a:rPr lang="es-CO" sz="2000" dirty="0" smtClean="0"/>
              <a:t>Reuniones Periódicas </a:t>
            </a:r>
          </a:p>
          <a:p>
            <a:pPr lvl="1"/>
            <a:r>
              <a:rPr lang="es-CO" sz="2000" dirty="0" smtClean="0"/>
              <a:t>Acompañamiento Presentaciones – Demos </a:t>
            </a:r>
          </a:p>
          <a:p>
            <a:r>
              <a:rPr lang="es-CO" sz="2400" dirty="0" smtClean="0"/>
              <a:t>Desarrollo en </a:t>
            </a:r>
            <a:r>
              <a:rPr lang="es-CO" sz="2400" dirty="0" smtClean="0"/>
              <a:t>conjunto</a:t>
            </a:r>
            <a:endParaRPr lang="es-CO" sz="2400" dirty="0" smtClean="0"/>
          </a:p>
          <a:p>
            <a:pPr lvl="1"/>
            <a:r>
              <a:rPr lang="es-CO" sz="2000" dirty="0" smtClean="0"/>
              <a:t>MCS Prime – Gerencia de </a:t>
            </a:r>
            <a:r>
              <a:rPr lang="es-CO" sz="2000" dirty="0" smtClean="0"/>
              <a:t>Proyecto y Arquitectura  </a:t>
            </a:r>
            <a:endParaRPr lang="es-CO" sz="2000" dirty="0" smtClean="0"/>
          </a:p>
          <a:p>
            <a:pPr lvl="1"/>
            <a:r>
              <a:rPr lang="es-CO" sz="2000" dirty="0" smtClean="0"/>
              <a:t>Socio Prime – Horas de MSC según la </a:t>
            </a:r>
            <a:r>
              <a:rPr lang="es-CO" sz="2000" dirty="0" smtClean="0"/>
              <a:t>necesidad y Gestión de Calidad </a:t>
            </a:r>
            <a:endParaRPr lang="es-CO" sz="2000" dirty="0" smtClean="0"/>
          </a:p>
          <a:p>
            <a:r>
              <a:rPr lang="es-CO" sz="2400" dirty="0" smtClean="0"/>
              <a:t>Requisitos </a:t>
            </a:r>
            <a:r>
              <a:rPr lang="es-CO" sz="2400" dirty="0" smtClean="0"/>
              <a:t>MSF, MOF y/o </a:t>
            </a:r>
            <a:r>
              <a:rPr lang="es-CO" sz="2400" dirty="0" err="1" smtClean="0"/>
              <a:t>SureStep</a:t>
            </a:r>
            <a:endParaRPr lang="es-CO" sz="2400" dirty="0" smtClean="0"/>
          </a:p>
          <a:p>
            <a:r>
              <a:rPr lang="es-CO" sz="2400" dirty="0" smtClean="0"/>
              <a:t>Candidatos para programas especiales de MCS (</a:t>
            </a:r>
            <a:r>
              <a:rPr lang="es-CO" sz="2400" dirty="0" err="1" smtClean="0"/>
              <a:t>Readiness</a:t>
            </a:r>
            <a:r>
              <a:rPr lang="es-CO" sz="2400" dirty="0" smtClean="0"/>
              <a:t>, Capacitación Comercial, Legislación, Temas Técnicos)  </a:t>
            </a:r>
            <a:endParaRPr lang="es-CO" sz="2400" dirty="0" smtClean="0"/>
          </a:p>
          <a:p>
            <a:r>
              <a:rPr lang="es-CO" sz="2400" dirty="0" smtClean="0"/>
              <a:t>Definición de cuotas de venta</a:t>
            </a:r>
          </a:p>
          <a:p>
            <a:r>
              <a:rPr lang="es-CO" sz="2400" dirty="0" smtClean="0"/>
              <a:t>El socio debe definir un </a:t>
            </a:r>
            <a:r>
              <a:rPr lang="en-US" sz="2400" dirty="0" smtClean="0"/>
              <a:t>engagement</a:t>
            </a:r>
            <a:r>
              <a:rPr lang="es-CO" sz="2400" dirty="0" smtClean="0"/>
              <a:t> asociado</a:t>
            </a:r>
            <a:endParaRPr lang="es-CO" sz="24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38400"/>
            <a:ext cx="7772400" cy="1470025"/>
          </a:xfrm>
        </p:spPr>
        <p:txBody>
          <a:bodyPr>
            <a:noAutofit/>
          </a:bodyPr>
          <a:lstStyle/>
          <a:p>
            <a:r>
              <a:rPr lang="en-US" sz="5400" b="1" dirty="0" err="1" smtClean="0"/>
              <a:t>Programa</a:t>
            </a:r>
            <a:r>
              <a:rPr lang="en-US" sz="5400" b="1" dirty="0" smtClean="0"/>
              <a:t> </a:t>
            </a:r>
            <a:r>
              <a:rPr lang="en-US" sz="5400" b="1" dirty="0" err="1" smtClean="0"/>
              <a:t>Socios</a:t>
            </a:r>
            <a:r>
              <a:rPr lang="en-US" sz="5400" b="1" dirty="0" smtClean="0"/>
              <a:t> de </a:t>
            </a:r>
            <a:r>
              <a:rPr lang="en-US" sz="5400" b="1" dirty="0" err="1" smtClean="0"/>
              <a:t>Negocio</a:t>
            </a:r>
            <a:r>
              <a:rPr lang="en-US" sz="5400" b="1" dirty="0" smtClean="0"/>
              <a:t> MCS FY09</a:t>
            </a:r>
            <a:endParaRPr lang="en-US" sz="5400" b="1" dirty="0"/>
          </a:p>
        </p:txBody>
      </p:sp>
      <p:sp>
        <p:nvSpPr>
          <p:cNvPr id="3" name="Subtitle 2"/>
          <p:cNvSpPr>
            <a:spLocks noGrp="1"/>
          </p:cNvSpPr>
          <p:nvPr>
            <p:ph type="subTitle" idx="1"/>
          </p:nvPr>
        </p:nvSpPr>
        <p:spPr/>
        <p:txBody>
          <a:bodyPr/>
          <a:lstStyle/>
          <a:p>
            <a:r>
              <a:rPr lang="en-US" dirty="0" smtClean="0"/>
              <a:t>Oscar Torres / Mauricio Molina</a:t>
            </a:r>
          </a:p>
          <a:p>
            <a:r>
              <a:rPr lang="en-US" dirty="0" smtClean="0"/>
              <a:t>Microsoft Corporation</a:t>
            </a:r>
            <a:endParaRPr lang="en-US" dirty="0"/>
          </a:p>
        </p:txBody>
      </p:sp>
      <p:grpSp>
        <p:nvGrpSpPr>
          <p:cNvPr id="4" name="Group 7"/>
          <p:cNvGrpSpPr/>
          <p:nvPr/>
        </p:nvGrpSpPr>
        <p:grpSpPr>
          <a:xfrm>
            <a:off x="609600" y="152400"/>
            <a:ext cx="2971800" cy="762000"/>
            <a:chOff x="3124200" y="-533400"/>
            <a:chExt cx="6864026" cy="1905000"/>
          </a:xfrm>
        </p:grpSpPr>
        <p:pic>
          <p:nvPicPr>
            <p:cNvPr id="5" name="Picture 7" descr="Services_bL"/>
            <p:cNvPicPr>
              <a:picLocks noChangeAspect="1" noChangeArrowheads="1"/>
            </p:cNvPicPr>
            <p:nvPr/>
          </p:nvPicPr>
          <p:blipFill>
            <a:blip r:embed="rId3"/>
            <a:srcRect/>
            <a:stretch>
              <a:fillRect/>
            </a:stretch>
          </p:blipFill>
          <p:spPr bwMode="auto">
            <a:xfrm>
              <a:off x="3124200" y="-533400"/>
              <a:ext cx="6864026" cy="1447322"/>
            </a:xfrm>
            <a:prstGeom prst="rect">
              <a:avLst/>
            </a:prstGeom>
            <a:noFill/>
            <a:ln w="9525">
              <a:noFill/>
              <a:miter lim="800000"/>
              <a:headEnd/>
              <a:tailEnd/>
            </a:ln>
          </p:spPr>
        </p:pic>
        <p:sp>
          <p:nvSpPr>
            <p:cNvPr id="6" name="Rectangle 7"/>
            <p:cNvSpPr txBox="1">
              <a:spLocks noChangeArrowheads="1"/>
            </p:cNvSpPr>
            <p:nvPr/>
          </p:nvSpPr>
          <p:spPr>
            <a:xfrm>
              <a:off x="3200400" y="685800"/>
              <a:ext cx="6324600" cy="685800"/>
            </a:xfrm>
            <a:prstGeom prst="rect">
              <a:avLst/>
            </a:prstGeom>
          </p:spPr>
          <p:txBody>
            <a:bodyPr vert="horz" lIns="91440" tIns="45720" rIns="91440" bIns="45720" rtlCol="0">
              <a:normAutofit fontScale="47500" lnSpcReduction="20000"/>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s-MX" sz="3200" b="1" i="1" u="none" strike="noStrike" kern="1200" cap="none" spc="0" normalizeH="0" baseline="0" noProof="0" dirty="0" smtClean="0">
                  <a:ln>
                    <a:noFill/>
                  </a:ln>
                  <a:effectLst/>
                  <a:uLnTx/>
                  <a:uFillTx/>
                  <a:latin typeface="+mn-lt"/>
                  <a:ea typeface="+mn-ea"/>
                  <a:cs typeface="+mn-cs"/>
                </a:rPr>
                <a:t>CONFIDENCE, TRUST, LOYALTY</a:t>
              </a:r>
              <a:endParaRPr kumimoji="0" lang="en-US" sz="3200" b="1" i="1" u="none" strike="noStrike" kern="1200" cap="none" spc="0" normalizeH="0" baseline="0" noProof="0" dirty="0">
                <a:ln>
                  <a:noFill/>
                </a:ln>
                <a:effectLst/>
                <a:uLnTx/>
                <a:uFillTx/>
                <a:latin typeface="+mn-lt"/>
                <a:ea typeface="+mn-ea"/>
                <a:cs typeface="+mn-cs"/>
              </a:endParaRPr>
            </a:p>
          </p:txBody>
        </p:sp>
      </p:grpSp>
      <p:pic>
        <p:nvPicPr>
          <p:cNvPr id="1026" name="Picture 2" descr="C:\Users\mamolina\Documents\DVD_32_DISK_1\Clip_Installer\DVD_ART\Artwork_Imagery\Photos_for_PPT\Soft-edge_photos\FY07 Brand - Business\Asian Business Man Yong Smiling Laptop.png"/>
          <p:cNvPicPr>
            <a:picLocks noChangeAspect="1" noChangeArrowheads="1"/>
          </p:cNvPicPr>
          <p:nvPr/>
        </p:nvPicPr>
        <p:blipFill>
          <a:blip r:embed="rId4"/>
          <a:srcRect/>
          <a:stretch>
            <a:fillRect/>
          </a:stretch>
        </p:blipFill>
        <p:spPr bwMode="auto">
          <a:xfrm>
            <a:off x="6324600" y="152400"/>
            <a:ext cx="2380226" cy="1905000"/>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59436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pic>
        <p:nvPicPr>
          <p:cNvPr id="4" name="Picture 2" descr="Microsoft logo and tagline"/>
          <p:cNvPicPr>
            <a:picLocks noChangeAspect="1" noChangeArrowheads="1"/>
          </p:cNvPicPr>
          <p:nvPr/>
        </p:nvPicPr>
        <p:blipFill>
          <a:blip r:embed="rId3"/>
          <a:srcRect/>
          <a:stretch>
            <a:fillRect/>
          </a:stretch>
        </p:blipFill>
        <p:spPr bwMode="black">
          <a:xfrm>
            <a:off x="1676400" y="4191000"/>
            <a:ext cx="5939896" cy="1283229"/>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Trebuchet MS" pitchFamily="34" charset="0"/>
                <a:cs typeface="Arial" charset="0"/>
              </a:rPr>
              <a:t>© </a:t>
            </a:r>
            <a:r>
              <a:rPr lang="en-US" sz="700" dirty="0" smtClean="0">
                <a:latin typeface="Trebuchet MS" pitchFamily="34" charset="0"/>
                <a:cs typeface="Arial" charset="0"/>
              </a:rPr>
              <a:t>2007 Microsoft </a:t>
            </a:r>
            <a:r>
              <a:rPr lang="en-US" sz="700" dirty="0">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Trebuchet MS" pitchFamily="34" charset="0"/>
                <a:cs typeface="Arial" charset="0"/>
              </a:rPr>
            </a:br>
            <a:r>
              <a:rPr lang="en-US" sz="700" dirty="0">
                <a:latin typeface="Trebuchet MS" pitchFamily="34" charset="0"/>
                <a:cs typeface="Arial" charset="0"/>
              </a:rPr>
              <a:t>MICROSOFT MAKES NO WARRANTIES, EXPRESS, IMPLIED OR STATUTORY, AS TO THE INFORMATION IN THIS PRESENTATION.</a:t>
            </a:r>
          </a:p>
        </p:txBody>
      </p:sp>
      <p:sp>
        <p:nvSpPr>
          <p:cNvPr id="7" name="Text Placeholder 3"/>
          <p:cNvSpPr txBox="1">
            <a:spLocks/>
          </p:cNvSpPr>
          <p:nvPr/>
        </p:nvSpPr>
        <p:spPr>
          <a:xfrm>
            <a:off x="457200" y="304800"/>
            <a:ext cx="8382000" cy="2406813"/>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effectLst/>
                <a:uLnTx/>
                <a:uFillTx/>
                <a:latin typeface="+mn-lt"/>
                <a:ea typeface="+mn-ea"/>
                <a:cs typeface="+mn-cs"/>
              </a:rPr>
              <a:t>Mauricio Molina Alvarez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smtClean="0">
                <a:ln>
                  <a:noFill/>
                </a:ln>
                <a:effectLst/>
                <a:uLnTx/>
                <a:uFillTx/>
                <a:latin typeface="+mn-lt"/>
                <a:ea typeface="+mn-ea"/>
                <a:cs typeface="+mn-cs"/>
              </a:rPr>
              <a:t>PSC Partner Strategy Consultant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effectLst/>
                <a:uLnTx/>
                <a:uFillTx/>
                <a:latin typeface="+mn-lt"/>
                <a:ea typeface="+mn-ea"/>
                <a:cs typeface="+mn-cs"/>
                <a:hlinkClick r:id="rId4"/>
              </a:rPr>
              <a:t>mauricio.molina@microsoft.com</a:t>
            </a:r>
            <a:endParaRPr kumimoji="0" lang="en-US" sz="3200" b="0" i="0" u="none" strike="noStrike" kern="1200" cap="none" spc="0" normalizeH="0" baseline="0" noProof="0" smtClean="0">
              <a:ln>
                <a:noFill/>
              </a:ln>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smtClean="0">
                <a:ln>
                  <a:noFill/>
                </a:ln>
                <a:effectLst/>
                <a:uLnTx/>
                <a:uFillTx/>
                <a:latin typeface="+mn-lt"/>
                <a:ea typeface="+mn-ea"/>
                <a:cs typeface="+mn-cs"/>
              </a:rPr>
              <a:t>(57-1) 326 4753</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s-CO" sz="3200" b="0" i="0" u="none" strike="noStrike" kern="1200" cap="none" spc="0" normalizeH="0" baseline="0" noProof="0" dirty="0">
              <a:ln>
                <a:noFill/>
              </a:ln>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81000" y="76200"/>
            <a:ext cx="8382000" cy="498598"/>
          </a:xfrm>
        </p:spPr>
        <p:txBody>
          <a:bodyPr>
            <a:noAutofit/>
          </a:bodyPr>
          <a:lstStyle/>
          <a:p>
            <a:r>
              <a:rPr lang="es-MX" sz="3600" spc="-150" dirty="0" smtClean="0">
                <a:ln w="3175">
                  <a:noFill/>
                </a:ln>
                <a:gradFill>
                  <a:gsLst>
                    <a:gs pos="0">
                      <a:schemeClr val="accent1">
                        <a:lumMod val="60000"/>
                        <a:lumOff val="40000"/>
                      </a:schemeClr>
                    </a:gs>
                    <a:gs pos="36000">
                      <a:srgbClr val="C9FFFF"/>
                    </a:gs>
                    <a:gs pos="86000">
                      <a:srgbClr val="19B5FB"/>
                    </a:gs>
                  </a:gsLst>
                  <a:lin ang="0" scaled="0"/>
                </a:gradFill>
                <a:effectLst>
                  <a:outerShdw blurRad="50800" dist="38100" dir="2700000" algn="tl" rotWithShape="0">
                    <a:prstClr val="black">
                      <a:alpha val="40000"/>
                    </a:prstClr>
                  </a:outerShdw>
                </a:effectLst>
                <a:latin typeface="Segoe" pitchFamily="34" charset="0"/>
                <a:ea typeface="+mn-ea"/>
                <a:cs typeface="Arial" charset="0"/>
              </a:rPr>
              <a:t>Alineación de Servicios con Socios</a:t>
            </a:r>
            <a:endParaRPr lang="es-MX" sz="3600" spc="-150" dirty="0">
              <a:ln w="3175">
                <a:noFill/>
              </a:ln>
              <a:gradFill>
                <a:gsLst>
                  <a:gs pos="0">
                    <a:schemeClr val="accent1">
                      <a:lumMod val="60000"/>
                      <a:lumOff val="40000"/>
                    </a:schemeClr>
                  </a:gs>
                  <a:gs pos="36000">
                    <a:srgbClr val="C9FFFF"/>
                  </a:gs>
                  <a:gs pos="86000">
                    <a:srgbClr val="19B5FB"/>
                  </a:gs>
                </a:gsLst>
                <a:lin ang="0" scaled="0"/>
              </a:gradFill>
              <a:effectLst>
                <a:outerShdw blurRad="50800" dist="38100" dir="2700000" algn="tl" rotWithShape="0">
                  <a:prstClr val="black">
                    <a:alpha val="40000"/>
                  </a:prstClr>
                </a:outerShdw>
              </a:effectLst>
              <a:latin typeface="Segoe" pitchFamily="34" charset="0"/>
              <a:ea typeface="+mn-ea"/>
              <a:cs typeface="Arial" charset="0"/>
            </a:endParaRPr>
          </a:p>
        </p:txBody>
      </p:sp>
      <p:grpSp>
        <p:nvGrpSpPr>
          <p:cNvPr id="2" name="Group 17"/>
          <p:cNvGrpSpPr/>
          <p:nvPr/>
        </p:nvGrpSpPr>
        <p:grpSpPr>
          <a:xfrm>
            <a:off x="990599" y="838200"/>
            <a:ext cx="2667001" cy="4800600"/>
            <a:chOff x="249535" y="609600"/>
            <a:chExt cx="3027065" cy="5791200"/>
          </a:xfrm>
          <a:solidFill>
            <a:schemeClr val="accent5">
              <a:lumMod val="75000"/>
            </a:schemeClr>
          </a:solidFill>
        </p:grpSpPr>
        <p:sp>
          <p:nvSpPr>
            <p:cNvPr id="9" name="Rounded Rectangle 8"/>
            <p:cNvSpPr/>
            <p:nvPr/>
          </p:nvSpPr>
          <p:spPr>
            <a:xfrm>
              <a:off x="249535" y="609600"/>
              <a:ext cx="3027065" cy="5791200"/>
            </a:xfrm>
            <a:prstGeom prst="roundRect">
              <a:avLst>
                <a:gd name="adj" fmla="val 4899"/>
              </a:avLst>
            </a:prstGeom>
            <a:grpFill/>
            <a:ln w="12700">
              <a:gradFill flip="none" rotWithShape="1">
                <a:gsLst>
                  <a:gs pos="0">
                    <a:schemeClr val="bg2"/>
                  </a:gs>
                  <a:gs pos="50000">
                    <a:schemeClr val="bg2">
                      <a:lumMod val="20000"/>
                      <a:lumOff val="80000"/>
                    </a:schemeClr>
                  </a:gs>
                  <a:gs pos="100000">
                    <a:schemeClr val="tx1"/>
                  </a:gs>
                </a:gsLst>
                <a:lin ang="13500000" scaled="1"/>
                <a:tileRect/>
              </a:gradFill>
            </a:ln>
            <a:effectLst>
              <a:outerShdw blurRad="50800" dist="381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274320" tIns="274320" rIns="274320" bIns="91440" anchor="t"/>
            <a:lstStyle/>
            <a:p>
              <a:pPr marL="225425" indent="-225425" defTabSz="914363" fontAlgn="auto">
                <a:lnSpc>
                  <a:spcPct val="90000"/>
                </a:lnSpc>
                <a:spcBef>
                  <a:spcPts val="0"/>
                </a:spcBef>
                <a:spcAft>
                  <a:spcPts val="1200"/>
                </a:spcAft>
                <a:defRPr/>
              </a:pPr>
              <a:endParaRPr lang="en-US" sz="1100" dirty="0" smtClean="0">
                <a:solidFill>
                  <a:srgbClr val="FFFFFF"/>
                </a:solidFill>
                <a:latin typeface="Calibri" pitchFamily="34" charset="0"/>
                <a:cs typeface="Arial" pitchFamily="34" charset="0"/>
              </a:endParaRPr>
            </a:p>
          </p:txBody>
        </p:sp>
        <p:pic>
          <p:nvPicPr>
            <p:cNvPr id="10" name="Picture 2" descr="http://www.microsoft.com/presspass/images/press/2005/11-09shareholder-ballmer_lg.jpg"/>
            <p:cNvPicPr>
              <a:picLocks noChangeAspect="1" noChangeArrowheads="1"/>
            </p:cNvPicPr>
            <p:nvPr/>
          </p:nvPicPr>
          <p:blipFill>
            <a:blip r:embed="rId2" cstate="print"/>
            <a:srcRect/>
            <a:stretch>
              <a:fillRect/>
            </a:stretch>
          </p:blipFill>
          <p:spPr bwMode="auto">
            <a:xfrm>
              <a:off x="373541" y="664715"/>
              <a:ext cx="2724359" cy="1816239"/>
            </a:xfrm>
            <a:prstGeom prst="roundRect">
              <a:avLst>
                <a:gd name="adj" fmla="val 8594"/>
              </a:avLst>
            </a:prstGeom>
            <a:grpFill/>
            <a:ln>
              <a:noFill/>
            </a:ln>
            <a:effectLst/>
          </p:spPr>
        </p:pic>
        <p:sp>
          <p:nvSpPr>
            <p:cNvPr id="11" name="Rectangle 10"/>
            <p:cNvSpPr/>
            <p:nvPr/>
          </p:nvSpPr>
          <p:spPr>
            <a:xfrm>
              <a:off x="344576" y="2782440"/>
              <a:ext cx="2724359" cy="2974001"/>
            </a:xfrm>
            <a:prstGeom prst="rect">
              <a:avLst/>
            </a:prstGeom>
            <a:grpFill/>
          </p:spPr>
          <p:txBody>
            <a:bodyPr wrap="square" lIns="0" tIns="0" rIns="0" bIns="0">
              <a:spAutoFit/>
            </a:bodyPr>
            <a:lstStyle/>
            <a:p>
              <a:pPr marL="0" lvl="2" indent="0" eaLnBrk="0" hangingPunct="0">
                <a:lnSpc>
                  <a:spcPct val="90000"/>
                </a:lnSpc>
                <a:spcBef>
                  <a:spcPct val="20000"/>
                </a:spcBef>
                <a:spcAft>
                  <a:spcPts val="600"/>
                </a:spcAft>
                <a:defRPr/>
              </a:pPr>
              <a:r>
                <a:rPr lang="es-MX" sz="1600" dirty="0" smtClean="0">
                  <a:solidFill>
                    <a:prstClr val="white"/>
                  </a:solidFill>
                  <a:latin typeface="Calibri" pitchFamily="34" charset="0"/>
                </a:rPr>
                <a:t>Si - </a:t>
              </a:r>
              <a:r>
                <a:rPr lang="es-MX" sz="1600" dirty="0" smtClean="0">
                  <a:solidFill>
                    <a:schemeClr val="bg1"/>
                  </a:solidFill>
                  <a:latin typeface="Calibri" pitchFamily="34" charset="0"/>
                </a:rPr>
                <a:t>Deben de estar afuera alcanzando sus metas financieras</a:t>
              </a:r>
            </a:p>
            <a:p>
              <a:pPr marL="0" lvl="2" indent="0" eaLnBrk="0" hangingPunct="0">
                <a:lnSpc>
                  <a:spcPct val="90000"/>
                </a:lnSpc>
                <a:spcBef>
                  <a:spcPct val="20000"/>
                </a:spcBef>
                <a:spcAft>
                  <a:spcPts val="600"/>
                </a:spcAft>
                <a:defRPr/>
              </a:pPr>
              <a:r>
                <a:rPr lang="es-MX" sz="1600" dirty="0" smtClean="0">
                  <a:solidFill>
                    <a:prstClr val="white"/>
                  </a:solidFill>
                  <a:latin typeface="Calibri" pitchFamily="34" charset="0"/>
                </a:rPr>
                <a:t>Si – Deben de enfocarse en entregar trabajo de primera</a:t>
              </a:r>
            </a:p>
            <a:p>
              <a:pPr marL="0" lvl="2" indent="0" eaLnBrk="0" hangingPunct="0">
                <a:lnSpc>
                  <a:spcPct val="90000"/>
                </a:lnSpc>
                <a:spcBef>
                  <a:spcPct val="20000"/>
                </a:spcBef>
                <a:spcAft>
                  <a:spcPts val="600"/>
                </a:spcAft>
                <a:defRPr/>
              </a:pPr>
              <a:r>
                <a:rPr lang="es-MX" sz="1600" dirty="0" smtClean="0">
                  <a:solidFill>
                    <a:prstClr val="white"/>
                  </a:solidFill>
                  <a:latin typeface="Calibri" pitchFamily="34" charset="0"/>
                </a:rPr>
                <a:t>Si, Deben de colaborar en lugar de afectar a los socios…</a:t>
              </a:r>
            </a:p>
            <a:p>
              <a:pPr marL="0" lvl="2" indent="0" eaLnBrk="0" hangingPunct="0">
                <a:lnSpc>
                  <a:spcPct val="90000"/>
                </a:lnSpc>
                <a:spcBef>
                  <a:spcPct val="20000"/>
                </a:spcBef>
                <a:spcAft>
                  <a:spcPts val="600"/>
                </a:spcAft>
                <a:defRPr/>
              </a:pPr>
              <a:r>
                <a:rPr lang="es-MX" sz="1600" dirty="0" smtClean="0">
                  <a:solidFill>
                    <a:prstClr val="white"/>
                  </a:solidFill>
                  <a:latin typeface="Calibri" pitchFamily="34" charset="0"/>
                </a:rPr>
                <a:t>Si, Eso es difícil</a:t>
              </a:r>
            </a:p>
            <a:p>
              <a:pPr marL="0" lvl="2" indent="0" eaLnBrk="0" hangingPunct="0">
                <a:lnSpc>
                  <a:spcPct val="90000"/>
                </a:lnSpc>
                <a:spcBef>
                  <a:spcPct val="20000"/>
                </a:spcBef>
                <a:spcAft>
                  <a:spcPts val="600"/>
                </a:spcAft>
                <a:defRPr/>
              </a:pPr>
              <a:r>
                <a:rPr lang="es-MX" sz="1400" dirty="0" smtClean="0">
                  <a:solidFill>
                    <a:schemeClr val="bg1"/>
                  </a:solidFill>
                  <a:latin typeface="Calibri" pitchFamily="34" charset="0"/>
                </a:rPr>
                <a:t>“DEAL WITH IT”</a:t>
              </a:r>
            </a:p>
          </p:txBody>
        </p:sp>
      </p:grpSp>
      <p:grpSp>
        <p:nvGrpSpPr>
          <p:cNvPr id="3" name="Group 16"/>
          <p:cNvGrpSpPr/>
          <p:nvPr/>
        </p:nvGrpSpPr>
        <p:grpSpPr>
          <a:xfrm>
            <a:off x="3962401" y="838200"/>
            <a:ext cx="4267200" cy="4800600"/>
            <a:chOff x="3797300" y="762000"/>
            <a:chExt cx="4623369" cy="5257800"/>
          </a:xfrm>
          <a:solidFill>
            <a:schemeClr val="accent5">
              <a:lumMod val="75000"/>
            </a:schemeClr>
          </a:solidFill>
        </p:grpSpPr>
        <p:sp>
          <p:nvSpPr>
            <p:cNvPr id="8" name="Rounded Rectangle 7"/>
            <p:cNvSpPr/>
            <p:nvPr/>
          </p:nvSpPr>
          <p:spPr>
            <a:xfrm>
              <a:off x="3797300" y="762000"/>
              <a:ext cx="4623369" cy="5257800"/>
            </a:xfrm>
            <a:prstGeom prst="roundRect">
              <a:avLst>
                <a:gd name="adj" fmla="val 4899"/>
              </a:avLst>
            </a:prstGeom>
            <a:grpFill/>
            <a:ln w="12700">
              <a:gradFill flip="none" rotWithShape="1">
                <a:gsLst>
                  <a:gs pos="0">
                    <a:schemeClr val="bg2"/>
                  </a:gs>
                  <a:gs pos="50000">
                    <a:schemeClr val="bg2">
                      <a:lumMod val="20000"/>
                      <a:lumOff val="80000"/>
                    </a:schemeClr>
                  </a:gs>
                  <a:gs pos="100000">
                    <a:schemeClr val="tx1"/>
                  </a:gs>
                </a:gsLst>
                <a:lin ang="13500000" scaled="1"/>
                <a:tileRect/>
              </a:gradFill>
            </a:ln>
            <a:effectLst>
              <a:outerShdw blurRad="50800" dist="381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lIns="274320" tIns="274320" rIns="274320" bIns="91440" anchor="b"/>
            <a:lstStyle/>
            <a:p>
              <a:pPr marL="0" lvl="1" defTabSz="914363" eaLnBrk="0" fontAlgn="auto" hangingPunct="0">
                <a:spcBef>
                  <a:spcPts val="0"/>
                </a:spcBef>
                <a:spcAft>
                  <a:spcPts val="0"/>
                </a:spcAft>
                <a:defRPr/>
              </a:pPr>
              <a:endParaRPr lang="en-US" sz="1200" dirty="0" smtClean="0">
                <a:solidFill>
                  <a:srgbClr val="FFFFFF"/>
                </a:solidFill>
                <a:latin typeface="Calibri" pitchFamily="34" charset="0"/>
                <a:cs typeface="Arial" pitchFamily="34" charset="0"/>
              </a:endParaRPr>
            </a:p>
          </p:txBody>
        </p:sp>
        <p:sp>
          <p:nvSpPr>
            <p:cNvPr id="12" name="Rectangle 11"/>
            <p:cNvSpPr/>
            <p:nvPr/>
          </p:nvSpPr>
          <p:spPr>
            <a:xfrm>
              <a:off x="4029740" y="1219200"/>
              <a:ext cx="4256810" cy="4198072"/>
            </a:xfrm>
            <a:prstGeom prst="rect">
              <a:avLst/>
            </a:prstGeom>
            <a:grpFill/>
          </p:spPr>
          <p:txBody>
            <a:bodyPr wrap="square">
              <a:spAutoFit/>
            </a:bodyPr>
            <a:lstStyle/>
            <a:p>
              <a:pPr marL="0" lvl="1" indent="-285750" defTabSz="914363" eaLnBrk="0" fontAlgn="auto" hangingPunct="0">
                <a:lnSpc>
                  <a:spcPct val="90000"/>
                </a:lnSpc>
                <a:spcBef>
                  <a:spcPts val="0"/>
                </a:spcBef>
                <a:spcAft>
                  <a:spcPts val="0"/>
                </a:spcAft>
                <a:defRPr/>
              </a:pPr>
              <a:r>
                <a:rPr lang="es-MX" sz="2400" b="1" dirty="0" smtClean="0">
                  <a:ln w="3175">
                    <a:noFill/>
                  </a:ln>
                  <a:effectLst>
                    <a:outerShdw blurRad="50800" dist="38100" dir="2700000" algn="tl" rotWithShape="0">
                      <a:prstClr val="black">
                        <a:alpha val="40000"/>
                      </a:prstClr>
                    </a:outerShdw>
                  </a:effectLst>
                  <a:latin typeface="Calibri" pitchFamily="34" charset="0"/>
                  <a:cs typeface="Arial" charset="0"/>
                </a:rPr>
                <a:t>Mandatos claros del equipo de liderazgo para habilitar a los socios</a:t>
              </a:r>
            </a:p>
            <a:p>
              <a:pPr marL="0" lvl="1" indent="-285750" defTabSz="914363" eaLnBrk="0" fontAlgn="auto" hangingPunct="0">
                <a:lnSpc>
                  <a:spcPct val="90000"/>
                </a:lnSpc>
                <a:spcBef>
                  <a:spcPts val="0"/>
                </a:spcBef>
                <a:spcAft>
                  <a:spcPts val="0"/>
                </a:spcAft>
                <a:defRPr/>
              </a:pPr>
              <a:endParaRPr lang="es-MX" sz="2000" b="1" dirty="0" smtClean="0">
                <a:ln w="3175">
                  <a:noFill/>
                </a:ln>
                <a:gradFill flip="none" rotWithShape="1">
                  <a:gsLst>
                    <a:gs pos="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Calibri" pitchFamily="34" charset="0"/>
                <a:cs typeface="Arial" charset="0"/>
              </a:endParaRPr>
            </a:p>
            <a:p>
              <a:pPr marL="341313" lvl="2" indent="-285750" eaLnBrk="0" hangingPunct="0">
                <a:lnSpc>
                  <a:spcPct val="90000"/>
                </a:lnSpc>
                <a:spcAft>
                  <a:spcPts val="600"/>
                </a:spcAft>
                <a:buBlip>
                  <a:blip r:embed="rId3"/>
                </a:buBlip>
                <a:defRPr/>
              </a:pPr>
              <a:r>
                <a:rPr lang="es-MX" sz="2000" dirty="0" smtClean="0">
                  <a:solidFill>
                    <a:prstClr val="white"/>
                  </a:solidFill>
                  <a:latin typeface="Calibri" pitchFamily="34" charset="0"/>
                </a:rPr>
                <a:t>Incrementar la Capacidad del Socio</a:t>
              </a:r>
            </a:p>
            <a:p>
              <a:pPr marL="341313" lvl="2" indent="-285750" eaLnBrk="0" hangingPunct="0">
                <a:lnSpc>
                  <a:spcPct val="90000"/>
                </a:lnSpc>
                <a:spcAft>
                  <a:spcPts val="600"/>
                </a:spcAft>
                <a:buBlip>
                  <a:blip r:embed="rId3"/>
                </a:buBlip>
                <a:defRPr/>
              </a:pPr>
              <a:r>
                <a:rPr lang="es-MX" sz="2000" dirty="0" smtClean="0">
                  <a:solidFill>
                    <a:prstClr val="white"/>
                  </a:solidFill>
                  <a:latin typeface="Calibri" pitchFamily="34" charset="0"/>
                </a:rPr>
                <a:t>Acelerar la Capacidad del Socio</a:t>
              </a:r>
            </a:p>
            <a:p>
              <a:pPr marL="341313" lvl="2" indent="-285750" eaLnBrk="0" hangingPunct="0">
                <a:lnSpc>
                  <a:spcPct val="90000"/>
                </a:lnSpc>
                <a:spcAft>
                  <a:spcPts val="600"/>
                </a:spcAft>
                <a:buBlip>
                  <a:blip r:embed="rId3"/>
                </a:buBlip>
                <a:defRPr/>
              </a:pPr>
              <a:r>
                <a:rPr lang="es-MX" sz="2000" dirty="0" smtClean="0">
                  <a:solidFill>
                    <a:prstClr val="white"/>
                  </a:solidFill>
                  <a:latin typeface="Calibri" pitchFamily="34" charset="0"/>
                </a:rPr>
                <a:t>Mejorar Capacidad de Entrega del Socio</a:t>
              </a:r>
            </a:p>
            <a:p>
              <a:pPr marL="341313" lvl="2" indent="-285750" eaLnBrk="0" hangingPunct="0">
                <a:lnSpc>
                  <a:spcPct val="90000"/>
                </a:lnSpc>
                <a:spcAft>
                  <a:spcPts val="600"/>
                </a:spcAft>
                <a:buBlip>
                  <a:blip r:embed="rId3"/>
                </a:buBlip>
                <a:defRPr/>
              </a:pPr>
              <a:r>
                <a:rPr lang="es-MX" sz="2000" dirty="0" smtClean="0">
                  <a:solidFill>
                    <a:prstClr val="white"/>
                  </a:solidFill>
                  <a:latin typeface="Calibri" pitchFamily="34" charset="0"/>
                </a:rPr>
                <a:t>Enfocar recursos de MCS a áreas donde hace falta la capacidad necesaria</a:t>
              </a:r>
            </a:p>
            <a:p>
              <a:pPr marL="0" lvl="1" defTabSz="914363" eaLnBrk="0" fontAlgn="auto" hangingPunct="0">
                <a:spcBef>
                  <a:spcPts val="0"/>
                </a:spcBef>
                <a:spcAft>
                  <a:spcPts val="0"/>
                </a:spcAft>
                <a:defRPr/>
              </a:pPr>
              <a:endParaRPr lang="en-US" sz="1000" b="1" dirty="0" smtClean="0">
                <a:ln w="3175">
                  <a:noFill/>
                </a:ln>
                <a:gradFill flip="none" rotWithShape="1">
                  <a:gsLst>
                    <a:gs pos="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Calibri" pitchFamily="34" charset="0"/>
                <a:cs typeface="Arial" charset="0"/>
              </a:endParaRPr>
            </a:p>
            <a:p>
              <a:pPr marL="0" lvl="1" defTabSz="914363" eaLnBrk="0" fontAlgn="auto" hangingPunct="0">
                <a:spcBef>
                  <a:spcPts val="0"/>
                </a:spcBef>
                <a:spcAft>
                  <a:spcPts val="0"/>
                </a:spcAft>
                <a:defRPr/>
              </a:pPr>
              <a:endParaRPr lang="en-US" sz="1000" b="1" dirty="0" smtClean="0">
                <a:ln w="3175">
                  <a:noFill/>
                </a:ln>
                <a:gradFill flip="none" rotWithShape="1">
                  <a:gsLst>
                    <a:gs pos="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Calibri" pitchFamily="34" charset="0"/>
                <a:cs typeface="Arial" charset="0"/>
              </a:endParaRPr>
            </a:p>
            <a:p>
              <a:pPr marL="0" lvl="1" defTabSz="914363" eaLnBrk="0" fontAlgn="auto" hangingPunct="0">
                <a:spcBef>
                  <a:spcPts val="0"/>
                </a:spcBef>
                <a:spcAft>
                  <a:spcPts val="0"/>
                </a:spcAft>
                <a:defRPr/>
              </a:pPr>
              <a:endParaRPr lang="en-US" b="1" dirty="0" smtClean="0">
                <a:ln w="3175">
                  <a:noFill/>
                </a:ln>
                <a:gradFill flip="none" rotWithShape="1">
                  <a:gsLst>
                    <a:gs pos="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Calibri" pitchFamily="34" charset="0"/>
                <a:cs typeface="Arial" charset="0"/>
              </a:endParaRP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01000" cy="1070034"/>
          </a:xfrm>
        </p:spPr>
        <p:txBody>
          <a:bodyPr>
            <a:normAutofit/>
          </a:bodyPr>
          <a:lstStyle/>
          <a:p>
            <a:r>
              <a:rPr lang="es-MX" spc="-150" dirty="0" smtClean="0">
                <a:ln w="3175">
                  <a:noFill/>
                </a:ln>
                <a:gradFill>
                  <a:gsLst>
                    <a:gs pos="0">
                      <a:schemeClr val="accent1">
                        <a:lumMod val="60000"/>
                        <a:lumOff val="40000"/>
                      </a:schemeClr>
                    </a:gs>
                    <a:gs pos="36000">
                      <a:srgbClr val="C9FFFF"/>
                    </a:gs>
                    <a:gs pos="86000">
                      <a:srgbClr val="19B5FB"/>
                    </a:gs>
                  </a:gsLst>
                  <a:lin ang="0" scaled="0"/>
                </a:gradFill>
                <a:effectLst>
                  <a:outerShdw blurRad="50800" dist="38100" dir="2700000" algn="tl" rotWithShape="0">
                    <a:prstClr val="black">
                      <a:alpha val="40000"/>
                    </a:prstClr>
                  </a:outerShdw>
                </a:effectLst>
                <a:latin typeface="Segoe" pitchFamily="34" charset="0"/>
                <a:ea typeface="+mn-ea"/>
                <a:cs typeface="Arial" charset="0"/>
              </a:rPr>
              <a:t>Objetivos FY09</a:t>
            </a:r>
          </a:p>
        </p:txBody>
      </p:sp>
      <p:graphicFrame>
        <p:nvGraphicFramePr>
          <p:cNvPr id="5" name="Content Placeholder 4"/>
          <p:cNvGraphicFramePr>
            <a:graphicFrameLocks noGrp="1"/>
          </p:cNvGraphicFramePr>
          <p:nvPr>
            <p:ph idx="1"/>
          </p:nvPr>
        </p:nvGraphicFramePr>
        <p:xfrm>
          <a:off x="457200" y="1554163"/>
          <a:ext cx="8001000" cy="4237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mamolina\Documents\DVD_32_DISK_1\Clip_Installer\DVD_ART\Artwork_Imagery\HARDWARE_IMAGERY\Illustration - Misc Hardware\Windows Vista Illustration Icons\Green Check.png"/>
          <p:cNvPicPr>
            <a:picLocks noChangeAspect="1" noChangeArrowheads="1"/>
          </p:cNvPicPr>
          <p:nvPr/>
        </p:nvPicPr>
        <p:blipFill>
          <a:blip r:embed="rId6"/>
          <a:srcRect/>
          <a:stretch>
            <a:fillRect/>
          </a:stretch>
        </p:blipFill>
        <p:spPr bwMode="auto">
          <a:xfrm>
            <a:off x="7010401" y="549712"/>
            <a:ext cx="1481667" cy="1467351"/>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47CD720E-ABB6-43D2-BF6B-BBFFFC608237}"/>
                                            </p:graphicEl>
                                          </p:spTgt>
                                        </p:tgtEl>
                                        <p:attrNameLst>
                                          <p:attrName>style.visibility</p:attrName>
                                        </p:attrNameLst>
                                      </p:cBhvr>
                                      <p:to>
                                        <p:strVal val="visible"/>
                                      </p:to>
                                    </p:set>
                                    <p:anim calcmode="lin" valueType="num">
                                      <p:cBhvr additive="base">
                                        <p:cTn id="7" dur="1000" fill="hold"/>
                                        <p:tgtEl>
                                          <p:spTgt spid="5">
                                            <p:graphicEl>
                                              <a:dgm id="{47CD720E-ABB6-43D2-BF6B-BBFFFC608237}"/>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graphicEl>
                                              <a:dgm id="{47CD720E-ABB6-43D2-BF6B-BBFFFC608237}"/>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FD6547AD-AB74-4D49-905A-2F9C600237EF}"/>
                                            </p:graphicEl>
                                          </p:spTgt>
                                        </p:tgtEl>
                                        <p:attrNameLst>
                                          <p:attrName>style.visibility</p:attrName>
                                        </p:attrNameLst>
                                      </p:cBhvr>
                                      <p:to>
                                        <p:strVal val="visible"/>
                                      </p:to>
                                    </p:set>
                                    <p:anim calcmode="lin" valueType="num">
                                      <p:cBhvr additive="base">
                                        <p:cTn id="13" dur="1000" fill="hold"/>
                                        <p:tgtEl>
                                          <p:spTgt spid="5">
                                            <p:graphicEl>
                                              <a:dgm id="{FD6547AD-AB74-4D49-905A-2F9C600237EF}"/>
                                            </p:graphicEl>
                                          </p:spTgt>
                                        </p:tgtEl>
                                        <p:attrNameLst>
                                          <p:attrName>ppt_x</p:attrName>
                                        </p:attrNameLst>
                                      </p:cBhvr>
                                      <p:tavLst>
                                        <p:tav tm="0">
                                          <p:val>
                                            <p:strVal val="#ppt_x"/>
                                          </p:val>
                                        </p:tav>
                                        <p:tav tm="100000">
                                          <p:val>
                                            <p:strVal val="#ppt_x"/>
                                          </p:val>
                                        </p:tav>
                                      </p:tavLst>
                                    </p:anim>
                                    <p:anim calcmode="lin" valueType="num">
                                      <p:cBhvr additive="base">
                                        <p:cTn id="14" dur="1000" fill="hold"/>
                                        <p:tgtEl>
                                          <p:spTgt spid="5">
                                            <p:graphicEl>
                                              <a:dgm id="{FD6547AD-AB74-4D49-905A-2F9C600237E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0314473E-1D78-41AC-A87F-51E46A71881D}"/>
                                            </p:graphicEl>
                                          </p:spTgt>
                                        </p:tgtEl>
                                        <p:attrNameLst>
                                          <p:attrName>style.visibility</p:attrName>
                                        </p:attrNameLst>
                                      </p:cBhvr>
                                      <p:to>
                                        <p:strVal val="visible"/>
                                      </p:to>
                                    </p:set>
                                    <p:anim calcmode="lin" valueType="num">
                                      <p:cBhvr additive="base">
                                        <p:cTn id="19" dur="1000" fill="hold"/>
                                        <p:tgtEl>
                                          <p:spTgt spid="5">
                                            <p:graphicEl>
                                              <a:dgm id="{0314473E-1D78-41AC-A87F-51E46A71881D}"/>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graphicEl>
                                              <a:dgm id="{0314473E-1D78-41AC-A87F-51E46A71881D}"/>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6F28BA67-7776-4121-ABF5-A81499714DF7}"/>
                                            </p:graphicEl>
                                          </p:spTgt>
                                        </p:tgtEl>
                                        <p:attrNameLst>
                                          <p:attrName>style.visibility</p:attrName>
                                        </p:attrNameLst>
                                      </p:cBhvr>
                                      <p:to>
                                        <p:strVal val="visible"/>
                                      </p:to>
                                    </p:set>
                                    <p:anim calcmode="lin" valueType="num">
                                      <p:cBhvr additive="base">
                                        <p:cTn id="25" dur="1000" fill="hold"/>
                                        <p:tgtEl>
                                          <p:spTgt spid="5">
                                            <p:graphicEl>
                                              <a:dgm id="{6F28BA67-7776-4121-ABF5-A81499714DF7}"/>
                                            </p:graphicEl>
                                          </p:spTgt>
                                        </p:tgtEl>
                                        <p:attrNameLst>
                                          <p:attrName>ppt_x</p:attrName>
                                        </p:attrNameLst>
                                      </p:cBhvr>
                                      <p:tavLst>
                                        <p:tav tm="0">
                                          <p:val>
                                            <p:strVal val="#ppt_x"/>
                                          </p:val>
                                        </p:tav>
                                        <p:tav tm="100000">
                                          <p:val>
                                            <p:strVal val="#ppt_x"/>
                                          </p:val>
                                        </p:tav>
                                      </p:tavLst>
                                    </p:anim>
                                    <p:anim calcmode="lin" valueType="num">
                                      <p:cBhvr additive="base">
                                        <p:cTn id="26" dur="1000" fill="hold"/>
                                        <p:tgtEl>
                                          <p:spTgt spid="5">
                                            <p:graphicEl>
                                              <a:dgm id="{6F28BA67-7776-4121-ABF5-A81499714DF7}"/>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0D53C8FE-ECC7-440F-BEEA-B1F35F22CDCE}"/>
                                            </p:graphicEl>
                                          </p:spTgt>
                                        </p:tgtEl>
                                        <p:attrNameLst>
                                          <p:attrName>style.visibility</p:attrName>
                                        </p:attrNameLst>
                                      </p:cBhvr>
                                      <p:to>
                                        <p:strVal val="visible"/>
                                      </p:to>
                                    </p:set>
                                    <p:anim calcmode="lin" valueType="num">
                                      <p:cBhvr additive="base">
                                        <p:cTn id="31" dur="1000" fill="hold"/>
                                        <p:tgtEl>
                                          <p:spTgt spid="5">
                                            <p:graphicEl>
                                              <a:dgm id="{0D53C8FE-ECC7-440F-BEEA-B1F35F22CDCE}"/>
                                            </p:graphic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graphicEl>
                                              <a:dgm id="{0D53C8FE-ECC7-440F-BEEA-B1F35F22CDCE}"/>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92025CB3-6196-418B-B6A8-0E2FAAB062A3}"/>
                                            </p:graphicEl>
                                          </p:spTgt>
                                        </p:tgtEl>
                                        <p:attrNameLst>
                                          <p:attrName>style.visibility</p:attrName>
                                        </p:attrNameLst>
                                      </p:cBhvr>
                                      <p:to>
                                        <p:strVal val="visible"/>
                                      </p:to>
                                    </p:set>
                                    <p:anim calcmode="lin" valueType="num">
                                      <p:cBhvr additive="base">
                                        <p:cTn id="37" dur="1000" fill="hold"/>
                                        <p:tgtEl>
                                          <p:spTgt spid="5">
                                            <p:graphicEl>
                                              <a:dgm id="{92025CB3-6196-418B-B6A8-0E2FAAB062A3}"/>
                                            </p:graphicEl>
                                          </p:spTgt>
                                        </p:tgtEl>
                                        <p:attrNameLst>
                                          <p:attrName>ppt_x</p:attrName>
                                        </p:attrNameLst>
                                      </p:cBhvr>
                                      <p:tavLst>
                                        <p:tav tm="0">
                                          <p:val>
                                            <p:strVal val="#ppt_x"/>
                                          </p:val>
                                        </p:tav>
                                        <p:tav tm="100000">
                                          <p:val>
                                            <p:strVal val="#ppt_x"/>
                                          </p:val>
                                        </p:tav>
                                      </p:tavLst>
                                    </p:anim>
                                    <p:anim calcmode="lin" valueType="num">
                                      <p:cBhvr additive="base">
                                        <p:cTn id="38" dur="1000" fill="hold"/>
                                        <p:tgtEl>
                                          <p:spTgt spid="5">
                                            <p:graphicEl>
                                              <a:dgm id="{92025CB3-6196-418B-B6A8-0E2FAAB062A3}"/>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ACEBF723-8D25-4DE9-BCC7-C99DE08E1C81}"/>
                                            </p:graphicEl>
                                          </p:spTgt>
                                        </p:tgtEl>
                                        <p:attrNameLst>
                                          <p:attrName>style.visibility</p:attrName>
                                        </p:attrNameLst>
                                      </p:cBhvr>
                                      <p:to>
                                        <p:strVal val="visible"/>
                                      </p:to>
                                    </p:set>
                                    <p:anim calcmode="lin" valueType="num">
                                      <p:cBhvr additive="base">
                                        <p:cTn id="43" dur="1000" fill="hold"/>
                                        <p:tgtEl>
                                          <p:spTgt spid="5">
                                            <p:graphicEl>
                                              <a:dgm id="{ACEBF723-8D25-4DE9-BCC7-C99DE08E1C81}"/>
                                            </p:graphic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
                                            <p:graphicEl>
                                              <a:dgm id="{ACEBF723-8D25-4DE9-BCC7-C99DE08E1C81}"/>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53C92812-A645-42DB-B6F7-EE045B4F95C4}"/>
                                            </p:graphicEl>
                                          </p:spTgt>
                                        </p:tgtEl>
                                        <p:attrNameLst>
                                          <p:attrName>style.visibility</p:attrName>
                                        </p:attrNameLst>
                                      </p:cBhvr>
                                      <p:to>
                                        <p:strVal val="visible"/>
                                      </p:to>
                                    </p:set>
                                    <p:anim calcmode="lin" valueType="num">
                                      <p:cBhvr additive="base">
                                        <p:cTn id="49" dur="1000" fill="hold"/>
                                        <p:tgtEl>
                                          <p:spTgt spid="5">
                                            <p:graphicEl>
                                              <a:dgm id="{53C92812-A645-42DB-B6F7-EE045B4F95C4}"/>
                                            </p:graphicEl>
                                          </p:spTgt>
                                        </p:tgtEl>
                                        <p:attrNameLst>
                                          <p:attrName>ppt_x</p:attrName>
                                        </p:attrNameLst>
                                      </p:cBhvr>
                                      <p:tavLst>
                                        <p:tav tm="0">
                                          <p:val>
                                            <p:strVal val="#ppt_x"/>
                                          </p:val>
                                        </p:tav>
                                        <p:tav tm="100000">
                                          <p:val>
                                            <p:strVal val="#ppt_x"/>
                                          </p:val>
                                        </p:tav>
                                      </p:tavLst>
                                    </p:anim>
                                    <p:anim calcmode="lin" valueType="num">
                                      <p:cBhvr additive="base">
                                        <p:cTn id="50" dur="1000" fill="hold"/>
                                        <p:tgtEl>
                                          <p:spTgt spid="5">
                                            <p:graphicEl>
                                              <a:dgm id="{53C92812-A645-42DB-B6F7-EE045B4F95C4}"/>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graphicEl>
                                              <a:dgm id="{C2F27D2D-BA50-4F03-81A1-6BB2A22977F7}"/>
                                            </p:graphicEl>
                                          </p:spTgt>
                                        </p:tgtEl>
                                        <p:attrNameLst>
                                          <p:attrName>style.visibility</p:attrName>
                                        </p:attrNameLst>
                                      </p:cBhvr>
                                      <p:to>
                                        <p:strVal val="visible"/>
                                      </p:to>
                                    </p:set>
                                    <p:anim calcmode="lin" valueType="num">
                                      <p:cBhvr additive="base">
                                        <p:cTn id="55" dur="1000" fill="hold"/>
                                        <p:tgtEl>
                                          <p:spTgt spid="5">
                                            <p:graphicEl>
                                              <a:dgm id="{C2F27D2D-BA50-4F03-81A1-6BB2A22977F7}"/>
                                            </p:graphicEl>
                                          </p:spTgt>
                                        </p:tgtEl>
                                        <p:attrNameLst>
                                          <p:attrName>ppt_x</p:attrName>
                                        </p:attrNameLst>
                                      </p:cBhvr>
                                      <p:tavLst>
                                        <p:tav tm="0">
                                          <p:val>
                                            <p:strVal val="#ppt_x"/>
                                          </p:val>
                                        </p:tav>
                                        <p:tav tm="100000">
                                          <p:val>
                                            <p:strVal val="#ppt_x"/>
                                          </p:val>
                                        </p:tav>
                                      </p:tavLst>
                                    </p:anim>
                                    <p:anim calcmode="lin" valueType="num">
                                      <p:cBhvr additive="base">
                                        <p:cTn id="56" dur="1000" fill="hold"/>
                                        <p:tgtEl>
                                          <p:spTgt spid="5">
                                            <p:graphicEl>
                                              <a:dgm id="{C2F27D2D-BA50-4F03-81A1-6BB2A22977F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s-MX" spc="-150" dirty="0" smtClean="0">
                <a:ln w="3175">
                  <a:noFill/>
                </a:ln>
                <a:gradFill>
                  <a:gsLst>
                    <a:gs pos="0">
                      <a:schemeClr val="accent1">
                        <a:lumMod val="60000"/>
                        <a:lumOff val="40000"/>
                      </a:schemeClr>
                    </a:gs>
                    <a:gs pos="36000">
                      <a:srgbClr val="C9FFFF"/>
                    </a:gs>
                    <a:gs pos="86000">
                      <a:srgbClr val="19B5FB"/>
                    </a:gs>
                  </a:gsLst>
                  <a:lin ang="0" scaled="0"/>
                </a:gradFill>
                <a:effectLst>
                  <a:outerShdw blurRad="50800" dist="38100" dir="2700000" algn="tl" rotWithShape="0">
                    <a:prstClr val="black">
                      <a:alpha val="40000"/>
                    </a:prstClr>
                  </a:outerShdw>
                </a:effectLst>
                <a:latin typeface="Segoe" pitchFamily="34" charset="0"/>
                <a:ea typeface="+mn-ea"/>
                <a:cs typeface="Arial" charset="0"/>
              </a:rPr>
              <a:t>Ajustes al Programa</a:t>
            </a:r>
            <a:endParaRPr lang="en-US" spc="-150" dirty="0">
              <a:ln w="3175">
                <a:noFill/>
              </a:ln>
              <a:gradFill>
                <a:gsLst>
                  <a:gs pos="0">
                    <a:schemeClr val="accent1">
                      <a:lumMod val="60000"/>
                      <a:lumOff val="40000"/>
                    </a:schemeClr>
                  </a:gs>
                  <a:gs pos="36000">
                    <a:srgbClr val="C9FFFF"/>
                  </a:gs>
                  <a:gs pos="86000">
                    <a:srgbClr val="19B5FB"/>
                  </a:gs>
                </a:gsLst>
                <a:lin ang="0" scaled="0"/>
              </a:gradFill>
              <a:effectLst>
                <a:outerShdw blurRad="50800" dist="38100" dir="2700000" algn="tl" rotWithShape="0">
                  <a:prstClr val="black">
                    <a:alpha val="40000"/>
                  </a:prstClr>
                </a:outerShdw>
              </a:effectLst>
              <a:latin typeface="Segoe" pitchFamily="34" charset="0"/>
              <a:ea typeface="+mn-ea"/>
              <a:cs typeface="Arial" charset="0"/>
            </a:endParaRPr>
          </a:p>
        </p:txBody>
      </p:sp>
      <p:graphicFrame>
        <p:nvGraphicFramePr>
          <p:cNvPr id="4" name="Diagram 3"/>
          <p:cNvGraphicFramePr/>
          <p:nvPr/>
        </p:nvGraphicFramePr>
        <p:xfrm>
          <a:off x="762000" y="914400"/>
          <a:ext cx="7543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mamolina\Documents\DVD_32_DISK_1\Clip_Installer\DVD_ART\Artwork_Imagery\HARDWARE_IMAGERY\Illustration - Misc Hardware\Windows Vista Illustration Icons\Keys.png"/>
          <p:cNvPicPr>
            <a:picLocks noChangeAspect="1" noChangeArrowheads="1"/>
          </p:cNvPicPr>
          <p:nvPr/>
        </p:nvPicPr>
        <p:blipFill>
          <a:blip r:embed="rId6"/>
          <a:srcRect/>
          <a:stretch>
            <a:fillRect/>
          </a:stretch>
        </p:blipFill>
        <p:spPr bwMode="auto">
          <a:xfrm>
            <a:off x="6705600" y="152400"/>
            <a:ext cx="2438400" cy="243840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a:bodyPr>
          <a:lstStyle/>
          <a:p>
            <a:r>
              <a:rPr lang="es-CO" sz="6600" b="1" dirty="0" smtClean="0"/>
              <a:t>Services </a:t>
            </a:r>
            <a:r>
              <a:rPr lang="es-CO" sz="6600" b="1" dirty="0" err="1" smtClean="0"/>
              <a:t>Lines</a:t>
            </a:r>
            <a:endParaRPr lang="es-CO" sz="6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Title 1"/>
          <p:cNvSpPr>
            <a:spLocks noGrp="1"/>
          </p:cNvSpPr>
          <p:nvPr>
            <p:ph type="title"/>
          </p:nvPr>
        </p:nvSpPr>
        <p:spPr>
          <a:xfrm>
            <a:off x="152400" y="152400"/>
            <a:ext cx="8763000" cy="685800"/>
          </a:xfrm>
        </p:spPr>
        <p:txBody>
          <a:bodyPr>
            <a:noAutofit/>
          </a:bodyPr>
          <a:lstStyle/>
          <a:p>
            <a:r>
              <a:rPr lang="en-US" spc="-150" dirty="0" err="1" smtClean="0">
                <a:ln w="3175">
                  <a:noFill/>
                </a:ln>
                <a:gradFill>
                  <a:gsLst>
                    <a:gs pos="0">
                      <a:schemeClr val="accent1">
                        <a:lumMod val="60000"/>
                        <a:lumOff val="40000"/>
                      </a:schemeClr>
                    </a:gs>
                    <a:gs pos="36000">
                      <a:srgbClr val="C9FFFF"/>
                    </a:gs>
                    <a:gs pos="86000">
                      <a:srgbClr val="19B5FB"/>
                    </a:gs>
                  </a:gsLst>
                  <a:lin ang="0" scaled="0"/>
                </a:gradFill>
                <a:effectLst>
                  <a:outerShdw blurRad="50800" dist="38100" dir="2700000" algn="tl" rotWithShape="0">
                    <a:prstClr val="black">
                      <a:alpha val="40000"/>
                    </a:prstClr>
                  </a:outerShdw>
                </a:effectLst>
                <a:latin typeface="Segoe" pitchFamily="34" charset="0"/>
                <a:ea typeface="+mn-ea"/>
                <a:cs typeface="Arial" charset="0"/>
              </a:rPr>
              <a:t>Lineas</a:t>
            </a:r>
            <a:r>
              <a:rPr lang="en-US" spc="-150" dirty="0" smtClean="0">
                <a:ln w="3175">
                  <a:noFill/>
                </a:ln>
                <a:gradFill>
                  <a:gsLst>
                    <a:gs pos="0">
                      <a:schemeClr val="accent1">
                        <a:lumMod val="60000"/>
                        <a:lumOff val="40000"/>
                      </a:schemeClr>
                    </a:gs>
                    <a:gs pos="36000">
                      <a:srgbClr val="C9FFFF"/>
                    </a:gs>
                    <a:gs pos="86000">
                      <a:srgbClr val="19B5FB"/>
                    </a:gs>
                  </a:gsLst>
                  <a:lin ang="0" scaled="0"/>
                </a:gradFill>
                <a:effectLst>
                  <a:outerShdw blurRad="50800" dist="38100" dir="2700000" algn="tl" rotWithShape="0">
                    <a:prstClr val="black">
                      <a:alpha val="40000"/>
                    </a:prstClr>
                  </a:outerShdw>
                </a:effectLst>
                <a:latin typeface="Segoe" pitchFamily="34" charset="0"/>
                <a:ea typeface="+mn-ea"/>
                <a:cs typeface="Arial" charset="0"/>
              </a:rPr>
              <a:t> de </a:t>
            </a:r>
            <a:r>
              <a:rPr lang="en-US" spc="-150" dirty="0" err="1" smtClean="0">
                <a:ln w="3175">
                  <a:noFill/>
                </a:ln>
                <a:gradFill>
                  <a:gsLst>
                    <a:gs pos="0">
                      <a:schemeClr val="accent1">
                        <a:lumMod val="60000"/>
                        <a:lumOff val="40000"/>
                      </a:schemeClr>
                    </a:gs>
                    <a:gs pos="36000">
                      <a:srgbClr val="C9FFFF"/>
                    </a:gs>
                    <a:gs pos="86000">
                      <a:srgbClr val="19B5FB"/>
                    </a:gs>
                  </a:gsLst>
                  <a:lin ang="0" scaled="0"/>
                </a:gradFill>
                <a:effectLst>
                  <a:outerShdw blurRad="50800" dist="38100" dir="2700000" algn="tl" rotWithShape="0">
                    <a:prstClr val="black">
                      <a:alpha val="40000"/>
                    </a:prstClr>
                  </a:outerShdw>
                </a:effectLst>
                <a:latin typeface="Segoe" pitchFamily="34" charset="0"/>
                <a:ea typeface="+mn-ea"/>
                <a:cs typeface="Arial" charset="0"/>
              </a:rPr>
              <a:t>Servicios</a:t>
            </a:r>
            <a:endParaRPr lang="en-US" spc="-150" dirty="0">
              <a:ln w="3175">
                <a:noFill/>
              </a:ln>
              <a:gradFill>
                <a:gsLst>
                  <a:gs pos="0">
                    <a:schemeClr val="accent1">
                      <a:lumMod val="60000"/>
                      <a:lumOff val="40000"/>
                    </a:schemeClr>
                  </a:gs>
                  <a:gs pos="36000">
                    <a:srgbClr val="C9FFFF"/>
                  </a:gs>
                  <a:gs pos="86000">
                    <a:srgbClr val="19B5FB"/>
                  </a:gs>
                </a:gsLst>
                <a:lin ang="0" scaled="0"/>
              </a:gradFill>
              <a:effectLst>
                <a:outerShdw blurRad="50800" dist="38100" dir="2700000" algn="tl" rotWithShape="0">
                  <a:prstClr val="black">
                    <a:alpha val="40000"/>
                  </a:prstClr>
                </a:outerShdw>
              </a:effectLst>
              <a:latin typeface="Segoe" pitchFamily="34" charset="0"/>
              <a:ea typeface="+mn-ea"/>
              <a:cs typeface="Arial" charset="0"/>
            </a:endParaRPr>
          </a:p>
        </p:txBody>
      </p:sp>
      <p:sp>
        <p:nvSpPr>
          <p:cNvPr id="5" name="Rectangle 4"/>
          <p:cNvSpPr>
            <a:spLocks noChangeArrowheads="1"/>
          </p:cNvSpPr>
          <p:nvPr>
            <p:custDataLst>
              <p:tags r:id="rId1"/>
            </p:custDataLst>
          </p:nvPr>
        </p:nvSpPr>
        <p:spPr bwMode="auto">
          <a:xfrm>
            <a:off x="5956091" y="2590800"/>
            <a:ext cx="719851" cy="3005899"/>
          </a:xfrm>
          <a:prstGeom prst="rect">
            <a:avLst/>
          </a:prstGeom>
          <a:gradFill>
            <a:gsLst>
              <a:gs pos="33000">
                <a:schemeClr val="accent2"/>
              </a:gs>
              <a:gs pos="78000">
                <a:srgbClr val="5A2781"/>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6963">
              <a:defRPr/>
            </a:pPr>
            <a:endParaRPr lang="en-US" sz="1600" b="1" dirty="0">
              <a:effectLst>
                <a:outerShdw blurRad="127000" dist="38100" dir="5400000" algn="t" rotWithShape="0">
                  <a:prstClr val="black">
                    <a:alpha val="90000"/>
                  </a:prstClr>
                </a:outerShdw>
              </a:effectLst>
              <a:latin typeface="Segoe" pitchFamily="34" charset="0"/>
            </a:endParaRPr>
          </a:p>
        </p:txBody>
      </p:sp>
      <p:sp>
        <p:nvSpPr>
          <p:cNvPr id="6" name="Rectangle 5"/>
          <p:cNvSpPr>
            <a:spLocks noChangeArrowheads="1"/>
          </p:cNvSpPr>
          <p:nvPr>
            <p:custDataLst>
              <p:tags r:id="rId2"/>
            </p:custDataLst>
          </p:nvPr>
        </p:nvSpPr>
        <p:spPr bwMode="auto">
          <a:xfrm>
            <a:off x="2975487" y="3794367"/>
            <a:ext cx="2905125" cy="566464"/>
          </a:xfrm>
          <a:prstGeom prst="rect">
            <a:avLst/>
          </a:prstGeom>
          <a:gradFill flip="none" rotWithShape="1">
            <a:gsLst>
              <a:gs pos="0">
                <a:srgbClr val="2D2D8A">
                  <a:lumMod val="40000"/>
                  <a:lumOff val="60000"/>
                  <a:shade val="30000"/>
                  <a:satMod val="115000"/>
                </a:srgbClr>
              </a:gs>
              <a:gs pos="50000">
                <a:srgbClr val="2D2D8A">
                  <a:lumMod val="40000"/>
                  <a:lumOff val="60000"/>
                  <a:shade val="67500"/>
                  <a:satMod val="115000"/>
                </a:srgbClr>
              </a:gs>
              <a:gs pos="100000">
                <a:srgbClr val="2D2D8A">
                  <a:lumMod val="40000"/>
                  <a:lumOff val="60000"/>
                  <a:shade val="100000"/>
                  <a:satMod val="115000"/>
                </a:srgbClr>
              </a:gs>
            </a:gsLst>
            <a:lin ang="162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lIns="109728" tIns="54864" rIns="109728" bIns="54864" anchor="ctr"/>
          <a:lstStyle/>
          <a:p>
            <a:pPr algn="ctr" defTabSz="1096963" eaLnBrk="0" fontAlgn="auto" hangingPunct="0">
              <a:lnSpc>
                <a:spcPct val="85000"/>
              </a:lnSpc>
              <a:spcBef>
                <a:spcPts val="0"/>
              </a:spcBef>
              <a:spcAft>
                <a:spcPts val="0"/>
              </a:spcAft>
              <a:defRPr/>
            </a:pPr>
            <a:endParaRPr lang="en-US" sz="1100" kern="0" dirty="0">
              <a:solidFill>
                <a:srgbClr val="FFFFFF"/>
              </a:solidFill>
              <a:effectLst>
                <a:outerShdw blurRad="38100" dist="38100" dir="2700000" algn="tl">
                  <a:srgbClr val="000000">
                    <a:alpha val="43137"/>
                  </a:srgbClr>
                </a:outerShdw>
              </a:effectLst>
              <a:latin typeface="Segoe Semibold"/>
              <a:cs typeface="+mn-cs"/>
            </a:endParaRPr>
          </a:p>
        </p:txBody>
      </p:sp>
      <p:sp>
        <p:nvSpPr>
          <p:cNvPr id="7" name="Rectangle 18"/>
          <p:cNvSpPr>
            <a:spLocks noChangeArrowheads="1"/>
          </p:cNvSpPr>
          <p:nvPr/>
        </p:nvSpPr>
        <p:spPr bwMode="auto">
          <a:xfrm>
            <a:off x="2165862" y="2588267"/>
            <a:ext cx="719845" cy="3006014"/>
          </a:xfrm>
          <a:prstGeom prst="rect">
            <a:avLst/>
          </a:prstGeom>
          <a:gradFill>
            <a:gsLst>
              <a:gs pos="33000">
                <a:schemeClr val="accent2"/>
              </a:gs>
              <a:gs pos="78000">
                <a:srgbClr val="5A2781"/>
              </a:gs>
            </a:gsLst>
            <a:lin ang="54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96963">
              <a:defRPr/>
            </a:pPr>
            <a:endParaRPr lang="en-US" sz="1600" b="1" dirty="0">
              <a:effectLst>
                <a:outerShdw blurRad="127000" dist="38100" dir="5400000" algn="t" rotWithShape="0">
                  <a:prstClr val="black">
                    <a:alpha val="90000"/>
                  </a:prstClr>
                </a:outerShdw>
              </a:effectLst>
              <a:latin typeface="Segoe" pitchFamily="34" charset="0"/>
            </a:endParaRPr>
          </a:p>
        </p:txBody>
      </p:sp>
      <p:sp>
        <p:nvSpPr>
          <p:cNvPr id="8" name="AutoShape 24"/>
          <p:cNvSpPr>
            <a:spLocks noChangeArrowheads="1"/>
          </p:cNvSpPr>
          <p:nvPr/>
        </p:nvSpPr>
        <p:spPr bwMode="auto">
          <a:xfrm>
            <a:off x="2156334" y="2207249"/>
            <a:ext cx="4486282" cy="356636"/>
          </a:xfrm>
          <a:prstGeom prst="upDownArrow">
            <a:avLst>
              <a:gd name="adj1" fmla="val 50000"/>
              <a:gd name="adj2" fmla="val 50000"/>
            </a:avLst>
          </a:prstGeom>
          <a:solidFill>
            <a:srgbClr val="2D2D8A">
              <a:lumMod val="40000"/>
              <a:lumOff val="60000"/>
            </a:srgbClr>
          </a:soli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lIns="109728" tIns="54864" rIns="109728" bIns="54864" anchor="ctr"/>
          <a:lstStyle/>
          <a:p>
            <a:pPr algn="ctr" defTabSz="1096963" fontAlgn="auto">
              <a:spcBef>
                <a:spcPts val="0"/>
              </a:spcBef>
              <a:spcAft>
                <a:spcPts val="0"/>
              </a:spcAft>
              <a:defRPr/>
            </a:pPr>
            <a:endParaRPr lang="en-US" sz="1100" kern="0" dirty="0">
              <a:solidFill>
                <a:srgbClr val="FFFFFF"/>
              </a:solidFill>
              <a:effectLst>
                <a:outerShdw blurRad="38100" dist="38100" dir="2700000" algn="tl">
                  <a:srgbClr val="000000">
                    <a:alpha val="43137"/>
                  </a:srgbClr>
                </a:outerShdw>
              </a:effectLst>
              <a:latin typeface="Segoe Semibold"/>
              <a:cs typeface="+mn-cs"/>
            </a:endParaRPr>
          </a:p>
        </p:txBody>
      </p:sp>
      <p:sp>
        <p:nvSpPr>
          <p:cNvPr id="9" name="Rectangle 26"/>
          <p:cNvSpPr>
            <a:spLocks noChangeArrowheads="1"/>
          </p:cNvSpPr>
          <p:nvPr/>
        </p:nvSpPr>
        <p:spPr bwMode="auto">
          <a:xfrm>
            <a:off x="2156339" y="6064989"/>
            <a:ext cx="4524372" cy="451193"/>
          </a:xfrm>
          <a:prstGeom prst="rect">
            <a:avLst/>
          </a:prstGeom>
          <a:gradFill rotWithShape="1">
            <a:gsLst>
              <a:gs pos="0">
                <a:srgbClr val="7DCC2E">
                  <a:shade val="15000"/>
                  <a:satMod val="180000"/>
                </a:srgbClr>
              </a:gs>
              <a:gs pos="50000">
                <a:srgbClr val="7DCC2E">
                  <a:shade val="45000"/>
                  <a:satMod val="170000"/>
                </a:srgbClr>
              </a:gs>
              <a:gs pos="70000">
                <a:srgbClr val="7DCC2E">
                  <a:tint val="99000"/>
                  <a:shade val="65000"/>
                  <a:satMod val="155000"/>
                </a:srgbClr>
              </a:gs>
              <a:gs pos="100000">
                <a:srgbClr val="7DCC2E">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7DCC2E">
                <a:satMod val="300000"/>
              </a:srgbClr>
            </a:contourClr>
          </a:sp3d>
        </p:spPr>
        <p:txBody>
          <a:bodyPr lIns="91432" tIns="45717" rIns="91432" bIns="45717" anchor="ctr"/>
          <a:lstStyle/>
          <a:p>
            <a:pPr algn="ctr" defTabSz="914063" fontAlgn="auto">
              <a:spcBef>
                <a:spcPts val="0"/>
              </a:spcBef>
              <a:spcAft>
                <a:spcPts val="0"/>
              </a:spcAft>
              <a:defRPr/>
            </a:pPr>
            <a:r>
              <a:rPr lang="es-MX" sz="2000" kern="0" dirty="0" smtClean="0">
                <a:solidFill>
                  <a:srgbClr val="FFFFFF"/>
                </a:solidFill>
                <a:latin typeface="Segoe" pitchFamily="34" charset="0"/>
                <a:cs typeface="+mn-cs"/>
              </a:rPr>
              <a:t>Prioridades de Microsoft</a:t>
            </a:r>
            <a:endParaRPr lang="es-MX" sz="2000" kern="0" dirty="0">
              <a:solidFill>
                <a:srgbClr val="FFFFFF"/>
              </a:solidFill>
              <a:latin typeface="Segoe" pitchFamily="34" charset="0"/>
              <a:cs typeface="+mn-cs"/>
            </a:endParaRPr>
          </a:p>
        </p:txBody>
      </p:sp>
      <p:sp>
        <p:nvSpPr>
          <p:cNvPr id="10" name="AutoShape 27"/>
          <p:cNvSpPr>
            <a:spLocks noChangeArrowheads="1"/>
          </p:cNvSpPr>
          <p:nvPr/>
        </p:nvSpPr>
        <p:spPr bwMode="auto">
          <a:xfrm>
            <a:off x="2156338" y="5628829"/>
            <a:ext cx="4486276" cy="397393"/>
          </a:xfrm>
          <a:prstGeom prst="upDownArrow">
            <a:avLst>
              <a:gd name="adj1" fmla="val 50000"/>
              <a:gd name="adj2" fmla="val 50000"/>
            </a:avLst>
          </a:prstGeom>
          <a:gradFill flip="none" rotWithShape="1">
            <a:gsLst>
              <a:gs pos="0">
                <a:srgbClr val="2D2D8A">
                  <a:lumMod val="40000"/>
                  <a:lumOff val="60000"/>
                  <a:shade val="30000"/>
                  <a:satMod val="115000"/>
                </a:srgbClr>
              </a:gs>
              <a:gs pos="50000">
                <a:srgbClr val="2D2D8A">
                  <a:lumMod val="40000"/>
                  <a:lumOff val="60000"/>
                  <a:shade val="67500"/>
                  <a:satMod val="115000"/>
                </a:srgbClr>
              </a:gs>
              <a:gs pos="100000">
                <a:srgbClr val="2D2D8A">
                  <a:lumMod val="40000"/>
                  <a:lumOff val="60000"/>
                  <a:shade val="100000"/>
                  <a:satMod val="115000"/>
                </a:srgbClr>
              </a:gs>
            </a:gsLst>
            <a:lin ang="162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lIns="109728" tIns="54864" rIns="109728" bIns="54864" anchor="ctr"/>
          <a:lstStyle/>
          <a:p>
            <a:pPr algn="ctr" defTabSz="1096963" eaLnBrk="0" fontAlgn="auto" hangingPunct="0">
              <a:lnSpc>
                <a:spcPct val="85000"/>
              </a:lnSpc>
              <a:spcBef>
                <a:spcPts val="0"/>
              </a:spcBef>
              <a:spcAft>
                <a:spcPts val="0"/>
              </a:spcAft>
              <a:defRPr/>
            </a:pPr>
            <a:endParaRPr lang="en-US" sz="1100" kern="0" dirty="0">
              <a:solidFill>
                <a:srgbClr val="FFFFFF"/>
              </a:solidFill>
              <a:effectLst>
                <a:outerShdw blurRad="38100" dist="38100" dir="2700000" algn="tl">
                  <a:srgbClr val="000000">
                    <a:alpha val="43137"/>
                  </a:srgbClr>
                </a:outerShdw>
              </a:effectLst>
              <a:latin typeface="Segoe Semibold"/>
              <a:cs typeface="+mn-cs"/>
            </a:endParaRPr>
          </a:p>
        </p:txBody>
      </p:sp>
      <p:sp>
        <p:nvSpPr>
          <p:cNvPr id="11" name="Rectangle 28"/>
          <p:cNvSpPr>
            <a:spLocks noChangeArrowheads="1"/>
          </p:cNvSpPr>
          <p:nvPr/>
        </p:nvSpPr>
        <p:spPr bwMode="auto">
          <a:xfrm>
            <a:off x="2156337" y="1715582"/>
            <a:ext cx="4524375" cy="452897"/>
          </a:xfrm>
          <a:prstGeom prst="rect">
            <a:avLst/>
          </a:prstGeom>
          <a:gradFill rotWithShape="1">
            <a:gsLst>
              <a:gs pos="0">
                <a:srgbClr val="7DCC2E">
                  <a:shade val="15000"/>
                  <a:satMod val="180000"/>
                </a:srgbClr>
              </a:gs>
              <a:gs pos="50000">
                <a:srgbClr val="7DCC2E">
                  <a:shade val="45000"/>
                  <a:satMod val="170000"/>
                </a:srgbClr>
              </a:gs>
              <a:gs pos="70000">
                <a:srgbClr val="7DCC2E">
                  <a:tint val="99000"/>
                  <a:shade val="65000"/>
                  <a:satMod val="155000"/>
                </a:srgbClr>
              </a:gs>
              <a:gs pos="100000">
                <a:srgbClr val="7DCC2E">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7DCC2E">
                <a:satMod val="300000"/>
              </a:srgbClr>
            </a:contourClr>
          </a:sp3d>
        </p:spPr>
        <p:txBody>
          <a:bodyPr lIns="91432" tIns="45717" rIns="91432" bIns="45717" anchor="ctr"/>
          <a:lstStyle/>
          <a:p>
            <a:pPr algn="ctr" defTabSz="914063" fontAlgn="auto">
              <a:spcBef>
                <a:spcPts val="0"/>
              </a:spcBef>
              <a:spcAft>
                <a:spcPts val="0"/>
              </a:spcAft>
              <a:defRPr/>
            </a:pPr>
            <a:r>
              <a:rPr lang="en-US" sz="2000" kern="0" dirty="0" err="1" smtClean="0">
                <a:solidFill>
                  <a:srgbClr val="FFFFFF"/>
                </a:solidFill>
                <a:latin typeface="Segoe" pitchFamily="34" charset="0"/>
                <a:cs typeface="+mn-cs"/>
              </a:rPr>
              <a:t>Clientes</a:t>
            </a:r>
            <a:endParaRPr lang="en-US" sz="2000" kern="0" dirty="0">
              <a:solidFill>
                <a:srgbClr val="FFFFFF"/>
              </a:solidFill>
              <a:latin typeface="Segoe" pitchFamily="34" charset="0"/>
              <a:cs typeface="+mn-cs"/>
            </a:endParaRPr>
          </a:p>
        </p:txBody>
      </p:sp>
      <p:sp>
        <p:nvSpPr>
          <p:cNvPr id="12" name="Rectangle 29"/>
          <p:cNvSpPr>
            <a:spLocks noChangeArrowheads="1"/>
          </p:cNvSpPr>
          <p:nvPr>
            <p:custDataLst>
              <p:tags r:id="rId3"/>
            </p:custDataLst>
          </p:nvPr>
        </p:nvSpPr>
        <p:spPr bwMode="auto">
          <a:xfrm>
            <a:off x="2975487" y="2602655"/>
            <a:ext cx="2905125" cy="566464"/>
          </a:xfrm>
          <a:prstGeom prst="rect">
            <a:avLst/>
          </a:prstGeom>
          <a:gradFill flip="none" rotWithShape="1">
            <a:gsLst>
              <a:gs pos="0">
                <a:srgbClr val="2D2D8A">
                  <a:lumMod val="40000"/>
                  <a:lumOff val="60000"/>
                  <a:shade val="30000"/>
                  <a:satMod val="115000"/>
                </a:srgbClr>
              </a:gs>
              <a:gs pos="50000">
                <a:srgbClr val="2D2D8A">
                  <a:lumMod val="40000"/>
                  <a:lumOff val="60000"/>
                  <a:shade val="67500"/>
                  <a:satMod val="115000"/>
                </a:srgbClr>
              </a:gs>
              <a:gs pos="100000">
                <a:srgbClr val="2D2D8A">
                  <a:lumMod val="40000"/>
                  <a:lumOff val="60000"/>
                  <a:shade val="100000"/>
                  <a:satMod val="115000"/>
                </a:srgbClr>
              </a:gs>
            </a:gsLst>
            <a:lin ang="162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lIns="109728" tIns="54864" rIns="109728" bIns="54864" anchor="ctr"/>
          <a:lstStyle/>
          <a:p>
            <a:pPr algn="ctr" defTabSz="1096963" fontAlgn="auto">
              <a:spcBef>
                <a:spcPts val="0"/>
              </a:spcBef>
              <a:spcAft>
                <a:spcPts val="0"/>
              </a:spcAft>
              <a:defRPr/>
            </a:pPr>
            <a:endParaRPr lang="en-US" sz="1100" kern="0" dirty="0">
              <a:solidFill>
                <a:srgbClr val="FFFFFF"/>
              </a:solidFill>
              <a:effectLst>
                <a:outerShdw blurRad="38100" dist="38100" dir="2700000" algn="tl">
                  <a:srgbClr val="000000">
                    <a:alpha val="43137"/>
                  </a:srgbClr>
                </a:outerShdw>
              </a:effectLst>
              <a:latin typeface="Segoe Semibold"/>
              <a:cs typeface="+mn-cs"/>
            </a:endParaRPr>
          </a:p>
        </p:txBody>
      </p:sp>
      <p:sp>
        <p:nvSpPr>
          <p:cNvPr id="13" name="Rectangle 34"/>
          <p:cNvSpPr>
            <a:spLocks noChangeArrowheads="1"/>
          </p:cNvSpPr>
          <p:nvPr>
            <p:custDataLst>
              <p:tags r:id="rId4"/>
            </p:custDataLst>
          </p:nvPr>
        </p:nvSpPr>
        <p:spPr bwMode="auto">
          <a:xfrm>
            <a:off x="2975487" y="5027813"/>
            <a:ext cx="2905126" cy="566466"/>
          </a:xfrm>
          <a:prstGeom prst="rect">
            <a:avLst/>
          </a:prstGeom>
          <a:gradFill flip="none" rotWithShape="1">
            <a:gsLst>
              <a:gs pos="0">
                <a:srgbClr val="2D2D8A">
                  <a:lumMod val="40000"/>
                  <a:lumOff val="60000"/>
                  <a:shade val="30000"/>
                  <a:satMod val="115000"/>
                </a:srgbClr>
              </a:gs>
              <a:gs pos="50000">
                <a:srgbClr val="2D2D8A">
                  <a:lumMod val="40000"/>
                  <a:lumOff val="60000"/>
                  <a:shade val="67500"/>
                  <a:satMod val="115000"/>
                </a:srgbClr>
              </a:gs>
              <a:gs pos="100000">
                <a:srgbClr val="2D2D8A">
                  <a:lumMod val="40000"/>
                  <a:lumOff val="60000"/>
                  <a:shade val="100000"/>
                  <a:satMod val="115000"/>
                </a:srgbClr>
              </a:gs>
            </a:gsLst>
            <a:lin ang="162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lIns="109728" tIns="54864" rIns="109728" bIns="54864" anchor="ctr"/>
          <a:lstStyle/>
          <a:p>
            <a:pPr algn="ctr" defTabSz="1096963" eaLnBrk="0" fontAlgn="auto" hangingPunct="0">
              <a:lnSpc>
                <a:spcPct val="85000"/>
              </a:lnSpc>
              <a:spcBef>
                <a:spcPts val="0"/>
              </a:spcBef>
              <a:spcAft>
                <a:spcPts val="0"/>
              </a:spcAft>
              <a:defRPr/>
            </a:pPr>
            <a:endParaRPr lang="en-US" sz="1100" kern="0" dirty="0">
              <a:solidFill>
                <a:srgbClr val="FFFFFF"/>
              </a:solidFill>
              <a:effectLst>
                <a:outerShdw blurRad="38100" dist="38100" dir="2700000" algn="tl">
                  <a:srgbClr val="000000">
                    <a:alpha val="43137"/>
                  </a:srgbClr>
                </a:outerShdw>
              </a:effectLst>
              <a:latin typeface="Segoe Semibold"/>
              <a:cs typeface="+mn-cs"/>
            </a:endParaRPr>
          </a:p>
        </p:txBody>
      </p:sp>
      <p:sp>
        <p:nvSpPr>
          <p:cNvPr id="14" name="Rectangle 39"/>
          <p:cNvSpPr>
            <a:spLocks noChangeArrowheads="1"/>
          </p:cNvSpPr>
          <p:nvPr>
            <p:custDataLst>
              <p:tags r:id="rId5"/>
            </p:custDataLst>
          </p:nvPr>
        </p:nvSpPr>
        <p:spPr bwMode="auto">
          <a:xfrm>
            <a:off x="2975487" y="4420792"/>
            <a:ext cx="2905126" cy="566466"/>
          </a:xfrm>
          <a:prstGeom prst="rect">
            <a:avLst/>
          </a:prstGeom>
          <a:gradFill flip="none" rotWithShape="1">
            <a:gsLst>
              <a:gs pos="0">
                <a:srgbClr val="2D2D8A">
                  <a:lumMod val="40000"/>
                  <a:lumOff val="60000"/>
                  <a:shade val="30000"/>
                  <a:satMod val="115000"/>
                </a:srgbClr>
              </a:gs>
              <a:gs pos="50000">
                <a:srgbClr val="2D2D8A">
                  <a:lumMod val="40000"/>
                  <a:lumOff val="60000"/>
                  <a:shade val="67500"/>
                  <a:satMod val="115000"/>
                </a:srgbClr>
              </a:gs>
              <a:gs pos="100000">
                <a:srgbClr val="2D2D8A">
                  <a:lumMod val="40000"/>
                  <a:lumOff val="60000"/>
                  <a:shade val="100000"/>
                  <a:satMod val="115000"/>
                </a:srgbClr>
              </a:gs>
            </a:gsLst>
            <a:lin ang="162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lIns="109728" tIns="54864" rIns="109728" bIns="54864" anchor="ctr"/>
          <a:lstStyle/>
          <a:p>
            <a:pPr algn="ctr" defTabSz="1096963" eaLnBrk="0" fontAlgn="auto" hangingPunct="0">
              <a:lnSpc>
                <a:spcPct val="85000"/>
              </a:lnSpc>
              <a:spcBef>
                <a:spcPts val="0"/>
              </a:spcBef>
              <a:spcAft>
                <a:spcPts val="0"/>
              </a:spcAft>
              <a:defRPr/>
            </a:pPr>
            <a:endParaRPr lang="en-US" sz="1100" kern="0" dirty="0">
              <a:solidFill>
                <a:srgbClr val="FFFFFF"/>
              </a:solidFill>
              <a:effectLst>
                <a:outerShdw blurRad="38100" dist="38100" dir="2700000" algn="tl">
                  <a:srgbClr val="000000">
                    <a:alpha val="43137"/>
                  </a:srgbClr>
                </a:outerShdw>
              </a:effectLst>
              <a:latin typeface="Segoe Semibold"/>
              <a:cs typeface="+mn-cs"/>
            </a:endParaRPr>
          </a:p>
        </p:txBody>
      </p:sp>
      <p:sp>
        <p:nvSpPr>
          <p:cNvPr id="15" name="Rectangle 44"/>
          <p:cNvSpPr>
            <a:spLocks noChangeArrowheads="1"/>
          </p:cNvSpPr>
          <p:nvPr>
            <p:custDataLst>
              <p:tags r:id="rId6"/>
            </p:custDataLst>
          </p:nvPr>
        </p:nvSpPr>
        <p:spPr bwMode="auto">
          <a:xfrm>
            <a:off x="2975487" y="3207889"/>
            <a:ext cx="2905125" cy="566464"/>
          </a:xfrm>
          <a:prstGeom prst="rect">
            <a:avLst/>
          </a:prstGeom>
          <a:gradFill flip="none" rotWithShape="1">
            <a:gsLst>
              <a:gs pos="0">
                <a:srgbClr val="2D2D8A">
                  <a:lumMod val="40000"/>
                  <a:lumOff val="60000"/>
                  <a:shade val="30000"/>
                  <a:satMod val="115000"/>
                </a:srgbClr>
              </a:gs>
              <a:gs pos="50000">
                <a:srgbClr val="2D2D8A">
                  <a:lumMod val="40000"/>
                  <a:lumOff val="60000"/>
                  <a:shade val="67500"/>
                  <a:satMod val="115000"/>
                </a:srgbClr>
              </a:gs>
              <a:gs pos="100000">
                <a:srgbClr val="2D2D8A">
                  <a:lumMod val="40000"/>
                  <a:lumOff val="60000"/>
                  <a:shade val="100000"/>
                  <a:satMod val="115000"/>
                </a:srgbClr>
              </a:gs>
            </a:gsLst>
            <a:lin ang="16200000" scaled="1"/>
            <a:tileRect/>
          </a:gradFill>
          <a:ln>
            <a:no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lIns="109728" tIns="54864" rIns="109728" bIns="54864" anchor="ctr"/>
          <a:lstStyle/>
          <a:p>
            <a:pPr algn="ctr" defTabSz="1096963" fontAlgn="auto">
              <a:spcBef>
                <a:spcPts val="0"/>
              </a:spcBef>
              <a:spcAft>
                <a:spcPts val="0"/>
              </a:spcAft>
              <a:defRPr/>
            </a:pPr>
            <a:endParaRPr lang="en-US" sz="1100" kern="0" dirty="0">
              <a:solidFill>
                <a:srgbClr val="FFFFFF"/>
              </a:solidFill>
              <a:effectLst>
                <a:outerShdw blurRad="38100" dist="38100" dir="2700000" algn="tl">
                  <a:srgbClr val="000000">
                    <a:alpha val="43137"/>
                  </a:srgbClr>
                </a:outerShdw>
              </a:effectLst>
              <a:latin typeface="Segoe Semibold"/>
              <a:cs typeface="+mn-cs"/>
            </a:endParaRPr>
          </a:p>
        </p:txBody>
      </p:sp>
      <p:sp>
        <p:nvSpPr>
          <p:cNvPr id="16" name="Oval 15"/>
          <p:cNvSpPr/>
          <p:nvPr/>
        </p:nvSpPr>
        <p:spPr bwMode="auto">
          <a:xfrm>
            <a:off x="2158616" y="2633699"/>
            <a:ext cx="715085" cy="465359"/>
          </a:xfrm>
          <a:prstGeom prst="ellipse">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lIns="91432" tIns="45717" rIns="91432" bIns="45717" anchor="ctr"/>
          <a:lstStyle/>
          <a:p>
            <a:pPr algn="ctr" defTabSz="914063" fontAlgn="auto">
              <a:spcBef>
                <a:spcPts val="0"/>
              </a:spcBef>
              <a:spcAft>
                <a:spcPts val="0"/>
              </a:spcAft>
              <a:defRPr/>
            </a:pPr>
            <a:r>
              <a:rPr lang="en-US" sz="1600" kern="0" dirty="0">
                <a:solidFill>
                  <a:srgbClr val="FFFFFF"/>
                </a:solidFill>
                <a:effectLst>
                  <a:outerShdw blurRad="38100" dist="38100" dir="2700000" algn="tl">
                    <a:srgbClr val="000000">
                      <a:alpha val="43137"/>
                    </a:srgbClr>
                  </a:outerShdw>
                </a:effectLst>
                <a:latin typeface="Segoe" pitchFamily="34" charset="0"/>
                <a:cs typeface="+mn-cs"/>
              </a:rPr>
              <a:t>SL1</a:t>
            </a:r>
          </a:p>
        </p:txBody>
      </p:sp>
      <p:sp>
        <p:nvSpPr>
          <p:cNvPr id="17" name="TextBox 16"/>
          <p:cNvSpPr txBox="1"/>
          <p:nvPr/>
        </p:nvSpPr>
        <p:spPr>
          <a:xfrm>
            <a:off x="2164460" y="3468615"/>
            <a:ext cx="677108" cy="1523815"/>
          </a:xfrm>
          <a:prstGeom prst="rect">
            <a:avLst/>
          </a:prstGeom>
          <a:noFill/>
        </p:spPr>
        <p:txBody>
          <a:bodyPr vert="vert270" wrap="none">
            <a:spAutoFit/>
          </a:bodyPr>
          <a:lstStyle/>
          <a:p>
            <a:pPr defTabSz="914327" fontAlgn="auto">
              <a:spcBef>
                <a:spcPts val="0"/>
              </a:spcBef>
              <a:spcAft>
                <a:spcPts val="0"/>
              </a:spcAft>
              <a:defRPr/>
            </a:pPr>
            <a:r>
              <a:rPr lang="en-US" sz="1600" b="1" kern="0" dirty="0">
                <a:solidFill>
                  <a:schemeClr val="bg1"/>
                </a:solidFill>
                <a:effectLst>
                  <a:outerShdw blurRad="38100" dist="38100" dir="2700000" algn="tl">
                    <a:srgbClr val="000000">
                      <a:alpha val="43137"/>
                    </a:srgbClr>
                  </a:outerShdw>
                </a:effectLst>
                <a:latin typeface="Segoe"/>
                <a:cs typeface="+mn-cs"/>
              </a:rPr>
              <a:t>IT Architecture</a:t>
            </a:r>
            <a:br>
              <a:rPr lang="en-US" sz="1600" b="1" kern="0" dirty="0">
                <a:solidFill>
                  <a:schemeClr val="bg1"/>
                </a:solidFill>
                <a:effectLst>
                  <a:outerShdw blurRad="38100" dist="38100" dir="2700000" algn="tl">
                    <a:srgbClr val="000000">
                      <a:alpha val="43137"/>
                    </a:srgbClr>
                  </a:outerShdw>
                </a:effectLst>
                <a:latin typeface="Segoe"/>
                <a:cs typeface="+mn-cs"/>
              </a:rPr>
            </a:br>
            <a:r>
              <a:rPr lang="en-US" sz="1600" b="1" kern="0" dirty="0">
                <a:solidFill>
                  <a:schemeClr val="bg1"/>
                </a:solidFill>
                <a:effectLst>
                  <a:outerShdw blurRad="38100" dist="38100" dir="2700000" algn="tl">
                    <a:srgbClr val="000000">
                      <a:alpha val="43137"/>
                    </a:srgbClr>
                  </a:outerShdw>
                </a:effectLst>
                <a:latin typeface="Segoe"/>
                <a:cs typeface="+mn-cs"/>
              </a:rPr>
              <a:t>and Planning</a:t>
            </a:r>
          </a:p>
        </p:txBody>
      </p:sp>
      <p:sp>
        <p:nvSpPr>
          <p:cNvPr id="18" name="TextBox 30"/>
          <p:cNvSpPr txBox="1">
            <a:spLocks noChangeArrowheads="1"/>
          </p:cNvSpPr>
          <p:nvPr/>
        </p:nvSpPr>
        <p:spPr bwMode="auto">
          <a:xfrm>
            <a:off x="3604138" y="2706182"/>
            <a:ext cx="2284413" cy="360363"/>
          </a:xfrm>
          <a:prstGeom prst="rect">
            <a:avLst/>
          </a:prstGeom>
          <a:noFill/>
          <a:ln w="9525">
            <a:noFill/>
            <a:miter lim="800000"/>
            <a:headEnd/>
            <a:tailEnd/>
          </a:ln>
        </p:spPr>
        <p:txBody>
          <a:bodyPr>
            <a:spAutoFit/>
          </a:bodyPr>
          <a:lstStyle/>
          <a:p>
            <a:pPr fontAlgn="auto">
              <a:spcBef>
                <a:spcPts val="0"/>
              </a:spcBef>
              <a:spcAft>
                <a:spcPts val="0"/>
              </a:spcAft>
              <a:defRPr/>
            </a:pPr>
            <a:r>
              <a:rPr lang="en-US" sz="1600" b="1" kern="0" dirty="0">
                <a:effectLst>
                  <a:outerShdw blurRad="38100" dist="38100" dir="2700000" algn="tl">
                    <a:srgbClr val="000000">
                      <a:alpha val="43137"/>
                    </a:srgbClr>
                  </a:outerShdw>
                </a:effectLst>
                <a:latin typeface="Segoe"/>
                <a:cs typeface="+mn-cs"/>
              </a:rPr>
              <a:t>Industry</a:t>
            </a:r>
          </a:p>
        </p:txBody>
      </p:sp>
      <p:sp>
        <p:nvSpPr>
          <p:cNvPr id="19" name="TextBox 31"/>
          <p:cNvSpPr txBox="1">
            <a:spLocks noChangeArrowheads="1"/>
          </p:cNvSpPr>
          <p:nvPr/>
        </p:nvSpPr>
        <p:spPr bwMode="auto">
          <a:xfrm>
            <a:off x="3604138" y="3311020"/>
            <a:ext cx="2978150" cy="360362"/>
          </a:xfrm>
          <a:prstGeom prst="rect">
            <a:avLst/>
          </a:prstGeom>
          <a:noFill/>
          <a:ln w="9525">
            <a:noFill/>
            <a:miter lim="800000"/>
            <a:headEnd/>
            <a:tailEnd/>
          </a:ln>
        </p:spPr>
        <p:txBody>
          <a:bodyPr>
            <a:spAutoFit/>
          </a:bodyPr>
          <a:lstStyle/>
          <a:p>
            <a:pPr fontAlgn="auto">
              <a:spcBef>
                <a:spcPts val="0"/>
              </a:spcBef>
              <a:spcAft>
                <a:spcPts val="0"/>
              </a:spcAft>
              <a:defRPr/>
            </a:pPr>
            <a:r>
              <a:rPr lang="en-US" sz="1600" b="1" kern="0" dirty="0">
                <a:effectLst>
                  <a:outerShdw blurRad="38100" dist="38100" dir="2700000" algn="tl">
                    <a:srgbClr val="000000">
                      <a:alpha val="43137"/>
                    </a:srgbClr>
                  </a:outerShdw>
                </a:effectLst>
                <a:latin typeface="Segoe"/>
                <a:cs typeface="+mn-cs"/>
              </a:rPr>
              <a:t>Business Applications</a:t>
            </a:r>
          </a:p>
        </p:txBody>
      </p:sp>
      <p:sp>
        <p:nvSpPr>
          <p:cNvPr id="20" name="TextBox 32"/>
          <p:cNvSpPr txBox="1">
            <a:spLocks noChangeArrowheads="1"/>
          </p:cNvSpPr>
          <p:nvPr/>
        </p:nvSpPr>
        <p:spPr bwMode="auto">
          <a:xfrm>
            <a:off x="3604138" y="3896807"/>
            <a:ext cx="2486025" cy="339725"/>
          </a:xfrm>
          <a:prstGeom prst="rect">
            <a:avLst/>
          </a:prstGeom>
          <a:noFill/>
          <a:ln w="9525">
            <a:noFill/>
            <a:miter lim="800000"/>
            <a:headEnd/>
            <a:tailEnd/>
          </a:ln>
        </p:spPr>
        <p:txBody>
          <a:bodyPr>
            <a:spAutoFit/>
          </a:bodyPr>
          <a:lstStyle/>
          <a:p>
            <a:pPr fontAlgn="auto">
              <a:spcBef>
                <a:spcPts val="0"/>
              </a:spcBef>
              <a:spcAft>
                <a:spcPts val="0"/>
              </a:spcAft>
              <a:defRPr/>
            </a:pPr>
            <a:r>
              <a:rPr lang="en-US" sz="1600" b="1" kern="0" dirty="0">
                <a:effectLst>
                  <a:outerShdw blurRad="38100" dist="38100" dir="2700000" algn="tl">
                    <a:srgbClr val="000000">
                      <a:alpha val="43137"/>
                    </a:srgbClr>
                  </a:outerShdw>
                </a:effectLst>
                <a:latin typeface="Segoe"/>
                <a:cs typeface="+mn-cs"/>
              </a:rPr>
              <a:t>Application Platform</a:t>
            </a:r>
          </a:p>
        </p:txBody>
      </p:sp>
      <p:sp>
        <p:nvSpPr>
          <p:cNvPr id="21" name="TextBox 20"/>
          <p:cNvSpPr txBox="1"/>
          <p:nvPr/>
        </p:nvSpPr>
        <p:spPr>
          <a:xfrm>
            <a:off x="5982213" y="3528507"/>
            <a:ext cx="677863" cy="1149350"/>
          </a:xfrm>
          <a:prstGeom prst="rect">
            <a:avLst/>
          </a:prstGeom>
          <a:noFill/>
        </p:spPr>
        <p:txBody>
          <a:bodyPr vert="vert" wrap="none">
            <a:spAutoFit/>
          </a:bodyPr>
          <a:lstStyle/>
          <a:p>
            <a:pPr defTabSz="914327" fontAlgn="auto">
              <a:spcBef>
                <a:spcPts val="0"/>
              </a:spcBef>
              <a:spcAft>
                <a:spcPts val="0"/>
              </a:spcAft>
              <a:defRPr/>
            </a:pPr>
            <a:r>
              <a:rPr lang="en-US" sz="1600" b="1" kern="0" dirty="0">
                <a:solidFill>
                  <a:schemeClr val="bg1"/>
                </a:solidFill>
                <a:effectLst>
                  <a:outerShdw blurRad="38100" dist="38100" dir="2700000" algn="tl">
                    <a:srgbClr val="000000">
                      <a:alpha val="43137"/>
                    </a:srgbClr>
                  </a:outerShdw>
                </a:effectLst>
                <a:latin typeface="Segoe"/>
                <a:cs typeface="+mn-cs"/>
              </a:rPr>
              <a:t>Support</a:t>
            </a:r>
          </a:p>
          <a:p>
            <a:pPr defTabSz="914327" fontAlgn="auto">
              <a:spcBef>
                <a:spcPts val="0"/>
              </a:spcBef>
              <a:spcAft>
                <a:spcPts val="0"/>
              </a:spcAft>
              <a:defRPr/>
            </a:pPr>
            <a:r>
              <a:rPr lang="en-US" sz="1600" b="1" kern="0" dirty="0">
                <a:solidFill>
                  <a:schemeClr val="bg1"/>
                </a:solidFill>
                <a:effectLst>
                  <a:outerShdw blurRad="38100" dist="38100" dir="2700000" algn="tl">
                    <a:srgbClr val="000000">
                      <a:alpha val="43137"/>
                    </a:srgbClr>
                  </a:outerShdw>
                </a:effectLst>
                <a:latin typeface="Segoe"/>
                <a:cs typeface="+mn-cs"/>
              </a:rPr>
              <a:t>and Health</a:t>
            </a:r>
          </a:p>
        </p:txBody>
      </p:sp>
      <p:sp>
        <p:nvSpPr>
          <p:cNvPr id="22" name="TextBox 34"/>
          <p:cNvSpPr txBox="1">
            <a:spLocks noChangeArrowheads="1"/>
          </p:cNvSpPr>
          <p:nvPr/>
        </p:nvSpPr>
        <p:spPr bwMode="auto">
          <a:xfrm>
            <a:off x="3604138" y="4523870"/>
            <a:ext cx="2514600" cy="338137"/>
          </a:xfrm>
          <a:prstGeom prst="rect">
            <a:avLst/>
          </a:prstGeom>
          <a:noFill/>
          <a:ln w="9525">
            <a:noFill/>
            <a:miter lim="800000"/>
            <a:headEnd/>
            <a:tailEnd/>
          </a:ln>
        </p:spPr>
        <p:txBody>
          <a:bodyPr>
            <a:spAutoFit/>
          </a:bodyPr>
          <a:lstStyle/>
          <a:p>
            <a:pPr fontAlgn="auto">
              <a:spcBef>
                <a:spcPts val="0"/>
              </a:spcBef>
              <a:spcAft>
                <a:spcPts val="0"/>
              </a:spcAft>
              <a:defRPr/>
            </a:pPr>
            <a:r>
              <a:rPr lang="en-US" sz="1600" b="1" kern="0" dirty="0">
                <a:effectLst>
                  <a:outerShdw blurRad="38100" dist="38100" dir="2700000" algn="tl">
                    <a:srgbClr val="000000">
                      <a:alpha val="43137"/>
                    </a:srgbClr>
                  </a:outerShdw>
                </a:effectLst>
                <a:latin typeface="Segoe"/>
                <a:cs typeface="+mn-cs"/>
              </a:rPr>
              <a:t>Business Productivity</a:t>
            </a:r>
          </a:p>
        </p:txBody>
      </p:sp>
      <p:sp>
        <p:nvSpPr>
          <p:cNvPr id="23" name="TextBox 35"/>
          <p:cNvSpPr txBox="1">
            <a:spLocks noChangeArrowheads="1"/>
          </p:cNvSpPr>
          <p:nvPr/>
        </p:nvSpPr>
        <p:spPr bwMode="auto">
          <a:xfrm>
            <a:off x="3604138" y="5128707"/>
            <a:ext cx="1387475" cy="360363"/>
          </a:xfrm>
          <a:prstGeom prst="rect">
            <a:avLst/>
          </a:prstGeom>
          <a:noFill/>
          <a:ln w="9525">
            <a:noFill/>
            <a:miter lim="800000"/>
            <a:headEnd/>
            <a:tailEnd/>
          </a:ln>
        </p:spPr>
        <p:txBody>
          <a:bodyPr>
            <a:spAutoFit/>
          </a:bodyPr>
          <a:lstStyle/>
          <a:p>
            <a:pPr fontAlgn="auto">
              <a:spcBef>
                <a:spcPts val="0"/>
              </a:spcBef>
              <a:spcAft>
                <a:spcPts val="0"/>
              </a:spcAft>
              <a:defRPr/>
            </a:pPr>
            <a:r>
              <a:rPr lang="en-US" sz="1600" b="1" kern="0" dirty="0">
                <a:effectLst>
                  <a:outerShdw blurRad="38100" dist="38100" dir="2700000" algn="tl">
                    <a:srgbClr val="000000">
                      <a:alpha val="43137"/>
                    </a:srgbClr>
                  </a:outerShdw>
                </a:effectLst>
                <a:latin typeface="Segoe"/>
                <a:cs typeface="+mn-cs"/>
              </a:rPr>
              <a:t>Core IO</a:t>
            </a:r>
          </a:p>
        </p:txBody>
      </p:sp>
      <p:sp>
        <p:nvSpPr>
          <p:cNvPr id="24" name="Oval 23"/>
          <p:cNvSpPr/>
          <p:nvPr/>
        </p:nvSpPr>
        <p:spPr bwMode="auto">
          <a:xfrm>
            <a:off x="5965627" y="2633699"/>
            <a:ext cx="715085" cy="465359"/>
          </a:xfrm>
          <a:prstGeom prst="ellipse">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lIns="91432" tIns="45717" rIns="91432" bIns="45717" anchor="ctr"/>
          <a:lstStyle/>
          <a:p>
            <a:pPr algn="ctr" defTabSz="914063" fontAlgn="auto">
              <a:spcBef>
                <a:spcPts val="0"/>
              </a:spcBef>
              <a:spcAft>
                <a:spcPts val="0"/>
              </a:spcAft>
              <a:defRPr/>
            </a:pPr>
            <a:r>
              <a:rPr lang="en-US" sz="1600" kern="0" dirty="0">
                <a:solidFill>
                  <a:srgbClr val="FFFFFF"/>
                </a:solidFill>
                <a:effectLst>
                  <a:outerShdw blurRad="38100" dist="38100" dir="2700000" algn="tl">
                    <a:srgbClr val="000000">
                      <a:alpha val="43137"/>
                    </a:srgbClr>
                  </a:outerShdw>
                </a:effectLst>
                <a:latin typeface="Segoe" pitchFamily="34" charset="0"/>
                <a:cs typeface="+mn-cs"/>
              </a:rPr>
              <a:t>SL7</a:t>
            </a:r>
          </a:p>
        </p:txBody>
      </p:sp>
      <p:sp>
        <p:nvSpPr>
          <p:cNvPr id="25" name="Oval 24"/>
          <p:cNvSpPr/>
          <p:nvPr/>
        </p:nvSpPr>
        <p:spPr bwMode="auto">
          <a:xfrm>
            <a:off x="2930199" y="2648232"/>
            <a:ext cx="715085" cy="465359"/>
          </a:xfrm>
          <a:prstGeom prst="ellipse">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lIns="91432" tIns="45717" rIns="91432" bIns="45717" anchor="ctr"/>
          <a:lstStyle/>
          <a:p>
            <a:pPr algn="ctr" defTabSz="914063" fontAlgn="auto">
              <a:spcBef>
                <a:spcPts val="0"/>
              </a:spcBef>
              <a:spcAft>
                <a:spcPts val="0"/>
              </a:spcAft>
              <a:defRPr/>
            </a:pPr>
            <a:r>
              <a:rPr lang="en-US" sz="1600" kern="0" dirty="0">
                <a:solidFill>
                  <a:srgbClr val="FFFFFF"/>
                </a:solidFill>
                <a:effectLst>
                  <a:outerShdw blurRad="38100" dist="38100" dir="2700000" algn="tl">
                    <a:srgbClr val="000000">
                      <a:alpha val="43137"/>
                    </a:srgbClr>
                  </a:outerShdw>
                </a:effectLst>
                <a:latin typeface="Segoe" pitchFamily="34" charset="0"/>
                <a:cs typeface="+mn-cs"/>
              </a:rPr>
              <a:t>SL6</a:t>
            </a:r>
          </a:p>
        </p:txBody>
      </p:sp>
      <p:sp>
        <p:nvSpPr>
          <p:cNvPr id="26" name="Oval 25"/>
          <p:cNvSpPr/>
          <p:nvPr/>
        </p:nvSpPr>
        <p:spPr bwMode="auto">
          <a:xfrm>
            <a:off x="2930199" y="3245318"/>
            <a:ext cx="715085" cy="465359"/>
          </a:xfrm>
          <a:prstGeom prst="ellipse">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lIns="91432" tIns="45717" rIns="91432" bIns="45717" anchor="ctr"/>
          <a:lstStyle/>
          <a:p>
            <a:pPr algn="ctr" defTabSz="914063" fontAlgn="auto">
              <a:spcBef>
                <a:spcPts val="0"/>
              </a:spcBef>
              <a:spcAft>
                <a:spcPts val="0"/>
              </a:spcAft>
              <a:defRPr/>
            </a:pPr>
            <a:r>
              <a:rPr lang="en-US" sz="1600" kern="0" dirty="0">
                <a:solidFill>
                  <a:srgbClr val="FFFFFF"/>
                </a:solidFill>
                <a:effectLst>
                  <a:outerShdw blurRad="38100" dist="38100" dir="2700000" algn="tl">
                    <a:srgbClr val="000000">
                      <a:alpha val="43137"/>
                    </a:srgbClr>
                  </a:outerShdw>
                </a:effectLst>
                <a:latin typeface="Segoe" pitchFamily="34" charset="0"/>
                <a:cs typeface="+mn-cs"/>
              </a:rPr>
              <a:t>SL5</a:t>
            </a:r>
          </a:p>
        </p:txBody>
      </p:sp>
      <p:sp>
        <p:nvSpPr>
          <p:cNvPr id="27" name="Oval 26"/>
          <p:cNvSpPr/>
          <p:nvPr/>
        </p:nvSpPr>
        <p:spPr bwMode="auto">
          <a:xfrm>
            <a:off x="2930199" y="3842403"/>
            <a:ext cx="715085" cy="465359"/>
          </a:xfrm>
          <a:prstGeom prst="ellipse">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lIns="91432" tIns="45717" rIns="91432" bIns="45717" anchor="ctr"/>
          <a:lstStyle/>
          <a:p>
            <a:pPr algn="ctr" defTabSz="914063" fontAlgn="auto">
              <a:spcBef>
                <a:spcPts val="0"/>
              </a:spcBef>
              <a:spcAft>
                <a:spcPts val="0"/>
              </a:spcAft>
              <a:defRPr/>
            </a:pPr>
            <a:r>
              <a:rPr lang="en-US" sz="1600" kern="0" dirty="0">
                <a:solidFill>
                  <a:srgbClr val="FFFFFF"/>
                </a:solidFill>
                <a:effectLst>
                  <a:outerShdw blurRad="38100" dist="38100" dir="2700000" algn="tl">
                    <a:srgbClr val="000000">
                      <a:alpha val="43137"/>
                    </a:srgbClr>
                  </a:outerShdw>
                </a:effectLst>
                <a:latin typeface="Segoe" pitchFamily="34" charset="0"/>
                <a:cs typeface="+mn-cs"/>
              </a:rPr>
              <a:t>SL4</a:t>
            </a:r>
          </a:p>
        </p:txBody>
      </p:sp>
      <p:sp>
        <p:nvSpPr>
          <p:cNvPr id="28" name="Oval 27"/>
          <p:cNvSpPr/>
          <p:nvPr/>
        </p:nvSpPr>
        <p:spPr bwMode="auto">
          <a:xfrm>
            <a:off x="2930199" y="4462499"/>
            <a:ext cx="715085" cy="465359"/>
          </a:xfrm>
          <a:prstGeom prst="ellipse">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lIns="91432" tIns="45717" rIns="91432" bIns="45717" anchor="ctr"/>
          <a:lstStyle/>
          <a:p>
            <a:pPr algn="ctr" defTabSz="914063" fontAlgn="auto">
              <a:spcBef>
                <a:spcPts val="0"/>
              </a:spcBef>
              <a:spcAft>
                <a:spcPts val="0"/>
              </a:spcAft>
              <a:defRPr/>
            </a:pPr>
            <a:r>
              <a:rPr lang="en-US" sz="1600" kern="0" dirty="0">
                <a:solidFill>
                  <a:srgbClr val="FFFFFF"/>
                </a:solidFill>
                <a:effectLst>
                  <a:outerShdw blurRad="38100" dist="38100" dir="2700000" algn="tl">
                    <a:srgbClr val="000000">
                      <a:alpha val="43137"/>
                    </a:srgbClr>
                  </a:outerShdw>
                </a:effectLst>
                <a:latin typeface="Segoe" pitchFamily="34" charset="0"/>
                <a:cs typeface="+mn-cs"/>
              </a:rPr>
              <a:t>SL3</a:t>
            </a:r>
          </a:p>
        </p:txBody>
      </p:sp>
      <p:sp>
        <p:nvSpPr>
          <p:cNvPr id="29" name="Oval 28"/>
          <p:cNvSpPr/>
          <p:nvPr/>
        </p:nvSpPr>
        <p:spPr bwMode="auto">
          <a:xfrm>
            <a:off x="2930199" y="5059585"/>
            <a:ext cx="715085" cy="465359"/>
          </a:xfrm>
          <a:prstGeom prst="ellipse">
            <a:avLst/>
          </a:prstGeom>
          <a:gradFill flip="none" rotWithShape="1">
            <a:gsLst>
              <a:gs pos="0">
                <a:srgbClr val="9999FF">
                  <a:shade val="30000"/>
                  <a:satMod val="115000"/>
                </a:srgbClr>
              </a:gs>
              <a:gs pos="50000">
                <a:srgbClr val="9999FF">
                  <a:shade val="67500"/>
                  <a:satMod val="115000"/>
                </a:srgbClr>
              </a:gs>
              <a:gs pos="100000">
                <a:srgbClr val="9999FF">
                  <a:shade val="100000"/>
                  <a:satMod val="115000"/>
                </a:srgbClr>
              </a:gs>
            </a:gsLst>
            <a:lin ang="16200000" scaled="1"/>
            <a:tileRect/>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lIns="91432" tIns="45717" rIns="91432" bIns="45717" anchor="ctr"/>
          <a:lstStyle/>
          <a:p>
            <a:pPr algn="ctr" defTabSz="914063" fontAlgn="auto">
              <a:spcBef>
                <a:spcPts val="0"/>
              </a:spcBef>
              <a:spcAft>
                <a:spcPts val="0"/>
              </a:spcAft>
              <a:defRPr/>
            </a:pPr>
            <a:r>
              <a:rPr lang="en-US" sz="1600" kern="0" dirty="0">
                <a:solidFill>
                  <a:srgbClr val="FFFFFF"/>
                </a:solidFill>
                <a:effectLst>
                  <a:outerShdw blurRad="38100" dist="38100" dir="2700000" algn="tl">
                    <a:srgbClr val="000000">
                      <a:alpha val="43137"/>
                    </a:srgbClr>
                  </a:outerShdw>
                </a:effectLst>
                <a:latin typeface="Segoe" pitchFamily="34" charset="0"/>
                <a:cs typeface="+mn-cs"/>
              </a:rPr>
              <a:t>SL2</a:t>
            </a:r>
          </a:p>
        </p:txBody>
      </p:sp>
      <p:sp>
        <p:nvSpPr>
          <p:cNvPr id="31" name="Rectangle 30"/>
          <p:cNvSpPr/>
          <p:nvPr/>
        </p:nvSpPr>
        <p:spPr>
          <a:xfrm>
            <a:off x="5958401" y="2579182"/>
            <a:ext cx="712787" cy="2998788"/>
          </a:xfrm>
          <a:prstGeom prst="rect">
            <a:avLst/>
          </a:prstGeom>
          <a:solidFill>
            <a:srgbClr val="565684">
              <a:alpha val="61176"/>
            </a:srgbClr>
          </a:solidFill>
          <a:ln>
            <a:noFill/>
            <a:headEnd type="none" w="med" len="med"/>
            <a:tailEnd type="none" w="med" len="med"/>
          </a:ln>
          <a:effectLst>
            <a:outerShdw blurRad="50800" dist="38100" dir="2700000" algn="tl" rotWithShape="0">
              <a:prstClr val="black">
                <a:alpha val="40000"/>
              </a:prstClr>
            </a:outerShdw>
          </a:effectLst>
        </p:spPr>
        <p:txBody>
          <a:bodyPr lIns="109728" tIns="54864" rIns="109728" bIns="54864" anchor="ctr"/>
          <a:lstStyle/>
          <a:p>
            <a:pPr algn="ctr" defTabSz="1096963" fontAlgn="auto">
              <a:spcBef>
                <a:spcPts val="0"/>
              </a:spcBef>
              <a:spcAft>
                <a:spcPts val="0"/>
              </a:spcAft>
              <a:defRPr/>
            </a:pPr>
            <a:endParaRPr lang="en-US" sz="1100" kern="0" dirty="0">
              <a:solidFill>
                <a:srgbClr val="FFFFFF"/>
              </a:solidFill>
              <a:effectLst>
                <a:outerShdw blurRad="38100" dist="38100" dir="2700000" algn="tl">
                  <a:srgbClr val="000000">
                    <a:alpha val="43137"/>
                  </a:srgbClr>
                </a:outerShdw>
              </a:effectLst>
              <a:latin typeface="Segoe Semibold"/>
              <a:cs typeface="+mn-cs"/>
            </a:endParaRPr>
          </a:p>
        </p:txBody>
      </p:sp>
      <p:sp>
        <p:nvSpPr>
          <p:cNvPr id="32" name="Rectangle 31"/>
          <p:cNvSpPr/>
          <p:nvPr/>
        </p:nvSpPr>
        <p:spPr>
          <a:xfrm>
            <a:off x="2162688" y="2588707"/>
            <a:ext cx="712788" cy="2998788"/>
          </a:xfrm>
          <a:prstGeom prst="rect">
            <a:avLst/>
          </a:prstGeom>
          <a:solidFill>
            <a:srgbClr val="565684">
              <a:alpha val="61176"/>
            </a:srgbClr>
          </a:solidFill>
          <a:ln>
            <a:noFill/>
            <a:headEnd type="none" w="med" len="med"/>
            <a:tailEnd type="none" w="med" len="med"/>
          </a:ln>
          <a:effectLst>
            <a:outerShdw blurRad="50800" dist="38100" dir="2700000" algn="tl" rotWithShape="0">
              <a:prstClr val="black">
                <a:alpha val="40000"/>
              </a:prstClr>
            </a:outerShdw>
          </a:effectLst>
        </p:spPr>
        <p:txBody>
          <a:bodyPr lIns="109728" tIns="54864" rIns="109728" bIns="54864" anchor="ctr"/>
          <a:lstStyle/>
          <a:p>
            <a:pPr algn="ctr" defTabSz="1096963" fontAlgn="auto">
              <a:spcBef>
                <a:spcPts val="0"/>
              </a:spcBef>
              <a:spcAft>
                <a:spcPts val="0"/>
              </a:spcAft>
              <a:defRPr/>
            </a:pPr>
            <a:endParaRPr lang="en-US" sz="1100" kern="0" dirty="0">
              <a:solidFill>
                <a:srgbClr val="FFFFFF"/>
              </a:solidFill>
              <a:effectLst>
                <a:outerShdw blurRad="38100" dist="38100" dir="2700000" algn="tl">
                  <a:srgbClr val="000000">
                    <a:alpha val="43137"/>
                  </a:srgbClr>
                </a:outerShdw>
              </a:effectLst>
              <a:latin typeface="Segoe Semibold"/>
              <a:cs typeface="+mn-cs"/>
            </a:endParaRPr>
          </a:p>
        </p:txBody>
      </p:sp>
      <p:sp>
        <p:nvSpPr>
          <p:cNvPr id="33" name="Right Arrow 32"/>
          <p:cNvSpPr/>
          <p:nvPr/>
        </p:nvSpPr>
        <p:spPr>
          <a:xfrm>
            <a:off x="965713" y="3707895"/>
            <a:ext cx="1911350" cy="712787"/>
          </a:xfrm>
          <a:prstGeom prst="rightArrow">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p>
        </p:txBody>
      </p:sp>
      <p:grpSp>
        <p:nvGrpSpPr>
          <p:cNvPr id="2" name="Group 146"/>
          <p:cNvGrpSpPr>
            <a:grpSpLocks noChangeAspect="1"/>
          </p:cNvGrpSpPr>
          <p:nvPr/>
        </p:nvGrpSpPr>
        <p:grpSpPr bwMode="auto">
          <a:xfrm>
            <a:off x="437076" y="3133220"/>
            <a:ext cx="1028700" cy="1189037"/>
            <a:chOff x="2374855" y="4412473"/>
            <a:chExt cx="2169394" cy="1700431"/>
          </a:xfrm>
        </p:grpSpPr>
        <p:pic>
          <p:nvPicPr>
            <p:cNvPr id="35" name="Picture 34" descr="03base.png"/>
            <p:cNvPicPr>
              <a:picLocks noChangeAspect="1"/>
            </p:cNvPicPr>
            <p:nvPr/>
          </p:nvPicPr>
          <p:blipFill>
            <a:blip r:embed="rId8" cstate="print">
              <a:duotone>
                <a:prstClr val="black"/>
                <a:srgbClr val="475A8D">
                  <a:tint val="45000"/>
                  <a:satMod val="400000"/>
                </a:srgbClr>
              </a:duotone>
              <a:lum bright="100000"/>
            </a:blip>
            <a:stretch>
              <a:fillRect/>
            </a:stretch>
          </p:blipFill>
          <p:spPr>
            <a:xfrm>
              <a:off x="2411010" y="5149064"/>
              <a:ext cx="2133239" cy="963840"/>
            </a:xfrm>
            <a:prstGeom prst="rect">
              <a:avLst/>
            </a:prstGeom>
          </p:spPr>
        </p:pic>
        <p:sp>
          <p:nvSpPr>
            <p:cNvPr id="36" name="Curved Text 1"/>
            <p:cNvSpPr/>
            <p:nvPr/>
          </p:nvSpPr>
          <p:spPr>
            <a:xfrm>
              <a:off x="2374855" y="5152403"/>
              <a:ext cx="2151316" cy="759385"/>
            </a:xfrm>
            <a:prstGeom prst="rect">
              <a:avLst/>
            </a:prstGeom>
            <a:noFill/>
          </p:spPr>
          <p:txBody>
            <a:bodyPr spcFirstLastPara="1" wrap="none" lIns="73140" tIns="36571" rIns="73140" bIns="36571">
              <a:prstTxWarp prst="textArchDown">
                <a:avLst>
                  <a:gd name="adj" fmla="val 18765488"/>
                </a:avLst>
              </a:prstTxWarp>
              <a:spAutoFit/>
            </a:bodyPr>
            <a:lstStyle/>
            <a:p>
              <a:pPr algn="ctr" fontAlgn="auto">
                <a:lnSpc>
                  <a:spcPct val="90000"/>
                </a:lnSpc>
                <a:spcBef>
                  <a:spcPts val="0"/>
                </a:spcBef>
                <a:spcAft>
                  <a:spcPts val="0"/>
                </a:spcAft>
                <a:defRPr/>
              </a:pPr>
              <a:r>
                <a:rPr lang="en-US" sz="900" i="1" kern="0" dirty="0">
                  <a:ln w="18415" cmpd="sng">
                    <a:noFill/>
                    <a:prstDash val="solid"/>
                  </a:ln>
                  <a:solidFill>
                    <a:sysClr val="windowText" lastClr="000000"/>
                  </a:solidFill>
                  <a:latin typeface="Segoe Semibold" pitchFamily="34" charset="0"/>
                  <a:cs typeface="+mn-cs"/>
                </a:rPr>
                <a:t>App Plat</a:t>
              </a:r>
            </a:p>
          </p:txBody>
        </p:sp>
        <p:pic>
          <p:nvPicPr>
            <p:cNvPr id="37" name="Picture 40" descr="Server.png"/>
            <p:cNvPicPr>
              <a:picLocks noChangeAspect="1"/>
            </p:cNvPicPr>
            <p:nvPr/>
          </p:nvPicPr>
          <p:blipFill>
            <a:blip r:embed="rId9"/>
            <a:srcRect/>
            <a:stretch>
              <a:fillRect/>
            </a:stretch>
          </p:blipFill>
          <p:spPr bwMode="auto">
            <a:xfrm>
              <a:off x="3557379" y="4412473"/>
              <a:ext cx="896634" cy="1226973"/>
            </a:xfrm>
            <a:prstGeom prst="rect">
              <a:avLst/>
            </a:prstGeom>
            <a:noFill/>
            <a:ln w="9525">
              <a:noFill/>
              <a:miter lim="800000"/>
              <a:headEnd/>
              <a:tailEnd/>
            </a:ln>
          </p:spPr>
        </p:pic>
        <p:pic>
          <p:nvPicPr>
            <p:cNvPr id="38" name="Picture 3" descr="C:\Program Files\Microsoft Resource DVD Artwork\DVD_ART\Artwork_Imagery\Shapes and Graphics\Cylinder\MGX 06 Cyinders\MGX Cylinder DARK Green.png"/>
            <p:cNvPicPr>
              <a:picLocks noChangeAspect="1" noChangeArrowheads="1"/>
            </p:cNvPicPr>
            <p:nvPr/>
          </p:nvPicPr>
          <p:blipFill>
            <a:blip r:embed="rId10"/>
            <a:srcRect/>
            <a:stretch>
              <a:fillRect/>
            </a:stretch>
          </p:blipFill>
          <p:spPr bwMode="auto">
            <a:xfrm>
              <a:off x="2568676" y="4567084"/>
              <a:ext cx="808704" cy="1005135"/>
            </a:xfrm>
            <a:prstGeom prst="rect">
              <a:avLst/>
            </a:prstGeom>
            <a:noFill/>
            <a:ln w="9525">
              <a:noFill/>
              <a:miter lim="800000"/>
              <a:headEnd/>
              <a:tailEnd/>
            </a:ln>
          </p:spPr>
        </p:pic>
        <p:grpSp>
          <p:nvGrpSpPr>
            <p:cNvPr id="3" name="Group 124"/>
            <p:cNvGrpSpPr>
              <a:grpSpLocks/>
            </p:cNvGrpSpPr>
            <p:nvPr/>
          </p:nvGrpSpPr>
          <p:grpSpPr bwMode="auto">
            <a:xfrm>
              <a:off x="2970768" y="4877880"/>
              <a:ext cx="870436" cy="869513"/>
              <a:chOff x="2074396" y="1332270"/>
              <a:chExt cx="1194636" cy="1193377"/>
            </a:xfrm>
          </p:grpSpPr>
          <p:pic>
            <p:nvPicPr>
              <p:cNvPr id="40" name="Picture 39" descr="Application.png"/>
              <p:cNvPicPr>
                <a:picLocks noChangeAspect="1"/>
              </p:cNvPicPr>
              <p:nvPr/>
            </p:nvPicPr>
            <p:blipFill>
              <a:blip r:embed="rId11"/>
              <a:stretch>
                <a:fillRect/>
              </a:stretch>
            </p:blipFill>
            <p:spPr>
              <a:xfrm>
                <a:off x="2074396" y="1332270"/>
                <a:ext cx="891382" cy="888022"/>
              </a:xfrm>
              <a:prstGeom prst="rect">
                <a:avLst/>
              </a:prstGeom>
              <a:ln>
                <a:noFill/>
              </a:ln>
              <a:effectLst>
                <a:outerShdw blurRad="292100" dist="139700" dir="2700000" algn="tl" rotWithShape="0">
                  <a:srgbClr val="333333">
                    <a:alpha val="65000"/>
                  </a:srgbClr>
                </a:outerShdw>
              </a:effectLst>
            </p:spPr>
          </p:pic>
          <p:pic>
            <p:nvPicPr>
              <p:cNvPr id="41" name="Picture 40" descr="Application.png"/>
              <p:cNvPicPr>
                <a:picLocks noChangeAspect="1"/>
              </p:cNvPicPr>
              <p:nvPr/>
            </p:nvPicPr>
            <p:blipFill>
              <a:blip r:embed="rId11"/>
              <a:stretch>
                <a:fillRect/>
              </a:stretch>
            </p:blipFill>
            <p:spPr>
              <a:xfrm>
                <a:off x="2226021" y="1484948"/>
                <a:ext cx="891382" cy="888020"/>
              </a:xfrm>
              <a:prstGeom prst="rect">
                <a:avLst/>
              </a:prstGeom>
              <a:ln>
                <a:noFill/>
              </a:ln>
              <a:effectLst>
                <a:outerShdw blurRad="292100" dist="139700" dir="2700000" algn="tl" rotWithShape="0">
                  <a:srgbClr val="333333">
                    <a:alpha val="65000"/>
                  </a:srgbClr>
                </a:outerShdw>
              </a:effectLst>
            </p:spPr>
          </p:pic>
          <p:pic>
            <p:nvPicPr>
              <p:cNvPr id="42" name="Picture 41" descr="Application.png"/>
              <p:cNvPicPr>
                <a:picLocks noChangeAspect="1"/>
              </p:cNvPicPr>
              <p:nvPr/>
            </p:nvPicPr>
            <p:blipFill>
              <a:blip r:embed="rId11"/>
              <a:stretch>
                <a:fillRect/>
              </a:stretch>
            </p:blipFill>
            <p:spPr>
              <a:xfrm>
                <a:off x="2377650" y="1637625"/>
                <a:ext cx="891382" cy="888022"/>
              </a:xfrm>
              <a:prstGeom prst="rect">
                <a:avLst/>
              </a:prstGeom>
              <a:ln>
                <a:noFill/>
              </a:ln>
              <a:effectLst>
                <a:outerShdw blurRad="292100" dist="139700" dir="2700000" algn="tl" rotWithShape="0">
                  <a:srgbClr val="333333">
                    <a:alpha val="65000"/>
                  </a:srgbClr>
                </a:outerShdw>
              </a:effectLst>
            </p:spPr>
          </p:pic>
        </p:grpSp>
      </p:grpSp>
      <p:sp>
        <p:nvSpPr>
          <p:cNvPr id="43" name="Right Arrow 42"/>
          <p:cNvSpPr/>
          <p:nvPr/>
        </p:nvSpPr>
        <p:spPr>
          <a:xfrm>
            <a:off x="965713" y="4942970"/>
            <a:ext cx="1911350" cy="712787"/>
          </a:xfrm>
          <a:prstGeom prst="rightArrow">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p>
        </p:txBody>
      </p:sp>
      <p:grpSp>
        <p:nvGrpSpPr>
          <p:cNvPr id="30" name="Group 155"/>
          <p:cNvGrpSpPr>
            <a:grpSpLocks noChangeAspect="1"/>
          </p:cNvGrpSpPr>
          <p:nvPr/>
        </p:nvGrpSpPr>
        <p:grpSpPr bwMode="auto">
          <a:xfrm>
            <a:off x="437076" y="4161920"/>
            <a:ext cx="1028700" cy="1384300"/>
            <a:chOff x="6818670" y="3962400"/>
            <a:chExt cx="2190915" cy="2150504"/>
          </a:xfrm>
        </p:grpSpPr>
        <p:pic>
          <p:nvPicPr>
            <p:cNvPr id="45" name="Picture 44" descr="03base.png"/>
            <p:cNvPicPr>
              <a:picLocks noChangeAspect="1"/>
            </p:cNvPicPr>
            <p:nvPr/>
          </p:nvPicPr>
          <p:blipFill>
            <a:blip r:embed="rId12" cstate="print">
              <a:duotone>
                <a:prstClr val="black"/>
                <a:srgbClr val="475A8D">
                  <a:tint val="45000"/>
                  <a:satMod val="400000"/>
                </a:srgbClr>
              </a:duotone>
              <a:lum bright="100000"/>
            </a:blip>
            <a:stretch>
              <a:fillRect/>
            </a:stretch>
          </p:blipFill>
          <p:spPr>
            <a:xfrm>
              <a:off x="6858268" y="5149064"/>
              <a:ext cx="2133239" cy="963840"/>
            </a:xfrm>
            <a:prstGeom prst="rect">
              <a:avLst/>
            </a:prstGeom>
          </p:spPr>
        </p:pic>
        <p:sp>
          <p:nvSpPr>
            <p:cNvPr id="46" name="Curved Text 1"/>
            <p:cNvSpPr/>
            <p:nvPr/>
          </p:nvSpPr>
          <p:spPr>
            <a:xfrm>
              <a:off x="6858269" y="5152403"/>
              <a:ext cx="2151316" cy="759385"/>
            </a:xfrm>
            <a:prstGeom prst="rect">
              <a:avLst/>
            </a:prstGeom>
            <a:noFill/>
          </p:spPr>
          <p:txBody>
            <a:bodyPr spcFirstLastPara="1" wrap="none" lIns="73140" tIns="36571" rIns="73140" bIns="36571">
              <a:prstTxWarp prst="textArchDown">
                <a:avLst>
                  <a:gd name="adj" fmla="val 18765488"/>
                </a:avLst>
              </a:prstTxWarp>
              <a:spAutoFit/>
            </a:bodyPr>
            <a:lstStyle/>
            <a:p>
              <a:pPr algn="ctr" fontAlgn="auto">
                <a:lnSpc>
                  <a:spcPct val="90000"/>
                </a:lnSpc>
                <a:spcBef>
                  <a:spcPts val="0"/>
                </a:spcBef>
                <a:spcAft>
                  <a:spcPts val="0"/>
                </a:spcAft>
                <a:defRPr/>
              </a:pPr>
              <a:r>
                <a:rPr lang="en-US" sz="700" i="1" kern="0" dirty="0">
                  <a:ln w="18415" cmpd="sng">
                    <a:noFill/>
                    <a:prstDash val="solid"/>
                  </a:ln>
                  <a:solidFill>
                    <a:sysClr val="windowText" lastClr="000000"/>
                  </a:solidFill>
                  <a:latin typeface="Segoe Semibold" pitchFamily="34" charset="0"/>
                  <a:cs typeface="+mn-cs"/>
                </a:rPr>
                <a:t>Core Infrastructure</a:t>
              </a:r>
            </a:p>
          </p:txBody>
        </p:sp>
        <p:pic>
          <p:nvPicPr>
            <p:cNvPr id="47" name="Picture 5" descr="C:\Program Files\Microsoft Resource DVD Artwork\DVD_ART\Artwork_Imagery\Shapes and Graphics\Buidlings and dwellings\enterprise blue.png"/>
            <p:cNvPicPr>
              <a:picLocks noChangeAspect="1" noChangeArrowheads="1"/>
            </p:cNvPicPr>
            <p:nvPr/>
          </p:nvPicPr>
          <p:blipFill>
            <a:blip r:embed="rId13"/>
            <a:srcRect/>
            <a:stretch>
              <a:fillRect/>
            </a:stretch>
          </p:blipFill>
          <p:spPr bwMode="auto">
            <a:xfrm>
              <a:off x="7811732" y="3962400"/>
              <a:ext cx="1130710" cy="1696065"/>
            </a:xfrm>
            <a:prstGeom prst="rect">
              <a:avLst/>
            </a:prstGeom>
            <a:noFill/>
            <a:ln w="9525">
              <a:noFill/>
              <a:miter lim="800000"/>
              <a:headEnd/>
              <a:tailEnd/>
            </a:ln>
          </p:spPr>
        </p:pic>
        <p:pic>
          <p:nvPicPr>
            <p:cNvPr id="48" name="Picture 51" descr="Internet.png"/>
            <p:cNvPicPr>
              <a:picLocks noChangeAspect="1"/>
            </p:cNvPicPr>
            <p:nvPr/>
          </p:nvPicPr>
          <p:blipFill>
            <a:blip r:embed="rId14"/>
            <a:srcRect/>
            <a:stretch>
              <a:fillRect/>
            </a:stretch>
          </p:blipFill>
          <p:spPr bwMode="auto">
            <a:xfrm>
              <a:off x="6887497" y="4648199"/>
              <a:ext cx="921774" cy="921774"/>
            </a:xfrm>
            <a:prstGeom prst="rect">
              <a:avLst/>
            </a:prstGeom>
            <a:noFill/>
            <a:ln w="9525">
              <a:noFill/>
              <a:miter lim="800000"/>
              <a:headEnd/>
              <a:tailEnd/>
            </a:ln>
          </p:spPr>
        </p:pic>
        <p:pic>
          <p:nvPicPr>
            <p:cNvPr id="49" name="Picture 52" descr="Connected.png"/>
            <p:cNvPicPr>
              <a:picLocks noChangeAspect="1"/>
            </p:cNvPicPr>
            <p:nvPr/>
          </p:nvPicPr>
          <p:blipFill>
            <a:blip r:embed="rId15"/>
            <a:srcRect/>
            <a:stretch>
              <a:fillRect/>
            </a:stretch>
          </p:blipFill>
          <p:spPr bwMode="auto">
            <a:xfrm flipH="1">
              <a:off x="7462682" y="4803742"/>
              <a:ext cx="955346" cy="987458"/>
            </a:xfrm>
            <a:prstGeom prst="rect">
              <a:avLst/>
            </a:prstGeom>
            <a:noFill/>
            <a:ln w="9525">
              <a:noFill/>
              <a:miter lim="800000"/>
              <a:headEnd/>
              <a:tailEnd/>
            </a:ln>
          </p:spPr>
        </p:pic>
        <p:pic>
          <p:nvPicPr>
            <p:cNvPr id="50" name="Picture 4" descr="C:\Program Files\Microsoft Resource DVD Artwork\DVD_ART\Artwork_Imagery\HARDWARE_IMAGERY\Illustration - Misc Hardware\Windows Vista Illustration Icons\Digital Locker.png"/>
            <p:cNvPicPr>
              <a:picLocks noChangeAspect="1" noChangeArrowheads="1"/>
            </p:cNvPicPr>
            <p:nvPr/>
          </p:nvPicPr>
          <p:blipFill>
            <a:blip r:embed="rId16"/>
            <a:srcRect/>
            <a:stretch>
              <a:fillRect/>
            </a:stretch>
          </p:blipFill>
          <p:spPr bwMode="auto">
            <a:xfrm flipH="1">
              <a:off x="6818670" y="4962832"/>
              <a:ext cx="762000" cy="762000"/>
            </a:xfrm>
            <a:prstGeom prst="rect">
              <a:avLst/>
            </a:prstGeom>
            <a:noFill/>
            <a:ln w="9525">
              <a:noFill/>
              <a:miter lim="800000"/>
              <a:headEnd/>
              <a:tailEnd/>
            </a:ln>
          </p:spPr>
        </p:pic>
      </p:grpSp>
      <p:sp>
        <p:nvSpPr>
          <p:cNvPr id="51" name="Right Arrow 50"/>
          <p:cNvSpPr/>
          <p:nvPr/>
        </p:nvSpPr>
        <p:spPr>
          <a:xfrm flipH="1" flipV="1">
            <a:off x="5747263" y="3141157"/>
            <a:ext cx="2141538" cy="711200"/>
          </a:xfrm>
          <a:prstGeom prst="rightArrow">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p>
        </p:txBody>
      </p:sp>
      <p:grpSp>
        <p:nvGrpSpPr>
          <p:cNvPr id="34" name="Group 36"/>
          <p:cNvGrpSpPr>
            <a:grpSpLocks noChangeAspect="1"/>
          </p:cNvGrpSpPr>
          <p:nvPr/>
        </p:nvGrpSpPr>
        <p:grpSpPr bwMode="auto">
          <a:xfrm>
            <a:off x="7310951" y="2718882"/>
            <a:ext cx="1028700" cy="1057275"/>
            <a:chOff x="10138868" y="457200"/>
            <a:chExt cx="1608725" cy="1088271"/>
          </a:xfrm>
        </p:grpSpPr>
        <p:pic>
          <p:nvPicPr>
            <p:cNvPr id="53" name="Picture 52" descr="03base.png"/>
            <p:cNvPicPr>
              <a:picLocks noChangeAspect="1"/>
            </p:cNvPicPr>
            <p:nvPr/>
          </p:nvPicPr>
          <p:blipFill>
            <a:blip r:embed="rId17" cstate="print">
              <a:duotone>
                <a:prstClr val="black"/>
                <a:srgbClr val="475A8D">
                  <a:tint val="45000"/>
                  <a:satMod val="400000"/>
                </a:srgbClr>
              </a:duotone>
              <a:lum bright="100000"/>
            </a:blip>
            <a:stretch>
              <a:fillRect/>
            </a:stretch>
          </p:blipFill>
          <p:spPr>
            <a:xfrm>
              <a:off x="10152386" y="804575"/>
              <a:ext cx="1595207" cy="740896"/>
            </a:xfrm>
            <a:prstGeom prst="rect">
              <a:avLst/>
            </a:prstGeom>
          </p:spPr>
        </p:pic>
        <p:sp>
          <p:nvSpPr>
            <p:cNvPr id="54" name="Curved Text 1"/>
            <p:cNvSpPr/>
            <p:nvPr/>
          </p:nvSpPr>
          <p:spPr>
            <a:xfrm>
              <a:off x="10138868" y="807142"/>
              <a:ext cx="1608725" cy="583733"/>
            </a:xfrm>
            <a:prstGeom prst="rect">
              <a:avLst/>
            </a:prstGeom>
            <a:noFill/>
          </p:spPr>
          <p:txBody>
            <a:bodyPr spcFirstLastPara="1" wrap="none" lIns="73140" tIns="36571" rIns="73140" bIns="36571">
              <a:prstTxWarp prst="textArchDown">
                <a:avLst>
                  <a:gd name="adj" fmla="val 18765488"/>
                </a:avLst>
              </a:prstTxWarp>
              <a:spAutoFit/>
            </a:bodyPr>
            <a:lstStyle/>
            <a:p>
              <a:pPr algn="ctr" fontAlgn="auto">
                <a:lnSpc>
                  <a:spcPct val="90000"/>
                </a:lnSpc>
                <a:spcBef>
                  <a:spcPts val="0"/>
                </a:spcBef>
                <a:spcAft>
                  <a:spcPts val="0"/>
                </a:spcAft>
                <a:defRPr/>
              </a:pPr>
              <a:r>
                <a:rPr lang="en-US" sz="1100" i="1" kern="0" dirty="0">
                  <a:ln w="18415" cmpd="sng">
                    <a:noFill/>
                    <a:prstDash val="solid"/>
                  </a:ln>
                  <a:solidFill>
                    <a:sysClr val="windowText" lastClr="000000"/>
                  </a:solidFill>
                  <a:latin typeface="Segoe Semibold" pitchFamily="34" charset="0"/>
                  <a:cs typeface="+mn-cs"/>
                </a:rPr>
                <a:t>Business Apps</a:t>
              </a:r>
            </a:p>
          </p:txBody>
        </p:sp>
        <p:pic>
          <p:nvPicPr>
            <p:cNvPr id="55" name="Picture 33" descr="Server.png"/>
            <p:cNvPicPr>
              <a:picLocks noChangeAspect="1"/>
            </p:cNvPicPr>
            <p:nvPr/>
          </p:nvPicPr>
          <p:blipFill>
            <a:blip r:embed="rId18"/>
            <a:srcRect/>
            <a:stretch>
              <a:fillRect/>
            </a:stretch>
          </p:blipFill>
          <p:spPr bwMode="auto">
            <a:xfrm flipH="1">
              <a:off x="10285412" y="457200"/>
              <a:ext cx="424874" cy="597659"/>
            </a:xfrm>
            <a:prstGeom prst="rect">
              <a:avLst/>
            </a:prstGeom>
            <a:noFill/>
            <a:ln w="9525">
              <a:noFill/>
              <a:miter lim="800000"/>
              <a:headEnd/>
              <a:tailEnd/>
            </a:ln>
          </p:spPr>
        </p:pic>
        <p:pic>
          <p:nvPicPr>
            <p:cNvPr id="56" name="Picture 34" descr="Computer_icon.png"/>
            <p:cNvPicPr>
              <a:picLocks noChangeAspect="1"/>
            </p:cNvPicPr>
            <p:nvPr/>
          </p:nvPicPr>
          <p:blipFill>
            <a:blip r:embed="rId19"/>
            <a:srcRect/>
            <a:stretch>
              <a:fillRect/>
            </a:stretch>
          </p:blipFill>
          <p:spPr bwMode="auto">
            <a:xfrm>
              <a:off x="10970148" y="572614"/>
              <a:ext cx="746686" cy="624832"/>
            </a:xfrm>
            <a:prstGeom prst="rect">
              <a:avLst/>
            </a:prstGeom>
            <a:noFill/>
            <a:ln w="9525">
              <a:noFill/>
              <a:miter lim="800000"/>
              <a:headEnd/>
              <a:tailEnd/>
            </a:ln>
          </p:spPr>
        </p:pic>
        <p:pic>
          <p:nvPicPr>
            <p:cNvPr id="57" name="Picture 35" descr="Opposite Blue and Red Arrows.png"/>
            <p:cNvPicPr>
              <a:picLocks noChangeAspect="1"/>
            </p:cNvPicPr>
            <p:nvPr/>
          </p:nvPicPr>
          <p:blipFill>
            <a:blip r:embed="rId20"/>
            <a:srcRect/>
            <a:stretch>
              <a:fillRect/>
            </a:stretch>
          </p:blipFill>
          <p:spPr bwMode="auto">
            <a:xfrm rot="801174">
              <a:off x="10533799" y="851085"/>
              <a:ext cx="600870" cy="303577"/>
            </a:xfrm>
            <a:prstGeom prst="rect">
              <a:avLst/>
            </a:prstGeom>
            <a:noFill/>
            <a:ln w="9525">
              <a:noFill/>
              <a:miter lim="800000"/>
              <a:headEnd/>
              <a:tailEnd/>
            </a:ln>
          </p:spPr>
        </p:pic>
      </p:grpSp>
      <p:sp>
        <p:nvSpPr>
          <p:cNvPr id="58" name="Right Arrow 57"/>
          <p:cNvSpPr/>
          <p:nvPr/>
        </p:nvSpPr>
        <p:spPr>
          <a:xfrm flipH="1" flipV="1">
            <a:off x="5747263" y="4352420"/>
            <a:ext cx="2141538" cy="711200"/>
          </a:xfrm>
          <a:prstGeom prst="rightArrow">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p>
        </p:txBody>
      </p:sp>
      <p:grpSp>
        <p:nvGrpSpPr>
          <p:cNvPr id="39" name="Group 162"/>
          <p:cNvGrpSpPr>
            <a:grpSpLocks noChangeAspect="1"/>
          </p:cNvGrpSpPr>
          <p:nvPr/>
        </p:nvGrpSpPr>
        <p:grpSpPr bwMode="auto">
          <a:xfrm>
            <a:off x="7393501" y="3715832"/>
            <a:ext cx="1028700" cy="1246188"/>
            <a:chOff x="4634639" y="4449096"/>
            <a:chExt cx="2151317" cy="1663808"/>
          </a:xfrm>
        </p:grpSpPr>
        <p:pic>
          <p:nvPicPr>
            <p:cNvPr id="60" name="Picture 59" descr="03base.png"/>
            <p:cNvPicPr>
              <a:picLocks noChangeAspect="1"/>
            </p:cNvPicPr>
            <p:nvPr/>
          </p:nvPicPr>
          <p:blipFill>
            <a:blip r:embed="rId21" cstate="print">
              <a:duotone>
                <a:prstClr val="black"/>
                <a:srgbClr val="475A8D">
                  <a:tint val="45000"/>
                  <a:satMod val="400000"/>
                </a:srgbClr>
              </a:duotone>
              <a:lum bright="100000"/>
            </a:blip>
            <a:stretch>
              <a:fillRect/>
            </a:stretch>
          </p:blipFill>
          <p:spPr>
            <a:xfrm>
              <a:off x="4634639" y="5149064"/>
              <a:ext cx="2133239" cy="963840"/>
            </a:xfrm>
            <a:prstGeom prst="rect">
              <a:avLst/>
            </a:prstGeom>
          </p:spPr>
        </p:pic>
        <p:sp>
          <p:nvSpPr>
            <p:cNvPr id="61" name="Curved Text 1"/>
            <p:cNvSpPr/>
            <p:nvPr/>
          </p:nvSpPr>
          <p:spPr>
            <a:xfrm>
              <a:off x="4634640" y="5152403"/>
              <a:ext cx="2151316" cy="759385"/>
            </a:xfrm>
            <a:prstGeom prst="rect">
              <a:avLst/>
            </a:prstGeom>
            <a:noFill/>
          </p:spPr>
          <p:txBody>
            <a:bodyPr spcFirstLastPara="1" wrap="none" lIns="73140" tIns="36571" rIns="73140" bIns="36571">
              <a:prstTxWarp prst="textArchDown">
                <a:avLst>
                  <a:gd name="adj" fmla="val 18765488"/>
                </a:avLst>
              </a:prstTxWarp>
              <a:spAutoFit/>
            </a:bodyPr>
            <a:lstStyle/>
            <a:p>
              <a:pPr algn="ctr" fontAlgn="auto">
                <a:lnSpc>
                  <a:spcPct val="90000"/>
                </a:lnSpc>
                <a:spcBef>
                  <a:spcPts val="0"/>
                </a:spcBef>
                <a:spcAft>
                  <a:spcPts val="0"/>
                </a:spcAft>
                <a:defRPr/>
              </a:pPr>
              <a:r>
                <a:rPr lang="en-US" sz="700" i="1" kern="0" dirty="0">
                  <a:ln w="18415" cmpd="sng">
                    <a:noFill/>
                    <a:prstDash val="solid"/>
                  </a:ln>
                  <a:solidFill>
                    <a:sysClr val="windowText" lastClr="000000"/>
                  </a:solidFill>
                  <a:latin typeface="Segoe Semibold" pitchFamily="34" charset="0"/>
                  <a:cs typeface="+mn-cs"/>
                </a:rPr>
                <a:t>Business Productivity</a:t>
              </a:r>
            </a:p>
          </p:txBody>
        </p:sp>
        <p:pic>
          <p:nvPicPr>
            <p:cNvPr id="62" name="Picture 61" descr="Cell phone smart phone.png"/>
            <p:cNvPicPr>
              <a:picLocks noChangeAspect="1"/>
            </p:cNvPicPr>
            <p:nvPr/>
          </p:nvPicPr>
          <p:blipFill>
            <a:blip r:embed="rId22"/>
            <a:srcRect/>
            <a:stretch>
              <a:fillRect/>
            </a:stretch>
          </p:blipFill>
          <p:spPr bwMode="auto">
            <a:xfrm flipH="1">
              <a:off x="4975124" y="4508091"/>
              <a:ext cx="1115961" cy="1098754"/>
            </a:xfrm>
            <a:prstGeom prst="rect">
              <a:avLst/>
            </a:prstGeom>
            <a:noFill/>
            <a:ln w="9525">
              <a:noFill/>
              <a:miter lim="800000"/>
              <a:headEnd/>
              <a:tailEnd/>
            </a:ln>
          </p:spPr>
        </p:pic>
        <p:pic>
          <p:nvPicPr>
            <p:cNvPr id="63" name="Picture 62" descr="Email Message.png"/>
            <p:cNvPicPr>
              <a:picLocks noChangeAspect="1"/>
            </p:cNvPicPr>
            <p:nvPr/>
          </p:nvPicPr>
          <p:blipFill>
            <a:blip r:embed="rId23"/>
            <a:srcRect b="22775"/>
            <a:stretch>
              <a:fillRect/>
            </a:stretch>
          </p:blipFill>
          <p:spPr>
            <a:xfrm>
              <a:off x="4681118" y="4993808"/>
              <a:ext cx="939540" cy="606177"/>
            </a:xfrm>
            <a:prstGeom prst="rect">
              <a:avLst/>
            </a:prstGeom>
            <a:effectLst>
              <a:outerShdw blurRad="76200" dir="18900000" sy="23000" kx="-1200000" algn="bl" rotWithShape="0">
                <a:prstClr val="black">
                  <a:alpha val="20000"/>
                </a:prstClr>
              </a:outerShdw>
            </a:effectLst>
          </p:spPr>
        </p:pic>
        <p:pic>
          <p:nvPicPr>
            <p:cNvPr id="64" name="Picture 63" descr="calculator2.png"/>
            <p:cNvPicPr>
              <a:picLocks noChangeAspect="1"/>
            </p:cNvPicPr>
            <p:nvPr/>
          </p:nvPicPr>
          <p:blipFill>
            <a:blip r:embed="rId24"/>
            <a:srcRect/>
            <a:stretch>
              <a:fillRect/>
            </a:stretch>
          </p:blipFill>
          <p:spPr bwMode="auto">
            <a:xfrm>
              <a:off x="5442464" y="4449096"/>
              <a:ext cx="1046827" cy="1166989"/>
            </a:xfrm>
            <a:prstGeom prst="rect">
              <a:avLst/>
            </a:prstGeom>
            <a:noFill/>
            <a:ln w="9525">
              <a:noFill/>
              <a:miter lim="800000"/>
              <a:headEnd/>
              <a:tailEnd/>
            </a:ln>
          </p:spPr>
        </p:pic>
        <p:pic>
          <p:nvPicPr>
            <p:cNvPr id="65" name="Picture 11" descr="C:\Program Files\Microsoft Resource DVD Artwork\DVD_ART\Artwork_Imagery\Shapes and Graphics\Charts and Graphs\pie charts\3d pie chart.png"/>
            <p:cNvPicPr>
              <a:picLocks noChangeAspect="1" noChangeArrowheads="1"/>
            </p:cNvPicPr>
            <p:nvPr/>
          </p:nvPicPr>
          <p:blipFill>
            <a:blip r:embed="rId25"/>
            <a:srcRect/>
            <a:stretch>
              <a:fillRect/>
            </a:stretch>
          </p:blipFill>
          <p:spPr bwMode="auto">
            <a:xfrm>
              <a:off x="5920793" y="5304504"/>
              <a:ext cx="730729" cy="490290"/>
            </a:xfrm>
            <a:prstGeom prst="rect">
              <a:avLst/>
            </a:prstGeom>
            <a:noFill/>
            <a:ln w="9525">
              <a:noFill/>
              <a:miter lim="800000"/>
              <a:headEnd/>
              <a:tailEnd/>
            </a:ln>
          </p:spPr>
        </p:pic>
      </p:grpSp>
      <p:grpSp>
        <p:nvGrpSpPr>
          <p:cNvPr id="44" name="Group 65"/>
          <p:cNvGrpSpPr/>
          <p:nvPr/>
        </p:nvGrpSpPr>
        <p:grpSpPr>
          <a:xfrm>
            <a:off x="0" y="1639382"/>
            <a:ext cx="2082084" cy="990600"/>
            <a:chOff x="583329" y="1219200"/>
            <a:chExt cx="2082084" cy="990600"/>
          </a:xfrm>
        </p:grpSpPr>
        <p:sp>
          <p:nvSpPr>
            <p:cNvPr id="67" name="Rectangle 66"/>
            <p:cNvSpPr/>
            <p:nvPr/>
          </p:nvSpPr>
          <p:spPr>
            <a:xfrm>
              <a:off x="686159" y="1219200"/>
              <a:ext cx="1876425" cy="954107"/>
            </a:xfrm>
            <a:prstGeom prst="rect">
              <a:avLst/>
            </a:prstGeom>
          </p:spPr>
          <p:txBody>
            <a:bodyPr wrap="square">
              <a:spAutoFit/>
            </a:bodyPr>
            <a:lstStyle/>
            <a:p>
              <a:pPr algn="ctr">
                <a:defRPr/>
              </a:pPr>
              <a:r>
                <a:rPr lang="es-MX" sz="2800" b="1" dirty="0" smtClean="0">
                  <a:solidFill>
                    <a:srgbClr val="FFFFFF"/>
                  </a:solidFill>
                  <a:effectLst>
                    <a:outerShdw blurRad="127000" dist="38100" dir="5400000" algn="t" rotWithShape="0">
                      <a:prstClr val="black">
                        <a:alpha val="90000"/>
                      </a:prstClr>
                    </a:outerShdw>
                  </a:effectLst>
                  <a:latin typeface="Segoe" pitchFamily="34" charset="0"/>
                </a:rPr>
                <a:t>Con Socios</a:t>
              </a:r>
              <a:endParaRPr lang="es-MX" sz="2800" b="1" dirty="0">
                <a:solidFill>
                  <a:srgbClr val="FFFFFF"/>
                </a:solidFill>
                <a:effectLst>
                  <a:outerShdw blurRad="127000" dist="38100" dir="5400000" algn="t" rotWithShape="0">
                    <a:prstClr val="black">
                      <a:alpha val="90000"/>
                    </a:prstClr>
                  </a:outerShdw>
                </a:effectLst>
                <a:latin typeface="Segoe" pitchFamily="34" charset="0"/>
              </a:endParaRPr>
            </a:p>
          </p:txBody>
        </p:sp>
        <p:pic>
          <p:nvPicPr>
            <p:cNvPr id="68" name="Picture 67" descr="clear shadow line.png"/>
            <p:cNvPicPr>
              <a:picLocks noChangeAspect="1"/>
            </p:cNvPicPr>
            <p:nvPr/>
          </p:nvPicPr>
          <p:blipFill>
            <a:blip r:embed="rId26" cstate="print"/>
            <a:stretch>
              <a:fillRect/>
            </a:stretch>
          </p:blipFill>
          <p:spPr>
            <a:xfrm>
              <a:off x="583329" y="2128661"/>
              <a:ext cx="2082084" cy="81139"/>
            </a:xfrm>
            <a:prstGeom prst="rect">
              <a:avLst/>
            </a:prstGeom>
            <a:solidFill>
              <a:schemeClr val="accent1">
                <a:lumMod val="40000"/>
                <a:lumOff val="60000"/>
              </a:schemeClr>
            </a:solidFill>
          </p:spPr>
        </p:pic>
      </p:grpSp>
      <p:grpSp>
        <p:nvGrpSpPr>
          <p:cNvPr id="52" name="Group 68"/>
          <p:cNvGrpSpPr/>
          <p:nvPr/>
        </p:nvGrpSpPr>
        <p:grpSpPr>
          <a:xfrm>
            <a:off x="6932253" y="1639382"/>
            <a:ext cx="2082084" cy="990600"/>
            <a:chOff x="7515582" y="1219200"/>
            <a:chExt cx="2082084" cy="990600"/>
          </a:xfrm>
        </p:grpSpPr>
        <p:sp>
          <p:nvSpPr>
            <p:cNvPr id="70" name="Rectangle 69"/>
            <p:cNvSpPr/>
            <p:nvPr/>
          </p:nvSpPr>
          <p:spPr>
            <a:xfrm>
              <a:off x="7618412" y="1219200"/>
              <a:ext cx="1876425" cy="954107"/>
            </a:xfrm>
            <a:prstGeom prst="rect">
              <a:avLst/>
            </a:prstGeom>
          </p:spPr>
          <p:txBody>
            <a:bodyPr wrap="square">
              <a:spAutoFit/>
            </a:bodyPr>
            <a:lstStyle/>
            <a:p>
              <a:pPr algn="ctr">
                <a:defRPr/>
              </a:pPr>
              <a:r>
                <a:rPr lang="es-MX" sz="2800" b="1" dirty="0" smtClean="0">
                  <a:solidFill>
                    <a:srgbClr val="FFFFFF"/>
                  </a:solidFill>
                  <a:effectLst>
                    <a:outerShdw blurRad="127000" dist="38100" dir="5400000" algn="t" rotWithShape="0">
                      <a:prstClr val="black">
                        <a:alpha val="90000"/>
                      </a:prstClr>
                    </a:outerShdw>
                  </a:effectLst>
                  <a:latin typeface="Segoe" pitchFamily="34" charset="0"/>
                  <a:cs typeface="+mn-cs"/>
                </a:rPr>
                <a:t>Con Socios</a:t>
              </a:r>
              <a:endParaRPr lang="es-MX" sz="2800" b="1" dirty="0">
                <a:solidFill>
                  <a:srgbClr val="FFFFFF"/>
                </a:solidFill>
                <a:effectLst>
                  <a:outerShdw blurRad="127000" dist="38100" dir="5400000" algn="t" rotWithShape="0">
                    <a:prstClr val="black">
                      <a:alpha val="90000"/>
                    </a:prstClr>
                  </a:outerShdw>
                </a:effectLst>
                <a:latin typeface="Segoe" pitchFamily="34" charset="0"/>
                <a:cs typeface="+mn-cs"/>
              </a:endParaRPr>
            </a:p>
          </p:txBody>
        </p:sp>
        <p:pic>
          <p:nvPicPr>
            <p:cNvPr id="71" name="Picture 70" descr="clear shadow line.png"/>
            <p:cNvPicPr>
              <a:picLocks noChangeAspect="1"/>
            </p:cNvPicPr>
            <p:nvPr/>
          </p:nvPicPr>
          <p:blipFill>
            <a:blip r:embed="rId26" cstate="print"/>
            <a:stretch>
              <a:fillRect/>
            </a:stretch>
          </p:blipFill>
          <p:spPr>
            <a:xfrm>
              <a:off x="7515582" y="2128661"/>
              <a:ext cx="2082084" cy="81139"/>
            </a:xfrm>
            <a:prstGeom prst="rect">
              <a:avLst/>
            </a:prstGeom>
            <a:solidFill>
              <a:schemeClr val="accent1">
                <a:lumMod val="40000"/>
                <a:lumOff val="60000"/>
              </a:schemeClr>
            </a:solidFill>
          </p:spPr>
        </p:pic>
      </p:grpSp>
      <p:pic>
        <p:nvPicPr>
          <p:cNvPr id="4098" name="Picture 2" descr="C:\Users\mamolina\Documents\DVD_32_DISK_1\Clip_Installer\DVD_ART\Artwork_Imagery\HARDWARE_IMAGERY\Illustration - Misc Hardware\Windows Vista Illustration Icons\Shared Task.png"/>
          <p:cNvPicPr>
            <a:picLocks noChangeAspect="1" noChangeArrowheads="1"/>
          </p:cNvPicPr>
          <p:nvPr/>
        </p:nvPicPr>
        <p:blipFill>
          <a:blip r:embed="rId27"/>
          <a:srcRect/>
          <a:stretch>
            <a:fillRect/>
          </a:stretch>
        </p:blipFill>
        <p:spPr bwMode="auto">
          <a:xfrm>
            <a:off x="7239000" y="0"/>
            <a:ext cx="1752600" cy="17526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left)">
                                      <p:cBhvr>
                                        <p:cTn id="13" dur="500"/>
                                        <p:tgtEl>
                                          <p:spTgt spid="3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par>
                                <p:cTn id="17" presetID="22" presetClass="entr" presetSubtype="8"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par>
                                <p:cTn id="20" presetID="22" presetClass="entr" presetSubtype="2" fill="hold"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right)">
                                      <p:cBhvr>
                                        <p:cTn id="22" dur="500"/>
                                        <p:tgtEl>
                                          <p:spTgt spid="5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right)">
                                      <p:cBhvr>
                                        <p:cTn id="25" dur="500"/>
                                        <p:tgtEl>
                                          <p:spTgt spid="51"/>
                                        </p:tgtEl>
                                      </p:cBhvr>
                                    </p:animEffect>
                                  </p:childTnLst>
                                </p:cTn>
                              </p:par>
                              <p:par>
                                <p:cTn id="26" presetID="22" presetClass="entr" presetSubtype="2"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right)">
                                      <p:cBhvr>
                                        <p:cTn id="28" dur="500"/>
                                        <p:tgtEl>
                                          <p:spTgt spid="34"/>
                                        </p:tgtEl>
                                      </p:cBhvr>
                                    </p:animEffect>
                                  </p:childTnLst>
                                </p:cTn>
                              </p:par>
                              <p:par>
                                <p:cTn id="29" presetID="22" presetClass="entr" presetSubtype="2"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right)">
                                      <p:cBhvr>
                                        <p:cTn id="31" dur="500"/>
                                        <p:tgtEl>
                                          <p:spTgt spid="39"/>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right)">
                                      <p:cBhvr>
                                        <p:cTn id="34" dur="500"/>
                                        <p:tgtEl>
                                          <p:spTgt spid="58"/>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43" grpId="0" animBg="1"/>
      <p:bldP spid="51" grpId="0" animBg="1"/>
      <p:bldP spid="5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angle 3"/>
          <p:cNvSpPr/>
          <p:nvPr/>
        </p:nvSpPr>
        <p:spPr>
          <a:xfrm flipV="1">
            <a:off x="5885263" y="2822958"/>
            <a:ext cx="2516565" cy="3501642"/>
          </a:xfrm>
          <a:prstGeom prst="rect">
            <a:avLst/>
          </a:prstGeom>
          <a:gradFill>
            <a:gsLst>
              <a:gs pos="0">
                <a:schemeClr val="accent3">
                  <a:alpha val="33000"/>
                </a:schemeClr>
              </a:gs>
              <a:gs pos="72000">
                <a:schemeClr val="accent3">
                  <a:lumMod val="20000"/>
                  <a:lumOff val="80000"/>
                  <a:alpha val="39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ct val="90000"/>
              </a:lnSpc>
              <a:spcBef>
                <a:spcPct val="20000"/>
              </a:spcBef>
              <a:spcAft>
                <a:spcPts val="0"/>
              </a:spcAft>
              <a:buClr>
                <a:schemeClr val="tx2"/>
              </a:buClr>
              <a:buSzPct val="95000"/>
              <a:defRPr/>
            </a:pPr>
            <a:endParaRPr lang="es-MX" sz="1400">
              <a:solidFill>
                <a:srgbClr val="002060"/>
              </a:solidFill>
            </a:endParaRPr>
          </a:p>
        </p:txBody>
      </p:sp>
      <p:sp>
        <p:nvSpPr>
          <p:cNvPr id="5" name="Rectangle 4"/>
          <p:cNvSpPr/>
          <p:nvPr/>
        </p:nvSpPr>
        <p:spPr>
          <a:xfrm flipV="1">
            <a:off x="3283565" y="2822958"/>
            <a:ext cx="2514067" cy="3501642"/>
          </a:xfrm>
          <a:prstGeom prst="rect">
            <a:avLst/>
          </a:prstGeom>
          <a:gradFill>
            <a:gsLst>
              <a:gs pos="0">
                <a:schemeClr val="accent2">
                  <a:alpha val="35000"/>
                </a:schemeClr>
              </a:gs>
              <a:gs pos="72000">
                <a:schemeClr val="accent2">
                  <a:lumMod val="20000"/>
                  <a:lumOff val="80000"/>
                  <a:alpha val="27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ct val="90000"/>
              </a:lnSpc>
              <a:spcBef>
                <a:spcPct val="20000"/>
              </a:spcBef>
              <a:spcAft>
                <a:spcPts val="0"/>
              </a:spcAft>
              <a:buClr>
                <a:schemeClr val="tx2"/>
              </a:buClr>
              <a:buSzPct val="95000"/>
              <a:defRPr/>
            </a:pPr>
            <a:endParaRPr lang="es-MX" sz="1400">
              <a:solidFill>
                <a:srgbClr val="132D4D"/>
              </a:solidFill>
            </a:endParaRPr>
          </a:p>
        </p:txBody>
      </p:sp>
      <p:sp>
        <p:nvSpPr>
          <p:cNvPr id="6" name="Rectangle 5"/>
          <p:cNvSpPr/>
          <p:nvPr/>
        </p:nvSpPr>
        <p:spPr>
          <a:xfrm flipV="1">
            <a:off x="762000" y="2822958"/>
            <a:ext cx="2396611" cy="3501642"/>
          </a:xfrm>
          <a:prstGeom prst="rect">
            <a:avLst/>
          </a:prstGeom>
          <a:gradFill>
            <a:gsLst>
              <a:gs pos="0">
                <a:schemeClr val="accent5">
                  <a:alpha val="45000"/>
                </a:schemeClr>
              </a:gs>
              <a:gs pos="72000">
                <a:schemeClr val="accent5">
                  <a:lumMod val="20000"/>
                  <a:lumOff val="80000"/>
                  <a:alpha val="41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fontAlgn="auto">
              <a:lnSpc>
                <a:spcPct val="90000"/>
              </a:lnSpc>
              <a:spcBef>
                <a:spcPct val="20000"/>
              </a:spcBef>
              <a:spcAft>
                <a:spcPts val="0"/>
              </a:spcAft>
              <a:buClr>
                <a:schemeClr val="tx2"/>
              </a:buClr>
              <a:buSzPct val="95000"/>
              <a:defRPr/>
            </a:pPr>
            <a:endParaRPr lang="es-MX" sz="1400">
              <a:solidFill>
                <a:srgbClr val="002060"/>
              </a:solidFill>
            </a:endParaRPr>
          </a:p>
        </p:txBody>
      </p:sp>
      <p:sp>
        <p:nvSpPr>
          <p:cNvPr id="7" name="Rounded Rectangle 6"/>
          <p:cNvSpPr/>
          <p:nvPr/>
        </p:nvSpPr>
        <p:spPr>
          <a:xfrm>
            <a:off x="3429000" y="2905932"/>
            <a:ext cx="2161053" cy="529842"/>
          </a:xfrm>
          <a:prstGeom prst="roundRect">
            <a:avLst/>
          </a:prstGeom>
          <a:gradFill>
            <a:gsLst>
              <a:gs pos="12000">
                <a:schemeClr val="accent2">
                  <a:lumMod val="50000"/>
                  <a:alpha val="87000"/>
                </a:schemeClr>
              </a:gs>
              <a:gs pos="89000">
                <a:schemeClr val="accent2">
                  <a:lumMod val="60000"/>
                  <a:lumOff val="40000"/>
                  <a:alpha val="79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smtClean="0">
                <a:solidFill>
                  <a:schemeClr val="bg1"/>
                </a:solidFill>
                <a:effectLst>
                  <a:outerShdw blurRad="38100" dist="38100" dir="2700000" algn="tl">
                    <a:srgbClr val="000000">
                      <a:alpha val="43137"/>
                    </a:srgbClr>
                  </a:outerShdw>
                </a:effectLst>
                <a:latin typeface="Calibri" pitchFamily="34" charset="0"/>
              </a:rPr>
              <a:t>Plan de Proyecto</a:t>
            </a:r>
            <a:endParaRPr lang="es-MX">
              <a:solidFill>
                <a:schemeClr val="bg1"/>
              </a:solidFill>
              <a:effectLst>
                <a:outerShdw blurRad="38100" dist="38100" dir="2700000" algn="tl">
                  <a:srgbClr val="000000">
                    <a:alpha val="43137"/>
                  </a:srgbClr>
                </a:outerShdw>
              </a:effectLst>
              <a:latin typeface="Calibri" pitchFamily="34" charset="0"/>
            </a:endParaRPr>
          </a:p>
        </p:txBody>
      </p:sp>
      <p:sp>
        <p:nvSpPr>
          <p:cNvPr id="8" name="Rounded Rectangle 7"/>
          <p:cNvSpPr/>
          <p:nvPr/>
        </p:nvSpPr>
        <p:spPr>
          <a:xfrm>
            <a:off x="880273" y="2895600"/>
            <a:ext cx="2160847" cy="530963"/>
          </a:xfrm>
          <a:prstGeom prst="roundRect">
            <a:avLst/>
          </a:prstGeom>
          <a:gradFill>
            <a:gsLst>
              <a:gs pos="12000">
                <a:schemeClr val="accent5">
                  <a:lumMod val="50000"/>
                  <a:alpha val="87000"/>
                </a:schemeClr>
              </a:gs>
              <a:gs pos="89000">
                <a:schemeClr val="accent5">
                  <a:lumMod val="60000"/>
                  <a:lumOff val="40000"/>
                  <a:alpha val="86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smtClean="0">
                <a:solidFill>
                  <a:schemeClr val="bg1"/>
                </a:solidFill>
                <a:effectLst>
                  <a:outerShdw blurRad="38100" dist="38100" dir="2700000" algn="tl">
                    <a:srgbClr val="000000">
                      <a:alpha val="43137"/>
                    </a:srgbClr>
                  </a:outerShdw>
                </a:effectLst>
                <a:latin typeface="Calibri" pitchFamily="34" charset="0"/>
              </a:rPr>
              <a:t>Guia de Proyecto</a:t>
            </a:r>
            <a:endParaRPr lang="es-MX">
              <a:solidFill>
                <a:schemeClr val="bg1"/>
              </a:solidFill>
              <a:effectLst>
                <a:outerShdw blurRad="38100" dist="38100" dir="2700000" algn="tl">
                  <a:srgbClr val="000000">
                    <a:alpha val="43137"/>
                  </a:srgbClr>
                </a:outerShdw>
              </a:effectLst>
              <a:latin typeface="Calibri" pitchFamily="34" charset="0"/>
            </a:endParaRPr>
          </a:p>
        </p:txBody>
      </p:sp>
      <p:sp>
        <p:nvSpPr>
          <p:cNvPr id="9" name="Rounded Rectangle 8"/>
          <p:cNvSpPr/>
          <p:nvPr/>
        </p:nvSpPr>
        <p:spPr>
          <a:xfrm>
            <a:off x="880273" y="3617623"/>
            <a:ext cx="2160847" cy="529514"/>
          </a:xfrm>
          <a:prstGeom prst="roundRect">
            <a:avLst/>
          </a:prstGeom>
          <a:gradFill>
            <a:gsLst>
              <a:gs pos="12000">
                <a:schemeClr val="accent5">
                  <a:lumMod val="50000"/>
                  <a:alpha val="87000"/>
                </a:schemeClr>
              </a:gs>
              <a:gs pos="89000">
                <a:schemeClr val="accent5">
                  <a:lumMod val="60000"/>
                  <a:lumOff val="40000"/>
                  <a:alpha val="86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smtClean="0">
                <a:solidFill>
                  <a:schemeClr val="bg1"/>
                </a:solidFill>
                <a:effectLst>
                  <a:outerShdw blurRad="38100" dist="38100" dir="2700000" algn="tl">
                    <a:srgbClr val="000000">
                      <a:alpha val="43137"/>
                    </a:srgbClr>
                  </a:outerShdw>
                </a:effectLst>
                <a:latin typeface="Calibri" pitchFamily="34" charset="0"/>
              </a:rPr>
              <a:t>Cuestionario de pre proyecto</a:t>
            </a:r>
            <a:endParaRPr lang="es-MX">
              <a:solidFill>
                <a:schemeClr val="bg1"/>
              </a:solidFill>
              <a:effectLst>
                <a:outerShdw blurRad="38100" dist="38100" dir="2700000" algn="tl">
                  <a:srgbClr val="000000">
                    <a:alpha val="43137"/>
                  </a:srgbClr>
                </a:outerShdw>
              </a:effectLst>
              <a:latin typeface="Calibri" pitchFamily="34" charset="0"/>
            </a:endParaRPr>
          </a:p>
        </p:txBody>
      </p:sp>
      <p:sp>
        <p:nvSpPr>
          <p:cNvPr id="10" name="Rounded Rectangle 9"/>
          <p:cNvSpPr/>
          <p:nvPr/>
        </p:nvSpPr>
        <p:spPr>
          <a:xfrm>
            <a:off x="880273" y="4337038"/>
            <a:ext cx="2160847" cy="529841"/>
          </a:xfrm>
          <a:prstGeom prst="roundRect">
            <a:avLst/>
          </a:prstGeom>
          <a:gradFill>
            <a:gsLst>
              <a:gs pos="12000">
                <a:schemeClr val="accent5">
                  <a:lumMod val="50000"/>
                  <a:alpha val="87000"/>
                </a:schemeClr>
              </a:gs>
              <a:gs pos="89000">
                <a:schemeClr val="accent5">
                  <a:lumMod val="60000"/>
                  <a:lumOff val="40000"/>
                  <a:alpha val="86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smtClean="0">
                <a:solidFill>
                  <a:schemeClr val="bg1"/>
                </a:solidFill>
                <a:effectLst>
                  <a:outerShdw blurRad="38100" dist="38100" dir="2700000" algn="tl">
                    <a:srgbClr val="000000">
                      <a:alpha val="43137"/>
                    </a:srgbClr>
                  </a:outerShdw>
                </a:effectLst>
                <a:latin typeface="Calibri" pitchFamily="34" charset="0"/>
              </a:rPr>
              <a:t>Posicionamiento y mensajes de valor</a:t>
            </a:r>
            <a:endParaRPr lang="es-MX">
              <a:solidFill>
                <a:schemeClr val="bg1"/>
              </a:solidFill>
              <a:effectLst>
                <a:outerShdw blurRad="38100" dist="38100" dir="2700000" algn="tl">
                  <a:srgbClr val="000000">
                    <a:alpha val="43137"/>
                  </a:srgbClr>
                </a:outerShdw>
              </a:effectLst>
              <a:latin typeface="Calibri" pitchFamily="34" charset="0"/>
            </a:endParaRPr>
          </a:p>
        </p:txBody>
      </p:sp>
      <p:sp>
        <p:nvSpPr>
          <p:cNvPr id="11" name="Rounded Rectangle 10"/>
          <p:cNvSpPr/>
          <p:nvPr/>
        </p:nvSpPr>
        <p:spPr>
          <a:xfrm>
            <a:off x="880273" y="5057557"/>
            <a:ext cx="2160847" cy="529378"/>
          </a:xfrm>
          <a:prstGeom prst="roundRect">
            <a:avLst/>
          </a:prstGeom>
          <a:gradFill>
            <a:gsLst>
              <a:gs pos="12000">
                <a:schemeClr val="accent5">
                  <a:lumMod val="50000"/>
                  <a:alpha val="87000"/>
                </a:schemeClr>
              </a:gs>
              <a:gs pos="89000">
                <a:schemeClr val="accent5">
                  <a:lumMod val="60000"/>
                  <a:lumOff val="40000"/>
                  <a:alpha val="86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smtClean="0">
                <a:solidFill>
                  <a:schemeClr val="bg1"/>
                </a:solidFill>
                <a:effectLst>
                  <a:outerShdw blurRad="38100" dist="38100" dir="2700000" algn="tl">
                    <a:srgbClr val="000000">
                      <a:alpha val="43137"/>
                    </a:srgbClr>
                  </a:outerShdw>
                </a:effectLst>
                <a:latin typeface="Calibri" pitchFamily="34" charset="0"/>
              </a:rPr>
              <a:t>“Data Sheet”</a:t>
            </a:r>
            <a:endParaRPr lang="es-MX">
              <a:solidFill>
                <a:schemeClr val="bg1"/>
              </a:solidFill>
              <a:effectLst>
                <a:outerShdw blurRad="38100" dist="38100" dir="2700000" algn="tl">
                  <a:srgbClr val="000000">
                    <a:alpha val="43137"/>
                  </a:srgbClr>
                </a:outerShdw>
              </a:effectLst>
              <a:latin typeface="Calibri" pitchFamily="34" charset="0"/>
            </a:endParaRPr>
          </a:p>
        </p:txBody>
      </p:sp>
      <p:sp>
        <p:nvSpPr>
          <p:cNvPr id="12" name="Rounded Rectangle 11"/>
          <p:cNvSpPr/>
          <p:nvPr/>
        </p:nvSpPr>
        <p:spPr>
          <a:xfrm>
            <a:off x="6068689" y="3439247"/>
            <a:ext cx="2160911" cy="529841"/>
          </a:xfrm>
          <a:prstGeom prst="roundRect">
            <a:avLst/>
          </a:prstGeom>
          <a:gradFill>
            <a:gsLst>
              <a:gs pos="12000">
                <a:schemeClr val="accent3">
                  <a:lumMod val="50000"/>
                  <a:alpha val="91000"/>
                </a:schemeClr>
              </a:gs>
              <a:gs pos="89000">
                <a:schemeClr val="accent3">
                  <a:lumMod val="60000"/>
                  <a:lumOff val="40000"/>
                  <a:alpha val="79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smtClean="0">
                <a:solidFill>
                  <a:schemeClr val="bg1"/>
                </a:solidFill>
                <a:effectLst>
                  <a:outerShdw blurRad="38100" dist="38100" dir="2700000" algn="tl">
                    <a:srgbClr val="000000">
                      <a:alpha val="43137"/>
                    </a:srgbClr>
                  </a:outerShdw>
                </a:effectLst>
                <a:latin typeface="Calibri" pitchFamily="34" charset="0"/>
              </a:rPr>
              <a:t>Guia de Impl. de Office</a:t>
            </a:r>
            <a:endParaRPr lang="es-MX">
              <a:solidFill>
                <a:schemeClr val="bg1"/>
              </a:solidFill>
              <a:effectLst>
                <a:outerShdw blurRad="38100" dist="38100" dir="2700000" algn="tl">
                  <a:srgbClr val="000000">
                    <a:alpha val="43137"/>
                  </a:srgbClr>
                </a:outerShdw>
              </a:effectLst>
              <a:latin typeface="Calibri" pitchFamily="34" charset="0"/>
            </a:endParaRPr>
          </a:p>
        </p:txBody>
      </p:sp>
      <p:sp>
        <p:nvSpPr>
          <p:cNvPr id="13" name="Rounded Rectangle 12"/>
          <p:cNvSpPr/>
          <p:nvPr/>
        </p:nvSpPr>
        <p:spPr>
          <a:xfrm>
            <a:off x="6068689" y="2895600"/>
            <a:ext cx="2160911" cy="463888"/>
          </a:xfrm>
          <a:prstGeom prst="roundRect">
            <a:avLst/>
          </a:prstGeom>
          <a:gradFill>
            <a:gsLst>
              <a:gs pos="12000">
                <a:schemeClr val="accent3">
                  <a:lumMod val="50000"/>
                  <a:alpha val="91000"/>
                </a:schemeClr>
              </a:gs>
              <a:gs pos="89000">
                <a:schemeClr val="accent3">
                  <a:lumMod val="60000"/>
                  <a:lumOff val="40000"/>
                  <a:alpha val="79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smtClean="0">
                <a:solidFill>
                  <a:schemeClr val="bg1"/>
                </a:solidFill>
                <a:effectLst>
                  <a:outerShdw blurRad="38100" dist="38100" dir="2700000" algn="tl">
                    <a:srgbClr val="000000">
                      <a:alpha val="43137"/>
                    </a:srgbClr>
                  </a:outerShdw>
                </a:effectLst>
                <a:latin typeface="Calibri" pitchFamily="34" charset="0"/>
              </a:rPr>
              <a:t>Arquitectura de Solucion</a:t>
            </a:r>
            <a:endParaRPr lang="es-MX">
              <a:solidFill>
                <a:schemeClr val="bg1"/>
              </a:solidFill>
              <a:effectLst>
                <a:outerShdw blurRad="38100" dist="38100" dir="2700000" algn="tl">
                  <a:srgbClr val="000000">
                    <a:alpha val="43137"/>
                  </a:srgbClr>
                </a:outerShdw>
              </a:effectLst>
              <a:latin typeface="Calibri" pitchFamily="34" charset="0"/>
            </a:endParaRPr>
          </a:p>
        </p:txBody>
      </p:sp>
      <p:sp>
        <p:nvSpPr>
          <p:cNvPr id="14" name="Rounded Rectangle 13"/>
          <p:cNvSpPr/>
          <p:nvPr/>
        </p:nvSpPr>
        <p:spPr>
          <a:xfrm>
            <a:off x="3429000" y="3626301"/>
            <a:ext cx="2161053" cy="529488"/>
          </a:xfrm>
          <a:prstGeom prst="roundRect">
            <a:avLst/>
          </a:prstGeom>
          <a:gradFill>
            <a:gsLst>
              <a:gs pos="12000">
                <a:schemeClr val="accent2">
                  <a:lumMod val="50000"/>
                  <a:alpha val="87000"/>
                </a:schemeClr>
              </a:gs>
              <a:gs pos="89000">
                <a:schemeClr val="accent2">
                  <a:lumMod val="60000"/>
                  <a:lumOff val="40000"/>
                  <a:alpha val="79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dirty="0" smtClean="0">
                <a:solidFill>
                  <a:schemeClr val="bg1"/>
                </a:solidFill>
                <a:effectLst>
                  <a:outerShdw blurRad="38100" dist="38100" dir="2700000" algn="tl">
                    <a:srgbClr val="000000">
                      <a:alpha val="43137"/>
                    </a:srgbClr>
                  </a:outerShdw>
                </a:effectLst>
                <a:latin typeface="Calibri" pitchFamily="34" charset="0"/>
              </a:rPr>
              <a:t>Plan de Riesgos</a:t>
            </a:r>
            <a:endParaRPr lang="es-MX" dirty="0">
              <a:solidFill>
                <a:schemeClr val="bg1"/>
              </a:solidFill>
              <a:effectLst>
                <a:outerShdw blurRad="38100" dist="38100" dir="2700000" algn="tl">
                  <a:srgbClr val="000000">
                    <a:alpha val="43137"/>
                  </a:srgbClr>
                </a:outerShdw>
              </a:effectLst>
              <a:latin typeface="Calibri" pitchFamily="34" charset="0"/>
            </a:endParaRPr>
          </a:p>
        </p:txBody>
      </p:sp>
      <p:sp>
        <p:nvSpPr>
          <p:cNvPr id="15" name="Rectangle 144"/>
          <p:cNvSpPr>
            <a:spLocks noGrp="1"/>
          </p:cNvSpPr>
          <p:nvPr>
            <p:ph type="title"/>
          </p:nvPr>
        </p:nvSpPr>
        <p:spPr>
          <a:xfrm>
            <a:off x="152400" y="304800"/>
            <a:ext cx="9144000" cy="498475"/>
          </a:xfrm>
        </p:spPr>
        <p:txBody>
          <a:bodyPr>
            <a:noAutofit/>
          </a:bodyPr>
          <a:lstStyle/>
          <a:p>
            <a:pPr fontAlgn="base">
              <a:lnSpc>
                <a:spcPct val="90000"/>
              </a:lnSpc>
              <a:spcAft>
                <a:spcPct val="0"/>
              </a:spcAft>
            </a:pPr>
            <a:r>
              <a:rPr lang="es-MX" sz="4000" spc="-150" dirty="0" smtClean="0">
                <a:ln w="3175">
                  <a:noFill/>
                </a:ln>
                <a:gradFill>
                  <a:gsLst>
                    <a:gs pos="0">
                      <a:schemeClr val="accent1">
                        <a:lumMod val="60000"/>
                        <a:lumOff val="40000"/>
                      </a:schemeClr>
                    </a:gs>
                    <a:gs pos="36000">
                      <a:srgbClr val="C9FFFF"/>
                    </a:gs>
                    <a:gs pos="86000">
                      <a:srgbClr val="19B5FB"/>
                    </a:gs>
                  </a:gsLst>
                  <a:lin ang="0" scaled="0"/>
                </a:gradFill>
                <a:effectLst>
                  <a:outerShdw blurRad="50800" dist="38100" dir="2700000" algn="tl" rotWithShape="0">
                    <a:prstClr val="black">
                      <a:alpha val="40000"/>
                    </a:prstClr>
                  </a:outerShdw>
                </a:effectLst>
                <a:latin typeface="Segoe" pitchFamily="34" charset="0"/>
                <a:ea typeface="+mn-ea"/>
                <a:cs typeface="Arial" charset="0"/>
              </a:rPr>
              <a:t>Contenido de Oferta – Material de Entrega</a:t>
            </a:r>
          </a:p>
        </p:txBody>
      </p:sp>
      <p:graphicFrame>
        <p:nvGraphicFramePr>
          <p:cNvPr id="16" name="Diagram 15"/>
          <p:cNvGraphicFramePr/>
          <p:nvPr/>
        </p:nvGraphicFramePr>
        <p:xfrm>
          <a:off x="685800" y="917959"/>
          <a:ext cx="7848600" cy="160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ounded Rectangle 16"/>
          <p:cNvSpPr/>
          <p:nvPr/>
        </p:nvSpPr>
        <p:spPr>
          <a:xfrm>
            <a:off x="719328" y="2353568"/>
            <a:ext cx="7662672" cy="393191"/>
          </a:xfrm>
          <a:prstGeom prst="roundRect">
            <a:avLst/>
          </a:prstGeom>
          <a:gradFill>
            <a:gsLst>
              <a:gs pos="0">
                <a:schemeClr val="tx2">
                  <a:alpha val="85000"/>
                </a:schemeClr>
              </a:gs>
              <a:gs pos="72000">
                <a:schemeClr val="accent1">
                  <a:lumMod val="40000"/>
                  <a:lumOff val="60000"/>
                  <a:alpha val="79000"/>
                </a:schemeClr>
              </a:gs>
            </a:gsLst>
            <a:lin ang="16200000" scaled="1"/>
          </a:gra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sz="2400" smtClean="0">
                <a:solidFill>
                  <a:schemeClr val="bg1"/>
                </a:solidFill>
                <a:effectLst>
                  <a:outerShdw blurRad="38100" dist="38100" dir="2700000" algn="tl">
                    <a:srgbClr val="000000">
                      <a:alpha val="43137"/>
                    </a:srgbClr>
                  </a:outerShdw>
                </a:effectLst>
                <a:latin typeface="Calibri" pitchFamily="34" charset="0"/>
              </a:rPr>
              <a:t>Progreso de Proyecto</a:t>
            </a:r>
            <a:endParaRPr lang="es-MX" sz="2400">
              <a:solidFill>
                <a:schemeClr val="bg1"/>
              </a:solidFill>
              <a:effectLst>
                <a:outerShdw blurRad="38100" dist="38100" dir="2700000" algn="tl">
                  <a:srgbClr val="000000">
                    <a:alpha val="43137"/>
                  </a:srgbClr>
                </a:outerShdw>
              </a:effectLst>
              <a:latin typeface="Calibri" pitchFamily="34" charset="0"/>
            </a:endParaRPr>
          </a:p>
        </p:txBody>
      </p:sp>
      <p:sp>
        <p:nvSpPr>
          <p:cNvPr id="18" name="Rounded Rectangle 17"/>
          <p:cNvSpPr/>
          <p:nvPr/>
        </p:nvSpPr>
        <p:spPr>
          <a:xfrm>
            <a:off x="3429000" y="4277531"/>
            <a:ext cx="2161053" cy="529488"/>
          </a:xfrm>
          <a:prstGeom prst="roundRect">
            <a:avLst/>
          </a:prstGeom>
          <a:gradFill>
            <a:gsLst>
              <a:gs pos="12000">
                <a:schemeClr val="accent2">
                  <a:lumMod val="50000"/>
                  <a:alpha val="87000"/>
                </a:schemeClr>
              </a:gs>
              <a:gs pos="89000">
                <a:schemeClr val="accent2">
                  <a:lumMod val="60000"/>
                  <a:lumOff val="40000"/>
                  <a:alpha val="79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smtClean="0">
                <a:solidFill>
                  <a:schemeClr val="bg1"/>
                </a:solidFill>
                <a:effectLst>
                  <a:outerShdw blurRad="38100" dist="38100" dir="2700000" algn="tl">
                    <a:srgbClr val="000000">
                      <a:alpha val="43137"/>
                    </a:srgbClr>
                  </a:outerShdw>
                </a:effectLst>
                <a:latin typeface="Calibri" pitchFamily="34" charset="0"/>
              </a:rPr>
              <a:t>Especificaciones Funcionales</a:t>
            </a:r>
            <a:endParaRPr lang="es-MX">
              <a:solidFill>
                <a:schemeClr val="bg1"/>
              </a:solidFill>
              <a:effectLst>
                <a:outerShdw blurRad="38100" dist="38100" dir="2700000" algn="tl">
                  <a:srgbClr val="000000">
                    <a:alpha val="43137"/>
                  </a:srgbClr>
                </a:outerShdw>
              </a:effectLst>
              <a:latin typeface="Calibri" pitchFamily="34" charset="0"/>
            </a:endParaRPr>
          </a:p>
        </p:txBody>
      </p:sp>
      <p:sp>
        <p:nvSpPr>
          <p:cNvPr id="19" name="Rounded Rectangle 18"/>
          <p:cNvSpPr/>
          <p:nvPr/>
        </p:nvSpPr>
        <p:spPr>
          <a:xfrm>
            <a:off x="3429000" y="4963331"/>
            <a:ext cx="2161053" cy="529488"/>
          </a:xfrm>
          <a:prstGeom prst="roundRect">
            <a:avLst/>
          </a:prstGeom>
          <a:gradFill>
            <a:gsLst>
              <a:gs pos="12000">
                <a:schemeClr val="accent2">
                  <a:lumMod val="50000"/>
                  <a:alpha val="87000"/>
                </a:schemeClr>
              </a:gs>
              <a:gs pos="89000">
                <a:schemeClr val="accent2">
                  <a:lumMod val="60000"/>
                  <a:lumOff val="40000"/>
                  <a:alpha val="79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smtClean="0">
                <a:solidFill>
                  <a:schemeClr val="bg1"/>
                </a:solidFill>
                <a:effectLst>
                  <a:outerShdw blurRad="38100" dist="38100" dir="2700000" algn="tl">
                    <a:srgbClr val="000000">
                      <a:alpha val="43137"/>
                    </a:srgbClr>
                  </a:outerShdw>
                </a:effectLst>
                <a:latin typeface="Calibri" pitchFamily="34" charset="0"/>
              </a:rPr>
              <a:t>Diseño de Infra. y escritorio</a:t>
            </a:r>
            <a:endParaRPr lang="es-MX">
              <a:solidFill>
                <a:schemeClr val="bg1"/>
              </a:solidFill>
              <a:effectLst>
                <a:outerShdw blurRad="38100" dist="38100" dir="2700000" algn="tl">
                  <a:srgbClr val="000000">
                    <a:alpha val="43137"/>
                  </a:srgbClr>
                </a:outerShdw>
              </a:effectLst>
              <a:latin typeface="Calibri" pitchFamily="34" charset="0"/>
            </a:endParaRPr>
          </a:p>
        </p:txBody>
      </p:sp>
      <p:sp>
        <p:nvSpPr>
          <p:cNvPr id="20" name="Rounded Rectangle 19"/>
          <p:cNvSpPr/>
          <p:nvPr/>
        </p:nvSpPr>
        <p:spPr>
          <a:xfrm>
            <a:off x="6068689" y="4578688"/>
            <a:ext cx="2160911" cy="529841"/>
          </a:xfrm>
          <a:prstGeom prst="roundRect">
            <a:avLst/>
          </a:prstGeom>
          <a:gradFill>
            <a:gsLst>
              <a:gs pos="12000">
                <a:schemeClr val="accent3">
                  <a:lumMod val="50000"/>
                  <a:alpha val="91000"/>
                </a:schemeClr>
              </a:gs>
              <a:gs pos="89000">
                <a:schemeClr val="accent3">
                  <a:lumMod val="60000"/>
                  <a:lumOff val="40000"/>
                  <a:alpha val="79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smtClean="0">
                <a:solidFill>
                  <a:schemeClr val="bg1"/>
                </a:solidFill>
                <a:effectLst>
                  <a:outerShdw blurRad="38100" dist="38100" dir="2700000" algn="tl">
                    <a:srgbClr val="000000">
                      <a:alpha val="43137"/>
                    </a:srgbClr>
                  </a:outerShdw>
                </a:effectLst>
                <a:latin typeface="Calibri" pitchFamily="34" charset="0"/>
              </a:rPr>
              <a:t>Guia de Creacion de Imagen Maestra</a:t>
            </a:r>
            <a:endParaRPr lang="es-MX">
              <a:solidFill>
                <a:schemeClr val="bg1"/>
              </a:solidFill>
              <a:effectLst>
                <a:outerShdw blurRad="38100" dist="38100" dir="2700000" algn="tl">
                  <a:srgbClr val="000000">
                    <a:alpha val="43137"/>
                  </a:srgbClr>
                </a:outerShdw>
              </a:effectLst>
              <a:latin typeface="Calibri" pitchFamily="34" charset="0"/>
            </a:endParaRPr>
          </a:p>
        </p:txBody>
      </p:sp>
      <p:sp>
        <p:nvSpPr>
          <p:cNvPr id="21" name="Rounded Rectangle 20"/>
          <p:cNvSpPr/>
          <p:nvPr/>
        </p:nvSpPr>
        <p:spPr>
          <a:xfrm>
            <a:off x="6068689" y="4048847"/>
            <a:ext cx="2160911" cy="463888"/>
          </a:xfrm>
          <a:prstGeom prst="roundRect">
            <a:avLst/>
          </a:prstGeom>
          <a:gradFill>
            <a:gsLst>
              <a:gs pos="12000">
                <a:schemeClr val="accent3">
                  <a:lumMod val="50000"/>
                  <a:alpha val="91000"/>
                </a:schemeClr>
              </a:gs>
              <a:gs pos="89000">
                <a:schemeClr val="accent3">
                  <a:lumMod val="60000"/>
                  <a:lumOff val="40000"/>
                  <a:alpha val="79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smtClean="0">
                <a:solidFill>
                  <a:schemeClr val="bg1"/>
                </a:solidFill>
                <a:effectLst>
                  <a:outerShdw blurRad="38100" dist="38100" dir="2700000" algn="tl">
                    <a:srgbClr val="000000">
                      <a:alpha val="43137"/>
                    </a:srgbClr>
                  </a:outerShdw>
                </a:effectLst>
                <a:latin typeface="Calibri" pitchFamily="34" charset="0"/>
              </a:rPr>
              <a:t>Distribucion LTI/ZTI</a:t>
            </a:r>
            <a:endParaRPr lang="es-MX">
              <a:solidFill>
                <a:schemeClr val="bg1"/>
              </a:solidFill>
              <a:effectLst>
                <a:outerShdw blurRad="38100" dist="38100" dir="2700000" algn="tl">
                  <a:srgbClr val="000000">
                    <a:alpha val="43137"/>
                  </a:srgbClr>
                </a:outerShdw>
              </a:effectLst>
              <a:latin typeface="Calibri" pitchFamily="34" charset="0"/>
            </a:endParaRPr>
          </a:p>
        </p:txBody>
      </p:sp>
      <p:sp>
        <p:nvSpPr>
          <p:cNvPr id="22" name="Rounded Rectangle 21"/>
          <p:cNvSpPr/>
          <p:nvPr/>
        </p:nvSpPr>
        <p:spPr>
          <a:xfrm>
            <a:off x="6068689" y="5188288"/>
            <a:ext cx="2160911" cy="453641"/>
          </a:xfrm>
          <a:prstGeom prst="roundRect">
            <a:avLst/>
          </a:prstGeom>
          <a:gradFill>
            <a:gsLst>
              <a:gs pos="12000">
                <a:schemeClr val="accent3">
                  <a:lumMod val="50000"/>
                  <a:alpha val="91000"/>
                </a:schemeClr>
              </a:gs>
              <a:gs pos="89000">
                <a:schemeClr val="accent3">
                  <a:lumMod val="60000"/>
                  <a:lumOff val="40000"/>
                  <a:alpha val="79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smtClean="0">
                <a:solidFill>
                  <a:schemeClr val="bg1"/>
                </a:solidFill>
                <a:effectLst>
                  <a:outerShdw blurRad="38100" dist="38100" dir="2700000" algn="tl">
                    <a:srgbClr val="000000">
                      <a:alpha val="43137"/>
                    </a:srgbClr>
                  </a:outerShdw>
                </a:effectLst>
                <a:latin typeface="Calibri" pitchFamily="34" charset="0"/>
              </a:rPr>
              <a:t>Muestra de Espec. de Prueba</a:t>
            </a:r>
            <a:endParaRPr lang="es-MX">
              <a:solidFill>
                <a:schemeClr val="bg1"/>
              </a:solidFill>
              <a:effectLst>
                <a:outerShdw blurRad="38100" dist="38100" dir="2700000" algn="tl">
                  <a:srgbClr val="000000">
                    <a:alpha val="43137"/>
                  </a:srgbClr>
                </a:outerShdw>
              </a:effectLst>
              <a:latin typeface="Calibri" pitchFamily="34" charset="0"/>
            </a:endParaRPr>
          </a:p>
        </p:txBody>
      </p:sp>
      <p:sp>
        <p:nvSpPr>
          <p:cNvPr id="23" name="Rounded Rectangle 22"/>
          <p:cNvSpPr/>
          <p:nvPr/>
        </p:nvSpPr>
        <p:spPr>
          <a:xfrm>
            <a:off x="6096000" y="5718129"/>
            <a:ext cx="2160911" cy="453641"/>
          </a:xfrm>
          <a:prstGeom prst="roundRect">
            <a:avLst/>
          </a:prstGeom>
          <a:gradFill>
            <a:gsLst>
              <a:gs pos="12000">
                <a:schemeClr val="accent3">
                  <a:lumMod val="50000"/>
                  <a:alpha val="91000"/>
                </a:schemeClr>
              </a:gs>
              <a:gs pos="89000">
                <a:schemeClr val="accent3">
                  <a:lumMod val="60000"/>
                  <a:lumOff val="40000"/>
                  <a:alpha val="79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dirty="0" smtClean="0">
                <a:solidFill>
                  <a:schemeClr val="bg1"/>
                </a:solidFill>
                <a:effectLst>
                  <a:outerShdw blurRad="38100" dist="38100" dir="2700000" algn="tl">
                    <a:srgbClr val="000000">
                      <a:alpha val="43137"/>
                    </a:srgbClr>
                  </a:outerShdw>
                </a:effectLst>
                <a:latin typeface="Calibri" pitchFamily="34" charset="0"/>
              </a:rPr>
              <a:t>Monitoreo de Cliente</a:t>
            </a:r>
            <a:endParaRPr lang="es-MX" dirty="0">
              <a:solidFill>
                <a:schemeClr val="bg1"/>
              </a:solidFill>
              <a:effectLst>
                <a:outerShdw blurRad="38100" dist="38100" dir="2700000" algn="tl">
                  <a:srgbClr val="000000">
                    <a:alpha val="43137"/>
                  </a:srgbClr>
                </a:outerShdw>
              </a:effectLst>
              <a:latin typeface="Calibri" pitchFamily="34" charset="0"/>
            </a:endParaRPr>
          </a:p>
        </p:txBody>
      </p:sp>
      <p:pic>
        <p:nvPicPr>
          <p:cNvPr id="24" name="Picture 2" descr="C:\Users\mamolina\Documents\DVD_32_DISK_1\Clip_Installer\DVD_ART\Artwork_Imagery\HARDWARE_IMAGERY\Illustration - Misc Hardware\Windows Vista Illustration Icons\Saved Organize.png"/>
          <p:cNvPicPr>
            <a:picLocks noChangeAspect="1" noChangeArrowheads="1"/>
          </p:cNvPicPr>
          <p:nvPr/>
        </p:nvPicPr>
        <p:blipFill>
          <a:blip r:embed="rId6"/>
          <a:srcRect/>
          <a:stretch>
            <a:fillRect/>
          </a:stretch>
        </p:blipFill>
        <p:spPr bwMode="auto">
          <a:xfrm>
            <a:off x="228600" y="5791200"/>
            <a:ext cx="1066800" cy="1066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3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3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30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20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0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20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2000"/>
                                        <p:tgtEl>
                                          <p:spTgt spid="22"/>
                                        </p:tgtEl>
                                      </p:cBhvr>
                                    </p:animEffect>
                                  </p:childTnLst>
                                </p:cTn>
                              </p:par>
                              <p:par>
                                <p:cTn id="55" presetID="10"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angle 3"/>
          <p:cNvSpPr/>
          <p:nvPr/>
        </p:nvSpPr>
        <p:spPr>
          <a:xfrm flipV="1">
            <a:off x="5809063" y="2667000"/>
            <a:ext cx="2516565" cy="3352800"/>
          </a:xfrm>
          <a:prstGeom prst="rect">
            <a:avLst/>
          </a:prstGeom>
          <a:gradFill>
            <a:gsLst>
              <a:gs pos="0">
                <a:schemeClr val="accent3">
                  <a:alpha val="33000"/>
                </a:schemeClr>
              </a:gs>
              <a:gs pos="72000">
                <a:schemeClr val="accent3">
                  <a:lumMod val="20000"/>
                  <a:lumOff val="80000"/>
                  <a:alpha val="39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ct val="90000"/>
              </a:lnSpc>
              <a:spcBef>
                <a:spcPct val="20000"/>
              </a:spcBef>
              <a:spcAft>
                <a:spcPts val="0"/>
              </a:spcAft>
              <a:buClr>
                <a:schemeClr val="tx2"/>
              </a:buClr>
              <a:buSzPct val="95000"/>
              <a:defRPr/>
            </a:pPr>
            <a:endParaRPr lang="en-US" sz="1400">
              <a:solidFill>
                <a:srgbClr val="002060"/>
              </a:solidFill>
            </a:endParaRPr>
          </a:p>
        </p:txBody>
      </p:sp>
      <p:sp>
        <p:nvSpPr>
          <p:cNvPr id="5" name="Rectangle 4"/>
          <p:cNvSpPr/>
          <p:nvPr/>
        </p:nvSpPr>
        <p:spPr>
          <a:xfrm flipV="1">
            <a:off x="3207365" y="2667000"/>
            <a:ext cx="2514067" cy="3352800"/>
          </a:xfrm>
          <a:prstGeom prst="rect">
            <a:avLst/>
          </a:prstGeom>
          <a:gradFill>
            <a:gsLst>
              <a:gs pos="0">
                <a:schemeClr val="accent2">
                  <a:alpha val="35000"/>
                </a:schemeClr>
              </a:gs>
              <a:gs pos="72000">
                <a:schemeClr val="accent2">
                  <a:lumMod val="20000"/>
                  <a:lumOff val="80000"/>
                  <a:alpha val="27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lnSpc>
                <a:spcPct val="90000"/>
              </a:lnSpc>
              <a:spcBef>
                <a:spcPct val="20000"/>
              </a:spcBef>
              <a:spcAft>
                <a:spcPts val="0"/>
              </a:spcAft>
              <a:buClr>
                <a:schemeClr val="tx2"/>
              </a:buClr>
              <a:buSzPct val="95000"/>
              <a:defRPr/>
            </a:pPr>
            <a:endParaRPr lang="en-US" sz="1400">
              <a:solidFill>
                <a:srgbClr val="132D4D"/>
              </a:solidFill>
            </a:endParaRPr>
          </a:p>
        </p:txBody>
      </p:sp>
      <p:sp>
        <p:nvSpPr>
          <p:cNvPr id="6" name="Rectangle 5"/>
          <p:cNvSpPr/>
          <p:nvPr/>
        </p:nvSpPr>
        <p:spPr>
          <a:xfrm flipV="1">
            <a:off x="685800" y="2667000"/>
            <a:ext cx="2396611" cy="3352800"/>
          </a:xfrm>
          <a:prstGeom prst="rect">
            <a:avLst/>
          </a:prstGeom>
          <a:gradFill>
            <a:gsLst>
              <a:gs pos="0">
                <a:schemeClr val="accent5">
                  <a:alpha val="45000"/>
                </a:schemeClr>
              </a:gs>
              <a:gs pos="72000">
                <a:schemeClr val="accent5">
                  <a:lumMod val="20000"/>
                  <a:lumOff val="80000"/>
                  <a:alpha val="41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pPr fontAlgn="auto">
              <a:lnSpc>
                <a:spcPct val="90000"/>
              </a:lnSpc>
              <a:spcBef>
                <a:spcPct val="20000"/>
              </a:spcBef>
              <a:spcAft>
                <a:spcPts val="0"/>
              </a:spcAft>
              <a:buClr>
                <a:schemeClr val="tx2"/>
              </a:buClr>
              <a:buSzPct val="95000"/>
              <a:defRPr/>
            </a:pPr>
            <a:endParaRPr lang="en-US" sz="1400">
              <a:solidFill>
                <a:srgbClr val="002060"/>
              </a:solidFill>
            </a:endParaRPr>
          </a:p>
        </p:txBody>
      </p:sp>
      <p:sp>
        <p:nvSpPr>
          <p:cNvPr id="7" name="Rounded Rectangle 6"/>
          <p:cNvSpPr/>
          <p:nvPr/>
        </p:nvSpPr>
        <p:spPr>
          <a:xfrm>
            <a:off x="3352800" y="3048000"/>
            <a:ext cx="2161053" cy="616095"/>
          </a:xfrm>
          <a:prstGeom prst="roundRect">
            <a:avLst/>
          </a:prstGeom>
          <a:gradFill>
            <a:gsLst>
              <a:gs pos="12000">
                <a:schemeClr val="accent2">
                  <a:lumMod val="50000"/>
                  <a:alpha val="87000"/>
                </a:schemeClr>
              </a:gs>
              <a:gs pos="89000">
                <a:schemeClr val="accent2">
                  <a:lumMod val="60000"/>
                  <a:lumOff val="40000"/>
                  <a:alpha val="79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dirty="0" smtClean="0">
                <a:solidFill>
                  <a:schemeClr val="bg1"/>
                </a:solidFill>
                <a:effectLst>
                  <a:outerShdw blurRad="38100" dist="38100" dir="2700000" algn="tl">
                    <a:srgbClr val="000000">
                      <a:alpha val="43137"/>
                    </a:srgbClr>
                  </a:outerShdw>
                </a:effectLst>
                <a:latin typeface="Calibri" pitchFamily="34" charset="0"/>
              </a:rPr>
              <a:t>Presentación de Cliente</a:t>
            </a:r>
            <a:endParaRPr lang="es-MX" dirty="0">
              <a:solidFill>
                <a:schemeClr val="bg1"/>
              </a:solidFill>
              <a:effectLst>
                <a:outerShdw blurRad="38100" dist="38100" dir="2700000" algn="tl">
                  <a:srgbClr val="000000">
                    <a:alpha val="43137"/>
                  </a:srgbClr>
                </a:outerShdw>
              </a:effectLst>
              <a:latin typeface="Calibri" pitchFamily="34" charset="0"/>
            </a:endParaRPr>
          </a:p>
        </p:txBody>
      </p:sp>
      <p:sp>
        <p:nvSpPr>
          <p:cNvPr id="8" name="Rounded Rectangle 7"/>
          <p:cNvSpPr/>
          <p:nvPr/>
        </p:nvSpPr>
        <p:spPr>
          <a:xfrm>
            <a:off x="804073" y="3013687"/>
            <a:ext cx="2160847" cy="617399"/>
          </a:xfrm>
          <a:prstGeom prst="roundRect">
            <a:avLst/>
          </a:prstGeom>
          <a:gradFill>
            <a:gsLst>
              <a:gs pos="12000">
                <a:schemeClr val="accent5">
                  <a:lumMod val="50000"/>
                  <a:alpha val="87000"/>
                </a:schemeClr>
              </a:gs>
              <a:gs pos="89000">
                <a:schemeClr val="accent5">
                  <a:lumMod val="60000"/>
                  <a:lumOff val="40000"/>
                  <a:alpha val="86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dirty="0" smtClean="0">
                <a:solidFill>
                  <a:schemeClr val="bg1"/>
                </a:solidFill>
                <a:effectLst>
                  <a:outerShdw blurRad="38100" dist="38100" dir="2700000" algn="tl">
                    <a:srgbClr val="000000">
                      <a:alpha val="43137"/>
                    </a:srgbClr>
                  </a:outerShdw>
                </a:effectLst>
                <a:latin typeface="Calibri" pitchFamily="34" charset="0"/>
              </a:rPr>
              <a:t>Guías de Discusión</a:t>
            </a:r>
            <a:endParaRPr lang="es-MX" dirty="0">
              <a:solidFill>
                <a:schemeClr val="bg1"/>
              </a:solidFill>
              <a:effectLst>
                <a:outerShdw blurRad="38100" dist="38100" dir="2700000" algn="tl">
                  <a:srgbClr val="000000">
                    <a:alpha val="43137"/>
                  </a:srgbClr>
                </a:outerShdw>
              </a:effectLst>
              <a:latin typeface="Calibri" pitchFamily="34" charset="0"/>
            </a:endParaRPr>
          </a:p>
        </p:txBody>
      </p:sp>
      <p:sp>
        <p:nvSpPr>
          <p:cNvPr id="9" name="Rounded Rectangle 8"/>
          <p:cNvSpPr/>
          <p:nvPr/>
        </p:nvSpPr>
        <p:spPr>
          <a:xfrm>
            <a:off x="804073" y="3735710"/>
            <a:ext cx="2160847" cy="615714"/>
          </a:xfrm>
          <a:prstGeom prst="roundRect">
            <a:avLst/>
          </a:prstGeom>
          <a:gradFill>
            <a:gsLst>
              <a:gs pos="12000">
                <a:schemeClr val="accent5">
                  <a:lumMod val="50000"/>
                  <a:alpha val="87000"/>
                </a:schemeClr>
              </a:gs>
              <a:gs pos="89000">
                <a:schemeClr val="accent5">
                  <a:lumMod val="60000"/>
                  <a:lumOff val="40000"/>
                  <a:alpha val="86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dirty="0" smtClean="0">
                <a:solidFill>
                  <a:schemeClr val="bg1"/>
                </a:solidFill>
                <a:effectLst>
                  <a:outerShdw blurRad="38100" dist="38100" dir="2700000" algn="tl">
                    <a:srgbClr val="000000">
                      <a:alpha val="43137"/>
                    </a:srgbClr>
                  </a:outerShdw>
                </a:effectLst>
                <a:latin typeface="Calibri" pitchFamily="34" charset="0"/>
              </a:rPr>
              <a:t>Material de Propuesta de Valor</a:t>
            </a:r>
            <a:endParaRPr lang="es-MX" dirty="0">
              <a:solidFill>
                <a:schemeClr val="bg1"/>
              </a:solidFill>
              <a:effectLst>
                <a:outerShdw blurRad="38100" dist="38100" dir="2700000" algn="tl">
                  <a:srgbClr val="000000">
                    <a:alpha val="43137"/>
                  </a:srgbClr>
                </a:outerShdw>
              </a:effectLst>
              <a:latin typeface="Calibri" pitchFamily="34" charset="0"/>
            </a:endParaRPr>
          </a:p>
        </p:txBody>
      </p:sp>
      <p:sp>
        <p:nvSpPr>
          <p:cNvPr id="10" name="Rounded Rectangle 9"/>
          <p:cNvSpPr/>
          <p:nvPr/>
        </p:nvSpPr>
        <p:spPr>
          <a:xfrm>
            <a:off x="804073" y="4455125"/>
            <a:ext cx="2160847" cy="616094"/>
          </a:xfrm>
          <a:prstGeom prst="roundRect">
            <a:avLst/>
          </a:prstGeom>
          <a:gradFill>
            <a:gsLst>
              <a:gs pos="12000">
                <a:schemeClr val="accent5">
                  <a:lumMod val="50000"/>
                  <a:alpha val="87000"/>
                </a:schemeClr>
              </a:gs>
              <a:gs pos="89000">
                <a:schemeClr val="accent5">
                  <a:lumMod val="60000"/>
                  <a:lumOff val="40000"/>
                  <a:alpha val="86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dirty="0" smtClean="0">
                <a:solidFill>
                  <a:schemeClr val="bg1"/>
                </a:solidFill>
                <a:effectLst>
                  <a:outerShdw blurRad="38100" dist="38100" dir="2700000" algn="tl">
                    <a:srgbClr val="000000">
                      <a:alpha val="43137"/>
                    </a:srgbClr>
                  </a:outerShdw>
                </a:effectLst>
                <a:latin typeface="Calibri" pitchFamily="34" charset="0"/>
              </a:rPr>
              <a:t>Posicionamiento y Mensajes  de Valor</a:t>
            </a:r>
            <a:endParaRPr lang="es-MX" dirty="0">
              <a:solidFill>
                <a:schemeClr val="bg1"/>
              </a:solidFill>
              <a:effectLst>
                <a:outerShdw blurRad="38100" dist="38100" dir="2700000" algn="tl">
                  <a:srgbClr val="000000">
                    <a:alpha val="43137"/>
                  </a:srgbClr>
                </a:outerShdw>
              </a:effectLst>
              <a:latin typeface="Calibri" pitchFamily="34" charset="0"/>
            </a:endParaRPr>
          </a:p>
        </p:txBody>
      </p:sp>
      <p:sp>
        <p:nvSpPr>
          <p:cNvPr id="11" name="Rounded Rectangle 10"/>
          <p:cNvSpPr/>
          <p:nvPr/>
        </p:nvSpPr>
        <p:spPr>
          <a:xfrm>
            <a:off x="804073" y="5175644"/>
            <a:ext cx="2160847" cy="615556"/>
          </a:xfrm>
          <a:prstGeom prst="roundRect">
            <a:avLst/>
          </a:prstGeom>
          <a:gradFill>
            <a:gsLst>
              <a:gs pos="12000">
                <a:schemeClr val="accent5">
                  <a:lumMod val="50000"/>
                  <a:alpha val="87000"/>
                </a:schemeClr>
              </a:gs>
              <a:gs pos="89000">
                <a:schemeClr val="accent5">
                  <a:lumMod val="60000"/>
                  <a:lumOff val="40000"/>
                  <a:alpha val="86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n-US" dirty="0" smtClean="0">
                <a:solidFill>
                  <a:schemeClr val="bg1"/>
                </a:solidFill>
                <a:effectLst>
                  <a:outerShdw blurRad="38100" dist="38100" dir="2700000" algn="tl">
                    <a:srgbClr val="000000">
                      <a:alpha val="43137"/>
                    </a:srgbClr>
                  </a:outerShdw>
                </a:effectLst>
                <a:latin typeface="Calibri" pitchFamily="34" charset="0"/>
              </a:rPr>
              <a:t>“Data Sheet”</a:t>
            </a:r>
            <a:endParaRPr lang="en-US" dirty="0">
              <a:solidFill>
                <a:schemeClr val="bg1"/>
              </a:solidFill>
              <a:effectLst>
                <a:outerShdw blurRad="38100" dist="38100" dir="2700000" algn="tl">
                  <a:srgbClr val="000000">
                    <a:alpha val="43137"/>
                  </a:srgbClr>
                </a:outerShdw>
              </a:effectLst>
              <a:latin typeface="Calibri" pitchFamily="34" charset="0"/>
            </a:endParaRPr>
          </a:p>
        </p:txBody>
      </p:sp>
      <p:sp>
        <p:nvSpPr>
          <p:cNvPr id="12" name="Rounded Rectangle 11"/>
          <p:cNvSpPr/>
          <p:nvPr/>
        </p:nvSpPr>
        <p:spPr>
          <a:xfrm>
            <a:off x="5992489" y="3703971"/>
            <a:ext cx="2160911" cy="616094"/>
          </a:xfrm>
          <a:prstGeom prst="roundRect">
            <a:avLst/>
          </a:prstGeom>
          <a:gradFill>
            <a:gsLst>
              <a:gs pos="12000">
                <a:schemeClr val="accent3">
                  <a:lumMod val="50000"/>
                  <a:alpha val="91000"/>
                </a:schemeClr>
              </a:gs>
              <a:gs pos="89000">
                <a:schemeClr val="accent3">
                  <a:lumMod val="60000"/>
                  <a:lumOff val="40000"/>
                  <a:alpha val="79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dirty="0" smtClean="0">
                <a:solidFill>
                  <a:schemeClr val="bg1"/>
                </a:solidFill>
                <a:effectLst>
                  <a:outerShdw blurRad="38100" dist="38100" dir="2700000" algn="tl">
                    <a:srgbClr val="000000">
                      <a:alpha val="43137"/>
                    </a:srgbClr>
                  </a:outerShdw>
                </a:effectLst>
                <a:latin typeface="Calibri" pitchFamily="34" charset="0"/>
              </a:rPr>
              <a:t>Estimador de Costos</a:t>
            </a:r>
            <a:endParaRPr lang="es-MX" dirty="0">
              <a:solidFill>
                <a:schemeClr val="bg1"/>
              </a:solidFill>
              <a:effectLst>
                <a:outerShdw blurRad="38100" dist="38100" dir="2700000" algn="tl">
                  <a:srgbClr val="000000">
                    <a:alpha val="43137"/>
                  </a:srgbClr>
                </a:outerShdw>
              </a:effectLst>
              <a:latin typeface="Calibri" pitchFamily="34" charset="0"/>
            </a:endParaRPr>
          </a:p>
        </p:txBody>
      </p:sp>
      <p:sp>
        <p:nvSpPr>
          <p:cNvPr id="13" name="Rounded Rectangle 12"/>
          <p:cNvSpPr/>
          <p:nvPr/>
        </p:nvSpPr>
        <p:spPr>
          <a:xfrm>
            <a:off x="5992489" y="3041994"/>
            <a:ext cx="2160911" cy="539405"/>
          </a:xfrm>
          <a:prstGeom prst="roundRect">
            <a:avLst/>
          </a:prstGeom>
          <a:gradFill>
            <a:gsLst>
              <a:gs pos="12000">
                <a:schemeClr val="accent3">
                  <a:lumMod val="50000"/>
                  <a:alpha val="91000"/>
                </a:schemeClr>
              </a:gs>
              <a:gs pos="89000">
                <a:schemeClr val="accent3">
                  <a:lumMod val="60000"/>
                  <a:lumOff val="40000"/>
                  <a:alpha val="79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dirty="0" smtClean="0">
                <a:solidFill>
                  <a:schemeClr val="bg1"/>
                </a:solidFill>
                <a:effectLst>
                  <a:outerShdw blurRad="38100" dist="38100" dir="2700000" algn="tl">
                    <a:srgbClr val="000000">
                      <a:alpha val="43137"/>
                    </a:srgbClr>
                  </a:outerShdw>
                </a:effectLst>
                <a:latin typeface="Calibri" pitchFamily="34" charset="0"/>
              </a:rPr>
              <a:t>Plantilla de Visión y Alcance</a:t>
            </a:r>
            <a:endParaRPr lang="es-MX" dirty="0">
              <a:solidFill>
                <a:schemeClr val="bg1"/>
              </a:solidFill>
              <a:effectLst>
                <a:outerShdw blurRad="38100" dist="38100" dir="2700000" algn="tl">
                  <a:srgbClr val="000000">
                    <a:alpha val="43137"/>
                  </a:srgbClr>
                </a:outerShdw>
              </a:effectLst>
              <a:latin typeface="Calibri" pitchFamily="34" charset="0"/>
            </a:endParaRPr>
          </a:p>
        </p:txBody>
      </p:sp>
      <p:sp>
        <p:nvSpPr>
          <p:cNvPr id="14" name="Rounded Rectangle 13"/>
          <p:cNvSpPr/>
          <p:nvPr/>
        </p:nvSpPr>
        <p:spPr>
          <a:xfrm>
            <a:off x="3352800" y="3768370"/>
            <a:ext cx="2161053" cy="615684"/>
          </a:xfrm>
          <a:prstGeom prst="roundRect">
            <a:avLst/>
          </a:prstGeom>
          <a:gradFill>
            <a:gsLst>
              <a:gs pos="12000">
                <a:schemeClr val="accent2">
                  <a:lumMod val="50000"/>
                  <a:alpha val="87000"/>
                </a:schemeClr>
              </a:gs>
              <a:gs pos="89000">
                <a:schemeClr val="accent2">
                  <a:lumMod val="60000"/>
                  <a:lumOff val="40000"/>
                  <a:alpha val="79000"/>
                </a:schemeClr>
              </a:gs>
            </a:gsLst>
            <a:lin ang="16200000" scaled="1"/>
          </a:gradFill>
          <a:ln>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dirty="0" smtClean="0">
                <a:solidFill>
                  <a:schemeClr val="bg1"/>
                </a:solidFill>
                <a:effectLst>
                  <a:outerShdw blurRad="38100" dist="38100" dir="2700000" algn="tl">
                    <a:srgbClr val="000000">
                      <a:alpha val="43137"/>
                    </a:srgbClr>
                  </a:outerShdw>
                </a:effectLst>
                <a:latin typeface="Calibri" pitchFamily="34" charset="0"/>
              </a:rPr>
              <a:t>Apoyos de trabajo</a:t>
            </a:r>
            <a:endParaRPr lang="es-MX" dirty="0">
              <a:solidFill>
                <a:schemeClr val="bg1"/>
              </a:solidFill>
              <a:effectLst>
                <a:outerShdw blurRad="38100" dist="38100" dir="2700000" algn="tl">
                  <a:srgbClr val="000000">
                    <a:alpha val="43137"/>
                  </a:srgbClr>
                </a:outerShdw>
              </a:effectLst>
              <a:latin typeface="Calibri" pitchFamily="34" charset="0"/>
            </a:endParaRPr>
          </a:p>
        </p:txBody>
      </p:sp>
      <p:sp>
        <p:nvSpPr>
          <p:cNvPr id="15" name="Rectangle 144"/>
          <p:cNvSpPr>
            <a:spLocks noGrp="1"/>
          </p:cNvSpPr>
          <p:nvPr>
            <p:ph type="title"/>
          </p:nvPr>
        </p:nvSpPr>
        <p:spPr>
          <a:xfrm>
            <a:off x="381000" y="568325"/>
            <a:ext cx="8382000" cy="498475"/>
          </a:xfrm>
        </p:spPr>
        <p:txBody>
          <a:bodyPr>
            <a:noAutofit/>
          </a:bodyPr>
          <a:lstStyle/>
          <a:p>
            <a:pPr fontAlgn="base">
              <a:lnSpc>
                <a:spcPct val="90000"/>
              </a:lnSpc>
              <a:spcAft>
                <a:spcPct val="0"/>
              </a:spcAft>
            </a:pPr>
            <a:r>
              <a:rPr lang="es-MX" spc="-150" dirty="0" smtClean="0">
                <a:ln w="3175">
                  <a:noFill/>
                </a:ln>
                <a:gradFill>
                  <a:gsLst>
                    <a:gs pos="0">
                      <a:schemeClr val="accent1">
                        <a:lumMod val="60000"/>
                        <a:lumOff val="40000"/>
                      </a:schemeClr>
                    </a:gs>
                    <a:gs pos="36000">
                      <a:srgbClr val="C9FFFF"/>
                    </a:gs>
                    <a:gs pos="86000">
                      <a:srgbClr val="19B5FB"/>
                    </a:gs>
                  </a:gsLst>
                  <a:lin ang="0" scaled="0"/>
                </a:gradFill>
                <a:effectLst>
                  <a:outerShdw blurRad="50800" dist="38100" dir="2700000" algn="tl" rotWithShape="0">
                    <a:prstClr val="black">
                      <a:alpha val="40000"/>
                    </a:prstClr>
                  </a:outerShdw>
                </a:effectLst>
                <a:latin typeface="Segoe" pitchFamily="34" charset="0"/>
                <a:ea typeface="+mn-ea"/>
                <a:cs typeface="Arial" charset="0"/>
              </a:rPr>
              <a:t>Contenido de Oferta – Apoyo en Ventas</a:t>
            </a:r>
          </a:p>
        </p:txBody>
      </p:sp>
      <p:graphicFrame>
        <p:nvGraphicFramePr>
          <p:cNvPr id="16" name="Diagram 15"/>
          <p:cNvGraphicFramePr/>
          <p:nvPr/>
        </p:nvGraphicFramePr>
        <p:xfrm>
          <a:off x="609600" y="1524000"/>
          <a:ext cx="7848600" cy="60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ounded Rectangle 16"/>
          <p:cNvSpPr/>
          <p:nvPr/>
        </p:nvSpPr>
        <p:spPr>
          <a:xfrm>
            <a:off x="685800" y="2209800"/>
            <a:ext cx="7662672" cy="457199"/>
          </a:xfrm>
          <a:prstGeom prst="roundRect">
            <a:avLst/>
          </a:prstGeom>
          <a:gradFill>
            <a:gsLst>
              <a:gs pos="0">
                <a:schemeClr val="tx2">
                  <a:alpha val="85000"/>
                </a:schemeClr>
              </a:gs>
              <a:gs pos="72000">
                <a:schemeClr val="accent1">
                  <a:lumMod val="40000"/>
                  <a:lumOff val="60000"/>
                  <a:alpha val="79000"/>
                </a:schemeClr>
              </a:gs>
            </a:gsLst>
            <a:lin ang="16200000" scaled="1"/>
          </a:gradFill>
          <a:ln>
            <a:noFill/>
          </a:ln>
          <a:effectLst/>
          <a:scene3d>
            <a:camera prst="orthographicFront">
              <a:rot lat="0" lon="0" rev="0"/>
            </a:camera>
            <a:lightRig rig="contrasting" dir="t">
              <a:rot lat="0" lon="0" rev="78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92100" algn="ctr" defTabSz="912813">
              <a:lnSpc>
                <a:spcPct val="90000"/>
              </a:lnSpc>
              <a:spcBef>
                <a:spcPts val="0"/>
              </a:spcBef>
              <a:spcAft>
                <a:spcPts val="600"/>
              </a:spcAft>
              <a:buClr>
                <a:schemeClr val="tx2"/>
              </a:buClr>
              <a:defRPr/>
            </a:pPr>
            <a:r>
              <a:rPr lang="es-MX" sz="2400" dirty="0" smtClean="0">
                <a:solidFill>
                  <a:schemeClr val="bg1"/>
                </a:solidFill>
                <a:effectLst>
                  <a:outerShdw blurRad="38100" dist="38100" dir="2700000" algn="tl">
                    <a:srgbClr val="000000">
                      <a:alpha val="43137"/>
                    </a:srgbClr>
                  </a:outerShdw>
                </a:effectLst>
                <a:latin typeface="Calibri" pitchFamily="34" charset="0"/>
              </a:rPr>
              <a:t>Progreso de Oportunidad</a:t>
            </a:r>
            <a:endParaRPr lang="es-MX" sz="2400" dirty="0">
              <a:solidFill>
                <a:schemeClr val="bg1"/>
              </a:solidFill>
              <a:effectLst>
                <a:outerShdw blurRad="38100" dist="38100" dir="2700000" algn="tl">
                  <a:srgbClr val="000000">
                    <a:alpha val="43137"/>
                  </a:srgbClr>
                </a:outerShdw>
              </a:effectLst>
              <a:latin typeface="Calibri" pitchFamily="34" charset="0"/>
            </a:endParaRPr>
          </a:p>
        </p:txBody>
      </p:sp>
      <p:pic>
        <p:nvPicPr>
          <p:cNvPr id="18" name="Picture 2" descr="C:\Users\mamolina\Documents\DVD_32_DISK_1\Clip_Installer\DVD_ART\Artwork_Imagery\HARDWARE_IMAGERY\Illustration - Misc Hardware\Windows Vista Illustration Icons\Saved Organize.png"/>
          <p:cNvPicPr>
            <a:picLocks noChangeAspect="1" noChangeArrowheads="1"/>
          </p:cNvPicPr>
          <p:nvPr/>
        </p:nvPicPr>
        <p:blipFill>
          <a:blip r:embed="rId6"/>
          <a:srcRect/>
          <a:stretch>
            <a:fillRect/>
          </a:stretch>
        </p:blipFill>
        <p:spPr bwMode="auto">
          <a:xfrm>
            <a:off x="7772400" y="5334000"/>
            <a:ext cx="1066800" cy="1066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3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3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30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RectangleShape"/>
  <p:tag name="THINKCELLSHAPEDONOTDELETE" val="pIG3ELwBAwEGgOyL60fQrxA"/>
</p:tagLst>
</file>

<file path=ppt/tags/tag2.xml><?xml version="1.0" encoding="utf-8"?>
<p:tagLst xmlns:a="http://schemas.openxmlformats.org/drawingml/2006/main" xmlns:r="http://schemas.openxmlformats.org/officeDocument/2006/relationships" xmlns:p="http://schemas.openxmlformats.org/presentationml/2006/main">
  <p:tag name="NAME" val="RectangleShape"/>
  <p:tag name="THINKCELLSHAPEDONOTDELETE" val="p9se195wwKUq4fxaiOvUv4w"/>
</p:tagLst>
</file>

<file path=ppt/tags/tag3.xml><?xml version="1.0" encoding="utf-8"?>
<p:tagLst xmlns:a="http://schemas.openxmlformats.org/drawingml/2006/main" xmlns:r="http://schemas.openxmlformats.org/officeDocument/2006/relationships" xmlns:p="http://schemas.openxmlformats.org/presentationml/2006/main">
  <p:tag name="NAME" val="RectangleShape"/>
  <p:tag name="THINKCELLSHAPEDONOTDELETE" val="p9se195wwKUq4fxaiOvUv4w"/>
</p:tagLst>
</file>

<file path=ppt/tags/tag4.xml><?xml version="1.0" encoding="utf-8"?>
<p:tagLst xmlns:a="http://schemas.openxmlformats.org/drawingml/2006/main" xmlns:r="http://schemas.openxmlformats.org/officeDocument/2006/relationships" xmlns:p="http://schemas.openxmlformats.org/presentationml/2006/main">
  <p:tag name="NAME" val="RectangleShape"/>
  <p:tag name="THINKCELLSHAPEDONOTDELETE" val="p9se195wwKUq4fxaiOvUv4w"/>
</p:tagLst>
</file>

<file path=ppt/tags/tag5.xml><?xml version="1.0" encoding="utf-8"?>
<p:tagLst xmlns:a="http://schemas.openxmlformats.org/drawingml/2006/main" xmlns:r="http://schemas.openxmlformats.org/officeDocument/2006/relationships" xmlns:p="http://schemas.openxmlformats.org/presentationml/2006/main">
  <p:tag name="NAME" val="RectangleShape"/>
  <p:tag name="THINKCELLSHAPEDONOTDELETE" val="p9se195wwKUq4fxaiOvUv4w"/>
</p:tagLst>
</file>

<file path=ppt/tags/tag6.xml><?xml version="1.0" encoding="utf-8"?>
<p:tagLst xmlns:a="http://schemas.openxmlformats.org/drawingml/2006/main" xmlns:r="http://schemas.openxmlformats.org/officeDocument/2006/relationships" xmlns:p="http://schemas.openxmlformats.org/presentationml/2006/main">
  <p:tag name="NAME" val="RectangleShape"/>
  <p:tag name="THINKCELLSHAPEDONOTDELETE" val="p9se195wwKUq4fxaiOvUv4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1065</Words>
  <Application>Microsoft Office PowerPoint</Application>
  <PresentationFormat>On-screen Show (4:3)</PresentationFormat>
  <Paragraphs>213</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Programa Socios de Negocio MCS FY09</vt:lpstr>
      <vt:lpstr>Alineación de Servicios con Socios</vt:lpstr>
      <vt:lpstr>Objetivos FY09</vt:lpstr>
      <vt:lpstr>Ajustes al Programa</vt:lpstr>
      <vt:lpstr>Services Lines</vt:lpstr>
      <vt:lpstr>Lineas de Servicios</vt:lpstr>
      <vt:lpstr>Contenido de Oferta – Material de Entrega</vt:lpstr>
      <vt:lpstr>Contenido de Oferta – Apoyo en Ventas</vt:lpstr>
      <vt:lpstr>Partes de un offering</vt:lpstr>
      <vt:lpstr>Slide 11</vt:lpstr>
      <vt:lpstr>Presentación del Programa FY09</vt:lpstr>
      <vt:lpstr>Segmentación de Socios MCS</vt:lpstr>
      <vt:lpstr>Areas de Desarrollo</vt:lpstr>
      <vt:lpstr>Requisitos</vt:lpstr>
      <vt:lpstr>Programa de Socios MCS FY09</vt:lpstr>
      <vt:lpstr>Oferta 1: Formación &amp; Asesoria</vt:lpstr>
      <vt:lpstr>Oferta 2: Service Line Adopters</vt:lpstr>
      <vt:lpstr>Oferta 3: Relationship</vt:lpstr>
      <vt:lpstr>Slide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v-lucard</dc:creator>
  <cp:lastModifiedBy>mamolina</cp:lastModifiedBy>
  <cp:revision>33</cp:revision>
  <dcterms:created xsi:type="dcterms:W3CDTF">2008-08-28T03:57:12Z</dcterms:created>
  <dcterms:modified xsi:type="dcterms:W3CDTF">2008-09-12T16:54:37Z</dcterms:modified>
</cp:coreProperties>
</file>