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4"/>
  </p:sldMasterIdLst>
  <p:notesMasterIdLst>
    <p:notesMasterId r:id="rId35"/>
  </p:notesMasterIdLst>
  <p:sldIdLst>
    <p:sldId id="340" r:id="rId5"/>
    <p:sldId id="368" r:id="rId6"/>
    <p:sldId id="369" r:id="rId7"/>
    <p:sldId id="370" r:id="rId8"/>
    <p:sldId id="371" r:id="rId9"/>
    <p:sldId id="372" r:id="rId10"/>
    <p:sldId id="373" r:id="rId11"/>
    <p:sldId id="374" r:id="rId12"/>
    <p:sldId id="375" r:id="rId13"/>
    <p:sldId id="392" r:id="rId14"/>
    <p:sldId id="376" r:id="rId15"/>
    <p:sldId id="314" r:id="rId16"/>
    <p:sldId id="377" r:id="rId17"/>
    <p:sldId id="378" r:id="rId18"/>
    <p:sldId id="379" r:id="rId19"/>
    <p:sldId id="380" r:id="rId20"/>
    <p:sldId id="267" r:id="rId21"/>
    <p:sldId id="305" r:id="rId22"/>
    <p:sldId id="317" r:id="rId23"/>
    <p:sldId id="381" r:id="rId24"/>
    <p:sldId id="382" r:id="rId25"/>
    <p:sldId id="383" r:id="rId26"/>
    <p:sldId id="384" r:id="rId27"/>
    <p:sldId id="385" r:id="rId28"/>
    <p:sldId id="386" r:id="rId29"/>
    <p:sldId id="387" r:id="rId30"/>
    <p:sldId id="388" r:id="rId31"/>
    <p:sldId id="339" r:id="rId32"/>
    <p:sldId id="390" r:id="rId33"/>
    <p:sldId id="391" r:id="rId34"/>
  </p:sldIdLst>
  <p:sldSz cx="9144000" cy="6858000" type="screen4x3"/>
  <p:notesSz cx="7019925" cy="9305925"/>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ijkema" initials="a" lastIdx="9" clrIdx="0"/>
  <p:cmAuthor id="1" name="Laurence Verriest (Intl Vendor)" initials="LV(V" lastIdx="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xmlns:mc="http://schemas.openxmlformats.org/markup-compatibility/2006" xmlns:a14="http://schemas.microsoft.com/office/drawing/2010/main" val="0000FF" mc:Ignorable=""/>
    <a:srgbClr xmlns:mc="http://schemas.openxmlformats.org/markup-compatibility/2006" xmlns:a14="http://schemas.microsoft.com/office/drawing/2010/main" val="FFFFFF" mc:Ignorable=""/>
    <a:srgbClr xmlns:mc="http://schemas.openxmlformats.org/markup-compatibility/2006" xmlns:a14="http://schemas.microsoft.com/office/drawing/2010/main" val="60B5FF" mc:Ignorable=""/>
    <a:srgbClr xmlns:mc="http://schemas.openxmlformats.org/markup-compatibility/2006" xmlns:a14="http://schemas.microsoft.com/office/drawing/2010/main" val="13B5FF" mc:Ignorable=""/>
    <a:srgbClr xmlns:mc="http://schemas.openxmlformats.org/markup-compatibility/2006" xmlns:a14="http://schemas.microsoft.com/office/drawing/2010/main" val="D3A82D"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4" autoAdjust="0"/>
    <p:restoredTop sz="75439" autoAdjust="0"/>
  </p:normalViewPr>
  <p:slideViewPr>
    <p:cSldViewPr>
      <p:cViewPr varScale="1">
        <p:scale>
          <a:sx n="43" d="100"/>
          <a:sy n="43" d="100"/>
        </p:scale>
        <p:origin x="-1386" y="-90"/>
      </p:cViewPr>
      <p:guideLst>
        <p:guide orient="horz" pos="2160"/>
        <p:guide pos="2880"/>
      </p:guideLst>
    </p:cSldViewPr>
  </p:slideViewPr>
  <p:outlineViewPr>
    <p:cViewPr>
      <p:scale>
        <a:sx n="33" d="100"/>
        <a:sy n="33" d="100"/>
      </p:scale>
      <p:origin x="48" y="931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nl-BE"/>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0164614D-C992-4AC1-B81A-C74229C14828}" type="datetimeFigureOut">
              <a:rPr lang="nl-BE" smtClean="0"/>
              <a:pPr/>
              <a:t>9/02/2010</a:t>
            </a:fld>
            <a:endParaRPr lang="nl-BE"/>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nl-BE"/>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nl-BE"/>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36245A31-B1BF-493C-A54F-91ABD9F2A5A1}" type="slidenum">
              <a:rPr lang="nl-BE" smtClean="0"/>
              <a:pPr/>
              <a:t>‹#›</a:t>
            </a:fld>
            <a:endParaRPr lang="nl-BE"/>
          </a:p>
        </p:txBody>
      </p:sp>
    </p:spTree>
    <p:extLst>
      <p:ext uri="{BB962C8B-B14F-4D97-AF65-F5344CB8AC3E}">
        <p14:creationId xmlns:p14="http://schemas.microsoft.com/office/powerpoint/2010/main" val="1455299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Parlez</a:t>
            </a:r>
            <a:r>
              <a:rPr lang="en-US" dirty="0" smtClean="0"/>
              <a:t> de </a:t>
            </a:r>
            <a:r>
              <a:rPr lang="en-US" dirty="0" err="1" smtClean="0"/>
              <a:t>vous</a:t>
            </a:r>
            <a:r>
              <a:rPr lang="en-US" dirty="0" smtClean="0"/>
              <a:t>: </a:t>
            </a:r>
          </a:p>
          <a:p>
            <a:pPr marL="174913" indent="-174913">
              <a:buFontTx/>
              <a:buChar char="-"/>
            </a:pPr>
            <a:r>
              <a:rPr lang="en-US" dirty="0" smtClean="0"/>
              <a:t>Qui </a:t>
            </a:r>
            <a:r>
              <a:rPr lang="en-US" dirty="0" err="1" smtClean="0"/>
              <a:t>êtes-vous</a:t>
            </a:r>
            <a:r>
              <a:rPr lang="en-US" dirty="0" smtClean="0"/>
              <a:t> ?</a:t>
            </a:r>
          </a:p>
          <a:p>
            <a:pPr marL="174913" indent="-174913">
              <a:buFontTx/>
              <a:buChar char="-"/>
            </a:pPr>
            <a:r>
              <a:rPr lang="en-US" dirty="0" err="1" smtClean="0"/>
              <a:t>Ce</a:t>
            </a:r>
            <a:r>
              <a:rPr lang="en-US" dirty="0" smtClean="0"/>
              <a:t> </a:t>
            </a:r>
            <a:r>
              <a:rPr lang="en-US" dirty="0" err="1" smtClean="0"/>
              <a:t>que</a:t>
            </a:r>
            <a:r>
              <a:rPr lang="en-US" dirty="0" smtClean="0"/>
              <a:t> </a:t>
            </a:r>
            <a:r>
              <a:rPr lang="en-US" dirty="0" err="1" smtClean="0"/>
              <a:t>vous</a:t>
            </a:r>
            <a:r>
              <a:rPr lang="en-US" dirty="0" smtClean="0"/>
              <a:t> </a:t>
            </a:r>
            <a:r>
              <a:rPr lang="en-US" dirty="0" err="1" smtClean="0"/>
              <a:t>étiez</a:t>
            </a:r>
            <a:r>
              <a:rPr lang="en-US" dirty="0" smtClean="0"/>
              <a:t> </a:t>
            </a:r>
            <a:r>
              <a:rPr lang="en-US" dirty="0" err="1" smtClean="0"/>
              <a:t>quand</a:t>
            </a:r>
            <a:r>
              <a:rPr lang="en-US" dirty="0" smtClean="0"/>
              <a:t> </a:t>
            </a:r>
            <a:r>
              <a:rPr lang="en-US" dirty="0" err="1" smtClean="0"/>
              <a:t>vous</a:t>
            </a:r>
            <a:r>
              <a:rPr lang="en-US" dirty="0" smtClean="0"/>
              <a:t> </a:t>
            </a:r>
            <a:r>
              <a:rPr lang="en-US" dirty="0" err="1" smtClean="0"/>
              <a:t>étiez</a:t>
            </a:r>
            <a:r>
              <a:rPr lang="en-US" dirty="0" smtClean="0"/>
              <a:t> un enfant ?</a:t>
            </a:r>
          </a:p>
          <a:p>
            <a:pPr marL="174913" indent="-174913">
              <a:buFontTx/>
              <a:buChar char="-"/>
            </a:pPr>
            <a:r>
              <a:rPr lang="en-US" dirty="0" err="1" smtClean="0"/>
              <a:t>Pourquoi</a:t>
            </a:r>
            <a:r>
              <a:rPr lang="en-US" dirty="0" smtClean="0"/>
              <a:t> </a:t>
            </a:r>
            <a:r>
              <a:rPr lang="en-US" dirty="0" err="1" smtClean="0"/>
              <a:t>vous</a:t>
            </a:r>
            <a:r>
              <a:rPr lang="en-US" dirty="0" smtClean="0"/>
              <a:t> </a:t>
            </a:r>
            <a:r>
              <a:rPr lang="en-US" dirty="0" err="1" smtClean="0"/>
              <a:t>êtes</a:t>
            </a:r>
            <a:r>
              <a:rPr lang="en-US" dirty="0" smtClean="0"/>
              <a:t> </a:t>
            </a:r>
            <a:r>
              <a:rPr lang="en-US" dirty="0" err="1" smtClean="0"/>
              <a:t>ici</a:t>
            </a:r>
            <a:r>
              <a:rPr lang="en-US" dirty="0" smtClean="0"/>
              <a:t> </a:t>
            </a:r>
          </a:p>
          <a:p>
            <a:pPr marL="174913" indent="-174913">
              <a:buFontTx/>
              <a:buChar char="-"/>
            </a:pPr>
            <a:r>
              <a:rPr lang="en-US" dirty="0" err="1" smtClean="0"/>
              <a:t>Ce</a:t>
            </a:r>
            <a:r>
              <a:rPr lang="en-US" dirty="0" smtClean="0"/>
              <a:t> </a:t>
            </a:r>
            <a:r>
              <a:rPr lang="en-US" dirty="0" err="1" smtClean="0"/>
              <a:t>qu’est</a:t>
            </a:r>
            <a:r>
              <a:rPr lang="en-US" dirty="0" smtClean="0"/>
              <a:t> Microsoft </a:t>
            </a:r>
          </a:p>
          <a:p>
            <a:pPr marL="174913" indent="-174913">
              <a:buFontTx/>
              <a:buChar char="-"/>
            </a:pPr>
            <a:r>
              <a:rPr lang="en-US" dirty="0" err="1" smtClean="0"/>
              <a:t>Pourquoi</a:t>
            </a:r>
            <a:r>
              <a:rPr lang="en-US" dirty="0" smtClean="0"/>
              <a:t> </a:t>
            </a:r>
            <a:r>
              <a:rPr lang="en-US" dirty="0" err="1" smtClean="0"/>
              <a:t>parler</a:t>
            </a:r>
            <a:r>
              <a:rPr lang="en-US" dirty="0" smtClean="0"/>
              <a:t> </a:t>
            </a:r>
            <a:r>
              <a:rPr lang="en-US" dirty="0" err="1" smtClean="0"/>
              <a:t>d’Internet</a:t>
            </a:r>
            <a:r>
              <a:rPr lang="en-US" dirty="0" smtClean="0"/>
              <a:t> </a:t>
            </a:r>
          </a:p>
          <a:p>
            <a:pPr marL="174913" indent="-174913">
              <a:buFontTx/>
              <a:buChar char="-"/>
            </a:pPr>
            <a:endParaRPr lang="en-US" dirty="0" smtClean="0"/>
          </a:p>
          <a:p>
            <a:r>
              <a:rPr lang="en-US" dirty="0" smtClean="0">
                <a:sym typeface="Wingdings" pitchFamily="2" charset="2"/>
              </a:rPr>
              <a:t>Et </a:t>
            </a:r>
            <a:r>
              <a:rPr lang="en-US" dirty="0" err="1" smtClean="0">
                <a:sym typeface="Wingdings" pitchFamily="2" charset="2"/>
              </a:rPr>
              <a:t>posez</a:t>
            </a:r>
            <a:r>
              <a:rPr lang="en-US" dirty="0" smtClean="0">
                <a:sym typeface="Wingdings" pitchFamily="2" charset="2"/>
              </a:rPr>
              <a:t> </a:t>
            </a:r>
            <a:r>
              <a:rPr lang="en-US" dirty="0" err="1" smtClean="0">
                <a:sym typeface="Wingdings" pitchFamily="2" charset="2"/>
              </a:rPr>
              <a:t>quelques</a:t>
            </a:r>
            <a:r>
              <a:rPr lang="en-US" dirty="0" smtClean="0">
                <a:sym typeface="Wingdings" pitchFamily="2" charset="2"/>
              </a:rPr>
              <a:t> questions pour </a:t>
            </a:r>
            <a:r>
              <a:rPr lang="en-US" dirty="0" err="1" smtClean="0">
                <a:sym typeface="Wingdings" pitchFamily="2" charset="2"/>
              </a:rPr>
              <a:t>connaitre</a:t>
            </a:r>
            <a:r>
              <a:rPr lang="en-US" dirty="0" smtClean="0">
                <a:sym typeface="Wingdings" pitchFamily="2" charset="2"/>
              </a:rPr>
              <a:t> les </a:t>
            </a:r>
            <a:r>
              <a:rPr lang="en-US" dirty="0" err="1" smtClean="0">
                <a:sym typeface="Wingdings" pitchFamily="2" charset="2"/>
              </a:rPr>
              <a:t>enfants</a:t>
            </a:r>
            <a:r>
              <a:rPr lang="en-US" dirty="0" smtClean="0">
                <a:sym typeface="Wingdings" pitchFamily="2" charset="2"/>
              </a:rPr>
              <a:t> </a:t>
            </a:r>
          </a:p>
          <a:p>
            <a:endParaRPr lang="nl-BE" dirty="0"/>
          </a:p>
        </p:txBody>
      </p:sp>
      <p:sp>
        <p:nvSpPr>
          <p:cNvPr id="4" name="Slide Number Placeholder 3"/>
          <p:cNvSpPr>
            <a:spLocks noGrp="1"/>
          </p:cNvSpPr>
          <p:nvPr>
            <p:ph type="sldNum" sz="quarter" idx="10"/>
          </p:nvPr>
        </p:nvSpPr>
        <p:spPr/>
        <p:txBody>
          <a:bodyPr/>
          <a:lstStyle/>
          <a:p>
            <a:fld id="{36245A31-B1BF-493C-A54F-91ABD9F2A5A1}" type="slidenum">
              <a:rPr lang="nl-BE" smtClean="0"/>
              <a:pPr/>
              <a:t>2</a:t>
            </a:fld>
            <a:endParaRPr lang="nl-B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245A31-B1BF-493C-A54F-91ABD9F2A5A1}" type="slidenum">
              <a:rPr lang="nl-BE" smtClean="0"/>
              <a:pPr/>
              <a:t>12</a:t>
            </a:fld>
            <a:endParaRPr lang="nl-BE"/>
          </a:p>
        </p:txBody>
      </p:sp>
    </p:spTree>
    <p:extLst>
      <p:ext uri="{BB962C8B-B14F-4D97-AF65-F5344CB8AC3E}">
        <p14:creationId xmlns:p14="http://schemas.microsoft.com/office/powerpoint/2010/main" val="1085615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Segoe Print" pitchFamily="2" charset="0"/>
              <a:buNone/>
            </a:pPr>
            <a:r>
              <a:rPr lang="en-US" dirty="0" err="1" smtClean="0"/>
              <a:t>Trucs</a:t>
            </a:r>
            <a:r>
              <a:rPr lang="en-US" dirty="0" smtClean="0"/>
              <a:t> pour surfer </a:t>
            </a:r>
            <a:r>
              <a:rPr lang="en-US" dirty="0" err="1" smtClean="0"/>
              <a:t>sur</a:t>
            </a:r>
            <a:r>
              <a:rPr lang="en-US" dirty="0" smtClean="0"/>
              <a:t> Internet</a:t>
            </a:r>
            <a:endParaRPr lang="en-GB" b="1" dirty="0" smtClean="0">
              <a:cs typeface="Andalus" pitchFamily="18" charset="-78"/>
            </a:endParaRPr>
          </a:p>
        </p:txBody>
      </p:sp>
      <p:sp>
        <p:nvSpPr>
          <p:cNvPr id="4" name="Slide Number Placeholder 3"/>
          <p:cNvSpPr>
            <a:spLocks noGrp="1"/>
          </p:cNvSpPr>
          <p:nvPr>
            <p:ph type="sldNum" sz="quarter" idx="10"/>
          </p:nvPr>
        </p:nvSpPr>
        <p:spPr/>
        <p:txBody>
          <a:bodyPr/>
          <a:lstStyle/>
          <a:p>
            <a:fld id="{36245A31-B1BF-493C-A54F-91ABD9F2A5A1}" type="slidenum">
              <a:rPr lang="nl-BE" smtClean="0"/>
              <a:pPr/>
              <a:t>13</a:t>
            </a:fld>
            <a:endParaRPr lang="nl-B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3" name="Notes Placeholder 2"/>
          <p:cNvSpPr>
            <a:spLocks noGrp="1"/>
          </p:cNvSpPr>
          <p:nvPr>
            <p:ph type="body" idx="1"/>
          </p:nvPr>
        </p:nvSpPr>
        <p:spPr/>
        <p:txBody>
          <a:bodyPr>
            <a:normAutofit fontScale="70000" lnSpcReduction="20000"/>
          </a:bodyPr>
          <a:lstStyle/>
          <a:p>
            <a:pPr>
              <a:defRPr/>
            </a:pPr>
            <a:r>
              <a:rPr lang="en-GB" b="1" noProof="0" dirty="0" smtClean="0"/>
              <a:t>Q&amp;A:</a:t>
            </a:r>
            <a:r>
              <a:rPr lang="en-GB" b="1" baseline="0" noProof="0" dirty="0" smtClean="0"/>
              <a:t> </a:t>
            </a:r>
            <a:r>
              <a:rPr lang="en-GB" noProof="0" dirty="0" err="1" smtClean="0"/>
              <a:t>Chattez-vous</a:t>
            </a:r>
            <a:r>
              <a:rPr lang="en-GB" noProof="0" dirty="0" smtClean="0"/>
              <a:t> </a:t>
            </a:r>
            <a:r>
              <a:rPr lang="en-GB" noProof="0" dirty="0" err="1" smtClean="0"/>
              <a:t>souvent</a:t>
            </a:r>
            <a:r>
              <a:rPr lang="en-GB" noProof="0" dirty="0" smtClean="0"/>
              <a:t> ? </a:t>
            </a:r>
            <a:r>
              <a:rPr lang="en-GB" noProof="0" dirty="0" err="1" smtClean="0"/>
              <a:t>Longtemps</a:t>
            </a:r>
            <a:r>
              <a:rPr lang="en-GB" noProof="0" dirty="0" smtClean="0"/>
              <a:t> ? Avec qui </a:t>
            </a:r>
            <a:r>
              <a:rPr lang="en-GB" baseline="0" noProof="0" dirty="0" smtClean="0"/>
              <a:t>? Via </a:t>
            </a:r>
            <a:r>
              <a:rPr lang="en-GB" baseline="0" noProof="0" dirty="0" err="1" smtClean="0"/>
              <a:t>quels</a:t>
            </a:r>
            <a:r>
              <a:rPr lang="en-GB" baseline="0" noProof="0" dirty="0" smtClean="0"/>
              <a:t> programmes ? </a:t>
            </a:r>
            <a:r>
              <a:rPr lang="en-GB" baseline="0" noProof="0" dirty="0" err="1" smtClean="0"/>
              <a:t>Est-ce</a:t>
            </a:r>
            <a:r>
              <a:rPr lang="en-GB" baseline="0" noProof="0" dirty="0" smtClean="0"/>
              <a:t> </a:t>
            </a:r>
            <a:r>
              <a:rPr lang="en-GB" baseline="0" noProof="0" dirty="0" err="1" smtClean="0"/>
              <a:t>que</a:t>
            </a:r>
            <a:r>
              <a:rPr lang="en-GB" baseline="0" noProof="0" dirty="0" smtClean="0"/>
              <a:t> </a:t>
            </a:r>
            <a:r>
              <a:rPr lang="en-GB" baseline="0" noProof="0" dirty="0" err="1" smtClean="0"/>
              <a:t>vous</a:t>
            </a:r>
            <a:r>
              <a:rPr lang="en-GB" baseline="0" noProof="0" dirty="0" smtClean="0"/>
              <a:t> </a:t>
            </a:r>
            <a:r>
              <a:rPr lang="en-GB" baseline="0" noProof="0" dirty="0" err="1" smtClean="0"/>
              <a:t>utilisez</a:t>
            </a:r>
            <a:r>
              <a:rPr lang="en-GB" baseline="0" noProof="0" dirty="0" smtClean="0"/>
              <a:t> </a:t>
            </a:r>
            <a:r>
              <a:rPr lang="en-GB" baseline="0" noProof="0" dirty="0" err="1" smtClean="0"/>
              <a:t>une</a:t>
            </a:r>
            <a:r>
              <a:rPr lang="en-GB" baseline="0" noProof="0" dirty="0" smtClean="0"/>
              <a:t> webcam ? </a:t>
            </a:r>
            <a:endParaRPr lang="en-GB" noProof="0" dirty="0" smtClean="0"/>
          </a:p>
          <a:p>
            <a:pPr>
              <a:lnSpc>
                <a:spcPct val="150000"/>
              </a:lnSpc>
              <a:defRPr/>
            </a:pPr>
            <a:endPar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endParaRPr>
          </a:p>
          <a:p>
            <a:pPr>
              <a:lnSpc>
                <a:spcPct val="150000"/>
              </a:lnSpc>
              <a:defRPr/>
            </a:pP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CHATTEZ</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SEULEMENT AVEC LES PERSONNES QUE VOUS CONNAISSEZ !!</a:t>
            </a:r>
            <a:endPar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endParaRPr>
          </a:p>
          <a:p>
            <a:pPr>
              <a:lnSpc>
                <a:spcPct val="150000"/>
              </a:lnSpc>
              <a:defRPr/>
            </a:pP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Dans</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le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monde</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en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ligne</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vous</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avez</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des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amis</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que</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vous</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n’avez</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jamais</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rencontrés</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dans</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la vie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réelle</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Ils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peuvent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être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super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sympas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mais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vous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ne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savez</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qui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ils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sont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vraiment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Une</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chouette</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fille</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sur</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le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chat”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peut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être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un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vieil</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homme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ennuyeux</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Même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après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avoir</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discuté</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très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longtemps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et de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nombreuses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fois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avec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votre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ami</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il</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sera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toujours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un inconnu à qui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vous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ne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devez</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jamais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donner</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des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informations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confidentielles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comme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le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numéro</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de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téléphone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votre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adresse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ou</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des photos. </a:t>
            </a:r>
          </a:p>
          <a:p>
            <a:pPr>
              <a:lnSpc>
                <a:spcPct val="150000"/>
              </a:lnSpc>
              <a:defRPr/>
            </a:pPr>
            <a:r>
              <a:rPr lang="en-GB" dirty="0" smtClean="0"/>
              <a:t>Ne </a:t>
            </a:r>
            <a:r>
              <a:rPr lang="en-GB" dirty="0" err="1" smtClean="0"/>
              <a:t>rencontrez</a:t>
            </a:r>
            <a:r>
              <a:rPr lang="en-GB" dirty="0" smtClean="0"/>
              <a:t> </a:t>
            </a:r>
            <a:r>
              <a:rPr lang="en-GB" dirty="0" err="1" smtClean="0"/>
              <a:t>personne</a:t>
            </a:r>
            <a:r>
              <a:rPr lang="en-GB" dirty="0" smtClean="0"/>
              <a:t> </a:t>
            </a:r>
            <a:r>
              <a:rPr lang="en-GB" dirty="0" err="1" smtClean="0"/>
              <a:t>que</a:t>
            </a:r>
            <a:r>
              <a:rPr lang="en-GB" dirty="0" smtClean="0"/>
              <a:t> </a:t>
            </a:r>
            <a:r>
              <a:rPr lang="en-GB" dirty="0" err="1" smtClean="0"/>
              <a:t>vous</a:t>
            </a:r>
            <a:r>
              <a:rPr lang="en-GB" dirty="0" smtClean="0"/>
              <a:t> </a:t>
            </a:r>
            <a:r>
              <a:rPr lang="en-GB" dirty="0" err="1" smtClean="0"/>
              <a:t>avez</a:t>
            </a:r>
            <a:r>
              <a:rPr lang="en-GB" dirty="0" smtClean="0"/>
              <a:t> </a:t>
            </a:r>
            <a:r>
              <a:rPr lang="en-GB" dirty="0" err="1" smtClean="0"/>
              <a:t>connu</a:t>
            </a:r>
            <a:r>
              <a:rPr lang="en-GB" dirty="0" smtClean="0"/>
              <a:t> par le chat. Si </a:t>
            </a:r>
            <a:r>
              <a:rPr lang="en-GB" dirty="0" err="1" smtClean="0"/>
              <a:t>vous</a:t>
            </a:r>
            <a:r>
              <a:rPr lang="en-GB" dirty="0" smtClean="0"/>
              <a:t> </a:t>
            </a:r>
            <a:r>
              <a:rPr lang="en-GB" dirty="0" err="1" smtClean="0"/>
              <a:t>souhaitez</a:t>
            </a:r>
            <a:r>
              <a:rPr lang="en-GB" dirty="0" smtClean="0"/>
              <a:t> </a:t>
            </a:r>
            <a:r>
              <a:rPr lang="en-GB" dirty="0" err="1" smtClean="0"/>
              <a:t>rencontrer</a:t>
            </a:r>
            <a:r>
              <a:rPr lang="en-GB" dirty="0" smtClean="0"/>
              <a:t> un </a:t>
            </a:r>
            <a:r>
              <a:rPr lang="en-GB" dirty="0" err="1" smtClean="0"/>
              <a:t>ami</a:t>
            </a:r>
            <a:r>
              <a:rPr lang="en-GB" dirty="0" smtClean="0"/>
              <a:t> </a:t>
            </a:r>
            <a:r>
              <a:rPr lang="en-GB" dirty="0" err="1" smtClean="0"/>
              <a:t>virtuel</a:t>
            </a:r>
            <a:r>
              <a:rPr lang="en-GB" dirty="0" smtClean="0"/>
              <a:t>, </a:t>
            </a:r>
            <a:r>
              <a:rPr lang="en-GB" dirty="0" err="1" smtClean="0"/>
              <a:t>demandez</a:t>
            </a:r>
            <a:r>
              <a:rPr lang="en-GB" dirty="0" smtClean="0"/>
              <a:t> à </a:t>
            </a:r>
            <a:r>
              <a:rPr lang="en-GB" dirty="0" err="1" smtClean="0"/>
              <a:t>vos</a:t>
            </a:r>
            <a:r>
              <a:rPr lang="en-GB" dirty="0" smtClean="0"/>
              <a:t> parents de </a:t>
            </a:r>
            <a:r>
              <a:rPr lang="en-GB" dirty="0" err="1" smtClean="0"/>
              <a:t>vous</a:t>
            </a:r>
            <a:r>
              <a:rPr lang="en-GB" dirty="0" smtClean="0"/>
              <a:t> </a:t>
            </a:r>
            <a:r>
              <a:rPr lang="en-GB" dirty="0" err="1" smtClean="0"/>
              <a:t>accompagner</a:t>
            </a:r>
            <a:r>
              <a:rPr lang="en-GB" dirty="0" smtClean="0"/>
              <a:t>. </a:t>
            </a:r>
            <a:endPar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endParaRPr>
          </a:p>
          <a:p>
            <a:pPr>
              <a:lnSpc>
                <a:spcPct val="150000"/>
              </a:lnSpc>
              <a:defRPr/>
            </a:pPr>
            <a:endParaRPr lang="en-GB" dirty="0" smtClean="0">
              <a:effectLst>
                <a:outerShdw blurRad="38100" dist="38100" dir="2700000" algn="tl">
                  <a:srgbClr xmlns:mc="http://schemas.openxmlformats.org/markup-compatibility/2006" xmlns:a14="http://schemas.microsoft.com/office/drawing/2010/main" val="000000" mc:Ignorable="">
                    <a:alpha val="43137"/>
                  </a:srgbClr>
                </a:outerShdw>
              </a:effectLst>
            </a:endParaRPr>
          </a:p>
          <a:p>
            <a:pPr>
              <a:lnSpc>
                <a:spcPct val="150000"/>
              </a:lnSpc>
              <a:defRPr/>
            </a:pPr>
            <a:r>
              <a:rPr lang="en-GB" dirty="0" smtClean="0"/>
              <a:t>Ne laissez </a:t>
            </a:r>
            <a:r>
              <a:rPr lang="en-GB" dirty="0" err="1" smtClean="0"/>
              <a:t>personne</a:t>
            </a:r>
            <a:r>
              <a:rPr lang="en-GB" dirty="0" smtClean="0"/>
              <a:t> </a:t>
            </a:r>
            <a:r>
              <a:rPr lang="en-GB" dirty="0" err="1" smtClean="0"/>
              <a:t>vous</a:t>
            </a:r>
            <a:r>
              <a:rPr lang="en-GB" dirty="0" smtClean="0"/>
              <a:t> </a:t>
            </a:r>
            <a:r>
              <a:rPr lang="en-GB" dirty="0" err="1" smtClean="0"/>
              <a:t>mettre</a:t>
            </a:r>
            <a:r>
              <a:rPr lang="en-GB" dirty="0" smtClean="0"/>
              <a:t> </a:t>
            </a:r>
            <a:r>
              <a:rPr lang="en-GB" dirty="0" err="1" smtClean="0"/>
              <a:t>sous</a:t>
            </a:r>
            <a:r>
              <a:rPr lang="en-GB" dirty="0" smtClean="0"/>
              <a:t> </a:t>
            </a:r>
            <a:r>
              <a:rPr lang="en-GB" dirty="0" err="1" smtClean="0"/>
              <a:t>pression</a:t>
            </a:r>
            <a:r>
              <a:rPr lang="en-GB" dirty="0" smtClean="0"/>
              <a:t>. </a:t>
            </a:r>
            <a:r>
              <a:rPr lang="en-GB" dirty="0" err="1" smtClean="0"/>
              <a:t>Vous</a:t>
            </a:r>
            <a:r>
              <a:rPr lang="en-GB" dirty="0" smtClean="0"/>
              <a:t> </a:t>
            </a:r>
            <a:r>
              <a:rPr lang="en-GB" dirty="0" err="1" smtClean="0"/>
              <a:t>pouvez</a:t>
            </a:r>
            <a:r>
              <a:rPr lang="en-GB" dirty="0" smtClean="0"/>
              <a:t> </a:t>
            </a:r>
            <a:r>
              <a:rPr lang="en-GB" dirty="0" err="1" smtClean="0"/>
              <a:t>toujours</a:t>
            </a:r>
            <a:r>
              <a:rPr lang="en-GB" dirty="0" smtClean="0"/>
              <a:t> </a:t>
            </a:r>
            <a:r>
              <a:rPr lang="en-GB" dirty="0" err="1" smtClean="0"/>
              <a:t>utiliser</a:t>
            </a:r>
            <a:r>
              <a:rPr lang="en-GB" dirty="0" smtClean="0"/>
              <a:t> la webcam </a:t>
            </a:r>
            <a:r>
              <a:rPr lang="en-GB" dirty="0" err="1" smtClean="0"/>
              <a:t>comme</a:t>
            </a:r>
            <a:r>
              <a:rPr lang="en-GB" dirty="0" smtClean="0"/>
              <a:t> </a:t>
            </a:r>
            <a:r>
              <a:rPr lang="en-GB" dirty="0" err="1" smtClean="0"/>
              <a:t>une</a:t>
            </a:r>
            <a:r>
              <a:rPr lang="en-GB" dirty="0" smtClean="0"/>
              <a:t> </a:t>
            </a:r>
            <a:r>
              <a:rPr lang="en-GB" dirty="0" err="1" smtClean="0"/>
              <a:t>forme</a:t>
            </a:r>
            <a:r>
              <a:rPr lang="en-GB" dirty="0" smtClean="0"/>
              <a:t> de </a:t>
            </a:r>
            <a:r>
              <a:rPr lang="en-GB" dirty="0" err="1" smtClean="0"/>
              <a:t>contrôle</a:t>
            </a:r>
            <a:r>
              <a:rPr lang="en-GB" dirty="0" smtClean="0"/>
              <a:t> (</a:t>
            </a:r>
            <a:r>
              <a:rPr lang="en-GB" dirty="0" err="1" smtClean="0"/>
              <a:t>si</a:t>
            </a:r>
            <a:r>
              <a:rPr lang="en-GB" dirty="0" smtClean="0"/>
              <a:t> </a:t>
            </a:r>
            <a:r>
              <a:rPr lang="en-GB" dirty="0" err="1" smtClean="0"/>
              <a:t>vous</a:t>
            </a:r>
            <a:r>
              <a:rPr lang="en-GB" dirty="0" smtClean="0"/>
              <a:t> </a:t>
            </a:r>
            <a:r>
              <a:rPr lang="en-GB" dirty="0" err="1" smtClean="0"/>
              <a:t>rencontrez</a:t>
            </a:r>
            <a:r>
              <a:rPr lang="en-GB" dirty="0" smtClean="0"/>
              <a:t> </a:t>
            </a:r>
            <a:r>
              <a:rPr lang="en-GB" dirty="0" err="1" smtClean="0"/>
              <a:t>quelqu’un</a:t>
            </a:r>
            <a:r>
              <a:rPr lang="en-GB" dirty="0" smtClean="0"/>
              <a:t> qui a </a:t>
            </a:r>
            <a:r>
              <a:rPr lang="en-GB" dirty="0" err="1" smtClean="0"/>
              <a:t>eu</a:t>
            </a:r>
            <a:r>
              <a:rPr lang="en-GB" dirty="0" smtClean="0"/>
              <a:t> </a:t>
            </a:r>
            <a:r>
              <a:rPr lang="en-GB" dirty="0" err="1" smtClean="0"/>
              <a:t>votre</a:t>
            </a:r>
            <a:r>
              <a:rPr lang="en-GB" dirty="0" smtClean="0"/>
              <a:t> </a:t>
            </a:r>
            <a:r>
              <a:rPr lang="en-GB" dirty="0" err="1" smtClean="0"/>
              <a:t>adresse</a:t>
            </a:r>
            <a:r>
              <a:rPr lang="en-GB" dirty="0" smtClean="0"/>
              <a:t> par un </a:t>
            </a:r>
            <a:r>
              <a:rPr lang="en-GB" dirty="0" err="1" smtClean="0"/>
              <a:t>ami</a:t>
            </a:r>
            <a:r>
              <a:rPr lang="en-GB" dirty="0" smtClean="0"/>
              <a:t> et qui </a:t>
            </a:r>
            <a:r>
              <a:rPr lang="en-GB" dirty="0" err="1" smtClean="0"/>
              <a:t>vous</a:t>
            </a:r>
            <a:r>
              <a:rPr lang="en-GB" dirty="0" smtClean="0"/>
              <a:t> a </a:t>
            </a:r>
            <a:r>
              <a:rPr lang="en-GB" dirty="0" err="1" smtClean="0"/>
              <a:t>ajouté</a:t>
            </a:r>
            <a:r>
              <a:rPr lang="en-GB" dirty="0" smtClean="0"/>
              <a:t> à Messenger). </a:t>
            </a:r>
            <a:r>
              <a:rPr lang="en-GB" dirty="0" err="1" smtClean="0"/>
              <a:t>Mais</a:t>
            </a:r>
            <a:r>
              <a:rPr lang="en-GB" dirty="0" smtClean="0"/>
              <a:t> </a:t>
            </a:r>
            <a:r>
              <a:rPr lang="en-GB" dirty="0" err="1" smtClean="0"/>
              <a:t>c’est</a:t>
            </a:r>
            <a:r>
              <a:rPr lang="en-GB" dirty="0" smtClean="0"/>
              <a:t> encore </a:t>
            </a:r>
            <a:r>
              <a:rPr lang="en-GB" dirty="0" err="1" smtClean="0"/>
              <a:t>mieux</a:t>
            </a:r>
            <a:r>
              <a:rPr lang="en-GB" dirty="0" smtClean="0"/>
              <a:t> de ne pas </a:t>
            </a:r>
            <a:r>
              <a:rPr lang="en-GB" dirty="0" err="1" smtClean="0"/>
              <a:t>utiliser</a:t>
            </a:r>
            <a:r>
              <a:rPr lang="en-GB" dirty="0" smtClean="0"/>
              <a:t> un webcam. </a:t>
            </a:r>
          </a:p>
          <a:p>
            <a:pPr lvl="1">
              <a:lnSpc>
                <a:spcPct val="150000"/>
              </a:lnSpc>
              <a:defRPr/>
            </a:pPr>
            <a:r>
              <a:rPr lang="fr-BE" sz="5400" b="1" noProof="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cs typeface="Andalus" pitchFamily="2" charset="-78"/>
              </a:rPr>
              <a:t>			</a:t>
            </a:r>
            <a:endParaRPr lang="en-US" dirty="0" smtClean="0"/>
          </a:p>
          <a:p>
            <a:pPr lvl="0"/>
            <a:r>
              <a:rPr lang="en-US" dirty="0" err="1" smtClean="0"/>
              <a:t>Trucs</a:t>
            </a:r>
            <a:r>
              <a:rPr lang="en-US" dirty="0" smtClean="0"/>
              <a:t> : </a:t>
            </a:r>
            <a:endParaRPr lang="nl-BE" dirty="0" smtClean="0"/>
          </a:p>
          <a:p>
            <a:r>
              <a:rPr lang="en-US" dirty="0" err="1" smtClean="0"/>
              <a:t>Choisissez</a:t>
            </a:r>
            <a:r>
              <a:rPr lang="en-US" dirty="0" smtClean="0"/>
              <a:t> un </a:t>
            </a:r>
            <a:r>
              <a:rPr lang="en-US" dirty="0" err="1" smtClean="0"/>
              <a:t>surnom</a:t>
            </a:r>
            <a:r>
              <a:rPr lang="en-US" dirty="0" smtClean="0"/>
              <a:t> qui ne </a:t>
            </a:r>
            <a:r>
              <a:rPr lang="en-US" dirty="0" err="1" smtClean="0"/>
              <a:t>trahit</a:t>
            </a:r>
            <a:r>
              <a:rPr lang="en-US" dirty="0" smtClean="0"/>
              <a:t> </a:t>
            </a:r>
            <a:r>
              <a:rPr lang="en-US" dirty="0" err="1" smtClean="0"/>
              <a:t>aucun</a:t>
            </a:r>
            <a:r>
              <a:rPr lang="en-US" dirty="0" smtClean="0"/>
              <a:t> </a:t>
            </a:r>
            <a:r>
              <a:rPr lang="en-US" dirty="0" err="1" smtClean="0"/>
              <a:t>détail</a:t>
            </a:r>
            <a:r>
              <a:rPr lang="en-US" dirty="0" smtClean="0"/>
              <a:t>, </a:t>
            </a:r>
            <a:r>
              <a:rPr lang="en-US" dirty="0" err="1" smtClean="0"/>
              <a:t>comme</a:t>
            </a:r>
            <a:r>
              <a:rPr lang="en-US" dirty="0" smtClean="0"/>
              <a:t> </a:t>
            </a:r>
            <a:r>
              <a:rPr lang="en-US" dirty="0" err="1" smtClean="0"/>
              <a:t>votre</a:t>
            </a:r>
            <a:r>
              <a:rPr lang="en-US" dirty="0" smtClean="0"/>
              <a:t> </a:t>
            </a:r>
            <a:r>
              <a:rPr lang="en-US" dirty="0" err="1" smtClean="0"/>
              <a:t>âge</a:t>
            </a:r>
            <a:r>
              <a:rPr lang="en-US" dirty="0" smtClean="0"/>
              <a:t>, </a:t>
            </a:r>
            <a:r>
              <a:rPr lang="en-US" dirty="0" err="1" smtClean="0"/>
              <a:t>votre</a:t>
            </a:r>
            <a:r>
              <a:rPr lang="en-US" dirty="0" smtClean="0"/>
              <a:t> domicile, </a:t>
            </a:r>
            <a:r>
              <a:rPr lang="en-US" dirty="0" err="1" smtClean="0"/>
              <a:t>si</a:t>
            </a:r>
            <a:r>
              <a:rPr lang="en-US" dirty="0" smtClean="0"/>
              <a:t> </a:t>
            </a:r>
            <a:r>
              <a:rPr lang="en-US" dirty="0" err="1" smtClean="0"/>
              <a:t>vous</a:t>
            </a:r>
            <a:r>
              <a:rPr lang="en-US" dirty="0" smtClean="0"/>
              <a:t> </a:t>
            </a:r>
            <a:r>
              <a:rPr lang="en-US" dirty="0" err="1" smtClean="0"/>
              <a:t>êtes</a:t>
            </a:r>
            <a:r>
              <a:rPr lang="en-US" dirty="0" smtClean="0"/>
              <a:t> </a:t>
            </a:r>
            <a:r>
              <a:rPr lang="en-US" dirty="0" err="1" smtClean="0"/>
              <a:t>une</a:t>
            </a:r>
            <a:r>
              <a:rPr lang="en-US" dirty="0" smtClean="0"/>
              <a:t> </a:t>
            </a:r>
            <a:r>
              <a:rPr lang="en-US" dirty="0" err="1" smtClean="0"/>
              <a:t>fille</a:t>
            </a:r>
            <a:r>
              <a:rPr lang="en-US" dirty="0" smtClean="0"/>
              <a:t> </a:t>
            </a:r>
            <a:r>
              <a:rPr lang="en-US" dirty="0" err="1" smtClean="0"/>
              <a:t>ou</a:t>
            </a:r>
            <a:r>
              <a:rPr lang="en-US" dirty="0" smtClean="0"/>
              <a:t> un </a:t>
            </a:r>
            <a:r>
              <a:rPr lang="en-US" dirty="0" err="1" smtClean="0"/>
              <a:t>garçon</a:t>
            </a:r>
            <a:r>
              <a:rPr lang="en-US" dirty="0" smtClean="0"/>
              <a:t>. </a:t>
            </a:r>
            <a:r>
              <a:rPr lang="en-US" dirty="0" err="1" smtClean="0"/>
              <a:t>N’utilisez</a:t>
            </a:r>
            <a:r>
              <a:rPr lang="en-US" dirty="0" smtClean="0"/>
              <a:t> </a:t>
            </a:r>
            <a:r>
              <a:rPr lang="en-US" dirty="0" err="1" smtClean="0"/>
              <a:t>jamais</a:t>
            </a:r>
            <a:r>
              <a:rPr lang="en-US" dirty="0" smtClean="0"/>
              <a:t> </a:t>
            </a:r>
            <a:r>
              <a:rPr lang="en-US" dirty="0" err="1" smtClean="0"/>
              <a:t>votre</a:t>
            </a:r>
            <a:r>
              <a:rPr lang="en-US" dirty="0" smtClean="0"/>
              <a:t> </a:t>
            </a:r>
            <a:r>
              <a:rPr lang="en-US" dirty="0" err="1" smtClean="0"/>
              <a:t>vrai</a:t>
            </a:r>
            <a:r>
              <a:rPr lang="en-US" dirty="0" smtClean="0"/>
              <a:t> nom.  </a:t>
            </a:r>
            <a:endParaRPr lang="nl-BE" dirty="0" smtClean="0"/>
          </a:p>
          <a:p>
            <a:r>
              <a:rPr lang="en-GB" dirty="0" smtClean="0"/>
              <a:t> </a:t>
            </a:r>
            <a:endParaRPr lang="nl-BE" dirty="0" smtClean="0"/>
          </a:p>
          <a:p>
            <a:endParaRPr lang="nl-BE" dirty="0" smtClean="0"/>
          </a:p>
          <a:p>
            <a:r>
              <a:rPr lang="fr-BE" dirty="0" smtClean="0"/>
              <a:t>Quand vous chattez pour la première fois avec quelqu’un, nous vous conseillons de ne pas utiliser la webcam, ou alors uniquement pour vérifier l’identité de la personne. Ne faites rien devant une webcam que vous ne feriez en public !</a:t>
            </a:r>
            <a:endParaRPr lang="nl-BE" dirty="0" smtClean="0"/>
          </a:p>
          <a:p>
            <a:pPr>
              <a:defRPr/>
            </a:pPr>
            <a:endParaRPr lang="en-GB" noProof="0" dirty="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065653-2029-4588-B6C4-58AABFD05142}" type="slidenum">
              <a:rPr lang="nl-BE">
                <a:cs typeface="Arial" charset="0"/>
              </a:rPr>
              <a:pPr fontAlgn="base">
                <a:spcBef>
                  <a:spcPct val="0"/>
                </a:spcBef>
                <a:spcAft>
                  <a:spcPct val="0"/>
                </a:spcAft>
              </a:pPr>
              <a:t>14</a:t>
            </a:fld>
            <a:endParaRPr lang="nl-BE">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dirty="0" smtClean="0"/>
              <a:t>Le vol d’identité est très fréquent (le plus grand risque concerne les personnes entre 18 et 29 ans)</a:t>
            </a:r>
            <a:endParaRPr lang="en-US" b="0" dirty="0" smtClean="0"/>
          </a:p>
          <a:p>
            <a:endParaRPr lang="en-US" b="0" dirty="0" smtClean="0"/>
          </a:p>
          <a:p>
            <a:endParaRPr lang="en-US" dirty="0"/>
          </a:p>
        </p:txBody>
      </p:sp>
      <p:sp>
        <p:nvSpPr>
          <p:cNvPr id="4" name="Slide Number Placeholder 3"/>
          <p:cNvSpPr>
            <a:spLocks noGrp="1"/>
          </p:cNvSpPr>
          <p:nvPr>
            <p:ph type="sldNum" sz="quarter" idx="10"/>
          </p:nvPr>
        </p:nvSpPr>
        <p:spPr/>
        <p:txBody>
          <a:bodyPr/>
          <a:lstStyle/>
          <a:p>
            <a:fld id="{36245A31-B1BF-493C-A54F-91ABD9F2A5A1}" type="slidenum">
              <a:rPr lang="nl-BE" smtClean="0"/>
              <a:pPr/>
              <a:t>16</a:t>
            </a:fld>
            <a:endParaRPr lang="nl-B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52227" name="Rectangle 3"/>
          <p:cNvSpPr>
            <a:spLocks noGrp="1"/>
          </p:cNvSpPr>
          <p:nvPr>
            <p:ph type="body" idx="1"/>
          </p:nvPr>
        </p:nvSpPr>
        <p:spPr bwMode="auto">
          <a:noFill/>
        </p:spPr>
        <p:txBody>
          <a:bodyPr wrap="square" numCol="1" anchor="t" anchorCtr="0" compatLnSpc="1">
            <a:prstTxWarp prst="textNoShape">
              <a:avLst/>
            </a:prstTxWarp>
          </a:bodyPr>
          <a:lstStyle/>
          <a:p>
            <a:r>
              <a:rPr lang="en-US" sz="1200" kern="1200" dirty="0" err="1" smtClean="0">
                <a:solidFill>
                  <a:schemeClr val="tx1"/>
                </a:solidFill>
                <a:latin typeface="+mn-lt"/>
                <a:ea typeface="+mn-ea"/>
                <a:cs typeface="+mn-cs"/>
              </a:rPr>
              <a:t>Demandez</a:t>
            </a:r>
            <a:r>
              <a:rPr lang="en-US" sz="1200" kern="1200" baseline="0" dirty="0" smtClean="0">
                <a:solidFill>
                  <a:schemeClr val="tx1"/>
                </a:solidFill>
                <a:latin typeface="+mn-lt"/>
                <a:ea typeface="+mn-ea"/>
                <a:cs typeface="+mn-cs"/>
              </a:rPr>
              <a:t> aux </a:t>
            </a:r>
            <a:r>
              <a:rPr lang="en-US" sz="1200" kern="1200" baseline="0" dirty="0" err="1" smtClean="0">
                <a:solidFill>
                  <a:schemeClr val="tx1"/>
                </a:solidFill>
                <a:latin typeface="+mn-lt"/>
                <a:ea typeface="+mn-ea"/>
                <a:cs typeface="+mn-cs"/>
              </a:rPr>
              <a:t>enfants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s’ils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utilisent</a:t>
            </a:r>
            <a:r>
              <a:rPr lang="en-US" sz="1200" kern="1200" baseline="0" dirty="0" smtClean="0">
                <a:solidFill>
                  <a:schemeClr val="tx1"/>
                </a:solidFill>
                <a:latin typeface="+mn-lt"/>
                <a:ea typeface="+mn-ea"/>
                <a:cs typeface="+mn-cs"/>
              </a:rPr>
              <a:t> des </a:t>
            </a:r>
            <a:r>
              <a:rPr lang="en-US" sz="1200" kern="1200" baseline="0" dirty="0" err="1" smtClean="0">
                <a:solidFill>
                  <a:schemeClr val="tx1"/>
                </a:solidFill>
                <a:latin typeface="+mn-lt"/>
                <a:ea typeface="+mn-ea"/>
                <a:cs typeface="+mn-cs"/>
              </a:rPr>
              <a:t>réseaux</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sociaux</a:t>
            </a:r>
            <a:r>
              <a:rPr lang="en-US" sz="1200" kern="1200" baseline="0" dirty="0" smtClean="0">
                <a:solidFill>
                  <a:schemeClr val="tx1"/>
                </a:solidFill>
                <a:latin typeface="+mn-lt"/>
                <a:ea typeface="+mn-ea"/>
                <a:cs typeface="+mn-cs"/>
              </a:rPr>
              <a:t>, et </a:t>
            </a:r>
            <a:r>
              <a:rPr lang="en-US" sz="1200" kern="1200" baseline="0" dirty="0" err="1" smtClean="0">
                <a:solidFill>
                  <a:schemeClr val="tx1"/>
                </a:solidFill>
                <a:latin typeface="+mn-lt"/>
                <a:ea typeface="+mn-ea"/>
                <a:cs typeface="+mn-cs"/>
              </a:rPr>
              <a:t>si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oui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lesquels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Netlog</a:t>
            </a:r>
            <a:r>
              <a:rPr lang="en-US" sz="1200" kern="1200" dirty="0" smtClean="0">
                <a:solidFill>
                  <a:schemeClr val="tx1"/>
                </a:solidFill>
                <a:latin typeface="+mn-lt"/>
                <a:ea typeface="+mn-ea"/>
                <a:cs typeface="+mn-cs"/>
              </a:rPr>
              <a:t> &amp; Facebook</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ne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sont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accessibles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qu’au-delà</a:t>
            </a:r>
            <a:r>
              <a:rPr lang="en-US" sz="1200" kern="1200" baseline="0" dirty="0" smtClean="0">
                <a:solidFill>
                  <a:schemeClr val="tx1"/>
                </a:solidFill>
                <a:latin typeface="+mn-lt"/>
                <a:ea typeface="+mn-ea"/>
                <a:cs typeface="+mn-cs"/>
              </a:rPr>
              <a:t> de 13 </a:t>
            </a:r>
            <a:r>
              <a:rPr lang="en-US" sz="1200" kern="1200" baseline="0" dirty="0" err="1" smtClean="0">
                <a:solidFill>
                  <a:schemeClr val="tx1"/>
                </a:solidFill>
                <a:latin typeface="+mn-lt"/>
                <a:ea typeface="+mn-ea"/>
                <a:cs typeface="+mn-cs"/>
              </a:rPr>
              <a:t>ans</a:t>
            </a:r>
            <a:r>
              <a:rPr lang="en-US" sz="1200" kern="1200" baseline="0" dirty="0" smtClean="0">
                <a:solidFill>
                  <a:schemeClr val="tx1"/>
                </a:solidFill>
                <a:latin typeface="+mn-lt"/>
                <a:ea typeface="+mn-ea"/>
                <a:cs typeface="+mn-cs"/>
              </a:rPr>
              <a:t> :-)</a:t>
            </a:r>
            <a:endParaRPr lang="nl-NL" dirty="0" smtClean="0"/>
          </a:p>
          <a:p>
            <a:endParaRPr lang="nl-NL"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245A31-B1BF-493C-A54F-91ABD9F2A5A1}" type="slidenum">
              <a:rPr lang="nl-BE" smtClean="0"/>
              <a:pPr/>
              <a:t>18</a:t>
            </a:fld>
            <a:endParaRPr lang="nl-BE"/>
          </a:p>
        </p:txBody>
      </p:sp>
    </p:spTree>
    <p:extLst>
      <p:ext uri="{BB962C8B-B14F-4D97-AF65-F5344CB8AC3E}">
        <p14:creationId xmlns:p14="http://schemas.microsoft.com/office/powerpoint/2010/main" val="890221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245A31-B1BF-493C-A54F-91ABD9F2A5A1}" type="slidenum">
              <a:rPr lang="nl-BE" smtClean="0"/>
              <a:pPr/>
              <a:t>19</a:t>
            </a:fld>
            <a:endParaRPr lang="nl-BE"/>
          </a:p>
        </p:txBody>
      </p:sp>
    </p:spTree>
    <p:extLst>
      <p:ext uri="{BB962C8B-B14F-4D97-AF65-F5344CB8AC3E}">
        <p14:creationId xmlns:p14="http://schemas.microsoft.com/office/powerpoint/2010/main" val="147813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3" name="Notes Placeholder 2"/>
          <p:cNvSpPr>
            <a:spLocks noGrp="1"/>
          </p:cNvSpPr>
          <p:nvPr>
            <p:ph type="body" idx="1"/>
          </p:nvPr>
        </p:nvSpPr>
        <p:spPr/>
        <p:txBody>
          <a:bodyPr>
            <a:normAutofit/>
          </a:bodyPr>
          <a:lstStyle/>
          <a:p>
            <a:pPr>
              <a:defRPr/>
            </a:pPr>
            <a:r>
              <a:rPr lang="en-GB" noProof="0" dirty="0" err="1" smtClean="0"/>
              <a:t>Demandez</a:t>
            </a:r>
            <a:r>
              <a:rPr lang="en-GB" noProof="0" dirty="0" smtClean="0"/>
              <a:t> à </a:t>
            </a:r>
            <a:r>
              <a:rPr lang="en-GB" noProof="0" dirty="0" err="1" smtClean="0"/>
              <a:t>vos</a:t>
            </a:r>
            <a:r>
              <a:rPr lang="en-GB" noProof="0" dirty="0" smtClean="0"/>
              <a:t> parents de </a:t>
            </a:r>
            <a:r>
              <a:rPr lang="en-GB" noProof="0" dirty="0" err="1" smtClean="0"/>
              <a:t>vous</a:t>
            </a:r>
            <a:r>
              <a:rPr lang="en-GB" noProof="0" dirty="0" smtClean="0"/>
              <a:t> </a:t>
            </a:r>
            <a:r>
              <a:rPr lang="en-GB" noProof="0" dirty="0" err="1" smtClean="0"/>
              <a:t>créer</a:t>
            </a:r>
            <a:r>
              <a:rPr lang="en-GB" noProof="0" dirty="0" smtClean="0"/>
              <a:t> un </a:t>
            </a:r>
            <a:r>
              <a:rPr lang="en-GB" noProof="0" dirty="0" err="1" smtClean="0"/>
              <a:t>profil</a:t>
            </a:r>
            <a:r>
              <a:rPr lang="en-GB" noProof="0" dirty="0" smtClean="0"/>
              <a:t>. </a:t>
            </a:r>
          </a:p>
          <a:p>
            <a:pPr>
              <a:defRPr/>
            </a:pPr>
            <a:r>
              <a:rPr lang="en-GB" noProof="0" dirty="0" err="1" smtClean="0"/>
              <a:t>Soyez</a:t>
            </a:r>
            <a:r>
              <a:rPr lang="en-GB" baseline="0" noProof="0" dirty="0" smtClean="0"/>
              <a:t> </a:t>
            </a:r>
            <a:r>
              <a:rPr lang="en-GB" baseline="0" noProof="0" dirty="0" err="1" smtClean="0"/>
              <a:t>certains</a:t>
            </a:r>
            <a:r>
              <a:rPr lang="en-GB" baseline="0" noProof="0" dirty="0" smtClean="0"/>
              <a:t> </a:t>
            </a:r>
            <a:r>
              <a:rPr lang="en-GB" baseline="0" noProof="0" dirty="0" err="1" smtClean="0"/>
              <a:t>que</a:t>
            </a:r>
            <a:r>
              <a:rPr lang="en-GB" baseline="0" noProof="0" dirty="0" smtClean="0"/>
              <a:t> </a:t>
            </a:r>
            <a:r>
              <a:rPr lang="en-GB" baseline="0" noProof="0" dirty="0" err="1" smtClean="0"/>
              <a:t>seuls</a:t>
            </a:r>
            <a:r>
              <a:rPr lang="en-GB" baseline="0" noProof="0" dirty="0" smtClean="0"/>
              <a:t> </a:t>
            </a:r>
            <a:r>
              <a:rPr lang="en-GB" baseline="0" noProof="0" dirty="0" err="1" smtClean="0"/>
              <a:t>vos</a:t>
            </a:r>
            <a:r>
              <a:rPr lang="en-GB" baseline="0" noProof="0" dirty="0" smtClean="0"/>
              <a:t> </a:t>
            </a:r>
            <a:r>
              <a:rPr lang="en-GB" baseline="0" noProof="0" dirty="0" err="1" smtClean="0"/>
              <a:t>amis</a:t>
            </a:r>
            <a:r>
              <a:rPr lang="en-GB" baseline="0" noProof="0" dirty="0" smtClean="0"/>
              <a:t> et </a:t>
            </a:r>
            <a:r>
              <a:rPr lang="en-GB" baseline="0" noProof="0" dirty="0" err="1" smtClean="0"/>
              <a:t>vos</a:t>
            </a:r>
            <a:r>
              <a:rPr lang="en-GB" baseline="0" noProof="0" dirty="0" smtClean="0"/>
              <a:t> contacts </a:t>
            </a:r>
            <a:r>
              <a:rPr lang="en-GB" baseline="0" noProof="0" dirty="0" err="1" smtClean="0"/>
              <a:t>ont</a:t>
            </a:r>
            <a:r>
              <a:rPr lang="en-GB" baseline="0" noProof="0" dirty="0" smtClean="0"/>
              <a:t> </a:t>
            </a:r>
            <a:r>
              <a:rPr lang="en-GB" baseline="0" noProof="0" dirty="0" err="1" smtClean="0"/>
              <a:t>accès</a:t>
            </a:r>
            <a:r>
              <a:rPr lang="en-GB" baseline="0" noProof="0" dirty="0" smtClean="0"/>
              <a:t> à </a:t>
            </a:r>
            <a:r>
              <a:rPr lang="en-GB" baseline="0" noProof="0" dirty="0" err="1" smtClean="0"/>
              <a:t>ce</a:t>
            </a:r>
            <a:r>
              <a:rPr lang="en-GB" baseline="0" noProof="0" dirty="0" smtClean="0"/>
              <a:t> </a:t>
            </a:r>
            <a:r>
              <a:rPr lang="en-GB" baseline="0" noProof="0" dirty="0" err="1" smtClean="0"/>
              <a:t>profil</a:t>
            </a:r>
            <a:r>
              <a:rPr lang="en-GB" baseline="0" noProof="0" dirty="0" smtClean="0"/>
              <a:t>. </a:t>
            </a:r>
            <a:endParaRPr lang="en-GB" noProof="0" dirty="0" smtClean="0"/>
          </a:p>
          <a:p>
            <a:pPr>
              <a:defRPr/>
            </a:pPr>
            <a:r>
              <a:rPr lang="en-GB" noProof="0" dirty="0" err="1" smtClean="0"/>
              <a:t>N’ajoutez</a:t>
            </a:r>
            <a:r>
              <a:rPr lang="en-GB" noProof="0" dirty="0" smtClean="0"/>
              <a:t> pas des</a:t>
            </a:r>
            <a:r>
              <a:rPr lang="en-GB" baseline="0" noProof="0" dirty="0" smtClean="0"/>
              <a:t> </a:t>
            </a:r>
            <a:r>
              <a:rPr lang="en-GB" baseline="0" noProof="0" dirty="0" err="1" smtClean="0"/>
              <a:t>inconnus</a:t>
            </a:r>
            <a:r>
              <a:rPr lang="en-GB" baseline="0" noProof="0" dirty="0" smtClean="0"/>
              <a:t> à </a:t>
            </a:r>
            <a:r>
              <a:rPr lang="en-GB" baseline="0" noProof="0" dirty="0" err="1" smtClean="0"/>
              <a:t>votre</a:t>
            </a:r>
            <a:r>
              <a:rPr lang="en-GB" baseline="0" noProof="0" dirty="0" smtClean="0"/>
              <a:t> </a:t>
            </a:r>
            <a:r>
              <a:rPr lang="en-GB" baseline="0" noProof="0" dirty="0" err="1" smtClean="0"/>
              <a:t>liste</a:t>
            </a:r>
            <a:r>
              <a:rPr lang="en-GB" baseline="0" noProof="0" dirty="0" smtClean="0"/>
              <a:t> </a:t>
            </a:r>
            <a:r>
              <a:rPr lang="en-GB" baseline="0" noProof="0" dirty="0" err="1" smtClean="0"/>
              <a:t>d’amis</a:t>
            </a:r>
            <a:r>
              <a:rPr lang="en-GB" baseline="0" noProof="0" dirty="0" smtClean="0"/>
              <a:t> </a:t>
            </a:r>
            <a:r>
              <a:rPr lang="en-GB" baseline="0" noProof="0" dirty="0" err="1" smtClean="0"/>
              <a:t>si</a:t>
            </a:r>
            <a:r>
              <a:rPr lang="en-GB" baseline="0" noProof="0" dirty="0" smtClean="0"/>
              <a:t> </a:t>
            </a:r>
            <a:r>
              <a:rPr lang="en-GB" baseline="0" noProof="0" dirty="0" err="1" smtClean="0"/>
              <a:t>vous</a:t>
            </a:r>
            <a:r>
              <a:rPr lang="en-GB" baseline="0" noProof="0" dirty="0" smtClean="0"/>
              <a:t> ne les </a:t>
            </a:r>
            <a:r>
              <a:rPr lang="en-GB" baseline="0" noProof="0" dirty="0" err="1" smtClean="0"/>
              <a:t>connaissez</a:t>
            </a:r>
            <a:r>
              <a:rPr lang="en-GB" baseline="0" noProof="0" dirty="0" smtClean="0"/>
              <a:t> pas. </a:t>
            </a:r>
            <a:r>
              <a:rPr lang="en-GB" baseline="0" noProof="0" dirty="0" err="1" smtClean="0"/>
              <a:t>Vous</a:t>
            </a:r>
            <a:r>
              <a:rPr lang="en-GB" baseline="0" noProof="0" dirty="0" smtClean="0"/>
              <a:t> </a:t>
            </a:r>
            <a:r>
              <a:rPr lang="en-GB" baseline="0" noProof="0" dirty="0" err="1" smtClean="0"/>
              <a:t>voudriez</a:t>
            </a:r>
            <a:r>
              <a:rPr lang="en-GB" baseline="0" noProof="0" dirty="0" smtClean="0"/>
              <a:t> </a:t>
            </a:r>
            <a:r>
              <a:rPr lang="en-GB" baseline="0" noProof="0" dirty="0" err="1" smtClean="0"/>
              <a:t>que</a:t>
            </a:r>
            <a:r>
              <a:rPr lang="en-GB" baseline="0" noProof="0" dirty="0" smtClean="0"/>
              <a:t> des </a:t>
            </a:r>
            <a:r>
              <a:rPr lang="en-GB" baseline="0" noProof="0" dirty="0" err="1" smtClean="0"/>
              <a:t>inconnus</a:t>
            </a:r>
            <a:r>
              <a:rPr lang="en-GB" baseline="0" noProof="0" dirty="0" smtClean="0"/>
              <a:t> </a:t>
            </a:r>
            <a:r>
              <a:rPr lang="en-GB" baseline="0" noProof="0" dirty="0" err="1" smtClean="0"/>
              <a:t>connaissent</a:t>
            </a:r>
            <a:r>
              <a:rPr lang="en-GB" baseline="0" noProof="0" dirty="0" smtClean="0"/>
              <a:t> tout de </a:t>
            </a:r>
            <a:r>
              <a:rPr lang="en-GB" baseline="0" noProof="0" dirty="0" err="1" smtClean="0"/>
              <a:t>votre</a:t>
            </a:r>
            <a:r>
              <a:rPr lang="en-GB" baseline="0" noProof="0" dirty="0" smtClean="0"/>
              <a:t> vie ? </a:t>
            </a:r>
            <a:r>
              <a:rPr lang="en-GB" baseline="0" noProof="0" dirty="0" smtClean="0">
                <a:sym typeface="Wingdings" pitchFamily="2" charset="2"/>
              </a:rPr>
              <a:t></a:t>
            </a:r>
            <a:endParaRPr lang="en-GB" baseline="0" noProof="0" dirty="0" smtClean="0"/>
          </a:p>
          <a:p>
            <a:pPr>
              <a:defRPr/>
            </a:pPr>
            <a:endParaRPr lang="en-GB" baseline="0" noProof="0" dirty="0" smtClean="0"/>
          </a:p>
          <a:p>
            <a:pPr>
              <a:defRPr/>
            </a:pPr>
            <a:r>
              <a:rPr lang="en-GB" baseline="0" noProof="0" dirty="0" smtClean="0"/>
              <a:t>Ne </a:t>
            </a:r>
            <a:r>
              <a:rPr lang="en-GB" baseline="0" noProof="0" dirty="0" err="1" smtClean="0"/>
              <a:t>donnez</a:t>
            </a:r>
            <a:r>
              <a:rPr lang="en-GB" baseline="0" noProof="0" dirty="0" smtClean="0"/>
              <a:t> pas </a:t>
            </a:r>
            <a:r>
              <a:rPr lang="en-GB" baseline="0" noProof="0" dirty="0" err="1" smtClean="0"/>
              <a:t>trop</a:t>
            </a:r>
            <a:r>
              <a:rPr lang="en-GB" baseline="0" noProof="0" dirty="0" smtClean="0"/>
              <a:t> </a:t>
            </a:r>
            <a:r>
              <a:rPr lang="en-GB" baseline="0" noProof="0" dirty="0" err="1" smtClean="0"/>
              <a:t>d’infos</a:t>
            </a:r>
            <a:r>
              <a:rPr lang="en-GB" baseline="0" noProof="0" dirty="0" smtClean="0"/>
              <a:t> </a:t>
            </a:r>
            <a:r>
              <a:rPr lang="en-GB" baseline="0" noProof="0" dirty="0" err="1" smtClean="0"/>
              <a:t>vous</a:t>
            </a:r>
            <a:r>
              <a:rPr lang="en-GB" baseline="0" noProof="0" dirty="0" smtClean="0"/>
              <a:t> </a:t>
            </a:r>
            <a:r>
              <a:rPr lang="en-GB" baseline="0" noProof="0" dirty="0" err="1" smtClean="0"/>
              <a:t>concernant</a:t>
            </a:r>
            <a:r>
              <a:rPr lang="en-GB" baseline="0" noProof="0" dirty="0" smtClean="0"/>
              <a:t>. </a:t>
            </a:r>
            <a:r>
              <a:rPr lang="en-GB" baseline="0" noProof="0" dirty="0" err="1" smtClean="0"/>
              <a:t>Votre</a:t>
            </a:r>
            <a:r>
              <a:rPr lang="en-GB" baseline="0" noProof="0" dirty="0" smtClean="0"/>
              <a:t> nom, </a:t>
            </a:r>
            <a:r>
              <a:rPr lang="en-GB" baseline="0" noProof="0" dirty="0" err="1" smtClean="0"/>
              <a:t>votre</a:t>
            </a:r>
            <a:r>
              <a:rPr lang="en-GB" baseline="0" noProof="0" dirty="0" smtClean="0"/>
              <a:t> date de naissance, </a:t>
            </a:r>
            <a:r>
              <a:rPr lang="en-GB" baseline="0" noProof="0" dirty="0" err="1" smtClean="0"/>
              <a:t>votre</a:t>
            </a:r>
            <a:r>
              <a:rPr lang="en-GB" baseline="0" noProof="0" dirty="0" smtClean="0"/>
              <a:t> </a:t>
            </a:r>
            <a:r>
              <a:rPr lang="en-GB" baseline="0" noProof="0" dirty="0" err="1" smtClean="0"/>
              <a:t>adresse</a:t>
            </a:r>
            <a:r>
              <a:rPr lang="en-GB" baseline="0" noProof="0" dirty="0" smtClean="0"/>
              <a:t> ne </a:t>
            </a:r>
            <a:r>
              <a:rPr lang="en-GB" baseline="0" noProof="0" dirty="0" err="1" smtClean="0"/>
              <a:t>sont</a:t>
            </a:r>
            <a:r>
              <a:rPr lang="en-GB" baseline="0" noProof="0" dirty="0" smtClean="0"/>
              <a:t> pas les </a:t>
            </a:r>
            <a:r>
              <a:rPr lang="en-GB" baseline="0" noProof="0" dirty="0" err="1" smtClean="0"/>
              <a:t>bienvenus</a:t>
            </a:r>
            <a:r>
              <a:rPr lang="en-GB" baseline="0" noProof="0" dirty="0" smtClean="0"/>
              <a:t> </a:t>
            </a:r>
            <a:r>
              <a:rPr lang="en-GB" baseline="0" noProof="0" dirty="0" err="1" smtClean="0"/>
              <a:t>dans</a:t>
            </a:r>
            <a:r>
              <a:rPr lang="en-GB" baseline="0" noProof="0" dirty="0" smtClean="0"/>
              <a:t> </a:t>
            </a:r>
            <a:r>
              <a:rPr lang="en-GB" baseline="0" noProof="0" dirty="0" err="1" smtClean="0"/>
              <a:t>votre</a:t>
            </a:r>
            <a:r>
              <a:rPr lang="en-GB" baseline="0" noProof="0" dirty="0" smtClean="0"/>
              <a:t> </a:t>
            </a:r>
            <a:r>
              <a:rPr lang="en-GB" baseline="0" noProof="0" dirty="0" err="1" smtClean="0"/>
              <a:t>profil</a:t>
            </a:r>
            <a:r>
              <a:rPr lang="en-GB" baseline="0" noProof="0" dirty="0" smtClean="0"/>
              <a:t>. Si </a:t>
            </a:r>
            <a:r>
              <a:rPr lang="en-GB" baseline="0" noProof="0" dirty="0" err="1" smtClean="0"/>
              <a:t>quelqu’un</a:t>
            </a:r>
            <a:r>
              <a:rPr lang="en-GB" baseline="0" noProof="0" dirty="0" smtClean="0"/>
              <a:t> </a:t>
            </a:r>
            <a:r>
              <a:rPr lang="en-GB" baseline="0" noProof="0" dirty="0" err="1" smtClean="0"/>
              <a:t>veut</a:t>
            </a:r>
            <a:r>
              <a:rPr lang="en-GB" baseline="0" noProof="0" dirty="0" smtClean="0"/>
              <a:t> savoir </a:t>
            </a:r>
            <a:r>
              <a:rPr lang="en-GB" baseline="0" noProof="0" dirty="0" err="1" smtClean="0"/>
              <a:t>quelque</a:t>
            </a:r>
            <a:r>
              <a:rPr lang="en-GB" baseline="0" noProof="0" dirty="0" smtClean="0"/>
              <a:t> chose de plus, la </a:t>
            </a:r>
            <a:r>
              <a:rPr lang="en-GB" baseline="0" noProof="0" dirty="0" err="1" smtClean="0"/>
              <a:t>personne</a:t>
            </a:r>
            <a:r>
              <a:rPr lang="en-GB" baseline="0" noProof="0" dirty="0" smtClean="0"/>
              <a:t> </a:t>
            </a:r>
            <a:r>
              <a:rPr lang="en-GB" baseline="0" noProof="0" dirty="0" err="1" smtClean="0"/>
              <a:t>peux</a:t>
            </a:r>
            <a:r>
              <a:rPr lang="en-GB" baseline="0" noProof="0" dirty="0" smtClean="0"/>
              <a:t> </a:t>
            </a:r>
            <a:r>
              <a:rPr lang="en-GB" baseline="0" noProof="0" dirty="0" err="1" smtClean="0"/>
              <a:t>toujours</a:t>
            </a:r>
            <a:r>
              <a:rPr lang="en-GB" baseline="0" noProof="0" dirty="0" smtClean="0"/>
              <a:t> </a:t>
            </a:r>
            <a:r>
              <a:rPr lang="en-GB" baseline="0" noProof="0" dirty="0" err="1" smtClean="0"/>
              <a:t>vous</a:t>
            </a:r>
            <a:r>
              <a:rPr lang="en-GB" baseline="0" noProof="0" dirty="0" smtClean="0"/>
              <a:t> demander.</a:t>
            </a:r>
          </a:p>
          <a:p>
            <a:pPr>
              <a:defRPr/>
            </a:pPr>
            <a:r>
              <a:rPr lang="en-GB" baseline="0" noProof="0" dirty="0" smtClean="0"/>
              <a:t>Ne </a:t>
            </a:r>
            <a:r>
              <a:rPr lang="en-GB" baseline="0" noProof="0" dirty="0" err="1" smtClean="0"/>
              <a:t>diffusez</a:t>
            </a:r>
            <a:r>
              <a:rPr lang="en-GB" baseline="0" noProof="0" dirty="0" smtClean="0"/>
              <a:t> </a:t>
            </a:r>
            <a:r>
              <a:rPr lang="en-GB" baseline="0" noProof="0" dirty="0" err="1" smtClean="0"/>
              <a:t>jamais</a:t>
            </a:r>
            <a:r>
              <a:rPr lang="en-GB" baseline="0" noProof="0" dirty="0" smtClean="0"/>
              <a:t> </a:t>
            </a:r>
            <a:r>
              <a:rPr lang="en-GB" baseline="0" noProof="0" dirty="0" err="1" smtClean="0"/>
              <a:t>vos</a:t>
            </a:r>
            <a:r>
              <a:rPr lang="en-GB" baseline="0" noProof="0" dirty="0" smtClean="0"/>
              <a:t> sentiments </a:t>
            </a:r>
            <a:r>
              <a:rPr lang="en-GB" baseline="0" noProof="0" dirty="0" err="1" smtClean="0"/>
              <a:t>personnels</a:t>
            </a:r>
            <a:r>
              <a:rPr lang="en-GB" baseline="0" noProof="0" dirty="0" smtClean="0"/>
              <a:t>. </a:t>
            </a:r>
            <a:r>
              <a:rPr lang="en-GB" baseline="0" noProof="0" dirty="0" err="1" smtClean="0"/>
              <a:t>Vous</a:t>
            </a:r>
            <a:r>
              <a:rPr lang="en-GB" baseline="0" noProof="0" dirty="0" smtClean="0"/>
              <a:t> </a:t>
            </a:r>
            <a:r>
              <a:rPr lang="en-GB" baseline="0" noProof="0" dirty="0" err="1" smtClean="0"/>
              <a:t>savez</a:t>
            </a:r>
            <a:r>
              <a:rPr lang="en-GB" baseline="0" noProof="0" dirty="0" smtClean="0"/>
              <a:t>, le genre de </a:t>
            </a:r>
            <a:r>
              <a:rPr lang="en-GB" baseline="0" noProof="0" dirty="0" err="1" smtClean="0"/>
              <a:t>choses</a:t>
            </a:r>
            <a:r>
              <a:rPr lang="en-GB" baseline="0" noProof="0" dirty="0" smtClean="0"/>
              <a:t> </a:t>
            </a:r>
            <a:r>
              <a:rPr lang="en-GB" baseline="0" noProof="0" dirty="0" err="1" smtClean="0"/>
              <a:t>que</a:t>
            </a:r>
            <a:r>
              <a:rPr lang="en-GB" baseline="0" noProof="0" dirty="0" smtClean="0"/>
              <a:t> </a:t>
            </a:r>
            <a:r>
              <a:rPr lang="en-GB" baseline="0" noProof="0" dirty="0" err="1" smtClean="0"/>
              <a:t>vous</a:t>
            </a:r>
            <a:r>
              <a:rPr lang="en-GB" baseline="0" noProof="0" dirty="0" smtClean="0"/>
              <a:t> ne </a:t>
            </a:r>
            <a:r>
              <a:rPr lang="en-GB" baseline="0" noProof="0" dirty="0" err="1" smtClean="0"/>
              <a:t>voulez</a:t>
            </a:r>
            <a:r>
              <a:rPr lang="en-GB" baseline="0" noProof="0" dirty="0" smtClean="0"/>
              <a:t> pas </a:t>
            </a:r>
            <a:r>
              <a:rPr lang="en-GB" baseline="0" noProof="0" dirty="0" err="1" smtClean="0"/>
              <a:t>que</a:t>
            </a:r>
            <a:r>
              <a:rPr lang="en-GB" baseline="0" noProof="0" dirty="0" smtClean="0"/>
              <a:t> les </a:t>
            </a:r>
            <a:r>
              <a:rPr lang="en-GB" baseline="0" noProof="0" dirty="0" err="1" smtClean="0"/>
              <a:t>autres</a:t>
            </a:r>
            <a:r>
              <a:rPr lang="en-GB" baseline="0" noProof="0" dirty="0" smtClean="0"/>
              <a:t> </a:t>
            </a:r>
            <a:r>
              <a:rPr lang="en-GB" baseline="0" noProof="0" dirty="0" err="1" smtClean="0"/>
              <a:t>apprennent</a:t>
            </a:r>
            <a:r>
              <a:rPr lang="en-GB" baseline="0" noProof="0" dirty="0" smtClean="0"/>
              <a:t> </a:t>
            </a:r>
            <a:r>
              <a:rPr lang="en-GB" baseline="0" noProof="0" dirty="0" err="1" smtClean="0"/>
              <a:t>sur</a:t>
            </a:r>
            <a:r>
              <a:rPr lang="en-GB" baseline="0" noProof="0" dirty="0" smtClean="0"/>
              <a:t> </a:t>
            </a:r>
            <a:r>
              <a:rPr lang="en-GB" baseline="0" noProof="0" dirty="0" err="1" smtClean="0"/>
              <a:t>vous</a:t>
            </a:r>
            <a:r>
              <a:rPr lang="en-GB" baseline="0" noProof="0" dirty="0" smtClean="0"/>
              <a:t>. </a:t>
            </a:r>
            <a:r>
              <a:rPr lang="en-GB" baseline="0" noProof="0" dirty="0" err="1" smtClean="0"/>
              <a:t>N’oubliez</a:t>
            </a:r>
            <a:r>
              <a:rPr lang="en-GB" baseline="0" noProof="0" dirty="0" smtClean="0"/>
              <a:t> pas </a:t>
            </a:r>
            <a:r>
              <a:rPr lang="en-GB" baseline="0" noProof="0" dirty="0" err="1" smtClean="0"/>
              <a:t>que</a:t>
            </a:r>
            <a:r>
              <a:rPr lang="en-GB" baseline="0" noProof="0" dirty="0" smtClean="0"/>
              <a:t> </a:t>
            </a:r>
            <a:r>
              <a:rPr lang="en-GB" baseline="0" noProof="0" dirty="0" err="1" smtClean="0"/>
              <a:t>tous</a:t>
            </a:r>
            <a:r>
              <a:rPr lang="en-GB" baseline="0" noProof="0" dirty="0" smtClean="0"/>
              <a:t> </a:t>
            </a:r>
            <a:r>
              <a:rPr lang="en-GB" baseline="0" noProof="0" dirty="0" err="1" smtClean="0"/>
              <a:t>vos</a:t>
            </a:r>
            <a:r>
              <a:rPr lang="en-GB" baseline="0" noProof="0" dirty="0" smtClean="0"/>
              <a:t> </a:t>
            </a:r>
            <a:r>
              <a:rPr lang="en-GB" baseline="0" noProof="0" dirty="0" err="1" smtClean="0"/>
              <a:t>amis</a:t>
            </a:r>
            <a:r>
              <a:rPr lang="en-GB" baseline="0" noProof="0" dirty="0" smtClean="0"/>
              <a:t> </a:t>
            </a:r>
            <a:r>
              <a:rPr lang="en-GB" baseline="0" noProof="0" dirty="0" err="1" smtClean="0"/>
              <a:t>peuvent</a:t>
            </a:r>
            <a:r>
              <a:rPr lang="en-GB" baseline="0" noProof="0" dirty="0" smtClean="0"/>
              <a:t> lire </a:t>
            </a:r>
            <a:r>
              <a:rPr lang="en-GB" baseline="0" noProof="0" dirty="0" err="1" smtClean="0"/>
              <a:t>votre</a:t>
            </a:r>
            <a:r>
              <a:rPr lang="en-GB" baseline="0" noProof="0" dirty="0" smtClean="0"/>
              <a:t> </a:t>
            </a:r>
            <a:r>
              <a:rPr lang="en-GB" baseline="0" noProof="0" dirty="0" err="1" smtClean="0"/>
              <a:t>profil</a:t>
            </a:r>
            <a:r>
              <a:rPr lang="en-GB" baseline="0" noProof="0" dirty="0" smtClean="0"/>
              <a:t>. </a:t>
            </a:r>
          </a:p>
          <a:p>
            <a:pPr>
              <a:defRPr/>
            </a:pPr>
            <a:r>
              <a:rPr lang="en-GB" noProof="0" dirty="0" smtClean="0"/>
              <a:t>Attention aux photos </a:t>
            </a:r>
            <a:r>
              <a:rPr lang="en-GB" noProof="0" dirty="0" err="1" smtClean="0"/>
              <a:t>que</a:t>
            </a:r>
            <a:r>
              <a:rPr lang="en-GB" noProof="0" dirty="0" smtClean="0"/>
              <a:t> </a:t>
            </a:r>
            <a:r>
              <a:rPr lang="en-GB" noProof="0" dirty="0" err="1" smtClean="0"/>
              <a:t>vous</a:t>
            </a:r>
            <a:r>
              <a:rPr lang="en-GB" noProof="0" dirty="0" smtClean="0"/>
              <a:t> </a:t>
            </a:r>
            <a:r>
              <a:rPr lang="en-GB" noProof="0" dirty="0" err="1" smtClean="0"/>
              <a:t>placez</a:t>
            </a:r>
            <a:r>
              <a:rPr lang="en-GB" noProof="0" dirty="0" smtClean="0"/>
              <a:t> </a:t>
            </a:r>
            <a:r>
              <a:rPr lang="en-GB" noProof="0" dirty="0" err="1" smtClean="0"/>
              <a:t>dans</a:t>
            </a:r>
            <a:r>
              <a:rPr lang="en-GB" noProof="0" dirty="0" smtClean="0"/>
              <a:t> </a:t>
            </a:r>
            <a:r>
              <a:rPr lang="en-GB" noProof="0" dirty="0" err="1" smtClean="0"/>
              <a:t>votre</a:t>
            </a:r>
            <a:r>
              <a:rPr lang="en-GB" noProof="0" dirty="0" smtClean="0"/>
              <a:t> </a:t>
            </a:r>
            <a:r>
              <a:rPr lang="en-GB" noProof="0" dirty="0" err="1" smtClean="0"/>
              <a:t>profil</a:t>
            </a:r>
            <a:r>
              <a:rPr lang="en-GB" noProof="0" dirty="0" smtClean="0"/>
              <a:t>.</a:t>
            </a:r>
            <a:r>
              <a:rPr lang="en-GB" baseline="0" noProof="0" dirty="0" smtClean="0"/>
              <a:t> </a:t>
            </a:r>
            <a:r>
              <a:rPr lang="en-GB" baseline="0" noProof="0" dirty="0" err="1" smtClean="0"/>
              <a:t>Certaines</a:t>
            </a:r>
            <a:r>
              <a:rPr lang="en-GB" baseline="0" noProof="0" dirty="0" smtClean="0"/>
              <a:t> photos </a:t>
            </a:r>
            <a:r>
              <a:rPr lang="en-GB" baseline="0" noProof="0" dirty="0" err="1" smtClean="0"/>
              <a:t>peuvent</a:t>
            </a:r>
            <a:r>
              <a:rPr lang="en-GB" baseline="0" noProof="0" dirty="0" smtClean="0"/>
              <a:t> </a:t>
            </a:r>
            <a:r>
              <a:rPr lang="en-GB" baseline="0" noProof="0" dirty="0" err="1" smtClean="0"/>
              <a:t>contenir</a:t>
            </a:r>
            <a:r>
              <a:rPr lang="en-GB" baseline="0" noProof="0" dirty="0" smtClean="0"/>
              <a:t> beaucoup </a:t>
            </a:r>
            <a:r>
              <a:rPr lang="en-GB" baseline="0" noProof="0" dirty="0" err="1" smtClean="0"/>
              <a:t>d’informations</a:t>
            </a:r>
            <a:r>
              <a:rPr lang="en-GB" baseline="0" noProof="0" dirty="0" smtClean="0"/>
              <a:t> </a:t>
            </a:r>
            <a:r>
              <a:rPr lang="en-GB" baseline="0" noProof="0" dirty="0" err="1" smtClean="0"/>
              <a:t>sur</a:t>
            </a:r>
            <a:r>
              <a:rPr lang="en-GB" baseline="0" noProof="0" dirty="0" smtClean="0"/>
              <a:t> </a:t>
            </a:r>
            <a:r>
              <a:rPr lang="en-GB" baseline="0" noProof="0" dirty="0" err="1" smtClean="0"/>
              <a:t>vous</a:t>
            </a:r>
            <a:r>
              <a:rPr lang="en-GB" baseline="0" noProof="0" dirty="0" smtClean="0"/>
              <a:t>. </a:t>
            </a:r>
          </a:p>
          <a:p>
            <a:pPr>
              <a:defRPr/>
            </a:pPr>
            <a:endParaRPr lang="en-GB" baseline="0" noProof="0" dirty="0" smtClean="0"/>
          </a:p>
          <a:p>
            <a:pPr>
              <a:defRPr/>
            </a:pPr>
            <a:r>
              <a:rPr lang="en-GB" baseline="0" noProof="0" dirty="0" err="1" smtClean="0"/>
              <a:t>Vous</a:t>
            </a:r>
            <a:r>
              <a:rPr lang="en-GB" baseline="0" noProof="0" dirty="0" smtClean="0"/>
              <a:t> </a:t>
            </a:r>
            <a:r>
              <a:rPr lang="en-GB" baseline="0" noProof="0" dirty="0" err="1" smtClean="0"/>
              <a:t>avez</a:t>
            </a:r>
            <a:r>
              <a:rPr lang="en-GB" baseline="0" noProof="0" dirty="0" smtClean="0"/>
              <a:t> </a:t>
            </a:r>
            <a:r>
              <a:rPr lang="en-GB" baseline="0" noProof="0" dirty="0" err="1" smtClean="0"/>
              <a:t>une</a:t>
            </a:r>
            <a:r>
              <a:rPr lang="en-GB" baseline="0" noProof="0" dirty="0" smtClean="0"/>
              <a:t> </a:t>
            </a:r>
            <a:r>
              <a:rPr lang="en-GB" baseline="0" noProof="0" dirty="0" err="1" smtClean="0"/>
              <a:t>chouette</a:t>
            </a:r>
            <a:r>
              <a:rPr lang="en-GB" baseline="0" noProof="0" dirty="0" smtClean="0"/>
              <a:t> photo d’un </a:t>
            </a:r>
            <a:r>
              <a:rPr lang="en-GB" baseline="0" noProof="0" dirty="0" err="1" smtClean="0"/>
              <a:t>ami</a:t>
            </a:r>
            <a:r>
              <a:rPr lang="en-GB" baseline="0" noProof="0" dirty="0" smtClean="0"/>
              <a:t> et </a:t>
            </a:r>
            <a:r>
              <a:rPr lang="en-GB" baseline="0" noProof="0" dirty="0" err="1" smtClean="0"/>
              <a:t>vous</a:t>
            </a:r>
            <a:r>
              <a:rPr lang="en-GB" baseline="0" noProof="0" dirty="0" smtClean="0"/>
              <a:t> </a:t>
            </a:r>
            <a:r>
              <a:rPr lang="en-GB" baseline="0" noProof="0" dirty="0" err="1" smtClean="0"/>
              <a:t>voulez</a:t>
            </a:r>
            <a:r>
              <a:rPr lang="en-GB" baseline="0" noProof="0" dirty="0" smtClean="0"/>
              <a:t> la diffuser </a:t>
            </a:r>
            <a:r>
              <a:rPr lang="en-GB" baseline="0" noProof="0" dirty="0" err="1" smtClean="0"/>
              <a:t>sur</a:t>
            </a:r>
            <a:r>
              <a:rPr lang="en-GB" baseline="0" noProof="0" dirty="0" smtClean="0"/>
              <a:t> </a:t>
            </a:r>
            <a:r>
              <a:rPr lang="en-GB" baseline="0" noProof="0" dirty="0" err="1" smtClean="0"/>
              <a:t>votre</a:t>
            </a:r>
            <a:r>
              <a:rPr lang="en-GB" baseline="0" noProof="0" dirty="0" smtClean="0"/>
              <a:t> blog ? </a:t>
            </a:r>
            <a:r>
              <a:rPr lang="en-GB" baseline="0" noProof="0" dirty="0" err="1" smtClean="0"/>
              <a:t>Est-ce</a:t>
            </a:r>
            <a:r>
              <a:rPr lang="en-GB" baseline="0" noProof="0" dirty="0" smtClean="0"/>
              <a:t> </a:t>
            </a:r>
            <a:r>
              <a:rPr lang="en-GB" baseline="0" noProof="0" dirty="0" err="1" smtClean="0"/>
              <a:t>qu’il</a:t>
            </a:r>
            <a:r>
              <a:rPr lang="en-GB" baseline="0" noProof="0" dirty="0" smtClean="0"/>
              <a:t> le </a:t>
            </a:r>
            <a:r>
              <a:rPr lang="en-GB" baseline="0" noProof="0" dirty="0" err="1" smtClean="0"/>
              <a:t>sait</a:t>
            </a:r>
            <a:r>
              <a:rPr lang="en-GB" baseline="0" noProof="0" dirty="0" smtClean="0"/>
              <a:t> ? </a:t>
            </a:r>
            <a:r>
              <a:rPr lang="en-GB" baseline="0" noProof="0" dirty="0" err="1" smtClean="0"/>
              <a:t>Lui</a:t>
            </a:r>
            <a:r>
              <a:rPr lang="en-GB" baseline="0" noProof="0" dirty="0" smtClean="0"/>
              <a:t> </a:t>
            </a:r>
            <a:r>
              <a:rPr lang="en-GB" baseline="0" noProof="0" dirty="0" err="1" smtClean="0"/>
              <a:t>avez-vous</a:t>
            </a:r>
            <a:r>
              <a:rPr lang="en-GB" baseline="0" noProof="0" dirty="0" smtClean="0"/>
              <a:t> </a:t>
            </a:r>
            <a:r>
              <a:rPr lang="en-GB" baseline="0" noProof="0" dirty="0" err="1" smtClean="0"/>
              <a:t>demandé</a:t>
            </a:r>
            <a:r>
              <a:rPr lang="en-GB" baseline="0" noProof="0" dirty="0" smtClean="0"/>
              <a:t> </a:t>
            </a:r>
            <a:r>
              <a:rPr lang="en-GB" baseline="0" noProof="0" dirty="0" err="1" smtClean="0"/>
              <a:t>l’autorisation</a:t>
            </a:r>
            <a:r>
              <a:rPr lang="en-GB" baseline="0" noProof="0" dirty="0" smtClean="0"/>
              <a:t> ? </a:t>
            </a:r>
            <a:r>
              <a:rPr lang="en-GB" baseline="0" noProof="0" dirty="0" err="1" smtClean="0"/>
              <a:t>Vous</a:t>
            </a:r>
            <a:r>
              <a:rPr lang="en-GB" baseline="0" noProof="0" dirty="0" smtClean="0"/>
              <a:t> </a:t>
            </a:r>
            <a:r>
              <a:rPr lang="en-GB" baseline="0" noProof="0" dirty="0" err="1" smtClean="0"/>
              <a:t>aimeriez</a:t>
            </a:r>
            <a:r>
              <a:rPr lang="en-GB" baseline="0" noProof="0" dirty="0" smtClean="0"/>
              <a:t> </a:t>
            </a:r>
            <a:r>
              <a:rPr lang="en-GB" baseline="0" noProof="0" dirty="0" err="1" smtClean="0"/>
              <a:t>qu’on</a:t>
            </a:r>
            <a:r>
              <a:rPr lang="en-GB" baseline="0" noProof="0" dirty="0" smtClean="0"/>
              <a:t> diffuse </a:t>
            </a:r>
            <a:r>
              <a:rPr lang="en-GB" baseline="0" noProof="0" dirty="0" err="1" smtClean="0"/>
              <a:t>votre</a:t>
            </a:r>
            <a:r>
              <a:rPr lang="en-GB" baseline="0" noProof="0" dirty="0" smtClean="0"/>
              <a:t> photo sans </a:t>
            </a:r>
            <a:r>
              <a:rPr lang="en-GB" baseline="0" noProof="0" dirty="0" err="1" smtClean="0"/>
              <a:t>vous</a:t>
            </a:r>
            <a:r>
              <a:rPr lang="en-GB" baseline="0" noProof="0" dirty="0" smtClean="0"/>
              <a:t> demander la permission ? </a:t>
            </a:r>
          </a:p>
          <a:p>
            <a:pPr>
              <a:defRPr/>
            </a:pPr>
            <a:endParaRPr lang="en-GB" baseline="0" noProof="0" dirty="0" smtClean="0"/>
          </a:p>
          <a:p>
            <a:pPr>
              <a:defRPr/>
            </a:pPr>
            <a:r>
              <a:rPr lang="en-GB" baseline="0" noProof="0" dirty="0" smtClean="0"/>
              <a:t>Respecter les </a:t>
            </a:r>
            <a:r>
              <a:rPr lang="en-GB" baseline="0" noProof="0" dirty="0" err="1" smtClean="0"/>
              <a:t>autres</a:t>
            </a:r>
            <a:r>
              <a:rPr lang="en-GB" baseline="0" noProof="0" dirty="0" smtClean="0"/>
              <a:t> </a:t>
            </a:r>
            <a:r>
              <a:rPr lang="en-GB" baseline="0" noProof="0" dirty="0" err="1" smtClean="0"/>
              <a:t>personnes</a:t>
            </a:r>
            <a:r>
              <a:rPr lang="en-GB" baseline="0" noProof="0" dirty="0" smtClean="0"/>
              <a:t>. Ne </a:t>
            </a:r>
            <a:r>
              <a:rPr lang="en-GB" baseline="0" noProof="0" dirty="0" err="1" smtClean="0"/>
              <a:t>placez</a:t>
            </a:r>
            <a:r>
              <a:rPr lang="en-GB" baseline="0" noProof="0" dirty="0" smtClean="0"/>
              <a:t> pas des </a:t>
            </a:r>
            <a:r>
              <a:rPr lang="en-GB" baseline="0" noProof="0" dirty="0" err="1" smtClean="0"/>
              <a:t>informations</a:t>
            </a:r>
            <a:r>
              <a:rPr lang="en-GB" baseline="0" noProof="0" dirty="0" smtClean="0"/>
              <a:t> qui </a:t>
            </a:r>
            <a:r>
              <a:rPr lang="en-GB" baseline="0" noProof="0" dirty="0" err="1" smtClean="0"/>
              <a:t>pourraient</a:t>
            </a:r>
            <a:r>
              <a:rPr lang="en-GB" baseline="0" noProof="0" dirty="0" smtClean="0"/>
              <a:t> les </a:t>
            </a:r>
            <a:r>
              <a:rPr lang="en-GB" baseline="0" noProof="0" dirty="0" err="1" smtClean="0"/>
              <a:t>blesser</a:t>
            </a:r>
            <a:r>
              <a:rPr lang="en-GB" baseline="0" noProof="0" dirty="0" smtClean="0"/>
              <a:t> </a:t>
            </a:r>
            <a:r>
              <a:rPr lang="en-GB" baseline="0" noProof="0" dirty="0" err="1" smtClean="0"/>
              <a:t>ou</a:t>
            </a:r>
            <a:r>
              <a:rPr lang="en-GB" baseline="0" noProof="0" dirty="0" smtClean="0"/>
              <a:t> </a:t>
            </a:r>
            <a:r>
              <a:rPr lang="en-GB" baseline="0" noProof="0" dirty="0" err="1" smtClean="0"/>
              <a:t>leur</a:t>
            </a:r>
            <a:r>
              <a:rPr lang="en-GB" baseline="0" noProof="0" dirty="0" smtClean="0"/>
              <a:t> faire du mal. </a:t>
            </a:r>
          </a:p>
          <a:p>
            <a:pPr>
              <a:defRPr/>
            </a:pPr>
            <a:r>
              <a:rPr lang="en-GB" baseline="0" noProof="0" dirty="0" smtClean="0"/>
              <a:t>Si </a:t>
            </a:r>
            <a:r>
              <a:rPr lang="en-GB" baseline="0" noProof="0" dirty="0" err="1" smtClean="0"/>
              <a:t>jamais</a:t>
            </a:r>
            <a:r>
              <a:rPr lang="en-GB" baseline="0" noProof="0" dirty="0" smtClean="0"/>
              <a:t> </a:t>
            </a:r>
            <a:r>
              <a:rPr lang="en-GB" baseline="0" noProof="0" dirty="0" err="1" smtClean="0"/>
              <a:t>vous</a:t>
            </a:r>
            <a:r>
              <a:rPr lang="en-GB" baseline="0" noProof="0" dirty="0" smtClean="0"/>
              <a:t> </a:t>
            </a:r>
            <a:r>
              <a:rPr lang="en-GB" baseline="0" noProof="0" dirty="0" err="1" smtClean="0"/>
              <a:t>lisez</a:t>
            </a:r>
            <a:r>
              <a:rPr lang="en-GB" baseline="0" noProof="0" dirty="0" smtClean="0"/>
              <a:t> </a:t>
            </a:r>
            <a:r>
              <a:rPr lang="en-GB" baseline="0" noProof="0" dirty="0" err="1" smtClean="0"/>
              <a:t>une</a:t>
            </a:r>
            <a:r>
              <a:rPr lang="en-GB" baseline="0" noProof="0" dirty="0" smtClean="0"/>
              <a:t> information qui </a:t>
            </a:r>
            <a:r>
              <a:rPr lang="en-GB" baseline="0" noProof="0" dirty="0" err="1" smtClean="0"/>
              <a:t>vous</a:t>
            </a:r>
            <a:r>
              <a:rPr lang="en-GB" baseline="0" noProof="0" dirty="0" smtClean="0"/>
              <a:t> </a:t>
            </a:r>
            <a:r>
              <a:rPr lang="en-GB" baseline="0" noProof="0" dirty="0" err="1" smtClean="0"/>
              <a:t>blesse</a:t>
            </a:r>
            <a:r>
              <a:rPr lang="en-GB" baseline="0" noProof="0" dirty="0" smtClean="0"/>
              <a:t> </a:t>
            </a:r>
            <a:r>
              <a:rPr lang="en-GB" baseline="0" noProof="0" dirty="0" err="1" smtClean="0"/>
              <a:t>ou</a:t>
            </a:r>
            <a:r>
              <a:rPr lang="en-GB" baseline="0" noProof="0" dirty="0" smtClean="0"/>
              <a:t> </a:t>
            </a:r>
            <a:r>
              <a:rPr lang="en-GB" baseline="0" noProof="0" dirty="0" err="1" smtClean="0"/>
              <a:t>une</a:t>
            </a:r>
            <a:r>
              <a:rPr lang="en-GB" baseline="0" noProof="0" dirty="0" smtClean="0"/>
              <a:t> photo </a:t>
            </a:r>
            <a:r>
              <a:rPr lang="en-GB" baseline="0" noProof="0" dirty="0" err="1" smtClean="0"/>
              <a:t>choquante</a:t>
            </a:r>
            <a:r>
              <a:rPr lang="en-GB" baseline="0" noProof="0" dirty="0" smtClean="0"/>
              <a:t>, </a:t>
            </a:r>
            <a:r>
              <a:rPr lang="en-GB" baseline="0" noProof="0" dirty="0" err="1" smtClean="0"/>
              <a:t>parlez</a:t>
            </a:r>
            <a:r>
              <a:rPr lang="en-GB" baseline="0" noProof="0" dirty="0" smtClean="0"/>
              <a:t>-en tout de suite à </a:t>
            </a:r>
            <a:r>
              <a:rPr lang="en-GB" baseline="0" noProof="0" dirty="0" err="1" smtClean="0"/>
              <a:t>vos</a:t>
            </a:r>
            <a:r>
              <a:rPr lang="en-GB" baseline="0" noProof="0" dirty="0" smtClean="0"/>
              <a:t> parents.</a:t>
            </a:r>
            <a:endParaRPr lang="nl-BE" dirty="0" smtClean="0"/>
          </a:p>
          <a:p>
            <a:pPr defTabSz="932871">
              <a:defRPr/>
            </a:pPr>
            <a:endParaRPr lang="nl-BE"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ED009F-A1ED-4411-A360-CC50D2DC760A}" type="slidenum">
              <a:rPr lang="nl-BE">
                <a:cs typeface="Arial" charset="0"/>
              </a:rPr>
              <a:pPr fontAlgn="base">
                <a:spcBef>
                  <a:spcPct val="0"/>
                </a:spcBef>
                <a:spcAft>
                  <a:spcPct val="0"/>
                </a:spcAft>
              </a:pPr>
              <a:t>23</a:t>
            </a:fld>
            <a:endParaRPr lang="nl-BE">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dirty="0" smtClean="0"/>
              <a:t>Q &amp; R sur la </a:t>
            </a:r>
            <a:r>
              <a:rPr lang="fr-BE" dirty="0" err="1" smtClean="0"/>
              <a:t>cyberintimidation</a:t>
            </a:r>
            <a:r>
              <a:rPr lang="fr-BE" dirty="0" smtClean="0"/>
              <a:t/>
            </a:r>
            <a:br>
              <a:rPr lang="fr-BE" dirty="0" smtClean="0"/>
            </a:br>
            <a:r>
              <a:rPr lang="fr-BE" dirty="0" smtClean="0"/>
              <a:t/>
            </a:r>
            <a:br>
              <a:rPr lang="fr-BE" dirty="0" smtClean="0"/>
            </a:br>
            <a:r>
              <a:rPr lang="fr-BE" dirty="0" smtClean="0"/>
              <a:t>Si personne ne répond, demandez si quelqu'un a déjà été victime des éléments de la liste.</a:t>
            </a:r>
            <a:br>
              <a:rPr lang="fr-BE" dirty="0" smtClean="0"/>
            </a:br>
            <a:r>
              <a:rPr lang="fr-BE" dirty="0" smtClean="0"/>
              <a:t/>
            </a:r>
            <a:br>
              <a:rPr lang="fr-BE" dirty="0" smtClean="0"/>
            </a:br>
            <a:r>
              <a:rPr lang="fr-BE" dirty="0" smtClean="0"/>
              <a:t>N'oubliez pas de traiter quelqu'un en ligne comme vous souhaiteriez qu’on vous traite. Internet n'est pas aussi anonyme que vous pensez. Des comportements agressifs en disent beaucoup sur votre personnalité</a:t>
            </a:r>
            <a:endParaRPr lang="nl-BE" dirty="0"/>
          </a:p>
        </p:txBody>
      </p:sp>
      <p:sp>
        <p:nvSpPr>
          <p:cNvPr id="4" name="Slide Number Placeholder 3"/>
          <p:cNvSpPr>
            <a:spLocks noGrp="1"/>
          </p:cNvSpPr>
          <p:nvPr>
            <p:ph type="sldNum" sz="quarter" idx="10"/>
          </p:nvPr>
        </p:nvSpPr>
        <p:spPr/>
        <p:txBody>
          <a:bodyPr/>
          <a:lstStyle/>
          <a:p>
            <a:fld id="{36245A31-B1BF-493C-A54F-91ABD9F2A5A1}" type="slidenum">
              <a:rPr lang="nl-BE" smtClean="0"/>
              <a:pPr/>
              <a:t>24</a:t>
            </a:fld>
            <a:endParaRPr lang="nl-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3" name="Notes Placeholder 2"/>
          <p:cNvSpPr>
            <a:spLocks noGrp="1"/>
          </p:cNvSpPr>
          <p:nvPr>
            <p:ph type="body" idx="1"/>
          </p:nvPr>
        </p:nvSpPr>
        <p:spPr/>
        <p:txBody>
          <a:bodyPr/>
          <a:lstStyle/>
          <a:p>
            <a:pPr>
              <a:lnSpc>
                <a:spcPct val="150000"/>
              </a:lnSpc>
              <a:defRPr/>
            </a:pPr>
            <a:r>
              <a:rPr lang="en-GB" noProof="0" dirty="0" err="1" smtClean="0"/>
              <a:t>Preuves</a:t>
            </a:r>
            <a:r>
              <a:rPr lang="en-GB" noProof="0" dirty="0" smtClean="0"/>
              <a:t> ? </a:t>
            </a:r>
            <a:r>
              <a:rPr lang="en-GB" noProof="0" dirty="0" err="1" smtClean="0"/>
              <a:t>Garder</a:t>
            </a:r>
            <a:r>
              <a:rPr lang="en-GB" noProof="0" dirty="0" smtClean="0"/>
              <a:t> les emails et </a:t>
            </a:r>
            <a:r>
              <a:rPr lang="en-GB" noProof="0" dirty="0" err="1" smtClean="0"/>
              <a:t>imprimez</a:t>
            </a:r>
            <a:r>
              <a:rPr lang="en-GB" noProof="0" dirty="0" smtClean="0"/>
              <a:t>-les pour les </a:t>
            </a:r>
            <a:r>
              <a:rPr lang="en-GB" noProof="0" dirty="0" err="1" smtClean="0"/>
              <a:t>montrer</a:t>
            </a:r>
            <a:r>
              <a:rPr lang="en-GB" noProof="0" dirty="0" smtClean="0"/>
              <a:t> à</a:t>
            </a:r>
            <a:r>
              <a:rPr lang="en-GB" baseline="0" noProof="0" dirty="0" smtClean="0"/>
              <a:t> </a:t>
            </a:r>
            <a:r>
              <a:rPr lang="en-GB" baseline="0" noProof="0" dirty="0" err="1" smtClean="0"/>
              <a:t>vos</a:t>
            </a:r>
            <a:r>
              <a:rPr lang="en-GB" baseline="0" noProof="0" dirty="0" smtClean="0"/>
              <a:t> parents </a:t>
            </a:r>
            <a:r>
              <a:rPr lang="en-GB" baseline="0" noProof="0" dirty="0" err="1" smtClean="0"/>
              <a:t>ou</a:t>
            </a:r>
            <a:r>
              <a:rPr lang="en-GB" baseline="0" noProof="0" dirty="0" smtClean="0"/>
              <a:t> à </a:t>
            </a:r>
            <a:r>
              <a:rPr lang="en-GB" baseline="0" noProof="0" dirty="0" err="1" smtClean="0"/>
              <a:t>votre</a:t>
            </a:r>
            <a:r>
              <a:rPr lang="en-GB" baseline="0" noProof="0" dirty="0" smtClean="0"/>
              <a:t> </a:t>
            </a:r>
            <a:r>
              <a:rPr lang="en-GB" baseline="0" noProof="0" dirty="0" err="1" smtClean="0"/>
              <a:t>enseignant</a:t>
            </a:r>
            <a:endParaRPr lang="en-GB" noProof="0" dirty="0" smtClean="0"/>
          </a:p>
          <a:p>
            <a:pPr>
              <a:lnSpc>
                <a:spcPct val="150000"/>
              </a:lnSpc>
              <a:defRPr/>
            </a:pPr>
            <a:endParaRPr lang="en-GB" noProof="0" dirty="0" smtClean="0"/>
          </a:p>
          <a:p>
            <a:pPr>
              <a:lnSpc>
                <a:spcPct val="150000"/>
              </a:lnSpc>
              <a:defRPr/>
            </a:pP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Pire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que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du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harcèlement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normal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très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souvent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 </a:t>
            </a:r>
            <a:endPar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endParaRPr>
          </a:p>
          <a:p>
            <a:pPr>
              <a:lnSpc>
                <a:spcPct val="150000"/>
              </a:lnSpc>
              <a:defRPr/>
            </a:pP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Le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langage</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utilisé</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avec un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ordinateur</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est</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souvent</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plus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méchant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et on ne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voit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pas comment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l’autre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réagit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endPar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endParaRPr>
          </a:p>
          <a:p>
            <a:pPr marL="184631" indent="-184631">
              <a:lnSpc>
                <a:spcPct val="150000"/>
              </a:lnSpc>
              <a:defRPr/>
            </a:pP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L’enfant</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qui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est</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victime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de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cela</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ne sent plus en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sécurité</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même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à la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maison</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parce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que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le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harcèlement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continue en-</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dehors</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de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l’école</a:t>
            </a:r>
            <a:endPar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endParaRPr>
          </a:p>
          <a:p>
            <a:pPr marL="184631" indent="-184631">
              <a:lnSpc>
                <a:spcPct val="150000"/>
              </a:lnSpc>
              <a:defRPr/>
            </a:pP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Ce</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qui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est</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écrit</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ou</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montré</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sur</a:t>
            </a:r>
            <a:r>
              <a:rPr lang="en-GB"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Internet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ne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peut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pas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être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retiré</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Une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photo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commentée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ou</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un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texte</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insultant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peut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baseline="0" noProof="0" dirty="0" err="1" smtClean="0">
                <a:effectLst>
                  <a:outerShdw blurRad="38100" dist="38100" dir="2700000" algn="tl">
                    <a:srgbClr xmlns:mc="http://schemas.openxmlformats.org/markup-compatibility/2006" xmlns:a14="http://schemas.microsoft.com/office/drawing/2010/main" val="000000" mc:Ignorable="">
                      <a:alpha val="43137"/>
                    </a:srgbClr>
                  </a:outerShdw>
                </a:effectLst>
              </a:rPr>
              <a:t>rapidement</a:t>
            </a:r>
            <a:r>
              <a:rPr lang="en-GB" baseline="0" noProof="0" dirty="0" smtClean="0">
                <a:effectLst>
                  <a:outerShdw blurRad="38100" dist="38100" dir="2700000" algn="tl">
                    <a:srgbClr xmlns:mc="http://schemas.openxmlformats.org/markup-compatibility/2006" xmlns:a14="http://schemas.microsoft.com/office/drawing/2010/main" val="000000" mc:Ignorable="">
                      <a:alpha val="43137"/>
                    </a:srgbClr>
                  </a:outerShdw>
                </a:effectLst>
              </a:rPr>
              <a:t> se diffuser. </a:t>
            </a:r>
            <a:endParaRPr lang="en-GB" noProof="0" dirty="0" smtClean="0"/>
          </a:p>
          <a:p>
            <a:pPr>
              <a:defRPr/>
            </a:pPr>
            <a:endParaRPr lang="nl-BE" dirty="0" smtClean="0"/>
          </a:p>
          <a:p>
            <a:endParaRPr lang="en-GB" dirty="0" smtClean="0"/>
          </a:p>
          <a:p>
            <a:endParaRPr lang="en-GB" dirty="0" smtClean="0"/>
          </a:p>
          <a:p>
            <a:endParaRPr lang="en-GB" noProof="0" dirty="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30C0F1-A029-4995-93C4-DBA6F661D85F}" type="slidenum">
              <a:rPr lang="nl-BE">
                <a:cs typeface="Arial" charset="0"/>
              </a:rPr>
              <a:pPr fontAlgn="base">
                <a:spcBef>
                  <a:spcPct val="0"/>
                </a:spcBef>
                <a:spcAft>
                  <a:spcPct val="0"/>
                </a:spcAft>
              </a:pPr>
              <a:t>25</a:t>
            </a:fld>
            <a:endParaRPr lang="nl-BE">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dirty="0" smtClean="0"/>
              <a:t>Expliquez de quoi vous allez parler aujourd’hui</a:t>
            </a:r>
            <a:endParaRPr lang="nl-BE" dirty="0" smtClean="0"/>
          </a:p>
          <a:p>
            <a:r>
              <a:rPr lang="en-US" dirty="0" err="1" smtClean="0"/>
              <a:t>Prenez</a:t>
            </a:r>
            <a:r>
              <a:rPr lang="en-US" dirty="0" smtClean="0"/>
              <a:t> un </a:t>
            </a:r>
            <a:r>
              <a:rPr lang="en-US" dirty="0" err="1" smtClean="0"/>
              <a:t>ou</a:t>
            </a:r>
            <a:r>
              <a:rPr lang="en-US" dirty="0" smtClean="0"/>
              <a:t> </a:t>
            </a:r>
            <a:r>
              <a:rPr lang="en-US" dirty="0" err="1" smtClean="0"/>
              <a:t>deux</a:t>
            </a:r>
            <a:r>
              <a:rPr lang="en-US" dirty="0" smtClean="0"/>
              <a:t> </a:t>
            </a:r>
            <a:r>
              <a:rPr lang="en-US" dirty="0" err="1" smtClean="0"/>
              <a:t>élèves</a:t>
            </a:r>
            <a:r>
              <a:rPr lang="en-US" dirty="0" smtClean="0"/>
              <a:t> </a:t>
            </a:r>
            <a:r>
              <a:rPr lang="en-US" dirty="0" err="1" smtClean="0"/>
              <a:t>comme</a:t>
            </a:r>
            <a:r>
              <a:rPr lang="en-US" dirty="0" smtClean="0"/>
              <a:t> </a:t>
            </a:r>
            <a:r>
              <a:rPr lang="en-US" dirty="0" err="1" smtClean="0"/>
              <a:t>exemples</a:t>
            </a:r>
            <a:r>
              <a:rPr lang="en-US" dirty="0" smtClean="0"/>
              <a:t>. </a:t>
            </a:r>
          </a:p>
          <a:p>
            <a:r>
              <a:rPr lang="en-US" dirty="0" smtClean="0"/>
              <a:t>Ne </a:t>
            </a:r>
            <a:r>
              <a:rPr lang="en-US" dirty="0" err="1" smtClean="0"/>
              <a:t>parlez</a:t>
            </a:r>
            <a:r>
              <a:rPr lang="en-US" dirty="0" smtClean="0"/>
              <a:t> pas </a:t>
            </a:r>
            <a:r>
              <a:rPr lang="en-US" dirty="0" err="1" smtClean="0"/>
              <a:t>uniquement</a:t>
            </a:r>
            <a:r>
              <a:rPr lang="en-US" dirty="0" smtClean="0"/>
              <a:t> des dangers, </a:t>
            </a:r>
            <a:r>
              <a:rPr lang="en-US" dirty="0" err="1" smtClean="0"/>
              <a:t>mais</a:t>
            </a:r>
            <a:r>
              <a:rPr lang="en-US" dirty="0" smtClean="0"/>
              <a:t> </a:t>
            </a:r>
            <a:r>
              <a:rPr lang="en-US" dirty="0" err="1" smtClean="0"/>
              <a:t>ajoutez</a:t>
            </a:r>
            <a:r>
              <a:rPr lang="en-US" dirty="0" smtClean="0"/>
              <a:t> </a:t>
            </a:r>
            <a:r>
              <a:rPr lang="en-US" dirty="0" err="1" smtClean="0"/>
              <a:t>aussi</a:t>
            </a:r>
            <a:r>
              <a:rPr lang="en-US" dirty="0" smtClean="0"/>
              <a:t> des aspects fun </a:t>
            </a:r>
            <a:r>
              <a:rPr lang="en-US" dirty="0" err="1" smtClean="0"/>
              <a:t>d’Internet</a:t>
            </a:r>
            <a:endParaRPr lang="nl-BE" dirty="0"/>
          </a:p>
        </p:txBody>
      </p:sp>
      <p:sp>
        <p:nvSpPr>
          <p:cNvPr id="4" name="Slide Number Placeholder 3"/>
          <p:cNvSpPr>
            <a:spLocks noGrp="1"/>
          </p:cNvSpPr>
          <p:nvPr>
            <p:ph type="sldNum" sz="quarter" idx="10"/>
          </p:nvPr>
        </p:nvSpPr>
        <p:spPr/>
        <p:txBody>
          <a:bodyPr/>
          <a:lstStyle/>
          <a:p>
            <a:fld id="{36245A31-B1BF-493C-A54F-91ABD9F2A5A1}" type="slidenum">
              <a:rPr lang="nl-BE" smtClean="0"/>
              <a:pPr/>
              <a:t>3</a:t>
            </a:fld>
            <a:endParaRPr lang="nl-B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58371"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a:p>
            <a:r>
              <a:rPr lang="fr-BE" dirty="0" smtClean="0"/>
              <a:t>Ne réagissez pas aux messages étranges si vous ne les aimez pas. De cette façon, l'intimidateur ne trouve pas le plaisir qu'il / elle recherche;</a:t>
            </a:r>
            <a:br>
              <a:rPr lang="fr-BE" dirty="0" smtClean="0"/>
            </a:br>
            <a:r>
              <a:rPr lang="fr-BE" dirty="0" smtClean="0"/>
              <a:t>Ne parlez jamais à quelqu'un sans en parler d'abord à vos parents!</a:t>
            </a:r>
            <a:endParaRPr lang="nl-NL"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8F70FD-003E-46A9-B565-88659AFA6A5C}" type="slidenum">
              <a:rPr lang="nl-BE" smtClean="0"/>
              <a:pPr>
                <a:defRPr/>
              </a:pPr>
              <a:t>27</a:t>
            </a:fld>
            <a:endParaRPr lang="nl-B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245A31-B1BF-493C-A54F-91ABD9F2A5A1}" type="slidenum">
              <a:rPr lang="nl-BE" smtClean="0"/>
              <a:pPr/>
              <a:t>28</a:t>
            </a:fld>
            <a:endParaRPr lang="nl-BE"/>
          </a:p>
        </p:txBody>
      </p:sp>
    </p:spTree>
    <p:extLst>
      <p:ext uri="{BB962C8B-B14F-4D97-AF65-F5344CB8AC3E}">
        <p14:creationId xmlns:p14="http://schemas.microsoft.com/office/powerpoint/2010/main" val="2441700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en-GB" sz="7500" dirty="0" smtClean="0"/>
              <a:t>Résumé, et </a:t>
            </a:r>
            <a:r>
              <a:rPr lang="en-GB" sz="7500" dirty="0" err="1" smtClean="0"/>
              <a:t>demandez</a:t>
            </a:r>
            <a:r>
              <a:rPr lang="en-GB" sz="7500" dirty="0" smtClean="0"/>
              <a:t> </a:t>
            </a:r>
            <a:r>
              <a:rPr lang="en-GB" sz="7500" dirty="0" err="1" smtClean="0"/>
              <a:t>ce</a:t>
            </a:r>
            <a:r>
              <a:rPr lang="en-GB" sz="7500" dirty="0" smtClean="0"/>
              <a:t> </a:t>
            </a:r>
            <a:r>
              <a:rPr lang="en-GB" sz="7500" dirty="0" err="1" smtClean="0"/>
              <a:t>qu’ils</a:t>
            </a:r>
            <a:r>
              <a:rPr lang="en-GB" sz="7500" dirty="0" smtClean="0"/>
              <a:t> </a:t>
            </a:r>
            <a:r>
              <a:rPr lang="en-GB" sz="7500" dirty="0" err="1" smtClean="0"/>
              <a:t>ont</a:t>
            </a:r>
            <a:r>
              <a:rPr lang="en-GB" sz="7500" dirty="0" smtClean="0"/>
              <a:t> </a:t>
            </a:r>
            <a:r>
              <a:rPr lang="en-GB" sz="7500" dirty="0" err="1" smtClean="0"/>
              <a:t>appris</a:t>
            </a:r>
            <a:r>
              <a:rPr lang="en-GB" sz="7500" dirty="0" smtClean="0"/>
              <a:t> pendant la formation</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314330-B71B-4A53-BAA1-8564F299673C}" type="slidenum">
              <a:rPr lang="nl-BE">
                <a:cs typeface="Arial" charset="0"/>
              </a:rPr>
              <a:pPr fontAlgn="base">
                <a:spcBef>
                  <a:spcPct val="0"/>
                </a:spcBef>
                <a:spcAft>
                  <a:spcPct val="0"/>
                </a:spcAft>
              </a:pPr>
              <a:t>29</a:t>
            </a:fld>
            <a:endParaRPr lang="nl-BE">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Tout pour </a:t>
            </a:r>
            <a:r>
              <a:rPr lang="en-US" sz="1200" kern="1200" dirty="0" err="1" smtClean="0">
                <a:solidFill>
                  <a:schemeClr val="tx1"/>
                </a:solidFill>
                <a:effectLst/>
                <a:latin typeface="+mn-lt"/>
                <a:ea typeface="+mn-ea"/>
                <a:cs typeface="+mn-cs"/>
              </a:rPr>
              <a:t>l’enseignement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sur</a:t>
            </a:r>
            <a:r>
              <a:rPr lang="en-US" sz="1200" kern="1200" baseline="0" dirty="0" smtClean="0">
                <a:solidFill>
                  <a:schemeClr val="tx1"/>
                </a:solidFill>
                <a:effectLst/>
                <a:latin typeface="+mn-lt"/>
                <a:ea typeface="+mn-ea"/>
                <a:cs typeface="+mn-cs"/>
              </a:rPr>
              <a:t> www.microsoft.be/education avec des </a:t>
            </a:r>
            <a:r>
              <a:rPr lang="en-US" sz="1200" kern="1200" dirty="0" err="1" smtClean="0">
                <a:solidFill>
                  <a:schemeClr val="tx1"/>
                </a:solidFill>
                <a:effectLst/>
                <a:latin typeface="+mn-lt"/>
                <a:ea typeface="+mn-ea"/>
                <a:cs typeface="+mn-cs"/>
              </a:rPr>
              <a:t>outils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sécurité</a:t>
            </a:r>
            <a:r>
              <a:rPr lang="en-US" sz="1200" kern="1200" dirty="0" smtClean="0">
                <a:solidFill>
                  <a:schemeClr val="tx1"/>
                </a:solidFill>
                <a:effectLst/>
                <a:latin typeface="+mn-lt"/>
                <a:ea typeface="+mn-ea"/>
                <a:cs typeface="+mn-cs"/>
              </a:rPr>
              <a:t>!</a:t>
            </a:r>
          </a:p>
          <a:p>
            <a:pPr>
              <a:spcBef>
                <a:spcPct val="0"/>
              </a:spcBef>
            </a:pPr>
            <a:endParaRPr lang="en-US" sz="1200" kern="1200" baseline="0" dirty="0" smtClean="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4DA716-6A6D-49F5-8B8E-08C79753AAC3}" type="slidenum">
              <a:rPr lang="nl-BE">
                <a:cs typeface="Arial" charset="0"/>
              </a:rPr>
              <a:pPr fontAlgn="base">
                <a:spcBef>
                  <a:spcPct val="0"/>
                </a:spcBef>
                <a:spcAft>
                  <a:spcPct val="0"/>
                </a:spcAft>
              </a:pPr>
              <a:t>30</a:t>
            </a:fld>
            <a:endParaRPr lang="nl-BE">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nl-BE" sz="1300" b="1" dirty="0" smtClean="0"/>
              <a:t>Poser quelques questions aux enfants pour briser la glace : </a:t>
            </a:r>
          </a:p>
          <a:p>
            <a:pPr lvl="1">
              <a:spcBef>
                <a:spcPct val="0"/>
              </a:spcBef>
            </a:pPr>
            <a:r>
              <a:rPr lang="nl-BE" sz="1300" dirty="0" smtClean="0"/>
              <a:t>Que faites-vous quand vous êtes sur Internet ? </a:t>
            </a:r>
          </a:p>
          <a:p>
            <a:pPr lvl="1">
              <a:spcBef>
                <a:spcPct val="0"/>
              </a:spcBef>
            </a:pPr>
            <a:r>
              <a:rPr lang="nl-BE" sz="1300" dirty="0" smtClean="0"/>
              <a:t>Que faites-vous le plus ? </a:t>
            </a:r>
          </a:p>
          <a:p>
            <a:pPr lvl="1">
              <a:spcBef>
                <a:spcPct val="0"/>
              </a:spcBef>
            </a:pPr>
            <a:r>
              <a:rPr lang="nl-BE" dirty="0" smtClean="0"/>
              <a:t>Discutez-vous sur des blogs ou sur des réseaux comme Facebook ? </a:t>
            </a:r>
            <a:endParaRPr lang="nl-BE" sz="1300" dirty="0" smtClean="0"/>
          </a:p>
          <a:p>
            <a:pPr lvl="1">
              <a:spcBef>
                <a:spcPct val="0"/>
              </a:spcBef>
            </a:pPr>
            <a:r>
              <a:rPr lang="fr-BE" sz="1300" dirty="0" smtClean="0"/>
              <a:t>Avez-vous un PC à la maison ? Où est-il situé dans la maison ? </a:t>
            </a:r>
            <a:endParaRPr lang="nl-BE" sz="1300" dirty="0" smtClean="0"/>
          </a:p>
          <a:p>
            <a:pPr lvl="1">
              <a:spcBef>
                <a:spcPct val="0"/>
              </a:spcBef>
            </a:pPr>
            <a:r>
              <a:rPr lang="nl-BE" sz="1300" dirty="0" smtClean="0"/>
              <a:t>Est-ce que vos parents vous surveillent ?</a:t>
            </a:r>
          </a:p>
          <a:p>
            <a:pPr lvl="1">
              <a:spcBef>
                <a:spcPct val="0"/>
              </a:spcBef>
            </a:pPr>
            <a:r>
              <a:rPr lang="nl-BE" sz="1300" dirty="0" smtClean="0"/>
              <a:t>Que savez-vous de la sécurité sur Internet ? </a:t>
            </a:r>
          </a:p>
          <a:p>
            <a:pPr lvl="1">
              <a:spcBef>
                <a:spcPct val="0"/>
              </a:spcBef>
            </a:pPr>
            <a:r>
              <a:rPr lang="nl-BE" sz="1300" dirty="0" smtClean="0"/>
              <a:t>Connaissez-vous les dangers d’Internet? (spam, virus, …?)</a:t>
            </a:r>
          </a:p>
          <a:p>
            <a:endParaRPr lang="en-US" dirty="0"/>
          </a:p>
        </p:txBody>
      </p:sp>
      <p:sp>
        <p:nvSpPr>
          <p:cNvPr id="4" name="Slide Number Placeholder 3"/>
          <p:cNvSpPr>
            <a:spLocks noGrp="1"/>
          </p:cNvSpPr>
          <p:nvPr>
            <p:ph type="sldNum" sz="quarter" idx="10"/>
          </p:nvPr>
        </p:nvSpPr>
        <p:spPr/>
        <p:txBody>
          <a:bodyPr/>
          <a:lstStyle/>
          <a:p>
            <a:fld id="{36245A31-B1BF-493C-A54F-91ABD9F2A5A1}" type="slidenum">
              <a:rPr lang="nl-BE" smtClean="0"/>
              <a:pPr/>
              <a:t>4</a:t>
            </a:fld>
            <a:endParaRPr lang="nl-BE"/>
          </a:p>
        </p:txBody>
      </p:sp>
    </p:spTree>
    <p:extLst>
      <p:ext uri="{BB962C8B-B14F-4D97-AF65-F5344CB8AC3E}">
        <p14:creationId xmlns:p14="http://schemas.microsoft.com/office/powerpoint/2010/main" val="3838914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3" name="Notes Placeholder 2"/>
          <p:cNvSpPr>
            <a:spLocks noGrp="1"/>
          </p:cNvSpPr>
          <p:nvPr>
            <p:ph type="body" idx="1"/>
          </p:nvPr>
        </p:nvSpPr>
        <p:spPr/>
        <p:txBody>
          <a:bodyPr>
            <a:normAutofit fontScale="62500" lnSpcReduction="20000"/>
          </a:bodyPr>
          <a:lstStyle/>
          <a:p>
            <a:pPr lvl="1">
              <a:defRPr/>
            </a:pPr>
            <a:r>
              <a:rPr lang="nl-BE" sz="5700" dirty="0" err="1" smtClean="0"/>
              <a:t>Combien</a:t>
            </a:r>
            <a:r>
              <a:rPr lang="nl-BE" sz="5700" dirty="0" smtClean="0"/>
              <a:t> de </a:t>
            </a:r>
            <a:r>
              <a:rPr lang="nl-BE" sz="5700" dirty="0" err="1" smtClean="0"/>
              <a:t>fois</a:t>
            </a:r>
            <a:r>
              <a:rPr lang="nl-BE" sz="5700" dirty="0" smtClean="0"/>
              <a:t> </a:t>
            </a:r>
            <a:r>
              <a:rPr lang="nl-BE" sz="5700" dirty="0" err="1" smtClean="0"/>
              <a:t>utilisez-vous</a:t>
            </a:r>
            <a:r>
              <a:rPr lang="nl-BE" sz="5700" dirty="0" smtClean="0"/>
              <a:t> les </a:t>
            </a:r>
            <a:r>
              <a:rPr lang="nl-BE" sz="5700" dirty="0" err="1" smtClean="0"/>
              <a:t>emails</a:t>
            </a:r>
            <a:r>
              <a:rPr lang="nl-BE" sz="5700" dirty="0" smtClean="0"/>
              <a:t> ?</a:t>
            </a:r>
          </a:p>
          <a:p>
            <a:pPr lvl="1">
              <a:defRPr/>
            </a:pPr>
            <a:r>
              <a:rPr lang="nl-BE" sz="5700" dirty="0" smtClean="0"/>
              <a:t>Vers </a:t>
            </a:r>
            <a:r>
              <a:rPr lang="nl-BE" sz="5700" dirty="0" err="1" smtClean="0"/>
              <a:t>qui</a:t>
            </a:r>
            <a:r>
              <a:rPr lang="nl-BE" sz="5700" dirty="0" smtClean="0"/>
              <a:t> ?</a:t>
            </a:r>
          </a:p>
          <a:p>
            <a:pPr lvl="1">
              <a:defRPr/>
            </a:pPr>
            <a:r>
              <a:rPr lang="nl-BE" sz="5700" dirty="0" err="1" smtClean="0"/>
              <a:t>Comment</a:t>
            </a:r>
            <a:r>
              <a:rPr lang="nl-BE" sz="5700" dirty="0" smtClean="0"/>
              <a:t> ?</a:t>
            </a:r>
          </a:p>
          <a:p>
            <a:pPr lvl="1">
              <a:defRPr/>
            </a:pPr>
            <a:r>
              <a:rPr lang="nl-BE" sz="5700" dirty="0" err="1" smtClean="0"/>
              <a:t>Préférez-vous</a:t>
            </a:r>
            <a:r>
              <a:rPr lang="nl-BE" sz="5700" dirty="0" smtClean="0"/>
              <a:t> </a:t>
            </a:r>
            <a:r>
              <a:rPr lang="nl-BE" sz="5700" dirty="0" err="1" smtClean="0"/>
              <a:t>chattez</a:t>
            </a:r>
            <a:r>
              <a:rPr lang="nl-BE" sz="5700" dirty="0" smtClean="0"/>
              <a:t> </a:t>
            </a:r>
            <a:r>
              <a:rPr lang="nl-BE" sz="5700" dirty="0" err="1" smtClean="0"/>
              <a:t>ou</a:t>
            </a:r>
            <a:r>
              <a:rPr lang="nl-BE" sz="5700" dirty="0" smtClean="0"/>
              <a:t> </a:t>
            </a:r>
            <a:r>
              <a:rPr lang="nl-BE" sz="5700" dirty="0" err="1" smtClean="0"/>
              <a:t>envoyer</a:t>
            </a:r>
            <a:r>
              <a:rPr lang="nl-BE" sz="5700" dirty="0" smtClean="0"/>
              <a:t> des </a:t>
            </a:r>
            <a:r>
              <a:rPr lang="nl-BE" sz="5700" dirty="0" err="1" smtClean="0"/>
              <a:t>emails</a:t>
            </a:r>
            <a:r>
              <a:rPr lang="nl-BE" sz="5700" dirty="0" smtClean="0"/>
              <a:t> ? </a:t>
            </a:r>
            <a:r>
              <a:rPr lang="nl-BE" sz="5700" dirty="0" err="1" smtClean="0"/>
              <a:t>Pourquoi</a:t>
            </a:r>
            <a:r>
              <a:rPr lang="nl-BE" sz="5700" dirty="0" smtClean="0"/>
              <a:t> ? </a:t>
            </a:r>
          </a:p>
          <a:p>
            <a:pPr defTabSz="932871">
              <a:defRPr/>
            </a:pPr>
            <a:r>
              <a:rPr lang="fr-BE" dirty="0" smtClean="0">
                <a:solidFill>
                  <a:schemeClr val="bg1"/>
                </a:solidFill>
                <a:effectLst>
                  <a:outerShdw blurRad="38100" dist="38100" dir="2700000" algn="tl">
                    <a:srgbClr xmlns:mc="http://schemas.openxmlformats.org/markup-compatibility/2006" xmlns:a14="http://schemas.microsoft.com/office/drawing/2010/main" val="C0C0C0" mc:Ignorable=""/>
                  </a:outerShdw>
                </a:effectLst>
                <a:cs typeface="Andalus" pitchFamily="2" charset="-78"/>
              </a:rPr>
              <a:t>Mon adresse email : Comme dans la vraie vie, j’ai besoin d’une </a:t>
            </a:r>
            <a:r>
              <a:rPr lang="fr-BE" b="1" dirty="0" smtClean="0">
                <a:solidFill>
                  <a:schemeClr val="bg1"/>
                </a:solidFill>
                <a:effectLst>
                  <a:outerShdw blurRad="38100" dist="38100" dir="2700000" algn="tl">
                    <a:srgbClr xmlns:mc="http://schemas.openxmlformats.org/markup-compatibility/2006" xmlns:a14="http://schemas.microsoft.com/office/drawing/2010/main" val="C0C0C0" mc:Ignorable=""/>
                  </a:outerShdw>
                </a:effectLst>
                <a:cs typeface="Andalus" pitchFamily="2" charset="-78"/>
              </a:rPr>
              <a:t>adresse</a:t>
            </a:r>
            <a:r>
              <a:rPr lang="fr-BE" dirty="0" smtClean="0">
                <a:solidFill>
                  <a:schemeClr val="bg1"/>
                </a:solidFill>
                <a:effectLst>
                  <a:outerShdw blurRad="38100" dist="38100" dir="2700000" algn="tl">
                    <a:srgbClr xmlns:mc="http://schemas.openxmlformats.org/markup-compatibility/2006" xmlns:a14="http://schemas.microsoft.com/office/drawing/2010/main" val="C0C0C0" mc:Ignorable=""/>
                  </a:outerShdw>
                </a:effectLst>
                <a:cs typeface="Andalus" pitchFamily="2" charset="-78"/>
              </a:rPr>
              <a:t> pour recevoir du courrier. J’ai besoin aussi d’un </a:t>
            </a:r>
            <a:r>
              <a:rPr lang="fr-BE" b="1" dirty="0" smtClean="0">
                <a:solidFill>
                  <a:schemeClr val="bg1"/>
                </a:solidFill>
                <a:effectLst>
                  <a:outerShdw blurRad="38100" dist="38100" dir="2700000" algn="tl">
                    <a:srgbClr xmlns:mc="http://schemas.openxmlformats.org/markup-compatibility/2006" xmlns:a14="http://schemas.microsoft.com/office/drawing/2010/main" val="C0C0C0" mc:Ignorable=""/>
                  </a:outerShdw>
                </a:effectLst>
                <a:cs typeface="Andalus" pitchFamily="2" charset="-78"/>
              </a:rPr>
              <a:t>mot de passe </a:t>
            </a:r>
            <a:r>
              <a:rPr lang="fr-BE" dirty="0" smtClean="0">
                <a:solidFill>
                  <a:schemeClr val="bg1"/>
                </a:solidFill>
                <a:effectLst>
                  <a:outerShdw blurRad="38100" dist="38100" dir="2700000" algn="tl">
                    <a:srgbClr xmlns:mc="http://schemas.openxmlformats.org/markup-compatibility/2006" xmlns:a14="http://schemas.microsoft.com/office/drawing/2010/main" val="C0C0C0" mc:Ignorable=""/>
                  </a:outerShdw>
                </a:effectLst>
                <a:cs typeface="Andalus" pitchFamily="2" charset="-78"/>
              </a:rPr>
              <a:t>pour éviter que tout le monde ne lise mon courrier. </a:t>
            </a:r>
          </a:p>
          <a:p>
            <a:endParaRPr lang="nl-BE" dirty="0" smtClean="0"/>
          </a:p>
          <a:p>
            <a:r>
              <a:rPr lang="en-US" dirty="0" err="1" smtClean="0"/>
              <a:t>Votre</a:t>
            </a:r>
            <a:r>
              <a:rPr lang="en-US" dirty="0" smtClean="0"/>
              <a:t> vie en </a:t>
            </a:r>
            <a:r>
              <a:rPr lang="en-US" dirty="0" err="1" smtClean="0"/>
              <a:t>ligne</a:t>
            </a:r>
            <a:r>
              <a:rPr lang="en-US" dirty="0" smtClean="0"/>
              <a:t> (Le temps </a:t>
            </a:r>
            <a:r>
              <a:rPr lang="en-US" dirty="0" err="1" smtClean="0"/>
              <a:t>que</a:t>
            </a:r>
            <a:r>
              <a:rPr lang="en-US" dirty="0" smtClean="0"/>
              <a:t> </a:t>
            </a:r>
            <a:r>
              <a:rPr lang="en-US" dirty="0" err="1" smtClean="0"/>
              <a:t>vous</a:t>
            </a:r>
            <a:r>
              <a:rPr lang="en-US" dirty="0" smtClean="0"/>
              <a:t> </a:t>
            </a:r>
            <a:r>
              <a:rPr lang="en-US" dirty="0" err="1" smtClean="0"/>
              <a:t>passez</a:t>
            </a:r>
            <a:r>
              <a:rPr lang="en-US" dirty="0" smtClean="0"/>
              <a:t> </a:t>
            </a:r>
            <a:r>
              <a:rPr lang="en-US" dirty="0" err="1" smtClean="0"/>
              <a:t>sur</a:t>
            </a:r>
            <a:r>
              <a:rPr lang="en-US" dirty="0" smtClean="0"/>
              <a:t> Internet) </a:t>
            </a:r>
            <a:r>
              <a:rPr lang="en-US" dirty="0" err="1" smtClean="0"/>
              <a:t>est</a:t>
            </a:r>
            <a:r>
              <a:rPr lang="en-US" dirty="0" smtClean="0"/>
              <a:t> </a:t>
            </a:r>
            <a:r>
              <a:rPr lang="en-US" dirty="0" err="1" smtClean="0"/>
              <a:t>comme</a:t>
            </a:r>
            <a:r>
              <a:rPr lang="en-US" dirty="0" smtClean="0"/>
              <a:t> </a:t>
            </a:r>
            <a:r>
              <a:rPr lang="en-US" dirty="0" err="1" smtClean="0"/>
              <a:t>une</a:t>
            </a:r>
            <a:r>
              <a:rPr lang="en-US" dirty="0" smtClean="0"/>
              <a:t> extension de </a:t>
            </a:r>
            <a:r>
              <a:rPr lang="en-US" dirty="0" err="1" smtClean="0"/>
              <a:t>votre</a:t>
            </a:r>
            <a:r>
              <a:rPr lang="en-US" dirty="0" smtClean="0"/>
              <a:t> vie </a:t>
            </a:r>
            <a:r>
              <a:rPr lang="en-US" dirty="0" err="1" smtClean="0"/>
              <a:t>normale</a:t>
            </a:r>
            <a:r>
              <a:rPr lang="en-US" dirty="0" smtClean="0"/>
              <a:t>. On </a:t>
            </a:r>
            <a:r>
              <a:rPr lang="en-US" dirty="0" err="1" smtClean="0"/>
              <a:t>garde</a:t>
            </a:r>
            <a:r>
              <a:rPr lang="en-US" dirty="0" smtClean="0"/>
              <a:t> contact avec des </a:t>
            </a:r>
            <a:r>
              <a:rPr lang="en-US" dirty="0" err="1" smtClean="0"/>
              <a:t>personnes</a:t>
            </a:r>
            <a:r>
              <a:rPr lang="en-US" dirty="0" smtClean="0"/>
              <a:t> </a:t>
            </a:r>
            <a:r>
              <a:rPr lang="en-US" dirty="0" err="1" smtClean="0"/>
              <a:t>qu’on</a:t>
            </a:r>
            <a:r>
              <a:rPr lang="en-US" dirty="0" smtClean="0"/>
              <a:t> </a:t>
            </a:r>
            <a:r>
              <a:rPr lang="en-US" dirty="0" err="1" smtClean="0"/>
              <a:t>connait</a:t>
            </a:r>
            <a:r>
              <a:rPr lang="en-US" dirty="0" smtClean="0"/>
              <a:t> et on en </a:t>
            </a:r>
            <a:r>
              <a:rPr lang="en-US" dirty="0" err="1" smtClean="0"/>
              <a:t>rencontre</a:t>
            </a:r>
            <a:r>
              <a:rPr lang="en-US" dirty="0" smtClean="0"/>
              <a:t> </a:t>
            </a:r>
            <a:r>
              <a:rPr lang="en-US" dirty="0" err="1" smtClean="0"/>
              <a:t>d’autres</a:t>
            </a:r>
            <a:r>
              <a:rPr lang="en-US" dirty="0" smtClean="0"/>
              <a:t>. Ne </a:t>
            </a:r>
            <a:r>
              <a:rPr lang="en-US" dirty="0" err="1" smtClean="0"/>
              <a:t>vous</a:t>
            </a:r>
            <a:r>
              <a:rPr lang="en-US" dirty="0" smtClean="0"/>
              <a:t> </a:t>
            </a:r>
            <a:r>
              <a:rPr lang="en-US" dirty="0" err="1" smtClean="0"/>
              <a:t>inventez</a:t>
            </a:r>
            <a:r>
              <a:rPr lang="en-US" dirty="0" smtClean="0"/>
              <a:t> </a:t>
            </a:r>
            <a:r>
              <a:rPr lang="en-US" dirty="0" err="1" smtClean="0"/>
              <a:t>une</a:t>
            </a:r>
            <a:r>
              <a:rPr lang="en-US" dirty="0" smtClean="0"/>
              <a:t> nouvelle vie, </a:t>
            </a:r>
            <a:r>
              <a:rPr lang="en-US" dirty="0" err="1" smtClean="0"/>
              <a:t>vous</a:t>
            </a:r>
            <a:r>
              <a:rPr lang="en-US" dirty="0" smtClean="0"/>
              <a:t> </a:t>
            </a:r>
            <a:r>
              <a:rPr lang="en-US" dirty="0" err="1" smtClean="0"/>
              <a:t>n’aimeriez</a:t>
            </a:r>
            <a:r>
              <a:rPr lang="en-US" dirty="0" smtClean="0"/>
              <a:t> pas </a:t>
            </a:r>
            <a:r>
              <a:rPr lang="en-US" dirty="0" err="1" smtClean="0"/>
              <a:t>que</a:t>
            </a:r>
            <a:r>
              <a:rPr lang="en-US" dirty="0" smtClean="0"/>
              <a:t> les gens </a:t>
            </a:r>
            <a:r>
              <a:rPr lang="en-US" dirty="0" err="1" smtClean="0"/>
              <a:t>aient</a:t>
            </a:r>
            <a:r>
              <a:rPr lang="en-US" dirty="0" smtClean="0"/>
              <a:t> </a:t>
            </a:r>
            <a:r>
              <a:rPr lang="en-US" dirty="0" err="1" smtClean="0"/>
              <a:t>une</a:t>
            </a:r>
            <a:r>
              <a:rPr lang="en-US" dirty="0" smtClean="0"/>
              <a:t> </a:t>
            </a:r>
            <a:r>
              <a:rPr lang="en-US" dirty="0" err="1" smtClean="0"/>
              <a:t>mauvaise</a:t>
            </a:r>
            <a:r>
              <a:rPr lang="en-US" dirty="0" smtClean="0"/>
              <a:t> image de </a:t>
            </a:r>
            <a:r>
              <a:rPr lang="en-US" dirty="0" err="1" smtClean="0"/>
              <a:t>vous</a:t>
            </a:r>
            <a:r>
              <a:rPr lang="en-US" dirty="0" smtClean="0"/>
              <a:t> ? </a:t>
            </a:r>
          </a:p>
          <a:p>
            <a:endParaRPr lang="nl-BE" dirty="0" smtClean="0"/>
          </a:p>
          <a:p>
            <a:r>
              <a:rPr lang="en-GB" dirty="0" smtClean="0"/>
              <a:t> </a:t>
            </a:r>
            <a:endParaRPr lang="nl-BE" dirty="0" smtClean="0"/>
          </a:p>
          <a:p>
            <a:r>
              <a:rPr lang="en-GB" dirty="0" smtClean="0"/>
              <a:t> </a:t>
            </a:r>
            <a:endParaRPr lang="nl-BE" dirty="0"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398782-3136-4061-B40B-4B530001D71A}" type="slidenum">
              <a:rPr lang="nl-BE">
                <a:cs typeface="Arial" charset="0"/>
              </a:rPr>
              <a:pPr fontAlgn="base">
                <a:spcBef>
                  <a:spcPct val="0"/>
                </a:spcBef>
                <a:spcAft>
                  <a:spcPct val="0"/>
                </a:spcAft>
              </a:pPr>
              <a:t>5</a:t>
            </a:fld>
            <a:endParaRPr lang="nl-BE"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lnSpc>
                <a:spcPct val="150000"/>
              </a:lnSpc>
              <a:defRPr/>
            </a:pPr>
            <a:r>
              <a:rPr lang="fr-BE" sz="5700" dirty="0" smtClean="0"/>
              <a:t>Adresse email : </a:t>
            </a:r>
            <a:endParaRPr lang="nl-BE" sz="5700" dirty="0" smtClean="0"/>
          </a:p>
          <a:p>
            <a:pPr>
              <a:lnSpc>
                <a:spcPct val="150000"/>
              </a:lnSpc>
              <a:defRPr/>
            </a:pPr>
            <a:r>
              <a:rPr lang="nl-BE" sz="5700" dirty="0" err="1" smtClean="0"/>
              <a:t>Soyez</a:t>
            </a:r>
            <a:r>
              <a:rPr lang="nl-BE" sz="5700" dirty="0" smtClean="0"/>
              <a:t> </a:t>
            </a:r>
            <a:r>
              <a:rPr lang="nl-BE" sz="5700" dirty="0" err="1" smtClean="0"/>
              <a:t>original</a:t>
            </a:r>
            <a:r>
              <a:rPr lang="nl-BE" sz="5700" dirty="0" smtClean="0"/>
              <a:t>, </a:t>
            </a:r>
            <a:r>
              <a:rPr lang="nl-BE" sz="5700" dirty="0" err="1" smtClean="0"/>
              <a:t>n’utilisez</a:t>
            </a:r>
            <a:r>
              <a:rPr lang="nl-BE" sz="5700" dirty="0" smtClean="0"/>
              <a:t> pas </a:t>
            </a:r>
            <a:r>
              <a:rPr lang="nl-BE" sz="5700" dirty="0" err="1" smtClean="0"/>
              <a:t>votre</a:t>
            </a:r>
            <a:r>
              <a:rPr lang="nl-BE" sz="5700" dirty="0" smtClean="0"/>
              <a:t> </a:t>
            </a:r>
            <a:r>
              <a:rPr lang="nl-BE" sz="5700" dirty="0" err="1" smtClean="0"/>
              <a:t>nom</a:t>
            </a:r>
            <a:r>
              <a:rPr lang="nl-BE" sz="5700" dirty="0" smtClean="0"/>
              <a:t> et </a:t>
            </a:r>
            <a:r>
              <a:rPr lang="nl-BE" sz="5700" dirty="0" err="1" smtClean="0"/>
              <a:t>prénom</a:t>
            </a:r>
            <a:r>
              <a:rPr lang="nl-BE" sz="5700" dirty="0" smtClean="0"/>
              <a:t> dans </a:t>
            </a:r>
            <a:r>
              <a:rPr lang="nl-BE" sz="5700" dirty="0" err="1" smtClean="0"/>
              <a:t>votre</a:t>
            </a:r>
            <a:r>
              <a:rPr lang="nl-BE" sz="5700" dirty="0" smtClean="0"/>
              <a:t> </a:t>
            </a:r>
            <a:r>
              <a:rPr lang="nl-BE" sz="5700" dirty="0" err="1" smtClean="0"/>
              <a:t>adresse</a:t>
            </a:r>
            <a:r>
              <a:rPr lang="nl-BE" sz="5700" dirty="0" smtClean="0"/>
              <a:t> email. </a:t>
            </a:r>
          </a:p>
          <a:p>
            <a:pPr>
              <a:lnSpc>
                <a:spcPct val="150000"/>
              </a:lnSpc>
              <a:defRPr/>
            </a:pPr>
            <a:r>
              <a:rPr lang="nl-BE" sz="5700" i="1" dirty="0" smtClean="0"/>
              <a:t>Hotmail </a:t>
            </a:r>
            <a:r>
              <a:rPr lang="nl-BE" sz="5700" i="1" dirty="0" err="1" smtClean="0"/>
              <a:t>vérifie</a:t>
            </a:r>
            <a:r>
              <a:rPr lang="nl-BE" sz="5700" i="1" dirty="0" smtClean="0"/>
              <a:t> </a:t>
            </a:r>
            <a:r>
              <a:rPr lang="nl-BE" sz="5700" i="1" dirty="0" err="1" smtClean="0"/>
              <a:t>automatiquement</a:t>
            </a:r>
            <a:r>
              <a:rPr lang="nl-BE" sz="5700" i="1" dirty="0" smtClean="0"/>
              <a:t> la </a:t>
            </a:r>
            <a:r>
              <a:rPr lang="nl-BE" sz="5700" i="1" dirty="0" err="1" smtClean="0"/>
              <a:t>sécurité</a:t>
            </a:r>
            <a:r>
              <a:rPr lang="nl-BE" sz="5700" i="1" dirty="0" smtClean="0"/>
              <a:t> de </a:t>
            </a:r>
            <a:r>
              <a:rPr lang="nl-BE" sz="5700" i="1" dirty="0" err="1" smtClean="0"/>
              <a:t>votre</a:t>
            </a:r>
            <a:r>
              <a:rPr lang="nl-BE" sz="5700" i="1" dirty="0" smtClean="0"/>
              <a:t> mot de </a:t>
            </a:r>
            <a:r>
              <a:rPr lang="nl-BE" sz="5700" i="1" dirty="0" err="1" smtClean="0"/>
              <a:t>passe</a:t>
            </a:r>
            <a:r>
              <a:rPr lang="nl-BE" sz="5700" i="1" dirty="0" smtClean="0"/>
              <a:t> </a:t>
            </a:r>
            <a:r>
              <a:rPr lang="nl-BE" sz="5700" i="1" dirty="0" err="1" smtClean="0"/>
              <a:t>quand</a:t>
            </a:r>
            <a:r>
              <a:rPr lang="nl-BE" sz="5700" i="1" dirty="0" smtClean="0"/>
              <a:t> </a:t>
            </a:r>
            <a:r>
              <a:rPr lang="nl-BE" sz="5700" i="1" dirty="0" err="1" smtClean="0"/>
              <a:t>vous</a:t>
            </a:r>
            <a:r>
              <a:rPr lang="nl-BE" sz="5700" i="1" dirty="0" smtClean="0"/>
              <a:t> </a:t>
            </a:r>
            <a:r>
              <a:rPr lang="nl-BE" sz="5700" i="1" dirty="0" err="1" smtClean="0"/>
              <a:t>créez</a:t>
            </a:r>
            <a:r>
              <a:rPr lang="nl-BE" sz="5700" i="1" dirty="0" smtClean="0"/>
              <a:t> </a:t>
            </a:r>
            <a:r>
              <a:rPr lang="nl-BE" sz="5700" i="1" dirty="0" err="1" smtClean="0"/>
              <a:t>une</a:t>
            </a:r>
            <a:r>
              <a:rPr lang="nl-BE" sz="5700" i="1" dirty="0" smtClean="0"/>
              <a:t> nouvelle </a:t>
            </a:r>
            <a:r>
              <a:rPr lang="nl-BE" sz="5700" i="1" dirty="0" err="1" smtClean="0"/>
              <a:t>adresse</a:t>
            </a:r>
            <a:r>
              <a:rPr lang="nl-BE" sz="5700" i="1" dirty="0" smtClean="0"/>
              <a:t>. </a:t>
            </a:r>
          </a:p>
          <a:p>
            <a:pPr>
              <a:lnSpc>
                <a:spcPct val="150000"/>
              </a:lnSpc>
              <a:defRPr/>
            </a:pPr>
            <a:endParaRPr lang="nl-BE" sz="5700" i="1" dirty="0" smtClean="0"/>
          </a:p>
          <a:p>
            <a:pPr>
              <a:lnSpc>
                <a:spcPct val="150000"/>
              </a:lnSpc>
              <a:defRPr/>
            </a:pPr>
            <a:r>
              <a:rPr lang="nl-BE" sz="61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a:t>
            </a:r>
            <a:r>
              <a:rPr lang="nl-BE" sz="61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Phishing</a:t>
            </a:r>
            <a:r>
              <a:rPr lang="nl-BE" sz="61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 </a:t>
            </a:r>
            <a:r>
              <a:rPr lang="nl-BE" sz="61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quand</a:t>
            </a:r>
            <a:r>
              <a:rPr lang="nl-BE" sz="61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nl-BE" sz="61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certaines</a:t>
            </a:r>
            <a:r>
              <a:rPr lang="nl-BE" sz="61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nl-BE" sz="61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personnes</a:t>
            </a:r>
            <a:r>
              <a:rPr lang="nl-BE" sz="61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nl-BE" sz="61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tentent</a:t>
            </a:r>
            <a:r>
              <a:rPr lang="nl-BE" sz="61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de </a:t>
            </a:r>
            <a:r>
              <a:rPr lang="nl-BE" sz="61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vous</a:t>
            </a:r>
            <a:r>
              <a:rPr lang="nl-BE" sz="61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nl-BE" sz="61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pêcher</a:t>
            </a:r>
            <a:r>
              <a:rPr lang="nl-BE" sz="61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de </a:t>
            </a:r>
            <a:r>
              <a:rPr lang="nl-BE" sz="61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vous</a:t>
            </a:r>
            <a:r>
              <a:rPr lang="nl-BE" sz="61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nl-BE" sz="61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prendre</a:t>
            </a:r>
            <a:r>
              <a:rPr lang="nl-BE" sz="61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des </a:t>
            </a:r>
            <a:r>
              <a:rPr lang="nl-BE" sz="61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informations</a:t>
            </a:r>
            <a:r>
              <a:rPr lang="nl-BE" sz="61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nl-BE" sz="61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personnes</a:t>
            </a:r>
            <a:r>
              <a:rPr lang="nl-BE" sz="61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comme des mots de </a:t>
            </a:r>
            <a:r>
              <a:rPr lang="nl-BE" sz="61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passe</a:t>
            </a:r>
            <a:r>
              <a:rPr lang="nl-BE" sz="61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des </a:t>
            </a:r>
            <a:r>
              <a:rPr lang="nl-BE" sz="61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données</a:t>
            </a:r>
            <a:r>
              <a:rPr lang="nl-BE" sz="61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nl-BE" sz="61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personnelles</a:t>
            </a:r>
            <a:r>
              <a:rPr lang="nl-BE" sz="61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etc. Ne </a:t>
            </a:r>
            <a:r>
              <a:rPr lang="nl-BE" sz="61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diffusez</a:t>
            </a:r>
            <a:r>
              <a:rPr lang="nl-BE" sz="61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nl-BE" sz="61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donc</a:t>
            </a:r>
            <a:r>
              <a:rPr lang="nl-BE" sz="61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jamais vos </a:t>
            </a:r>
            <a:r>
              <a:rPr lang="nl-BE" sz="61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informations</a:t>
            </a:r>
            <a:r>
              <a:rPr lang="nl-BE" sz="61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nl-BE" sz="61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personnelles</a:t>
            </a:r>
            <a:r>
              <a:rPr lang="nl-BE" sz="61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comme </a:t>
            </a:r>
            <a:r>
              <a:rPr lang="nl-BE" sz="61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l’adresse</a:t>
            </a:r>
            <a:r>
              <a:rPr lang="nl-BE" sz="61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de </a:t>
            </a:r>
            <a:r>
              <a:rPr lang="nl-BE" sz="61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votre</a:t>
            </a:r>
            <a:r>
              <a:rPr lang="nl-BE" sz="61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nl-BE" sz="61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maison</a:t>
            </a:r>
            <a:r>
              <a:rPr lang="nl-BE" sz="61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nl-BE" sz="61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ou</a:t>
            </a:r>
            <a:r>
              <a:rPr lang="nl-BE" sz="61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vos mots de </a:t>
            </a:r>
            <a:r>
              <a:rPr lang="nl-BE" sz="6100" dirty="0" err="1"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passe</a:t>
            </a:r>
            <a:r>
              <a:rPr lang="nl-BE" sz="6100" dirty="0" smtClean="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rPr>
              <a:t>, etc. </a:t>
            </a:r>
            <a:endParaRPr lang="en-GB" dirty="0" smtClean="0"/>
          </a:p>
          <a:p>
            <a:endParaRPr lang="en-GB" dirty="0" smtClean="0"/>
          </a:p>
          <a:p>
            <a:r>
              <a:rPr lang="fr-BE" dirty="0" smtClean="0"/>
              <a:t>Les banques, les entreprises ou des institutions gouvernementales ne demandent jamais des renseignements précis et sensibles (comme des mots de passe, etc.) par courriel. Ne répondez pas à ce type de courriel. </a:t>
            </a:r>
            <a:endParaRPr lang="en-US" dirty="0" smtClean="0"/>
          </a:p>
          <a:p>
            <a:pPr marL="1209817" lvl="2" indent="-276947" algn="just">
              <a:lnSpc>
                <a:spcPct val="150000"/>
              </a:lnSpc>
              <a:buFont typeface="Segoe Print" pitchFamily="2" charset="0"/>
              <a:buChar char="*"/>
              <a:defRPr/>
            </a:pPr>
            <a:endParaRPr lang="en-US" sz="2900" dirty="0" smtClean="0"/>
          </a:p>
          <a:p>
            <a:endParaRPr lang="en-US" b="0" dirty="0"/>
          </a:p>
        </p:txBody>
      </p:sp>
      <p:sp>
        <p:nvSpPr>
          <p:cNvPr id="4" name="Slide Number Placeholder 3"/>
          <p:cNvSpPr>
            <a:spLocks noGrp="1"/>
          </p:cNvSpPr>
          <p:nvPr>
            <p:ph type="sldNum" sz="quarter" idx="10"/>
          </p:nvPr>
        </p:nvSpPr>
        <p:spPr/>
        <p:txBody>
          <a:bodyPr/>
          <a:lstStyle/>
          <a:p>
            <a:fld id="{36245A31-B1BF-493C-A54F-91ABD9F2A5A1}" type="slidenum">
              <a:rPr lang="nl-BE" smtClean="0"/>
              <a:pPr/>
              <a:t>6</a:t>
            </a:fld>
            <a:endParaRPr lang="nl-B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dirty="0" smtClean="0"/>
              <a:t>Pour créer un email : </a:t>
            </a:r>
            <a:endParaRPr lang="nl-BE" dirty="0" smtClean="0"/>
          </a:p>
          <a:p>
            <a:pPr defTabSz="932871">
              <a:defRPr/>
            </a:pPr>
            <a:r>
              <a:rPr lang="fr-BE" dirty="0" smtClean="0"/>
              <a:t>N’utilisez pas dans la création de l’email votre nom et prénom (ou votre lieu de résidence), cela permet facilement de trouver</a:t>
            </a:r>
            <a:endParaRPr lang="nl-BE" dirty="0" smtClean="0"/>
          </a:p>
          <a:p>
            <a:r>
              <a:rPr lang="en-GB" dirty="0" smtClean="0"/>
              <a:t>. </a:t>
            </a:r>
            <a:endParaRPr lang="nl-BE" dirty="0" smtClean="0"/>
          </a:p>
          <a:p>
            <a:r>
              <a:rPr lang="fr-BE" i="1" dirty="0" smtClean="0"/>
              <a:t>Windows Live Hotmail vérifie automatiquement la sécurité du mot de passe lors de la création de l’email. </a:t>
            </a:r>
            <a:endParaRPr lang="nl-BE" dirty="0" smtClean="0"/>
          </a:p>
          <a:p>
            <a:endParaRPr lang="en-US" dirty="0" smtClean="0"/>
          </a:p>
          <a:p>
            <a:r>
              <a:rPr lang="en-US" dirty="0" smtClean="0"/>
              <a:t>If it is hard to remember a password: use a phrase MonFrereJeanA12Ans</a:t>
            </a:r>
            <a:r>
              <a:rPr lang="en-US" baseline="0" dirty="0" smtClean="0"/>
              <a:t> = MFJA12A</a:t>
            </a:r>
          </a:p>
        </p:txBody>
      </p:sp>
      <p:sp>
        <p:nvSpPr>
          <p:cNvPr id="4" name="Slide Number Placeholder 3"/>
          <p:cNvSpPr>
            <a:spLocks noGrp="1"/>
          </p:cNvSpPr>
          <p:nvPr>
            <p:ph type="sldNum" sz="quarter" idx="10"/>
          </p:nvPr>
        </p:nvSpPr>
        <p:spPr/>
        <p:txBody>
          <a:bodyPr/>
          <a:lstStyle/>
          <a:p>
            <a:fld id="{36245A31-B1BF-493C-A54F-91ABD9F2A5A1}" type="slidenum">
              <a:rPr lang="nl-BE" smtClean="0"/>
              <a:pPr/>
              <a:t>7</a:t>
            </a:fld>
            <a:endParaRPr lang="nl-B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3" name="Notes Placeholder 2"/>
          <p:cNvSpPr>
            <a:spLocks noGrp="1"/>
          </p:cNvSpPr>
          <p:nvPr>
            <p:ph type="body" idx="1"/>
          </p:nvPr>
        </p:nvSpPr>
        <p:spPr/>
        <p:txBody>
          <a:bodyPr/>
          <a:lstStyle/>
          <a:p>
            <a:r>
              <a:rPr lang="en-GB" dirty="0" smtClean="0"/>
              <a:t>	</a:t>
            </a:r>
          </a:p>
          <a:p>
            <a:r>
              <a:rPr lang="en-GB" dirty="0" smtClean="0"/>
              <a:t>Du </a:t>
            </a:r>
            <a:r>
              <a:rPr lang="en-GB" dirty="0" err="1" smtClean="0"/>
              <a:t>courrier</a:t>
            </a:r>
            <a:r>
              <a:rPr lang="en-GB" dirty="0" smtClean="0"/>
              <a:t> </a:t>
            </a:r>
            <a:r>
              <a:rPr lang="en-GB" dirty="0" err="1" smtClean="0"/>
              <a:t>indésirable</a:t>
            </a:r>
            <a:r>
              <a:rPr lang="en-GB" dirty="0" smtClean="0"/>
              <a:t> </a:t>
            </a:r>
            <a:r>
              <a:rPr lang="en-GB" dirty="0" err="1" smtClean="0"/>
              <a:t>dans</a:t>
            </a:r>
            <a:r>
              <a:rPr lang="en-GB" dirty="0" smtClean="0"/>
              <a:t> </a:t>
            </a:r>
            <a:r>
              <a:rPr lang="en-GB" dirty="0" err="1" smtClean="0"/>
              <a:t>sa</a:t>
            </a:r>
            <a:r>
              <a:rPr lang="en-GB" dirty="0" smtClean="0"/>
              <a:t> </a:t>
            </a:r>
            <a:r>
              <a:rPr lang="en-GB" dirty="0" err="1" smtClean="0"/>
              <a:t>boîte</a:t>
            </a:r>
            <a:r>
              <a:rPr lang="en-GB" dirty="0" smtClean="0"/>
              <a:t> mail </a:t>
            </a:r>
            <a:r>
              <a:rPr lang="en-GB" dirty="0" err="1" smtClean="0"/>
              <a:t>peut</a:t>
            </a:r>
            <a:r>
              <a:rPr lang="en-GB" dirty="0" smtClean="0"/>
              <a:t> </a:t>
            </a:r>
            <a:r>
              <a:rPr lang="en-GB" dirty="0" err="1" smtClean="0"/>
              <a:t>être</a:t>
            </a:r>
            <a:r>
              <a:rPr lang="en-GB" dirty="0" smtClean="0"/>
              <a:t> </a:t>
            </a:r>
            <a:r>
              <a:rPr lang="en-GB" dirty="0" err="1" smtClean="0"/>
              <a:t>très</a:t>
            </a:r>
            <a:r>
              <a:rPr lang="en-GB" dirty="0" smtClean="0"/>
              <a:t> </a:t>
            </a:r>
            <a:r>
              <a:rPr lang="en-GB" dirty="0" err="1" smtClean="0"/>
              <a:t>ennuyeux</a:t>
            </a:r>
            <a:r>
              <a:rPr lang="en-GB" dirty="0" smtClean="0"/>
              <a:t>. </a:t>
            </a:r>
            <a:r>
              <a:rPr lang="en-GB" dirty="0" err="1" smtClean="0"/>
              <a:t>Quelques</a:t>
            </a:r>
            <a:r>
              <a:rPr lang="en-GB" dirty="0" smtClean="0"/>
              <a:t> </a:t>
            </a:r>
            <a:r>
              <a:rPr lang="en-GB" dirty="0" err="1" smtClean="0"/>
              <a:t>règles</a:t>
            </a:r>
            <a:r>
              <a:rPr lang="en-GB" dirty="0" smtClean="0"/>
              <a:t> </a:t>
            </a:r>
            <a:r>
              <a:rPr lang="en-GB" dirty="0" err="1" smtClean="0"/>
              <a:t>peuvent</a:t>
            </a:r>
            <a:r>
              <a:rPr lang="en-GB" dirty="0" smtClean="0"/>
              <a:t> </a:t>
            </a:r>
            <a:r>
              <a:rPr lang="en-GB" dirty="0" err="1" smtClean="0"/>
              <a:t>vous</a:t>
            </a:r>
            <a:r>
              <a:rPr lang="en-GB" dirty="0" smtClean="0"/>
              <a:t> aider à </a:t>
            </a:r>
            <a:r>
              <a:rPr lang="en-GB" dirty="0" err="1" smtClean="0"/>
              <a:t>réduire</a:t>
            </a:r>
            <a:r>
              <a:rPr lang="en-GB" dirty="0" smtClean="0"/>
              <a:t> </a:t>
            </a:r>
            <a:r>
              <a:rPr lang="en-GB" dirty="0" err="1" smtClean="0"/>
              <a:t>leur</a:t>
            </a:r>
            <a:r>
              <a:rPr lang="en-GB" dirty="0" smtClean="0"/>
              <a:t> </a:t>
            </a:r>
            <a:r>
              <a:rPr lang="en-GB" dirty="0" err="1" smtClean="0"/>
              <a:t>nombre</a:t>
            </a:r>
            <a:r>
              <a:rPr lang="en-GB" dirty="0" smtClean="0"/>
              <a:t> : </a:t>
            </a:r>
            <a:endParaRPr lang="nl-BE" dirty="0" smtClean="0"/>
          </a:p>
          <a:p>
            <a:pPr lvl="1">
              <a:lnSpc>
                <a:spcPct val="150000"/>
              </a:lnSpc>
              <a:buFont typeface="Arial" pitchFamily="34" charset="0"/>
              <a:buChar char="•"/>
              <a:defRPr/>
            </a:pPr>
            <a:r>
              <a:rPr lang="en-GB" dirty="0" err="1"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Inscrivez-vous</a:t>
            </a:r>
            <a:r>
              <a:rPr lang="en-GB"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 </a:t>
            </a:r>
            <a:r>
              <a:rPr lang="en-GB" dirty="0" err="1"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sur</a:t>
            </a:r>
            <a:r>
              <a:rPr lang="en-GB"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 un bon service </a:t>
            </a:r>
            <a:r>
              <a:rPr lang="en-GB" dirty="0" err="1"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d’email</a:t>
            </a:r>
            <a:r>
              <a:rPr lang="en-GB"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 avec anti-spam </a:t>
            </a:r>
            <a:r>
              <a:rPr lang="en-GB" dirty="0" err="1"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intégré</a:t>
            </a:r>
            <a:r>
              <a:rPr lang="en-GB"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 </a:t>
            </a:r>
            <a:r>
              <a:rPr lang="en-GB" dirty="0" err="1"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comme</a:t>
            </a:r>
            <a:r>
              <a:rPr lang="en-GB"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 Windows Live Hotmail.</a:t>
            </a:r>
          </a:p>
          <a:p>
            <a:pPr lvl="1">
              <a:lnSpc>
                <a:spcPct val="150000"/>
              </a:lnSpc>
              <a:buFont typeface="Arial" pitchFamily="34" charset="0"/>
              <a:buChar char="•"/>
              <a:defRPr/>
            </a:pPr>
            <a:r>
              <a:rPr lang="en-GB" dirty="0" err="1"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Bloquez</a:t>
            </a:r>
            <a:r>
              <a:rPr lang="en-GB"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 les </a:t>
            </a:r>
            <a:r>
              <a:rPr lang="en-GB" dirty="0" err="1"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expéditeurs</a:t>
            </a:r>
            <a:r>
              <a:rPr lang="en-GB"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 de spam.</a:t>
            </a:r>
          </a:p>
          <a:p>
            <a:pPr lvl="1">
              <a:lnSpc>
                <a:spcPct val="150000"/>
              </a:lnSpc>
              <a:buFont typeface="Arial" pitchFamily="34" charset="0"/>
              <a:buChar char="•"/>
              <a:defRPr/>
            </a:pPr>
            <a:r>
              <a:rPr lang="en-GB"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Ne </a:t>
            </a:r>
            <a:r>
              <a:rPr lang="en-GB" dirty="0" err="1"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souscrivez</a:t>
            </a:r>
            <a:r>
              <a:rPr lang="en-GB"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 pas trop </a:t>
            </a:r>
            <a:r>
              <a:rPr lang="en-GB" dirty="0" err="1"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souvent</a:t>
            </a:r>
            <a:r>
              <a:rPr lang="en-GB"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 à des mailing list </a:t>
            </a:r>
            <a:r>
              <a:rPr lang="en-GB" dirty="0" err="1"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ou</a:t>
            </a:r>
            <a:r>
              <a:rPr lang="en-GB"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 des newsletters. </a:t>
            </a:r>
          </a:p>
          <a:p>
            <a:pPr lvl="1">
              <a:lnSpc>
                <a:spcPct val="150000"/>
              </a:lnSpc>
              <a:buFont typeface="Arial" pitchFamily="34" charset="0"/>
              <a:buChar char="•"/>
              <a:defRPr/>
            </a:pPr>
            <a:r>
              <a:rPr lang="en-GB" dirty="0" smtClean="0"/>
              <a:t>Ne </a:t>
            </a:r>
            <a:r>
              <a:rPr lang="en-GB" dirty="0" err="1" smtClean="0"/>
              <a:t>répondez</a:t>
            </a:r>
            <a:r>
              <a:rPr lang="en-GB" dirty="0" smtClean="0"/>
              <a:t> </a:t>
            </a:r>
            <a:r>
              <a:rPr lang="en-GB" dirty="0" err="1" smtClean="0"/>
              <a:t>jamais</a:t>
            </a:r>
            <a:r>
              <a:rPr lang="en-GB" dirty="0" smtClean="0"/>
              <a:t> à du </a:t>
            </a:r>
            <a:r>
              <a:rPr lang="en-GB" dirty="0" err="1" smtClean="0"/>
              <a:t>courriel</a:t>
            </a:r>
            <a:r>
              <a:rPr lang="en-GB" dirty="0" smtClean="0"/>
              <a:t> non </a:t>
            </a:r>
            <a:r>
              <a:rPr lang="en-GB" dirty="0" err="1" smtClean="0"/>
              <a:t>sollicité</a:t>
            </a:r>
            <a:r>
              <a:rPr lang="en-GB" dirty="0" smtClean="0"/>
              <a:t>. Si </a:t>
            </a:r>
            <a:r>
              <a:rPr lang="en-GB" dirty="0" err="1" smtClean="0"/>
              <a:t>vous</a:t>
            </a:r>
            <a:r>
              <a:rPr lang="en-GB" dirty="0" smtClean="0"/>
              <a:t> </a:t>
            </a:r>
            <a:r>
              <a:rPr lang="en-GB" dirty="0" err="1" smtClean="0"/>
              <a:t>répondez</a:t>
            </a:r>
            <a:r>
              <a:rPr lang="en-GB" dirty="0" smtClean="0"/>
              <a:t>, </a:t>
            </a:r>
            <a:r>
              <a:rPr lang="en-GB" dirty="0" err="1" smtClean="0"/>
              <a:t>vos</a:t>
            </a:r>
            <a:r>
              <a:rPr lang="en-GB" dirty="0" smtClean="0"/>
              <a:t> </a:t>
            </a:r>
            <a:r>
              <a:rPr lang="en-GB" dirty="0" err="1" smtClean="0"/>
              <a:t>correspondants</a:t>
            </a:r>
            <a:r>
              <a:rPr lang="en-GB" dirty="0" smtClean="0"/>
              <a:t> </a:t>
            </a:r>
            <a:r>
              <a:rPr lang="en-GB" dirty="0" err="1" smtClean="0"/>
              <a:t>sauront</a:t>
            </a:r>
            <a:r>
              <a:rPr lang="en-GB" dirty="0" smtClean="0"/>
              <a:t> </a:t>
            </a:r>
            <a:r>
              <a:rPr lang="en-GB" dirty="0" err="1" smtClean="0"/>
              <a:t>que</a:t>
            </a:r>
            <a:r>
              <a:rPr lang="en-GB" dirty="0" smtClean="0"/>
              <a:t> </a:t>
            </a:r>
            <a:r>
              <a:rPr lang="en-GB" dirty="0" err="1" smtClean="0"/>
              <a:t>vous</a:t>
            </a:r>
            <a:r>
              <a:rPr lang="en-GB" dirty="0" smtClean="0"/>
              <a:t> </a:t>
            </a:r>
            <a:r>
              <a:rPr lang="en-GB" dirty="0" err="1" smtClean="0"/>
              <a:t>lisez</a:t>
            </a:r>
            <a:r>
              <a:rPr lang="en-GB" dirty="0" smtClean="0"/>
              <a:t> </a:t>
            </a:r>
            <a:r>
              <a:rPr lang="en-GB" dirty="0" err="1" smtClean="0"/>
              <a:t>leurs</a:t>
            </a:r>
            <a:r>
              <a:rPr lang="en-GB" dirty="0" smtClean="0"/>
              <a:t> emails et </a:t>
            </a:r>
            <a:r>
              <a:rPr lang="en-GB" dirty="0" err="1" smtClean="0"/>
              <a:t>continueront</a:t>
            </a:r>
            <a:r>
              <a:rPr lang="en-GB" dirty="0" smtClean="0"/>
              <a:t> à en </a:t>
            </a:r>
            <a:r>
              <a:rPr lang="en-GB" dirty="0" err="1" smtClean="0"/>
              <a:t>envoyer</a:t>
            </a:r>
            <a:r>
              <a:rPr lang="en-GB" dirty="0" smtClean="0"/>
              <a:t>. </a:t>
            </a:r>
            <a:endParaRPr lang="nl-BE" dirty="0" smtClean="0"/>
          </a:p>
          <a:p>
            <a:pPr lvl="1">
              <a:lnSpc>
                <a:spcPct val="150000"/>
              </a:lnSpc>
              <a:buFont typeface="Arial" pitchFamily="34" charset="0"/>
              <a:buChar char="•"/>
              <a:defRPr/>
            </a:pPr>
            <a:r>
              <a:rPr lang="fr-BE" dirty="0" smtClean="0"/>
              <a:t>Créez plusieurs adresses emails, l’une pour l’école et l’autre pour le fun. </a:t>
            </a:r>
          </a:p>
          <a:p>
            <a:pPr lvl="1">
              <a:lnSpc>
                <a:spcPct val="150000"/>
              </a:lnSpc>
              <a:buFont typeface="Arial" pitchFamily="34" charset="0"/>
              <a:buChar char="•"/>
              <a:defRPr/>
            </a:pPr>
            <a:endParaRPr lang="nl-BE" dirty="0" smtClean="0"/>
          </a:p>
          <a:p>
            <a:r>
              <a:rPr lang="en-GB" dirty="0" err="1" smtClean="0"/>
              <a:t>Vous</a:t>
            </a:r>
            <a:r>
              <a:rPr lang="en-GB" dirty="0" smtClean="0"/>
              <a:t> </a:t>
            </a:r>
            <a:r>
              <a:rPr lang="en-GB" dirty="0" err="1" smtClean="0"/>
              <a:t>souhaitez</a:t>
            </a:r>
            <a:r>
              <a:rPr lang="en-GB" dirty="0" smtClean="0"/>
              <a:t> </a:t>
            </a:r>
            <a:r>
              <a:rPr lang="en-GB" dirty="0" err="1" smtClean="0"/>
              <a:t>recevoir</a:t>
            </a:r>
            <a:r>
              <a:rPr lang="en-GB" dirty="0" smtClean="0"/>
              <a:t> </a:t>
            </a:r>
            <a:r>
              <a:rPr lang="en-GB" dirty="0" err="1" smtClean="0"/>
              <a:t>uniquement</a:t>
            </a:r>
            <a:r>
              <a:rPr lang="en-GB" dirty="0" smtClean="0"/>
              <a:t> des emails de </a:t>
            </a:r>
            <a:r>
              <a:rPr lang="en-GB" dirty="0" err="1" smtClean="0"/>
              <a:t>vos</a:t>
            </a:r>
            <a:r>
              <a:rPr lang="en-GB" dirty="0" smtClean="0"/>
              <a:t> </a:t>
            </a:r>
            <a:r>
              <a:rPr lang="en-GB" dirty="0" err="1" smtClean="0"/>
              <a:t>amis</a:t>
            </a:r>
            <a:r>
              <a:rPr lang="en-GB" dirty="0" smtClean="0"/>
              <a:t> </a:t>
            </a:r>
            <a:r>
              <a:rPr lang="en-GB" dirty="0" err="1" smtClean="0"/>
              <a:t>dans</a:t>
            </a:r>
            <a:r>
              <a:rPr lang="en-GB" dirty="0" smtClean="0"/>
              <a:t> </a:t>
            </a:r>
            <a:r>
              <a:rPr lang="en-GB" dirty="0" err="1" smtClean="0"/>
              <a:t>votre</a:t>
            </a:r>
            <a:r>
              <a:rPr lang="en-GB" dirty="0" smtClean="0"/>
              <a:t> </a:t>
            </a:r>
            <a:r>
              <a:rPr lang="en-GB" dirty="0" err="1" smtClean="0"/>
              <a:t>boîte</a:t>
            </a:r>
            <a:r>
              <a:rPr lang="en-GB" dirty="0" smtClean="0"/>
              <a:t> mail ? </a:t>
            </a:r>
            <a:r>
              <a:rPr lang="en-GB" dirty="0" err="1" smtClean="0"/>
              <a:t>C’est</a:t>
            </a:r>
            <a:r>
              <a:rPr lang="en-GB" dirty="0" smtClean="0"/>
              <a:t> possible </a:t>
            </a:r>
            <a:r>
              <a:rPr lang="en-GB" dirty="0" err="1" smtClean="0"/>
              <a:t>dans</a:t>
            </a:r>
            <a:r>
              <a:rPr lang="en-GB" dirty="0" smtClean="0"/>
              <a:t> Windows Live Hotmail : </a:t>
            </a:r>
            <a:r>
              <a:rPr lang="en-GB" dirty="0" err="1" smtClean="0"/>
              <a:t>cliquer</a:t>
            </a:r>
            <a:r>
              <a:rPr lang="en-GB" dirty="0" smtClean="0"/>
              <a:t> </a:t>
            </a:r>
            <a:r>
              <a:rPr lang="en-GB" dirty="0" err="1" smtClean="0"/>
              <a:t>sur</a:t>
            </a:r>
            <a:r>
              <a:rPr lang="en-GB" dirty="0" smtClean="0"/>
              <a:t> “options”, </a:t>
            </a:r>
            <a:r>
              <a:rPr lang="en-GB" dirty="0" err="1" smtClean="0"/>
              <a:t>puis</a:t>
            </a:r>
            <a:r>
              <a:rPr lang="en-GB" dirty="0" smtClean="0"/>
              <a:t> </a:t>
            </a:r>
            <a:r>
              <a:rPr lang="en-GB" dirty="0" err="1" smtClean="0"/>
              <a:t>sur</a:t>
            </a:r>
            <a:r>
              <a:rPr lang="en-GB" dirty="0" smtClean="0"/>
              <a:t> </a:t>
            </a:r>
            <a:r>
              <a:rPr lang="en-GB" dirty="0" err="1" smtClean="0"/>
              <a:t>Filtres</a:t>
            </a:r>
            <a:r>
              <a:rPr lang="en-GB" dirty="0" smtClean="0"/>
              <a:t> et rapports et </a:t>
            </a:r>
            <a:r>
              <a:rPr lang="en-GB" dirty="0" err="1" smtClean="0"/>
              <a:t>enfin</a:t>
            </a:r>
            <a:r>
              <a:rPr lang="en-GB" dirty="0" smtClean="0"/>
              <a:t> </a:t>
            </a:r>
            <a:r>
              <a:rPr lang="en-GB" dirty="0" err="1" smtClean="0"/>
              <a:t>cliquez</a:t>
            </a:r>
            <a:r>
              <a:rPr lang="en-GB" dirty="0" smtClean="0"/>
              <a:t> “</a:t>
            </a:r>
            <a:r>
              <a:rPr lang="en-GB" dirty="0" err="1" smtClean="0"/>
              <a:t>Exclusif</a:t>
            </a:r>
            <a:r>
              <a:rPr lang="en-GB" dirty="0" smtClean="0"/>
              <a:t>”</a:t>
            </a:r>
          </a:p>
          <a:p>
            <a:endParaRPr lang="en-GB" dirty="0" smtClean="0">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5A93A1-C89C-4B6E-978B-5C58AD0EB5B1}" type="slidenum">
              <a:rPr lang="nl-BE">
                <a:cs typeface="Arial" charset="0"/>
              </a:rPr>
              <a:pPr fontAlgn="base">
                <a:spcBef>
                  <a:spcPct val="0"/>
                </a:spcBef>
                <a:spcAft>
                  <a:spcPct val="0"/>
                </a:spcAft>
              </a:pPr>
              <a:t>8</a:t>
            </a:fld>
            <a:endParaRPr lang="nl-BE"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Les </a:t>
            </a:r>
            <a:r>
              <a:rPr lang="fr-BE" dirty="0" err="1" smtClean="0"/>
              <a:t>hoax</a:t>
            </a:r>
            <a:r>
              <a:rPr lang="fr-BE" dirty="0" smtClean="0"/>
              <a:t> peuvent concerner tout sujet susceptible de déclencher une émotion positive ou négative chez l'utilisateur : alerte virus, disparition d'enfant, promesse de bonheur, pétition, etc. </a:t>
            </a:r>
            <a:r>
              <a:rPr lang="fr-BE" smtClean="0"/>
              <a:t>Ils existent avant tout sous forme écrite (courrier électronique, message dans un forum, etc.) et contrairement aux rumeurs hors ligne incitent le plus souvent explicitement l'internaute à faire suivre la nouvelle à tous ses contacts, d'où une rapide réaction en chaîne.</a:t>
            </a:r>
            <a:endParaRPr lang="fr-BE"/>
          </a:p>
        </p:txBody>
      </p:sp>
      <p:sp>
        <p:nvSpPr>
          <p:cNvPr id="4" name="Slide Number Placeholder 3"/>
          <p:cNvSpPr>
            <a:spLocks noGrp="1"/>
          </p:cNvSpPr>
          <p:nvPr>
            <p:ph type="sldNum" sz="quarter" idx="10"/>
          </p:nvPr>
        </p:nvSpPr>
        <p:spPr/>
        <p:txBody>
          <a:bodyPr/>
          <a:lstStyle/>
          <a:p>
            <a:fld id="{6F6EFCE8-9CB5-475E-B116-5F11F9F8AFA3}" type="slidenum">
              <a:rPr lang="fr-BE" smtClean="0"/>
              <a:pPr/>
              <a:t>10</a:t>
            </a:fld>
            <a:endParaRPr lang="fr-BE"/>
          </a:p>
        </p:txBody>
      </p:sp>
    </p:spTree>
    <p:extLst>
      <p:ext uri="{BB962C8B-B14F-4D97-AF65-F5344CB8AC3E}">
        <p14:creationId xmlns:p14="http://schemas.microsoft.com/office/powerpoint/2010/main" val="3600605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36245A31-B1BF-493C-A54F-91ABD9F2A5A1}" type="slidenum">
              <a:rPr lang="nl-BE" smtClean="0"/>
              <a:pPr/>
              <a:t>11</a:t>
            </a:fld>
            <a:endParaRPr lang="nl-BE"/>
          </a:p>
        </p:txBody>
      </p:sp>
    </p:spTree>
    <p:extLst>
      <p:ext uri="{BB962C8B-B14F-4D97-AF65-F5344CB8AC3E}">
        <p14:creationId xmlns:p14="http://schemas.microsoft.com/office/powerpoint/2010/main" val="2093735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086600" cy="1470025"/>
          </a:xfrm>
        </p:spPr>
        <p:txBody>
          <a:bodyPr/>
          <a:lstStyle>
            <a:lvl1pPr algn="r">
              <a:defRPr>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352800" y="2946400"/>
            <a:ext cx="4432300" cy="1752600"/>
          </a:xfrm>
        </p:spPr>
        <p:txBody>
          <a:bodyPr anchor="ctr" anchorCtr="0">
            <a:normAutofit/>
            <a:scene3d>
              <a:camera prst="orthographicFront"/>
              <a:lightRig rig="threePt" dir="t"/>
            </a:scene3d>
            <a:sp3d extrusionH="25400"/>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477000" y="6521824"/>
            <a:ext cx="2133600" cy="259976"/>
          </a:xfrm>
        </p:spPr>
        <p:txBody>
          <a:bodyPr/>
          <a:lstStyle>
            <a:lvl1pPr algn="r">
              <a:defRPr/>
            </a:lvl1pPr>
          </a:lstStyle>
          <a:p>
            <a:fld id="{AC4B8307-06B2-4743-9277-ED3E4601DFF8}" type="datetimeFigureOut">
              <a:rPr lang="nl-BE" smtClean="0"/>
              <a:pPr/>
              <a:t>9/02/2010</a:t>
            </a:fld>
            <a:endParaRPr lang="nl-BE"/>
          </a:p>
        </p:txBody>
      </p:sp>
      <p:sp>
        <p:nvSpPr>
          <p:cNvPr id="5" name="Footer Placeholder 4"/>
          <p:cNvSpPr>
            <a:spLocks noGrp="1"/>
          </p:cNvSpPr>
          <p:nvPr>
            <p:ph type="ftr" sz="quarter" idx="11"/>
          </p:nvPr>
        </p:nvSpPr>
        <p:spPr>
          <a:xfrm>
            <a:off x="3124200" y="6521824"/>
            <a:ext cx="2895600" cy="259976"/>
          </a:xfrm>
        </p:spPr>
        <p:txBody>
          <a:bodyPr/>
          <a:lstStyle/>
          <a:p>
            <a:endParaRPr lang="nl-BE"/>
          </a:p>
        </p:txBody>
      </p:sp>
      <p:sp>
        <p:nvSpPr>
          <p:cNvPr id="6" name="Slide Number Placeholder 5"/>
          <p:cNvSpPr>
            <a:spLocks noGrp="1"/>
          </p:cNvSpPr>
          <p:nvPr>
            <p:ph type="sldNum" sz="quarter" idx="12"/>
          </p:nvPr>
        </p:nvSpPr>
        <p:spPr>
          <a:xfrm>
            <a:off x="8534400" y="6293224"/>
            <a:ext cx="609600" cy="259976"/>
          </a:xfrm>
        </p:spPr>
        <p:txBody>
          <a:bodyPr/>
          <a:lstStyle>
            <a:lvl1pPr algn="ctr">
              <a:defRPr/>
            </a:lvl1pPr>
          </a:lstStyle>
          <a:p>
            <a:fld id="{CAB4B1E3-49C5-4226-87C0-BDEC7499CCA2}" type="slidenum">
              <a:rPr lang="nl-BE" smtClean="0"/>
              <a:pPr/>
              <a:t>‹#›</a:t>
            </a:fld>
            <a:endParaRPr lang="nl-BE"/>
          </a:p>
        </p:txBody>
      </p:sp>
      <p:grpSp>
        <p:nvGrpSpPr>
          <p:cNvPr id="7" name="Group 6"/>
          <p:cNvGrpSpPr/>
          <p:nvPr/>
        </p:nvGrpSpPr>
        <p:grpSpPr>
          <a:xfrm>
            <a:off x="685798" y="0"/>
            <a:ext cx="8001004" cy="7950200"/>
            <a:chOff x="685798" y="0"/>
            <a:chExt cx="8001004" cy="7950200"/>
          </a:xfrm>
        </p:grpSpPr>
        <p:sp>
          <p:nvSpPr>
            <p:cNvPr id="8" name="Pie 7"/>
            <p:cNvSpPr/>
            <p:nvPr/>
          </p:nvSpPr>
          <p:spPr>
            <a:xfrm flipH="1" flipV="1">
              <a:off x="1257300" y="5778500"/>
              <a:ext cx="2171700" cy="2171700"/>
            </a:xfrm>
            <a:prstGeom prst="pie">
              <a:avLst>
                <a:gd name="adj1" fmla="val 0"/>
                <a:gd name="adj2" fmla="val 10800000"/>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9" name="Group 52"/>
            <p:cNvGrpSpPr/>
            <p:nvPr/>
          </p:nvGrpSpPr>
          <p:grpSpPr>
            <a:xfrm>
              <a:off x="685798" y="0"/>
              <a:ext cx="8001004" cy="6855714"/>
              <a:chOff x="685798" y="0"/>
              <a:chExt cx="8001004" cy="6855714"/>
            </a:xfrm>
          </p:grpSpPr>
          <p:sp>
            <p:nvSpPr>
              <p:cNvPr id="10" name="Freeform 9"/>
              <p:cNvSpPr/>
              <p:nvPr/>
            </p:nvSpPr>
            <p:spPr>
              <a:xfrm>
                <a:off x="685798" y="5880101"/>
                <a:ext cx="1143001" cy="975613"/>
              </a:xfrm>
              <a:custGeom>
                <a:avLst/>
                <a:gdLst>
                  <a:gd name="connsiteX0" fmla="*/ 0 w 1143000"/>
                  <a:gd name="connsiteY0" fmla="*/ 571500 h 1143000"/>
                  <a:gd name="connsiteX1" fmla="*/ 167389 w 1143000"/>
                  <a:gd name="connsiteY1" fmla="*/ 167389 h 1143000"/>
                  <a:gd name="connsiteX2" fmla="*/ 571501 w 1143000"/>
                  <a:gd name="connsiteY2" fmla="*/ 1 h 1143000"/>
                  <a:gd name="connsiteX3" fmla="*/ 975612 w 1143000"/>
                  <a:gd name="connsiteY3" fmla="*/ 167390 h 1143000"/>
                  <a:gd name="connsiteX4" fmla="*/ 1143000 w 1143000"/>
                  <a:gd name="connsiteY4" fmla="*/ 571502 h 1143000"/>
                  <a:gd name="connsiteX5" fmla="*/ 975611 w 1143000"/>
                  <a:gd name="connsiteY5" fmla="*/ 975614 h 1143000"/>
                  <a:gd name="connsiteX6" fmla="*/ 571499 w 1143000"/>
                  <a:gd name="connsiteY6" fmla="*/ 1143002 h 1143000"/>
                  <a:gd name="connsiteX7" fmla="*/ 167387 w 1143000"/>
                  <a:gd name="connsiteY7" fmla="*/ 975613 h 1143000"/>
                  <a:gd name="connsiteX8" fmla="*/ -1 w 1143000"/>
                  <a:gd name="connsiteY8" fmla="*/ 571501 h 1143000"/>
                  <a:gd name="connsiteX9" fmla="*/ 0 w 1143000"/>
                  <a:gd name="connsiteY9" fmla="*/ 571500 h 1143000"/>
                  <a:gd name="connsiteX0" fmla="*/ 1 w 1143001"/>
                  <a:gd name="connsiteY0" fmla="*/ 571499 h 1042965"/>
                  <a:gd name="connsiteX1" fmla="*/ 167390 w 1143001"/>
                  <a:gd name="connsiteY1" fmla="*/ 167388 h 1042965"/>
                  <a:gd name="connsiteX2" fmla="*/ 571502 w 1143001"/>
                  <a:gd name="connsiteY2" fmla="*/ 0 h 1042965"/>
                  <a:gd name="connsiteX3" fmla="*/ 975613 w 1143001"/>
                  <a:gd name="connsiteY3" fmla="*/ 167389 h 1042965"/>
                  <a:gd name="connsiteX4" fmla="*/ 1143001 w 1143001"/>
                  <a:gd name="connsiteY4" fmla="*/ 571501 h 1042965"/>
                  <a:gd name="connsiteX5" fmla="*/ 975612 w 1143001"/>
                  <a:gd name="connsiteY5" fmla="*/ 975613 h 1042965"/>
                  <a:gd name="connsiteX6" fmla="*/ 167388 w 1143001"/>
                  <a:gd name="connsiteY6" fmla="*/ 975612 h 1042965"/>
                  <a:gd name="connsiteX7" fmla="*/ 0 w 1143001"/>
                  <a:gd name="connsiteY7" fmla="*/ 571500 h 1042965"/>
                  <a:gd name="connsiteX8" fmla="*/ 1 w 1143001"/>
                  <a:gd name="connsiteY8" fmla="*/ 571499 h 1042965"/>
                  <a:gd name="connsiteX0" fmla="*/ 1 w 1143001"/>
                  <a:gd name="connsiteY0" fmla="*/ 571499 h 975613"/>
                  <a:gd name="connsiteX1" fmla="*/ 167390 w 1143001"/>
                  <a:gd name="connsiteY1" fmla="*/ 167388 h 975613"/>
                  <a:gd name="connsiteX2" fmla="*/ 571502 w 1143001"/>
                  <a:gd name="connsiteY2" fmla="*/ 0 h 975613"/>
                  <a:gd name="connsiteX3" fmla="*/ 975613 w 1143001"/>
                  <a:gd name="connsiteY3" fmla="*/ 167389 h 975613"/>
                  <a:gd name="connsiteX4" fmla="*/ 1143001 w 1143001"/>
                  <a:gd name="connsiteY4" fmla="*/ 571501 h 975613"/>
                  <a:gd name="connsiteX5" fmla="*/ 975612 w 1143001"/>
                  <a:gd name="connsiteY5" fmla="*/ 975613 h 975613"/>
                  <a:gd name="connsiteX6" fmla="*/ 167388 w 1143001"/>
                  <a:gd name="connsiteY6" fmla="*/ 975612 h 975613"/>
                  <a:gd name="connsiteX7" fmla="*/ 0 w 1143001"/>
                  <a:gd name="connsiteY7" fmla="*/ 571500 h 975613"/>
                  <a:gd name="connsiteX8" fmla="*/ 1 w 1143001"/>
                  <a:gd name="connsiteY8" fmla="*/ 571499 h 9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1" h="975613">
                    <a:moveTo>
                      <a:pt x="1" y="571499"/>
                    </a:moveTo>
                    <a:cubicBezTo>
                      <a:pt x="1" y="419928"/>
                      <a:pt x="60213" y="274564"/>
                      <a:pt x="167390" y="167388"/>
                    </a:cubicBezTo>
                    <a:cubicBezTo>
                      <a:pt x="274567" y="60211"/>
                      <a:pt x="419931" y="0"/>
                      <a:pt x="571502" y="0"/>
                    </a:cubicBezTo>
                    <a:cubicBezTo>
                      <a:pt x="723073" y="0"/>
                      <a:pt x="868437" y="60212"/>
                      <a:pt x="975613" y="167389"/>
                    </a:cubicBezTo>
                    <a:cubicBezTo>
                      <a:pt x="1082790" y="274566"/>
                      <a:pt x="1143001" y="419930"/>
                      <a:pt x="1143001" y="571501"/>
                    </a:cubicBezTo>
                    <a:cubicBezTo>
                      <a:pt x="1143001" y="723072"/>
                      <a:pt x="1138214" y="908261"/>
                      <a:pt x="975612" y="975613"/>
                    </a:cubicBezTo>
                    <a:lnTo>
                      <a:pt x="167388" y="975612"/>
                    </a:lnTo>
                    <a:cubicBezTo>
                      <a:pt x="60211" y="868435"/>
                      <a:pt x="0" y="723071"/>
                      <a:pt x="0" y="571500"/>
                    </a:cubicBezTo>
                    <a:lnTo>
                      <a:pt x="1" y="571499"/>
                    </a:lnTo>
                    <a:close/>
                  </a:path>
                </a:pathLst>
              </a:cu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2590800" y="51816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838200" y="57912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2362200" y="594360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56261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81200" y="53340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943100" y="5562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p:nvSpPr>
            <p:spPr>
              <a:xfrm>
                <a:off x="2362200" y="502920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3009900" y="441960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2971800" y="46482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p:nvSpPr>
            <p:spPr>
              <a:xfrm>
                <a:off x="3314700" y="47244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619500" y="50292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384300" y="54864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3" name="Oval 22"/>
              <p:cNvSpPr/>
              <p:nvPr/>
            </p:nvSpPr>
            <p:spPr>
              <a:xfrm>
                <a:off x="3505200" y="52578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4" name="Oval 23"/>
              <p:cNvSpPr/>
              <p:nvPr/>
            </p:nvSpPr>
            <p:spPr>
              <a:xfrm>
                <a:off x="1295400" y="56642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5" name="Oval 24"/>
              <p:cNvSpPr/>
              <p:nvPr/>
            </p:nvSpPr>
            <p:spPr>
              <a:xfrm>
                <a:off x="1447800" y="55118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1600200" y="54864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7" name="Oval 26"/>
              <p:cNvSpPr/>
              <p:nvPr/>
            </p:nvSpPr>
            <p:spPr>
              <a:xfrm>
                <a:off x="3352800" y="5943600"/>
                <a:ext cx="533400" cy="533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flipV="1">
                <a:off x="5486400" y="0"/>
                <a:ext cx="1143001" cy="975613"/>
              </a:xfrm>
              <a:custGeom>
                <a:avLst/>
                <a:gdLst>
                  <a:gd name="connsiteX0" fmla="*/ 0 w 1143000"/>
                  <a:gd name="connsiteY0" fmla="*/ 571500 h 1143000"/>
                  <a:gd name="connsiteX1" fmla="*/ 167389 w 1143000"/>
                  <a:gd name="connsiteY1" fmla="*/ 167389 h 1143000"/>
                  <a:gd name="connsiteX2" fmla="*/ 571501 w 1143000"/>
                  <a:gd name="connsiteY2" fmla="*/ 1 h 1143000"/>
                  <a:gd name="connsiteX3" fmla="*/ 975612 w 1143000"/>
                  <a:gd name="connsiteY3" fmla="*/ 167390 h 1143000"/>
                  <a:gd name="connsiteX4" fmla="*/ 1143000 w 1143000"/>
                  <a:gd name="connsiteY4" fmla="*/ 571502 h 1143000"/>
                  <a:gd name="connsiteX5" fmla="*/ 975611 w 1143000"/>
                  <a:gd name="connsiteY5" fmla="*/ 975614 h 1143000"/>
                  <a:gd name="connsiteX6" fmla="*/ 571499 w 1143000"/>
                  <a:gd name="connsiteY6" fmla="*/ 1143002 h 1143000"/>
                  <a:gd name="connsiteX7" fmla="*/ 167387 w 1143000"/>
                  <a:gd name="connsiteY7" fmla="*/ 975613 h 1143000"/>
                  <a:gd name="connsiteX8" fmla="*/ -1 w 1143000"/>
                  <a:gd name="connsiteY8" fmla="*/ 571501 h 1143000"/>
                  <a:gd name="connsiteX9" fmla="*/ 0 w 1143000"/>
                  <a:gd name="connsiteY9" fmla="*/ 571500 h 1143000"/>
                  <a:gd name="connsiteX0" fmla="*/ 1 w 1143001"/>
                  <a:gd name="connsiteY0" fmla="*/ 571499 h 1042965"/>
                  <a:gd name="connsiteX1" fmla="*/ 167390 w 1143001"/>
                  <a:gd name="connsiteY1" fmla="*/ 167388 h 1042965"/>
                  <a:gd name="connsiteX2" fmla="*/ 571502 w 1143001"/>
                  <a:gd name="connsiteY2" fmla="*/ 0 h 1042965"/>
                  <a:gd name="connsiteX3" fmla="*/ 975613 w 1143001"/>
                  <a:gd name="connsiteY3" fmla="*/ 167389 h 1042965"/>
                  <a:gd name="connsiteX4" fmla="*/ 1143001 w 1143001"/>
                  <a:gd name="connsiteY4" fmla="*/ 571501 h 1042965"/>
                  <a:gd name="connsiteX5" fmla="*/ 975612 w 1143001"/>
                  <a:gd name="connsiteY5" fmla="*/ 975613 h 1042965"/>
                  <a:gd name="connsiteX6" fmla="*/ 167388 w 1143001"/>
                  <a:gd name="connsiteY6" fmla="*/ 975612 h 1042965"/>
                  <a:gd name="connsiteX7" fmla="*/ 0 w 1143001"/>
                  <a:gd name="connsiteY7" fmla="*/ 571500 h 1042965"/>
                  <a:gd name="connsiteX8" fmla="*/ 1 w 1143001"/>
                  <a:gd name="connsiteY8" fmla="*/ 571499 h 1042965"/>
                  <a:gd name="connsiteX0" fmla="*/ 1 w 1143001"/>
                  <a:gd name="connsiteY0" fmla="*/ 571499 h 975613"/>
                  <a:gd name="connsiteX1" fmla="*/ 167390 w 1143001"/>
                  <a:gd name="connsiteY1" fmla="*/ 167388 h 975613"/>
                  <a:gd name="connsiteX2" fmla="*/ 571502 w 1143001"/>
                  <a:gd name="connsiteY2" fmla="*/ 0 h 975613"/>
                  <a:gd name="connsiteX3" fmla="*/ 975613 w 1143001"/>
                  <a:gd name="connsiteY3" fmla="*/ 167389 h 975613"/>
                  <a:gd name="connsiteX4" fmla="*/ 1143001 w 1143001"/>
                  <a:gd name="connsiteY4" fmla="*/ 571501 h 975613"/>
                  <a:gd name="connsiteX5" fmla="*/ 975612 w 1143001"/>
                  <a:gd name="connsiteY5" fmla="*/ 975613 h 975613"/>
                  <a:gd name="connsiteX6" fmla="*/ 167388 w 1143001"/>
                  <a:gd name="connsiteY6" fmla="*/ 975612 h 975613"/>
                  <a:gd name="connsiteX7" fmla="*/ 0 w 1143001"/>
                  <a:gd name="connsiteY7" fmla="*/ 571500 h 975613"/>
                  <a:gd name="connsiteX8" fmla="*/ 1 w 1143001"/>
                  <a:gd name="connsiteY8" fmla="*/ 571499 h 9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1" h="975613">
                    <a:moveTo>
                      <a:pt x="1" y="571499"/>
                    </a:moveTo>
                    <a:cubicBezTo>
                      <a:pt x="1" y="419928"/>
                      <a:pt x="60213" y="274564"/>
                      <a:pt x="167390" y="167388"/>
                    </a:cubicBezTo>
                    <a:cubicBezTo>
                      <a:pt x="274567" y="60211"/>
                      <a:pt x="419931" y="0"/>
                      <a:pt x="571502" y="0"/>
                    </a:cubicBezTo>
                    <a:cubicBezTo>
                      <a:pt x="723073" y="0"/>
                      <a:pt x="868437" y="60212"/>
                      <a:pt x="975613" y="167389"/>
                    </a:cubicBezTo>
                    <a:cubicBezTo>
                      <a:pt x="1082790" y="274566"/>
                      <a:pt x="1143001" y="419930"/>
                      <a:pt x="1143001" y="571501"/>
                    </a:cubicBezTo>
                    <a:cubicBezTo>
                      <a:pt x="1143001" y="723072"/>
                      <a:pt x="1138214" y="908261"/>
                      <a:pt x="975612" y="975613"/>
                    </a:cubicBezTo>
                    <a:lnTo>
                      <a:pt x="167388" y="975612"/>
                    </a:lnTo>
                    <a:cubicBezTo>
                      <a:pt x="60211" y="868435"/>
                      <a:pt x="0" y="723071"/>
                      <a:pt x="0" y="571500"/>
                    </a:cubicBezTo>
                    <a:lnTo>
                      <a:pt x="1" y="571499"/>
                    </a:lnTo>
                    <a:close/>
                  </a:path>
                </a:pathLst>
              </a:cu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flipV="1">
                <a:off x="7391402" y="759714"/>
                <a:ext cx="914400" cy="9144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flipV="1">
                <a:off x="5638802" y="607314"/>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1" name="Oval 30"/>
              <p:cNvSpPr/>
              <p:nvPr/>
            </p:nvSpPr>
            <p:spPr>
              <a:xfrm flipV="1">
                <a:off x="7162802" y="150114"/>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flipV="1">
                <a:off x="6477002" y="772414"/>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flipV="1">
                <a:off x="6781802" y="116611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4" name="Oval 33"/>
              <p:cNvSpPr/>
              <p:nvPr/>
            </p:nvSpPr>
            <p:spPr>
              <a:xfrm flipV="1">
                <a:off x="6743702" y="86131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flipV="1">
                <a:off x="7162802" y="1064514"/>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flipV="1">
                <a:off x="7810502" y="208051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flipV="1">
                <a:off x="7772402" y="177571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8" name="Oval 37"/>
              <p:cNvSpPr/>
              <p:nvPr/>
            </p:nvSpPr>
            <p:spPr>
              <a:xfrm flipV="1">
                <a:off x="8115302" y="1928114"/>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flipV="1">
                <a:off x="8420102" y="1623314"/>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0" name="Oval 39"/>
              <p:cNvSpPr/>
              <p:nvPr/>
            </p:nvSpPr>
            <p:spPr>
              <a:xfrm flipV="1">
                <a:off x="6184902" y="1242314"/>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1" name="Oval 40"/>
              <p:cNvSpPr/>
              <p:nvPr/>
            </p:nvSpPr>
            <p:spPr>
              <a:xfrm flipV="1">
                <a:off x="8305802" y="1394714"/>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2" name="Oval 41"/>
              <p:cNvSpPr/>
              <p:nvPr/>
            </p:nvSpPr>
            <p:spPr>
              <a:xfrm flipV="1">
                <a:off x="6096002" y="106451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Oval 42"/>
              <p:cNvSpPr/>
              <p:nvPr/>
            </p:nvSpPr>
            <p:spPr>
              <a:xfrm flipV="1">
                <a:off x="6248402" y="121691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Oval 43"/>
              <p:cNvSpPr/>
              <p:nvPr/>
            </p:nvSpPr>
            <p:spPr>
              <a:xfrm flipV="1">
                <a:off x="6400802" y="1242314"/>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5" name="Oval 44"/>
              <p:cNvSpPr/>
              <p:nvPr/>
            </p:nvSpPr>
            <p:spPr>
              <a:xfrm flipV="1">
                <a:off x="8153402" y="378714"/>
                <a:ext cx="533400" cy="533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sp>
        <p:nvSpPr>
          <p:cNvPr id="46" name="Oval 45"/>
          <p:cNvSpPr/>
          <p:nvPr/>
        </p:nvSpPr>
        <p:spPr>
          <a:xfrm>
            <a:off x="8636000" y="658905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Oval 46"/>
          <p:cNvSpPr/>
          <p:nvPr/>
        </p:nvSpPr>
        <p:spPr>
          <a:xfrm>
            <a:off x="8788400" y="6589059"/>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8940800" y="658905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4B8307-06B2-4743-9277-ED3E4601DFF8}" type="datetimeFigureOut">
              <a:rPr lang="nl-BE" smtClean="0"/>
              <a:pPr/>
              <a:t>9/02/2010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AB4B1E3-49C5-4226-87C0-BDEC7499CCA2}" type="slidenum">
              <a:rPr lang="nl-BE" smtClean="0"/>
              <a:pPr/>
              <a:t>‹#›</a:t>
            </a:fld>
            <a:endParaRPr lang="nl-BE"/>
          </a:p>
        </p:txBody>
      </p:sp>
      <p:grpSp>
        <p:nvGrpSpPr>
          <p:cNvPr id="3"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4" name="Picture Placeholder 2"/>
          <p:cNvSpPr>
            <a:spLocks noGrp="1"/>
          </p:cNvSpPr>
          <p:nvPr>
            <p:ph type="pic" idx="1"/>
          </p:nvPr>
        </p:nvSpPr>
        <p:spPr>
          <a:xfrm>
            <a:off x="5638800" y="838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5" name="Picture Placeholder 2"/>
          <p:cNvSpPr>
            <a:spLocks noGrp="1"/>
          </p:cNvSpPr>
          <p:nvPr>
            <p:ph type="pic" idx="13"/>
          </p:nvPr>
        </p:nvSpPr>
        <p:spPr>
          <a:xfrm>
            <a:off x="3810000" y="2362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4B8307-06B2-4743-9277-ED3E4601DFF8}" type="datetimeFigureOut">
              <a:rPr lang="nl-BE" smtClean="0"/>
              <a:pPr/>
              <a:t>9/02/2010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AB4B1E3-49C5-4226-87C0-BDEC7499CCA2}" type="slidenum">
              <a:rPr lang="nl-BE" smtClean="0"/>
              <a:pPr/>
              <a:t>‹#›</a:t>
            </a:fld>
            <a:endParaRPr lang="nl-BE"/>
          </a:p>
        </p:txBody>
      </p:sp>
      <p:grpSp>
        <p:nvGrpSpPr>
          <p:cNvPr id="3"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2" name="Picture Placeholder 2"/>
          <p:cNvSpPr>
            <a:spLocks noGrp="1"/>
          </p:cNvSpPr>
          <p:nvPr>
            <p:ph type="pic" idx="1"/>
          </p:nvPr>
        </p:nvSpPr>
        <p:spPr>
          <a:xfrm>
            <a:off x="5715000" y="76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3" name="Picture Placeholder 2"/>
          <p:cNvSpPr>
            <a:spLocks noGrp="1"/>
          </p:cNvSpPr>
          <p:nvPr>
            <p:ph type="pic" idx="13"/>
          </p:nvPr>
        </p:nvSpPr>
        <p:spPr>
          <a:xfrm>
            <a:off x="3810000" y="2362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4" name="Picture Placeholder 2"/>
          <p:cNvSpPr>
            <a:spLocks noGrp="1"/>
          </p:cNvSpPr>
          <p:nvPr>
            <p:ph type="pic" idx="14"/>
          </p:nvPr>
        </p:nvSpPr>
        <p:spPr>
          <a:xfrm>
            <a:off x="2667000" y="3810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C4B8307-06B2-4743-9277-ED3E4601DFF8}" type="datetimeFigureOut">
              <a:rPr lang="nl-BE" smtClean="0"/>
              <a:pPr/>
              <a:t>9/02/2010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B4B1E3-49C5-4226-87C0-BDEC7499CCA2}" type="slidenum">
              <a:rPr lang="nl-BE" smtClean="0"/>
              <a:pPr/>
              <a:t>‹#›</a:t>
            </a:fld>
            <a:endParaRPr lang="nl-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96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C4B8307-06B2-4743-9277-ED3E4601DFF8}" type="datetimeFigureOut">
              <a:rPr lang="nl-BE" smtClean="0"/>
              <a:pPr/>
              <a:t>9/02/2010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B4B1E3-49C5-4226-87C0-BDEC7499CCA2}" type="slidenum">
              <a:rPr lang="nl-BE" smtClean="0"/>
              <a:pPr/>
              <a:t>‹#›</a:t>
            </a:fld>
            <a:endParaRPr lang="nl-B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iapositive de titre">
    <p:spTree>
      <p:nvGrpSpPr>
        <p:cNvPr id="1" name=""/>
        <p:cNvGrpSpPr/>
        <p:nvPr/>
      </p:nvGrpSpPr>
      <p:grpSpPr>
        <a:xfrm>
          <a:off x="0" y="0"/>
          <a:ext cx="0" cy="0"/>
          <a:chOff x="0" y="0"/>
          <a:chExt cx="0" cy="0"/>
        </a:xfrm>
      </p:grpSpPr>
      <p:pic>
        <p:nvPicPr>
          <p:cNvPr id="4" name="Image 10" descr="childlogo.gif"/>
          <p:cNvPicPr>
            <a:picLocks noChangeAspect="1"/>
          </p:cNvPicPr>
          <p:nvPr userDrawn="1"/>
        </p:nvPicPr>
        <p:blipFill>
          <a:blip r:embed="rId2" cstate="print"/>
          <a:srcRect/>
          <a:stretch>
            <a:fillRect/>
          </a:stretch>
        </p:blipFill>
        <p:spPr bwMode="auto">
          <a:xfrm>
            <a:off x="228600" y="5715000"/>
            <a:ext cx="1176338" cy="762000"/>
          </a:xfrm>
          <a:prstGeom prst="rect">
            <a:avLst/>
          </a:prstGeom>
          <a:noFill/>
          <a:ln w="9525">
            <a:noFill/>
            <a:miter lim="800000"/>
            <a:headEnd/>
            <a:tailEnd/>
          </a:ln>
        </p:spPr>
      </p:pic>
      <p:pic>
        <p:nvPicPr>
          <p:cNvPr id="5" name="Image 13" descr="logogez.gif"/>
          <p:cNvPicPr>
            <a:picLocks noChangeAspect="1"/>
          </p:cNvPicPr>
          <p:nvPr userDrawn="1"/>
        </p:nvPicPr>
        <p:blipFill>
          <a:blip r:embed="rId3" cstate="print"/>
          <a:srcRect/>
          <a:stretch>
            <a:fillRect/>
          </a:stretch>
        </p:blipFill>
        <p:spPr bwMode="auto">
          <a:xfrm>
            <a:off x="1524000" y="5638800"/>
            <a:ext cx="685800" cy="846138"/>
          </a:xfrm>
          <a:prstGeom prst="rect">
            <a:avLst/>
          </a:prstGeom>
          <a:noFill/>
          <a:ln w="9525">
            <a:noFill/>
            <a:miter lim="800000"/>
            <a:headEnd/>
            <a:tailEnd/>
          </a:ln>
        </p:spPr>
      </p:pic>
    </p:spTree>
  </p:cSld>
  <p:clrMapOvr>
    <a:masterClrMapping/>
  </p:clrMapOvr>
  <p:transition xmlns:p14="http://schemas.microsoft.com/office/powerpoint/2010/main" spd="med">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C4B8307-06B2-4743-9277-ED3E4601DFF8}" type="datetimeFigureOut">
              <a:rPr lang="nl-BE" smtClean="0"/>
              <a:pPr/>
              <a:t>9/02/2010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B4B1E3-49C5-4226-87C0-BDEC7499CCA2}" type="slidenum">
              <a:rPr lang="nl-BE" smtClean="0"/>
              <a:pPr/>
              <a:t>‹#›</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4B8307-06B2-4743-9277-ED3E4601DFF8}" type="datetimeFigureOut">
              <a:rPr lang="nl-BE" smtClean="0"/>
              <a:pPr/>
              <a:t>9/02/2010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CAB4B1E3-49C5-4226-87C0-BDEC7499CCA2}" type="slidenum">
              <a:rPr lang="nl-BE" smtClean="0"/>
              <a:pPr/>
              <a:t>‹#›</a:t>
            </a:fld>
            <a:endParaRPr lang="nl-BE"/>
          </a:p>
        </p:txBody>
      </p:sp>
      <p:grpSp>
        <p:nvGrpSpPr>
          <p:cNvPr id="7" name="Group 6"/>
          <p:cNvGrpSpPr/>
          <p:nvPr/>
        </p:nvGrpSpPr>
        <p:grpSpPr>
          <a:xfrm>
            <a:off x="4592782" y="2133600"/>
            <a:ext cx="3865418" cy="4172197"/>
            <a:chOff x="0" y="0"/>
            <a:chExt cx="1600200" cy="17272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3" name="Group 32"/>
          <p:cNvGrpSpPr/>
          <p:nvPr/>
        </p:nvGrpSpPr>
        <p:grpSpPr>
          <a:xfrm>
            <a:off x="609600" y="990600"/>
            <a:ext cx="1179761" cy="1356814"/>
            <a:chOff x="266700" y="914400"/>
            <a:chExt cx="1179761" cy="1356814"/>
          </a:xfrm>
        </p:grpSpPr>
        <p:sp>
          <p:nvSpPr>
            <p:cNvPr id="23" name="Oval 22"/>
            <p:cNvSpPr/>
            <p:nvPr/>
          </p:nvSpPr>
          <p:spPr>
            <a:xfrm>
              <a:off x="555812" y="1380565"/>
              <a:ext cx="890649" cy="8906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flipV="1">
              <a:off x="304800" y="121920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7" name="Oval 26"/>
            <p:cNvSpPr/>
            <p:nvPr/>
          </p:nvSpPr>
          <p:spPr>
            <a:xfrm flipV="1">
              <a:off x="266700" y="914400"/>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flipV="1">
              <a:off x="609600" y="1066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 name="Text Placeholder 2"/>
          <p:cNvSpPr>
            <a:spLocks noGrp="1"/>
          </p:cNvSpPr>
          <p:nvPr>
            <p:ph type="body" idx="1"/>
          </p:nvPr>
        </p:nvSpPr>
        <p:spPr>
          <a:xfrm>
            <a:off x="4724400" y="2590800"/>
            <a:ext cx="1905000" cy="1905000"/>
          </a:xfrm>
          <a:prstGeom prst="ellipse">
            <a:avLst/>
          </a:prstGeom>
          <a:solidFill>
            <a:schemeClr val="tx2"/>
          </a:solidFill>
        </p:spPr>
        <p:txBody>
          <a:bodyPr anchor="ctr" anchorCtr="0">
            <a:normAutofit/>
          </a:bodyPr>
          <a:lstStyle>
            <a:lvl1pPr marL="0" indent="0" algn="ctr">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295400" y="1143000"/>
            <a:ext cx="7086600" cy="1472184"/>
          </a:xfrm>
        </p:spPr>
        <p:txBody>
          <a:bodyPr anchor="ctr" anchorCtr="0">
            <a:normAutofit/>
          </a:bodyPr>
          <a:lstStyle>
            <a:lvl1pPr algn="l">
              <a:defRPr sz="3600" b="0" cap="none" baseline="0"/>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0953" y="1752600"/>
            <a:ext cx="3429000" cy="3886200"/>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lvl1pPr indent="-228600" algn="l" defTabSz="914400" rtl="0" eaLnBrk="1" latinLnBrk="0" hangingPunct="1">
              <a:defRPr sz="1600" kern="1200">
                <a:solidFill>
                  <a:schemeClr val="tx1"/>
                </a:solidFill>
                <a:latin typeface="+mn-lt"/>
                <a:ea typeface="+mn-ea"/>
                <a:cs typeface="+mn-cs"/>
              </a:defRPr>
            </a:lvl1pPr>
            <a:lvl2pPr indent="-228600" algn="l" defTabSz="914400" rtl="0" eaLnBrk="1" latinLnBrk="0" hangingPunct="1">
              <a:defRPr sz="1400" kern="1200">
                <a:solidFill>
                  <a:schemeClr val="tx1"/>
                </a:solidFill>
                <a:latin typeface="+mn-lt"/>
                <a:ea typeface="+mn-ea"/>
                <a:cs typeface="+mn-cs"/>
              </a:defRPr>
            </a:lvl2pPr>
            <a:lvl3pPr indent="-228600" algn="l" defTabSz="914400" rtl="0" eaLnBrk="1" latinLnBrk="0" hangingPunct="1">
              <a:defRPr sz="1400" kern="1200">
                <a:solidFill>
                  <a:schemeClr val="tx1"/>
                </a:solidFill>
                <a:latin typeface="+mn-lt"/>
                <a:ea typeface="+mn-ea"/>
                <a:cs typeface="+mn-cs"/>
              </a:defRPr>
            </a:lvl3pPr>
            <a:lvl4pPr indent="-228600" algn="l" defTabSz="914400" rtl="0" eaLnBrk="1" latinLnBrk="0" hangingPunct="1">
              <a:defRPr sz="1400" kern="1200">
                <a:solidFill>
                  <a:schemeClr val="tx1"/>
                </a:solidFill>
                <a:latin typeface="+mn-lt"/>
                <a:ea typeface="+mn-ea"/>
                <a:cs typeface="+mn-cs"/>
              </a:defRPr>
            </a:lvl4pPr>
            <a:lvl5pPr indent="-228600" algn="l" defTabSz="914400" rtl="0" eaLnBrk="1" latinLnBrk="0" hangingPunct="1">
              <a:defRPr sz="1400" kern="1200">
                <a:solidFill>
                  <a:schemeClr val="tx1"/>
                </a:solidFill>
                <a:latin typeface="+mn-lt"/>
                <a:ea typeface="+mn-ea"/>
                <a:cs typeface="+mn-cs"/>
              </a:defRPr>
            </a:lvl5pPr>
            <a:lvl6pPr>
              <a:defRPr sz="1400"/>
            </a:lvl6pPr>
            <a:lvl7pPr>
              <a:defRPr sz="1400"/>
            </a:lvl7pPr>
            <a:lvl8pPr>
              <a:defRPr sz="140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2362200"/>
            <a:ext cx="3429000" cy="3886200"/>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lvl1pPr indent="-228600" algn="l" defTabSz="914400" rtl="0" eaLnBrk="1" latinLnBrk="0" hangingPunct="1">
              <a:buFont typeface="Wingdings" pitchFamily="2" charset="2"/>
              <a:buChar char="l"/>
              <a:defRPr sz="1600" kern="1200">
                <a:solidFill>
                  <a:schemeClr val="tx1"/>
                </a:solidFill>
                <a:latin typeface="+mn-lt"/>
                <a:ea typeface="+mn-ea"/>
                <a:cs typeface="+mn-cs"/>
              </a:defRPr>
            </a:lvl1pPr>
            <a:lvl2pPr indent="-228600" algn="l" defTabSz="914400" rtl="0" eaLnBrk="1" latinLnBrk="0" hangingPunct="1">
              <a:buFont typeface="Arial" pitchFamily="34" charset="0"/>
              <a:defRPr sz="1400" kern="1200">
                <a:solidFill>
                  <a:schemeClr val="tx1"/>
                </a:solidFill>
                <a:latin typeface="+mn-lt"/>
                <a:ea typeface="+mn-ea"/>
                <a:cs typeface="+mn-cs"/>
              </a:defRPr>
            </a:lvl2pPr>
            <a:lvl3pPr indent="-228600" algn="l" defTabSz="914400" rtl="0" eaLnBrk="1" latinLnBrk="0" hangingPunct="1">
              <a:buFont typeface="Wingdings" pitchFamily="2" charset="2"/>
              <a:buChar char="l"/>
              <a:defRPr sz="1400" kern="1200">
                <a:solidFill>
                  <a:schemeClr val="tx1"/>
                </a:solidFill>
                <a:latin typeface="+mn-lt"/>
                <a:ea typeface="+mn-ea"/>
                <a:cs typeface="+mn-cs"/>
              </a:defRPr>
            </a:lvl3pPr>
            <a:lvl4pPr indent="-228600" algn="l" defTabSz="914400" rtl="0" eaLnBrk="1" latinLnBrk="0" hangingPunct="1">
              <a:buFont typeface="Arial" pitchFamily="34" charset="0"/>
              <a:defRPr sz="1400" kern="1200">
                <a:solidFill>
                  <a:schemeClr val="tx1"/>
                </a:solidFill>
                <a:latin typeface="+mn-lt"/>
                <a:ea typeface="+mn-ea"/>
                <a:cs typeface="+mn-cs"/>
              </a:defRPr>
            </a:lvl4pPr>
            <a:lvl5pPr indent="-228600" algn="l" defTabSz="914400" rtl="0" eaLnBrk="1" latinLnBrk="0" hangingPunct="1">
              <a:buFont typeface="Wingdings" pitchFamily="2" charset="2"/>
              <a:buChar char="l"/>
              <a:defRPr sz="1400" kern="1200">
                <a:solidFill>
                  <a:schemeClr val="tx1"/>
                </a:solidFill>
                <a:latin typeface="+mn-lt"/>
                <a:ea typeface="+mn-ea"/>
                <a:cs typeface="+mn-cs"/>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C4B8307-06B2-4743-9277-ED3E4601DFF8}" type="datetimeFigureOut">
              <a:rPr lang="nl-BE" smtClean="0"/>
              <a:pPr/>
              <a:t>9/02/2010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AB4B1E3-49C5-4226-87C0-BDEC7499CCA2}" type="slidenum">
              <a:rPr lang="nl-BE" smtClean="0"/>
              <a:pPr/>
              <a:t>‹#›</a:t>
            </a:fld>
            <a:endParaRPr lang="nl-BE"/>
          </a:p>
        </p:txBody>
      </p:sp>
      <p:sp>
        <p:nvSpPr>
          <p:cNvPr id="2" name="Title 1"/>
          <p:cNvSpPr>
            <a:spLocks noGrp="1"/>
          </p:cNvSpPr>
          <p:nvPr>
            <p:ph type="title"/>
          </p:nvPr>
        </p:nvSpPr>
        <p:spPr>
          <a:xfrm>
            <a:off x="1447800" y="609600"/>
            <a:ext cx="6629400" cy="1143000"/>
          </a:xfrm>
        </p:spPr>
        <p:txBody>
          <a:bodyPr/>
          <a:lstStyle/>
          <a:p>
            <a:r>
              <a:rPr lang="en-US" smtClean="0"/>
              <a:t>Click to edit Master title style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rot="16200000">
            <a:off x="-870003" y="3147219"/>
            <a:ext cx="3429000" cy="639762"/>
          </a:xfrm>
          <a:prstGeom prst="rect">
            <a:avLst/>
          </a:prstGeom>
          <a:noFill/>
        </p:spPr>
        <p:txBody>
          <a:bodyPr anchor="ctr" anchorCtr="0">
            <a:scene3d>
              <a:camera prst="orthographicFront"/>
              <a:lightRig rig="threePt" dir="t"/>
            </a:scene3d>
            <a:sp3d extrusionH="25400">
              <a:bevelT w="12700" h="12700"/>
              <a:extrusionClr>
                <a:schemeClr val="bg1">
                  <a:lumMod val="10000"/>
                  <a:lumOff val="90000"/>
                </a:schemeClr>
              </a:extrusionClr>
            </a:sp3d>
          </a:bodyPr>
          <a:lstStyle>
            <a:lvl1pPr marL="0" indent="0" algn="ctr">
              <a:buNone/>
              <a:defRPr sz="1800" b="0">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1755648"/>
            <a:ext cx="3200400" cy="3429000"/>
          </a:xfrm>
        </p:spPr>
        <p:txBody>
          <a:bodyPr>
            <a:no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rot="16200000">
            <a:off x="3259278" y="3756819"/>
            <a:ext cx="3429000" cy="639762"/>
          </a:xfrm>
          <a:prstGeom prst="rect">
            <a:avLst/>
          </a:prstGeom>
          <a:noFill/>
        </p:spPr>
        <p:txBody>
          <a:bodyPr anchor="ctr" anchorCtr="0">
            <a:scene3d>
              <a:camera prst="orthographicFront"/>
              <a:lightRig rig="threePt" dir="t"/>
            </a:scene3d>
            <a:sp3d extrusionH="25400">
              <a:bevelT w="12700" h="12700"/>
              <a:extrusionClr>
                <a:schemeClr val="bg1">
                  <a:lumMod val="10000"/>
                  <a:lumOff val="90000"/>
                </a:schemeClr>
              </a:extrusionClr>
            </a:sp3d>
          </a:bodyPr>
          <a:lstStyle>
            <a:lvl1pPr marL="0" indent="0" algn="ctr">
              <a:buNone/>
              <a:defRPr sz="1800" b="0">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2359152"/>
            <a:ext cx="3200400" cy="3429000"/>
          </a:xfrm>
        </p:spPr>
        <p:txBody>
          <a:bodyPr>
            <a:no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C4B8307-06B2-4743-9277-ED3E4601DFF8}" type="datetimeFigureOut">
              <a:rPr lang="nl-BE" smtClean="0"/>
              <a:pPr/>
              <a:t>9/02/2010</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CAB4B1E3-49C5-4226-87C0-BDEC7499CCA2}" type="slidenum">
              <a:rPr lang="nl-BE" smtClean="0"/>
              <a:pPr/>
              <a:t>‹#›</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C4B8307-06B2-4743-9277-ED3E4601DFF8}" type="datetimeFigureOut">
              <a:rPr lang="nl-BE" smtClean="0"/>
              <a:pPr/>
              <a:t>9/02/2010</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CAB4B1E3-49C5-4226-87C0-BDEC7499CCA2}" type="slidenum">
              <a:rPr lang="nl-BE" smtClean="0"/>
              <a:pPr/>
              <a:t>‹#›</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B8307-06B2-4743-9277-ED3E4601DFF8}" type="datetimeFigureOut">
              <a:rPr lang="nl-BE" smtClean="0"/>
              <a:pPr/>
              <a:t>9/02/2010</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CAB4B1E3-49C5-4226-87C0-BDEC7499CCA2}" type="slidenum">
              <a:rPr lang="nl-BE" smtClean="0"/>
              <a:pPr/>
              <a:t>‹#›</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2130552" cy="3044952"/>
          </a:xfrm>
          <a:noFill/>
          <a:ln>
            <a:noFill/>
          </a:ln>
          <a:scene3d>
            <a:camera prst="orthographicFront"/>
            <a:lightRig rig="threePt" dir="t"/>
          </a:scene3d>
          <a:sp3d>
            <a:bevelT w="12700" h="12700"/>
          </a:sp3d>
        </p:spPr>
        <p:txBody>
          <a:bodyPr vert="horz" lIns="91440" tIns="45720" rIns="91440" bIns="45720" rtlCol="0" anchor="b">
            <a:noAutofit/>
            <a:scene3d>
              <a:camera prst="orthographicFront"/>
              <a:lightRig rig="threePt" dir="t"/>
            </a:scene3d>
            <a:sp3d extrusionH="25400">
              <a:bevelT w="12700" h="12700"/>
              <a:extrusionClr>
                <a:schemeClr val="bg1">
                  <a:lumMod val="10000"/>
                  <a:lumOff val="90000"/>
                </a:schemeClr>
              </a:extrusionClr>
            </a:sp3d>
          </a:bodyPr>
          <a:lstStyle>
            <a:lvl1pPr algn="l" defTabSz="914400" rtl="0" eaLnBrk="1" latinLnBrk="0" hangingPunct="1">
              <a:spcBef>
                <a:spcPct val="0"/>
              </a:spcBef>
              <a:buNone/>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AC4B8307-06B2-4743-9277-ED3E4601DFF8}" type="datetimeFigureOut">
              <a:rPr lang="nl-BE" smtClean="0"/>
              <a:pPr/>
              <a:t>9/02/2010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AB4B1E3-49C5-4226-87C0-BDEC7499CCA2}" type="slidenum">
              <a:rPr lang="nl-BE" smtClean="0"/>
              <a:pPr/>
              <a:t>‹#›</a:t>
            </a:fld>
            <a:endParaRPr lang="nl-BE"/>
          </a:p>
        </p:txBody>
      </p:sp>
      <p:grpSp>
        <p:nvGrpSpPr>
          <p:cNvPr id="8" name="Group 22"/>
          <p:cNvGrpSpPr/>
          <p:nvPr/>
        </p:nvGrpSpPr>
        <p:grpSpPr>
          <a:xfrm>
            <a:off x="4695702" y="2133600"/>
            <a:ext cx="4448298" cy="4018808"/>
            <a:chOff x="4695702" y="2133600"/>
            <a:chExt cx="4448298" cy="4018808"/>
          </a:xfrm>
        </p:grpSpPr>
        <p:sp>
          <p:nvSpPr>
            <p:cNvPr id="10" name="Oval 9"/>
            <p:cNvSpPr/>
            <p:nvPr/>
          </p:nvSpPr>
          <p:spPr>
            <a:xfrm>
              <a:off x="4695702" y="5048003"/>
              <a:ext cx="1104405" cy="110440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7065818" y="4572000"/>
              <a:ext cx="858982" cy="858982"/>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5339938" y="4894613"/>
              <a:ext cx="1043049" cy="10430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Oval 12"/>
            <p:cNvSpPr/>
            <p:nvPr/>
          </p:nvSpPr>
          <p:spPr>
            <a:xfrm>
              <a:off x="6693725" y="3048000"/>
              <a:ext cx="1840675" cy="184067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7916883" y="2133600"/>
              <a:ext cx="858982" cy="858982"/>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7824849" y="2685803"/>
              <a:ext cx="1043049" cy="10430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8653153" y="2869870"/>
              <a:ext cx="490847" cy="490847"/>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p:nvSpPr>
          <p:spPr>
            <a:xfrm>
              <a:off x="6552210" y="5120244"/>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6781800" y="5562600"/>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6705600" y="5181600"/>
              <a:ext cx="306779" cy="30677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Oval 21"/>
            <p:cNvSpPr/>
            <p:nvPr/>
          </p:nvSpPr>
          <p:spPr>
            <a:xfrm>
              <a:off x="7073735" y="5120244"/>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Content Placeholder 2"/>
          <p:cNvSpPr>
            <a:spLocks noGrp="1"/>
          </p:cNvSpPr>
          <p:nvPr>
            <p:ph idx="1"/>
          </p:nvPr>
        </p:nvSpPr>
        <p:spPr>
          <a:xfrm>
            <a:off x="2895600" y="927847"/>
            <a:ext cx="4114800" cy="4114800"/>
          </a:xfr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lIns="45720" tIns="91440" rIns="45720" bIns="45720" rtlCol="0" anchor="t" anchorCtr="0">
            <a:normAutofit/>
            <a:scene3d>
              <a:camera prst="orthographicFront"/>
              <a:lightRig rig="threePt" dir="t"/>
            </a:scene3d>
            <a:sp3d extrusionH="25400"/>
          </a:bodyPr>
          <a:lstStyle>
            <a:lvl1pPr marL="228600" indent="-228600" algn="l" defTabSz="914400" rtl="0" eaLnBrk="1" latinLnBrk="0" hangingPunct="1">
              <a:spcBef>
                <a:spcPts val="1800"/>
              </a:spcBef>
              <a:buFont typeface="Wingdings" pitchFamily="2" charset="2"/>
              <a:buChar char="l"/>
              <a:defRPr sz="1800" kern="1200">
                <a:solidFill>
                  <a:schemeClr val="lt1"/>
                </a:solidFill>
                <a:latin typeface="+mn-lt"/>
                <a:ea typeface="+mn-ea"/>
                <a:cs typeface="+mn-cs"/>
              </a:defRPr>
            </a:lvl1pPr>
            <a:lvl2pPr marL="511175" indent="-228600" algn="l" defTabSz="914400" rtl="0" eaLnBrk="1" latinLnBrk="0" hangingPunct="1">
              <a:spcBef>
                <a:spcPts val="1800"/>
              </a:spcBef>
              <a:buFont typeface="Arial" pitchFamily="34" charset="0"/>
              <a:buChar char="•"/>
              <a:defRPr sz="1600" kern="1200">
                <a:solidFill>
                  <a:schemeClr val="lt1"/>
                </a:solidFill>
                <a:latin typeface="+mn-lt"/>
                <a:ea typeface="+mn-ea"/>
                <a:cs typeface="+mn-cs"/>
              </a:defRPr>
            </a:lvl2pPr>
            <a:lvl3pPr marL="806450" indent="-228600" algn="l" defTabSz="914400" rtl="0" eaLnBrk="1" latinLnBrk="0" hangingPunct="1">
              <a:spcBef>
                <a:spcPts val="1800"/>
              </a:spcBef>
              <a:buFont typeface="Wingdings" pitchFamily="2" charset="2"/>
              <a:buChar char="l"/>
              <a:defRPr sz="1600" kern="1200">
                <a:solidFill>
                  <a:schemeClr val="lt1"/>
                </a:solidFill>
                <a:latin typeface="+mn-lt"/>
                <a:ea typeface="+mn-ea"/>
                <a:cs typeface="+mn-cs"/>
              </a:defRPr>
            </a:lvl3pPr>
            <a:lvl4pPr marL="1089025" indent="-228600" algn="l" defTabSz="914400" rtl="0" eaLnBrk="1" latinLnBrk="0" hangingPunct="1">
              <a:spcBef>
                <a:spcPts val="1800"/>
              </a:spcBef>
              <a:buFont typeface="Arial" pitchFamily="34" charset="0"/>
              <a:buChar char="•"/>
              <a:defRPr sz="1600" kern="1200">
                <a:solidFill>
                  <a:schemeClr val="lt1"/>
                </a:solidFill>
                <a:latin typeface="+mn-lt"/>
                <a:ea typeface="+mn-ea"/>
                <a:cs typeface="+mn-cs"/>
              </a:defRPr>
            </a:lvl4pPr>
            <a:lvl5pPr marL="1371600" indent="-228600" algn="l" defTabSz="914400" rtl="0" eaLnBrk="1" latinLnBrk="0" hangingPunct="1">
              <a:spcBef>
                <a:spcPts val="1800"/>
              </a:spcBef>
              <a:buFont typeface="Wingdings" pitchFamily="2" charset="2"/>
              <a:buChar char="l"/>
              <a:defRPr sz="1600" kern="1200">
                <a:solidFill>
                  <a:schemeClr val="lt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5" name="Oval 24"/>
          <p:cNvSpPr/>
          <p:nvPr/>
        </p:nvSpPr>
        <p:spPr>
          <a:xfrm>
            <a:off x="3886200" y="5638800"/>
            <a:ext cx="304800" cy="304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Text Placeholder 3"/>
          <p:cNvSpPr>
            <a:spLocks noGrp="1"/>
          </p:cNvSpPr>
          <p:nvPr>
            <p:ph type="body" sz="half" idx="2"/>
          </p:nvPr>
        </p:nvSpPr>
        <p:spPr>
          <a:xfrm>
            <a:off x="457199" y="4645152"/>
            <a:ext cx="2514600" cy="1600200"/>
          </a:xfrm>
          <a:solidFill>
            <a:schemeClr val="tx2">
              <a:alpha val="20000"/>
            </a:schemeClr>
          </a:solidFill>
          <a:ln>
            <a:noFill/>
          </a:ln>
        </p:spPr>
        <p:txBody>
          <a:bodyPr vert="horz" lIns="0" tIns="45720" rIns="0" bIns="45720" rtlCol="0" anchor="t" anchorCtr="0">
            <a:normAutofit/>
            <a:scene3d>
              <a:camera prst="orthographicFront"/>
              <a:lightRig rig="threePt" dir="t"/>
            </a:scene3d>
            <a:sp3d extrusionH="25400"/>
          </a:bodyPr>
          <a:lstStyle>
            <a:lvl1pPr marL="0" indent="0" algn="ctr">
              <a:buNone/>
              <a:defRPr sz="14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1800"/>
              </a:spcBef>
              <a:buFont typeface="Wingdings" pitchFamily="2" charset="2"/>
              <a:buNone/>
            </a:pPr>
            <a:r>
              <a:rPr lang="en-US" smtClean="0"/>
              <a:t>Click to edit Master text styles</a:t>
            </a:r>
          </a:p>
        </p:txBody>
      </p:sp>
      <p:sp>
        <p:nvSpPr>
          <p:cNvPr id="26" name="Oval 25"/>
          <p:cNvSpPr/>
          <p:nvPr/>
        </p:nvSpPr>
        <p:spPr>
          <a:xfrm>
            <a:off x="3319153" y="5147953"/>
            <a:ext cx="186047" cy="186047"/>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Oval 23"/>
          <p:cNvSpPr/>
          <p:nvPr/>
        </p:nvSpPr>
        <p:spPr>
          <a:xfrm>
            <a:off x="3225024" y="5103129"/>
            <a:ext cx="186047" cy="186047"/>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4B8307-06B2-4743-9277-ED3E4601DFF8}" type="datetimeFigureOut">
              <a:rPr lang="nl-BE" smtClean="0"/>
              <a:pPr/>
              <a:t>9/02/2010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CAB4B1E3-49C5-4226-87C0-BDEC7499CCA2}" type="slidenum">
              <a:rPr lang="nl-BE" smtClean="0"/>
              <a:pPr/>
              <a:t>‹#›</a:t>
            </a:fld>
            <a:endParaRPr lang="nl-BE"/>
          </a:p>
        </p:txBody>
      </p:sp>
      <p:grpSp>
        <p:nvGrpSpPr>
          <p:cNvPr id="22"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Picture Placeholder 2"/>
          <p:cNvSpPr>
            <a:spLocks noGrp="1"/>
          </p:cNvSpPr>
          <p:nvPr>
            <p:ph type="pic" idx="1"/>
          </p:nvPr>
        </p:nvSpPr>
        <p:spPr>
          <a:xfrm>
            <a:off x="2514600" y="685800"/>
            <a:ext cx="4572000" cy="45720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800" y="609600"/>
            <a:ext cx="6629400" cy="1143000"/>
          </a:xfrm>
          <a:prstGeom prst="rect">
            <a:avLst/>
          </a:prstGeom>
        </p:spPr>
        <p:txBody>
          <a:bodyPr vert="horz" lIns="91440" tIns="45720" rIns="91440" bIns="45720" rtlCol="0" anchor="ctr">
            <a:normAutofit/>
            <a:scene3d>
              <a:camera prst="orthographicFront"/>
              <a:lightRig rig="threePt" dir="t"/>
            </a:scene3d>
            <a:sp3d extrusionH="25400">
              <a:bevelT w="12700" h="12700"/>
              <a:extrusionClr>
                <a:schemeClr val="bg1">
                  <a:lumMod val="10000"/>
                  <a:lumOff val="90000"/>
                </a:schemeClr>
              </a:extrusionClr>
            </a:sp3d>
          </a:bodyPr>
          <a:lstStyle/>
          <a:p>
            <a:r>
              <a:rPr lang="en-US" smtClean="0"/>
              <a:t>Click to edit Master title style</a:t>
            </a:r>
            <a:endParaRPr/>
          </a:p>
        </p:txBody>
      </p:sp>
      <p:sp>
        <p:nvSpPr>
          <p:cNvPr id="3" name="Text Placeholder 2"/>
          <p:cNvSpPr>
            <a:spLocks noGrp="1"/>
          </p:cNvSpPr>
          <p:nvPr>
            <p:ph type="body" idx="1"/>
          </p:nvPr>
        </p:nvSpPr>
        <p:spPr>
          <a:xfrm>
            <a:off x="1447800" y="1901952"/>
            <a:ext cx="6629400" cy="4224528"/>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521824"/>
            <a:ext cx="2133600" cy="259976"/>
          </a:xfrm>
          <a:prstGeom prst="rect">
            <a:avLst/>
          </a:prstGeom>
        </p:spPr>
        <p:txBody>
          <a:bodyPr vert="horz" lIns="91440" tIns="45720" rIns="91440" bIns="45720" rtlCol="0" anchor="ctr"/>
          <a:lstStyle>
            <a:lvl1pPr algn="l">
              <a:defRPr sz="1100">
                <a:solidFill>
                  <a:schemeClr val="tx1">
                    <a:tint val="75000"/>
                  </a:schemeClr>
                </a:solidFill>
              </a:defRPr>
            </a:lvl1pPr>
          </a:lstStyle>
          <a:p>
            <a:fld id="{AC4B8307-06B2-4743-9277-ED3E4601DFF8}" type="datetimeFigureOut">
              <a:rPr lang="nl-BE" smtClean="0"/>
              <a:pPr/>
              <a:t>9/02/2010</a:t>
            </a:fld>
            <a:endParaRPr lang="nl-BE"/>
          </a:p>
        </p:txBody>
      </p:sp>
      <p:sp>
        <p:nvSpPr>
          <p:cNvPr id="5" name="Footer Placeholder 4"/>
          <p:cNvSpPr>
            <a:spLocks noGrp="1"/>
          </p:cNvSpPr>
          <p:nvPr>
            <p:ph type="ftr" sz="quarter" idx="3"/>
          </p:nvPr>
        </p:nvSpPr>
        <p:spPr>
          <a:xfrm>
            <a:off x="3124200" y="6521824"/>
            <a:ext cx="2895600" cy="259976"/>
          </a:xfrm>
          <a:prstGeom prst="rect">
            <a:avLst/>
          </a:prstGeom>
        </p:spPr>
        <p:txBody>
          <a:bodyPr vert="horz" lIns="91440" tIns="45720" rIns="91440" bIns="45720" rtlCol="0" anchor="ctr"/>
          <a:lstStyle>
            <a:lvl1pPr algn="ctr">
              <a:defRPr sz="11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521824"/>
            <a:ext cx="2133600" cy="259976"/>
          </a:xfrm>
          <a:prstGeom prst="rect">
            <a:avLst/>
          </a:prstGeom>
        </p:spPr>
        <p:txBody>
          <a:bodyPr vert="horz" lIns="91440" tIns="45720" rIns="91440" bIns="45720" rtlCol="0" anchor="ctr"/>
          <a:lstStyle>
            <a:lvl1pPr algn="r">
              <a:defRPr sz="1100">
                <a:solidFill>
                  <a:schemeClr val="tx1">
                    <a:tint val="75000"/>
                  </a:schemeClr>
                </a:solidFill>
              </a:defRPr>
            </a:lvl1pPr>
          </a:lstStyle>
          <a:p>
            <a:fld id="{CAB4B1E3-49C5-4226-87C0-BDEC7499CCA2}" type="slidenum">
              <a:rPr lang="nl-BE" smtClean="0"/>
              <a:pPr/>
              <a:t>‹#›</a:t>
            </a:fld>
            <a:endParaRPr lang="nl-BE"/>
          </a:p>
        </p:txBody>
      </p:sp>
      <p:sp>
        <p:nvSpPr>
          <p:cNvPr id="59" name="Oval 58"/>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2" name="Oval 61"/>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3" name="Oval 62"/>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4" name="Oval 63"/>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5" name="Oval 64"/>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6" name="Oval 65"/>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7" name="Oval 66"/>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8" name="Oval 67"/>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9" name="Oval 68"/>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0" name="Oval 69"/>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1" name="Oval 70"/>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2" name="Oval 71"/>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3" name="Oval 72"/>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74" name="Oval 73"/>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7" name="Oval 76"/>
          <p:cNvSpPr/>
          <p:nvPr/>
        </p:nvSpPr>
        <p:spPr>
          <a:xfrm rot="6197586" flipV="1">
            <a:off x="7932464" y="5568366"/>
            <a:ext cx="914400" cy="914400"/>
          </a:xfrm>
          <a:prstGeom prst="ellipse">
            <a:avLst/>
          </a:prstGeom>
          <a:solidFill>
            <a:schemeClr val="tx2">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0" name="Oval 79"/>
          <p:cNvSpPr/>
          <p:nvPr/>
        </p:nvSpPr>
        <p:spPr>
          <a:xfrm rot="6197586" flipV="1">
            <a:off x="8633992" y="4734233"/>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1" name="Oval 80"/>
          <p:cNvSpPr/>
          <p:nvPr/>
        </p:nvSpPr>
        <p:spPr>
          <a:xfrm rot="6197586" flipV="1">
            <a:off x="8292676" y="495338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2" name="Oval 81"/>
          <p:cNvSpPr/>
          <p:nvPr/>
        </p:nvSpPr>
        <p:spPr>
          <a:xfrm rot="6197586" flipV="1">
            <a:off x="8514131" y="4976607"/>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3" name="Oval 82"/>
          <p:cNvSpPr/>
          <p:nvPr/>
        </p:nvSpPr>
        <p:spPr>
          <a:xfrm rot="6197586" flipV="1">
            <a:off x="7856272" y="5295370"/>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4" name="Oval 83"/>
          <p:cNvSpPr/>
          <p:nvPr/>
        </p:nvSpPr>
        <p:spPr>
          <a:xfrm rot="6197586" flipV="1">
            <a:off x="199818" y="5914818"/>
            <a:ext cx="216774" cy="216774"/>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5" name="Oval 84"/>
          <p:cNvSpPr/>
          <p:nvPr/>
        </p:nvSpPr>
        <p:spPr>
          <a:xfrm rot="6197586" flipV="1">
            <a:off x="7387699" y="576749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6" name="Oval 85"/>
          <p:cNvSpPr/>
          <p:nvPr/>
        </p:nvSpPr>
        <p:spPr>
          <a:xfrm rot="6197586" flipV="1">
            <a:off x="7412357" y="6095509"/>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7" name="Oval 86"/>
          <p:cNvSpPr/>
          <p:nvPr/>
        </p:nvSpPr>
        <p:spPr>
          <a:xfrm rot="6197586" flipV="1">
            <a:off x="7638907" y="6462226"/>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8" name="Oval 87"/>
          <p:cNvSpPr/>
          <p:nvPr/>
        </p:nvSpPr>
        <p:spPr>
          <a:xfrm rot="6197586" flipV="1">
            <a:off x="8607584" y="43843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9" name="Oval 88"/>
          <p:cNvSpPr/>
          <p:nvPr/>
        </p:nvSpPr>
        <p:spPr>
          <a:xfrm rot="6197586" flipV="1">
            <a:off x="7887663" y="6403551"/>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0" name="Oval 89"/>
          <p:cNvSpPr/>
          <p:nvPr/>
        </p:nvSpPr>
        <p:spPr>
          <a:xfrm rot="6197586" flipV="1">
            <a:off x="8801061" y="433866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1" name="Oval 90"/>
          <p:cNvSpPr/>
          <p:nvPr/>
        </p:nvSpPr>
        <p:spPr>
          <a:xfrm rot="6197586" flipV="1">
            <a:off x="8617702" y="445193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2" name="Oval 91"/>
          <p:cNvSpPr/>
          <p:nvPr/>
        </p:nvSpPr>
        <p:spPr>
          <a:xfrm rot="6197586" flipV="1">
            <a:off x="8557941" y="4594415"/>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5" name="Oval 94"/>
          <p:cNvSpPr/>
          <p:nvPr/>
        </p:nvSpPr>
        <p:spPr>
          <a:xfrm rot="6197586" flipV="1">
            <a:off x="243115" y="6241508"/>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6" name="Oval 95"/>
          <p:cNvSpPr/>
          <p:nvPr/>
        </p:nvSpPr>
        <p:spPr>
          <a:xfrm rot="6197586" flipV="1">
            <a:off x="436592" y="6195872"/>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7" name="Oval 96"/>
          <p:cNvSpPr/>
          <p:nvPr/>
        </p:nvSpPr>
        <p:spPr>
          <a:xfrm rot="6197586" flipV="1">
            <a:off x="253233" y="6309147"/>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8" name="Oval 97"/>
          <p:cNvSpPr/>
          <p:nvPr/>
        </p:nvSpPr>
        <p:spPr>
          <a:xfrm rot="6197586" flipV="1">
            <a:off x="193472" y="6451623"/>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Lst>
  <p:txStyles>
    <p:titleStyle>
      <a:lvl1pPr algn="l" defTabSz="914400" rtl="0" eaLnBrk="1" latinLnBrk="0" hangingPunct="1">
        <a:spcBef>
          <a:spcPct val="0"/>
        </a:spcBef>
        <a:buNone/>
        <a:defRPr sz="4000" kern="1200" spc="200" baseline="0">
          <a:solidFill>
            <a:schemeClr val="tx1"/>
          </a:solidFill>
          <a:effectLst/>
          <a:latin typeface="+mj-lt"/>
          <a:ea typeface="+mj-ea"/>
          <a:cs typeface="+mj-cs"/>
        </a:defRPr>
      </a:lvl1pPr>
    </p:titleStyle>
    <p:bodyStyle>
      <a:lvl1pPr marL="228600" indent="-228600" algn="l" defTabSz="914400" rtl="0" eaLnBrk="1" latinLnBrk="0" hangingPunct="1">
        <a:spcBef>
          <a:spcPts val="1800"/>
        </a:spcBef>
        <a:buFont typeface="Wingdings" pitchFamily="2" charset="2"/>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1pPr>
      <a:lvl2pPr marL="514350" indent="-228600" algn="l" defTabSz="914400" rtl="0" eaLnBrk="1" latinLnBrk="0" hangingPunct="1">
        <a:spcBef>
          <a:spcPts val="1000"/>
        </a:spcBef>
        <a:buFont typeface="Arial" pitchFamily="34" charset="0"/>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2pPr>
      <a:lvl3pPr marL="806450" indent="-228600" algn="l" defTabSz="914400" rtl="0" eaLnBrk="1" latinLnBrk="0" hangingPunct="1">
        <a:spcBef>
          <a:spcPts val="1000"/>
        </a:spcBef>
        <a:buFont typeface="Wingdings" pitchFamily="2" charset="2"/>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3pPr>
      <a:lvl4pPr marL="1089025" indent="-228600" algn="l" defTabSz="914400" rtl="0" eaLnBrk="1" latinLnBrk="0" hangingPunct="1">
        <a:spcBef>
          <a:spcPts val="1000"/>
        </a:spcBef>
        <a:buFont typeface="Arial" pitchFamily="34" charset="0"/>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4pPr>
      <a:lvl5pPr marL="1371600" indent="-228600" algn="l" defTabSz="914400" rtl="0" eaLnBrk="1" latinLnBrk="0" hangingPunct="1">
        <a:spcBef>
          <a:spcPts val="1000"/>
        </a:spcBef>
        <a:buFont typeface="Wingdings" pitchFamily="2" charset="2"/>
        <a:buChar char="l"/>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5pPr>
      <a:lvl6pPr marL="1600200" indent="-228600"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6pPr>
      <a:lvl7pPr marL="1828800" indent="-228600" algn="l" defTabSz="914400" rtl="0" eaLnBrk="1" latinLnBrk="0" hangingPunct="1">
        <a:spcBef>
          <a:spcPts val="1000"/>
        </a:spcBef>
        <a:buFont typeface="Wingdings" pitchFamily="2" charset="2"/>
        <a:buChar char=""/>
        <a:defRPr sz="1800" kern="1200">
          <a:solidFill>
            <a:schemeClr val="tx1"/>
          </a:solidFill>
          <a:latin typeface="+mn-lt"/>
          <a:ea typeface="+mn-ea"/>
          <a:cs typeface="+mn-cs"/>
        </a:defRPr>
      </a:lvl7pPr>
      <a:lvl8pPr marL="2057400" indent="-228600"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8pPr>
      <a:lvl9pPr marL="2286000" indent="-228600" algn="l" defTabSz="914400" rtl="0" eaLnBrk="1" latinLnBrk="0" hangingPunct="1">
        <a:spcBef>
          <a:spcPts val="1000"/>
        </a:spcBef>
        <a:buFont typeface="Wingdings" pitchFamily="2" charset="2"/>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hyperlink" Target="http://www.hoaxbuster.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6.jpeg"/><Relationship Id="rId7"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home.euphonynet.be/radiovrw/diversen/2_netlog.jpg" TargetMode="External"/><Relationship Id="rId11" Type="http://schemas.openxmlformats.org/officeDocument/2006/relationships/image" Target="../media/image42.png"/><Relationship Id="rId5" Type="http://schemas.openxmlformats.org/officeDocument/2006/relationships/image" Target="../media/image8.png"/><Relationship Id="rId10" Type="http://schemas.openxmlformats.org/officeDocument/2006/relationships/image" Target="../media/image41.png"/><Relationship Id="rId4" Type="http://schemas.openxmlformats.org/officeDocument/2006/relationships/image" Target="../media/image37.jpe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43050"/>
            <a:ext cx="7500958" cy="2928958"/>
          </a:xfrm>
        </p:spPr>
        <p:txBody>
          <a:bodyPr/>
          <a:lstStyle/>
          <a:p>
            <a:pPr algn="ctr"/>
            <a:r>
              <a:rPr lang="fr-BE" b="1"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cs typeface="Andalus" pitchFamily="18" charset="-78"/>
              </a:rPr>
              <a:t> </a:t>
            </a:r>
            <a:r>
              <a:rPr lang="fr-BE" b="1"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ndalus" pitchFamily="18" charset="-78"/>
              </a:rPr>
              <a:t>Internet en toute sécurité </a:t>
            </a:r>
            <a:endParaRPr lang="fr-BE" b="1" dirty="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ndalus" pitchFamily="18" charset="-78"/>
            </a:endParaRPr>
          </a:p>
        </p:txBody>
      </p:sp>
      <p:pic>
        <p:nvPicPr>
          <p:cNvPr id="6" name="Picture 7" descr="http://www.childfocus.be/images/index_01.gif"/>
          <p:cNvPicPr>
            <a:picLocks noChangeAspect="1" noChangeArrowheads="1"/>
          </p:cNvPicPr>
          <p:nvPr/>
        </p:nvPicPr>
        <p:blipFill>
          <a:blip r:embed="rId2" cstate="print"/>
          <a:srcRect/>
          <a:stretch>
            <a:fillRect/>
          </a:stretch>
        </p:blipFill>
        <p:spPr bwMode="auto">
          <a:xfrm>
            <a:off x="214282" y="5143512"/>
            <a:ext cx="1110474" cy="714380"/>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10" name="Picture 9" descr="C:\Users\v-laverr\AppData\Local\Microsoft\Windows\Temporary Internet Files\Content.Outlook\Y2QEFSAL\GTN logo positive.jpg"/>
          <p:cNvPicPr>
            <a:picLocks noChangeAspect="1" noChangeArrowheads="1"/>
          </p:cNvPicPr>
          <p:nvPr/>
        </p:nvPicPr>
        <p:blipFill>
          <a:blip r:embed="rId3" cstate="print"/>
          <a:srcRect/>
          <a:stretch>
            <a:fillRect/>
          </a:stretch>
        </p:blipFill>
        <p:spPr bwMode="auto">
          <a:xfrm>
            <a:off x="214282" y="6072206"/>
            <a:ext cx="1357322" cy="566880"/>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12" name="Picture 11" descr="microsoft.gif"/>
          <p:cNvPicPr>
            <a:picLocks noChangeAspect="1"/>
          </p:cNvPicPr>
          <p:nvPr/>
        </p:nvPicPr>
        <p:blipFill>
          <a:blip r:embed="rId4" cstate="print"/>
          <a:stretch>
            <a:fillRect/>
          </a:stretch>
        </p:blipFill>
        <p:spPr>
          <a:xfrm>
            <a:off x="214282" y="4429132"/>
            <a:ext cx="2011685" cy="381001"/>
          </a:xfrm>
          <a:prstGeom prst="rect">
            <a:avLst/>
          </a:prstGeom>
        </p:spPr>
      </p:pic>
      <p:pic>
        <p:nvPicPr>
          <p:cNvPr id="7" name="Picture 6" descr="edu_saop1_3154_rgb.jpg"/>
          <p:cNvPicPr>
            <a:picLocks noChangeAspect="1"/>
          </p:cNvPicPr>
          <p:nvPr/>
        </p:nvPicPr>
        <p:blipFill>
          <a:blip r:embed="rId5" cstate="print"/>
          <a:stretch>
            <a:fillRect/>
          </a:stretch>
        </p:blipFill>
        <p:spPr>
          <a:xfrm>
            <a:off x="5214942" y="3786190"/>
            <a:ext cx="3646899" cy="2428892"/>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4400" dirty="0" err="1" smtClean="0">
                <a:solidFill>
                  <a:srgbClr xmlns:mc="http://schemas.openxmlformats.org/markup-compatibility/2006" xmlns:a14="http://schemas.microsoft.com/office/drawing/2010/main" val="60B5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Hoax</a:t>
            </a:r>
            <a:endParaRPr lang="fr-BE" sz="4400" dirty="0">
              <a:solidFill>
                <a:srgbClr xmlns:mc="http://schemas.openxmlformats.org/markup-compatibility/2006" xmlns:a14="http://schemas.microsoft.com/office/drawing/2010/main" val="60B5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3" name="Content Placeholder 2"/>
          <p:cNvSpPr>
            <a:spLocks noGrp="1"/>
          </p:cNvSpPr>
          <p:nvPr>
            <p:ph idx="1"/>
          </p:nvPr>
        </p:nvSpPr>
        <p:spPr>
          <a:xfrm>
            <a:off x="457200" y="1142984"/>
            <a:ext cx="4757742" cy="6929486"/>
          </a:xfrm>
        </p:spPr>
        <p:txBody>
          <a:bodyPr>
            <a:normAutofit fontScale="77500" lnSpcReduction="20000"/>
          </a:bodyPr>
          <a:lstStyle/>
          <a:p>
            <a:r>
              <a:rPr lang="fr-BE" sz="3100" dirty="0" smtClean="0"/>
              <a:t>= une information fausse, périmée ou invérifiable propagée spontanément par les internautes. </a:t>
            </a:r>
          </a:p>
          <a:p>
            <a:r>
              <a:rPr lang="fr-BE" sz="3100" dirty="0" smtClean="0"/>
              <a:t>5 personnes envoient chacun le mail à 5 personnes qui envoient chacun le mail à 5 personnes …</a:t>
            </a:r>
          </a:p>
          <a:p>
            <a:r>
              <a:rPr lang="fr-BE" sz="3100" dirty="0" smtClean="0"/>
              <a:t> </a:t>
            </a:r>
            <a:r>
              <a:rPr lang="fr-BE" sz="2600" dirty="0" smtClean="0">
                <a:hlinkClick r:id="rId3"/>
              </a:rPr>
              <a:t>www.hoaxbuster.com</a:t>
            </a:r>
            <a:r>
              <a:rPr lang="fr-BE" sz="2600" dirty="0" smtClean="0"/>
              <a:t>   </a:t>
            </a:r>
            <a:endParaRPr lang="fr-BE" sz="26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5361" y="1628800"/>
            <a:ext cx="4173804" cy="4365104"/>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0131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2400"/>
            <a:ext cx="8892480" cy="1676400"/>
          </a:xfrm>
        </p:spPr>
        <p:txBody>
          <a:bodyPr/>
          <a:lstStyle/>
          <a:p>
            <a:pPr algn="ctr"/>
            <a:r>
              <a:rPr lang="fr-BE" b="1"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ndalus" pitchFamily="18" charset="-78"/>
              </a:rPr>
              <a:t>Comment bloquer un expéditeur ?</a:t>
            </a:r>
            <a:endParaRPr lang="fr-BE" dirty="0">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ndalus" pitchFamily="18" charset="-78"/>
            </a:endParaRPr>
          </a:p>
        </p:txBody>
      </p:sp>
      <p:pic>
        <p:nvPicPr>
          <p:cNvPr id="5" name="Picture 6"/>
          <p:cNvPicPr>
            <a:picLocks noGrp="1" noChangeAspect="1" noChangeArrowheads="1"/>
          </p:cNvPicPr>
          <p:nvPr>
            <p:ph idx="1"/>
          </p:nvPr>
        </p:nvPicPr>
        <p:blipFill>
          <a:blip r:embed="rId3" cstate="print"/>
          <a:stretch>
            <a:fillRect/>
          </a:stretch>
        </p:blipFill>
        <p:spPr bwMode="auto">
          <a:xfrm>
            <a:off x="-8384" y="1783954"/>
            <a:ext cx="9144000" cy="5066778"/>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pic>
        <p:nvPicPr>
          <p:cNvPr id="4" name="Picture 2"/>
          <p:cNvPicPr>
            <a:picLocks noGrp="1" noChangeAspect="1" noChangeArrowheads="1"/>
          </p:cNvPicPr>
          <p:nvPr>
            <p:ph idx="1"/>
          </p:nvPr>
        </p:nvPicPr>
        <p:blipFill>
          <a:blip r:embed="rId3" cstate="print"/>
          <a:srcRect/>
          <a:stretch>
            <a:fillRect/>
          </a:stretch>
        </p:blipFill>
        <p:spPr bwMode="auto">
          <a:xfrm>
            <a:off x="0" y="0"/>
            <a:ext cx="9356694"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14282" y="1428736"/>
            <a:ext cx="6286544" cy="4643470"/>
          </a:xfrm>
          <a:prstGeom prst="roundRect">
            <a:avLst/>
          </a:prstGeom>
          <a:solidFill>
            <a:srgbClr xmlns:mc="http://schemas.openxmlformats.org/markup-compatibility/2006" xmlns:a14="http://schemas.microsoft.com/office/drawing/2010/main" val="FFC000" mc:Ignorable=""/>
          </a:solidFill>
          <a:ln>
            <a:solidFill>
              <a:srgbClr xmlns:mc="http://schemas.openxmlformats.org/markup-compatibility/2006" xmlns:a14="http://schemas.microsoft.com/office/drawing/2010/main" val="FFC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85728"/>
            <a:ext cx="9144000" cy="1133460"/>
          </a:xfrm>
        </p:spPr>
        <p:txBody>
          <a:bodyPr/>
          <a:lstStyle/>
          <a:p>
            <a:pPr algn="l"/>
            <a:r>
              <a:rPr lang="fr-BE" b="1" dirty="0" smtClean="0">
                <a:solidFill>
                  <a:srgbClr xmlns:mc="http://schemas.openxmlformats.org/markup-compatibility/2006" xmlns:a14="http://schemas.microsoft.com/office/drawing/2010/main" val="60B5FF" mc:Ignorable=""/>
                </a:solidFill>
                <a:latin typeface="Segoe Print" pitchFamily="2" charset="0"/>
                <a:cs typeface="Andalus" pitchFamily="18" charset="-78"/>
              </a:rPr>
              <a:t> </a:t>
            </a:r>
            <a:r>
              <a:rPr lang="fr-BE" b="1" dirty="0" smtClean="0">
                <a:solidFill>
                  <a:srgbClr xmlns:mc="http://schemas.openxmlformats.org/markup-compatibility/2006" xmlns:a14="http://schemas.microsoft.com/office/drawing/2010/main" val="60B5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2. Surfer sur Internet</a:t>
            </a:r>
            <a:endParaRPr lang="fr-BE" b="1" dirty="0">
              <a:solidFill>
                <a:srgbClr xmlns:mc="http://schemas.openxmlformats.org/markup-compatibility/2006" xmlns:a14="http://schemas.microsoft.com/office/drawing/2010/main" val="60B5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endParaRPr>
          </a:p>
        </p:txBody>
      </p:sp>
      <p:sp>
        <p:nvSpPr>
          <p:cNvPr id="3" name="Content Placeholder 2"/>
          <p:cNvSpPr>
            <a:spLocks noGrp="1"/>
          </p:cNvSpPr>
          <p:nvPr>
            <p:ph idx="1"/>
          </p:nvPr>
        </p:nvSpPr>
        <p:spPr>
          <a:xfrm>
            <a:off x="-428660" y="1071546"/>
            <a:ext cx="6729418" cy="6858048"/>
          </a:xfrm>
        </p:spPr>
        <p:txBody>
          <a:bodyPr>
            <a:normAutofit fontScale="55000" lnSpcReduction="20000"/>
          </a:bodyPr>
          <a:lstStyle/>
          <a:p>
            <a:pPr marL="514350" indent="-514350">
              <a:buAutoNum type="arabicPeriod"/>
            </a:pPr>
            <a:r>
              <a:rPr lang="fr-BE" sz="4400" b="1" dirty="0" smtClean="0">
                <a:latin typeface="Segoe Print" pitchFamily="2" charset="0"/>
                <a:cs typeface="Andalus" pitchFamily="18" charset="-78"/>
              </a:rPr>
              <a:t>Je parle à mes parents des sites web que je consulte</a:t>
            </a:r>
          </a:p>
          <a:p>
            <a:pPr marL="514350" indent="-514350">
              <a:buAutoNum type="arabicPeriod"/>
            </a:pPr>
            <a:r>
              <a:rPr lang="fr-BE" sz="4400" b="1" dirty="0" smtClean="0">
                <a:latin typeface="Segoe Print" pitchFamily="2" charset="0"/>
                <a:cs typeface="Andalus" pitchFamily="18" charset="-78"/>
              </a:rPr>
              <a:t>Si quelque chose que me dérange, j’en parle avec mes parents</a:t>
            </a:r>
          </a:p>
          <a:p>
            <a:pPr marL="514350" indent="-514350">
              <a:buAutoNum type="arabicPeriod"/>
            </a:pPr>
            <a:r>
              <a:rPr lang="fr-BE" sz="4400" b="1" dirty="0" smtClean="0">
                <a:latin typeface="Segoe Print" pitchFamily="2" charset="0"/>
                <a:cs typeface="Andalus" pitchFamily="18" charset="-78"/>
              </a:rPr>
              <a:t>Je ne crois pas tout ce que je vois ou lis sur Internet</a:t>
            </a:r>
          </a:p>
          <a:p>
            <a:pPr marL="514350" indent="-514350">
              <a:buAutoNum type="arabicPeriod"/>
            </a:pPr>
            <a:r>
              <a:rPr lang="fr-BE" sz="4400" b="1" dirty="0" smtClean="0">
                <a:latin typeface="Segoe Print" pitchFamily="2" charset="0"/>
                <a:cs typeface="Andalus" pitchFamily="18" charset="-78"/>
              </a:rPr>
              <a:t>Je fais attention quand je télécharge quelque chose, le fichier peut contenir un virus.</a:t>
            </a:r>
            <a:endParaRPr lang="fr-BE" sz="4400" dirty="0" smtClean="0"/>
          </a:p>
          <a:p>
            <a:endParaRPr lang="fr-BE" sz="2400" b="1" dirty="0" smtClean="0">
              <a:solidFill>
                <a:schemeClr val="tx1"/>
              </a:solidFill>
              <a:cs typeface="Andalus" pitchFamily="18" charset="-78"/>
            </a:endParaRPr>
          </a:p>
          <a:p>
            <a:endParaRPr lang="fr-BE" sz="2400" b="1" dirty="0" smtClean="0">
              <a:solidFill>
                <a:schemeClr val="tx1"/>
              </a:solidFill>
              <a:cs typeface="Andalus" pitchFamily="18" charset="-78"/>
            </a:endParaRPr>
          </a:p>
          <a:p>
            <a:endParaRPr lang="fr-BE" sz="2400" b="1" dirty="0">
              <a:latin typeface="+mj-lt"/>
              <a:cs typeface="Andalus" pitchFamily="18" charset="-78"/>
            </a:endParaRPr>
          </a:p>
        </p:txBody>
      </p:sp>
      <p:pic>
        <p:nvPicPr>
          <p:cNvPr id="7" name="Picture 6" descr="angel-devil-smiley.jpg"/>
          <p:cNvPicPr>
            <a:picLocks noChangeAspect="1"/>
          </p:cNvPicPr>
          <p:nvPr/>
        </p:nvPicPr>
        <p:blipFill>
          <a:blip r:embed="rId3" cstate="print"/>
          <a:stretch>
            <a:fillRect/>
          </a:stretch>
        </p:blipFill>
        <p:spPr>
          <a:xfrm>
            <a:off x="6786578" y="5000636"/>
            <a:ext cx="1785950" cy="1362961"/>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8" name="Picture 7"/>
          <p:cNvPicPr>
            <a:picLocks noChangeAspect="1" noChangeArrowheads="1"/>
          </p:cNvPicPr>
          <p:nvPr/>
        </p:nvPicPr>
        <p:blipFill>
          <a:blip r:embed="rId4" cstate="print"/>
          <a:srcRect/>
          <a:stretch>
            <a:fillRect/>
          </a:stretch>
        </p:blipFill>
        <p:spPr bwMode="auto">
          <a:xfrm>
            <a:off x="6572232" y="928670"/>
            <a:ext cx="2571768" cy="2329978"/>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14282" y="1214422"/>
            <a:ext cx="6786610" cy="5429288"/>
          </a:xfrm>
          <a:prstGeom prst="roundRect">
            <a:avLst/>
          </a:prstGeom>
          <a:solidFill>
            <a:srgbClr xmlns:mc="http://schemas.openxmlformats.org/markup-compatibility/2006" xmlns:a14="http://schemas.microsoft.com/office/drawing/2010/main" val="FFC000" mc:Ignorable=""/>
          </a:solidFill>
          <a:ln>
            <a:solidFill>
              <a:srgbClr xmlns:mc="http://schemas.openxmlformats.org/markup-compatibility/2006" xmlns:a14="http://schemas.microsoft.com/office/drawing/2010/main" val="FFC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fr-BE" sz="2400" dirty="0" smtClean="0">
                <a:solidFill>
                  <a:schemeClr val="tx1"/>
                </a:solidFill>
                <a:cs typeface="Andalus" pitchFamily="18" charset="-78"/>
              </a:rPr>
              <a:t>1.Un </a:t>
            </a:r>
            <a:r>
              <a:rPr lang="fr-BE" sz="2400" b="1" dirty="0" smtClean="0">
                <a:solidFill>
                  <a:schemeClr val="tx1"/>
                </a:solidFill>
                <a:cs typeface="Andalus" pitchFamily="18" charset="-78"/>
              </a:rPr>
              <a:t>pseudo</a:t>
            </a:r>
            <a:r>
              <a:rPr lang="fr-BE" sz="2400" dirty="0" smtClean="0">
                <a:solidFill>
                  <a:schemeClr val="tx1"/>
                </a:solidFill>
                <a:cs typeface="Andalus" pitchFamily="18" charset="-78"/>
              </a:rPr>
              <a:t> qui ne donne pas trop d’infos personnelles</a:t>
            </a:r>
          </a:p>
          <a:p>
            <a:pPr lvl="0">
              <a:buNone/>
            </a:pPr>
            <a:r>
              <a:rPr lang="fr-BE" sz="2400" dirty="0" smtClean="0">
                <a:solidFill>
                  <a:schemeClr val="tx1"/>
                </a:solidFill>
                <a:cs typeface="Andalus" pitchFamily="18" charset="-78"/>
              </a:rPr>
              <a:t>2. </a:t>
            </a:r>
            <a:r>
              <a:rPr lang="fr-BE" sz="2400" b="1" dirty="0" smtClean="0">
                <a:solidFill>
                  <a:schemeClr val="tx1"/>
                </a:solidFill>
                <a:cs typeface="Andalus" pitchFamily="18" charset="-78"/>
              </a:rPr>
              <a:t>Pas d’inconnus </a:t>
            </a:r>
            <a:r>
              <a:rPr lang="fr-BE" sz="2400" dirty="0" smtClean="0">
                <a:solidFill>
                  <a:schemeClr val="tx1"/>
                </a:solidFill>
                <a:cs typeface="Andalus" pitchFamily="18" charset="-78"/>
              </a:rPr>
              <a:t>dans votre liste d’amis</a:t>
            </a:r>
          </a:p>
          <a:p>
            <a:pPr lvl="0">
              <a:buNone/>
            </a:pPr>
            <a:r>
              <a:rPr lang="fr-BE" sz="2400" dirty="0" smtClean="0">
                <a:solidFill>
                  <a:schemeClr val="tx1"/>
                </a:solidFill>
                <a:cs typeface="Andalus" pitchFamily="18" charset="-78"/>
              </a:rPr>
              <a:t>3. Ne </a:t>
            </a:r>
            <a:r>
              <a:rPr lang="fr-BE" sz="2400" b="1" dirty="0" smtClean="0">
                <a:solidFill>
                  <a:schemeClr val="tx1"/>
                </a:solidFill>
                <a:cs typeface="Andalus" pitchFamily="18" charset="-78"/>
              </a:rPr>
              <a:t>rencontrez personne </a:t>
            </a:r>
            <a:r>
              <a:rPr lang="fr-BE" sz="2400" dirty="0" smtClean="0">
                <a:solidFill>
                  <a:schemeClr val="tx1"/>
                </a:solidFill>
                <a:cs typeface="Andalus" pitchFamily="18" charset="-78"/>
              </a:rPr>
              <a:t>que vous avez connu par chat</a:t>
            </a:r>
          </a:p>
          <a:p>
            <a:pPr lvl="0">
              <a:buNone/>
            </a:pPr>
            <a:r>
              <a:rPr lang="fr-BE" sz="2400" dirty="0" smtClean="0">
                <a:solidFill>
                  <a:schemeClr val="tx1"/>
                </a:solidFill>
                <a:cs typeface="Andalus" pitchFamily="18" charset="-78"/>
              </a:rPr>
              <a:t>4. PAS de w</a:t>
            </a:r>
            <a:r>
              <a:rPr lang="fr-BE" sz="2400" b="1" dirty="0" smtClean="0">
                <a:solidFill>
                  <a:schemeClr val="tx1"/>
                </a:solidFill>
                <a:cs typeface="Andalus" pitchFamily="18" charset="-78"/>
              </a:rPr>
              <a:t>ebcam</a:t>
            </a:r>
            <a:r>
              <a:rPr lang="fr-BE" sz="2400" dirty="0" smtClean="0">
                <a:solidFill>
                  <a:schemeClr val="tx1"/>
                </a:solidFill>
                <a:cs typeface="Andalus" pitchFamily="18" charset="-78"/>
              </a:rPr>
              <a:t> avec des inconnus</a:t>
            </a:r>
            <a:r>
              <a:rPr lang="fr-BE" sz="24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cs typeface="Andalus" pitchFamily="18" charset="-78"/>
              </a:rPr>
              <a:t>.</a:t>
            </a:r>
          </a:p>
          <a:p>
            <a:pPr lvl="0">
              <a:buNone/>
            </a:pPr>
            <a:r>
              <a:rPr lang="fr-BE" sz="2400" dirty="0" smtClean="0">
                <a:solidFill>
                  <a:schemeClr val="tx1"/>
                </a:solidFill>
                <a:cs typeface="Andalus" pitchFamily="18" charset="-78"/>
              </a:rPr>
              <a:t>5. Ne faites pas devant la caméra ce que vous ne feriez pas en public</a:t>
            </a:r>
          </a:p>
          <a:p>
            <a:pPr lvl="0">
              <a:buNone/>
            </a:pPr>
            <a:r>
              <a:rPr lang="fr-BE" sz="2400" dirty="0" smtClean="0">
                <a:solidFill>
                  <a:schemeClr val="tx1"/>
                </a:solidFill>
                <a:cs typeface="Andalus" pitchFamily="18" charset="-78"/>
              </a:rPr>
              <a:t>6. </a:t>
            </a:r>
            <a:r>
              <a:rPr lang="fr-BE" sz="2400" b="1" dirty="0" smtClean="0">
                <a:solidFill>
                  <a:schemeClr val="tx1"/>
                </a:solidFill>
                <a:cs typeface="Andalus" pitchFamily="18" charset="-78"/>
              </a:rPr>
              <a:t>Respectez les autres </a:t>
            </a:r>
            <a:r>
              <a:rPr lang="fr-BE" sz="2400" dirty="0" smtClean="0">
                <a:solidFill>
                  <a:schemeClr val="tx1"/>
                </a:solidFill>
                <a:cs typeface="Andalus" pitchFamily="18" charset="-78"/>
              </a:rPr>
              <a:t>comme dans</a:t>
            </a:r>
            <a:br>
              <a:rPr lang="fr-BE" sz="2400" dirty="0" smtClean="0">
                <a:solidFill>
                  <a:schemeClr val="tx1"/>
                </a:solidFill>
                <a:cs typeface="Andalus" pitchFamily="18" charset="-78"/>
              </a:rPr>
            </a:br>
            <a:r>
              <a:rPr lang="fr-BE" sz="2400" dirty="0" smtClean="0">
                <a:solidFill>
                  <a:schemeClr val="tx1"/>
                </a:solidFill>
                <a:cs typeface="Andalus" pitchFamily="18" charset="-78"/>
              </a:rPr>
              <a:t> la vraie vie  </a:t>
            </a:r>
          </a:p>
          <a:p>
            <a:pPr lvl="0">
              <a:buNone/>
            </a:pPr>
            <a:r>
              <a:rPr lang="fr-BE" sz="2400" dirty="0" smtClean="0">
                <a:solidFill>
                  <a:schemeClr val="tx1"/>
                </a:solidFill>
                <a:cs typeface="Andalus" pitchFamily="18" charset="-78"/>
              </a:rPr>
              <a:t>7. </a:t>
            </a:r>
            <a:r>
              <a:rPr lang="fr-BE" sz="2400" b="1" dirty="0" smtClean="0">
                <a:solidFill>
                  <a:schemeClr val="tx1"/>
                </a:solidFill>
                <a:cs typeface="Andalus" pitchFamily="18" charset="-78"/>
              </a:rPr>
              <a:t>Ne croyez pas tout </a:t>
            </a:r>
            <a:r>
              <a:rPr lang="fr-BE" sz="2400" dirty="0" smtClean="0">
                <a:solidFill>
                  <a:schemeClr val="tx1"/>
                </a:solidFill>
                <a:cs typeface="Andalus" pitchFamily="18" charset="-78"/>
              </a:rPr>
              <a:t>ce qu’on dit </a:t>
            </a:r>
            <a:br>
              <a:rPr lang="fr-BE" sz="2400" dirty="0" smtClean="0">
                <a:solidFill>
                  <a:schemeClr val="tx1"/>
                </a:solidFill>
                <a:cs typeface="Andalus" pitchFamily="18" charset="-78"/>
              </a:rPr>
            </a:br>
            <a:r>
              <a:rPr lang="fr-BE" sz="2400" dirty="0" smtClean="0">
                <a:solidFill>
                  <a:schemeClr val="tx1"/>
                </a:solidFill>
                <a:cs typeface="Andalus" pitchFamily="18" charset="-78"/>
              </a:rPr>
              <a:t>dans un chat</a:t>
            </a:r>
          </a:p>
        </p:txBody>
      </p:sp>
      <p:sp>
        <p:nvSpPr>
          <p:cNvPr id="36866" name="Title 1"/>
          <p:cNvSpPr>
            <a:spLocks noGrp="1"/>
          </p:cNvSpPr>
          <p:nvPr>
            <p:ph type="title"/>
          </p:nvPr>
        </p:nvSpPr>
        <p:spPr>
          <a:xfrm>
            <a:off x="323528" y="404664"/>
            <a:ext cx="7572428" cy="776270"/>
          </a:xfrm>
        </p:spPr>
        <p:txBody>
          <a:bodyPr>
            <a:noAutofit/>
          </a:bodyPr>
          <a:lstStyle/>
          <a:p>
            <a:r>
              <a:rPr lang="fr-BE" b="1"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ndalus" pitchFamily="18" charset="-78"/>
              </a:rPr>
              <a:t>  3. Chatter</a:t>
            </a:r>
            <a:endParaRPr lang="fr-BE" b="1" noProof="0"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ndalus" pitchFamily="18" charset="-78"/>
            </a:endParaRPr>
          </a:p>
        </p:txBody>
      </p:sp>
      <p:pic>
        <p:nvPicPr>
          <p:cNvPr id="5" name="Picture 4" descr="smiley-white.jpg"/>
          <p:cNvPicPr>
            <a:picLocks noChangeAspect="1"/>
          </p:cNvPicPr>
          <p:nvPr/>
        </p:nvPicPr>
        <p:blipFill>
          <a:blip r:embed="rId3" cstate="print"/>
          <a:stretch>
            <a:fillRect/>
          </a:stretch>
        </p:blipFill>
        <p:spPr>
          <a:xfrm>
            <a:off x="7529514" y="0"/>
            <a:ext cx="1614486" cy="1614486"/>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a:xfrm>
            <a:off x="357158" y="214290"/>
            <a:ext cx="8401080" cy="1000132"/>
          </a:xfrm>
        </p:spPr>
        <p:txBody>
          <a:bodyPr/>
          <a:lstStyle/>
          <a:p>
            <a:pPr algn="ctr"/>
            <a:r>
              <a:rPr lang="fr-BE" b="1"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cs typeface="Andalus" pitchFamily="18" charset="-78"/>
              </a:rPr>
              <a:t>Bloquer un contact</a:t>
            </a:r>
            <a:endParaRPr lang="fr-BE" dirty="0">
              <a:effectLst>
                <a:outerShdw blurRad="38100" dist="38100" dir="2700000" algn="tl">
                  <a:srgbClr xmlns:mc="http://schemas.openxmlformats.org/markup-compatibility/2006" xmlns:a14="http://schemas.microsoft.com/office/drawing/2010/main" val="000000" mc:Ignorable="">
                    <a:alpha val="43137"/>
                  </a:srgbClr>
                </a:outerShdw>
              </a:effectLst>
              <a:latin typeface="+mn-lt"/>
            </a:endParaRPr>
          </a:p>
        </p:txBody>
      </p:sp>
      <p:pic>
        <p:nvPicPr>
          <p:cNvPr id="1026" name="Picture 2"/>
          <p:cNvPicPr>
            <a:picLocks noChangeAspect="1" noChangeArrowheads="1"/>
          </p:cNvPicPr>
          <p:nvPr/>
        </p:nvPicPr>
        <p:blipFill>
          <a:blip r:embed="rId2" cstate="print"/>
          <a:srcRect/>
          <a:stretch>
            <a:fillRect/>
          </a:stretch>
        </p:blipFill>
        <p:spPr bwMode="auto">
          <a:xfrm>
            <a:off x="0" y="1285860"/>
            <a:ext cx="9715536" cy="6072210"/>
          </a:xfrm>
          <a:prstGeom prst="rect">
            <a:avLst/>
          </a:prstGeom>
          <a:noFill/>
          <a:ln w="9525">
            <a:noFill/>
            <a:miter lim="800000"/>
            <a:headEnd/>
            <a:tailEnd/>
          </a:ln>
        </p:spPr>
      </p:pic>
      <p:pic>
        <p:nvPicPr>
          <p:cNvPr id="4" name="Picture 3" descr="windows-live-messenger block.png"/>
          <p:cNvPicPr>
            <a:picLocks noChangeAspect="1"/>
          </p:cNvPicPr>
          <p:nvPr/>
        </p:nvPicPr>
        <p:blipFill>
          <a:blip r:embed="rId3" cstate="print"/>
          <a:stretch>
            <a:fillRect/>
          </a:stretch>
        </p:blipFill>
        <p:spPr>
          <a:xfrm>
            <a:off x="7286636" y="0"/>
            <a:ext cx="1857364" cy="18573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2400"/>
            <a:ext cx="8106124" cy="1676400"/>
          </a:xfrm>
        </p:spPr>
        <p:txBody>
          <a:bodyPr/>
          <a:lstStyle/>
          <a:p>
            <a:pPr algn="ctr"/>
            <a:r>
              <a:rPr lang="fr-BE" b="1" dirty="0">
                <a:solidFill>
                  <a:schemeClr val="accent2"/>
                </a:solidFill>
                <a:latin typeface="+mn-lt"/>
              </a:rPr>
              <a:t> </a:t>
            </a:r>
            <a:r>
              <a:rPr lang="fr-BE" b="1"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rPr>
              <a:t>Le vol d’identité</a:t>
            </a:r>
            <a:endParaRPr lang="fr-BE" b="1" dirty="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ndParaRPr>
          </a:p>
        </p:txBody>
      </p:sp>
      <p:sp>
        <p:nvSpPr>
          <p:cNvPr id="3" name="Content Placeholder 2"/>
          <p:cNvSpPr>
            <a:spLocks noGrp="1"/>
          </p:cNvSpPr>
          <p:nvPr>
            <p:ph idx="1"/>
          </p:nvPr>
        </p:nvSpPr>
        <p:spPr>
          <a:xfrm>
            <a:off x="357158" y="1428736"/>
            <a:ext cx="7143800" cy="4786346"/>
          </a:xfrm>
        </p:spPr>
        <p:txBody>
          <a:bodyPr>
            <a:normAutofit/>
          </a:bodyPr>
          <a:lstStyle/>
          <a:p>
            <a:pPr>
              <a:buNone/>
            </a:pPr>
            <a:endParaRPr lang="fr-BE" sz="2800" dirty="0" smtClean="0"/>
          </a:p>
          <a:p>
            <a:pPr>
              <a:buNone/>
            </a:pPr>
            <a:r>
              <a:rPr lang="fr-BE" sz="2800" b="1" dirty="0" smtClean="0">
                <a:latin typeface="Segoe Print" pitchFamily="2" charset="0"/>
              </a:rPr>
              <a:t>Lorsqu’une personne malintentionnée vole des informations personnelles pour se faire passer pour moi ou pour accéder à mes informations</a:t>
            </a:r>
          </a:p>
          <a:p>
            <a:endParaRPr lang="fr-BE"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r>
              <a:rPr lang="en-GB" noProof="0" dirty="0" smtClean="0">
                <a:latin typeface="Andalus" pitchFamily="18" charset="-78"/>
                <a:cs typeface="Andalus" pitchFamily="18" charset="-78"/>
              </a:rPr>
              <a:t> </a:t>
            </a:r>
          </a:p>
        </p:txBody>
      </p:sp>
      <p:pic>
        <p:nvPicPr>
          <p:cNvPr id="9" name="Content Placeholder 2" descr="C:\Users\v-laverr\AppData\Local\Microsoft\Windows\Temporary Internet Files\Content.Outlook\78XJADRX\SnipImage(3).JPG"/>
          <p:cNvPicPr>
            <a:picLocks noGrp="1" noChangeAspect="1" noChangeArrowheads="1"/>
          </p:cNvPicPr>
          <p:nvPr>
            <p:ph idx="1"/>
          </p:nvPr>
        </p:nvPicPr>
        <p:blipFill>
          <a:blip r:embed="rId3" cstate="print"/>
          <a:stretch>
            <a:fillRect/>
          </a:stretch>
        </p:blipFill>
        <p:spPr bwMode="auto">
          <a:xfrm>
            <a:off x="4929190" y="3929066"/>
            <a:ext cx="2944865" cy="2098703"/>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sp>
        <p:nvSpPr>
          <p:cNvPr id="5" name="Rectangle 4"/>
          <p:cNvSpPr/>
          <p:nvPr/>
        </p:nvSpPr>
        <p:spPr>
          <a:xfrm>
            <a:off x="214282" y="285729"/>
            <a:ext cx="8606190" cy="769441"/>
          </a:xfrm>
          <a:prstGeom prst="rect">
            <a:avLst/>
          </a:prstGeom>
        </p:spPr>
        <p:txBody>
          <a:bodyPr wrap="square">
            <a:spAutoFit/>
          </a:bodyPr>
          <a:lstStyle/>
          <a:p>
            <a:pPr algn="ctr" fontAlgn="auto">
              <a:spcBef>
                <a:spcPts val="0"/>
              </a:spcBef>
              <a:spcAft>
                <a:spcPts val="0"/>
              </a:spcAft>
              <a:defRPr/>
            </a:pPr>
            <a:r>
              <a:rPr lang="nl-BE" sz="4400" b="1"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ndalus" pitchFamily="18" charset="-78"/>
              </a:rPr>
              <a:t>    Les réseaux sociaux </a:t>
            </a:r>
            <a:endParaRPr lang="nl-BE" sz="4400" b="1" dirty="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ndalus" pitchFamily="18" charset="-78"/>
            </a:endParaRPr>
          </a:p>
        </p:txBody>
      </p:sp>
      <p:pic>
        <p:nvPicPr>
          <p:cNvPr id="25602" name="Picture 2" descr="http://justgiving.files.wordpress.com/2009/01/facebook_logo.jpg"/>
          <p:cNvPicPr>
            <a:picLocks noChangeAspect="1" noChangeArrowheads="1"/>
          </p:cNvPicPr>
          <p:nvPr/>
        </p:nvPicPr>
        <p:blipFill>
          <a:blip r:embed="rId4" cstate="print"/>
          <a:srcRect/>
          <a:stretch>
            <a:fillRect/>
          </a:stretch>
        </p:blipFill>
        <p:spPr bwMode="auto">
          <a:xfrm>
            <a:off x="1071538" y="1357298"/>
            <a:ext cx="2357454" cy="885946"/>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25604" name="Picture 4" descr="http://casls.uoregon.edu/uoflagship/en/images/index%20icons/icon_facebook.png"/>
          <p:cNvPicPr>
            <a:picLocks noChangeAspect="1" noChangeArrowheads="1"/>
          </p:cNvPicPr>
          <p:nvPr/>
        </p:nvPicPr>
        <p:blipFill>
          <a:blip r:embed="rId5" cstate="print"/>
          <a:srcRect/>
          <a:stretch>
            <a:fillRect/>
          </a:stretch>
        </p:blipFill>
        <p:spPr bwMode="auto">
          <a:xfrm>
            <a:off x="428596" y="1285860"/>
            <a:ext cx="928694" cy="1071570"/>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25606" name="Picture 6" descr="Bekijk de afbeelding op ware grootte">
            <a:hlinkClick r:id="rId6"/>
          </p:cNvPr>
          <p:cNvPicPr>
            <a:picLocks noChangeAspect="1" noChangeArrowheads="1"/>
          </p:cNvPicPr>
          <p:nvPr/>
        </p:nvPicPr>
        <p:blipFill>
          <a:blip r:embed="rId7" cstate="print"/>
          <a:srcRect/>
          <a:stretch>
            <a:fillRect/>
          </a:stretch>
        </p:blipFill>
        <p:spPr bwMode="auto">
          <a:xfrm>
            <a:off x="3857620" y="5643578"/>
            <a:ext cx="1785950" cy="899793"/>
          </a:xfrm>
          <a:prstGeom prst="rect">
            <a:avLst/>
          </a:prstGeom>
          <a:noFill/>
        </p:spPr>
      </p:pic>
      <p:pic>
        <p:nvPicPr>
          <p:cNvPr id="25608" name="Picture 8" descr="http://www.cartoonart.org/images/twitter.jpg"/>
          <p:cNvPicPr>
            <a:picLocks noChangeAspect="1" noChangeArrowheads="1"/>
          </p:cNvPicPr>
          <p:nvPr/>
        </p:nvPicPr>
        <p:blipFill>
          <a:blip r:embed="rId8" cstate="print"/>
          <a:srcRect/>
          <a:stretch>
            <a:fillRect/>
          </a:stretch>
        </p:blipFill>
        <p:spPr bwMode="auto">
          <a:xfrm>
            <a:off x="285720" y="4071942"/>
            <a:ext cx="2905953" cy="1071570"/>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25610" name="Picture 10" descr="http://chris-j.com/images/Windows%20Live%20Spaces%20logo%20c%20v.png"/>
          <p:cNvPicPr>
            <a:picLocks noChangeAspect="1" noChangeArrowheads="1"/>
          </p:cNvPicPr>
          <p:nvPr/>
        </p:nvPicPr>
        <p:blipFill>
          <a:blip r:embed="rId9" cstate="print"/>
          <a:srcRect/>
          <a:stretch>
            <a:fillRect/>
          </a:stretch>
        </p:blipFill>
        <p:spPr bwMode="auto">
          <a:xfrm>
            <a:off x="5000628" y="1086618"/>
            <a:ext cx="1857388" cy="1229103"/>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10" name="Picture 3"/>
          <p:cNvPicPr>
            <a:picLocks noChangeAspect="1" noChangeArrowheads="1"/>
          </p:cNvPicPr>
          <p:nvPr/>
        </p:nvPicPr>
        <p:blipFill>
          <a:blip r:embed="rId10" cstate="print"/>
          <a:stretch>
            <a:fillRect/>
          </a:stretch>
        </p:blipFill>
        <p:spPr bwMode="auto">
          <a:xfrm>
            <a:off x="1571604" y="2143116"/>
            <a:ext cx="3358711" cy="1571636"/>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11" name="Picture 2"/>
          <p:cNvPicPr>
            <a:picLocks noChangeAspect="1" noChangeArrowheads="1"/>
          </p:cNvPicPr>
          <p:nvPr/>
        </p:nvPicPr>
        <p:blipFill>
          <a:blip r:embed="rId11" cstate="print"/>
          <a:srcRect/>
          <a:stretch>
            <a:fillRect/>
          </a:stretch>
        </p:blipFill>
        <p:spPr bwMode="auto">
          <a:xfrm>
            <a:off x="6429388" y="1928802"/>
            <a:ext cx="2230280" cy="1785950"/>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ppt_x"/>
                                          </p:val>
                                        </p:tav>
                                        <p:tav tm="100000">
                                          <p:val>
                                            <p:strVal val="#ppt_x"/>
                                          </p:val>
                                        </p:tav>
                                      </p:tavLst>
                                    </p:anim>
                                    <p:anim calcmode="lin" valueType="num">
                                      <p:cBhvr additive="base">
                                        <p:cTn id="8" dur="500" fill="hold"/>
                                        <p:tgtEl>
                                          <p:spTgt spid="2560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602"/>
                                        </p:tgtEl>
                                        <p:attrNameLst>
                                          <p:attrName>style.visibility</p:attrName>
                                        </p:attrNameLst>
                                      </p:cBhvr>
                                      <p:to>
                                        <p:strVal val="visible"/>
                                      </p:to>
                                    </p:set>
                                    <p:anim calcmode="lin" valueType="num">
                                      <p:cBhvr additive="base">
                                        <p:cTn id="11" dur="500" fill="hold"/>
                                        <p:tgtEl>
                                          <p:spTgt spid="25602"/>
                                        </p:tgtEl>
                                        <p:attrNameLst>
                                          <p:attrName>ppt_x</p:attrName>
                                        </p:attrNameLst>
                                      </p:cBhvr>
                                      <p:tavLst>
                                        <p:tav tm="0">
                                          <p:val>
                                            <p:strVal val="#ppt_x"/>
                                          </p:val>
                                        </p:tav>
                                        <p:tav tm="100000">
                                          <p:val>
                                            <p:strVal val="#ppt_x"/>
                                          </p:val>
                                        </p:tav>
                                      </p:tavLst>
                                    </p:anim>
                                    <p:anim calcmode="lin" valueType="num">
                                      <p:cBhvr additive="base">
                                        <p:cTn id="12" dur="500" fill="hold"/>
                                        <p:tgtEl>
                                          <p:spTgt spid="2560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5608"/>
                                        </p:tgtEl>
                                        <p:attrNameLst>
                                          <p:attrName>style.visibility</p:attrName>
                                        </p:attrNameLst>
                                      </p:cBhvr>
                                      <p:to>
                                        <p:strVal val="visible"/>
                                      </p:to>
                                    </p:set>
                                    <p:anim calcmode="lin" valueType="num">
                                      <p:cBhvr additive="base">
                                        <p:cTn id="16" dur="500" fill="hold"/>
                                        <p:tgtEl>
                                          <p:spTgt spid="25608"/>
                                        </p:tgtEl>
                                        <p:attrNameLst>
                                          <p:attrName>ppt_x</p:attrName>
                                        </p:attrNameLst>
                                      </p:cBhvr>
                                      <p:tavLst>
                                        <p:tav tm="0">
                                          <p:val>
                                            <p:strVal val="#ppt_x"/>
                                          </p:val>
                                        </p:tav>
                                        <p:tav tm="100000">
                                          <p:val>
                                            <p:strVal val="#ppt_x"/>
                                          </p:val>
                                        </p:tav>
                                      </p:tavLst>
                                    </p:anim>
                                    <p:anim calcmode="lin" valueType="num">
                                      <p:cBhvr additive="base">
                                        <p:cTn id="17" dur="500" fill="hold"/>
                                        <p:tgtEl>
                                          <p:spTgt spid="25608"/>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25606"/>
                                        </p:tgtEl>
                                        <p:attrNameLst>
                                          <p:attrName>style.visibility</p:attrName>
                                        </p:attrNameLst>
                                      </p:cBhvr>
                                      <p:to>
                                        <p:strVal val="visible"/>
                                      </p:to>
                                    </p:set>
                                    <p:anim calcmode="lin" valueType="num">
                                      <p:cBhvr additive="base">
                                        <p:cTn id="21" dur="500" fill="hold"/>
                                        <p:tgtEl>
                                          <p:spTgt spid="25606"/>
                                        </p:tgtEl>
                                        <p:attrNameLst>
                                          <p:attrName>ppt_x</p:attrName>
                                        </p:attrNameLst>
                                      </p:cBhvr>
                                      <p:tavLst>
                                        <p:tav tm="0">
                                          <p:val>
                                            <p:strVal val="#ppt_x"/>
                                          </p:val>
                                        </p:tav>
                                        <p:tav tm="100000">
                                          <p:val>
                                            <p:strVal val="#ppt_x"/>
                                          </p:val>
                                        </p:tav>
                                      </p:tavLst>
                                    </p:anim>
                                    <p:anim calcmode="lin" valueType="num">
                                      <p:cBhvr additive="base">
                                        <p:cTn id="22" dur="500" fill="hold"/>
                                        <p:tgtEl>
                                          <p:spTgt spid="25606"/>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25610"/>
                                        </p:tgtEl>
                                        <p:attrNameLst>
                                          <p:attrName>style.visibility</p:attrName>
                                        </p:attrNameLst>
                                      </p:cBhvr>
                                      <p:to>
                                        <p:strVal val="visible"/>
                                      </p:to>
                                    </p:set>
                                    <p:anim calcmode="lin" valueType="num">
                                      <p:cBhvr additive="base">
                                        <p:cTn id="26" dur="500" fill="hold"/>
                                        <p:tgtEl>
                                          <p:spTgt spid="25610"/>
                                        </p:tgtEl>
                                        <p:attrNameLst>
                                          <p:attrName>ppt_x</p:attrName>
                                        </p:attrNameLst>
                                      </p:cBhvr>
                                      <p:tavLst>
                                        <p:tav tm="0">
                                          <p:val>
                                            <p:strVal val="#ppt_x"/>
                                          </p:val>
                                        </p:tav>
                                        <p:tav tm="100000">
                                          <p:val>
                                            <p:strVal val="#ppt_x"/>
                                          </p:val>
                                        </p:tav>
                                      </p:tavLst>
                                    </p:anim>
                                    <p:anim calcmode="lin" valueType="num">
                                      <p:cBhvr additive="base">
                                        <p:cTn id="27" dur="500" fill="hold"/>
                                        <p:tgtEl>
                                          <p:spTgt spid="256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farm1.static.flickr.com/12/18882044_67fdc50ec0.jpg"/>
          <p:cNvPicPr>
            <a:picLocks noChangeAspect="1" noChangeArrowheads="1"/>
          </p:cNvPicPr>
          <p:nvPr/>
        </p:nvPicPr>
        <p:blipFill>
          <a:blip r:embed="rId3" cstate="print"/>
          <a:srcRect/>
          <a:stretch>
            <a:fillRect/>
          </a:stretch>
        </p:blipFill>
        <p:spPr bwMode="auto">
          <a:xfrm>
            <a:off x="5214942" y="2143116"/>
            <a:ext cx="2668352" cy="3286148"/>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sp>
        <p:nvSpPr>
          <p:cNvPr id="2" name="Title 1"/>
          <p:cNvSpPr>
            <a:spLocks noGrp="1"/>
          </p:cNvSpPr>
          <p:nvPr>
            <p:ph type="title"/>
          </p:nvPr>
        </p:nvSpPr>
        <p:spPr>
          <a:xfrm>
            <a:off x="285720" y="500042"/>
            <a:ext cx="7858180" cy="1357322"/>
          </a:xfrm>
        </p:spPr>
        <p:txBody>
          <a:bodyPr>
            <a:normAutofit fontScale="90000"/>
          </a:bodyPr>
          <a:lstStyle/>
          <a:p>
            <a:pPr algn="ct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r>
              <a:rPr lang="nl-BE" sz="4900" b="1" dirty="0" err="1"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rPr>
              <a:t>Exemple</a:t>
            </a:r>
            <a:r>
              <a:rPr lang="nl-BE" sz="4900" b="1"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nl-BE" sz="4900" b="1" dirty="0" err="1"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rPr>
              <a:t>d’une</a:t>
            </a:r>
            <a:r>
              <a:rPr lang="nl-BE" sz="4900" b="1"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nl-BE" sz="4900" b="1" dirty="0" err="1"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rPr>
              <a:t>bonne</a:t>
            </a:r>
            <a:r>
              <a:rPr lang="nl-BE" sz="4900" b="1"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rPr>
              <a:t> et </a:t>
            </a:r>
            <a:r>
              <a:rPr lang="nl-BE" sz="4900" b="1" dirty="0" err="1"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rPr>
              <a:t>mauvaise</a:t>
            </a:r>
            <a:r>
              <a:rPr lang="nl-BE" sz="4900" b="1"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nl-BE" sz="4900" b="1" dirty="0" err="1"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rPr>
              <a:t>photo</a:t>
            </a:r>
            <a:r>
              <a:rPr lang="nl-BE" sz="4900" b="1"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nl-BE" dirty="0" smtClean="0"/>
              <a:t/>
            </a:r>
            <a:br>
              <a:rPr lang="nl-BE" dirty="0" smtClean="0"/>
            </a:br>
            <a:r>
              <a:rPr lang="nl-BE" dirty="0" smtClean="0"/>
              <a:t/>
            </a:r>
            <a:br>
              <a:rPr lang="nl-BE" dirty="0" smtClean="0"/>
            </a:br>
            <a:r>
              <a:rPr lang="nl-BE" dirty="0" smtClean="0"/>
              <a:t/>
            </a:r>
            <a:br>
              <a:rPr lang="nl-BE" dirty="0" smtClean="0"/>
            </a:br>
            <a:r>
              <a:rPr lang="nl-BE" dirty="0" smtClean="0"/>
              <a:t/>
            </a:r>
            <a:br>
              <a:rPr lang="nl-BE" dirty="0" smtClean="0"/>
            </a:br>
            <a:endParaRPr lang="nl-BE" dirty="0"/>
          </a:p>
        </p:txBody>
      </p:sp>
      <p:pic>
        <p:nvPicPr>
          <p:cNvPr id="11" name="Content Placeholder 10" descr="edu_saop1_3020_rgb.jpg"/>
          <p:cNvPicPr>
            <a:picLocks noGrp="1" noChangeAspect="1"/>
          </p:cNvPicPr>
          <p:nvPr>
            <p:ph idx="1"/>
          </p:nvPr>
        </p:nvPicPr>
        <p:blipFill>
          <a:blip r:embed="rId4" cstate="print"/>
          <a:stretch>
            <a:fillRect/>
          </a:stretch>
        </p:blipFill>
        <p:spPr>
          <a:xfrm>
            <a:off x="214282" y="2285992"/>
            <a:ext cx="4397731" cy="2928958"/>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cxnSp>
        <p:nvCxnSpPr>
          <p:cNvPr id="8" name="Straight Connector 7"/>
          <p:cNvCxnSpPr/>
          <p:nvPr/>
        </p:nvCxnSpPr>
        <p:spPr>
          <a:xfrm rot="16200000" flipH="1">
            <a:off x="4607719" y="2321711"/>
            <a:ext cx="3929090" cy="3000396"/>
          </a:xfrm>
          <a:prstGeom prst="line">
            <a:avLst/>
          </a:prstGeom>
          <a:ln w="38100">
            <a:solidFill>
              <a:srgbClr xmlns:mc="http://schemas.openxmlformats.org/markup-compatibility/2006" xmlns:a14="http://schemas.microsoft.com/office/drawing/2010/main" val="FF0000" mc:Ignorable=""/>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4500562" y="2357430"/>
            <a:ext cx="3857652" cy="3000396"/>
          </a:xfrm>
          <a:prstGeom prst="line">
            <a:avLst/>
          </a:prstGeom>
          <a:ln w="38100">
            <a:solidFill>
              <a:srgbClr xmlns:mc="http://schemas.openxmlformats.org/markup-compatibility/2006" xmlns:a14="http://schemas.microsoft.com/office/drawing/2010/main" val="FF0000" mc:Ignorabl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6" presetClass="emph" presetSubtype="0" fill="hold" nodeType="afterEffect">
                                  <p:stCondLst>
                                    <p:cond delay="0"/>
                                  </p:stCondLst>
                                  <p:childTnLst>
                                    <p:animScale>
                                      <p:cBhvr>
                                        <p:cTn id="16"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4294967295"/>
          </p:nvPr>
        </p:nvPicPr>
        <p:blipFill>
          <a:blip r:embed="rId3" cstate="print"/>
          <a:srcRect/>
          <a:stretch>
            <a:fillRect/>
          </a:stretch>
        </p:blipFill>
        <p:spPr bwMode="auto">
          <a:xfrm>
            <a:off x="1519238" y="4000500"/>
            <a:ext cx="7624762" cy="1871663"/>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0" y="0"/>
            <a:ext cx="5731595" cy="3780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3174" y="214290"/>
            <a:ext cx="5329246" cy="1143000"/>
          </a:xfrm>
        </p:spPr>
        <p:txBody>
          <a:bodyPr/>
          <a:lstStyle/>
          <a:p>
            <a:r>
              <a:rPr lang="fr-BE" b="1" dirty="0">
                <a:solidFill>
                  <a:schemeClr val="accent2"/>
                </a:solidFill>
                <a:latin typeface="+mj-lt"/>
                <a:cs typeface="Andalus" pitchFamily="18" charset="-78"/>
              </a:rPr>
              <a:t>  </a:t>
            </a:r>
            <a:r>
              <a:rPr lang="fr-BE" b="1" dirty="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ndalus" pitchFamily="18" charset="-78"/>
              </a:rPr>
              <a:t>Prénom - Nom</a:t>
            </a:r>
          </a:p>
        </p:txBody>
      </p:sp>
      <p:sp>
        <p:nvSpPr>
          <p:cNvPr id="3" name="Content Placeholder 2"/>
          <p:cNvSpPr>
            <a:spLocks noGrp="1"/>
          </p:cNvSpPr>
          <p:nvPr>
            <p:ph idx="1"/>
          </p:nvPr>
        </p:nvSpPr>
        <p:spPr>
          <a:xfrm>
            <a:off x="214282" y="2643182"/>
            <a:ext cx="7786742" cy="3143272"/>
          </a:xfrm>
        </p:spPr>
        <p:txBody>
          <a:bodyPr>
            <a:normAutofit fontScale="77500" lnSpcReduction="20000"/>
          </a:bodyPr>
          <a:lstStyle/>
          <a:p>
            <a:pPr>
              <a:buNone/>
            </a:pPr>
            <a:r>
              <a:rPr lang="fr-BE" sz="2800" b="1" dirty="0" smtClean="0">
                <a:latin typeface="+mj-lt"/>
                <a:cs typeface="Andalus" pitchFamily="18" charset="-78"/>
              </a:rPr>
              <a:t>Papa / la maman de …..</a:t>
            </a:r>
          </a:p>
          <a:p>
            <a:pPr>
              <a:buNone/>
            </a:pPr>
            <a:r>
              <a:rPr lang="fr-BE" sz="2800" b="1" dirty="0" smtClean="0">
                <a:latin typeface="+mj-lt"/>
                <a:cs typeface="Andalus" pitchFamily="18" charset="-78"/>
              </a:rPr>
              <a:t>Je travaille pour Microsoft Belgique</a:t>
            </a:r>
          </a:p>
          <a:p>
            <a:pPr>
              <a:buNone/>
            </a:pPr>
            <a:endParaRPr lang="fr-BE" sz="2800" b="1" dirty="0" smtClean="0">
              <a:latin typeface="+mj-lt"/>
              <a:cs typeface="Andalus" pitchFamily="18" charset="-78"/>
            </a:endParaRPr>
          </a:p>
          <a:p>
            <a:pPr>
              <a:buNone/>
            </a:pPr>
            <a:r>
              <a:rPr lang="fr-BE" sz="2800" b="1" dirty="0" smtClean="0">
                <a:latin typeface="+mj-lt"/>
                <a:cs typeface="Andalus" pitchFamily="18" charset="-78"/>
              </a:rPr>
              <a:t>J’apprends aux enfants comment surfer sur Internet en toute sécurité</a:t>
            </a:r>
            <a:endParaRPr lang="fr-BE" sz="3600" dirty="0" smtClean="0">
              <a:latin typeface="+mj-lt"/>
              <a:cs typeface="Andalus" pitchFamily="18" charset="-78"/>
            </a:endParaRPr>
          </a:p>
        </p:txBody>
      </p:sp>
      <p:sp>
        <p:nvSpPr>
          <p:cNvPr id="8" name="TextBox 7"/>
          <p:cNvSpPr txBox="1"/>
          <p:nvPr/>
        </p:nvSpPr>
        <p:spPr>
          <a:xfrm>
            <a:off x="1071538" y="1000108"/>
            <a:ext cx="1214446" cy="1200329"/>
          </a:xfrm>
          <a:prstGeom prst="rect">
            <a:avLst/>
          </a:prstGeom>
          <a:noFill/>
        </p:spPr>
        <p:txBody>
          <a:bodyPr wrap="square" rtlCol="0">
            <a:spAutoFit/>
          </a:bodyPr>
          <a:lstStyle/>
          <a:p>
            <a:r>
              <a:rPr lang="nl-BE" i="1" dirty="0" smtClean="0">
                <a:solidFill>
                  <a:schemeClr val="tx1">
                    <a:lumMod val="85000"/>
                    <a:lumOff val="15000"/>
                  </a:schemeClr>
                </a:solidFill>
              </a:rPr>
              <a:t>Insert </a:t>
            </a:r>
            <a:r>
              <a:rPr lang="en-US" i="1" dirty="0" smtClean="0">
                <a:solidFill>
                  <a:schemeClr val="tx1">
                    <a:lumMod val="85000"/>
                    <a:lumOff val="15000"/>
                  </a:schemeClr>
                </a:solidFill>
              </a:rPr>
              <a:t>your</a:t>
            </a:r>
            <a:r>
              <a:rPr lang="nl-BE" i="1" dirty="0" smtClean="0">
                <a:solidFill>
                  <a:schemeClr val="tx1">
                    <a:lumMod val="85000"/>
                    <a:lumOff val="15000"/>
                  </a:schemeClr>
                </a:solidFill>
              </a:rPr>
              <a:t> picture here</a:t>
            </a:r>
            <a:endParaRPr lang="nl-BE" i="1" dirty="0">
              <a:solidFill>
                <a:schemeClr val="tx1">
                  <a:lumMod val="85000"/>
                  <a:lumOff val="1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143000"/>
            <a:ext cx="9144000" cy="5715000"/>
          </a:xfrm>
          <a:prstGeom prst="rect">
            <a:avLst/>
          </a:prstGeom>
          <a:noFill/>
          <a:ln w="9525">
            <a:noFill/>
            <a:miter lim="800000"/>
            <a:headEnd/>
            <a:tailEnd/>
          </a:ln>
        </p:spPr>
      </p:pic>
      <p:pic>
        <p:nvPicPr>
          <p:cNvPr id="100356" name="Image 7" descr="childlogo.gif"/>
          <p:cNvPicPr>
            <a:picLocks noChangeAspect="1"/>
          </p:cNvPicPr>
          <p:nvPr/>
        </p:nvPicPr>
        <p:blipFill>
          <a:blip r:embed="rId3" cstate="print"/>
          <a:srcRect/>
          <a:stretch>
            <a:fillRect/>
          </a:stretch>
        </p:blipFill>
        <p:spPr bwMode="auto">
          <a:xfrm>
            <a:off x="720725" y="6248400"/>
            <a:ext cx="803275" cy="520700"/>
          </a:xfrm>
          <a:prstGeom prst="rect">
            <a:avLst/>
          </a:prstGeom>
          <a:noFill/>
          <a:ln w="9525">
            <a:noFill/>
            <a:miter lim="800000"/>
            <a:headEnd/>
            <a:tailEnd/>
          </a:ln>
        </p:spPr>
      </p:pic>
      <p:sp>
        <p:nvSpPr>
          <p:cNvPr id="8" name="PIJL-RECHTS 7"/>
          <p:cNvSpPr/>
          <p:nvPr/>
        </p:nvSpPr>
        <p:spPr>
          <a:xfrm rot="16200000">
            <a:off x="5608644" y="2535231"/>
            <a:ext cx="534988" cy="4651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7" name="Title 1"/>
          <p:cNvSpPr>
            <a:spLocks noGrp="1"/>
          </p:cNvSpPr>
          <p:nvPr>
            <p:ph type="title"/>
          </p:nvPr>
        </p:nvSpPr>
        <p:spPr>
          <a:xfrm>
            <a:off x="0" y="0"/>
            <a:ext cx="8748464" cy="1357322"/>
          </a:xfrm>
        </p:spPr>
        <p:txBody>
          <a:bodyPr>
            <a:noAutofit/>
          </a:bodyPr>
          <a:lstStyle/>
          <a:p>
            <a:pPr algn="ctr"/>
            <a:r>
              <a:rPr lang="fr-BE" dirty="0" smtClean="0">
                <a:latin typeface="+mj-lt"/>
              </a:rPr>
              <a:t/>
            </a:r>
            <a:br>
              <a:rPr lang="fr-BE" dirty="0" smtClean="0">
                <a:latin typeface="+mj-lt"/>
              </a:rPr>
            </a:br>
            <a:r>
              <a:rPr lang="fr-BE" dirty="0" smtClean="0">
                <a:latin typeface="+mj-lt"/>
              </a:rPr>
              <a:t/>
            </a:r>
            <a:br>
              <a:rPr lang="fr-BE" dirty="0" smtClean="0">
                <a:latin typeface="+mj-lt"/>
              </a:rPr>
            </a:br>
            <a:r>
              <a:rPr lang="fr-BE" dirty="0" smtClean="0">
                <a:latin typeface="+mj-lt"/>
              </a:rPr>
              <a:t/>
            </a:r>
            <a:br>
              <a:rPr lang="fr-BE" dirty="0" smtClean="0">
                <a:latin typeface="+mj-lt"/>
              </a:rPr>
            </a:br>
            <a:r>
              <a:rPr lang="fr-BE" dirty="0" smtClean="0">
                <a:latin typeface="+mj-lt"/>
              </a:rPr>
              <a:t/>
            </a:r>
            <a:br>
              <a:rPr lang="fr-BE" dirty="0" smtClean="0">
                <a:latin typeface="+mj-lt"/>
              </a:rPr>
            </a:br>
            <a:r>
              <a:rPr lang="fr-BE" dirty="0" smtClean="0">
                <a:latin typeface="+mj-lt"/>
              </a:rPr>
              <a:t> </a:t>
            </a:r>
            <a:r>
              <a:rPr lang="fr-BE" b="1"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Protéger ma vie privée </a:t>
            </a:r>
            <a:r>
              <a:rPr lang="fr-BE"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
            </a:r>
            <a:br>
              <a:rPr lang="fr-BE"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br>
            <a:r>
              <a:rPr lang="fr-BE"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
            </a:r>
            <a:br>
              <a:rPr lang="fr-BE"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br>
            <a:r>
              <a:rPr lang="fr-BE"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
            </a:r>
            <a:br>
              <a:rPr lang="fr-BE"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br>
            <a:r>
              <a:rPr lang="fr-BE" dirty="0" smtClean="0">
                <a:latin typeface="+mj-lt"/>
              </a:rPr>
              <a:t/>
            </a:r>
            <a:br>
              <a:rPr lang="fr-BE" dirty="0" smtClean="0">
                <a:latin typeface="+mj-lt"/>
              </a:rPr>
            </a:br>
            <a:endParaRPr lang="fr-BE" dirty="0">
              <a:latin typeface="+mj-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10215602" cy="6384751"/>
          </a:xfrm>
          <a:prstGeom prst="rect">
            <a:avLst/>
          </a:prstGeom>
          <a:noFill/>
          <a:ln w="9525">
            <a:noFill/>
            <a:miter lim="800000"/>
            <a:headEnd/>
            <a:tailEnd/>
          </a:ln>
        </p:spPr>
      </p:pic>
      <p:sp>
        <p:nvSpPr>
          <p:cNvPr id="3" name="Afgeronde rechthoek 2"/>
          <p:cNvSpPr/>
          <p:nvPr/>
        </p:nvSpPr>
        <p:spPr>
          <a:xfrm>
            <a:off x="2000232" y="4572008"/>
            <a:ext cx="4786313" cy="642937"/>
          </a:xfrm>
          <a:prstGeom prst="roundRect">
            <a:avLst/>
          </a:prstGeom>
          <a:noFill/>
          <a:ln>
            <a:solidFill>
              <a:srgbClr xmlns:mc="http://schemas.openxmlformats.org/markup-compatibility/2006" xmlns:a14="http://schemas.microsoft.com/office/drawing/2010/main" val="FF0000" mc:Ignorabl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
        <p:nvSpPr>
          <p:cNvPr id="4" name="PIJL-RECHTS 3"/>
          <p:cNvSpPr/>
          <p:nvPr/>
        </p:nvSpPr>
        <p:spPr>
          <a:xfrm rot="10800000">
            <a:off x="6858016" y="4786322"/>
            <a:ext cx="714375"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JL-RECHTS 7"/>
          <p:cNvSpPr/>
          <p:nvPr/>
        </p:nvSpPr>
        <p:spPr>
          <a:xfrm>
            <a:off x="2071688" y="3500438"/>
            <a:ext cx="500062"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pic>
        <p:nvPicPr>
          <p:cNvPr id="5122" name="Picture 2"/>
          <p:cNvPicPr>
            <a:picLocks noChangeAspect="1" noChangeArrowheads="1"/>
          </p:cNvPicPr>
          <p:nvPr/>
        </p:nvPicPr>
        <p:blipFill>
          <a:blip r:embed="rId2" cstate="print"/>
          <a:srcRect/>
          <a:stretch>
            <a:fillRect/>
          </a:stretch>
        </p:blipFill>
        <p:spPr bwMode="auto">
          <a:xfrm>
            <a:off x="-1" y="0"/>
            <a:ext cx="10972799" cy="6858000"/>
          </a:xfrm>
          <a:prstGeom prst="rect">
            <a:avLst/>
          </a:prstGeom>
          <a:noFill/>
          <a:ln w="9525">
            <a:noFill/>
            <a:miter lim="800000"/>
            <a:headEnd/>
            <a:tailEnd/>
          </a:ln>
        </p:spPr>
      </p:pic>
    </p:spTree>
  </p:cSld>
  <p:clrMapOvr>
    <a:masterClrMapping/>
  </p:clrMapOvr>
  <p:transition xmlns:p14="http://schemas.microsoft.com/office/powerpoint/2010/main" spd="med">
    <p:strips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4282" y="1214422"/>
            <a:ext cx="8715436" cy="5429288"/>
          </a:xfrm>
          <a:prstGeom prst="roundRect">
            <a:avLst/>
          </a:prstGeom>
          <a:solidFill>
            <a:srgbClr xmlns:mc="http://schemas.openxmlformats.org/markup-compatibility/2006" xmlns:a14="http://schemas.microsoft.com/office/drawing/2010/main" val="FFC000" mc:Ignorable=""/>
          </a:solidFill>
          <a:ln>
            <a:solidFill>
              <a:srgbClr xmlns:mc="http://schemas.openxmlformats.org/markup-compatibility/2006" xmlns:a14="http://schemas.microsoft.com/office/drawing/2010/main" val="FFC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Title 1"/>
          <p:cNvSpPr>
            <a:spLocks noGrp="1"/>
          </p:cNvSpPr>
          <p:nvPr>
            <p:ph type="title"/>
          </p:nvPr>
        </p:nvSpPr>
        <p:spPr>
          <a:xfrm>
            <a:off x="428596" y="0"/>
            <a:ext cx="8186766" cy="1676400"/>
          </a:xfrm>
        </p:spPr>
        <p:txBody>
          <a:bodyPr>
            <a:normAutofit/>
          </a:bodyPr>
          <a:lstStyle/>
          <a:p>
            <a:pPr algn="ctr"/>
            <a:r>
              <a:rPr lang="fr-BE" b="1"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ndalus" pitchFamily="18" charset="-78"/>
              </a:rPr>
              <a:t>L</a:t>
            </a:r>
            <a:r>
              <a:rPr lang="fr-BE" b="1" noProof="0"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ndalus" pitchFamily="18" charset="-78"/>
              </a:rPr>
              <a:t>es réseaux sociaux</a:t>
            </a:r>
          </a:p>
        </p:txBody>
      </p:sp>
      <p:sp>
        <p:nvSpPr>
          <p:cNvPr id="3" name="Content Placeholder 2"/>
          <p:cNvSpPr>
            <a:spLocks noGrp="1"/>
          </p:cNvSpPr>
          <p:nvPr>
            <p:ph sz="half" idx="1"/>
          </p:nvPr>
        </p:nvSpPr>
        <p:spPr/>
        <p:txBody>
          <a:bodyPr rtlCol="0">
            <a:normAutofit lnSpcReduction="10000"/>
          </a:bodyPr>
          <a:lstStyle/>
          <a:p>
            <a:pPr lvl="1">
              <a:lnSpc>
                <a:spcPct val="150000"/>
              </a:lnSpc>
              <a:buFont typeface="Arial" pitchFamily="34" charset="0"/>
              <a:buChar char="•"/>
              <a:defRPr/>
            </a:pPr>
            <a:endParaRPr lang="fr-BE" sz="2400" noProof="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Andalus" pitchFamily="18" charset="-78"/>
              <a:cs typeface="Andalus" pitchFamily="18" charset="-78"/>
            </a:endParaRPr>
          </a:p>
          <a:p>
            <a:pPr fontAlgn="auto">
              <a:spcAft>
                <a:spcPts val="0"/>
              </a:spcAft>
              <a:buFont typeface="Arial" pitchFamily="34" charset="0"/>
              <a:buChar char="•"/>
              <a:defRPr/>
            </a:pPr>
            <a:endParaRPr lang="fr-BE" noProof="0" dirty="0">
              <a:latin typeface="Andalus" pitchFamily="18" charset="-78"/>
              <a:cs typeface="Andalus" pitchFamily="18" charset="-78"/>
            </a:endParaRPr>
          </a:p>
        </p:txBody>
      </p:sp>
      <p:sp>
        <p:nvSpPr>
          <p:cNvPr id="8" name="Content Placeholder 7"/>
          <p:cNvSpPr>
            <a:spLocks noGrp="1"/>
          </p:cNvSpPr>
          <p:nvPr>
            <p:ph sz="half" idx="2"/>
          </p:nvPr>
        </p:nvSpPr>
        <p:spPr>
          <a:xfrm>
            <a:off x="357158" y="1428736"/>
            <a:ext cx="8786842" cy="5214974"/>
          </a:xfrm>
        </p:spPr>
        <p:txBody>
          <a:bodyPr>
            <a:normAutofit lnSpcReduction="10000"/>
          </a:bodyPr>
          <a:lstStyle/>
          <a:p>
            <a:pPr marL="512763" lvl="1" indent="-457200">
              <a:buNone/>
            </a:pPr>
            <a:r>
              <a:rPr lang="fr-BE" sz="2800" b="1" dirty="0" smtClean="0">
                <a:effectLst/>
                <a:latin typeface="Segoe Print" pitchFamily="2" charset="0"/>
                <a:cs typeface="Andalus" pitchFamily="18" charset="-78"/>
              </a:rPr>
              <a:t>1. Je rends mon profil accessible uniquement à mes amis</a:t>
            </a:r>
          </a:p>
          <a:p>
            <a:pPr marL="512763" lvl="1" indent="-457200">
              <a:buNone/>
            </a:pPr>
            <a:r>
              <a:rPr lang="fr-BE" sz="2800" b="1" dirty="0" smtClean="0">
                <a:effectLst/>
                <a:latin typeface="Segoe Print" pitchFamily="2" charset="0"/>
                <a:cs typeface="Andalus" pitchFamily="18" charset="-78"/>
              </a:rPr>
              <a:t>3. J’accepte seulement les amis que je connais</a:t>
            </a:r>
          </a:p>
          <a:p>
            <a:pPr marL="512763" lvl="1" indent="-457200">
              <a:buNone/>
            </a:pPr>
            <a:r>
              <a:rPr lang="fr-BE" sz="2800" b="1" dirty="0" smtClean="0">
                <a:effectLst/>
                <a:latin typeface="Segoe Print" pitchFamily="2" charset="0"/>
                <a:cs typeface="Andalus" pitchFamily="18" charset="-78"/>
              </a:rPr>
              <a:t>4. Je ne diffuse pas mes photos ou mes données sur mon blog ou dans mon profil</a:t>
            </a:r>
          </a:p>
          <a:p>
            <a:pPr marL="512763" lvl="1" indent="-457200">
              <a:buNone/>
            </a:pPr>
            <a:r>
              <a:rPr lang="fr-BE" sz="2800" b="1" dirty="0" smtClean="0">
                <a:effectLst/>
                <a:latin typeface="Segoe Print" pitchFamily="2" charset="0"/>
                <a:cs typeface="Andalus" pitchFamily="18" charset="-78"/>
              </a:rPr>
              <a:t>5. Je respecte les autres</a:t>
            </a:r>
          </a:p>
          <a:p>
            <a:endParaRPr lang="fr-BE"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71480"/>
            <a:ext cx="7956550" cy="1857388"/>
          </a:xfrm>
        </p:spPr>
        <p:txBody>
          <a:bodyPr>
            <a:normAutofit fontScale="77500" lnSpcReduction="20000"/>
          </a:bodyPr>
          <a:lstStyle/>
          <a:p>
            <a:pPr>
              <a:buNone/>
            </a:pPr>
            <a:r>
              <a:rPr lang="fr-BE" sz="3000" b="1" dirty="0" smtClean="0">
                <a:solidFill>
                  <a:schemeClr val="bg1">
                    <a:lumMod val="65000"/>
                    <a:lumOff val="35000"/>
                  </a:schemeClr>
                </a:solidFill>
                <a:latin typeface="+mj-lt"/>
                <a:cs typeface="Andalus" pitchFamily="18" charset="-78"/>
              </a:rPr>
              <a:t>Est-ce que je peux créer une fausse personne (dans un réseau social ou sur MSN) pour faire une blague ?</a:t>
            </a:r>
            <a:endParaRPr lang="fr-BE" dirty="0" smtClean="0">
              <a:solidFill>
                <a:schemeClr val="bg1">
                  <a:lumMod val="65000"/>
                  <a:lumOff val="35000"/>
                </a:schemeClr>
              </a:solidFill>
            </a:endParaRPr>
          </a:p>
          <a:p>
            <a:endParaRPr lang="fr-BE" dirty="0"/>
          </a:p>
        </p:txBody>
      </p:sp>
      <p:sp>
        <p:nvSpPr>
          <p:cNvPr id="8" name="Rectangle 7"/>
          <p:cNvSpPr/>
          <p:nvPr/>
        </p:nvSpPr>
        <p:spPr>
          <a:xfrm>
            <a:off x="2143076" y="2643182"/>
            <a:ext cx="7000924" cy="830997"/>
          </a:xfrm>
          <a:prstGeom prst="rect">
            <a:avLst/>
          </a:prstGeom>
        </p:spPr>
        <p:txBody>
          <a:bodyPr wrap="square">
            <a:spAutoFit/>
          </a:bodyPr>
          <a:lstStyle/>
          <a:p>
            <a:pPr>
              <a:buNone/>
            </a:pPr>
            <a:r>
              <a:rPr lang="fr-BE" sz="2400" b="1" dirty="0" smtClean="0">
                <a:solidFill>
                  <a:srgbClr xmlns:mc="http://schemas.openxmlformats.org/markup-compatibility/2006" xmlns:a14="http://schemas.microsoft.com/office/drawing/2010/main" val="92D050" mc:Ignorable=""/>
                </a:solidFill>
                <a:cs typeface="Andalus" pitchFamily="18" charset="-78"/>
              </a:rPr>
              <a:t>Je m’amuse à lancer des fausses rumeurs sur Internet….</a:t>
            </a:r>
            <a:endParaRPr lang="fr-BE" sz="2400" dirty="0" smtClean="0">
              <a:solidFill>
                <a:srgbClr xmlns:mc="http://schemas.openxmlformats.org/markup-compatibility/2006" xmlns:a14="http://schemas.microsoft.com/office/drawing/2010/main" val="92D050" mc:Ignorable=""/>
              </a:solidFill>
            </a:endParaRPr>
          </a:p>
        </p:txBody>
      </p:sp>
      <p:sp>
        <p:nvSpPr>
          <p:cNvPr id="9" name="Rectangle 8"/>
          <p:cNvSpPr/>
          <p:nvPr/>
        </p:nvSpPr>
        <p:spPr>
          <a:xfrm>
            <a:off x="500034" y="4214818"/>
            <a:ext cx="4929222" cy="1015663"/>
          </a:xfrm>
          <a:prstGeom prst="rect">
            <a:avLst/>
          </a:prstGeom>
        </p:spPr>
        <p:txBody>
          <a:bodyPr wrap="square">
            <a:spAutoFit/>
          </a:bodyPr>
          <a:lstStyle/>
          <a:p>
            <a:pPr>
              <a:buNone/>
            </a:pPr>
            <a:r>
              <a:rPr lang="fr-BE" sz="2000" b="1" dirty="0" smtClean="0">
                <a:cs typeface="Andalus" pitchFamily="18" charset="-78"/>
              </a:rPr>
              <a:t>Quand je suis fâché, je m’amuse à poster des commentaires désagréables, ça me passe le temps….</a:t>
            </a:r>
            <a:endParaRPr lang="fr-BE" sz="2000" dirty="0" smtClean="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704088"/>
            <a:ext cx="8229600" cy="938962"/>
          </a:xfrm>
        </p:spPr>
        <p:txBody>
          <a:bodyPr/>
          <a:lstStyle/>
          <a:p>
            <a:pPr algn="l"/>
            <a:r>
              <a:rPr lang="fr-BE" b="1"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ndalus" pitchFamily="18" charset="-78"/>
              </a:rPr>
              <a:t>Cyber-harcèlement</a:t>
            </a:r>
            <a:r>
              <a:rPr lang="fr-BE" b="1" noProof="0"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ndalus" pitchFamily="18" charset="-78"/>
              </a:rPr>
              <a:t> </a:t>
            </a:r>
            <a:r>
              <a:rPr lang="fr-BE" b="1" noProof="0"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ndalus" pitchFamily="18" charset="-78"/>
                <a:sym typeface="Wingdings" pitchFamily="2" charset="2"/>
              </a:rPr>
              <a:t></a:t>
            </a:r>
            <a:endParaRPr lang="fr-BE" b="1" noProof="0"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ndalus" pitchFamily="18" charset="-78"/>
            </a:endParaRPr>
          </a:p>
        </p:txBody>
      </p:sp>
      <p:sp>
        <p:nvSpPr>
          <p:cNvPr id="3" name="Content Placeholder 2"/>
          <p:cNvSpPr>
            <a:spLocks noGrp="1"/>
          </p:cNvSpPr>
          <p:nvPr>
            <p:ph idx="1"/>
          </p:nvPr>
        </p:nvSpPr>
        <p:spPr>
          <a:xfrm>
            <a:off x="-642974" y="1571612"/>
            <a:ext cx="8743366" cy="5715039"/>
          </a:xfrm>
        </p:spPr>
        <p:txBody>
          <a:bodyPr rtlCol="0">
            <a:normAutofit fontScale="77500" lnSpcReduction="20000"/>
          </a:bodyPr>
          <a:lstStyle/>
          <a:p>
            <a:pPr fontAlgn="auto">
              <a:lnSpc>
                <a:spcPct val="150000"/>
              </a:lnSpc>
              <a:spcBef>
                <a:spcPts val="0"/>
              </a:spcBef>
              <a:spcAft>
                <a:spcPts val="0"/>
              </a:spcAft>
              <a:buFont typeface="Arial" pitchFamily="34" charset="0"/>
              <a:buNone/>
              <a:defRPr/>
            </a:pPr>
            <a:r>
              <a:rPr lang="fr-BE" sz="3400" b="1" dirty="0" smtClean="0">
                <a:effectLst/>
                <a:latin typeface="+mj-lt"/>
                <a:cs typeface="Andalus" pitchFamily="18" charset="-78"/>
              </a:rPr>
              <a:t>Tu es un cyber-harceleur si tu…</a:t>
            </a:r>
            <a:endParaRPr lang="fr-BE" sz="3400" b="1" noProof="0" dirty="0" smtClean="0">
              <a:effectLst/>
              <a:latin typeface="+mj-lt"/>
              <a:cs typeface="Andalus" pitchFamily="18" charset="-78"/>
            </a:endParaRPr>
          </a:p>
          <a:p>
            <a:pPr fontAlgn="auto">
              <a:lnSpc>
                <a:spcPct val="150000"/>
              </a:lnSpc>
              <a:spcBef>
                <a:spcPts val="0"/>
              </a:spcBef>
              <a:spcAft>
                <a:spcPts val="0"/>
              </a:spcAft>
              <a:buFont typeface="Arial" pitchFamily="34" charset="0"/>
              <a:buNone/>
              <a:defRPr/>
            </a:pPr>
            <a:r>
              <a:rPr lang="fr-BE" sz="3400" b="1" dirty="0" smtClean="0">
                <a:effectLst/>
                <a:latin typeface="+mj-lt"/>
                <a:cs typeface="Andalus" pitchFamily="18" charset="-78"/>
              </a:rPr>
              <a:t>... Insultes ou menaces, lances une rumeur, te moques, exclus quelqu’un…</a:t>
            </a:r>
            <a:endParaRPr lang="fr-BE" sz="3400" b="1" noProof="0" dirty="0" smtClean="0">
              <a:effectLst/>
              <a:latin typeface="+mj-lt"/>
              <a:cs typeface="Andalus" pitchFamily="18" charset="-78"/>
            </a:endParaRPr>
          </a:p>
          <a:p>
            <a:pPr lvl="1" fontAlgn="auto">
              <a:lnSpc>
                <a:spcPct val="150000"/>
              </a:lnSpc>
              <a:spcAft>
                <a:spcPts val="0"/>
              </a:spcAft>
              <a:buNone/>
              <a:defRPr/>
            </a:pPr>
            <a:r>
              <a:rPr lang="fr-BE" sz="3400" b="1" noProof="0" dirty="0" smtClean="0">
                <a:effectLst/>
                <a:latin typeface="+mj-lt"/>
                <a:cs typeface="Andalus" pitchFamily="18" charset="-78"/>
              </a:rPr>
              <a:t>Ce n’est pas ta faute </a:t>
            </a:r>
            <a:r>
              <a:rPr lang="fr-BE" sz="3400" b="1" dirty="0" smtClean="0">
                <a:effectLst/>
                <a:latin typeface="+mj-lt"/>
                <a:cs typeface="Andalus" pitchFamily="18" charset="-78"/>
              </a:rPr>
              <a:t>si quelqu’un t’ennuie </a:t>
            </a:r>
            <a:r>
              <a:rPr lang="fr-BE" sz="3400" b="1" noProof="0" dirty="0" smtClean="0">
                <a:effectLst/>
                <a:latin typeface="+mj-lt"/>
                <a:cs typeface="Andalus" pitchFamily="18" charset="-78"/>
              </a:rPr>
              <a:t>! </a:t>
            </a:r>
          </a:p>
          <a:p>
            <a:pPr fontAlgn="auto">
              <a:lnSpc>
                <a:spcPct val="150000"/>
              </a:lnSpc>
              <a:spcAft>
                <a:spcPts val="0"/>
              </a:spcAft>
              <a:buFont typeface="Arial" pitchFamily="34" charset="0"/>
              <a:buNone/>
              <a:defRPr/>
            </a:pPr>
            <a:r>
              <a:rPr lang="fr-BE" sz="3000" b="1" noProof="0" dirty="0" smtClean="0">
                <a:effectLst/>
                <a:latin typeface="+mj-lt"/>
                <a:cs typeface="Andalus" pitchFamily="18" charset="-78"/>
              </a:rPr>
              <a:t>		</a:t>
            </a:r>
          </a:p>
          <a:p>
            <a:pPr lvl="1" fontAlgn="auto">
              <a:lnSpc>
                <a:spcPct val="150000"/>
              </a:lnSpc>
              <a:spcAft>
                <a:spcPts val="0"/>
              </a:spcAft>
              <a:buFont typeface="Arial" pitchFamily="34" charset="0"/>
              <a:buChar char="–"/>
              <a:defRPr/>
            </a:pPr>
            <a:endParaRPr lang="fr-BE" sz="2400" noProof="0" dirty="0">
              <a:solidFill>
                <a:schemeClr val="bg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Andalus" pitchFamily="18" charset="-78"/>
              <a:cs typeface="Andalus" pitchFamily="18" charset="-78"/>
            </a:endParaRPr>
          </a:p>
        </p:txBody>
      </p:sp>
      <p:pic>
        <p:nvPicPr>
          <p:cNvPr id="7" name="Picture 50" descr="bully"/>
          <p:cNvPicPr>
            <a:picLocks noChangeAspect="1" noChangeArrowheads="1"/>
          </p:cNvPicPr>
          <p:nvPr/>
        </p:nvPicPr>
        <p:blipFill>
          <a:blip r:embed="rId3" cstate="print"/>
          <a:srcRect/>
          <a:stretch>
            <a:fillRect/>
          </a:stretch>
        </p:blipFill>
        <p:spPr bwMode="auto">
          <a:xfrm>
            <a:off x="7608914" y="3357562"/>
            <a:ext cx="1535086" cy="200026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4282" y="1214422"/>
            <a:ext cx="6643734" cy="5643578"/>
          </a:xfrm>
          <a:prstGeom prst="roundRect">
            <a:avLst/>
          </a:prstGeom>
          <a:solidFill>
            <a:srgbClr xmlns:mc="http://schemas.openxmlformats.org/markup-compatibility/2006" xmlns:a14="http://schemas.microsoft.com/office/drawing/2010/main" val="FFC000" mc:Ignorable=""/>
          </a:solidFill>
          <a:ln>
            <a:solidFill>
              <a:srgbClr xmlns:mc="http://schemas.openxmlformats.org/markup-compatibility/2006" xmlns:a14="http://schemas.microsoft.com/office/drawing/2010/main" val="FFC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57200" y="152400"/>
            <a:ext cx="6858000" cy="1133460"/>
          </a:xfrm>
        </p:spPr>
        <p:txBody>
          <a:bodyPr>
            <a:normAutofit/>
          </a:bodyPr>
          <a:lstStyle/>
          <a:p>
            <a:pPr algn="l"/>
            <a:r>
              <a:rPr lang="fr-BE" b="1" noProof="0"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ndalus" pitchFamily="18" charset="-78"/>
              </a:rPr>
              <a:t>Cyber-harcèlement?</a:t>
            </a:r>
            <a:endParaRPr lang="fr-BE" b="1" noProof="0" dirty="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ndalus" pitchFamily="18" charset="-78"/>
            </a:endParaRPr>
          </a:p>
        </p:txBody>
      </p:sp>
      <p:sp>
        <p:nvSpPr>
          <p:cNvPr id="5" name="Content Placeholder 4"/>
          <p:cNvSpPr>
            <a:spLocks noGrp="1"/>
          </p:cNvSpPr>
          <p:nvPr>
            <p:ph idx="1"/>
          </p:nvPr>
        </p:nvSpPr>
        <p:spPr>
          <a:xfrm>
            <a:off x="-285784" y="1071546"/>
            <a:ext cx="8001056" cy="6072230"/>
          </a:xfrm>
        </p:spPr>
        <p:txBody>
          <a:bodyPr>
            <a:normAutofit fontScale="85000" lnSpcReduction="20000"/>
          </a:bodyPr>
          <a:lstStyle/>
          <a:p>
            <a:pPr>
              <a:buNone/>
            </a:pPr>
            <a:r>
              <a:rPr lang="fr-BE" sz="2400" b="1" dirty="0" smtClean="0">
                <a:effectLst/>
                <a:latin typeface="Segoe Print" pitchFamily="2" charset="0"/>
                <a:cs typeface="Andalus" pitchFamily="18" charset="-78"/>
              </a:rPr>
              <a:t>1. Parlez-en</a:t>
            </a:r>
          </a:p>
          <a:p>
            <a:pPr>
              <a:buNone/>
            </a:pPr>
            <a:r>
              <a:rPr lang="fr-BE" sz="2400" b="1" dirty="0" smtClean="0">
                <a:effectLst/>
                <a:latin typeface="Segoe Print" pitchFamily="2" charset="0"/>
                <a:cs typeface="Andalus" pitchFamily="18" charset="-78"/>
              </a:rPr>
              <a:t>2. Ne réagissez pas à des messages étranges </a:t>
            </a:r>
          </a:p>
          <a:p>
            <a:pPr>
              <a:buNone/>
            </a:pPr>
            <a:r>
              <a:rPr lang="fr-BE" sz="2400" b="1" dirty="0" smtClean="0">
                <a:effectLst/>
                <a:latin typeface="Segoe Print" pitchFamily="2" charset="0"/>
                <a:cs typeface="Andalus" pitchFamily="18" charset="-78"/>
              </a:rPr>
              <a:t>3. Arrêtez de chatter ou déconnectez-vous</a:t>
            </a:r>
          </a:p>
          <a:p>
            <a:pPr>
              <a:buNone/>
            </a:pPr>
            <a:r>
              <a:rPr lang="fr-BE" sz="2400" b="1" dirty="0" smtClean="0">
                <a:effectLst/>
                <a:latin typeface="Segoe Print" pitchFamily="2" charset="0"/>
                <a:cs typeface="Andalus" pitchFamily="18" charset="-78"/>
              </a:rPr>
              <a:t>4. Bloquez les personnes qui vous ennuient</a:t>
            </a:r>
          </a:p>
          <a:p>
            <a:pPr>
              <a:buNone/>
            </a:pPr>
            <a:r>
              <a:rPr lang="fr-BE" sz="2400" b="1" dirty="0" smtClean="0">
                <a:effectLst/>
                <a:latin typeface="Segoe Print" pitchFamily="2" charset="0"/>
                <a:cs typeface="Andalus" pitchFamily="18" charset="-78"/>
              </a:rPr>
              <a:t>5. Utilisez un nouveau pseudo</a:t>
            </a:r>
          </a:p>
          <a:p>
            <a:pPr>
              <a:buNone/>
            </a:pPr>
            <a:r>
              <a:rPr lang="fr-BE" sz="2400" b="1" dirty="0" smtClean="0">
                <a:effectLst/>
                <a:latin typeface="Segoe Print" pitchFamily="2" charset="0"/>
                <a:cs typeface="Andalus" pitchFamily="18" charset="-78"/>
              </a:rPr>
              <a:t>6. Créez un nouvelle adresse email que vous donnez uniquement à vos amis</a:t>
            </a:r>
          </a:p>
          <a:p>
            <a:pPr>
              <a:buNone/>
            </a:pPr>
            <a:r>
              <a:rPr lang="fr-BE" sz="2400" b="1" dirty="0" smtClean="0">
                <a:effectLst/>
                <a:latin typeface="Segoe Print" pitchFamily="2" charset="0"/>
                <a:cs typeface="Andalus" pitchFamily="18" charset="-78"/>
              </a:rPr>
              <a:t>7. Conservez les e-mails ou messages comme preuves concrètes et montrez-les à un enseignant ou à vos parents.</a:t>
            </a:r>
          </a:p>
          <a:p>
            <a:endParaRPr lang="fr-BE" sz="2400" b="1" dirty="0" smtClean="0">
              <a:solidFill>
                <a:schemeClr val="tx1"/>
              </a:solidFill>
              <a:effectLst/>
              <a:cs typeface="Andalus" pitchFamily="18" charset="-78"/>
            </a:endParaRPr>
          </a:p>
          <a:p>
            <a:endParaRPr lang="fr-BE" sz="2400" b="1" dirty="0" smtClean="0">
              <a:solidFill>
                <a:schemeClr val="tx1"/>
              </a:solidFill>
              <a:effectLst/>
              <a:cs typeface="Andalus" pitchFamily="18" charset="-78"/>
            </a:endParaRPr>
          </a:p>
          <a:p>
            <a:endParaRPr lang="fr-BE"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59832" y="3629456"/>
            <a:ext cx="5848076" cy="2308324"/>
          </a:xfrm>
          <a:prstGeom prst="rect">
            <a:avLst/>
          </a:prstGeom>
          <a:noFill/>
        </p:spPr>
        <p:txBody>
          <a:bodyPr wrap="none" rtlCol="0">
            <a:spAutoFit/>
          </a:bodyPr>
          <a:lstStyle/>
          <a:p>
            <a:pPr>
              <a:buClr>
                <a:srgbClr xmlns:mc="http://schemas.openxmlformats.org/markup-compatibility/2006" xmlns:a14="http://schemas.microsoft.com/office/drawing/2010/main" val="FFFF00" mc:Ignorable=""/>
              </a:buClr>
              <a:buSzPct val="100000"/>
              <a:buFont typeface="Wingdings" pitchFamily="2" charset="2"/>
              <a:buChar char=""/>
            </a:pPr>
            <a:r>
              <a:rPr lang="en-US" sz="2400" b="1" dirty="0" smtClean="0">
                <a:latin typeface="+mj-lt"/>
              </a:rPr>
              <a:t> Le nom de ton animal </a:t>
            </a:r>
            <a:r>
              <a:rPr lang="en-US" sz="2400" b="1" dirty="0" err="1" smtClean="0">
                <a:latin typeface="+mj-lt"/>
              </a:rPr>
              <a:t>domestique</a:t>
            </a:r>
            <a:endParaRPr lang="en-US" sz="2400" b="1" dirty="0" smtClean="0">
              <a:latin typeface="+mj-lt"/>
            </a:endParaRPr>
          </a:p>
          <a:p>
            <a:pPr>
              <a:buClr>
                <a:srgbClr xmlns:mc="http://schemas.openxmlformats.org/markup-compatibility/2006" xmlns:a14="http://schemas.microsoft.com/office/drawing/2010/main" val="FFFF00" mc:Ignorable=""/>
              </a:buClr>
              <a:buSzPct val="100000"/>
              <a:buFont typeface="Wingdings" pitchFamily="2" charset="2"/>
              <a:buChar char=""/>
            </a:pPr>
            <a:r>
              <a:rPr lang="en-US" sz="2400" b="1" dirty="0" smtClean="0">
                <a:latin typeface="+mj-lt"/>
              </a:rPr>
              <a:t> Ton </a:t>
            </a:r>
            <a:r>
              <a:rPr lang="en-US" sz="2400" b="1" dirty="0" err="1" smtClean="0">
                <a:latin typeface="+mj-lt"/>
              </a:rPr>
              <a:t>adresse</a:t>
            </a:r>
            <a:endParaRPr lang="en-US" sz="2400" b="1" dirty="0" smtClean="0">
              <a:latin typeface="+mj-lt"/>
            </a:endParaRPr>
          </a:p>
          <a:p>
            <a:pPr>
              <a:buClr>
                <a:srgbClr xmlns:mc="http://schemas.openxmlformats.org/markup-compatibility/2006" xmlns:a14="http://schemas.microsoft.com/office/drawing/2010/main" val="FFFF00" mc:Ignorable=""/>
              </a:buClr>
              <a:buSzPct val="100000"/>
              <a:buFont typeface="Wingdings" pitchFamily="2" charset="2"/>
              <a:buChar char=""/>
            </a:pPr>
            <a:r>
              <a:rPr lang="en-US" sz="2400" b="1" dirty="0" smtClean="0">
                <a:latin typeface="+mj-lt"/>
              </a:rPr>
              <a:t> Ton </a:t>
            </a:r>
            <a:r>
              <a:rPr lang="en-US" sz="2400" b="1" dirty="0" err="1" smtClean="0">
                <a:latin typeface="+mj-lt"/>
              </a:rPr>
              <a:t>âge</a:t>
            </a:r>
            <a:endParaRPr lang="en-US" sz="2400" b="1" dirty="0" smtClean="0">
              <a:latin typeface="+mj-lt"/>
            </a:endParaRPr>
          </a:p>
          <a:p>
            <a:pPr>
              <a:buClr>
                <a:srgbClr xmlns:mc="http://schemas.openxmlformats.org/markup-compatibility/2006" xmlns:a14="http://schemas.microsoft.com/office/drawing/2010/main" val="FFFF00" mc:Ignorable=""/>
              </a:buClr>
              <a:buSzPct val="100000"/>
              <a:buFont typeface="Wingdings" pitchFamily="2" charset="2"/>
              <a:buChar char=""/>
            </a:pPr>
            <a:r>
              <a:rPr lang="en-US" sz="2400" b="1" dirty="0" smtClean="0">
                <a:latin typeface="+mj-lt"/>
              </a:rPr>
              <a:t> Le pays </a:t>
            </a:r>
            <a:r>
              <a:rPr lang="en-US" sz="2400" b="1" dirty="0" err="1" smtClean="0">
                <a:latin typeface="+mj-lt"/>
              </a:rPr>
              <a:t>dans</a:t>
            </a:r>
            <a:r>
              <a:rPr lang="en-US" sz="2400" b="1" dirty="0" smtClean="0">
                <a:latin typeface="+mj-lt"/>
              </a:rPr>
              <a:t> </a:t>
            </a:r>
            <a:r>
              <a:rPr lang="en-US" sz="2400" b="1" dirty="0" err="1" smtClean="0">
                <a:latin typeface="+mj-lt"/>
              </a:rPr>
              <a:t>lequel</a:t>
            </a:r>
            <a:r>
              <a:rPr lang="en-US" sz="2400" b="1" dirty="0" smtClean="0">
                <a:latin typeface="+mj-lt"/>
              </a:rPr>
              <a:t> </a:t>
            </a:r>
            <a:r>
              <a:rPr lang="en-US" sz="2400" b="1" dirty="0" err="1" smtClean="0">
                <a:latin typeface="+mj-lt"/>
              </a:rPr>
              <a:t>tu</a:t>
            </a:r>
            <a:r>
              <a:rPr lang="en-US" sz="2400" b="1" dirty="0" smtClean="0">
                <a:latin typeface="+mj-lt"/>
              </a:rPr>
              <a:t> </a:t>
            </a:r>
            <a:r>
              <a:rPr lang="en-US" sz="2400" b="1" dirty="0" err="1" smtClean="0">
                <a:latin typeface="+mj-lt"/>
              </a:rPr>
              <a:t>habites</a:t>
            </a:r>
            <a:endParaRPr lang="en-US" sz="2400" b="1" dirty="0" smtClean="0">
              <a:latin typeface="+mj-lt"/>
            </a:endParaRPr>
          </a:p>
          <a:p>
            <a:pPr>
              <a:buClr>
                <a:srgbClr xmlns:mc="http://schemas.openxmlformats.org/markup-compatibility/2006" xmlns:a14="http://schemas.microsoft.com/office/drawing/2010/main" val="FFFF00" mc:Ignorable=""/>
              </a:buClr>
              <a:buSzPct val="100000"/>
              <a:buFont typeface="Wingdings" pitchFamily="2" charset="2"/>
              <a:buChar char=""/>
            </a:pPr>
            <a:r>
              <a:rPr lang="en-US" sz="2400" b="1" dirty="0" smtClean="0">
                <a:latin typeface="+mj-lt"/>
              </a:rPr>
              <a:t> Le nom de ton </a:t>
            </a:r>
            <a:r>
              <a:rPr lang="en-US" sz="2400" b="1" dirty="0" err="1" smtClean="0">
                <a:latin typeface="+mj-lt"/>
              </a:rPr>
              <a:t>école</a:t>
            </a:r>
            <a:endParaRPr lang="en-US" sz="2400" b="1" dirty="0" smtClean="0">
              <a:latin typeface="+mj-lt"/>
            </a:endParaRPr>
          </a:p>
          <a:p>
            <a:pPr>
              <a:buClr>
                <a:srgbClr xmlns:mc="http://schemas.openxmlformats.org/markup-compatibility/2006" xmlns:a14="http://schemas.microsoft.com/office/drawing/2010/main" val="FFFF00" mc:Ignorable=""/>
              </a:buClr>
              <a:buSzPct val="100000"/>
              <a:buFont typeface="Wingdings" pitchFamily="2" charset="2"/>
              <a:buChar char=""/>
            </a:pPr>
            <a:r>
              <a:rPr lang="en-US" sz="2400" b="1" dirty="0" smtClean="0">
                <a:latin typeface="Chiller" pitchFamily="82" charset="0"/>
              </a:rPr>
              <a:t> </a:t>
            </a:r>
            <a:r>
              <a:rPr lang="en-US" sz="2400" b="1" dirty="0" smtClean="0">
                <a:latin typeface="+mj-lt"/>
              </a:rPr>
              <a:t>Ta photo</a:t>
            </a:r>
          </a:p>
        </p:txBody>
      </p:sp>
      <p:sp>
        <p:nvSpPr>
          <p:cNvPr id="6" name="TextBox 5"/>
          <p:cNvSpPr txBox="1"/>
          <p:nvPr/>
        </p:nvSpPr>
        <p:spPr>
          <a:xfrm>
            <a:off x="428596" y="1571612"/>
            <a:ext cx="4892686" cy="2062103"/>
          </a:xfrm>
          <a:prstGeom prst="rect">
            <a:avLst/>
          </a:prstGeom>
          <a:noFill/>
        </p:spPr>
        <p:txBody>
          <a:bodyPr wrap="none" rtlCol="0">
            <a:spAutoFit/>
          </a:bodyPr>
          <a:lstStyle/>
          <a:p>
            <a:pPr>
              <a:buClr>
                <a:srgbClr xmlns:mc="http://schemas.openxmlformats.org/markup-compatibility/2006" xmlns:a14="http://schemas.microsoft.com/office/drawing/2010/main" val="FFFF00" mc:Ignorable=""/>
              </a:buClr>
              <a:buSzPct val="100000"/>
              <a:buFont typeface="Wingdings" pitchFamily="2" charset="2"/>
              <a:buChar char=""/>
            </a:pPr>
            <a:r>
              <a:rPr lang="en-US" sz="3200" b="1" dirty="0" smtClean="0">
                <a:latin typeface="Chiller" pitchFamily="82" charset="0"/>
              </a:rPr>
              <a:t> </a:t>
            </a:r>
            <a:r>
              <a:rPr lang="en-US" sz="2400" b="1" dirty="0" smtClean="0">
                <a:latin typeface="+mj-lt"/>
              </a:rPr>
              <a:t>Ton </a:t>
            </a:r>
            <a:r>
              <a:rPr lang="en-US" sz="2400" b="1" dirty="0" err="1" smtClean="0">
                <a:latin typeface="+mj-lt"/>
              </a:rPr>
              <a:t>numéro</a:t>
            </a:r>
            <a:r>
              <a:rPr lang="en-US" sz="2400" b="1" dirty="0" smtClean="0">
                <a:latin typeface="+mj-lt"/>
              </a:rPr>
              <a:t> de </a:t>
            </a:r>
            <a:r>
              <a:rPr lang="en-US" sz="2400" b="1" dirty="0" err="1" smtClean="0">
                <a:latin typeface="+mj-lt"/>
              </a:rPr>
              <a:t>téléphone</a:t>
            </a:r>
            <a:endParaRPr lang="en-US" sz="2400" b="1" dirty="0" smtClean="0">
              <a:latin typeface="+mj-lt"/>
            </a:endParaRPr>
          </a:p>
          <a:p>
            <a:pPr>
              <a:buClr>
                <a:srgbClr xmlns:mc="http://schemas.openxmlformats.org/markup-compatibility/2006" xmlns:a14="http://schemas.microsoft.com/office/drawing/2010/main" val="FFFF00" mc:Ignorable=""/>
              </a:buClr>
              <a:buSzPct val="100000"/>
              <a:buFont typeface="Wingdings" pitchFamily="2" charset="2"/>
              <a:buChar char=""/>
            </a:pPr>
            <a:r>
              <a:rPr lang="en-US" sz="2400" b="1" dirty="0" smtClean="0">
                <a:latin typeface="+mj-lt"/>
              </a:rPr>
              <a:t> La </a:t>
            </a:r>
            <a:r>
              <a:rPr lang="en-US" sz="2400" b="1" dirty="0" err="1" smtClean="0">
                <a:latin typeface="+mj-lt"/>
              </a:rPr>
              <a:t>couleur</a:t>
            </a:r>
            <a:r>
              <a:rPr lang="en-US" sz="2400" b="1" dirty="0" smtClean="0">
                <a:latin typeface="+mj-lt"/>
              </a:rPr>
              <a:t> de </a:t>
            </a:r>
            <a:r>
              <a:rPr lang="en-US" sz="2400" b="1" dirty="0" err="1" smtClean="0">
                <a:latin typeface="+mj-lt"/>
              </a:rPr>
              <a:t>tes</a:t>
            </a:r>
            <a:r>
              <a:rPr lang="en-US" sz="2400" b="1" dirty="0" smtClean="0">
                <a:latin typeface="+mj-lt"/>
              </a:rPr>
              <a:t> </a:t>
            </a:r>
            <a:r>
              <a:rPr lang="en-US" sz="2400" b="1" dirty="0" err="1" smtClean="0">
                <a:latin typeface="+mj-lt"/>
              </a:rPr>
              <a:t>cheveux</a:t>
            </a:r>
            <a:endParaRPr lang="en-US" sz="2400" b="1" dirty="0" smtClean="0">
              <a:latin typeface="+mj-lt"/>
            </a:endParaRPr>
          </a:p>
          <a:p>
            <a:pPr>
              <a:buClr>
                <a:srgbClr xmlns:mc="http://schemas.openxmlformats.org/markup-compatibility/2006" xmlns:a14="http://schemas.microsoft.com/office/drawing/2010/main" val="FFFF00" mc:Ignorable=""/>
              </a:buClr>
              <a:buSzPct val="100000"/>
              <a:buFont typeface="Wingdings" pitchFamily="2" charset="2"/>
              <a:buChar char=""/>
            </a:pPr>
            <a:r>
              <a:rPr lang="en-US" sz="2400" b="1" dirty="0" smtClean="0">
                <a:latin typeface="+mj-lt"/>
              </a:rPr>
              <a:t> Ton Nom</a:t>
            </a:r>
          </a:p>
          <a:p>
            <a:pPr>
              <a:buClr>
                <a:srgbClr xmlns:mc="http://schemas.openxmlformats.org/markup-compatibility/2006" xmlns:a14="http://schemas.microsoft.com/office/drawing/2010/main" val="FFFF00" mc:Ignorable=""/>
              </a:buClr>
              <a:buSzPct val="100000"/>
              <a:buFont typeface="Wingdings" pitchFamily="2" charset="2"/>
              <a:buChar char=""/>
            </a:pPr>
            <a:r>
              <a:rPr lang="en-US" sz="2400" b="1" dirty="0" smtClean="0">
                <a:latin typeface="+mj-lt"/>
              </a:rPr>
              <a:t> La profession de </a:t>
            </a:r>
            <a:r>
              <a:rPr lang="en-US" sz="2400" b="1" dirty="0" err="1" smtClean="0">
                <a:latin typeface="+mj-lt"/>
              </a:rPr>
              <a:t>tes</a:t>
            </a:r>
            <a:r>
              <a:rPr lang="en-US" sz="2400" b="1" dirty="0" smtClean="0">
                <a:latin typeface="+mj-lt"/>
              </a:rPr>
              <a:t> parents</a:t>
            </a:r>
          </a:p>
          <a:p>
            <a:pPr>
              <a:buClr>
                <a:srgbClr xmlns:mc="http://schemas.openxmlformats.org/markup-compatibility/2006" xmlns:a14="http://schemas.microsoft.com/office/drawing/2010/main" val="FFFF00" mc:Ignorable=""/>
              </a:buClr>
              <a:buSzPct val="100000"/>
              <a:buFont typeface="Wingdings" pitchFamily="2" charset="2"/>
              <a:buChar char=""/>
            </a:pPr>
            <a:r>
              <a:rPr lang="en-US" sz="2400" b="1" dirty="0" smtClean="0">
                <a:latin typeface="+mj-lt"/>
              </a:rPr>
              <a:t> Ton </a:t>
            </a:r>
            <a:r>
              <a:rPr lang="en-US" sz="2400" b="1" dirty="0" err="1" smtClean="0">
                <a:latin typeface="+mj-lt"/>
              </a:rPr>
              <a:t>adresse</a:t>
            </a:r>
            <a:r>
              <a:rPr lang="en-US" sz="2400" b="1" dirty="0" smtClean="0">
                <a:latin typeface="+mj-lt"/>
              </a:rPr>
              <a:t> email</a:t>
            </a:r>
          </a:p>
        </p:txBody>
      </p:sp>
      <p:sp>
        <p:nvSpPr>
          <p:cNvPr id="2" name="Title 1"/>
          <p:cNvSpPr>
            <a:spLocks noGrp="1"/>
          </p:cNvSpPr>
          <p:nvPr>
            <p:ph type="title"/>
          </p:nvPr>
        </p:nvSpPr>
        <p:spPr>
          <a:xfrm>
            <a:off x="285720" y="214290"/>
            <a:ext cx="8858280" cy="1133460"/>
          </a:xfrm>
        </p:spPr>
        <p:txBody>
          <a:bodyPr/>
          <a:lstStyle/>
          <a:p>
            <a:r>
              <a:rPr lang="fr-BE" b="1" dirty="0" smtClean="0">
                <a:solidFill>
                  <a:srgbClr xmlns:mc="http://schemas.openxmlformats.org/markup-compatibility/2006" xmlns:a14="http://schemas.microsoft.com/office/drawing/2010/main" val="60B5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JEU: Qu’est ce qui est privé ?</a:t>
            </a:r>
            <a:endParaRPr lang="en-US" b="1" dirty="0" smtClean="0">
              <a:solidFill>
                <a:srgbClr xmlns:mc="http://schemas.openxmlformats.org/markup-compatibility/2006" xmlns:a14="http://schemas.microsoft.com/office/drawing/2010/main" val="60B5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endParaRPr>
          </a:p>
        </p:txBody>
      </p:sp>
      <p:sp>
        <p:nvSpPr>
          <p:cNvPr id="4" name="TextBox 3"/>
          <p:cNvSpPr txBox="1"/>
          <p:nvPr/>
        </p:nvSpPr>
        <p:spPr>
          <a:xfrm>
            <a:off x="434681" y="1567353"/>
            <a:ext cx="4892686" cy="2062103"/>
          </a:xfrm>
          <a:prstGeom prst="rect">
            <a:avLst/>
          </a:prstGeom>
          <a:noFill/>
        </p:spPr>
        <p:txBody>
          <a:bodyPr wrap="none" rtlCol="0">
            <a:spAutoFit/>
          </a:bodyPr>
          <a:lstStyle/>
          <a:p>
            <a:pPr>
              <a:buClr>
                <a:srgbClr xmlns:mc="http://schemas.openxmlformats.org/markup-compatibility/2006" xmlns:a14="http://schemas.microsoft.com/office/drawing/2010/main" val="FF0000" mc:Ignorable=""/>
              </a:buClr>
              <a:buSzPct val="100000"/>
              <a:buFont typeface="Wingdings" pitchFamily="2" charset="2"/>
              <a:buChar char=""/>
            </a:pPr>
            <a:r>
              <a:rPr lang="en-US" sz="3200" b="1" dirty="0" smtClean="0">
                <a:latin typeface="Chiller" pitchFamily="82" charset="0"/>
              </a:rPr>
              <a:t> </a:t>
            </a:r>
            <a:r>
              <a:rPr lang="en-US" sz="2400" b="1" dirty="0" smtClean="0">
                <a:latin typeface="+mj-lt"/>
              </a:rPr>
              <a:t>Ton </a:t>
            </a:r>
            <a:r>
              <a:rPr lang="en-US" sz="2400" b="1" dirty="0" err="1" smtClean="0">
                <a:latin typeface="+mj-lt"/>
              </a:rPr>
              <a:t>numéro</a:t>
            </a:r>
            <a:r>
              <a:rPr lang="en-US" sz="2400" b="1" dirty="0" smtClean="0">
                <a:latin typeface="+mj-lt"/>
              </a:rPr>
              <a:t> de </a:t>
            </a:r>
            <a:r>
              <a:rPr lang="en-US" sz="2400" b="1" dirty="0" err="1" smtClean="0">
                <a:latin typeface="+mj-lt"/>
              </a:rPr>
              <a:t>téléphone</a:t>
            </a:r>
            <a:endParaRPr lang="en-US" sz="2400" b="1" dirty="0" smtClean="0">
              <a:latin typeface="+mj-lt"/>
            </a:endParaRPr>
          </a:p>
          <a:p>
            <a:pPr>
              <a:buClr>
                <a:srgbClr xmlns:mc="http://schemas.openxmlformats.org/markup-compatibility/2006" xmlns:a14="http://schemas.microsoft.com/office/drawing/2010/main" val="66FF66" mc:Ignorable=""/>
              </a:buClr>
              <a:buSzPct val="100000"/>
              <a:buFont typeface="Wingdings" pitchFamily="2" charset="2"/>
              <a:buChar char=""/>
            </a:pPr>
            <a:r>
              <a:rPr lang="en-US" sz="2400" b="1" dirty="0" smtClean="0">
                <a:latin typeface="+mj-lt"/>
              </a:rPr>
              <a:t> La </a:t>
            </a:r>
            <a:r>
              <a:rPr lang="en-US" sz="2400" b="1" dirty="0" err="1" smtClean="0">
                <a:latin typeface="+mj-lt"/>
              </a:rPr>
              <a:t>couleur</a:t>
            </a:r>
            <a:r>
              <a:rPr lang="en-US" sz="2400" b="1" dirty="0" smtClean="0">
                <a:latin typeface="+mj-lt"/>
              </a:rPr>
              <a:t> de </a:t>
            </a:r>
            <a:r>
              <a:rPr lang="en-US" sz="2400" b="1" dirty="0" err="1" smtClean="0">
                <a:latin typeface="+mj-lt"/>
              </a:rPr>
              <a:t>tes</a:t>
            </a:r>
            <a:r>
              <a:rPr lang="en-US" sz="2400" b="1" dirty="0" smtClean="0">
                <a:latin typeface="+mj-lt"/>
              </a:rPr>
              <a:t> </a:t>
            </a:r>
            <a:r>
              <a:rPr lang="en-US" sz="2400" b="1" dirty="0" err="1" smtClean="0">
                <a:latin typeface="+mj-lt"/>
              </a:rPr>
              <a:t>cheveux</a:t>
            </a:r>
            <a:endParaRPr lang="en-US" sz="2400" b="1" dirty="0" smtClean="0">
              <a:latin typeface="+mj-lt"/>
            </a:endParaRPr>
          </a:p>
          <a:p>
            <a:pPr>
              <a:buClr>
                <a:srgbClr xmlns:mc="http://schemas.openxmlformats.org/markup-compatibility/2006" xmlns:a14="http://schemas.microsoft.com/office/drawing/2010/main" val="FF0000" mc:Ignorable=""/>
              </a:buClr>
              <a:buSzPct val="100000"/>
              <a:buFont typeface="Wingdings" pitchFamily="2" charset="2"/>
              <a:buChar char=""/>
            </a:pPr>
            <a:r>
              <a:rPr lang="en-US" sz="2400" b="1" dirty="0" smtClean="0">
                <a:latin typeface="+mj-lt"/>
              </a:rPr>
              <a:t> Ton Nom</a:t>
            </a:r>
          </a:p>
          <a:p>
            <a:pPr>
              <a:buClr>
                <a:srgbClr xmlns:mc="http://schemas.openxmlformats.org/markup-compatibility/2006" xmlns:a14="http://schemas.microsoft.com/office/drawing/2010/main" val="FFC000" mc:Ignorable=""/>
              </a:buClr>
              <a:buSzPct val="100000"/>
              <a:buFont typeface="Wingdings" pitchFamily="2" charset="2"/>
              <a:buChar char=""/>
            </a:pPr>
            <a:r>
              <a:rPr lang="en-US" sz="2400" b="1" dirty="0" smtClean="0">
                <a:latin typeface="+mj-lt"/>
              </a:rPr>
              <a:t> La profession de </a:t>
            </a:r>
            <a:r>
              <a:rPr lang="en-US" sz="2400" b="1" dirty="0" err="1" smtClean="0">
                <a:latin typeface="+mj-lt"/>
              </a:rPr>
              <a:t>tes</a:t>
            </a:r>
            <a:r>
              <a:rPr lang="en-US" sz="2400" b="1" dirty="0" smtClean="0">
                <a:latin typeface="+mj-lt"/>
              </a:rPr>
              <a:t> parents</a:t>
            </a:r>
          </a:p>
          <a:p>
            <a:pPr>
              <a:buClr>
                <a:srgbClr xmlns:mc="http://schemas.openxmlformats.org/markup-compatibility/2006" xmlns:a14="http://schemas.microsoft.com/office/drawing/2010/main" val="FF0000" mc:Ignorable=""/>
              </a:buClr>
              <a:buSzPct val="100000"/>
              <a:buFont typeface="Wingdings" pitchFamily="2" charset="2"/>
              <a:buChar char=""/>
            </a:pPr>
            <a:r>
              <a:rPr lang="en-US" sz="2400" b="1" dirty="0" smtClean="0">
                <a:latin typeface="+mj-lt"/>
              </a:rPr>
              <a:t> Ton </a:t>
            </a:r>
            <a:r>
              <a:rPr lang="en-US" sz="2400" b="1" dirty="0" err="1" smtClean="0">
                <a:latin typeface="+mj-lt"/>
              </a:rPr>
              <a:t>adresse</a:t>
            </a:r>
            <a:r>
              <a:rPr lang="en-US" sz="2400" b="1" dirty="0" smtClean="0">
                <a:latin typeface="+mj-lt"/>
              </a:rPr>
              <a:t> email</a:t>
            </a:r>
          </a:p>
        </p:txBody>
      </p:sp>
      <p:sp>
        <p:nvSpPr>
          <p:cNvPr id="5" name="TextBox 4"/>
          <p:cNvSpPr txBox="1"/>
          <p:nvPr/>
        </p:nvSpPr>
        <p:spPr>
          <a:xfrm>
            <a:off x="3059832" y="3629456"/>
            <a:ext cx="5848076" cy="2308324"/>
          </a:xfrm>
          <a:prstGeom prst="rect">
            <a:avLst/>
          </a:prstGeom>
          <a:noFill/>
        </p:spPr>
        <p:txBody>
          <a:bodyPr wrap="none" rtlCol="0">
            <a:spAutoFit/>
          </a:bodyPr>
          <a:lstStyle/>
          <a:p>
            <a:pPr>
              <a:buClr>
                <a:srgbClr xmlns:mc="http://schemas.openxmlformats.org/markup-compatibility/2006" xmlns:a14="http://schemas.microsoft.com/office/drawing/2010/main" val="66FF66" mc:Ignorable=""/>
              </a:buClr>
              <a:buSzPct val="100000"/>
              <a:buFont typeface="Wingdings" pitchFamily="2" charset="2"/>
              <a:buChar char=""/>
            </a:pPr>
            <a:r>
              <a:rPr lang="en-US" sz="2400" b="1" dirty="0" smtClean="0">
                <a:latin typeface="+mj-lt"/>
              </a:rPr>
              <a:t> Le nom de ton animal </a:t>
            </a:r>
            <a:r>
              <a:rPr lang="en-US" sz="2400" b="1" dirty="0" err="1" smtClean="0">
                <a:latin typeface="+mj-lt"/>
              </a:rPr>
              <a:t>domestique</a:t>
            </a:r>
            <a:endParaRPr lang="en-US" sz="2400" b="1" dirty="0" smtClean="0">
              <a:latin typeface="+mj-lt"/>
            </a:endParaRPr>
          </a:p>
          <a:p>
            <a:pPr>
              <a:buClr>
                <a:srgbClr xmlns:mc="http://schemas.openxmlformats.org/markup-compatibility/2006" xmlns:a14="http://schemas.microsoft.com/office/drawing/2010/main" val="FF0000" mc:Ignorable=""/>
              </a:buClr>
              <a:buSzPct val="100000"/>
              <a:buFont typeface="Wingdings" pitchFamily="2" charset="2"/>
              <a:buChar char=""/>
            </a:pPr>
            <a:r>
              <a:rPr lang="en-US" sz="2400" b="1" dirty="0" smtClean="0">
                <a:latin typeface="+mj-lt"/>
              </a:rPr>
              <a:t> Ton </a:t>
            </a:r>
            <a:r>
              <a:rPr lang="en-US" sz="2400" b="1" dirty="0" err="1" smtClean="0">
                <a:latin typeface="+mj-lt"/>
              </a:rPr>
              <a:t>adresse</a:t>
            </a:r>
            <a:endParaRPr lang="en-US" sz="2400" b="1" dirty="0" smtClean="0">
              <a:latin typeface="+mj-lt"/>
            </a:endParaRPr>
          </a:p>
          <a:p>
            <a:pPr>
              <a:buClr>
                <a:srgbClr xmlns:mc="http://schemas.openxmlformats.org/markup-compatibility/2006" xmlns:a14="http://schemas.microsoft.com/office/drawing/2010/main" val="FF0000" mc:Ignorable=""/>
              </a:buClr>
              <a:buSzPct val="100000"/>
              <a:buFont typeface="Wingdings" pitchFamily="2" charset="2"/>
              <a:buChar char=""/>
            </a:pPr>
            <a:r>
              <a:rPr lang="en-US" sz="2400" b="1" dirty="0" smtClean="0">
                <a:latin typeface="+mj-lt"/>
              </a:rPr>
              <a:t> Ton </a:t>
            </a:r>
            <a:r>
              <a:rPr lang="en-US" sz="2400" b="1" dirty="0" err="1" smtClean="0">
                <a:latin typeface="+mj-lt"/>
              </a:rPr>
              <a:t>âge</a:t>
            </a:r>
            <a:endParaRPr lang="en-US" sz="2400" b="1" dirty="0" smtClean="0">
              <a:latin typeface="+mj-lt"/>
            </a:endParaRPr>
          </a:p>
          <a:p>
            <a:pPr>
              <a:buClr>
                <a:srgbClr xmlns:mc="http://schemas.openxmlformats.org/markup-compatibility/2006" xmlns:a14="http://schemas.microsoft.com/office/drawing/2010/main" val="66FF66" mc:Ignorable=""/>
              </a:buClr>
              <a:buSzPct val="100000"/>
              <a:buFont typeface="Wingdings" pitchFamily="2" charset="2"/>
              <a:buChar char=""/>
            </a:pPr>
            <a:r>
              <a:rPr lang="en-US" sz="2400" b="1" dirty="0" smtClean="0">
                <a:latin typeface="+mj-lt"/>
              </a:rPr>
              <a:t> Le pays </a:t>
            </a:r>
            <a:r>
              <a:rPr lang="en-US" sz="2400" b="1" dirty="0" err="1" smtClean="0">
                <a:latin typeface="+mj-lt"/>
              </a:rPr>
              <a:t>dans</a:t>
            </a:r>
            <a:r>
              <a:rPr lang="en-US" sz="2400" b="1" dirty="0" smtClean="0">
                <a:latin typeface="+mj-lt"/>
              </a:rPr>
              <a:t> </a:t>
            </a:r>
            <a:r>
              <a:rPr lang="en-US" sz="2400" b="1" dirty="0" err="1" smtClean="0">
                <a:latin typeface="+mj-lt"/>
              </a:rPr>
              <a:t>lequel</a:t>
            </a:r>
            <a:r>
              <a:rPr lang="en-US" sz="2400" b="1" dirty="0" smtClean="0">
                <a:latin typeface="+mj-lt"/>
              </a:rPr>
              <a:t> </a:t>
            </a:r>
            <a:r>
              <a:rPr lang="en-US" sz="2400" b="1" dirty="0" err="1" smtClean="0">
                <a:latin typeface="+mj-lt"/>
              </a:rPr>
              <a:t>tu</a:t>
            </a:r>
            <a:r>
              <a:rPr lang="en-US" sz="2400" b="1" dirty="0" smtClean="0">
                <a:latin typeface="+mj-lt"/>
              </a:rPr>
              <a:t> </a:t>
            </a:r>
            <a:r>
              <a:rPr lang="en-US" sz="2400" b="1" dirty="0" err="1" smtClean="0">
                <a:latin typeface="+mj-lt"/>
              </a:rPr>
              <a:t>habites</a:t>
            </a:r>
            <a:endParaRPr lang="en-US" sz="2400" b="1" dirty="0" smtClean="0">
              <a:latin typeface="+mj-lt"/>
            </a:endParaRPr>
          </a:p>
          <a:p>
            <a:pPr>
              <a:buClr>
                <a:srgbClr xmlns:mc="http://schemas.openxmlformats.org/markup-compatibility/2006" xmlns:a14="http://schemas.microsoft.com/office/drawing/2010/main" val="FF0000" mc:Ignorable=""/>
              </a:buClr>
              <a:buSzPct val="100000"/>
              <a:buFont typeface="Wingdings" pitchFamily="2" charset="2"/>
              <a:buChar char=""/>
            </a:pPr>
            <a:r>
              <a:rPr lang="en-US" sz="2400" b="1" dirty="0" smtClean="0">
                <a:latin typeface="+mj-lt"/>
              </a:rPr>
              <a:t> Le nom de ton </a:t>
            </a:r>
            <a:r>
              <a:rPr lang="en-US" sz="2400" b="1" dirty="0" err="1" smtClean="0">
                <a:latin typeface="+mj-lt"/>
              </a:rPr>
              <a:t>école</a:t>
            </a:r>
            <a:endParaRPr lang="en-US" sz="2400" b="1" dirty="0" smtClean="0">
              <a:latin typeface="+mj-lt"/>
            </a:endParaRPr>
          </a:p>
          <a:p>
            <a:pPr>
              <a:buClr>
                <a:srgbClr xmlns:mc="http://schemas.openxmlformats.org/markup-compatibility/2006" xmlns:a14="http://schemas.microsoft.com/office/drawing/2010/main" val="FF0000" mc:Ignorable=""/>
              </a:buClr>
              <a:buSzPct val="100000"/>
              <a:buFont typeface="Wingdings" pitchFamily="2" charset="2"/>
              <a:buChar char=""/>
            </a:pPr>
            <a:r>
              <a:rPr lang="en-US" sz="2400" b="1" dirty="0" smtClean="0">
                <a:latin typeface="+mj-lt"/>
              </a:rPr>
              <a:t> Ta photo</a:t>
            </a:r>
          </a:p>
        </p:txBody>
      </p:sp>
    </p:spTree>
    <p:extLst>
      <p:ext uri="{BB962C8B-B14F-4D97-AF65-F5344CB8AC3E}">
        <p14:creationId xmlns:p14="http://schemas.microsoft.com/office/powerpoint/2010/main" val="3602473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214282" y="0"/>
            <a:ext cx="8715436" cy="671514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00042"/>
            <a:ext cx="8043890" cy="857256"/>
          </a:xfrm>
        </p:spPr>
        <p:txBody>
          <a:bodyPr>
            <a:normAutofit fontScale="90000"/>
          </a:bodyPr>
          <a:lstStyle/>
          <a:p>
            <a:r>
              <a:rPr lang="fr-BE" sz="4900" b="1" dirty="0" smtClean="0">
                <a:solidFill>
                  <a:srgbClr xmlns:mc="http://schemas.openxmlformats.org/markup-compatibility/2006" xmlns:a14="http://schemas.microsoft.com/office/drawing/2010/main" val="D3A82D"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rPr>
              <a:t>Règles d’or</a:t>
            </a:r>
            <a:r>
              <a:rPr lang="fr-BE" b="1" dirty="0" smtClean="0">
                <a:solidFill>
                  <a:schemeClr val="accent2"/>
                </a:solidFill>
              </a:rPr>
              <a:t/>
            </a:r>
            <a:br>
              <a:rPr lang="fr-BE" b="1" dirty="0" smtClean="0">
                <a:solidFill>
                  <a:schemeClr val="accent2"/>
                </a:solidFill>
              </a:rPr>
            </a:br>
            <a:endParaRPr lang="fr-BE" dirty="0">
              <a:solidFill>
                <a:schemeClr val="accent2"/>
              </a:solidFill>
            </a:endParaRPr>
          </a:p>
        </p:txBody>
      </p:sp>
      <p:sp>
        <p:nvSpPr>
          <p:cNvPr id="4" name="Content Placeholder 3"/>
          <p:cNvSpPr>
            <a:spLocks noGrp="1"/>
          </p:cNvSpPr>
          <p:nvPr>
            <p:ph sz="half" idx="1"/>
          </p:nvPr>
        </p:nvSpPr>
        <p:spPr/>
        <p:txBody>
          <a:bodyPr>
            <a:normAutofit fontScale="70000" lnSpcReduction="20000"/>
          </a:bodyPr>
          <a:lstStyle/>
          <a:p>
            <a:endParaRPr lang="fr-BE" smtClean="0">
              <a:latin typeface="Calibri" pitchFamily="34" charset="0"/>
            </a:endParaRPr>
          </a:p>
          <a:p>
            <a:endParaRPr lang="fr-BE" dirty="0"/>
          </a:p>
        </p:txBody>
      </p:sp>
      <p:sp>
        <p:nvSpPr>
          <p:cNvPr id="11" name="Content Placeholder 10"/>
          <p:cNvSpPr>
            <a:spLocks noGrp="1"/>
          </p:cNvSpPr>
          <p:nvPr>
            <p:ph sz="half" idx="2"/>
          </p:nvPr>
        </p:nvSpPr>
        <p:spPr>
          <a:xfrm>
            <a:off x="0" y="1357298"/>
            <a:ext cx="7858180" cy="4071966"/>
          </a:xfrm>
        </p:spPr>
        <p:txBody>
          <a:bodyPr>
            <a:normAutofit fontScale="70000" lnSpcReduction="20000"/>
          </a:bodyPr>
          <a:lstStyle/>
          <a:p>
            <a:pPr>
              <a:spcBef>
                <a:spcPct val="0"/>
              </a:spcBef>
            </a:pPr>
            <a:r>
              <a:rPr lang="fr-BE" sz="3500" b="1" dirty="0" smtClean="0">
                <a:latin typeface="Segoe Print" pitchFamily="2" charset="0"/>
              </a:rPr>
              <a:t>Je PARLE d’Internet avec mes parents ou mes professeurs</a:t>
            </a:r>
          </a:p>
          <a:p>
            <a:pPr>
              <a:spcBef>
                <a:spcPct val="0"/>
              </a:spcBef>
              <a:buNone/>
            </a:pPr>
            <a:endParaRPr lang="fr-BE" sz="3500" b="1" dirty="0" smtClean="0">
              <a:latin typeface="Segoe Print" pitchFamily="2" charset="0"/>
            </a:endParaRPr>
          </a:p>
          <a:p>
            <a:pPr>
              <a:spcBef>
                <a:spcPct val="0"/>
              </a:spcBef>
              <a:buNone/>
            </a:pPr>
            <a:endParaRPr lang="fr-BE" sz="3500" b="1" dirty="0" smtClean="0">
              <a:latin typeface="Segoe Print" pitchFamily="2" charset="0"/>
            </a:endParaRPr>
          </a:p>
          <a:p>
            <a:pPr>
              <a:spcBef>
                <a:spcPct val="0"/>
              </a:spcBef>
              <a:buNone/>
            </a:pPr>
            <a:endParaRPr lang="fr-BE" sz="3500" b="1" dirty="0" smtClean="0">
              <a:latin typeface="Segoe Print" pitchFamily="2" charset="0"/>
            </a:endParaRPr>
          </a:p>
          <a:p>
            <a:pPr>
              <a:spcBef>
                <a:spcPct val="0"/>
              </a:spcBef>
            </a:pPr>
            <a:r>
              <a:rPr lang="fr-BE" sz="3500" b="1" dirty="0" smtClean="0">
                <a:latin typeface="Segoe Print" pitchFamily="2" charset="0"/>
              </a:rPr>
              <a:t>Je ne fais pas sur Internet ce que je ne ferais pas dans la rue !</a:t>
            </a:r>
          </a:p>
          <a:p>
            <a:endParaRPr lang="fr-BE" dirty="0" smtClean="0"/>
          </a:p>
          <a:p>
            <a:endParaRPr lang="fr-BE" dirty="0" smtClean="0"/>
          </a:p>
          <a:p>
            <a:endParaRPr lang="fr-BE"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r-BE" b="1" dirty="0" smtClean="0">
                <a:solidFill>
                  <a:srgbClr xmlns:mc="http://schemas.openxmlformats.org/markup-compatibility/2006" xmlns:a14="http://schemas.microsoft.com/office/drawing/2010/main" val="60B5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rPr>
              <a:t>Agenda</a:t>
            </a:r>
            <a:endParaRPr lang="fr-BE" b="1" dirty="0">
              <a:solidFill>
                <a:srgbClr xmlns:mc="http://schemas.openxmlformats.org/markup-compatibility/2006" xmlns:a14="http://schemas.microsoft.com/office/drawing/2010/main" val="60B5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cs typeface="Andalus" pitchFamily="18" charset="-78"/>
            </a:endParaRPr>
          </a:p>
        </p:txBody>
      </p:sp>
      <p:sp>
        <p:nvSpPr>
          <p:cNvPr id="3" name="Content Placeholder 2"/>
          <p:cNvSpPr>
            <a:spLocks noGrp="1"/>
          </p:cNvSpPr>
          <p:nvPr>
            <p:ph idx="1"/>
          </p:nvPr>
        </p:nvSpPr>
        <p:spPr>
          <a:xfrm>
            <a:off x="357158" y="1785926"/>
            <a:ext cx="6643734" cy="4429156"/>
          </a:xfrm>
        </p:spPr>
        <p:txBody>
          <a:bodyPr>
            <a:normAutofit fontScale="77500" lnSpcReduction="20000"/>
          </a:bodyPr>
          <a:lstStyle/>
          <a:p>
            <a:pPr>
              <a:buNone/>
            </a:pPr>
            <a:r>
              <a:rPr lang="fr-BE" sz="4000" b="1" dirty="0" smtClean="0">
                <a:latin typeface="Segoe Print" pitchFamily="2" charset="0"/>
                <a:cs typeface="Andalus" pitchFamily="18" charset="-78"/>
              </a:rPr>
              <a:t>E-mail</a:t>
            </a:r>
          </a:p>
          <a:p>
            <a:pPr>
              <a:buNone/>
            </a:pPr>
            <a:r>
              <a:rPr lang="fr-BE" sz="4000" b="1" dirty="0" smtClean="0">
                <a:latin typeface="Segoe Print" pitchFamily="2" charset="0"/>
                <a:cs typeface="Andalus" pitchFamily="18" charset="-78"/>
              </a:rPr>
              <a:t>S’amuser sur Internet!</a:t>
            </a:r>
          </a:p>
          <a:p>
            <a:pPr>
              <a:buNone/>
            </a:pPr>
            <a:r>
              <a:rPr lang="fr-BE" sz="4000" b="1" dirty="0" smtClean="0">
                <a:latin typeface="Segoe Print" pitchFamily="2" charset="0"/>
                <a:cs typeface="Andalus" pitchFamily="18" charset="-78"/>
              </a:rPr>
              <a:t>Chat</a:t>
            </a:r>
          </a:p>
          <a:p>
            <a:pPr>
              <a:buNone/>
            </a:pPr>
            <a:r>
              <a:rPr lang="fr-BE" sz="4000" b="1" dirty="0" smtClean="0">
                <a:latin typeface="Segoe Print" pitchFamily="2" charset="0"/>
                <a:cs typeface="Andalus" pitchFamily="18" charset="-78"/>
              </a:rPr>
              <a:t>Réseaux sociaux </a:t>
            </a:r>
          </a:p>
          <a:p>
            <a:pPr>
              <a:buNone/>
            </a:pPr>
            <a:r>
              <a:rPr lang="fr-BE" sz="4000" b="1" dirty="0" smtClean="0">
                <a:latin typeface="Segoe Print" pitchFamily="2" charset="0"/>
                <a:cs typeface="Andalus" pitchFamily="18" charset="-78"/>
              </a:rPr>
              <a:t>Cyber-harcèlement!</a:t>
            </a:r>
          </a:p>
          <a:p>
            <a:pPr>
              <a:buNone/>
            </a:pPr>
            <a:endParaRPr lang="fr-BE" sz="4000" dirty="0">
              <a:latin typeface="Andalus" pitchFamily="18" charset="-78"/>
              <a:cs typeface="Andalus" pitchFamily="18" charset="-78"/>
            </a:endParaRPr>
          </a:p>
        </p:txBody>
      </p:sp>
      <p:pic>
        <p:nvPicPr>
          <p:cNvPr id="7" name="Picture 5" descr="good email"/>
          <p:cNvPicPr>
            <a:picLocks noChangeAspect="1" noChangeArrowheads="1"/>
          </p:cNvPicPr>
          <p:nvPr/>
        </p:nvPicPr>
        <p:blipFill>
          <a:blip r:embed="rId3" cstate="print"/>
          <a:srcRect/>
          <a:stretch>
            <a:fillRect/>
          </a:stretch>
        </p:blipFill>
        <p:spPr bwMode="auto">
          <a:xfrm>
            <a:off x="7715272" y="4929198"/>
            <a:ext cx="1140728" cy="1034377"/>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8" name="Picture 4" descr="http://casls.uoregon.edu/uoflagship/en/images/index%20icons/icon_facebook.png"/>
          <p:cNvPicPr>
            <a:picLocks noChangeAspect="1" noChangeArrowheads="1"/>
          </p:cNvPicPr>
          <p:nvPr/>
        </p:nvPicPr>
        <p:blipFill>
          <a:blip r:embed="rId4" cstate="print"/>
          <a:srcRect/>
          <a:stretch>
            <a:fillRect/>
          </a:stretch>
        </p:blipFill>
        <p:spPr bwMode="auto">
          <a:xfrm>
            <a:off x="7529533" y="2786058"/>
            <a:ext cx="1114433" cy="1285884"/>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10" name="Picture 9" descr="WLMessenger_96x96.jpg"/>
          <p:cNvPicPr>
            <a:picLocks noChangeAspect="1"/>
          </p:cNvPicPr>
          <p:nvPr/>
        </p:nvPicPr>
        <p:blipFill>
          <a:blip r:embed="rId5" cstate="print"/>
          <a:stretch>
            <a:fillRect/>
          </a:stretch>
        </p:blipFill>
        <p:spPr>
          <a:xfrm>
            <a:off x="7442630" y="357166"/>
            <a:ext cx="1428760" cy="1428760"/>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2" presetClass="entr" presetSubtype="4" fill="hold"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4282" y="152400"/>
            <a:ext cx="8606190" cy="1676400"/>
          </a:xfrm>
        </p:spPr>
        <p:txBody>
          <a:bodyPr>
            <a:noAutofit/>
          </a:bodyPr>
          <a:lstStyle/>
          <a:p>
            <a:pPr algn="ctr"/>
            <a:r>
              <a:rPr lang="fr-BE" b="1" dirty="0" smtClean="0">
                <a:solidFill>
                  <a:schemeClr val="accent2"/>
                </a:solidFill>
                <a:latin typeface="+mj-lt"/>
              </a:rPr>
              <a:t/>
            </a:r>
            <a:br>
              <a:rPr lang="fr-BE" b="1" dirty="0" smtClean="0">
                <a:solidFill>
                  <a:schemeClr val="accent2"/>
                </a:solidFill>
                <a:latin typeface="+mj-lt"/>
              </a:rPr>
            </a:br>
            <a:r>
              <a:rPr lang="fr-BE" b="1"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Où trouver de l’aide?</a:t>
            </a:r>
            <a:r>
              <a:rPr lang="fr-BE" b="1" dirty="0" smtClean="0">
                <a:solidFill>
                  <a:schemeClr val="accent2"/>
                </a:solidFill>
                <a:latin typeface="+mj-lt"/>
              </a:rPr>
              <a:t/>
            </a:r>
            <a:br>
              <a:rPr lang="fr-BE" b="1" dirty="0" smtClean="0">
                <a:solidFill>
                  <a:schemeClr val="accent2"/>
                </a:solidFill>
                <a:latin typeface="+mj-lt"/>
              </a:rPr>
            </a:br>
            <a:endParaRPr lang="fr-BE" dirty="0">
              <a:latin typeface="+mj-lt"/>
            </a:endParaRPr>
          </a:p>
        </p:txBody>
      </p:sp>
      <p:sp>
        <p:nvSpPr>
          <p:cNvPr id="4" name="Content Placeholder 3"/>
          <p:cNvSpPr>
            <a:spLocks noGrp="1"/>
          </p:cNvSpPr>
          <p:nvPr>
            <p:ph idx="1"/>
          </p:nvPr>
        </p:nvSpPr>
        <p:spPr>
          <a:xfrm>
            <a:off x="500034" y="1500174"/>
            <a:ext cx="7528350" cy="4519627"/>
          </a:xfrm>
        </p:spPr>
        <p:txBody>
          <a:bodyPr>
            <a:noAutofit/>
          </a:bodyPr>
          <a:lstStyle/>
          <a:p>
            <a:pPr marL="514350" indent="-514350">
              <a:buAutoNum type="arabicPeriod"/>
            </a:pPr>
            <a:r>
              <a:rPr lang="fr-BE" sz="2400" b="1" dirty="0" smtClean="0">
                <a:latin typeface="Segoe Print" pitchFamily="2" charset="0"/>
              </a:rPr>
              <a:t>Parents, parrain, professeur …</a:t>
            </a:r>
          </a:p>
          <a:p>
            <a:pPr marL="514350" indent="-514350">
              <a:buAutoNum type="arabicPeriod" startAt="2"/>
            </a:pPr>
            <a:r>
              <a:rPr lang="fr-BE" sz="2400" b="1" dirty="0" smtClean="0">
                <a:latin typeface="Segoe Print" pitchFamily="2" charset="0"/>
              </a:rPr>
              <a:t>                     116 000</a:t>
            </a:r>
          </a:p>
          <a:p>
            <a:pPr marL="514350" indent="-514350">
              <a:buNone/>
            </a:pPr>
            <a:r>
              <a:rPr lang="fr-BE" sz="2400" b="1" dirty="0" smtClean="0">
                <a:latin typeface="Segoe Print" pitchFamily="2" charset="0"/>
              </a:rPr>
              <a:t>3. </a:t>
            </a:r>
            <a:r>
              <a:rPr lang="fr-BE" sz="2400" b="1" u="sng" dirty="0" smtClean="0">
                <a:solidFill>
                  <a:srgbClr xmlns:mc="http://schemas.openxmlformats.org/markup-compatibility/2006" xmlns:a14="http://schemas.microsoft.com/office/drawing/2010/main" val="0000FF" mc:Ignorable=""/>
                </a:solidFill>
              </a:rPr>
              <a:t>www.ecops.be</a:t>
            </a:r>
            <a:endParaRPr lang="fr-BE" sz="2400" b="1" u="sng" dirty="0" smtClean="0">
              <a:solidFill>
                <a:srgbClr xmlns:mc="http://schemas.openxmlformats.org/markup-compatibility/2006" xmlns:a14="http://schemas.microsoft.com/office/drawing/2010/main" val="0000FF" mc:Ignorable=""/>
              </a:solidFill>
              <a:latin typeface="Segoe Print" pitchFamily="2" charset="0"/>
            </a:endParaRPr>
          </a:p>
          <a:p>
            <a:pPr>
              <a:buNone/>
            </a:pPr>
            <a:r>
              <a:rPr lang="fr-BE" sz="2400" b="1" dirty="0" smtClean="0">
                <a:latin typeface="Segoe Print" pitchFamily="2" charset="0"/>
              </a:rPr>
              <a:t>4. </a:t>
            </a:r>
            <a:r>
              <a:rPr lang="fr-BE" sz="2400" b="1" u="sng" dirty="0" smtClean="0">
                <a:solidFill>
                  <a:srgbClr xmlns:mc="http://schemas.openxmlformats.org/markup-compatibility/2006" xmlns:a14="http://schemas.microsoft.com/office/drawing/2010/main" val="0000FF" mc:Ignorable=""/>
                </a:solidFill>
                <a:latin typeface="Segoe Print" pitchFamily="2" charset="0"/>
              </a:rPr>
              <a:t>www.clicksafe.be</a:t>
            </a:r>
            <a:endParaRPr lang="fr-BE" sz="2400" dirty="0"/>
          </a:p>
          <a:p>
            <a:pPr>
              <a:buNone/>
            </a:pPr>
            <a:r>
              <a:rPr lang="fr-BE" sz="2400" dirty="0" smtClean="0"/>
              <a:t>5. </a:t>
            </a:r>
            <a:r>
              <a:rPr lang="fr-BE" sz="2400" b="1" u="sng" dirty="0" smtClean="0">
                <a:solidFill>
                  <a:srgbClr xmlns:mc="http://schemas.openxmlformats.org/markup-compatibility/2006" xmlns:a14="http://schemas.microsoft.com/office/drawing/2010/main" val="0000FF" mc:Ignorable=""/>
                </a:solidFill>
              </a:rPr>
              <a:t>www.microsoft.be/education </a:t>
            </a:r>
          </a:p>
          <a:p>
            <a:endParaRPr lang="fr-BE" sz="2400" dirty="0" smtClean="0"/>
          </a:p>
          <a:p>
            <a:endParaRPr lang="fr-BE" sz="2400" dirty="0"/>
          </a:p>
        </p:txBody>
      </p:sp>
      <p:pic>
        <p:nvPicPr>
          <p:cNvPr id="6" name="Picture 7" descr="http://www.childfocus.be/images/index_01.gif"/>
          <p:cNvPicPr>
            <a:picLocks noChangeAspect="1" noChangeArrowheads="1"/>
          </p:cNvPicPr>
          <p:nvPr/>
        </p:nvPicPr>
        <p:blipFill>
          <a:blip r:embed="rId3" cstate="print"/>
          <a:srcRect/>
          <a:stretch>
            <a:fillRect/>
          </a:stretch>
        </p:blipFill>
        <p:spPr bwMode="auto">
          <a:xfrm>
            <a:off x="2483768" y="2564904"/>
            <a:ext cx="1110474" cy="714380"/>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7" name="Picture 2"/>
          <p:cNvPicPr>
            <a:picLocks noChangeAspect="1" noChangeArrowheads="1"/>
          </p:cNvPicPr>
          <p:nvPr/>
        </p:nvPicPr>
        <p:blipFill>
          <a:blip r:embed="rId4" cstate="print"/>
          <a:srcRect/>
          <a:stretch>
            <a:fillRect/>
          </a:stretch>
        </p:blipFill>
        <p:spPr bwMode="auto">
          <a:xfrm>
            <a:off x="4932040" y="3573016"/>
            <a:ext cx="1080120" cy="841566"/>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8" name="Afbeelding 0" descr="mslogo_eduction_black.jpg"/>
          <p:cNvPicPr>
            <a:picLocks noChangeAspect="1" noChangeArrowheads="1"/>
          </p:cNvPicPr>
          <p:nvPr/>
        </p:nvPicPr>
        <p:blipFill>
          <a:blip r:embed="rId5" cstate="print"/>
          <a:srcRect/>
          <a:stretch>
            <a:fillRect/>
          </a:stretch>
        </p:blipFill>
        <p:spPr bwMode="auto">
          <a:xfrm>
            <a:off x="4067944" y="5013176"/>
            <a:ext cx="2736303" cy="300519"/>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20" y="357166"/>
            <a:ext cx="8858280" cy="769441"/>
          </a:xfrm>
          <a:prstGeom prst="rect">
            <a:avLst/>
          </a:prstGeom>
          <a:noFill/>
        </p:spPr>
        <p:txBody>
          <a:bodyPr wrap="square" rtlCol="0">
            <a:spAutoFit/>
          </a:bodyPr>
          <a:lstStyle/>
          <a:p>
            <a:r>
              <a:rPr lang="fr-BE" sz="4400" dirty="0">
                <a:solidFill>
                  <a:srgbClr xmlns:mc="http://schemas.openxmlformats.org/markup-compatibility/2006" xmlns:a14="http://schemas.microsoft.com/office/drawing/2010/main" val="60B5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rint" pitchFamily="2" charset="0"/>
              </a:rPr>
              <a:t>Que faites-vous sur Internet?</a:t>
            </a:r>
            <a:endParaRPr lang="en-US" sz="4400" dirty="0">
              <a:solidFill>
                <a:srgbClr xmlns:mc="http://schemas.openxmlformats.org/markup-compatibility/2006" xmlns:a14="http://schemas.microsoft.com/office/drawing/2010/main" val="60B5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pic>
        <p:nvPicPr>
          <p:cNvPr id="15" name="Picture 14" descr="WLMessenger_96x96.jpg"/>
          <p:cNvPicPr>
            <a:picLocks noChangeAspect="1"/>
          </p:cNvPicPr>
          <p:nvPr/>
        </p:nvPicPr>
        <p:blipFill>
          <a:blip r:embed="rId3" cstate="print"/>
          <a:stretch>
            <a:fillRect/>
          </a:stretch>
        </p:blipFill>
        <p:spPr>
          <a:xfrm>
            <a:off x="4429124" y="4786322"/>
            <a:ext cx="1334714" cy="1334714"/>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17" name="Picture 5"/>
          <p:cNvPicPr>
            <a:picLocks noChangeAspect="1" noChangeArrowheads="1"/>
          </p:cNvPicPr>
          <p:nvPr/>
        </p:nvPicPr>
        <p:blipFill>
          <a:blip r:embed="rId4" cstate="print"/>
          <a:srcRect/>
          <a:stretch>
            <a:fillRect/>
          </a:stretch>
        </p:blipFill>
        <p:spPr bwMode="auto">
          <a:xfrm>
            <a:off x="285720" y="1500174"/>
            <a:ext cx="2357454" cy="1408072"/>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5" cstate="print"/>
          <a:srcRect/>
          <a:stretch>
            <a:fillRect/>
          </a:stretch>
        </p:blipFill>
        <p:spPr bwMode="auto">
          <a:xfrm>
            <a:off x="6643702" y="1571613"/>
            <a:ext cx="1990729" cy="1561632"/>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1027" name="Picture 3"/>
          <p:cNvPicPr>
            <a:picLocks noChangeAspect="1" noChangeArrowheads="1"/>
          </p:cNvPicPr>
          <p:nvPr/>
        </p:nvPicPr>
        <p:blipFill>
          <a:blip r:embed="rId6" cstate="print"/>
          <a:srcRect/>
          <a:stretch>
            <a:fillRect/>
          </a:stretch>
        </p:blipFill>
        <p:spPr bwMode="auto">
          <a:xfrm>
            <a:off x="3071802" y="2905449"/>
            <a:ext cx="1785950" cy="1555730"/>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1028" name="Picture 4"/>
          <p:cNvPicPr>
            <a:picLocks noChangeAspect="1" noChangeArrowheads="1"/>
          </p:cNvPicPr>
          <p:nvPr/>
        </p:nvPicPr>
        <p:blipFill>
          <a:blip r:embed="rId7" cstate="print"/>
          <a:srcRect/>
          <a:stretch>
            <a:fillRect/>
          </a:stretch>
        </p:blipFill>
        <p:spPr bwMode="auto">
          <a:xfrm>
            <a:off x="1428728" y="3786190"/>
            <a:ext cx="1238250" cy="752475"/>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20" name="Picture 19" descr="musique.jpg"/>
          <p:cNvPicPr>
            <a:picLocks noChangeAspect="1"/>
          </p:cNvPicPr>
          <p:nvPr/>
        </p:nvPicPr>
        <p:blipFill>
          <a:blip r:embed="rId8" cstate="print"/>
          <a:stretch>
            <a:fillRect/>
          </a:stretch>
        </p:blipFill>
        <p:spPr>
          <a:xfrm>
            <a:off x="6215074" y="3571876"/>
            <a:ext cx="1357322" cy="1493857"/>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21" name="Picture 20" descr="video-institucional.jpg"/>
          <p:cNvPicPr>
            <a:picLocks noChangeAspect="1"/>
          </p:cNvPicPr>
          <p:nvPr/>
        </p:nvPicPr>
        <p:blipFill>
          <a:blip r:embed="rId9" cstate="print"/>
          <a:stretch>
            <a:fillRect/>
          </a:stretch>
        </p:blipFill>
        <p:spPr>
          <a:xfrm>
            <a:off x="2928926" y="5867402"/>
            <a:ext cx="1078691" cy="1981195"/>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22" name="Picture 21" descr="video_icon_full.jpg"/>
          <p:cNvPicPr>
            <a:picLocks noChangeAspect="1"/>
          </p:cNvPicPr>
          <p:nvPr/>
        </p:nvPicPr>
        <p:blipFill>
          <a:blip r:embed="rId10" cstate="print"/>
          <a:stretch>
            <a:fillRect/>
          </a:stretch>
        </p:blipFill>
        <p:spPr>
          <a:xfrm>
            <a:off x="571472" y="5000636"/>
            <a:ext cx="1500198" cy="1500198"/>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23" name="Picture 22" descr="xbox-live-vision-58105.jpg"/>
          <p:cNvPicPr>
            <a:picLocks noChangeAspect="1"/>
          </p:cNvPicPr>
          <p:nvPr/>
        </p:nvPicPr>
        <p:blipFill>
          <a:blip r:embed="rId11" cstate="print"/>
          <a:stretch>
            <a:fillRect/>
          </a:stretch>
        </p:blipFill>
        <p:spPr>
          <a:xfrm>
            <a:off x="6072198" y="5786454"/>
            <a:ext cx="1214439" cy="1734913"/>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24" name="Picture 23" descr="Xbox-LIVE-300x167.png"/>
          <p:cNvPicPr>
            <a:picLocks noChangeAspect="1"/>
          </p:cNvPicPr>
          <p:nvPr/>
        </p:nvPicPr>
        <p:blipFill>
          <a:blip r:embed="rId12" cstate="print"/>
          <a:stretch>
            <a:fillRect/>
          </a:stretch>
        </p:blipFill>
        <p:spPr>
          <a:xfrm>
            <a:off x="3214678" y="1230603"/>
            <a:ext cx="2571768" cy="1431618"/>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442876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14282" y="152400"/>
            <a:ext cx="8715436" cy="1676400"/>
          </a:xfrm>
        </p:spPr>
        <p:txBody>
          <a:bodyPr/>
          <a:lstStyle/>
          <a:p>
            <a:pPr algn="l"/>
            <a:r>
              <a:rPr lang="fr-BE" sz="5400" b="1" noProof="0" dirty="0" smtClean="0">
                <a:latin typeface="+mj-lt"/>
                <a:cs typeface="Andalus" pitchFamily="18" charset="-78"/>
              </a:rPr>
              <a:t>         </a:t>
            </a:r>
            <a:r>
              <a:rPr lang="fr-BE" sz="5400" b="1"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ndalus" pitchFamily="18" charset="-78"/>
              </a:rPr>
              <a:t>1. L’ email</a:t>
            </a:r>
          </a:p>
        </p:txBody>
      </p:sp>
      <p:sp>
        <p:nvSpPr>
          <p:cNvPr id="10" name="Plus 9"/>
          <p:cNvSpPr/>
          <p:nvPr/>
        </p:nvSpPr>
        <p:spPr>
          <a:xfrm>
            <a:off x="3714744" y="2786058"/>
            <a:ext cx="1656184" cy="110090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0"/>
          <p:cNvPicPr>
            <a:picLocks noChangeAspect="1" noChangeArrowheads="1"/>
          </p:cNvPicPr>
          <p:nvPr/>
        </p:nvPicPr>
        <p:blipFill>
          <a:blip r:embed="rId3" cstate="print"/>
          <a:srcRect/>
          <a:stretch>
            <a:fillRect/>
          </a:stretch>
        </p:blipFill>
        <p:spPr bwMode="auto">
          <a:xfrm>
            <a:off x="5786446" y="2357430"/>
            <a:ext cx="1214446" cy="1643074"/>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2050" name="Picture 2" descr="C:\Users\aureliec\AppData\Local\Microsoft\Windows\Temporary Internet Files\Content.IE5\2ZD15UVF\MCj04352410000[1].png"/>
          <p:cNvPicPr>
            <a:picLocks noChangeAspect="1" noChangeArrowheads="1"/>
          </p:cNvPicPr>
          <p:nvPr/>
        </p:nvPicPr>
        <p:blipFill>
          <a:blip r:embed="rId4" cstate="print"/>
          <a:srcRect/>
          <a:stretch>
            <a:fillRect/>
          </a:stretch>
        </p:blipFill>
        <p:spPr bwMode="auto">
          <a:xfrm>
            <a:off x="714348" y="2857496"/>
            <a:ext cx="3005150" cy="1289407"/>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14282" y="1785926"/>
            <a:ext cx="7000924" cy="4857784"/>
          </a:xfrm>
          <a:prstGeom prst="roundRect">
            <a:avLst/>
          </a:prstGeom>
          <a:solidFill>
            <a:srgbClr xmlns:mc="http://schemas.openxmlformats.org/markup-compatibility/2006" xmlns:a14="http://schemas.microsoft.com/office/drawing/2010/main" val="FFC000" mc:Ignorable=""/>
          </a:solidFill>
          <a:ln>
            <a:solidFill>
              <a:srgbClr xmlns:mc="http://schemas.openxmlformats.org/markup-compatibility/2006" xmlns:a14="http://schemas.microsoft.com/office/drawing/2010/main" val="FFC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l"/>
            <a:r>
              <a:rPr lang="fr-BE" b="1"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rPr>
              <a:t>Mot de passe</a:t>
            </a:r>
            <a:endParaRPr lang="fr-BE" b="1" dirty="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ndParaRPr>
          </a:p>
        </p:txBody>
      </p:sp>
      <p:sp>
        <p:nvSpPr>
          <p:cNvPr id="3" name="Content Placeholder 2"/>
          <p:cNvSpPr>
            <a:spLocks noGrp="1"/>
          </p:cNvSpPr>
          <p:nvPr>
            <p:ph idx="1"/>
          </p:nvPr>
        </p:nvSpPr>
        <p:spPr>
          <a:xfrm>
            <a:off x="0" y="1428736"/>
            <a:ext cx="7500958" cy="6072230"/>
          </a:xfrm>
        </p:spPr>
        <p:txBody>
          <a:bodyPr>
            <a:normAutofit lnSpcReduction="10000"/>
          </a:bodyPr>
          <a:lstStyle/>
          <a:p>
            <a:pPr>
              <a:buNone/>
            </a:pPr>
            <a:r>
              <a:rPr lang="fr-BE" sz="2400" b="1" dirty="0" smtClean="0">
                <a:latin typeface="+mj-lt"/>
              </a:rPr>
              <a:t>1. Combiner des lettres minuscules et MAJUSCULES, avec des chiffres (123) et des caractères spéciaux (!*’)</a:t>
            </a:r>
          </a:p>
          <a:p>
            <a:pPr>
              <a:buNone/>
            </a:pPr>
            <a:r>
              <a:rPr lang="fr-BE" sz="2400" b="1" dirty="0" smtClean="0">
                <a:latin typeface="+mj-lt"/>
              </a:rPr>
              <a:t>2. Créer un raccourci d’une phrase que vous retenez facilement</a:t>
            </a:r>
          </a:p>
          <a:p>
            <a:pPr>
              <a:buNone/>
            </a:pPr>
            <a:r>
              <a:rPr lang="fr-BE" sz="2400" b="1" dirty="0" smtClean="0">
                <a:latin typeface="+mj-lt"/>
              </a:rPr>
              <a:t>3. Ne jamais transmettre son mot de passe à quelqu’un</a:t>
            </a:r>
          </a:p>
          <a:p>
            <a:pPr>
              <a:buNone/>
            </a:pPr>
            <a:r>
              <a:rPr lang="fr-BE" sz="2400" b="1" dirty="0" smtClean="0">
                <a:latin typeface="+mj-lt"/>
              </a:rPr>
              <a:t>4. Attention au “phishing”!</a:t>
            </a:r>
          </a:p>
          <a:p>
            <a:pPr>
              <a:buNone/>
            </a:pPr>
            <a:endParaRPr lang="fr-BE" dirty="0" smtClean="0"/>
          </a:p>
          <a:p>
            <a:endParaRPr lang="fr-BE" dirty="0"/>
          </a:p>
        </p:txBody>
      </p:sp>
      <p:pic>
        <p:nvPicPr>
          <p:cNvPr id="5" name="Picture 20"/>
          <p:cNvPicPr>
            <a:picLocks noChangeAspect="1" noChangeArrowheads="1"/>
          </p:cNvPicPr>
          <p:nvPr/>
        </p:nvPicPr>
        <p:blipFill>
          <a:blip r:embed="rId3" cstate="print"/>
          <a:srcRect/>
          <a:stretch>
            <a:fillRect/>
          </a:stretch>
        </p:blipFill>
        <p:spPr bwMode="auto">
          <a:xfrm>
            <a:off x="7358082" y="285728"/>
            <a:ext cx="1214446" cy="1643074"/>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568952" cy="1143000"/>
          </a:xfrm>
        </p:spPr>
        <p:txBody>
          <a:bodyPr>
            <a:noAutofit/>
          </a:bodyPr>
          <a:lstStyle/>
          <a:p>
            <a:pPr algn="ctr"/>
            <a:r>
              <a:rPr lang="fr-BE" b="1"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rPr>
              <a:t>Exemples</a:t>
            </a:r>
            <a:endParaRPr lang="fr-BE" b="1" dirty="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ndParaRPr>
          </a:p>
        </p:txBody>
      </p:sp>
      <p:sp>
        <p:nvSpPr>
          <p:cNvPr id="3" name="Content Placeholder 2"/>
          <p:cNvSpPr>
            <a:spLocks noGrp="1"/>
          </p:cNvSpPr>
          <p:nvPr>
            <p:ph idx="1"/>
          </p:nvPr>
        </p:nvSpPr>
        <p:spPr>
          <a:xfrm>
            <a:off x="857224" y="620688"/>
            <a:ext cx="8715436" cy="6523088"/>
          </a:xfrm>
        </p:spPr>
        <p:txBody>
          <a:bodyPr>
            <a:normAutofit fontScale="70000" lnSpcReduction="20000"/>
          </a:bodyPr>
          <a:lstStyle/>
          <a:p>
            <a:pPr>
              <a:buNone/>
            </a:pPr>
            <a:endParaRPr lang="fr-BE" dirty="0" smtClean="0"/>
          </a:p>
          <a:p>
            <a:pPr>
              <a:buNone/>
            </a:pPr>
            <a:endParaRPr lang="fr-BE" sz="2800" b="1" dirty="0" smtClean="0">
              <a:latin typeface="Segoe Print" pitchFamily="2" charset="0"/>
            </a:endParaRPr>
          </a:p>
          <a:p>
            <a:pPr marL="0" indent="0">
              <a:buNone/>
            </a:pPr>
            <a:r>
              <a:rPr lang="fr-BE" sz="3000" b="1" dirty="0" smtClean="0">
                <a:latin typeface="Segoe Print" pitchFamily="2" charset="0"/>
              </a:rPr>
              <a:t> </a:t>
            </a:r>
            <a:r>
              <a:rPr lang="fr-BE" sz="3800" b="1" dirty="0" smtClean="0">
                <a:latin typeface="Segoe Print" pitchFamily="2" charset="0"/>
              </a:rPr>
              <a:t>E-mail: </a:t>
            </a:r>
            <a:r>
              <a:rPr lang="fr-BE" sz="3800" dirty="0" smtClean="0">
                <a:latin typeface="Segoe Print" pitchFamily="2" charset="0"/>
              </a:rPr>
              <a:t>jemappellejulieetjai14ans@live.be</a:t>
            </a:r>
          </a:p>
          <a:p>
            <a:pPr marL="0" indent="0">
              <a:buNone/>
            </a:pPr>
            <a:r>
              <a:rPr lang="fr-BE" sz="3800" b="1" dirty="0" smtClean="0">
                <a:latin typeface="Segoe Print" pitchFamily="2" charset="0"/>
              </a:rPr>
              <a:t> Mot de passe: </a:t>
            </a:r>
            <a:r>
              <a:rPr lang="fr-BE" sz="3800" dirty="0" smtClean="0">
                <a:latin typeface="Segoe Print" pitchFamily="2" charset="0"/>
              </a:rPr>
              <a:t>julie14</a:t>
            </a:r>
          </a:p>
          <a:p>
            <a:pPr marL="0" indent="0">
              <a:buNone/>
            </a:pPr>
            <a:endParaRPr lang="fr-BE" sz="3800" dirty="0" smtClean="0">
              <a:latin typeface="Segoe Print" pitchFamily="2" charset="0"/>
            </a:endParaRPr>
          </a:p>
          <a:p>
            <a:pPr>
              <a:buNone/>
            </a:pPr>
            <a:endParaRPr lang="fr-BE" sz="3800" b="1" dirty="0" smtClean="0">
              <a:latin typeface="Segoe Print" pitchFamily="2" charset="0"/>
            </a:endParaRPr>
          </a:p>
          <a:p>
            <a:pPr marL="0" indent="0">
              <a:buNone/>
            </a:pPr>
            <a:r>
              <a:rPr lang="fr-BE" sz="3800" b="1" dirty="0" smtClean="0">
                <a:latin typeface="Segoe Print" pitchFamily="2" charset="0"/>
              </a:rPr>
              <a:t>E-mail: </a:t>
            </a:r>
            <a:r>
              <a:rPr lang="fr-BE" sz="3800" dirty="0" smtClean="0">
                <a:latin typeface="Segoe Print" pitchFamily="2" charset="0"/>
              </a:rPr>
              <a:t>alex@live.be</a:t>
            </a:r>
          </a:p>
          <a:p>
            <a:pPr marL="0" indent="0">
              <a:buNone/>
            </a:pPr>
            <a:r>
              <a:rPr lang="fr-BE" sz="3800" b="1" dirty="0" smtClean="0">
                <a:latin typeface="Segoe Print" pitchFamily="2" charset="0"/>
              </a:rPr>
              <a:t>Mot de passe: </a:t>
            </a:r>
            <a:r>
              <a:rPr lang="fr-BE" sz="3800" dirty="0" smtClean="0">
                <a:latin typeface="Segoe Print" pitchFamily="2" charset="0"/>
              </a:rPr>
              <a:t>MFJa12A</a:t>
            </a:r>
          </a:p>
          <a:p>
            <a:endParaRPr lang="fr-BE" dirty="0"/>
          </a:p>
        </p:txBody>
      </p:sp>
      <p:pic>
        <p:nvPicPr>
          <p:cNvPr id="4" name="Picture 3" descr="smiley-white.jpg"/>
          <p:cNvPicPr>
            <a:picLocks noChangeAspect="1"/>
          </p:cNvPicPr>
          <p:nvPr/>
        </p:nvPicPr>
        <p:blipFill>
          <a:blip r:embed="rId3" cstate="print"/>
          <a:stretch>
            <a:fillRect/>
          </a:stretch>
        </p:blipFill>
        <p:spPr>
          <a:xfrm>
            <a:off x="285720" y="4786322"/>
            <a:ext cx="971544" cy="971544"/>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pic>
        <p:nvPicPr>
          <p:cNvPr id="5" name="Picture 4" descr="smiley rouge.jpg"/>
          <p:cNvPicPr>
            <a:picLocks noChangeAspect="1"/>
          </p:cNvPicPr>
          <p:nvPr/>
        </p:nvPicPr>
        <p:blipFill>
          <a:blip r:embed="rId4" cstate="print"/>
          <a:stretch>
            <a:fillRect/>
          </a:stretch>
        </p:blipFill>
        <p:spPr>
          <a:xfrm>
            <a:off x="285720" y="2285992"/>
            <a:ext cx="1057274" cy="1271246"/>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14282" y="2000240"/>
            <a:ext cx="6715172" cy="4643470"/>
          </a:xfrm>
          <a:prstGeom prst="roundRect">
            <a:avLst/>
          </a:prstGeom>
          <a:solidFill>
            <a:srgbClr xmlns:mc="http://schemas.openxmlformats.org/markup-compatibility/2006" xmlns:a14="http://schemas.microsoft.com/office/drawing/2010/main" val="FFC000" mc:Ignorable=""/>
          </a:solidFill>
          <a:ln>
            <a:solidFill>
              <a:srgbClr xmlns:mc="http://schemas.openxmlformats.org/markup-compatibility/2006" xmlns:a14="http://schemas.microsoft.com/office/drawing/2010/main" val="FFC000" mc:Ignorabl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1"/>
          <p:cNvSpPr>
            <a:spLocks noGrp="1"/>
          </p:cNvSpPr>
          <p:nvPr>
            <p:ph type="title"/>
          </p:nvPr>
        </p:nvSpPr>
        <p:spPr>
          <a:xfrm>
            <a:off x="214282" y="214290"/>
            <a:ext cx="8929718" cy="1276336"/>
          </a:xfrm>
          <a:noFill/>
        </p:spPr>
        <p:txBody>
          <a:bodyPr/>
          <a:lstStyle/>
          <a:p>
            <a:pPr algn="ctr"/>
            <a:r>
              <a:rPr lang="fr-BE" b="1" noProof="0"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ndalus" pitchFamily="18" charset="-78"/>
              </a:rPr>
              <a:t>Le c</a:t>
            </a:r>
            <a:r>
              <a:rPr lang="fr-BE" b="1" dirty="0" err="1"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ndalus" pitchFamily="18" charset="-78"/>
              </a:rPr>
              <a:t>ourrier</a:t>
            </a:r>
            <a:r>
              <a:rPr lang="fr-BE" b="1"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ndalus" pitchFamily="18" charset="-78"/>
              </a:rPr>
              <a:t> indésirable</a:t>
            </a:r>
            <a:r>
              <a:rPr lang="fr-BE" b="1" noProof="0"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Andalus" pitchFamily="18" charset="-78"/>
              </a:rPr>
              <a:t>!</a:t>
            </a:r>
          </a:p>
        </p:txBody>
      </p:sp>
      <p:sp>
        <p:nvSpPr>
          <p:cNvPr id="8" name="Content Placeholder 7"/>
          <p:cNvSpPr>
            <a:spLocks noGrp="1"/>
          </p:cNvSpPr>
          <p:nvPr>
            <p:ph idx="1"/>
          </p:nvPr>
        </p:nvSpPr>
        <p:spPr>
          <a:xfrm>
            <a:off x="-285784" y="1357298"/>
            <a:ext cx="8501122" cy="6858048"/>
          </a:xfrm>
        </p:spPr>
        <p:txBody>
          <a:bodyPr>
            <a:normAutofit/>
          </a:bodyPr>
          <a:lstStyle/>
          <a:p>
            <a:pPr>
              <a:buNone/>
            </a:pPr>
            <a:r>
              <a:rPr lang="fr-BE" sz="2400" b="1" dirty="0" smtClean="0">
                <a:latin typeface="+mn-lt"/>
              </a:rPr>
              <a:t>1. Ne diffusez pas votre adresse email sur Internet</a:t>
            </a:r>
          </a:p>
          <a:p>
            <a:pPr marL="398463" lvl="1" indent="-342900">
              <a:buNone/>
            </a:pPr>
            <a:r>
              <a:rPr lang="fr-BE" sz="2400" b="1" dirty="0" smtClean="0">
                <a:effectLst/>
                <a:latin typeface="+mn-lt"/>
                <a:cs typeface="Andalus" pitchFamily="18" charset="-78"/>
              </a:rPr>
              <a:t>2. Ne répondez pas à des emails non sollicités</a:t>
            </a:r>
          </a:p>
          <a:p>
            <a:pPr marL="398463" lvl="1" indent="-342900">
              <a:buNone/>
            </a:pPr>
            <a:r>
              <a:rPr lang="fr-BE" sz="2400" b="1" dirty="0" smtClean="0">
                <a:effectLst/>
                <a:latin typeface="+mn-lt"/>
                <a:cs typeface="Andalus" pitchFamily="18" charset="-78"/>
              </a:rPr>
              <a:t>3. Utilisez un bon service email avec filtre anti-spam, comme Windows Live Hotmail.</a:t>
            </a:r>
          </a:p>
          <a:p>
            <a:pPr marL="398463" lvl="1" indent="-342900">
              <a:buNone/>
            </a:pPr>
            <a:r>
              <a:rPr lang="fr-BE" sz="2400" b="1" dirty="0" smtClean="0">
                <a:effectLst/>
                <a:latin typeface="+mn-lt"/>
                <a:cs typeface="Andalus" pitchFamily="18" charset="-78"/>
              </a:rPr>
              <a:t>4. Bloquez les expéditeurs de courrier indésirable</a:t>
            </a:r>
          </a:p>
          <a:p>
            <a:pPr marL="398463" lvl="1" indent="-342900">
              <a:buNone/>
            </a:pPr>
            <a:r>
              <a:rPr lang="fr-BE" sz="2400" u="sng" dirty="0" smtClean="0">
                <a:solidFill>
                  <a:srgbClr xmlns:mc="http://schemas.openxmlformats.org/markup-compatibility/2006" xmlns:a14="http://schemas.microsoft.com/office/drawing/2010/main" val="0000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cs typeface="Andalus" pitchFamily="18" charset="-78"/>
              </a:rPr>
              <a:t>www.spamsquad.be</a:t>
            </a:r>
            <a:r>
              <a:rPr lang="fr-BE" sz="2400" dirty="0" smtClean="0">
                <a:effectLst>
                  <a:outerShdw blurRad="38100" dist="38100" dir="2700000" algn="tl">
                    <a:srgbClr xmlns:mc="http://schemas.openxmlformats.org/markup-compatibility/2006" xmlns:a14="http://schemas.microsoft.com/office/drawing/2010/main" val="000000" mc:Ignorable="">
                      <a:alpha val="43137"/>
                    </a:srgbClr>
                  </a:outerShdw>
                </a:effectLst>
                <a:latin typeface="+mn-lt"/>
                <a:cs typeface="Andalus" pitchFamily="18" charset="-78"/>
              </a:rPr>
              <a:t> </a:t>
            </a:r>
            <a:endParaRPr lang="fr-BE" sz="24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cs typeface="Andalus" pitchFamily="18" charset="-78"/>
            </a:endParaRPr>
          </a:p>
          <a:p>
            <a:pPr marL="341313" lvl="1">
              <a:buNone/>
            </a:pPr>
            <a:endParaRPr lang="fr-BE" sz="2400" b="1" dirty="0" smtClean="0">
              <a:effectLst/>
              <a:cs typeface="Andalus" pitchFamily="18" charset="-78"/>
            </a:endParaRPr>
          </a:p>
          <a:p>
            <a:pPr marL="341313" lvl="1">
              <a:buFont typeface="Wingdings" pitchFamily="2" charset="2"/>
              <a:buChar char=""/>
            </a:pPr>
            <a:endParaRPr lang="fr-BE" sz="16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cs typeface="Andalus" pitchFamily="18" charset="-78"/>
            </a:endParaRPr>
          </a:p>
          <a:p>
            <a:pPr marL="341313" lvl="1">
              <a:buFont typeface="Wingdings" pitchFamily="2" charset="2"/>
              <a:buChar char=""/>
            </a:pPr>
            <a:endParaRPr lang="fr-BE" sz="16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cs typeface="Andalus" pitchFamily="18" charset="-78"/>
            </a:endParaRPr>
          </a:p>
          <a:p>
            <a:endParaRPr lang="fr-BE" dirty="0" smtClean="0"/>
          </a:p>
          <a:p>
            <a:endParaRPr lang="fr-BE" dirty="0"/>
          </a:p>
        </p:txBody>
      </p:sp>
      <p:pic>
        <p:nvPicPr>
          <p:cNvPr id="9" name="Picture 29" descr="malicious email"/>
          <p:cNvPicPr>
            <a:picLocks noChangeAspect="1" noChangeArrowheads="1"/>
          </p:cNvPicPr>
          <p:nvPr/>
        </p:nvPicPr>
        <p:blipFill>
          <a:blip r:embed="rId3" cstate="print"/>
          <a:srcRect/>
          <a:stretch>
            <a:fillRect/>
          </a:stretch>
        </p:blipFill>
        <p:spPr bwMode="auto">
          <a:xfrm>
            <a:off x="6000760" y="928670"/>
            <a:ext cx="1655666" cy="150017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500042"/>
            <a:ext cx="8143932" cy="571504"/>
          </a:xfrm>
        </p:spPr>
        <p:txBody>
          <a:bodyPr>
            <a:noAutofit/>
          </a:bodyPr>
          <a:lstStyle/>
          <a:p>
            <a:pPr algn="ctr"/>
            <a:r>
              <a:rPr lang="fr-BE" b="1"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Exemples</a:t>
            </a:r>
            <a:r>
              <a:rPr lang="fr-BE" b="1" baseline="0"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 récents</a:t>
            </a:r>
            <a:r>
              <a:rPr lang="fr-BE" b="1" dirty="0" smtClean="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 de SPAM</a:t>
            </a:r>
            <a:endParaRPr lang="fr-BE" b="1" dirty="0">
              <a:solidFill>
                <a:schemeClr val="accent2"/>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endParaRPr>
          </a:p>
        </p:txBody>
      </p:sp>
      <p:pic>
        <p:nvPicPr>
          <p:cNvPr id="58370" name="Picture 2"/>
          <p:cNvPicPr>
            <a:picLocks noGrp="1" noChangeAspect="1" noChangeArrowheads="1"/>
          </p:cNvPicPr>
          <p:nvPr>
            <p:ph sz="half" idx="1"/>
          </p:nvPr>
        </p:nvPicPr>
        <p:blipFill>
          <a:blip r:embed="rId2" cstate="print"/>
          <a:stretch>
            <a:fillRect/>
          </a:stretch>
        </p:blipFill>
        <p:spPr bwMode="auto">
          <a:xfrm>
            <a:off x="214282" y="1285860"/>
            <a:ext cx="4038600" cy="1686710"/>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58371" name="Picture 3"/>
          <p:cNvPicPr>
            <a:picLocks noGrp="1" noChangeAspect="1" noChangeArrowheads="1"/>
          </p:cNvPicPr>
          <p:nvPr>
            <p:ph sz="half" idx="2"/>
          </p:nvPr>
        </p:nvPicPr>
        <p:blipFill>
          <a:blip r:embed="rId3" cstate="print"/>
          <a:srcRect/>
          <a:stretch>
            <a:fillRect/>
          </a:stretch>
        </p:blipFill>
        <p:spPr bwMode="auto">
          <a:xfrm>
            <a:off x="4857752" y="1357298"/>
            <a:ext cx="3929090" cy="3823774"/>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58372" name="Picture 4"/>
          <p:cNvPicPr>
            <a:picLocks noChangeAspect="1" noChangeArrowheads="1"/>
          </p:cNvPicPr>
          <p:nvPr/>
        </p:nvPicPr>
        <p:blipFill>
          <a:blip r:embed="rId4" cstate="print"/>
          <a:srcRect/>
          <a:stretch>
            <a:fillRect/>
          </a:stretch>
        </p:blipFill>
        <p:spPr bwMode="auto">
          <a:xfrm>
            <a:off x="642910" y="3000372"/>
            <a:ext cx="4157649" cy="2505951"/>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pic>
        <p:nvPicPr>
          <p:cNvPr id="6" name="Picture 3"/>
          <p:cNvPicPr>
            <a:picLocks noChangeAspect="1" noChangeArrowheads="1"/>
          </p:cNvPicPr>
          <p:nvPr/>
        </p:nvPicPr>
        <p:blipFill>
          <a:blip r:embed="rId5" cstate="print"/>
          <a:srcRect/>
          <a:stretch>
            <a:fillRect/>
          </a:stretch>
        </p:blipFill>
        <p:spPr bwMode="auto">
          <a:xfrm>
            <a:off x="5072066" y="2857496"/>
            <a:ext cx="3863675" cy="3665538"/>
          </a:xfrm>
          <a:prstGeom prst="rect">
            <a:avLst/>
          </a:prstGeom>
          <a:ln>
            <a:noFill/>
          </a:ln>
          <a:effectLst>
            <a:outerShdw blurRad="292100" dist="139700" dir="2700000" algn="tl" rotWithShape="0">
              <a:srgbClr xmlns:mc="http://schemas.openxmlformats.org/markup-compatibility/2006" xmlns:a14="http://schemas.microsoft.com/office/drawing/2010/main" val="333333" mc:Ignorable="">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ubbles">
  <a:themeElements>
    <a:clrScheme name="Custom 1">
      <a:dk1>
        <a:srgbClr xmlns:mc="http://schemas.openxmlformats.org/markup-compatibility/2006" xmlns:a14="http://schemas.microsoft.com/office/drawing/2010/main" val="000000" mc:Ignorable=""/>
      </a:dk1>
      <a:lt1>
        <a:sysClr val="window" lastClr="FFFFFF"/>
      </a:lt1>
      <a:dk2>
        <a:srgbClr xmlns:mc="http://schemas.openxmlformats.org/markup-compatibility/2006" xmlns:a14="http://schemas.microsoft.com/office/drawing/2010/main" val="4E5B6F" mc:Ignorable=""/>
      </a:dk2>
      <a:lt2>
        <a:srgbClr xmlns:mc="http://schemas.openxmlformats.org/markup-compatibility/2006" xmlns:a14="http://schemas.microsoft.com/office/drawing/2010/main" val="D6ECFF" mc:Ignorable=""/>
      </a:lt2>
      <a:accent1>
        <a:srgbClr xmlns:mc="http://schemas.openxmlformats.org/markup-compatibility/2006" xmlns:a14="http://schemas.microsoft.com/office/drawing/2010/main" val="92D050" mc:Ignorable=""/>
      </a:accent1>
      <a:accent2>
        <a:srgbClr xmlns:mc="http://schemas.openxmlformats.org/markup-compatibility/2006" xmlns:a14="http://schemas.microsoft.com/office/drawing/2010/main" val="60B5FF" mc:Ignorable=""/>
      </a:accent2>
      <a:accent3>
        <a:srgbClr xmlns:mc="http://schemas.openxmlformats.org/markup-compatibility/2006" xmlns:a14="http://schemas.microsoft.com/office/drawing/2010/main" val="FEB80A" mc:Ignorable=""/>
      </a:accent3>
      <a:accent4>
        <a:srgbClr xmlns:mc="http://schemas.openxmlformats.org/markup-compatibility/2006" xmlns:a14="http://schemas.microsoft.com/office/drawing/2010/main" val="00ADDC" mc:Ignorable=""/>
      </a:accent4>
      <a:accent5>
        <a:srgbClr xmlns:mc="http://schemas.openxmlformats.org/markup-compatibility/2006" xmlns:a14="http://schemas.microsoft.com/office/drawing/2010/main" val="738AC8" mc:Ignorable=""/>
      </a:accent5>
      <a:accent6>
        <a:srgbClr xmlns:mc="http://schemas.openxmlformats.org/markup-compatibility/2006" xmlns:a14="http://schemas.microsoft.com/office/drawing/2010/main" val="1AB39F" mc:Ignorable=""/>
      </a:accent6>
      <a:hlink>
        <a:srgbClr xmlns:mc="http://schemas.openxmlformats.org/markup-compatibility/2006" xmlns:a14="http://schemas.microsoft.com/office/drawing/2010/main" val="EB8803" mc:Ignorable=""/>
      </a:hlink>
      <a:folHlink>
        <a:srgbClr xmlns:mc="http://schemas.openxmlformats.org/markup-compatibility/2006" xmlns:a14="http://schemas.microsoft.com/office/drawing/2010/main" val="5F7791" mc:Ignorable=""/>
      </a:folHlink>
    </a:clrScheme>
    <a:fontScheme name="Custom 1">
      <a:majorFont>
        <a:latin typeface="Segoe Print"/>
        <a:ea typeface=""/>
        <a:cs typeface=""/>
      </a:majorFont>
      <a:minorFont>
        <a:latin typeface="Segoe Print"/>
        <a:ea typeface=""/>
        <a:cs typeface=""/>
      </a:minorFont>
    </a:fontScheme>
    <a:fmtScheme name="Bubbles">
      <a:fillStyleLst>
        <a:solidFill>
          <a:schemeClr val="phClr"/>
        </a:solidFill>
        <a:gradFill rotWithShape="1">
          <a:gsLst>
            <a:gs pos="0">
              <a:schemeClr val="phClr">
                <a:tint val="50000"/>
                <a:alpha val="85000"/>
                <a:satMod val="150000"/>
              </a:schemeClr>
            </a:gs>
            <a:gs pos="35000">
              <a:schemeClr val="phClr">
                <a:tint val="70000"/>
                <a:shade val="90000"/>
                <a:alpha val="85000"/>
                <a:satMod val="200000"/>
              </a:schemeClr>
            </a:gs>
            <a:gs pos="100000">
              <a:schemeClr val="phClr">
                <a:tint val="90000"/>
                <a:shade val="100000"/>
                <a:alpha val="85000"/>
                <a:satMod val="250000"/>
              </a:schemeClr>
            </a:gs>
          </a:gsLst>
          <a:lin ang="0" scaled="1"/>
        </a:gradFill>
        <a:gradFill rotWithShape="1">
          <a:gsLst>
            <a:gs pos="0">
              <a:schemeClr val="phClr">
                <a:shade val="40000"/>
                <a:satMod val="115000"/>
              </a:schemeClr>
            </a:gs>
            <a:gs pos="80000">
              <a:schemeClr val="phClr">
                <a:shade val="90000"/>
                <a:satMod val="130000"/>
              </a:schemeClr>
            </a:gs>
            <a:gs pos="100000">
              <a:schemeClr val="phClr">
                <a:shade val="100000"/>
                <a:satMod val="150000"/>
              </a:schemeClr>
            </a:gs>
          </a:gsLst>
          <a:lin ang="7800000" scaled="0"/>
        </a:gradFill>
      </a:fillStyleLst>
      <a:lnStyleLst>
        <a:ln w="25400" cap="flat" cmpd="sng" algn="ctr">
          <a:solidFill>
            <a:schemeClr val="phClr">
              <a:shade val="95000"/>
              <a:satMod val="105000"/>
            </a:schemeClr>
          </a:solidFill>
          <a:prstDash val="solid"/>
        </a:ln>
        <a:ln w="44450" cap="flat" cmpd="sng" algn="ctr">
          <a:solidFill>
            <a:schemeClr val="phClr">
              <a:alpha val="80000"/>
              <a:satMod val="110000"/>
            </a:schemeClr>
          </a:solidFill>
          <a:prstDash val="solid"/>
        </a:ln>
        <a:ln w="63500" cap="flat" cmpd="sng" algn="ctr">
          <a:solidFill>
            <a:schemeClr val="phClr">
              <a:alpha val="80000"/>
              <a:satMod val="115000"/>
            </a:schemeClr>
          </a:solidFill>
          <a:prstDash val="solid"/>
        </a:ln>
      </a:lnStyleLst>
      <a:effectStyleLst>
        <a:effectStyle>
          <a:effectLst>
            <a:innerShdw blurRad="50800" dist="25400" dir="13500000">
              <a:srgbClr xmlns:mc="http://schemas.openxmlformats.org/markup-compatibility/2006" xmlns:a14="http://schemas.microsoft.com/office/drawing/2010/main" val="FFFFFF" mc:Ignorable="">
                <a:alpha val="75000"/>
              </a:srgbClr>
            </a:innerShdw>
          </a:effectLst>
        </a:effectStyle>
        <a:effectStyle>
          <a:effectLst>
            <a:innerShdw blurRad="76200" dist="25400" dir="13500000">
              <a:srgbClr xmlns:mc="http://schemas.openxmlformats.org/markup-compatibility/2006" xmlns:a14="http://schemas.microsoft.com/office/drawing/2010/main" val="FFFFFF" mc:Ignorable="">
                <a:alpha val="75000"/>
              </a:srgbClr>
            </a:innerShdw>
            <a:reflection blurRad="63500" stA="35000" endPos="35000" dist="12700" dir="5400000" sy="-100000" rotWithShape="0"/>
          </a:effectLst>
        </a:effectStyle>
        <a:effectStyle>
          <a:effectLst>
            <a:reflection blurRad="63500" stA="35000" endPos="35000" dist="12700" dir="5400000" sy="-100000" rotWithShape="0"/>
          </a:effectLst>
          <a:scene3d>
            <a:camera prst="orthographicFront">
              <a:rot lat="0" lon="0" rev="0"/>
            </a:camera>
            <a:lightRig rig="balanced" dir="bl">
              <a:rot lat="0" lon="0" rev="7800000"/>
            </a:lightRig>
          </a:scene3d>
          <a:sp3d prstMaterial="translucentPowder">
            <a:bevelT h="50800"/>
          </a:sp3d>
        </a:effectStyle>
      </a:effectStyleLst>
      <a:bgFillStyleLst>
        <a:solidFill>
          <a:schemeClr val="phClr"/>
        </a:solidFill>
        <a:gradFill>
          <a:gsLst>
            <a:gs pos="0">
              <a:schemeClr val="phClr">
                <a:shade val="80000"/>
                <a:satMod val="125000"/>
              </a:schemeClr>
            </a:gs>
            <a:gs pos="100000">
              <a:schemeClr val="phClr">
                <a:tint val="100000"/>
                <a:satMod val="125000"/>
                <a:lumOff val="40000"/>
                <a:lumMod val="100000"/>
              </a:schemeClr>
            </a:gs>
          </a:gsLst>
          <a:lin ang="7800000" scaled="1"/>
        </a:gradFill>
        <a:gradFill rotWithShape="1">
          <a:gsLst>
            <a:gs pos="0">
              <a:schemeClr val="phClr">
                <a:shade val="95000"/>
                <a:lumMod val="95000"/>
              </a:schemeClr>
            </a:gs>
            <a:gs pos="60000">
              <a:schemeClr val="phClr">
                <a:satMod val="125000"/>
                <a:lumOff val="10000"/>
                <a:lumMod val="100000"/>
              </a:schemeClr>
            </a:gs>
            <a:gs pos="100000">
              <a:schemeClr val="phClr">
                <a:shade val="95000"/>
                <a:satMod val="135000"/>
                <a:lumOff val="50000"/>
                <a:lumMod val="100000"/>
              </a:schemeClr>
            </a:gs>
          </a:gsLst>
          <a:lin ang="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5B8B36332C7547ADF3C11A5DD382AE" ma:contentTypeVersion="0" ma:contentTypeDescription="Create a new document." ma:contentTypeScope="" ma:versionID="9791f79ffd8947b6bc264e345200f6e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F17DA8B-C6E7-4538-BF32-3BF5D0FF6BB8}">
  <ds:schemaRefs>
    <ds:schemaRef ds:uri="http://schemas.microsoft.com/sharepoint/v3/contenttype/forms"/>
  </ds:schemaRefs>
</ds:datastoreItem>
</file>

<file path=customXml/itemProps2.xml><?xml version="1.0" encoding="utf-8"?>
<ds:datastoreItem xmlns:ds="http://schemas.openxmlformats.org/officeDocument/2006/customXml" ds:itemID="{4B3A896A-65C8-4E4E-88AD-931097A62623}">
  <ds:schemaRefs>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purl.org/dc/elements/1.1/"/>
    <ds:schemaRef ds:uri="http://www.w3.org/XML/1998/namespace"/>
  </ds:schemaRefs>
</ds:datastoreItem>
</file>

<file path=customXml/itemProps3.xml><?xml version="1.0" encoding="utf-8"?>
<ds:datastoreItem xmlns:ds="http://schemas.openxmlformats.org/officeDocument/2006/customXml" ds:itemID="{1AC0F83A-C1CE-4A81-A459-354C7F1CD6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Bubbles</Template>
  <TotalTime>253</TotalTime>
  <Words>1888</Words>
  <Application>Microsoft Office PowerPoint</Application>
  <PresentationFormat>On-screen Show (4:3)</PresentationFormat>
  <Paragraphs>241</Paragraphs>
  <Slides>30</Slides>
  <Notes>24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Bubbles</vt:lpstr>
      <vt:lpstr> Internet en toute sécurité </vt:lpstr>
      <vt:lpstr>  Prénom - Nom</vt:lpstr>
      <vt:lpstr>Agenda</vt:lpstr>
      <vt:lpstr>PowerPoint Presentation</vt:lpstr>
      <vt:lpstr>         1. L’ email</vt:lpstr>
      <vt:lpstr>Mot de passe</vt:lpstr>
      <vt:lpstr>Exemples</vt:lpstr>
      <vt:lpstr>Le courrier indésirable!</vt:lpstr>
      <vt:lpstr>Exemples récents de SPAM</vt:lpstr>
      <vt:lpstr>Hoax</vt:lpstr>
      <vt:lpstr>Comment bloquer un expéditeur ?</vt:lpstr>
      <vt:lpstr>PowerPoint Presentation</vt:lpstr>
      <vt:lpstr> 2. Surfer sur Internet</vt:lpstr>
      <vt:lpstr>  3. Chatter</vt:lpstr>
      <vt:lpstr>Bloquer un contact</vt:lpstr>
      <vt:lpstr> Le vol d’identité</vt:lpstr>
      <vt:lpstr> </vt:lpstr>
      <vt:lpstr>    Exemple d’une bonne et mauvaise photo!     </vt:lpstr>
      <vt:lpstr>PowerPoint Presentation</vt:lpstr>
      <vt:lpstr>     Protéger ma vie privée     </vt:lpstr>
      <vt:lpstr>PowerPoint Presentation</vt:lpstr>
      <vt:lpstr>PowerPoint Presentation</vt:lpstr>
      <vt:lpstr>Les réseaux sociaux</vt:lpstr>
      <vt:lpstr>PowerPoint Presentation</vt:lpstr>
      <vt:lpstr>Cyber-harcèlement </vt:lpstr>
      <vt:lpstr>Cyber-harcèlement?</vt:lpstr>
      <vt:lpstr>JEU: Qu’est ce qui est privé ?</vt:lpstr>
      <vt:lpstr>PowerPoint Presentation</vt:lpstr>
      <vt:lpstr>Règles d’or </vt:lpstr>
      <vt:lpstr> Où trouver de l’aide?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fun &amp; safe!</dc:title>
  <dc:creator>Laurence Verriest (Intl Vendor)</dc:creator>
  <cp:lastModifiedBy>Kristien De Caluwe (Intl Agency)</cp:lastModifiedBy>
  <cp:revision>208</cp:revision>
  <dcterms:created xsi:type="dcterms:W3CDTF">2009-10-14T06:14:25Z</dcterms:created>
  <dcterms:modified xsi:type="dcterms:W3CDTF">2010-02-09T16:07:20Z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0x010100965B8B36332C7547ADF3C11A5DD382AE</vt:lpwstr>
  </property>
</Properties>
</file>