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5" r:id="rId4"/>
    <p:sldMasterId id="2147483858" r:id="rId5"/>
  </p:sldMasterIdLst>
  <p:notesMasterIdLst>
    <p:notesMasterId r:id="rId34"/>
  </p:notesMasterIdLst>
  <p:sldIdLst>
    <p:sldId id="256" r:id="rId6"/>
    <p:sldId id="257" r:id="rId7"/>
    <p:sldId id="290" r:id="rId8"/>
    <p:sldId id="318" r:id="rId9"/>
    <p:sldId id="262" r:id="rId10"/>
    <p:sldId id="310" r:id="rId11"/>
    <p:sldId id="303" r:id="rId12"/>
    <p:sldId id="264" r:id="rId13"/>
    <p:sldId id="311" r:id="rId14"/>
    <p:sldId id="321" r:id="rId15"/>
    <p:sldId id="286" r:id="rId16"/>
    <p:sldId id="301" r:id="rId17"/>
    <p:sldId id="294" r:id="rId18"/>
    <p:sldId id="313" r:id="rId19"/>
    <p:sldId id="314" r:id="rId20"/>
    <p:sldId id="267" r:id="rId21"/>
    <p:sldId id="305" r:id="rId22"/>
    <p:sldId id="315" r:id="rId23"/>
    <p:sldId id="316" r:id="rId24"/>
    <p:sldId id="317" r:id="rId25"/>
    <p:sldId id="271" r:id="rId26"/>
    <p:sldId id="306" r:id="rId27"/>
    <p:sldId id="279" r:id="rId28"/>
    <p:sldId id="280" r:id="rId29"/>
    <p:sldId id="320" r:id="rId30"/>
    <p:sldId id="296" r:id="rId31"/>
    <p:sldId id="283" r:id="rId32"/>
    <p:sldId id="282" r:id="rId33"/>
  </p:sldIdLst>
  <p:sldSz cx="9144000" cy="6858000" type="screen4x3"/>
  <p:notesSz cx="6858000" cy="9144000"/>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nijkema" initials="a" lastIdx="9" clrIdx="0"/>
  <p:cmAuthor id="1" name="Laurence Verriest (Intl Vendor)" initials="LV(V" lastIdx="7"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xmlns:mc="http://schemas.openxmlformats.org/markup-compatibility/2006" xmlns:a14="http://schemas.microsoft.com/office/drawing/2010/main" val="0000FF" mc:Ignorable=""/>
    <a:srgbClr xmlns:mc="http://schemas.openxmlformats.org/markup-compatibility/2006" xmlns:a14="http://schemas.microsoft.com/office/drawing/2010/main" val="009DD9" mc:Ignorable=""/>
    <a:srgbClr xmlns:mc="http://schemas.openxmlformats.org/markup-compatibility/2006" xmlns:a14="http://schemas.microsoft.com/office/drawing/2010/main" val="82DB51" mc:Ignorable=""/>
    <a:srgbClr xmlns:mc="http://schemas.openxmlformats.org/markup-compatibility/2006" xmlns:a14="http://schemas.microsoft.com/office/drawing/2010/main" val="96E448" mc:Ignorable=""/>
    <a:srgbClr xmlns:mc="http://schemas.openxmlformats.org/markup-compatibility/2006" xmlns:a14="http://schemas.microsoft.com/office/drawing/2010/main" val="88DD4F" mc:Ignorable=""/>
    <a:srgbClr xmlns:mc="http://schemas.openxmlformats.org/markup-compatibility/2006" xmlns:a14="http://schemas.microsoft.com/office/drawing/2010/main" val="96D359" mc:Ignorable=""/>
    <a:srgbClr xmlns:mc="http://schemas.openxmlformats.org/markup-compatibility/2006" xmlns:a14="http://schemas.microsoft.com/office/drawing/2010/main" val="C8D05C" mc:Ignorable=""/>
    <a:srgbClr xmlns:mc="http://schemas.openxmlformats.org/markup-compatibility/2006" xmlns:a14="http://schemas.microsoft.com/office/drawing/2010/main" val="D7EA7A" mc:Ignorable=""/>
    <a:srgbClr xmlns:mc="http://schemas.openxmlformats.org/markup-compatibility/2006" xmlns:a14="http://schemas.microsoft.com/office/drawing/2010/main" val="D5E77D" mc:Ignorable=""/>
    <a:srgbClr xmlns:mc="http://schemas.openxmlformats.org/markup-compatibility/2006" xmlns:a14="http://schemas.microsoft.com/office/drawing/2010/main" val="BEE480" mc:Ignorabl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769" autoAdjust="0"/>
    <p:restoredTop sz="65799" autoAdjust="0"/>
  </p:normalViewPr>
  <p:slideViewPr>
    <p:cSldViewPr>
      <p:cViewPr>
        <p:scale>
          <a:sx n="60" d="100"/>
          <a:sy n="60" d="100"/>
        </p:scale>
        <p:origin x="-978" y="-72"/>
      </p:cViewPr>
      <p:guideLst>
        <p:guide orient="horz" pos="2160"/>
        <p:guide pos="2880"/>
      </p:guideLst>
    </p:cSldViewPr>
  </p:slideViewPr>
  <p:outlineViewPr>
    <p:cViewPr>
      <p:scale>
        <a:sx n="33" d="100"/>
        <a:sy n="33" d="100"/>
      </p:scale>
      <p:origin x="0" y="8861"/>
    </p:cViewPr>
  </p:outlineViewPr>
  <p:notesTextViewPr>
    <p:cViewPr>
      <p:scale>
        <a:sx n="100" d="100"/>
        <a:sy n="100" d="100"/>
      </p:scale>
      <p:origin x="0" y="0"/>
    </p:cViewPr>
  </p:notesTextViewPr>
  <p:sorterViewPr>
    <p:cViewPr>
      <p:scale>
        <a:sx n="66" d="100"/>
        <a:sy n="66" d="100"/>
      </p:scale>
      <p:origin x="0" y="21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BE"/>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64614D-C992-4AC1-B81A-C74229C14828}" type="datetimeFigureOut">
              <a:rPr lang="nl-BE" smtClean="0"/>
              <a:pPr/>
              <a:t>9/02/2010</a:t>
            </a:fld>
            <a:endParaRPr lang="nl-BE"/>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BE"/>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BE"/>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6245A31-B1BF-493C-A54F-91ABD9F2A5A1}" type="slidenum">
              <a:rPr lang="nl-BE" smtClean="0"/>
              <a:pPr/>
              <a:t>‹#›</a:t>
            </a:fld>
            <a:endParaRPr lang="nl-BE"/>
          </a:p>
        </p:txBody>
      </p:sp>
    </p:spTree>
    <p:extLst>
      <p:ext uri="{BB962C8B-B14F-4D97-AF65-F5344CB8AC3E}">
        <p14:creationId xmlns:p14="http://schemas.microsoft.com/office/powerpoint/2010/main" val="15344953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dirty="0" smtClean="0"/>
              <a:t>&lt;Charlotte&gt;</a:t>
            </a:r>
            <a:endParaRPr lang="nl-BE" dirty="0"/>
          </a:p>
        </p:txBody>
      </p:sp>
      <p:sp>
        <p:nvSpPr>
          <p:cNvPr id="4" name="Slide Number Placeholder 3"/>
          <p:cNvSpPr>
            <a:spLocks noGrp="1"/>
          </p:cNvSpPr>
          <p:nvPr>
            <p:ph type="sldNum" sz="quarter" idx="10"/>
          </p:nvPr>
        </p:nvSpPr>
        <p:spPr/>
        <p:txBody>
          <a:bodyPr/>
          <a:lstStyle/>
          <a:p>
            <a:fld id="{36245A31-B1BF-493C-A54F-91ABD9F2A5A1}" type="slidenum">
              <a:rPr lang="nl-BE" smtClean="0"/>
              <a:pPr/>
              <a:t>1</a:t>
            </a:fld>
            <a:endParaRPr lang="nl-BE"/>
          </a:p>
        </p:txBody>
      </p:sp>
    </p:spTree>
    <p:extLst>
      <p:ext uri="{BB962C8B-B14F-4D97-AF65-F5344CB8AC3E}">
        <p14:creationId xmlns:p14="http://schemas.microsoft.com/office/powerpoint/2010/main" val="31761820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BE" dirty="0" smtClean="0"/>
              <a:t>&lt;Stefan&gt;</a:t>
            </a:r>
          </a:p>
          <a:p>
            <a:pPr marL="0" marR="0" indent="0" algn="l" defTabSz="914400" rtl="0" eaLnBrk="1" fontAlgn="auto" latinLnBrk="0" hangingPunct="1">
              <a:lnSpc>
                <a:spcPct val="100000"/>
              </a:lnSpc>
              <a:spcBef>
                <a:spcPts val="0"/>
              </a:spcBef>
              <a:spcAft>
                <a:spcPts val="0"/>
              </a:spcAft>
              <a:buClrTx/>
              <a:buSzTx/>
              <a:buFontTx/>
              <a:buNone/>
              <a:tabLst/>
              <a:defRPr/>
            </a:pPr>
            <a:endParaRPr lang="nl-BE" dirty="0" smtClean="0"/>
          </a:p>
          <a:p>
            <a:r>
              <a:rPr lang="fr-BE" dirty="0" smtClean="0"/>
              <a:t>Les </a:t>
            </a:r>
            <a:r>
              <a:rPr lang="fr-BE" dirty="0" err="1" smtClean="0"/>
              <a:t>hoax</a:t>
            </a:r>
            <a:r>
              <a:rPr lang="fr-BE" dirty="0" smtClean="0"/>
              <a:t> peuvent concerner tout sujet susceptible de déclencher une émotion positive ou négative chez l'utilisateur : alerte virus, disparition d'enfant, promesse de bonheur, pétition, etc. Ils existent avant tout sous forme écrite (courrier électronique, message dans un forum, etc.) et contrairement aux rumeurs hors ligne incitent le plus souvent explicitement l'internaute à faire suivre la nouvelle à tous ses contacts, d'où une rapide réaction en chaîne.</a:t>
            </a:r>
            <a:endParaRPr lang="fr-BE" dirty="0"/>
          </a:p>
        </p:txBody>
      </p:sp>
      <p:sp>
        <p:nvSpPr>
          <p:cNvPr id="4" name="Slide Number Placeholder 3"/>
          <p:cNvSpPr>
            <a:spLocks noGrp="1"/>
          </p:cNvSpPr>
          <p:nvPr>
            <p:ph type="sldNum" sz="quarter" idx="10"/>
          </p:nvPr>
        </p:nvSpPr>
        <p:spPr/>
        <p:txBody>
          <a:bodyPr/>
          <a:lstStyle/>
          <a:p>
            <a:fld id="{6F6EFCE8-9CB5-475E-B116-5F11F9F8AFA3}" type="slidenum">
              <a:rPr lang="fr-BE" smtClean="0"/>
              <a:pPr/>
              <a:t>10</a:t>
            </a:fld>
            <a:endParaRPr lang="fr-BE"/>
          </a:p>
        </p:txBody>
      </p:sp>
    </p:spTree>
    <p:extLst>
      <p:ext uri="{BB962C8B-B14F-4D97-AF65-F5344CB8AC3E}">
        <p14:creationId xmlns:p14="http://schemas.microsoft.com/office/powerpoint/2010/main" val="36006050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BE" dirty="0" smtClean="0"/>
              <a:t>&lt;Stefan&gt;</a:t>
            </a:r>
          </a:p>
          <a:p>
            <a:endParaRPr lang="fr-BE" dirty="0"/>
          </a:p>
        </p:txBody>
      </p:sp>
      <p:sp>
        <p:nvSpPr>
          <p:cNvPr id="4" name="Slide Number Placeholder 3"/>
          <p:cNvSpPr>
            <a:spLocks noGrp="1"/>
          </p:cNvSpPr>
          <p:nvPr>
            <p:ph type="sldNum" sz="quarter" idx="10"/>
          </p:nvPr>
        </p:nvSpPr>
        <p:spPr/>
        <p:txBody>
          <a:bodyPr/>
          <a:lstStyle/>
          <a:p>
            <a:fld id="{36245A31-B1BF-493C-A54F-91ABD9F2A5A1}" type="slidenum">
              <a:rPr lang="nl-BE" smtClean="0"/>
              <a:pPr/>
              <a:t>11</a:t>
            </a:fld>
            <a:endParaRPr lang="nl-BE"/>
          </a:p>
        </p:txBody>
      </p:sp>
    </p:spTree>
    <p:extLst>
      <p:ext uri="{BB962C8B-B14F-4D97-AF65-F5344CB8AC3E}">
        <p14:creationId xmlns:p14="http://schemas.microsoft.com/office/powerpoint/2010/main" val="20937353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Segoe Print" pitchFamily="2" charset="0"/>
              <a:buNone/>
              <a:tabLst/>
              <a:defRPr/>
            </a:pPr>
            <a:r>
              <a:rPr lang="nl-BE" dirty="0" smtClean="0"/>
              <a:t>&lt;Charlotte&gt;</a:t>
            </a:r>
          </a:p>
          <a:p>
            <a:pPr marL="0" marR="0" indent="0" algn="l" defTabSz="914400" rtl="0" eaLnBrk="1" fontAlgn="auto" latinLnBrk="0" hangingPunct="1">
              <a:lnSpc>
                <a:spcPct val="100000"/>
              </a:lnSpc>
              <a:spcBef>
                <a:spcPts val="0"/>
              </a:spcBef>
              <a:spcAft>
                <a:spcPts val="0"/>
              </a:spcAft>
              <a:buClrTx/>
              <a:buSzTx/>
              <a:buFont typeface="Segoe Print" pitchFamily="2" charset="0"/>
              <a:buNone/>
              <a:tabLst/>
              <a:defRPr/>
            </a:pPr>
            <a:endParaRPr lang="nl-BE" dirty="0" smtClean="0"/>
          </a:p>
          <a:p>
            <a:pPr>
              <a:buFont typeface="Segoe Print" pitchFamily="2" charset="0"/>
              <a:buNone/>
            </a:pPr>
            <a:r>
              <a:rPr lang="en-US" sz="1200" kern="1200" dirty="0" err="1" smtClean="0">
                <a:solidFill>
                  <a:schemeClr val="tx1"/>
                </a:solidFill>
                <a:latin typeface="+mn-lt"/>
                <a:ea typeface="+mn-ea"/>
                <a:cs typeface="+mn-cs"/>
              </a:rPr>
              <a:t>Trucs</a:t>
            </a:r>
            <a:r>
              <a:rPr lang="en-US" sz="1200" kern="1200" dirty="0" smtClean="0">
                <a:solidFill>
                  <a:schemeClr val="tx1"/>
                </a:solidFill>
                <a:latin typeface="+mn-lt"/>
                <a:ea typeface="+mn-ea"/>
                <a:cs typeface="+mn-cs"/>
              </a:rPr>
              <a:t> pour surfer </a:t>
            </a:r>
            <a:r>
              <a:rPr lang="en-US" sz="1200" kern="1200" dirty="0" err="1" smtClean="0">
                <a:solidFill>
                  <a:schemeClr val="tx1"/>
                </a:solidFill>
                <a:latin typeface="+mn-lt"/>
                <a:ea typeface="+mn-ea"/>
                <a:cs typeface="+mn-cs"/>
              </a:rPr>
              <a:t>sur</a:t>
            </a:r>
            <a:r>
              <a:rPr lang="en-US" sz="1200" kern="1200" dirty="0" smtClean="0">
                <a:solidFill>
                  <a:schemeClr val="tx1"/>
                </a:solidFill>
                <a:latin typeface="+mn-lt"/>
                <a:ea typeface="+mn-ea"/>
                <a:cs typeface="+mn-cs"/>
              </a:rPr>
              <a:t> Internet</a:t>
            </a:r>
            <a:endParaRPr lang="en-GB" sz="1200" b="1" kern="1200" dirty="0" smtClean="0">
              <a:solidFill>
                <a:schemeClr val="tx1"/>
              </a:solidFill>
              <a:latin typeface="+mn-lt"/>
              <a:ea typeface="+mn-ea"/>
              <a:cs typeface="Andalus" pitchFamily="18" charset="-78"/>
            </a:endParaRPr>
          </a:p>
        </p:txBody>
      </p:sp>
      <p:sp>
        <p:nvSpPr>
          <p:cNvPr id="4" name="Slide Number Placeholder 3"/>
          <p:cNvSpPr>
            <a:spLocks noGrp="1"/>
          </p:cNvSpPr>
          <p:nvPr>
            <p:ph type="sldNum" sz="quarter" idx="10"/>
          </p:nvPr>
        </p:nvSpPr>
        <p:spPr/>
        <p:txBody>
          <a:bodyPr/>
          <a:lstStyle/>
          <a:p>
            <a:fld id="{36245A31-B1BF-493C-A54F-91ABD9F2A5A1}" type="slidenum">
              <a:rPr lang="nl-BE" smtClean="0"/>
              <a:pPr/>
              <a:t>12</a:t>
            </a:fld>
            <a:endParaRPr lang="nl-BE"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p:cNvSpPr>
          <p:nvPr>
            <p:ph type="sldImg"/>
          </p:nvPr>
        </p:nvSpPr>
        <p:spPr bwMode="auto">
          <a:noFill/>
          <a:ln>
            <a:solidFill>
              <a:srgbClr xmlns:mc="http://schemas.openxmlformats.org/markup-compatibility/2006" xmlns:a14="http://schemas.microsoft.com/office/drawing/2010/main" val="000000" mc:Ignorable=""/>
            </a:solidFill>
            <a:miter lim="800000"/>
            <a:headEnd/>
            <a:tailEnd/>
          </a:ln>
        </p:spPr>
      </p:sp>
      <p:sp>
        <p:nvSpPr>
          <p:cNvPr id="3" name="Notes Placeholder 2"/>
          <p:cNvSpPr>
            <a:spLocks noGrp="1"/>
          </p:cNvSpPr>
          <p:nvPr>
            <p:ph type="body" idx="1"/>
          </p:nvPr>
        </p:nvSpPr>
        <p:spPr/>
        <p:txBody>
          <a:bodyPr>
            <a:normAutofit fontScale="92500"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BE" dirty="0" smtClean="0"/>
              <a:t>&lt;Charlotte&gt;</a:t>
            </a:r>
          </a:p>
          <a:p>
            <a:pPr marL="0" marR="0" indent="0" algn="l" defTabSz="914400" rtl="0" eaLnBrk="1" fontAlgn="auto" latinLnBrk="0" hangingPunct="1">
              <a:lnSpc>
                <a:spcPct val="100000"/>
              </a:lnSpc>
              <a:spcBef>
                <a:spcPts val="0"/>
              </a:spcBef>
              <a:spcAft>
                <a:spcPts val="0"/>
              </a:spcAft>
              <a:buClrTx/>
              <a:buSzTx/>
              <a:buFontTx/>
              <a:buNone/>
              <a:tabLst/>
              <a:defRPr/>
            </a:pPr>
            <a:endParaRPr lang="nl-BE" dirty="0" smtClean="0"/>
          </a:p>
          <a:p>
            <a:pPr fontAlgn="auto">
              <a:spcBef>
                <a:spcPts val="0"/>
              </a:spcBef>
              <a:spcAft>
                <a:spcPts val="0"/>
              </a:spcAft>
              <a:defRPr/>
            </a:pPr>
            <a:r>
              <a:rPr lang="en-GB" b="1" noProof="0" dirty="0" smtClean="0"/>
              <a:t>Q&amp;A:</a:t>
            </a:r>
            <a:r>
              <a:rPr lang="en-GB" b="1" baseline="0" noProof="0" dirty="0" smtClean="0"/>
              <a:t> </a:t>
            </a:r>
            <a:r>
              <a:rPr lang="en-GB" noProof="0" dirty="0" smtClean="0"/>
              <a:t>Chattez-vous souvent ? Longtemps ? Avec qui </a:t>
            </a:r>
            <a:r>
              <a:rPr lang="en-GB" baseline="0" noProof="0" dirty="0" smtClean="0"/>
              <a:t>? Via quels programmes ? Est-ce que vous utilisez </a:t>
            </a:r>
            <a:r>
              <a:rPr lang="en-GB" baseline="0" noProof="0" dirty="0" err="1" smtClean="0"/>
              <a:t>une</a:t>
            </a:r>
            <a:r>
              <a:rPr lang="en-GB" baseline="0" noProof="0" dirty="0" smtClean="0"/>
              <a:t> webcam ? </a:t>
            </a:r>
            <a:endParaRPr lang="en-GB" noProof="0" dirty="0" smtClean="0"/>
          </a:p>
          <a:p>
            <a:pPr fontAlgn="auto">
              <a:lnSpc>
                <a:spcPct val="150000"/>
              </a:lnSpc>
              <a:spcBef>
                <a:spcPts val="0"/>
              </a:spcBef>
              <a:spcAft>
                <a:spcPts val="0"/>
              </a:spcAft>
              <a:defRPr/>
            </a:pPr>
            <a:endParaRPr lang="en-GB" noProof="0" dirty="0" smtClean="0">
              <a:effectLst>
                <a:outerShdw blurRad="38100" dist="38100" dir="2700000" algn="tl">
                  <a:srgbClr xmlns:mc="http://schemas.openxmlformats.org/markup-compatibility/2006" xmlns:a14="http://schemas.microsoft.com/office/drawing/2010/main" val="000000" mc:Ignorable="">
                    <a:alpha val="43137"/>
                  </a:srgbClr>
                </a:outerShdw>
              </a:effectLst>
            </a:endParaRPr>
          </a:p>
          <a:p>
            <a:pPr fontAlgn="auto">
              <a:lnSpc>
                <a:spcPct val="150000"/>
              </a:lnSpc>
              <a:spcBef>
                <a:spcPts val="0"/>
              </a:spcBef>
              <a:spcAft>
                <a:spcPts val="0"/>
              </a:spcAft>
              <a:defRPr/>
            </a:pPr>
            <a:r>
              <a:rPr lang="en-GB" noProof="0" dirty="0" smtClean="0">
                <a:effectLst>
                  <a:outerShdw blurRad="38100" dist="38100" dir="2700000" algn="tl">
                    <a:srgbClr xmlns:mc="http://schemas.openxmlformats.org/markup-compatibility/2006" xmlns:a14="http://schemas.microsoft.com/office/drawing/2010/main" val="000000" mc:Ignorable="">
                      <a:alpha val="43137"/>
                    </a:srgbClr>
                  </a:outerShdw>
                </a:effectLst>
              </a:rPr>
              <a:t>CHATTEZ</a:t>
            </a:r>
            <a:r>
              <a:rPr lang="en-GB" baseline="0" noProof="0" dirty="0" smtClean="0">
                <a:effectLst>
                  <a:outerShdw blurRad="38100" dist="38100" dir="2700000" algn="tl">
                    <a:srgbClr xmlns:mc="http://schemas.openxmlformats.org/markup-compatibility/2006" xmlns:a14="http://schemas.microsoft.com/office/drawing/2010/main" val="000000" mc:Ignorable="">
                      <a:alpha val="43137"/>
                    </a:srgbClr>
                  </a:outerShdw>
                </a:effectLst>
              </a:rPr>
              <a:t> SEULEMENT AVEC LES PERSONNES QUE VOUS CONNAISSEZ !!</a:t>
            </a:r>
            <a:endParaRPr lang="en-GB" noProof="0" dirty="0" smtClean="0">
              <a:effectLst>
                <a:outerShdw blurRad="38100" dist="38100" dir="2700000" algn="tl">
                  <a:srgbClr xmlns:mc="http://schemas.openxmlformats.org/markup-compatibility/2006" xmlns:a14="http://schemas.microsoft.com/office/drawing/2010/main" val="000000" mc:Ignorable="">
                    <a:alpha val="43137"/>
                  </a:srgbClr>
                </a:outerShdw>
              </a:effectLst>
            </a:endParaRPr>
          </a:p>
          <a:p>
            <a:pPr fontAlgn="auto">
              <a:lnSpc>
                <a:spcPct val="150000"/>
              </a:lnSpc>
              <a:spcBef>
                <a:spcPts val="0"/>
              </a:spcBef>
              <a:spcAft>
                <a:spcPts val="0"/>
              </a:spcAft>
              <a:defRPr/>
            </a:pPr>
            <a:r>
              <a:rPr lang="en-GB" noProof="0" dirty="0" err="1" smtClean="0">
                <a:effectLst>
                  <a:outerShdw blurRad="38100" dist="38100" dir="2700000" algn="tl">
                    <a:srgbClr xmlns:mc="http://schemas.openxmlformats.org/markup-compatibility/2006" xmlns:a14="http://schemas.microsoft.com/office/drawing/2010/main" val="000000" mc:Ignorable="">
                      <a:alpha val="43137"/>
                    </a:srgbClr>
                  </a:outerShdw>
                </a:effectLst>
              </a:rPr>
              <a:t>Dans</a:t>
            </a:r>
            <a:r>
              <a:rPr lang="en-GB" noProof="0" dirty="0" smtClean="0">
                <a:effectLst>
                  <a:outerShdw blurRad="38100" dist="38100" dir="2700000" algn="tl">
                    <a:srgbClr xmlns:mc="http://schemas.openxmlformats.org/markup-compatibility/2006" xmlns:a14="http://schemas.microsoft.com/office/drawing/2010/main" val="000000" mc:Ignorable="">
                      <a:alpha val="43137"/>
                    </a:srgbClr>
                  </a:outerShdw>
                </a:effectLst>
              </a:rPr>
              <a:t> le </a:t>
            </a:r>
            <a:r>
              <a:rPr lang="en-GB" noProof="0" dirty="0" err="1" smtClean="0">
                <a:effectLst>
                  <a:outerShdw blurRad="38100" dist="38100" dir="2700000" algn="tl">
                    <a:srgbClr xmlns:mc="http://schemas.openxmlformats.org/markup-compatibility/2006" xmlns:a14="http://schemas.microsoft.com/office/drawing/2010/main" val="000000" mc:Ignorable="">
                      <a:alpha val="43137"/>
                    </a:srgbClr>
                  </a:outerShdw>
                </a:effectLst>
              </a:rPr>
              <a:t>monde</a:t>
            </a:r>
            <a:r>
              <a:rPr lang="en-GB" noProof="0" dirty="0" smtClean="0">
                <a:effectLst>
                  <a:outerShdw blurRad="38100" dist="38100" dir="2700000" algn="tl">
                    <a:srgbClr xmlns:mc="http://schemas.openxmlformats.org/markup-compatibility/2006" xmlns:a14="http://schemas.microsoft.com/office/drawing/2010/main" val="000000" mc:Ignorable="">
                      <a:alpha val="43137"/>
                    </a:srgbClr>
                  </a:outerShdw>
                </a:effectLst>
              </a:rPr>
              <a:t> en </a:t>
            </a:r>
            <a:r>
              <a:rPr lang="en-GB" noProof="0" dirty="0" err="1" smtClean="0">
                <a:effectLst>
                  <a:outerShdw blurRad="38100" dist="38100" dir="2700000" algn="tl">
                    <a:srgbClr xmlns:mc="http://schemas.openxmlformats.org/markup-compatibility/2006" xmlns:a14="http://schemas.microsoft.com/office/drawing/2010/main" val="000000" mc:Ignorable="">
                      <a:alpha val="43137"/>
                    </a:srgbClr>
                  </a:outerShdw>
                </a:effectLst>
              </a:rPr>
              <a:t>ligne</a:t>
            </a:r>
            <a:r>
              <a:rPr lang="en-GB" noProof="0" dirty="0" smtClean="0">
                <a:effectLst>
                  <a:outerShdw blurRad="38100" dist="38100" dir="2700000" algn="tl">
                    <a:srgbClr xmlns:mc="http://schemas.openxmlformats.org/markup-compatibility/2006" xmlns:a14="http://schemas.microsoft.com/office/drawing/2010/main" val="000000" mc:Ignorable="">
                      <a:alpha val="43137"/>
                    </a:srgbClr>
                  </a:outerShdw>
                </a:effectLst>
              </a:rPr>
              <a:t>, </a:t>
            </a:r>
            <a:r>
              <a:rPr lang="en-GB" noProof="0" dirty="0" err="1" smtClean="0">
                <a:effectLst>
                  <a:outerShdw blurRad="38100" dist="38100" dir="2700000" algn="tl">
                    <a:srgbClr xmlns:mc="http://schemas.openxmlformats.org/markup-compatibility/2006" xmlns:a14="http://schemas.microsoft.com/office/drawing/2010/main" val="000000" mc:Ignorable="">
                      <a:alpha val="43137"/>
                    </a:srgbClr>
                  </a:outerShdw>
                </a:effectLst>
              </a:rPr>
              <a:t>vous</a:t>
            </a:r>
            <a:r>
              <a:rPr lang="en-GB" noProof="0" dirty="0" smtClean="0">
                <a:effectLst>
                  <a:outerShdw blurRad="38100" dist="38100" dir="2700000" algn="tl">
                    <a:srgbClr xmlns:mc="http://schemas.openxmlformats.org/markup-compatibility/2006" xmlns:a14="http://schemas.microsoft.com/office/drawing/2010/main" val="000000" mc:Ignorable="">
                      <a:alpha val="43137"/>
                    </a:srgbClr>
                  </a:outerShdw>
                </a:effectLst>
              </a:rPr>
              <a:t> </a:t>
            </a:r>
            <a:r>
              <a:rPr lang="en-GB" noProof="0" dirty="0" err="1" smtClean="0">
                <a:effectLst>
                  <a:outerShdw blurRad="38100" dist="38100" dir="2700000" algn="tl">
                    <a:srgbClr xmlns:mc="http://schemas.openxmlformats.org/markup-compatibility/2006" xmlns:a14="http://schemas.microsoft.com/office/drawing/2010/main" val="000000" mc:Ignorable="">
                      <a:alpha val="43137"/>
                    </a:srgbClr>
                  </a:outerShdw>
                </a:effectLst>
              </a:rPr>
              <a:t>avez</a:t>
            </a:r>
            <a:r>
              <a:rPr lang="en-GB" noProof="0" dirty="0" smtClean="0">
                <a:effectLst>
                  <a:outerShdw blurRad="38100" dist="38100" dir="2700000" algn="tl">
                    <a:srgbClr xmlns:mc="http://schemas.openxmlformats.org/markup-compatibility/2006" xmlns:a14="http://schemas.microsoft.com/office/drawing/2010/main" val="000000" mc:Ignorable="">
                      <a:alpha val="43137"/>
                    </a:srgbClr>
                  </a:outerShdw>
                </a:effectLst>
              </a:rPr>
              <a:t> des “</a:t>
            </a:r>
            <a:r>
              <a:rPr lang="en-GB" noProof="0" dirty="0" err="1" smtClean="0">
                <a:effectLst>
                  <a:outerShdw blurRad="38100" dist="38100" dir="2700000" algn="tl">
                    <a:srgbClr xmlns:mc="http://schemas.openxmlformats.org/markup-compatibility/2006" xmlns:a14="http://schemas.microsoft.com/office/drawing/2010/main" val="000000" mc:Ignorable="">
                      <a:alpha val="43137"/>
                    </a:srgbClr>
                  </a:outerShdw>
                </a:effectLst>
              </a:rPr>
              <a:t>amis</a:t>
            </a:r>
            <a:r>
              <a:rPr lang="en-GB" noProof="0" dirty="0" smtClean="0">
                <a:effectLst>
                  <a:outerShdw blurRad="38100" dist="38100" dir="2700000" algn="tl">
                    <a:srgbClr xmlns:mc="http://schemas.openxmlformats.org/markup-compatibility/2006" xmlns:a14="http://schemas.microsoft.com/office/drawing/2010/main" val="000000" mc:Ignorable="">
                      <a:alpha val="43137"/>
                    </a:srgbClr>
                  </a:outerShdw>
                </a:effectLst>
              </a:rPr>
              <a:t>” </a:t>
            </a:r>
            <a:r>
              <a:rPr lang="en-GB" noProof="0" dirty="0" err="1" smtClean="0">
                <a:effectLst>
                  <a:outerShdw blurRad="38100" dist="38100" dir="2700000" algn="tl">
                    <a:srgbClr xmlns:mc="http://schemas.openxmlformats.org/markup-compatibility/2006" xmlns:a14="http://schemas.microsoft.com/office/drawing/2010/main" val="000000" mc:Ignorable="">
                      <a:alpha val="43137"/>
                    </a:srgbClr>
                  </a:outerShdw>
                </a:effectLst>
              </a:rPr>
              <a:t>que</a:t>
            </a:r>
            <a:r>
              <a:rPr lang="en-GB" noProof="0" dirty="0" smtClean="0">
                <a:effectLst>
                  <a:outerShdw blurRad="38100" dist="38100" dir="2700000" algn="tl">
                    <a:srgbClr xmlns:mc="http://schemas.openxmlformats.org/markup-compatibility/2006" xmlns:a14="http://schemas.microsoft.com/office/drawing/2010/main" val="000000" mc:Ignorable="">
                      <a:alpha val="43137"/>
                    </a:srgbClr>
                  </a:outerShdw>
                </a:effectLst>
              </a:rPr>
              <a:t> </a:t>
            </a:r>
            <a:r>
              <a:rPr lang="en-GB" noProof="0" dirty="0" err="1" smtClean="0">
                <a:effectLst>
                  <a:outerShdw blurRad="38100" dist="38100" dir="2700000" algn="tl">
                    <a:srgbClr xmlns:mc="http://schemas.openxmlformats.org/markup-compatibility/2006" xmlns:a14="http://schemas.microsoft.com/office/drawing/2010/main" val="000000" mc:Ignorable="">
                      <a:alpha val="43137"/>
                    </a:srgbClr>
                  </a:outerShdw>
                </a:effectLst>
              </a:rPr>
              <a:t>vous</a:t>
            </a:r>
            <a:r>
              <a:rPr lang="en-GB" noProof="0" dirty="0" smtClean="0">
                <a:effectLst>
                  <a:outerShdw blurRad="38100" dist="38100" dir="2700000" algn="tl">
                    <a:srgbClr xmlns:mc="http://schemas.openxmlformats.org/markup-compatibility/2006" xmlns:a14="http://schemas.microsoft.com/office/drawing/2010/main" val="000000" mc:Ignorable="">
                      <a:alpha val="43137"/>
                    </a:srgbClr>
                  </a:outerShdw>
                </a:effectLst>
              </a:rPr>
              <a:t> </a:t>
            </a:r>
            <a:r>
              <a:rPr lang="en-GB" noProof="0" dirty="0" err="1" smtClean="0">
                <a:effectLst>
                  <a:outerShdw blurRad="38100" dist="38100" dir="2700000" algn="tl">
                    <a:srgbClr xmlns:mc="http://schemas.openxmlformats.org/markup-compatibility/2006" xmlns:a14="http://schemas.microsoft.com/office/drawing/2010/main" val="000000" mc:Ignorable="">
                      <a:alpha val="43137"/>
                    </a:srgbClr>
                  </a:outerShdw>
                </a:effectLst>
              </a:rPr>
              <a:t>n’avez</a:t>
            </a:r>
            <a:r>
              <a:rPr lang="en-GB" noProof="0" dirty="0" smtClean="0">
                <a:effectLst>
                  <a:outerShdw blurRad="38100" dist="38100" dir="2700000" algn="tl">
                    <a:srgbClr xmlns:mc="http://schemas.openxmlformats.org/markup-compatibility/2006" xmlns:a14="http://schemas.microsoft.com/office/drawing/2010/main" val="000000" mc:Ignorable="">
                      <a:alpha val="43137"/>
                    </a:srgbClr>
                  </a:outerShdw>
                </a:effectLst>
              </a:rPr>
              <a:t> </a:t>
            </a:r>
            <a:r>
              <a:rPr lang="en-GB" noProof="0" dirty="0" err="1" smtClean="0">
                <a:effectLst>
                  <a:outerShdw blurRad="38100" dist="38100" dir="2700000" algn="tl">
                    <a:srgbClr xmlns:mc="http://schemas.openxmlformats.org/markup-compatibility/2006" xmlns:a14="http://schemas.microsoft.com/office/drawing/2010/main" val="000000" mc:Ignorable="">
                      <a:alpha val="43137"/>
                    </a:srgbClr>
                  </a:outerShdw>
                </a:effectLst>
              </a:rPr>
              <a:t>jamais</a:t>
            </a:r>
            <a:r>
              <a:rPr lang="en-GB" noProof="0" dirty="0" smtClean="0">
                <a:effectLst>
                  <a:outerShdw blurRad="38100" dist="38100" dir="2700000" algn="tl">
                    <a:srgbClr xmlns:mc="http://schemas.openxmlformats.org/markup-compatibility/2006" xmlns:a14="http://schemas.microsoft.com/office/drawing/2010/main" val="000000" mc:Ignorable="">
                      <a:alpha val="43137"/>
                    </a:srgbClr>
                  </a:outerShdw>
                </a:effectLst>
              </a:rPr>
              <a:t> </a:t>
            </a:r>
            <a:r>
              <a:rPr lang="en-GB" noProof="0" dirty="0" err="1" smtClean="0">
                <a:effectLst>
                  <a:outerShdw blurRad="38100" dist="38100" dir="2700000" algn="tl">
                    <a:srgbClr xmlns:mc="http://schemas.openxmlformats.org/markup-compatibility/2006" xmlns:a14="http://schemas.microsoft.com/office/drawing/2010/main" val="000000" mc:Ignorable="">
                      <a:alpha val="43137"/>
                    </a:srgbClr>
                  </a:outerShdw>
                </a:effectLst>
              </a:rPr>
              <a:t>rencontrés</a:t>
            </a:r>
            <a:r>
              <a:rPr lang="en-GB" noProof="0" dirty="0" smtClean="0">
                <a:effectLst>
                  <a:outerShdw blurRad="38100" dist="38100" dir="2700000" algn="tl">
                    <a:srgbClr xmlns:mc="http://schemas.openxmlformats.org/markup-compatibility/2006" xmlns:a14="http://schemas.microsoft.com/office/drawing/2010/main" val="000000" mc:Ignorable="">
                      <a:alpha val="43137"/>
                    </a:srgbClr>
                  </a:outerShdw>
                </a:effectLst>
              </a:rPr>
              <a:t> </a:t>
            </a:r>
            <a:r>
              <a:rPr lang="en-GB" noProof="0" dirty="0" err="1" smtClean="0">
                <a:effectLst>
                  <a:outerShdw blurRad="38100" dist="38100" dir="2700000" algn="tl">
                    <a:srgbClr xmlns:mc="http://schemas.openxmlformats.org/markup-compatibility/2006" xmlns:a14="http://schemas.microsoft.com/office/drawing/2010/main" val="000000" mc:Ignorable="">
                      <a:alpha val="43137"/>
                    </a:srgbClr>
                  </a:outerShdw>
                </a:effectLst>
              </a:rPr>
              <a:t>dans</a:t>
            </a:r>
            <a:r>
              <a:rPr lang="en-GB" noProof="0" dirty="0" smtClean="0">
                <a:effectLst>
                  <a:outerShdw blurRad="38100" dist="38100" dir="2700000" algn="tl">
                    <a:srgbClr xmlns:mc="http://schemas.openxmlformats.org/markup-compatibility/2006" xmlns:a14="http://schemas.microsoft.com/office/drawing/2010/main" val="000000" mc:Ignorable="">
                      <a:alpha val="43137"/>
                    </a:srgbClr>
                  </a:outerShdw>
                </a:effectLst>
              </a:rPr>
              <a:t> la vie </a:t>
            </a:r>
            <a:r>
              <a:rPr lang="en-GB" noProof="0" dirty="0" err="1" smtClean="0">
                <a:effectLst>
                  <a:outerShdw blurRad="38100" dist="38100" dir="2700000" algn="tl">
                    <a:srgbClr xmlns:mc="http://schemas.openxmlformats.org/markup-compatibility/2006" xmlns:a14="http://schemas.microsoft.com/office/drawing/2010/main" val="000000" mc:Ignorable="">
                      <a:alpha val="43137"/>
                    </a:srgbClr>
                  </a:outerShdw>
                </a:effectLst>
              </a:rPr>
              <a:t>réelle</a:t>
            </a:r>
            <a:r>
              <a:rPr lang="en-GB" noProof="0" dirty="0" smtClean="0">
                <a:effectLst>
                  <a:outerShdw blurRad="38100" dist="38100" dir="2700000" algn="tl">
                    <a:srgbClr xmlns:mc="http://schemas.openxmlformats.org/markup-compatibility/2006" xmlns:a14="http://schemas.microsoft.com/office/drawing/2010/main" val="000000" mc:Ignorable="">
                      <a:alpha val="43137"/>
                    </a:srgbClr>
                  </a:outerShdw>
                </a:effectLst>
              </a:rPr>
              <a:t>.</a:t>
            </a:r>
            <a:r>
              <a:rPr lang="en-GB" baseline="0" noProof="0" dirty="0" smtClean="0">
                <a:effectLst>
                  <a:outerShdw blurRad="38100" dist="38100" dir="2700000" algn="tl">
                    <a:srgbClr xmlns:mc="http://schemas.openxmlformats.org/markup-compatibility/2006" xmlns:a14="http://schemas.microsoft.com/office/drawing/2010/main" val="000000" mc:Ignorable="">
                      <a:alpha val="43137"/>
                    </a:srgbClr>
                  </a:outerShdw>
                </a:effectLst>
              </a:rPr>
              <a:t> </a:t>
            </a:r>
            <a:r>
              <a:rPr lang="en-GB" baseline="0" noProof="0" dirty="0" err="1" smtClean="0">
                <a:effectLst>
                  <a:outerShdw blurRad="38100" dist="38100" dir="2700000" algn="tl">
                    <a:srgbClr xmlns:mc="http://schemas.openxmlformats.org/markup-compatibility/2006" xmlns:a14="http://schemas.microsoft.com/office/drawing/2010/main" val="000000" mc:Ignorable="">
                      <a:alpha val="43137"/>
                    </a:srgbClr>
                  </a:outerShdw>
                </a:effectLst>
              </a:rPr>
              <a:t>Ils</a:t>
            </a:r>
            <a:r>
              <a:rPr lang="en-GB" baseline="0" noProof="0" dirty="0" smtClean="0">
                <a:effectLst>
                  <a:outerShdw blurRad="38100" dist="38100" dir="2700000" algn="tl">
                    <a:srgbClr xmlns:mc="http://schemas.openxmlformats.org/markup-compatibility/2006" xmlns:a14="http://schemas.microsoft.com/office/drawing/2010/main" val="000000" mc:Ignorable="">
                      <a:alpha val="43137"/>
                    </a:srgbClr>
                  </a:outerShdw>
                </a:effectLst>
              </a:rPr>
              <a:t> </a:t>
            </a:r>
            <a:r>
              <a:rPr lang="en-GB" baseline="0" noProof="0" dirty="0" err="1" smtClean="0">
                <a:effectLst>
                  <a:outerShdw blurRad="38100" dist="38100" dir="2700000" algn="tl">
                    <a:srgbClr xmlns:mc="http://schemas.openxmlformats.org/markup-compatibility/2006" xmlns:a14="http://schemas.microsoft.com/office/drawing/2010/main" val="000000" mc:Ignorable="">
                      <a:alpha val="43137"/>
                    </a:srgbClr>
                  </a:outerShdw>
                </a:effectLst>
              </a:rPr>
              <a:t>peuvent</a:t>
            </a:r>
            <a:r>
              <a:rPr lang="en-GB" baseline="0" noProof="0" dirty="0" smtClean="0">
                <a:effectLst>
                  <a:outerShdw blurRad="38100" dist="38100" dir="2700000" algn="tl">
                    <a:srgbClr xmlns:mc="http://schemas.openxmlformats.org/markup-compatibility/2006" xmlns:a14="http://schemas.microsoft.com/office/drawing/2010/main" val="000000" mc:Ignorable="">
                      <a:alpha val="43137"/>
                    </a:srgbClr>
                  </a:outerShdw>
                </a:effectLst>
              </a:rPr>
              <a:t> </a:t>
            </a:r>
            <a:r>
              <a:rPr lang="en-GB" baseline="0" noProof="0" dirty="0" err="1" smtClean="0">
                <a:effectLst>
                  <a:outerShdw blurRad="38100" dist="38100" dir="2700000" algn="tl">
                    <a:srgbClr xmlns:mc="http://schemas.openxmlformats.org/markup-compatibility/2006" xmlns:a14="http://schemas.microsoft.com/office/drawing/2010/main" val="000000" mc:Ignorable="">
                      <a:alpha val="43137"/>
                    </a:srgbClr>
                  </a:outerShdw>
                </a:effectLst>
              </a:rPr>
              <a:t>être</a:t>
            </a:r>
            <a:r>
              <a:rPr lang="en-GB" baseline="0" noProof="0" dirty="0" smtClean="0">
                <a:effectLst>
                  <a:outerShdw blurRad="38100" dist="38100" dir="2700000" algn="tl">
                    <a:srgbClr xmlns:mc="http://schemas.openxmlformats.org/markup-compatibility/2006" xmlns:a14="http://schemas.microsoft.com/office/drawing/2010/main" val="000000" mc:Ignorable="">
                      <a:alpha val="43137"/>
                    </a:srgbClr>
                  </a:outerShdw>
                </a:effectLst>
              </a:rPr>
              <a:t> super </a:t>
            </a:r>
            <a:r>
              <a:rPr lang="en-GB" baseline="0" noProof="0" dirty="0" err="1" smtClean="0">
                <a:effectLst>
                  <a:outerShdw blurRad="38100" dist="38100" dir="2700000" algn="tl">
                    <a:srgbClr xmlns:mc="http://schemas.openxmlformats.org/markup-compatibility/2006" xmlns:a14="http://schemas.microsoft.com/office/drawing/2010/main" val="000000" mc:Ignorable="">
                      <a:alpha val="43137"/>
                    </a:srgbClr>
                  </a:outerShdw>
                </a:effectLst>
              </a:rPr>
              <a:t>sympas</a:t>
            </a:r>
            <a:r>
              <a:rPr lang="en-GB" baseline="0" noProof="0" dirty="0" smtClean="0">
                <a:effectLst>
                  <a:outerShdw blurRad="38100" dist="38100" dir="2700000" algn="tl">
                    <a:srgbClr xmlns:mc="http://schemas.openxmlformats.org/markup-compatibility/2006" xmlns:a14="http://schemas.microsoft.com/office/drawing/2010/main" val="000000" mc:Ignorable="">
                      <a:alpha val="43137"/>
                    </a:srgbClr>
                  </a:outerShdw>
                </a:effectLst>
              </a:rPr>
              <a:t>, </a:t>
            </a:r>
            <a:r>
              <a:rPr lang="en-GB" baseline="0" noProof="0" dirty="0" err="1" smtClean="0">
                <a:effectLst>
                  <a:outerShdw blurRad="38100" dist="38100" dir="2700000" algn="tl">
                    <a:srgbClr xmlns:mc="http://schemas.openxmlformats.org/markup-compatibility/2006" xmlns:a14="http://schemas.microsoft.com/office/drawing/2010/main" val="000000" mc:Ignorable="">
                      <a:alpha val="43137"/>
                    </a:srgbClr>
                  </a:outerShdw>
                </a:effectLst>
              </a:rPr>
              <a:t>mais</a:t>
            </a:r>
            <a:r>
              <a:rPr lang="en-GB" baseline="0" noProof="0" dirty="0" smtClean="0">
                <a:effectLst>
                  <a:outerShdw blurRad="38100" dist="38100" dir="2700000" algn="tl">
                    <a:srgbClr xmlns:mc="http://schemas.openxmlformats.org/markup-compatibility/2006" xmlns:a14="http://schemas.microsoft.com/office/drawing/2010/main" val="000000" mc:Ignorable="">
                      <a:alpha val="43137"/>
                    </a:srgbClr>
                  </a:outerShdw>
                </a:effectLst>
              </a:rPr>
              <a:t> </a:t>
            </a:r>
            <a:r>
              <a:rPr lang="en-GB" baseline="0" noProof="0" dirty="0" err="1" smtClean="0">
                <a:effectLst>
                  <a:outerShdw blurRad="38100" dist="38100" dir="2700000" algn="tl">
                    <a:srgbClr xmlns:mc="http://schemas.openxmlformats.org/markup-compatibility/2006" xmlns:a14="http://schemas.microsoft.com/office/drawing/2010/main" val="000000" mc:Ignorable="">
                      <a:alpha val="43137"/>
                    </a:srgbClr>
                  </a:outerShdw>
                </a:effectLst>
              </a:rPr>
              <a:t>vous</a:t>
            </a:r>
            <a:r>
              <a:rPr lang="en-GB" baseline="0" noProof="0" dirty="0" smtClean="0">
                <a:effectLst>
                  <a:outerShdw blurRad="38100" dist="38100" dir="2700000" algn="tl">
                    <a:srgbClr xmlns:mc="http://schemas.openxmlformats.org/markup-compatibility/2006" xmlns:a14="http://schemas.microsoft.com/office/drawing/2010/main" val="000000" mc:Ignorable="">
                      <a:alpha val="43137"/>
                    </a:srgbClr>
                  </a:outerShdw>
                </a:effectLst>
              </a:rPr>
              <a:t> ne </a:t>
            </a:r>
            <a:r>
              <a:rPr lang="en-GB" baseline="0" noProof="0" dirty="0" err="1" smtClean="0">
                <a:effectLst>
                  <a:outerShdw blurRad="38100" dist="38100" dir="2700000" algn="tl">
                    <a:srgbClr xmlns:mc="http://schemas.openxmlformats.org/markup-compatibility/2006" xmlns:a14="http://schemas.microsoft.com/office/drawing/2010/main" val="000000" mc:Ignorable="">
                      <a:alpha val="43137"/>
                    </a:srgbClr>
                  </a:outerShdw>
                </a:effectLst>
              </a:rPr>
              <a:t>savez</a:t>
            </a:r>
            <a:r>
              <a:rPr lang="en-GB" baseline="0" noProof="0" dirty="0" smtClean="0">
                <a:effectLst>
                  <a:outerShdw blurRad="38100" dist="38100" dir="2700000" algn="tl">
                    <a:srgbClr xmlns:mc="http://schemas.openxmlformats.org/markup-compatibility/2006" xmlns:a14="http://schemas.microsoft.com/office/drawing/2010/main" val="000000" mc:Ignorable="">
                      <a:alpha val="43137"/>
                    </a:srgbClr>
                  </a:outerShdw>
                </a:effectLst>
              </a:rPr>
              <a:t> qui </a:t>
            </a:r>
            <a:r>
              <a:rPr lang="en-GB" baseline="0" noProof="0" dirty="0" err="1" smtClean="0">
                <a:effectLst>
                  <a:outerShdw blurRad="38100" dist="38100" dir="2700000" algn="tl">
                    <a:srgbClr xmlns:mc="http://schemas.openxmlformats.org/markup-compatibility/2006" xmlns:a14="http://schemas.microsoft.com/office/drawing/2010/main" val="000000" mc:Ignorable="">
                      <a:alpha val="43137"/>
                    </a:srgbClr>
                  </a:outerShdw>
                </a:effectLst>
              </a:rPr>
              <a:t>ils</a:t>
            </a:r>
            <a:r>
              <a:rPr lang="en-GB" baseline="0" noProof="0" dirty="0" smtClean="0">
                <a:effectLst>
                  <a:outerShdw blurRad="38100" dist="38100" dir="2700000" algn="tl">
                    <a:srgbClr xmlns:mc="http://schemas.openxmlformats.org/markup-compatibility/2006" xmlns:a14="http://schemas.microsoft.com/office/drawing/2010/main" val="000000" mc:Ignorable="">
                      <a:alpha val="43137"/>
                    </a:srgbClr>
                  </a:outerShdw>
                </a:effectLst>
              </a:rPr>
              <a:t> </a:t>
            </a:r>
            <a:r>
              <a:rPr lang="en-GB" baseline="0" noProof="0" dirty="0" err="1" smtClean="0">
                <a:effectLst>
                  <a:outerShdw blurRad="38100" dist="38100" dir="2700000" algn="tl">
                    <a:srgbClr xmlns:mc="http://schemas.openxmlformats.org/markup-compatibility/2006" xmlns:a14="http://schemas.microsoft.com/office/drawing/2010/main" val="000000" mc:Ignorable="">
                      <a:alpha val="43137"/>
                    </a:srgbClr>
                  </a:outerShdw>
                </a:effectLst>
              </a:rPr>
              <a:t>sont</a:t>
            </a:r>
            <a:r>
              <a:rPr lang="en-GB" baseline="0" noProof="0" dirty="0" smtClean="0">
                <a:effectLst>
                  <a:outerShdw blurRad="38100" dist="38100" dir="2700000" algn="tl">
                    <a:srgbClr xmlns:mc="http://schemas.openxmlformats.org/markup-compatibility/2006" xmlns:a14="http://schemas.microsoft.com/office/drawing/2010/main" val="000000" mc:Ignorable="">
                      <a:alpha val="43137"/>
                    </a:srgbClr>
                  </a:outerShdw>
                </a:effectLst>
              </a:rPr>
              <a:t> </a:t>
            </a:r>
            <a:r>
              <a:rPr lang="en-GB" baseline="0" noProof="0" dirty="0" err="1" smtClean="0">
                <a:effectLst>
                  <a:outerShdw blurRad="38100" dist="38100" dir="2700000" algn="tl">
                    <a:srgbClr xmlns:mc="http://schemas.openxmlformats.org/markup-compatibility/2006" xmlns:a14="http://schemas.microsoft.com/office/drawing/2010/main" val="000000" mc:Ignorable="">
                      <a:alpha val="43137"/>
                    </a:srgbClr>
                  </a:outerShdw>
                </a:effectLst>
              </a:rPr>
              <a:t>vraiment</a:t>
            </a:r>
            <a:r>
              <a:rPr lang="en-GB" baseline="0" noProof="0" dirty="0" smtClean="0">
                <a:effectLst>
                  <a:outerShdw blurRad="38100" dist="38100" dir="2700000" algn="tl">
                    <a:srgbClr xmlns:mc="http://schemas.openxmlformats.org/markup-compatibility/2006" xmlns:a14="http://schemas.microsoft.com/office/drawing/2010/main" val="000000" mc:Ignorable="">
                      <a:alpha val="43137"/>
                    </a:srgbClr>
                  </a:outerShdw>
                </a:effectLst>
              </a:rPr>
              <a:t>. </a:t>
            </a:r>
            <a:r>
              <a:rPr lang="en-GB" noProof="0" dirty="0" err="1" smtClean="0">
                <a:effectLst>
                  <a:outerShdw blurRad="38100" dist="38100" dir="2700000" algn="tl">
                    <a:srgbClr xmlns:mc="http://schemas.openxmlformats.org/markup-compatibility/2006" xmlns:a14="http://schemas.microsoft.com/office/drawing/2010/main" val="000000" mc:Ignorable="">
                      <a:alpha val="43137"/>
                    </a:srgbClr>
                  </a:outerShdw>
                </a:effectLst>
              </a:rPr>
              <a:t>Une</a:t>
            </a:r>
            <a:r>
              <a:rPr lang="en-GB" noProof="0" dirty="0" smtClean="0">
                <a:effectLst>
                  <a:outerShdw blurRad="38100" dist="38100" dir="2700000" algn="tl">
                    <a:srgbClr xmlns:mc="http://schemas.openxmlformats.org/markup-compatibility/2006" xmlns:a14="http://schemas.microsoft.com/office/drawing/2010/main" val="000000" mc:Ignorable="">
                      <a:alpha val="43137"/>
                    </a:srgbClr>
                  </a:outerShdw>
                </a:effectLst>
              </a:rPr>
              <a:t> “</a:t>
            </a:r>
            <a:r>
              <a:rPr lang="en-GB" noProof="0" dirty="0" err="1" smtClean="0">
                <a:effectLst>
                  <a:outerShdw blurRad="38100" dist="38100" dir="2700000" algn="tl">
                    <a:srgbClr xmlns:mc="http://schemas.openxmlformats.org/markup-compatibility/2006" xmlns:a14="http://schemas.microsoft.com/office/drawing/2010/main" val="000000" mc:Ignorable="">
                      <a:alpha val="43137"/>
                    </a:srgbClr>
                  </a:outerShdw>
                </a:effectLst>
              </a:rPr>
              <a:t>chouette</a:t>
            </a:r>
            <a:r>
              <a:rPr lang="en-GB" noProof="0" dirty="0" smtClean="0">
                <a:effectLst>
                  <a:outerShdw blurRad="38100" dist="38100" dir="2700000" algn="tl">
                    <a:srgbClr xmlns:mc="http://schemas.openxmlformats.org/markup-compatibility/2006" xmlns:a14="http://schemas.microsoft.com/office/drawing/2010/main" val="000000" mc:Ignorable="">
                      <a:alpha val="43137"/>
                    </a:srgbClr>
                  </a:outerShdw>
                </a:effectLst>
              </a:rPr>
              <a:t> </a:t>
            </a:r>
            <a:r>
              <a:rPr lang="en-GB" noProof="0" dirty="0" err="1" smtClean="0">
                <a:effectLst>
                  <a:outerShdw blurRad="38100" dist="38100" dir="2700000" algn="tl">
                    <a:srgbClr xmlns:mc="http://schemas.openxmlformats.org/markup-compatibility/2006" xmlns:a14="http://schemas.microsoft.com/office/drawing/2010/main" val="000000" mc:Ignorable="">
                      <a:alpha val="43137"/>
                    </a:srgbClr>
                  </a:outerShdw>
                </a:effectLst>
              </a:rPr>
              <a:t>fille</a:t>
            </a:r>
            <a:r>
              <a:rPr lang="en-GB" noProof="0" dirty="0" smtClean="0">
                <a:effectLst>
                  <a:outerShdw blurRad="38100" dist="38100" dir="2700000" algn="tl">
                    <a:srgbClr xmlns:mc="http://schemas.openxmlformats.org/markup-compatibility/2006" xmlns:a14="http://schemas.microsoft.com/office/drawing/2010/main" val="000000" mc:Ignorable="">
                      <a:alpha val="43137"/>
                    </a:srgbClr>
                  </a:outerShdw>
                </a:effectLst>
              </a:rPr>
              <a:t> </a:t>
            </a:r>
            <a:r>
              <a:rPr lang="en-GB" noProof="0" dirty="0" err="1" smtClean="0">
                <a:effectLst>
                  <a:outerShdw blurRad="38100" dist="38100" dir="2700000" algn="tl">
                    <a:srgbClr xmlns:mc="http://schemas.openxmlformats.org/markup-compatibility/2006" xmlns:a14="http://schemas.microsoft.com/office/drawing/2010/main" val="000000" mc:Ignorable="">
                      <a:alpha val="43137"/>
                    </a:srgbClr>
                  </a:outerShdw>
                </a:effectLst>
              </a:rPr>
              <a:t>sur</a:t>
            </a:r>
            <a:r>
              <a:rPr lang="en-GB" noProof="0" dirty="0" smtClean="0">
                <a:effectLst>
                  <a:outerShdw blurRad="38100" dist="38100" dir="2700000" algn="tl">
                    <a:srgbClr xmlns:mc="http://schemas.openxmlformats.org/markup-compatibility/2006" xmlns:a14="http://schemas.microsoft.com/office/drawing/2010/main" val="000000" mc:Ignorable="">
                      <a:alpha val="43137"/>
                    </a:srgbClr>
                  </a:outerShdw>
                </a:effectLst>
              </a:rPr>
              <a:t> le</a:t>
            </a:r>
            <a:r>
              <a:rPr lang="en-GB" baseline="0" noProof="0" dirty="0" smtClean="0">
                <a:effectLst>
                  <a:outerShdw blurRad="38100" dist="38100" dir="2700000" algn="tl">
                    <a:srgbClr xmlns:mc="http://schemas.openxmlformats.org/markup-compatibility/2006" xmlns:a14="http://schemas.microsoft.com/office/drawing/2010/main" val="000000" mc:Ignorable="">
                      <a:alpha val="43137"/>
                    </a:srgbClr>
                  </a:outerShdw>
                </a:effectLst>
              </a:rPr>
              <a:t> chat” </a:t>
            </a:r>
            <a:r>
              <a:rPr lang="en-GB" baseline="0" noProof="0" dirty="0" err="1" smtClean="0">
                <a:effectLst>
                  <a:outerShdw blurRad="38100" dist="38100" dir="2700000" algn="tl">
                    <a:srgbClr xmlns:mc="http://schemas.openxmlformats.org/markup-compatibility/2006" xmlns:a14="http://schemas.microsoft.com/office/drawing/2010/main" val="000000" mc:Ignorable="">
                      <a:alpha val="43137"/>
                    </a:srgbClr>
                  </a:outerShdw>
                </a:effectLst>
              </a:rPr>
              <a:t>peut</a:t>
            </a:r>
            <a:r>
              <a:rPr lang="en-GB" baseline="0" noProof="0" dirty="0" smtClean="0">
                <a:effectLst>
                  <a:outerShdw blurRad="38100" dist="38100" dir="2700000" algn="tl">
                    <a:srgbClr xmlns:mc="http://schemas.openxmlformats.org/markup-compatibility/2006" xmlns:a14="http://schemas.microsoft.com/office/drawing/2010/main" val="000000" mc:Ignorable="">
                      <a:alpha val="43137"/>
                    </a:srgbClr>
                  </a:outerShdw>
                </a:effectLst>
              </a:rPr>
              <a:t> </a:t>
            </a:r>
            <a:r>
              <a:rPr lang="en-GB" baseline="0" noProof="0" dirty="0" err="1" smtClean="0">
                <a:effectLst>
                  <a:outerShdw blurRad="38100" dist="38100" dir="2700000" algn="tl">
                    <a:srgbClr xmlns:mc="http://schemas.openxmlformats.org/markup-compatibility/2006" xmlns:a14="http://schemas.microsoft.com/office/drawing/2010/main" val="000000" mc:Ignorable="">
                      <a:alpha val="43137"/>
                    </a:srgbClr>
                  </a:outerShdw>
                </a:effectLst>
              </a:rPr>
              <a:t>être</a:t>
            </a:r>
            <a:r>
              <a:rPr lang="en-GB" baseline="0" noProof="0" dirty="0" smtClean="0">
                <a:effectLst>
                  <a:outerShdw blurRad="38100" dist="38100" dir="2700000" algn="tl">
                    <a:srgbClr xmlns:mc="http://schemas.openxmlformats.org/markup-compatibility/2006" xmlns:a14="http://schemas.microsoft.com/office/drawing/2010/main" val="000000" mc:Ignorable="">
                      <a:alpha val="43137"/>
                    </a:srgbClr>
                  </a:outerShdw>
                </a:effectLst>
              </a:rPr>
              <a:t> un </a:t>
            </a:r>
            <a:r>
              <a:rPr lang="en-GB" baseline="0" noProof="0" dirty="0" err="1" smtClean="0">
                <a:effectLst>
                  <a:outerShdw blurRad="38100" dist="38100" dir="2700000" algn="tl">
                    <a:srgbClr xmlns:mc="http://schemas.openxmlformats.org/markup-compatibility/2006" xmlns:a14="http://schemas.microsoft.com/office/drawing/2010/main" val="000000" mc:Ignorable="">
                      <a:alpha val="43137"/>
                    </a:srgbClr>
                  </a:outerShdw>
                </a:effectLst>
              </a:rPr>
              <a:t>vieil</a:t>
            </a:r>
            <a:r>
              <a:rPr lang="en-GB" baseline="0" noProof="0" dirty="0" smtClean="0">
                <a:effectLst>
                  <a:outerShdw blurRad="38100" dist="38100" dir="2700000" algn="tl">
                    <a:srgbClr xmlns:mc="http://schemas.openxmlformats.org/markup-compatibility/2006" xmlns:a14="http://schemas.microsoft.com/office/drawing/2010/main" val="000000" mc:Ignorable="">
                      <a:alpha val="43137"/>
                    </a:srgbClr>
                  </a:outerShdw>
                </a:effectLst>
              </a:rPr>
              <a:t> </a:t>
            </a:r>
            <a:r>
              <a:rPr lang="en-GB" baseline="0" noProof="0" dirty="0" err="1" smtClean="0">
                <a:effectLst>
                  <a:outerShdw blurRad="38100" dist="38100" dir="2700000" algn="tl">
                    <a:srgbClr xmlns:mc="http://schemas.openxmlformats.org/markup-compatibility/2006" xmlns:a14="http://schemas.microsoft.com/office/drawing/2010/main" val="000000" mc:Ignorable="">
                      <a:alpha val="43137"/>
                    </a:srgbClr>
                  </a:outerShdw>
                </a:effectLst>
              </a:rPr>
              <a:t>homme</a:t>
            </a:r>
            <a:r>
              <a:rPr lang="en-GB" baseline="0" noProof="0" dirty="0" smtClean="0">
                <a:effectLst>
                  <a:outerShdw blurRad="38100" dist="38100" dir="2700000" algn="tl">
                    <a:srgbClr xmlns:mc="http://schemas.openxmlformats.org/markup-compatibility/2006" xmlns:a14="http://schemas.microsoft.com/office/drawing/2010/main" val="000000" mc:Ignorable="">
                      <a:alpha val="43137"/>
                    </a:srgbClr>
                  </a:outerShdw>
                </a:effectLst>
              </a:rPr>
              <a:t> </a:t>
            </a:r>
            <a:r>
              <a:rPr lang="en-GB" baseline="0" noProof="0" dirty="0" err="1" smtClean="0">
                <a:effectLst>
                  <a:outerShdw blurRad="38100" dist="38100" dir="2700000" algn="tl">
                    <a:srgbClr xmlns:mc="http://schemas.openxmlformats.org/markup-compatibility/2006" xmlns:a14="http://schemas.microsoft.com/office/drawing/2010/main" val="000000" mc:Ignorable="">
                      <a:alpha val="43137"/>
                    </a:srgbClr>
                  </a:outerShdw>
                </a:effectLst>
              </a:rPr>
              <a:t>ennuyeux</a:t>
            </a:r>
            <a:r>
              <a:rPr lang="en-GB" baseline="0" noProof="0" dirty="0" smtClean="0">
                <a:effectLst>
                  <a:outerShdw blurRad="38100" dist="38100" dir="2700000" algn="tl">
                    <a:srgbClr xmlns:mc="http://schemas.openxmlformats.org/markup-compatibility/2006" xmlns:a14="http://schemas.microsoft.com/office/drawing/2010/main" val="000000" mc:Ignorable="">
                      <a:alpha val="43137"/>
                    </a:srgbClr>
                  </a:outerShdw>
                </a:effectLst>
              </a:rPr>
              <a:t>. </a:t>
            </a:r>
            <a:r>
              <a:rPr lang="en-GB" baseline="0" noProof="0" dirty="0" err="1" smtClean="0">
                <a:effectLst>
                  <a:outerShdw blurRad="38100" dist="38100" dir="2700000" algn="tl">
                    <a:srgbClr xmlns:mc="http://schemas.openxmlformats.org/markup-compatibility/2006" xmlns:a14="http://schemas.microsoft.com/office/drawing/2010/main" val="000000" mc:Ignorable="">
                      <a:alpha val="43137"/>
                    </a:srgbClr>
                  </a:outerShdw>
                </a:effectLst>
              </a:rPr>
              <a:t>Même</a:t>
            </a:r>
            <a:r>
              <a:rPr lang="en-GB" baseline="0" noProof="0" dirty="0" smtClean="0">
                <a:effectLst>
                  <a:outerShdw blurRad="38100" dist="38100" dir="2700000" algn="tl">
                    <a:srgbClr xmlns:mc="http://schemas.openxmlformats.org/markup-compatibility/2006" xmlns:a14="http://schemas.microsoft.com/office/drawing/2010/main" val="000000" mc:Ignorable="">
                      <a:alpha val="43137"/>
                    </a:srgbClr>
                  </a:outerShdw>
                </a:effectLst>
              </a:rPr>
              <a:t> après </a:t>
            </a:r>
            <a:r>
              <a:rPr lang="en-GB" baseline="0" noProof="0" dirty="0" err="1" smtClean="0">
                <a:effectLst>
                  <a:outerShdw blurRad="38100" dist="38100" dir="2700000" algn="tl">
                    <a:srgbClr xmlns:mc="http://schemas.openxmlformats.org/markup-compatibility/2006" xmlns:a14="http://schemas.microsoft.com/office/drawing/2010/main" val="000000" mc:Ignorable="">
                      <a:alpha val="43137"/>
                    </a:srgbClr>
                  </a:outerShdw>
                </a:effectLst>
              </a:rPr>
              <a:t>avoir</a:t>
            </a:r>
            <a:r>
              <a:rPr lang="en-GB" baseline="0" noProof="0" dirty="0" smtClean="0">
                <a:effectLst>
                  <a:outerShdw blurRad="38100" dist="38100" dir="2700000" algn="tl">
                    <a:srgbClr xmlns:mc="http://schemas.openxmlformats.org/markup-compatibility/2006" xmlns:a14="http://schemas.microsoft.com/office/drawing/2010/main" val="000000" mc:Ignorable="">
                      <a:alpha val="43137"/>
                    </a:srgbClr>
                  </a:outerShdw>
                </a:effectLst>
              </a:rPr>
              <a:t> </a:t>
            </a:r>
            <a:r>
              <a:rPr lang="en-GB" baseline="0" noProof="0" dirty="0" err="1" smtClean="0">
                <a:effectLst>
                  <a:outerShdw blurRad="38100" dist="38100" dir="2700000" algn="tl">
                    <a:srgbClr xmlns:mc="http://schemas.openxmlformats.org/markup-compatibility/2006" xmlns:a14="http://schemas.microsoft.com/office/drawing/2010/main" val="000000" mc:Ignorable="">
                      <a:alpha val="43137"/>
                    </a:srgbClr>
                  </a:outerShdw>
                </a:effectLst>
              </a:rPr>
              <a:t>discuté</a:t>
            </a:r>
            <a:r>
              <a:rPr lang="en-GB" baseline="0" noProof="0" dirty="0" smtClean="0">
                <a:effectLst>
                  <a:outerShdw blurRad="38100" dist="38100" dir="2700000" algn="tl">
                    <a:srgbClr xmlns:mc="http://schemas.openxmlformats.org/markup-compatibility/2006" xmlns:a14="http://schemas.microsoft.com/office/drawing/2010/main" val="000000" mc:Ignorable="">
                      <a:alpha val="43137"/>
                    </a:srgbClr>
                  </a:outerShdw>
                </a:effectLst>
              </a:rPr>
              <a:t> </a:t>
            </a:r>
            <a:r>
              <a:rPr lang="en-GB" baseline="0" noProof="0" dirty="0" err="1" smtClean="0">
                <a:effectLst>
                  <a:outerShdw blurRad="38100" dist="38100" dir="2700000" algn="tl">
                    <a:srgbClr xmlns:mc="http://schemas.openxmlformats.org/markup-compatibility/2006" xmlns:a14="http://schemas.microsoft.com/office/drawing/2010/main" val="000000" mc:Ignorable="">
                      <a:alpha val="43137"/>
                    </a:srgbClr>
                  </a:outerShdw>
                </a:effectLst>
              </a:rPr>
              <a:t>très</a:t>
            </a:r>
            <a:r>
              <a:rPr lang="en-GB" baseline="0" noProof="0" dirty="0" smtClean="0">
                <a:effectLst>
                  <a:outerShdw blurRad="38100" dist="38100" dir="2700000" algn="tl">
                    <a:srgbClr xmlns:mc="http://schemas.openxmlformats.org/markup-compatibility/2006" xmlns:a14="http://schemas.microsoft.com/office/drawing/2010/main" val="000000" mc:Ignorable="">
                      <a:alpha val="43137"/>
                    </a:srgbClr>
                  </a:outerShdw>
                </a:effectLst>
              </a:rPr>
              <a:t> </a:t>
            </a:r>
            <a:r>
              <a:rPr lang="en-GB" baseline="0" noProof="0" dirty="0" err="1" smtClean="0">
                <a:effectLst>
                  <a:outerShdw blurRad="38100" dist="38100" dir="2700000" algn="tl">
                    <a:srgbClr xmlns:mc="http://schemas.openxmlformats.org/markup-compatibility/2006" xmlns:a14="http://schemas.microsoft.com/office/drawing/2010/main" val="000000" mc:Ignorable="">
                      <a:alpha val="43137"/>
                    </a:srgbClr>
                  </a:outerShdw>
                </a:effectLst>
              </a:rPr>
              <a:t>longtemps</a:t>
            </a:r>
            <a:r>
              <a:rPr lang="en-GB" baseline="0" noProof="0" dirty="0" smtClean="0">
                <a:effectLst>
                  <a:outerShdw blurRad="38100" dist="38100" dir="2700000" algn="tl">
                    <a:srgbClr xmlns:mc="http://schemas.openxmlformats.org/markup-compatibility/2006" xmlns:a14="http://schemas.microsoft.com/office/drawing/2010/main" val="000000" mc:Ignorable="">
                      <a:alpha val="43137"/>
                    </a:srgbClr>
                  </a:outerShdw>
                </a:effectLst>
              </a:rPr>
              <a:t> et de </a:t>
            </a:r>
            <a:r>
              <a:rPr lang="en-GB" baseline="0" noProof="0" dirty="0" err="1" smtClean="0">
                <a:effectLst>
                  <a:outerShdw blurRad="38100" dist="38100" dir="2700000" algn="tl">
                    <a:srgbClr xmlns:mc="http://schemas.openxmlformats.org/markup-compatibility/2006" xmlns:a14="http://schemas.microsoft.com/office/drawing/2010/main" val="000000" mc:Ignorable="">
                      <a:alpha val="43137"/>
                    </a:srgbClr>
                  </a:outerShdw>
                </a:effectLst>
              </a:rPr>
              <a:t>nombreuses</a:t>
            </a:r>
            <a:r>
              <a:rPr lang="en-GB" baseline="0" noProof="0" dirty="0" smtClean="0">
                <a:effectLst>
                  <a:outerShdw blurRad="38100" dist="38100" dir="2700000" algn="tl">
                    <a:srgbClr xmlns:mc="http://schemas.openxmlformats.org/markup-compatibility/2006" xmlns:a14="http://schemas.microsoft.com/office/drawing/2010/main" val="000000" mc:Ignorable="">
                      <a:alpha val="43137"/>
                    </a:srgbClr>
                  </a:outerShdw>
                </a:effectLst>
              </a:rPr>
              <a:t> </a:t>
            </a:r>
            <a:r>
              <a:rPr lang="en-GB" baseline="0" noProof="0" dirty="0" err="1" smtClean="0">
                <a:effectLst>
                  <a:outerShdw blurRad="38100" dist="38100" dir="2700000" algn="tl">
                    <a:srgbClr xmlns:mc="http://schemas.openxmlformats.org/markup-compatibility/2006" xmlns:a14="http://schemas.microsoft.com/office/drawing/2010/main" val="000000" mc:Ignorable="">
                      <a:alpha val="43137"/>
                    </a:srgbClr>
                  </a:outerShdw>
                </a:effectLst>
              </a:rPr>
              <a:t>fois</a:t>
            </a:r>
            <a:r>
              <a:rPr lang="en-GB" baseline="0" noProof="0" dirty="0" smtClean="0">
                <a:effectLst>
                  <a:outerShdw blurRad="38100" dist="38100" dir="2700000" algn="tl">
                    <a:srgbClr xmlns:mc="http://schemas.openxmlformats.org/markup-compatibility/2006" xmlns:a14="http://schemas.microsoft.com/office/drawing/2010/main" val="000000" mc:Ignorable="">
                      <a:alpha val="43137"/>
                    </a:srgbClr>
                  </a:outerShdw>
                </a:effectLst>
              </a:rPr>
              <a:t> avec </a:t>
            </a:r>
            <a:r>
              <a:rPr lang="en-GB" baseline="0" noProof="0" dirty="0" err="1" smtClean="0">
                <a:effectLst>
                  <a:outerShdw blurRad="38100" dist="38100" dir="2700000" algn="tl">
                    <a:srgbClr xmlns:mc="http://schemas.openxmlformats.org/markup-compatibility/2006" xmlns:a14="http://schemas.microsoft.com/office/drawing/2010/main" val="000000" mc:Ignorable="">
                      <a:alpha val="43137"/>
                    </a:srgbClr>
                  </a:outerShdw>
                </a:effectLst>
              </a:rPr>
              <a:t>votre</a:t>
            </a:r>
            <a:r>
              <a:rPr lang="en-GB" baseline="0" noProof="0" dirty="0" smtClean="0">
                <a:effectLst>
                  <a:outerShdw blurRad="38100" dist="38100" dir="2700000" algn="tl">
                    <a:srgbClr xmlns:mc="http://schemas.openxmlformats.org/markup-compatibility/2006" xmlns:a14="http://schemas.microsoft.com/office/drawing/2010/main" val="000000" mc:Ignorable="">
                      <a:alpha val="43137"/>
                    </a:srgbClr>
                  </a:outerShdw>
                </a:effectLst>
              </a:rPr>
              <a:t> </a:t>
            </a:r>
            <a:r>
              <a:rPr lang="en-GB" baseline="0" noProof="0" dirty="0" err="1" smtClean="0">
                <a:effectLst>
                  <a:outerShdw blurRad="38100" dist="38100" dir="2700000" algn="tl">
                    <a:srgbClr xmlns:mc="http://schemas.openxmlformats.org/markup-compatibility/2006" xmlns:a14="http://schemas.microsoft.com/office/drawing/2010/main" val="000000" mc:Ignorable="">
                      <a:alpha val="43137"/>
                    </a:srgbClr>
                  </a:outerShdw>
                </a:effectLst>
              </a:rPr>
              <a:t>ami</a:t>
            </a:r>
            <a:r>
              <a:rPr lang="en-GB" baseline="0" noProof="0" dirty="0" smtClean="0">
                <a:effectLst>
                  <a:outerShdw blurRad="38100" dist="38100" dir="2700000" algn="tl">
                    <a:srgbClr xmlns:mc="http://schemas.openxmlformats.org/markup-compatibility/2006" xmlns:a14="http://schemas.microsoft.com/office/drawing/2010/main" val="000000" mc:Ignorable="">
                      <a:alpha val="43137"/>
                    </a:srgbClr>
                  </a:outerShdw>
                </a:effectLst>
              </a:rPr>
              <a:t>, </a:t>
            </a:r>
            <a:r>
              <a:rPr lang="en-GB" baseline="0" noProof="0" dirty="0" err="1" smtClean="0">
                <a:effectLst>
                  <a:outerShdw blurRad="38100" dist="38100" dir="2700000" algn="tl">
                    <a:srgbClr xmlns:mc="http://schemas.openxmlformats.org/markup-compatibility/2006" xmlns:a14="http://schemas.microsoft.com/office/drawing/2010/main" val="000000" mc:Ignorable="">
                      <a:alpha val="43137"/>
                    </a:srgbClr>
                  </a:outerShdw>
                </a:effectLst>
              </a:rPr>
              <a:t>il</a:t>
            </a:r>
            <a:r>
              <a:rPr lang="en-GB" baseline="0" noProof="0" dirty="0" smtClean="0">
                <a:effectLst>
                  <a:outerShdw blurRad="38100" dist="38100" dir="2700000" algn="tl">
                    <a:srgbClr xmlns:mc="http://schemas.openxmlformats.org/markup-compatibility/2006" xmlns:a14="http://schemas.microsoft.com/office/drawing/2010/main" val="000000" mc:Ignorable="">
                      <a:alpha val="43137"/>
                    </a:srgbClr>
                  </a:outerShdw>
                </a:effectLst>
              </a:rPr>
              <a:t> sera </a:t>
            </a:r>
            <a:r>
              <a:rPr lang="en-GB" baseline="0" noProof="0" dirty="0" err="1" smtClean="0">
                <a:effectLst>
                  <a:outerShdw blurRad="38100" dist="38100" dir="2700000" algn="tl">
                    <a:srgbClr xmlns:mc="http://schemas.openxmlformats.org/markup-compatibility/2006" xmlns:a14="http://schemas.microsoft.com/office/drawing/2010/main" val="000000" mc:Ignorable="">
                      <a:alpha val="43137"/>
                    </a:srgbClr>
                  </a:outerShdw>
                </a:effectLst>
              </a:rPr>
              <a:t>toujours</a:t>
            </a:r>
            <a:r>
              <a:rPr lang="en-GB" baseline="0" noProof="0" dirty="0" smtClean="0">
                <a:effectLst>
                  <a:outerShdw blurRad="38100" dist="38100" dir="2700000" algn="tl">
                    <a:srgbClr xmlns:mc="http://schemas.openxmlformats.org/markup-compatibility/2006" xmlns:a14="http://schemas.microsoft.com/office/drawing/2010/main" val="000000" mc:Ignorable="">
                      <a:alpha val="43137"/>
                    </a:srgbClr>
                  </a:outerShdw>
                </a:effectLst>
              </a:rPr>
              <a:t> un inconnu à qui </a:t>
            </a:r>
            <a:r>
              <a:rPr lang="en-GB" baseline="0" noProof="0" dirty="0" err="1" smtClean="0">
                <a:effectLst>
                  <a:outerShdw blurRad="38100" dist="38100" dir="2700000" algn="tl">
                    <a:srgbClr xmlns:mc="http://schemas.openxmlformats.org/markup-compatibility/2006" xmlns:a14="http://schemas.microsoft.com/office/drawing/2010/main" val="000000" mc:Ignorable="">
                      <a:alpha val="43137"/>
                    </a:srgbClr>
                  </a:outerShdw>
                </a:effectLst>
              </a:rPr>
              <a:t>vous</a:t>
            </a:r>
            <a:r>
              <a:rPr lang="en-GB" baseline="0" noProof="0" dirty="0" smtClean="0">
                <a:effectLst>
                  <a:outerShdw blurRad="38100" dist="38100" dir="2700000" algn="tl">
                    <a:srgbClr xmlns:mc="http://schemas.openxmlformats.org/markup-compatibility/2006" xmlns:a14="http://schemas.microsoft.com/office/drawing/2010/main" val="000000" mc:Ignorable="">
                      <a:alpha val="43137"/>
                    </a:srgbClr>
                  </a:outerShdw>
                </a:effectLst>
              </a:rPr>
              <a:t> ne </a:t>
            </a:r>
            <a:r>
              <a:rPr lang="en-GB" baseline="0" noProof="0" dirty="0" err="1" smtClean="0">
                <a:effectLst>
                  <a:outerShdw blurRad="38100" dist="38100" dir="2700000" algn="tl">
                    <a:srgbClr xmlns:mc="http://schemas.openxmlformats.org/markup-compatibility/2006" xmlns:a14="http://schemas.microsoft.com/office/drawing/2010/main" val="000000" mc:Ignorable="">
                      <a:alpha val="43137"/>
                    </a:srgbClr>
                  </a:outerShdw>
                </a:effectLst>
              </a:rPr>
              <a:t>devez</a:t>
            </a:r>
            <a:r>
              <a:rPr lang="en-GB" baseline="0" noProof="0" dirty="0" smtClean="0">
                <a:effectLst>
                  <a:outerShdw blurRad="38100" dist="38100" dir="2700000" algn="tl">
                    <a:srgbClr xmlns:mc="http://schemas.openxmlformats.org/markup-compatibility/2006" xmlns:a14="http://schemas.microsoft.com/office/drawing/2010/main" val="000000" mc:Ignorable="">
                      <a:alpha val="43137"/>
                    </a:srgbClr>
                  </a:outerShdw>
                </a:effectLst>
              </a:rPr>
              <a:t> </a:t>
            </a:r>
            <a:r>
              <a:rPr lang="en-GB" baseline="0" noProof="0" dirty="0" err="1" smtClean="0">
                <a:effectLst>
                  <a:outerShdw blurRad="38100" dist="38100" dir="2700000" algn="tl">
                    <a:srgbClr xmlns:mc="http://schemas.openxmlformats.org/markup-compatibility/2006" xmlns:a14="http://schemas.microsoft.com/office/drawing/2010/main" val="000000" mc:Ignorable="">
                      <a:alpha val="43137"/>
                    </a:srgbClr>
                  </a:outerShdw>
                </a:effectLst>
              </a:rPr>
              <a:t>jamais</a:t>
            </a:r>
            <a:r>
              <a:rPr lang="en-GB" baseline="0" noProof="0" dirty="0" smtClean="0">
                <a:effectLst>
                  <a:outerShdw blurRad="38100" dist="38100" dir="2700000" algn="tl">
                    <a:srgbClr xmlns:mc="http://schemas.openxmlformats.org/markup-compatibility/2006" xmlns:a14="http://schemas.microsoft.com/office/drawing/2010/main" val="000000" mc:Ignorable="">
                      <a:alpha val="43137"/>
                    </a:srgbClr>
                  </a:outerShdw>
                </a:effectLst>
              </a:rPr>
              <a:t> </a:t>
            </a:r>
            <a:r>
              <a:rPr lang="en-GB" baseline="0" noProof="0" dirty="0" err="1" smtClean="0">
                <a:effectLst>
                  <a:outerShdw blurRad="38100" dist="38100" dir="2700000" algn="tl">
                    <a:srgbClr xmlns:mc="http://schemas.openxmlformats.org/markup-compatibility/2006" xmlns:a14="http://schemas.microsoft.com/office/drawing/2010/main" val="000000" mc:Ignorable="">
                      <a:alpha val="43137"/>
                    </a:srgbClr>
                  </a:outerShdw>
                </a:effectLst>
              </a:rPr>
              <a:t>donner</a:t>
            </a:r>
            <a:r>
              <a:rPr lang="en-GB" baseline="0" noProof="0" dirty="0" smtClean="0">
                <a:effectLst>
                  <a:outerShdw blurRad="38100" dist="38100" dir="2700000" algn="tl">
                    <a:srgbClr xmlns:mc="http://schemas.openxmlformats.org/markup-compatibility/2006" xmlns:a14="http://schemas.microsoft.com/office/drawing/2010/main" val="000000" mc:Ignorable="">
                      <a:alpha val="43137"/>
                    </a:srgbClr>
                  </a:outerShdw>
                </a:effectLst>
              </a:rPr>
              <a:t> des </a:t>
            </a:r>
            <a:r>
              <a:rPr lang="en-GB" baseline="0" noProof="0" dirty="0" err="1" smtClean="0">
                <a:effectLst>
                  <a:outerShdw blurRad="38100" dist="38100" dir="2700000" algn="tl">
                    <a:srgbClr xmlns:mc="http://schemas.openxmlformats.org/markup-compatibility/2006" xmlns:a14="http://schemas.microsoft.com/office/drawing/2010/main" val="000000" mc:Ignorable="">
                      <a:alpha val="43137"/>
                    </a:srgbClr>
                  </a:outerShdw>
                </a:effectLst>
              </a:rPr>
              <a:t>informations</a:t>
            </a:r>
            <a:r>
              <a:rPr lang="en-GB" baseline="0" noProof="0" dirty="0" smtClean="0">
                <a:effectLst>
                  <a:outerShdw blurRad="38100" dist="38100" dir="2700000" algn="tl">
                    <a:srgbClr xmlns:mc="http://schemas.openxmlformats.org/markup-compatibility/2006" xmlns:a14="http://schemas.microsoft.com/office/drawing/2010/main" val="000000" mc:Ignorable="">
                      <a:alpha val="43137"/>
                    </a:srgbClr>
                  </a:outerShdw>
                </a:effectLst>
              </a:rPr>
              <a:t> </a:t>
            </a:r>
            <a:r>
              <a:rPr lang="en-GB" baseline="0" noProof="0" dirty="0" err="1" smtClean="0">
                <a:effectLst>
                  <a:outerShdw blurRad="38100" dist="38100" dir="2700000" algn="tl">
                    <a:srgbClr xmlns:mc="http://schemas.openxmlformats.org/markup-compatibility/2006" xmlns:a14="http://schemas.microsoft.com/office/drawing/2010/main" val="000000" mc:Ignorable="">
                      <a:alpha val="43137"/>
                    </a:srgbClr>
                  </a:outerShdw>
                </a:effectLst>
              </a:rPr>
              <a:t>confidentielles</a:t>
            </a:r>
            <a:r>
              <a:rPr lang="en-GB" baseline="0" noProof="0" dirty="0" smtClean="0">
                <a:effectLst>
                  <a:outerShdw blurRad="38100" dist="38100" dir="2700000" algn="tl">
                    <a:srgbClr xmlns:mc="http://schemas.openxmlformats.org/markup-compatibility/2006" xmlns:a14="http://schemas.microsoft.com/office/drawing/2010/main" val="000000" mc:Ignorable="">
                      <a:alpha val="43137"/>
                    </a:srgbClr>
                  </a:outerShdw>
                </a:effectLst>
              </a:rPr>
              <a:t> </a:t>
            </a:r>
            <a:r>
              <a:rPr lang="en-GB" baseline="0" noProof="0" dirty="0" err="1" smtClean="0">
                <a:effectLst>
                  <a:outerShdw blurRad="38100" dist="38100" dir="2700000" algn="tl">
                    <a:srgbClr xmlns:mc="http://schemas.openxmlformats.org/markup-compatibility/2006" xmlns:a14="http://schemas.microsoft.com/office/drawing/2010/main" val="000000" mc:Ignorable="">
                      <a:alpha val="43137"/>
                    </a:srgbClr>
                  </a:outerShdw>
                </a:effectLst>
              </a:rPr>
              <a:t>comme</a:t>
            </a:r>
            <a:r>
              <a:rPr lang="en-GB" baseline="0" noProof="0" dirty="0" smtClean="0">
                <a:effectLst>
                  <a:outerShdw blurRad="38100" dist="38100" dir="2700000" algn="tl">
                    <a:srgbClr xmlns:mc="http://schemas.openxmlformats.org/markup-compatibility/2006" xmlns:a14="http://schemas.microsoft.com/office/drawing/2010/main" val="000000" mc:Ignorable="">
                      <a:alpha val="43137"/>
                    </a:srgbClr>
                  </a:outerShdw>
                </a:effectLst>
              </a:rPr>
              <a:t> le </a:t>
            </a:r>
            <a:r>
              <a:rPr lang="en-GB" baseline="0" noProof="0" dirty="0" err="1" smtClean="0">
                <a:effectLst>
                  <a:outerShdw blurRad="38100" dist="38100" dir="2700000" algn="tl">
                    <a:srgbClr xmlns:mc="http://schemas.openxmlformats.org/markup-compatibility/2006" xmlns:a14="http://schemas.microsoft.com/office/drawing/2010/main" val="000000" mc:Ignorable="">
                      <a:alpha val="43137"/>
                    </a:srgbClr>
                  </a:outerShdw>
                </a:effectLst>
              </a:rPr>
              <a:t>numéro</a:t>
            </a:r>
            <a:r>
              <a:rPr lang="en-GB" baseline="0" noProof="0" dirty="0" smtClean="0">
                <a:effectLst>
                  <a:outerShdw blurRad="38100" dist="38100" dir="2700000" algn="tl">
                    <a:srgbClr xmlns:mc="http://schemas.openxmlformats.org/markup-compatibility/2006" xmlns:a14="http://schemas.microsoft.com/office/drawing/2010/main" val="000000" mc:Ignorable="">
                      <a:alpha val="43137"/>
                    </a:srgbClr>
                  </a:outerShdw>
                </a:effectLst>
              </a:rPr>
              <a:t> de </a:t>
            </a:r>
            <a:r>
              <a:rPr lang="en-GB" baseline="0" noProof="0" dirty="0" err="1" smtClean="0">
                <a:effectLst>
                  <a:outerShdw blurRad="38100" dist="38100" dir="2700000" algn="tl">
                    <a:srgbClr xmlns:mc="http://schemas.openxmlformats.org/markup-compatibility/2006" xmlns:a14="http://schemas.microsoft.com/office/drawing/2010/main" val="000000" mc:Ignorable="">
                      <a:alpha val="43137"/>
                    </a:srgbClr>
                  </a:outerShdw>
                </a:effectLst>
              </a:rPr>
              <a:t>téléphone</a:t>
            </a:r>
            <a:r>
              <a:rPr lang="en-GB" baseline="0" noProof="0" dirty="0" smtClean="0">
                <a:effectLst>
                  <a:outerShdw blurRad="38100" dist="38100" dir="2700000" algn="tl">
                    <a:srgbClr xmlns:mc="http://schemas.openxmlformats.org/markup-compatibility/2006" xmlns:a14="http://schemas.microsoft.com/office/drawing/2010/main" val="000000" mc:Ignorable="">
                      <a:alpha val="43137"/>
                    </a:srgbClr>
                  </a:outerShdw>
                </a:effectLst>
              </a:rPr>
              <a:t>, </a:t>
            </a:r>
            <a:r>
              <a:rPr lang="en-GB" baseline="0" noProof="0" dirty="0" err="1" smtClean="0">
                <a:effectLst>
                  <a:outerShdw blurRad="38100" dist="38100" dir="2700000" algn="tl">
                    <a:srgbClr xmlns:mc="http://schemas.openxmlformats.org/markup-compatibility/2006" xmlns:a14="http://schemas.microsoft.com/office/drawing/2010/main" val="000000" mc:Ignorable="">
                      <a:alpha val="43137"/>
                    </a:srgbClr>
                  </a:outerShdw>
                </a:effectLst>
              </a:rPr>
              <a:t>votre</a:t>
            </a:r>
            <a:r>
              <a:rPr lang="en-GB" baseline="0" noProof="0" dirty="0" smtClean="0">
                <a:effectLst>
                  <a:outerShdw blurRad="38100" dist="38100" dir="2700000" algn="tl">
                    <a:srgbClr xmlns:mc="http://schemas.openxmlformats.org/markup-compatibility/2006" xmlns:a14="http://schemas.microsoft.com/office/drawing/2010/main" val="000000" mc:Ignorable="">
                      <a:alpha val="43137"/>
                    </a:srgbClr>
                  </a:outerShdw>
                </a:effectLst>
              </a:rPr>
              <a:t> </a:t>
            </a:r>
            <a:r>
              <a:rPr lang="en-GB" baseline="0" noProof="0" dirty="0" err="1" smtClean="0">
                <a:effectLst>
                  <a:outerShdw blurRad="38100" dist="38100" dir="2700000" algn="tl">
                    <a:srgbClr xmlns:mc="http://schemas.openxmlformats.org/markup-compatibility/2006" xmlns:a14="http://schemas.microsoft.com/office/drawing/2010/main" val="000000" mc:Ignorable="">
                      <a:alpha val="43137"/>
                    </a:srgbClr>
                  </a:outerShdw>
                </a:effectLst>
              </a:rPr>
              <a:t>adresse</a:t>
            </a:r>
            <a:r>
              <a:rPr lang="en-GB" baseline="0" noProof="0" dirty="0" smtClean="0">
                <a:effectLst>
                  <a:outerShdw blurRad="38100" dist="38100" dir="2700000" algn="tl">
                    <a:srgbClr xmlns:mc="http://schemas.openxmlformats.org/markup-compatibility/2006" xmlns:a14="http://schemas.microsoft.com/office/drawing/2010/main" val="000000" mc:Ignorable="">
                      <a:alpha val="43137"/>
                    </a:srgbClr>
                  </a:outerShdw>
                </a:effectLst>
              </a:rPr>
              <a:t> </a:t>
            </a:r>
            <a:r>
              <a:rPr lang="en-GB" baseline="0" noProof="0" dirty="0" err="1" smtClean="0">
                <a:effectLst>
                  <a:outerShdw blurRad="38100" dist="38100" dir="2700000" algn="tl">
                    <a:srgbClr xmlns:mc="http://schemas.openxmlformats.org/markup-compatibility/2006" xmlns:a14="http://schemas.microsoft.com/office/drawing/2010/main" val="000000" mc:Ignorable="">
                      <a:alpha val="43137"/>
                    </a:srgbClr>
                  </a:outerShdw>
                </a:effectLst>
              </a:rPr>
              <a:t>ou</a:t>
            </a:r>
            <a:r>
              <a:rPr lang="en-GB" baseline="0" noProof="0" dirty="0" smtClean="0">
                <a:effectLst>
                  <a:outerShdw blurRad="38100" dist="38100" dir="2700000" algn="tl">
                    <a:srgbClr xmlns:mc="http://schemas.openxmlformats.org/markup-compatibility/2006" xmlns:a14="http://schemas.microsoft.com/office/drawing/2010/main" val="000000" mc:Ignorable="">
                      <a:alpha val="43137"/>
                    </a:srgbClr>
                  </a:outerShdw>
                </a:effectLst>
              </a:rPr>
              <a:t> des photos. </a:t>
            </a:r>
          </a:p>
          <a:p>
            <a:pPr fontAlgn="auto">
              <a:lnSpc>
                <a:spcPct val="150000"/>
              </a:lnSpc>
              <a:spcBef>
                <a:spcPts val="0"/>
              </a:spcBef>
              <a:spcAft>
                <a:spcPts val="0"/>
              </a:spcAft>
              <a:defRPr/>
            </a:pPr>
            <a:r>
              <a:rPr lang="en-GB" sz="1200" kern="1200" dirty="0" smtClean="0">
                <a:solidFill>
                  <a:schemeClr val="tx1"/>
                </a:solidFill>
                <a:latin typeface="+mn-lt"/>
                <a:ea typeface="+mn-ea"/>
                <a:cs typeface="+mn-cs"/>
              </a:rPr>
              <a:t>Ne </a:t>
            </a:r>
            <a:r>
              <a:rPr lang="en-GB" sz="1200" kern="1200" dirty="0" err="1" smtClean="0">
                <a:solidFill>
                  <a:schemeClr val="tx1"/>
                </a:solidFill>
                <a:latin typeface="+mn-lt"/>
                <a:ea typeface="+mn-ea"/>
                <a:cs typeface="+mn-cs"/>
              </a:rPr>
              <a:t>rencontrez</a:t>
            </a:r>
            <a:r>
              <a:rPr lang="en-GB" sz="1200" kern="1200" baseline="0" dirty="0" smtClean="0">
                <a:solidFill>
                  <a:schemeClr val="tx1"/>
                </a:solidFill>
                <a:latin typeface="+mn-lt"/>
                <a:ea typeface="+mn-ea"/>
                <a:cs typeface="+mn-cs"/>
              </a:rPr>
              <a:t> </a:t>
            </a:r>
            <a:r>
              <a:rPr lang="en-GB" sz="1200" kern="1200" baseline="0" dirty="0" err="1" smtClean="0">
                <a:solidFill>
                  <a:schemeClr val="tx1"/>
                </a:solidFill>
                <a:latin typeface="+mn-lt"/>
                <a:ea typeface="+mn-ea"/>
                <a:cs typeface="+mn-cs"/>
              </a:rPr>
              <a:t>personne</a:t>
            </a:r>
            <a:r>
              <a:rPr lang="en-GB" sz="1200" kern="1200" baseline="0" dirty="0" smtClean="0">
                <a:solidFill>
                  <a:schemeClr val="tx1"/>
                </a:solidFill>
                <a:latin typeface="+mn-lt"/>
                <a:ea typeface="+mn-ea"/>
                <a:cs typeface="+mn-cs"/>
              </a:rPr>
              <a:t> </a:t>
            </a:r>
            <a:r>
              <a:rPr lang="en-GB" sz="1200" kern="1200" baseline="0" dirty="0" err="1" smtClean="0">
                <a:solidFill>
                  <a:schemeClr val="tx1"/>
                </a:solidFill>
                <a:latin typeface="+mn-lt"/>
                <a:ea typeface="+mn-ea"/>
                <a:cs typeface="+mn-cs"/>
              </a:rPr>
              <a:t>que</a:t>
            </a:r>
            <a:r>
              <a:rPr lang="en-GB" sz="1200" kern="1200" baseline="0" dirty="0" smtClean="0">
                <a:solidFill>
                  <a:schemeClr val="tx1"/>
                </a:solidFill>
                <a:latin typeface="+mn-lt"/>
                <a:ea typeface="+mn-ea"/>
                <a:cs typeface="+mn-cs"/>
              </a:rPr>
              <a:t> </a:t>
            </a:r>
            <a:r>
              <a:rPr lang="en-GB" sz="1200" kern="1200" baseline="0" dirty="0" err="1" smtClean="0">
                <a:solidFill>
                  <a:schemeClr val="tx1"/>
                </a:solidFill>
                <a:latin typeface="+mn-lt"/>
                <a:ea typeface="+mn-ea"/>
                <a:cs typeface="+mn-cs"/>
              </a:rPr>
              <a:t>vous</a:t>
            </a:r>
            <a:r>
              <a:rPr lang="en-GB" sz="1200" kern="1200" baseline="0" dirty="0" smtClean="0">
                <a:solidFill>
                  <a:schemeClr val="tx1"/>
                </a:solidFill>
                <a:latin typeface="+mn-lt"/>
                <a:ea typeface="+mn-ea"/>
                <a:cs typeface="+mn-cs"/>
              </a:rPr>
              <a:t> </a:t>
            </a:r>
            <a:r>
              <a:rPr lang="en-GB" sz="1200" kern="1200" baseline="0" dirty="0" err="1" smtClean="0">
                <a:solidFill>
                  <a:schemeClr val="tx1"/>
                </a:solidFill>
                <a:latin typeface="+mn-lt"/>
                <a:ea typeface="+mn-ea"/>
                <a:cs typeface="+mn-cs"/>
              </a:rPr>
              <a:t>avez</a:t>
            </a:r>
            <a:r>
              <a:rPr lang="en-GB" sz="1200" kern="1200" baseline="0" dirty="0" smtClean="0">
                <a:solidFill>
                  <a:schemeClr val="tx1"/>
                </a:solidFill>
                <a:latin typeface="+mn-lt"/>
                <a:ea typeface="+mn-ea"/>
                <a:cs typeface="+mn-cs"/>
              </a:rPr>
              <a:t> </a:t>
            </a:r>
            <a:r>
              <a:rPr lang="en-GB" sz="1200" kern="1200" baseline="0" dirty="0" err="1" smtClean="0">
                <a:solidFill>
                  <a:schemeClr val="tx1"/>
                </a:solidFill>
                <a:latin typeface="+mn-lt"/>
                <a:ea typeface="+mn-ea"/>
                <a:cs typeface="+mn-cs"/>
              </a:rPr>
              <a:t>connu</a:t>
            </a:r>
            <a:r>
              <a:rPr lang="en-GB" sz="1200" kern="1200" baseline="0" dirty="0" smtClean="0">
                <a:solidFill>
                  <a:schemeClr val="tx1"/>
                </a:solidFill>
                <a:latin typeface="+mn-lt"/>
                <a:ea typeface="+mn-ea"/>
                <a:cs typeface="+mn-cs"/>
              </a:rPr>
              <a:t> par le chat. Si </a:t>
            </a:r>
            <a:r>
              <a:rPr lang="en-GB" sz="1200" kern="1200" baseline="0" dirty="0" err="1" smtClean="0">
                <a:solidFill>
                  <a:schemeClr val="tx1"/>
                </a:solidFill>
                <a:latin typeface="+mn-lt"/>
                <a:ea typeface="+mn-ea"/>
                <a:cs typeface="+mn-cs"/>
              </a:rPr>
              <a:t>vous</a:t>
            </a:r>
            <a:r>
              <a:rPr lang="en-GB" sz="1200" kern="1200" baseline="0" dirty="0" smtClean="0">
                <a:solidFill>
                  <a:schemeClr val="tx1"/>
                </a:solidFill>
                <a:latin typeface="+mn-lt"/>
                <a:ea typeface="+mn-ea"/>
                <a:cs typeface="+mn-cs"/>
              </a:rPr>
              <a:t> </a:t>
            </a:r>
            <a:r>
              <a:rPr lang="en-GB" sz="1200" kern="1200" baseline="0" dirty="0" err="1" smtClean="0">
                <a:solidFill>
                  <a:schemeClr val="tx1"/>
                </a:solidFill>
                <a:latin typeface="+mn-lt"/>
                <a:ea typeface="+mn-ea"/>
                <a:cs typeface="+mn-cs"/>
              </a:rPr>
              <a:t>souhaitez</a:t>
            </a:r>
            <a:r>
              <a:rPr lang="en-GB" sz="1200" kern="1200" baseline="0" dirty="0" smtClean="0">
                <a:solidFill>
                  <a:schemeClr val="tx1"/>
                </a:solidFill>
                <a:latin typeface="+mn-lt"/>
                <a:ea typeface="+mn-ea"/>
                <a:cs typeface="+mn-cs"/>
              </a:rPr>
              <a:t> </a:t>
            </a:r>
            <a:r>
              <a:rPr lang="en-GB" sz="1200" kern="1200" baseline="0" dirty="0" err="1" smtClean="0">
                <a:solidFill>
                  <a:schemeClr val="tx1"/>
                </a:solidFill>
                <a:latin typeface="+mn-lt"/>
                <a:ea typeface="+mn-ea"/>
                <a:cs typeface="+mn-cs"/>
              </a:rPr>
              <a:t>rencontrer</a:t>
            </a:r>
            <a:r>
              <a:rPr lang="en-GB" sz="1200" kern="1200" baseline="0" dirty="0" smtClean="0">
                <a:solidFill>
                  <a:schemeClr val="tx1"/>
                </a:solidFill>
                <a:latin typeface="+mn-lt"/>
                <a:ea typeface="+mn-ea"/>
                <a:cs typeface="+mn-cs"/>
              </a:rPr>
              <a:t> un </a:t>
            </a:r>
            <a:r>
              <a:rPr lang="en-GB" sz="1200" kern="1200" baseline="0" dirty="0" err="1" smtClean="0">
                <a:solidFill>
                  <a:schemeClr val="tx1"/>
                </a:solidFill>
                <a:latin typeface="+mn-lt"/>
                <a:ea typeface="+mn-ea"/>
                <a:cs typeface="+mn-cs"/>
              </a:rPr>
              <a:t>ami</a:t>
            </a:r>
            <a:r>
              <a:rPr lang="en-GB" sz="1200" kern="1200" baseline="0" dirty="0" smtClean="0">
                <a:solidFill>
                  <a:schemeClr val="tx1"/>
                </a:solidFill>
                <a:latin typeface="+mn-lt"/>
                <a:ea typeface="+mn-ea"/>
                <a:cs typeface="+mn-cs"/>
              </a:rPr>
              <a:t> </a:t>
            </a:r>
            <a:r>
              <a:rPr lang="en-GB" sz="1200" kern="1200" baseline="0" dirty="0" err="1" smtClean="0">
                <a:solidFill>
                  <a:schemeClr val="tx1"/>
                </a:solidFill>
                <a:latin typeface="+mn-lt"/>
                <a:ea typeface="+mn-ea"/>
                <a:cs typeface="+mn-cs"/>
              </a:rPr>
              <a:t>virtuel</a:t>
            </a:r>
            <a:r>
              <a:rPr lang="en-GB" sz="1200" kern="1200" baseline="0" dirty="0" smtClean="0">
                <a:solidFill>
                  <a:schemeClr val="tx1"/>
                </a:solidFill>
                <a:latin typeface="+mn-lt"/>
                <a:ea typeface="+mn-ea"/>
                <a:cs typeface="+mn-cs"/>
              </a:rPr>
              <a:t>, </a:t>
            </a:r>
            <a:r>
              <a:rPr lang="en-GB" sz="1200" kern="1200" baseline="0" dirty="0" err="1" smtClean="0">
                <a:solidFill>
                  <a:schemeClr val="tx1"/>
                </a:solidFill>
                <a:latin typeface="+mn-lt"/>
                <a:ea typeface="+mn-ea"/>
                <a:cs typeface="+mn-cs"/>
              </a:rPr>
              <a:t>demandez</a:t>
            </a:r>
            <a:r>
              <a:rPr lang="en-GB" sz="1200" kern="1200" baseline="0" dirty="0" smtClean="0">
                <a:solidFill>
                  <a:schemeClr val="tx1"/>
                </a:solidFill>
                <a:latin typeface="+mn-lt"/>
                <a:ea typeface="+mn-ea"/>
                <a:cs typeface="+mn-cs"/>
              </a:rPr>
              <a:t> à </a:t>
            </a:r>
            <a:r>
              <a:rPr lang="en-GB" sz="1200" kern="1200" baseline="0" dirty="0" err="1" smtClean="0">
                <a:solidFill>
                  <a:schemeClr val="tx1"/>
                </a:solidFill>
                <a:latin typeface="+mn-lt"/>
                <a:ea typeface="+mn-ea"/>
                <a:cs typeface="+mn-cs"/>
              </a:rPr>
              <a:t>vos</a:t>
            </a:r>
            <a:r>
              <a:rPr lang="en-GB" sz="1200" kern="1200" baseline="0" dirty="0" smtClean="0">
                <a:solidFill>
                  <a:schemeClr val="tx1"/>
                </a:solidFill>
                <a:latin typeface="+mn-lt"/>
                <a:ea typeface="+mn-ea"/>
                <a:cs typeface="+mn-cs"/>
              </a:rPr>
              <a:t> parents de </a:t>
            </a:r>
            <a:r>
              <a:rPr lang="en-GB" sz="1200" kern="1200" baseline="0" dirty="0" err="1" smtClean="0">
                <a:solidFill>
                  <a:schemeClr val="tx1"/>
                </a:solidFill>
                <a:latin typeface="+mn-lt"/>
                <a:ea typeface="+mn-ea"/>
                <a:cs typeface="+mn-cs"/>
              </a:rPr>
              <a:t>vous</a:t>
            </a:r>
            <a:r>
              <a:rPr lang="en-GB" sz="1200" kern="1200" baseline="0" dirty="0" smtClean="0">
                <a:solidFill>
                  <a:schemeClr val="tx1"/>
                </a:solidFill>
                <a:latin typeface="+mn-lt"/>
                <a:ea typeface="+mn-ea"/>
                <a:cs typeface="+mn-cs"/>
              </a:rPr>
              <a:t> </a:t>
            </a:r>
            <a:r>
              <a:rPr lang="en-GB" sz="1200" kern="1200" baseline="0" dirty="0" err="1" smtClean="0">
                <a:solidFill>
                  <a:schemeClr val="tx1"/>
                </a:solidFill>
                <a:latin typeface="+mn-lt"/>
                <a:ea typeface="+mn-ea"/>
                <a:cs typeface="+mn-cs"/>
              </a:rPr>
              <a:t>accompagner</a:t>
            </a:r>
            <a:r>
              <a:rPr lang="en-GB" sz="1200" kern="1200" baseline="0" dirty="0" smtClean="0">
                <a:solidFill>
                  <a:schemeClr val="tx1"/>
                </a:solidFill>
                <a:latin typeface="+mn-lt"/>
                <a:ea typeface="+mn-ea"/>
                <a:cs typeface="+mn-cs"/>
              </a:rPr>
              <a:t>. </a:t>
            </a:r>
            <a:endParaRPr lang="en-GB" baseline="0" noProof="0" dirty="0" smtClean="0">
              <a:effectLst>
                <a:outerShdw blurRad="38100" dist="38100" dir="2700000" algn="tl">
                  <a:srgbClr xmlns:mc="http://schemas.openxmlformats.org/markup-compatibility/2006" xmlns:a14="http://schemas.microsoft.com/office/drawing/2010/main" val="000000" mc:Ignorable="">
                    <a:alpha val="43137"/>
                  </a:srgbClr>
                </a:outerShdw>
              </a:effectLst>
            </a:endParaRPr>
          </a:p>
          <a:p>
            <a:pPr fontAlgn="auto">
              <a:lnSpc>
                <a:spcPct val="150000"/>
              </a:lnSpc>
              <a:spcBef>
                <a:spcPts val="0"/>
              </a:spcBef>
              <a:spcAft>
                <a:spcPts val="0"/>
              </a:spcAft>
              <a:defRPr/>
            </a:pPr>
            <a:endParaRPr lang="en-GB" sz="1200" kern="1200" baseline="0" noProof="0" dirty="0" smtClean="0">
              <a:solidFill>
                <a:schemeClr val="tx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mn-lt"/>
              <a:ea typeface="+mn-ea"/>
              <a:cs typeface="+mn-cs"/>
            </a:endParaRPr>
          </a:p>
          <a:p>
            <a:pPr fontAlgn="auto">
              <a:lnSpc>
                <a:spcPct val="150000"/>
              </a:lnSpc>
              <a:spcBef>
                <a:spcPts val="0"/>
              </a:spcBef>
              <a:spcAft>
                <a:spcPts val="0"/>
              </a:spcAft>
              <a:defRPr/>
            </a:pPr>
            <a:r>
              <a:rPr lang="en-GB" sz="1200" kern="1200" noProof="0" dirty="0" smtClean="0">
                <a:solidFill>
                  <a:schemeClr val="tx1"/>
                </a:solidFill>
                <a:latin typeface="+mn-lt"/>
                <a:ea typeface="+mn-ea"/>
                <a:cs typeface="+mn-cs"/>
              </a:rPr>
              <a:t>Ne laissez </a:t>
            </a:r>
            <a:r>
              <a:rPr lang="en-GB" sz="1200" kern="1200" noProof="0" dirty="0" err="1" smtClean="0">
                <a:solidFill>
                  <a:schemeClr val="tx1"/>
                </a:solidFill>
                <a:latin typeface="+mn-lt"/>
                <a:ea typeface="+mn-ea"/>
                <a:cs typeface="+mn-cs"/>
              </a:rPr>
              <a:t>personne</a:t>
            </a:r>
            <a:r>
              <a:rPr lang="en-GB" sz="1200" kern="1200" noProof="0" dirty="0" smtClean="0">
                <a:solidFill>
                  <a:schemeClr val="tx1"/>
                </a:solidFill>
                <a:latin typeface="+mn-lt"/>
                <a:ea typeface="+mn-ea"/>
                <a:cs typeface="+mn-cs"/>
              </a:rPr>
              <a:t> </a:t>
            </a:r>
            <a:r>
              <a:rPr lang="en-GB" sz="1200" kern="1200" noProof="0" dirty="0" err="1" smtClean="0">
                <a:solidFill>
                  <a:schemeClr val="tx1"/>
                </a:solidFill>
                <a:latin typeface="+mn-lt"/>
                <a:ea typeface="+mn-ea"/>
                <a:cs typeface="+mn-cs"/>
              </a:rPr>
              <a:t>vous</a:t>
            </a:r>
            <a:r>
              <a:rPr lang="en-GB" sz="1200" kern="1200" baseline="0" noProof="0" dirty="0" smtClean="0">
                <a:solidFill>
                  <a:schemeClr val="tx1"/>
                </a:solidFill>
                <a:latin typeface="+mn-lt"/>
                <a:ea typeface="+mn-ea"/>
                <a:cs typeface="+mn-cs"/>
              </a:rPr>
              <a:t> </a:t>
            </a:r>
            <a:r>
              <a:rPr lang="en-GB" sz="1200" kern="1200" baseline="0" noProof="0" dirty="0" err="1" smtClean="0">
                <a:solidFill>
                  <a:schemeClr val="tx1"/>
                </a:solidFill>
                <a:latin typeface="+mn-lt"/>
                <a:ea typeface="+mn-ea"/>
                <a:cs typeface="+mn-cs"/>
              </a:rPr>
              <a:t>mettre</a:t>
            </a:r>
            <a:r>
              <a:rPr lang="en-GB" sz="1200" kern="1200" baseline="0" noProof="0" dirty="0" smtClean="0">
                <a:solidFill>
                  <a:schemeClr val="tx1"/>
                </a:solidFill>
                <a:latin typeface="+mn-lt"/>
                <a:ea typeface="+mn-ea"/>
                <a:cs typeface="+mn-cs"/>
              </a:rPr>
              <a:t> </a:t>
            </a:r>
            <a:r>
              <a:rPr lang="en-GB" sz="1200" kern="1200" baseline="0" noProof="0" dirty="0" err="1" smtClean="0">
                <a:solidFill>
                  <a:schemeClr val="tx1"/>
                </a:solidFill>
                <a:latin typeface="+mn-lt"/>
                <a:ea typeface="+mn-ea"/>
                <a:cs typeface="+mn-cs"/>
              </a:rPr>
              <a:t>sous</a:t>
            </a:r>
            <a:r>
              <a:rPr lang="en-GB" sz="1200" kern="1200" baseline="0" noProof="0" dirty="0" smtClean="0">
                <a:solidFill>
                  <a:schemeClr val="tx1"/>
                </a:solidFill>
                <a:latin typeface="+mn-lt"/>
                <a:ea typeface="+mn-ea"/>
                <a:cs typeface="+mn-cs"/>
              </a:rPr>
              <a:t> </a:t>
            </a:r>
            <a:r>
              <a:rPr lang="en-GB" sz="1200" kern="1200" baseline="0" noProof="0" dirty="0" err="1" smtClean="0">
                <a:solidFill>
                  <a:schemeClr val="tx1"/>
                </a:solidFill>
                <a:latin typeface="+mn-lt"/>
                <a:ea typeface="+mn-ea"/>
                <a:cs typeface="+mn-cs"/>
              </a:rPr>
              <a:t>pression</a:t>
            </a:r>
            <a:r>
              <a:rPr lang="en-GB" sz="1200" kern="1200" baseline="0" noProof="0" dirty="0" smtClean="0">
                <a:solidFill>
                  <a:schemeClr val="tx1"/>
                </a:solidFill>
                <a:latin typeface="+mn-lt"/>
                <a:ea typeface="+mn-ea"/>
                <a:cs typeface="+mn-cs"/>
              </a:rPr>
              <a:t>. </a:t>
            </a:r>
            <a:r>
              <a:rPr lang="en-GB" sz="1200" kern="1200" baseline="0" noProof="0" dirty="0" err="1" smtClean="0">
                <a:solidFill>
                  <a:schemeClr val="tx1"/>
                </a:solidFill>
                <a:latin typeface="+mn-lt"/>
                <a:ea typeface="+mn-ea"/>
                <a:cs typeface="+mn-cs"/>
              </a:rPr>
              <a:t>Vous</a:t>
            </a:r>
            <a:r>
              <a:rPr lang="en-GB" sz="1200" kern="1200" baseline="0" noProof="0" dirty="0" smtClean="0">
                <a:solidFill>
                  <a:schemeClr val="tx1"/>
                </a:solidFill>
                <a:latin typeface="+mn-lt"/>
                <a:ea typeface="+mn-ea"/>
                <a:cs typeface="+mn-cs"/>
              </a:rPr>
              <a:t> </a:t>
            </a:r>
            <a:r>
              <a:rPr lang="en-GB" sz="1200" kern="1200" baseline="0" noProof="0" dirty="0" err="1" smtClean="0">
                <a:solidFill>
                  <a:schemeClr val="tx1"/>
                </a:solidFill>
                <a:latin typeface="+mn-lt"/>
                <a:ea typeface="+mn-ea"/>
                <a:cs typeface="+mn-cs"/>
              </a:rPr>
              <a:t>pouvez</a:t>
            </a:r>
            <a:r>
              <a:rPr lang="en-GB" sz="1200" kern="1200" baseline="0" noProof="0" dirty="0" smtClean="0">
                <a:solidFill>
                  <a:schemeClr val="tx1"/>
                </a:solidFill>
                <a:latin typeface="+mn-lt"/>
                <a:ea typeface="+mn-ea"/>
                <a:cs typeface="+mn-cs"/>
              </a:rPr>
              <a:t> </a:t>
            </a:r>
            <a:r>
              <a:rPr lang="en-GB" sz="1200" kern="1200" baseline="0" noProof="0" dirty="0" err="1" smtClean="0">
                <a:solidFill>
                  <a:schemeClr val="tx1"/>
                </a:solidFill>
                <a:latin typeface="+mn-lt"/>
                <a:ea typeface="+mn-ea"/>
                <a:cs typeface="+mn-cs"/>
              </a:rPr>
              <a:t>toujours</a:t>
            </a:r>
            <a:r>
              <a:rPr lang="en-GB" sz="1200" kern="1200" baseline="0" noProof="0" dirty="0" smtClean="0">
                <a:solidFill>
                  <a:schemeClr val="tx1"/>
                </a:solidFill>
                <a:latin typeface="+mn-lt"/>
                <a:ea typeface="+mn-ea"/>
                <a:cs typeface="+mn-cs"/>
              </a:rPr>
              <a:t> </a:t>
            </a:r>
            <a:r>
              <a:rPr lang="en-GB" sz="1200" kern="1200" baseline="0" noProof="0" dirty="0" err="1" smtClean="0">
                <a:solidFill>
                  <a:schemeClr val="tx1"/>
                </a:solidFill>
                <a:latin typeface="+mn-lt"/>
                <a:ea typeface="+mn-ea"/>
                <a:cs typeface="+mn-cs"/>
              </a:rPr>
              <a:t>utiliser</a:t>
            </a:r>
            <a:r>
              <a:rPr lang="en-GB" sz="1200" kern="1200" baseline="0" noProof="0" dirty="0" smtClean="0">
                <a:solidFill>
                  <a:schemeClr val="tx1"/>
                </a:solidFill>
                <a:latin typeface="+mn-lt"/>
                <a:ea typeface="+mn-ea"/>
                <a:cs typeface="+mn-cs"/>
              </a:rPr>
              <a:t> la webcam </a:t>
            </a:r>
            <a:r>
              <a:rPr lang="en-GB" sz="1200" kern="1200" baseline="0" noProof="0" dirty="0" err="1" smtClean="0">
                <a:solidFill>
                  <a:schemeClr val="tx1"/>
                </a:solidFill>
                <a:latin typeface="+mn-lt"/>
                <a:ea typeface="+mn-ea"/>
                <a:cs typeface="+mn-cs"/>
              </a:rPr>
              <a:t>comme</a:t>
            </a:r>
            <a:r>
              <a:rPr lang="en-GB" sz="1200" kern="1200" baseline="0" noProof="0" dirty="0" smtClean="0">
                <a:solidFill>
                  <a:schemeClr val="tx1"/>
                </a:solidFill>
                <a:latin typeface="+mn-lt"/>
                <a:ea typeface="+mn-ea"/>
                <a:cs typeface="+mn-cs"/>
              </a:rPr>
              <a:t> </a:t>
            </a:r>
            <a:r>
              <a:rPr lang="en-GB" sz="1200" kern="1200" baseline="0" noProof="0" dirty="0" err="1" smtClean="0">
                <a:solidFill>
                  <a:schemeClr val="tx1"/>
                </a:solidFill>
                <a:latin typeface="+mn-lt"/>
                <a:ea typeface="+mn-ea"/>
                <a:cs typeface="+mn-cs"/>
              </a:rPr>
              <a:t>une</a:t>
            </a:r>
            <a:r>
              <a:rPr lang="en-GB" sz="1200" kern="1200" baseline="0" noProof="0" dirty="0" smtClean="0">
                <a:solidFill>
                  <a:schemeClr val="tx1"/>
                </a:solidFill>
                <a:latin typeface="+mn-lt"/>
                <a:ea typeface="+mn-ea"/>
                <a:cs typeface="+mn-cs"/>
              </a:rPr>
              <a:t> </a:t>
            </a:r>
            <a:r>
              <a:rPr lang="en-GB" sz="1200" kern="1200" baseline="0" noProof="0" dirty="0" err="1" smtClean="0">
                <a:solidFill>
                  <a:schemeClr val="tx1"/>
                </a:solidFill>
                <a:latin typeface="+mn-lt"/>
                <a:ea typeface="+mn-ea"/>
                <a:cs typeface="+mn-cs"/>
              </a:rPr>
              <a:t>forme</a:t>
            </a:r>
            <a:r>
              <a:rPr lang="en-GB" sz="1200" kern="1200" baseline="0" noProof="0" dirty="0" smtClean="0">
                <a:solidFill>
                  <a:schemeClr val="tx1"/>
                </a:solidFill>
                <a:latin typeface="+mn-lt"/>
                <a:ea typeface="+mn-ea"/>
                <a:cs typeface="+mn-cs"/>
              </a:rPr>
              <a:t> de </a:t>
            </a:r>
            <a:r>
              <a:rPr lang="en-GB" sz="1200" kern="1200" baseline="0" noProof="0" dirty="0" err="1" smtClean="0">
                <a:solidFill>
                  <a:schemeClr val="tx1"/>
                </a:solidFill>
                <a:latin typeface="+mn-lt"/>
                <a:ea typeface="+mn-ea"/>
                <a:cs typeface="+mn-cs"/>
              </a:rPr>
              <a:t>contrôle</a:t>
            </a:r>
            <a:r>
              <a:rPr lang="en-GB" sz="1200" kern="1200" baseline="0" noProof="0" dirty="0" smtClean="0">
                <a:solidFill>
                  <a:schemeClr val="tx1"/>
                </a:solidFill>
                <a:latin typeface="+mn-lt"/>
                <a:ea typeface="+mn-ea"/>
                <a:cs typeface="+mn-cs"/>
              </a:rPr>
              <a:t> (</a:t>
            </a:r>
            <a:r>
              <a:rPr lang="en-GB" sz="1200" kern="1200" baseline="0" noProof="0" dirty="0" err="1" smtClean="0">
                <a:solidFill>
                  <a:schemeClr val="tx1"/>
                </a:solidFill>
                <a:latin typeface="+mn-lt"/>
                <a:ea typeface="+mn-ea"/>
                <a:cs typeface="+mn-cs"/>
              </a:rPr>
              <a:t>si</a:t>
            </a:r>
            <a:r>
              <a:rPr lang="en-GB" sz="1200" kern="1200" baseline="0" noProof="0" dirty="0" smtClean="0">
                <a:solidFill>
                  <a:schemeClr val="tx1"/>
                </a:solidFill>
                <a:latin typeface="+mn-lt"/>
                <a:ea typeface="+mn-ea"/>
                <a:cs typeface="+mn-cs"/>
              </a:rPr>
              <a:t> </a:t>
            </a:r>
            <a:r>
              <a:rPr lang="en-GB" sz="1200" kern="1200" baseline="0" noProof="0" dirty="0" err="1" smtClean="0">
                <a:solidFill>
                  <a:schemeClr val="tx1"/>
                </a:solidFill>
                <a:latin typeface="+mn-lt"/>
                <a:ea typeface="+mn-ea"/>
                <a:cs typeface="+mn-cs"/>
              </a:rPr>
              <a:t>vous</a:t>
            </a:r>
            <a:r>
              <a:rPr lang="en-GB" sz="1200" kern="1200" baseline="0" noProof="0" dirty="0" smtClean="0">
                <a:solidFill>
                  <a:schemeClr val="tx1"/>
                </a:solidFill>
                <a:latin typeface="+mn-lt"/>
                <a:ea typeface="+mn-ea"/>
                <a:cs typeface="+mn-cs"/>
              </a:rPr>
              <a:t> </a:t>
            </a:r>
            <a:r>
              <a:rPr lang="en-GB" sz="1200" kern="1200" baseline="0" noProof="0" dirty="0" err="1" smtClean="0">
                <a:solidFill>
                  <a:schemeClr val="tx1"/>
                </a:solidFill>
                <a:latin typeface="+mn-lt"/>
                <a:ea typeface="+mn-ea"/>
                <a:cs typeface="+mn-cs"/>
              </a:rPr>
              <a:t>rencontrez</a:t>
            </a:r>
            <a:r>
              <a:rPr lang="en-GB" sz="1200" kern="1200" baseline="0" noProof="0" dirty="0" smtClean="0">
                <a:solidFill>
                  <a:schemeClr val="tx1"/>
                </a:solidFill>
                <a:latin typeface="+mn-lt"/>
                <a:ea typeface="+mn-ea"/>
                <a:cs typeface="+mn-cs"/>
              </a:rPr>
              <a:t> </a:t>
            </a:r>
            <a:r>
              <a:rPr lang="en-GB" sz="1200" kern="1200" baseline="0" noProof="0" dirty="0" err="1" smtClean="0">
                <a:solidFill>
                  <a:schemeClr val="tx1"/>
                </a:solidFill>
                <a:latin typeface="+mn-lt"/>
                <a:ea typeface="+mn-ea"/>
                <a:cs typeface="+mn-cs"/>
              </a:rPr>
              <a:t>quelqu’un</a:t>
            </a:r>
            <a:r>
              <a:rPr lang="en-GB" sz="1200" kern="1200" baseline="0" noProof="0" dirty="0" smtClean="0">
                <a:solidFill>
                  <a:schemeClr val="tx1"/>
                </a:solidFill>
                <a:latin typeface="+mn-lt"/>
                <a:ea typeface="+mn-ea"/>
                <a:cs typeface="+mn-cs"/>
              </a:rPr>
              <a:t> qui a </a:t>
            </a:r>
            <a:r>
              <a:rPr lang="en-GB" sz="1200" kern="1200" baseline="0" noProof="0" dirty="0" err="1" smtClean="0">
                <a:solidFill>
                  <a:schemeClr val="tx1"/>
                </a:solidFill>
                <a:latin typeface="+mn-lt"/>
                <a:ea typeface="+mn-ea"/>
                <a:cs typeface="+mn-cs"/>
              </a:rPr>
              <a:t>eu</a:t>
            </a:r>
            <a:r>
              <a:rPr lang="en-GB" sz="1200" kern="1200" baseline="0" noProof="0" dirty="0" smtClean="0">
                <a:solidFill>
                  <a:schemeClr val="tx1"/>
                </a:solidFill>
                <a:latin typeface="+mn-lt"/>
                <a:ea typeface="+mn-ea"/>
                <a:cs typeface="+mn-cs"/>
              </a:rPr>
              <a:t> </a:t>
            </a:r>
            <a:r>
              <a:rPr lang="en-GB" sz="1200" kern="1200" baseline="0" noProof="0" dirty="0" err="1" smtClean="0">
                <a:solidFill>
                  <a:schemeClr val="tx1"/>
                </a:solidFill>
                <a:latin typeface="+mn-lt"/>
                <a:ea typeface="+mn-ea"/>
                <a:cs typeface="+mn-cs"/>
              </a:rPr>
              <a:t>votre</a:t>
            </a:r>
            <a:r>
              <a:rPr lang="en-GB" sz="1200" kern="1200" baseline="0" noProof="0" dirty="0" smtClean="0">
                <a:solidFill>
                  <a:schemeClr val="tx1"/>
                </a:solidFill>
                <a:latin typeface="+mn-lt"/>
                <a:ea typeface="+mn-ea"/>
                <a:cs typeface="+mn-cs"/>
              </a:rPr>
              <a:t> </a:t>
            </a:r>
            <a:r>
              <a:rPr lang="en-GB" sz="1200" kern="1200" baseline="0" noProof="0" dirty="0" err="1" smtClean="0">
                <a:solidFill>
                  <a:schemeClr val="tx1"/>
                </a:solidFill>
                <a:latin typeface="+mn-lt"/>
                <a:ea typeface="+mn-ea"/>
                <a:cs typeface="+mn-cs"/>
              </a:rPr>
              <a:t>adresse</a:t>
            </a:r>
            <a:r>
              <a:rPr lang="en-GB" sz="1200" kern="1200" baseline="0" noProof="0" dirty="0" smtClean="0">
                <a:solidFill>
                  <a:schemeClr val="tx1"/>
                </a:solidFill>
                <a:latin typeface="+mn-lt"/>
                <a:ea typeface="+mn-ea"/>
                <a:cs typeface="+mn-cs"/>
              </a:rPr>
              <a:t> par un </a:t>
            </a:r>
            <a:r>
              <a:rPr lang="en-GB" sz="1200" kern="1200" baseline="0" noProof="0" dirty="0" err="1" smtClean="0">
                <a:solidFill>
                  <a:schemeClr val="tx1"/>
                </a:solidFill>
                <a:latin typeface="+mn-lt"/>
                <a:ea typeface="+mn-ea"/>
                <a:cs typeface="+mn-cs"/>
              </a:rPr>
              <a:t>ami</a:t>
            </a:r>
            <a:r>
              <a:rPr lang="en-GB" sz="1200" kern="1200" baseline="0" noProof="0" dirty="0" smtClean="0">
                <a:solidFill>
                  <a:schemeClr val="tx1"/>
                </a:solidFill>
                <a:latin typeface="+mn-lt"/>
                <a:ea typeface="+mn-ea"/>
                <a:cs typeface="+mn-cs"/>
              </a:rPr>
              <a:t> et qui </a:t>
            </a:r>
            <a:r>
              <a:rPr lang="en-GB" sz="1200" kern="1200" baseline="0" noProof="0" dirty="0" err="1" smtClean="0">
                <a:solidFill>
                  <a:schemeClr val="tx1"/>
                </a:solidFill>
                <a:latin typeface="+mn-lt"/>
                <a:ea typeface="+mn-ea"/>
                <a:cs typeface="+mn-cs"/>
              </a:rPr>
              <a:t>vous</a:t>
            </a:r>
            <a:r>
              <a:rPr lang="en-GB" sz="1200" kern="1200" baseline="0" noProof="0" dirty="0" smtClean="0">
                <a:solidFill>
                  <a:schemeClr val="tx1"/>
                </a:solidFill>
                <a:latin typeface="+mn-lt"/>
                <a:ea typeface="+mn-ea"/>
                <a:cs typeface="+mn-cs"/>
              </a:rPr>
              <a:t> a </a:t>
            </a:r>
            <a:r>
              <a:rPr lang="en-GB" sz="1200" kern="1200" baseline="0" noProof="0" dirty="0" err="1" smtClean="0">
                <a:solidFill>
                  <a:schemeClr val="tx1"/>
                </a:solidFill>
                <a:latin typeface="+mn-lt"/>
                <a:ea typeface="+mn-ea"/>
                <a:cs typeface="+mn-cs"/>
              </a:rPr>
              <a:t>ajouté</a:t>
            </a:r>
            <a:r>
              <a:rPr lang="en-GB" sz="1200" kern="1200" baseline="0" noProof="0" dirty="0" smtClean="0">
                <a:solidFill>
                  <a:schemeClr val="tx1"/>
                </a:solidFill>
                <a:latin typeface="+mn-lt"/>
                <a:ea typeface="+mn-ea"/>
                <a:cs typeface="+mn-cs"/>
              </a:rPr>
              <a:t> à Messenger). </a:t>
            </a:r>
            <a:r>
              <a:rPr lang="en-GB" sz="1200" kern="1200" baseline="0" noProof="0" dirty="0" err="1" smtClean="0">
                <a:solidFill>
                  <a:schemeClr val="tx1"/>
                </a:solidFill>
                <a:latin typeface="+mn-lt"/>
                <a:ea typeface="+mn-ea"/>
                <a:cs typeface="+mn-cs"/>
              </a:rPr>
              <a:t>Mais</a:t>
            </a:r>
            <a:r>
              <a:rPr lang="en-GB" sz="1200" kern="1200" baseline="0" noProof="0" dirty="0" smtClean="0">
                <a:solidFill>
                  <a:schemeClr val="tx1"/>
                </a:solidFill>
                <a:latin typeface="+mn-lt"/>
                <a:ea typeface="+mn-ea"/>
                <a:cs typeface="+mn-cs"/>
              </a:rPr>
              <a:t> </a:t>
            </a:r>
            <a:r>
              <a:rPr lang="en-GB" sz="1200" kern="1200" baseline="0" noProof="0" dirty="0" err="1" smtClean="0">
                <a:solidFill>
                  <a:schemeClr val="tx1"/>
                </a:solidFill>
                <a:latin typeface="+mn-lt"/>
                <a:ea typeface="+mn-ea"/>
                <a:cs typeface="+mn-cs"/>
              </a:rPr>
              <a:t>c’est</a:t>
            </a:r>
            <a:r>
              <a:rPr lang="en-GB" sz="1200" kern="1200" baseline="0" noProof="0" dirty="0" smtClean="0">
                <a:solidFill>
                  <a:schemeClr val="tx1"/>
                </a:solidFill>
                <a:latin typeface="+mn-lt"/>
                <a:ea typeface="+mn-ea"/>
                <a:cs typeface="+mn-cs"/>
              </a:rPr>
              <a:t> encore </a:t>
            </a:r>
            <a:r>
              <a:rPr lang="en-GB" sz="1200" kern="1200" baseline="0" noProof="0" dirty="0" err="1" smtClean="0">
                <a:solidFill>
                  <a:schemeClr val="tx1"/>
                </a:solidFill>
                <a:latin typeface="+mn-lt"/>
                <a:ea typeface="+mn-ea"/>
                <a:cs typeface="+mn-cs"/>
              </a:rPr>
              <a:t>mieux</a:t>
            </a:r>
            <a:r>
              <a:rPr lang="en-GB" sz="1200" kern="1200" baseline="0" noProof="0" dirty="0" smtClean="0">
                <a:solidFill>
                  <a:schemeClr val="tx1"/>
                </a:solidFill>
                <a:latin typeface="+mn-lt"/>
                <a:ea typeface="+mn-ea"/>
                <a:cs typeface="+mn-cs"/>
              </a:rPr>
              <a:t> de ne pas </a:t>
            </a:r>
            <a:r>
              <a:rPr lang="en-GB" sz="1200" kern="1200" baseline="0" noProof="0" dirty="0" err="1" smtClean="0">
                <a:solidFill>
                  <a:schemeClr val="tx1"/>
                </a:solidFill>
                <a:latin typeface="+mn-lt"/>
                <a:ea typeface="+mn-ea"/>
                <a:cs typeface="+mn-cs"/>
              </a:rPr>
              <a:t>utiliser</a:t>
            </a:r>
            <a:r>
              <a:rPr lang="en-GB" sz="1200" kern="1200" baseline="0" noProof="0" dirty="0" smtClean="0">
                <a:solidFill>
                  <a:schemeClr val="tx1"/>
                </a:solidFill>
                <a:latin typeface="+mn-lt"/>
                <a:ea typeface="+mn-ea"/>
                <a:cs typeface="+mn-cs"/>
              </a:rPr>
              <a:t> un webcam. </a:t>
            </a:r>
          </a:p>
          <a:p>
            <a:pPr lvl="1">
              <a:lnSpc>
                <a:spcPct val="150000"/>
              </a:lnSpc>
              <a:spcBef>
                <a:spcPts val="0"/>
              </a:spcBef>
              <a:buFont typeface="Arial" pitchFamily="34" charset="0"/>
              <a:buNone/>
              <a:defRPr/>
            </a:pPr>
            <a:r>
              <a:rPr lang="fr-BE" sz="5300" b="1" kern="1200" noProof="1" smtClean="0">
                <a:solidFill>
                  <a:schemeClr val="bg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mn-lt"/>
                <a:ea typeface="+mn-ea"/>
                <a:cs typeface="Andalus" pitchFamily="2" charset="-78"/>
              </a:rPr>
              <a:t>			</a:t>
            </a:r>
            <a:endParaRPr lang="en-US" sz="1200" kern="1200" dirty="0" smtClean="0">
              <a:solidFill>
                <a:schemeClr val="tx1"/>
              </a:solidFill>
              <a:latin typeface="+mn-lt"/>
              <a:ea typeface="+mn-ea"/>
              <a:cs typeface="+mn-cs"/>
            </a:endParaRPr>
          </a:p>
          <a:p>
            <a:pPr lvl="0"/>
            <a:r>
              <a:rPr lang="en-US" sz="1200" kern="1200" dirty="0" err="1" smtClean="0">
                <a:solidFill>
                  <a:schemeClr val="tx1"/>
                </a:solidFill>
                <a:latin typeface="+mn-lt"/>
                <a:ea typeface="+mn-ea"/>
                <a:cs typeface="+mn-cs"/>
              </a:rPr>
              <a:t>Trucs</a:t>
            </a:r>
            <a:r>
              <a:rPr lang="en-US" sz="1200" kern="1200" dirty="0" smtClean="0">
                <a:solidFill>
                  <a:schemeClr val="tx1"/>
                </a:solidFill>
                <a:latin typeface="+mn-lt"/>
                <a:ea typeface="+mn-ea"/>
                <a:cs typeface="+mn-cs"/>
              </a:rPr>
              <a:t> : </a:t>
            </a:r>
            <a:endParaRPr lang="nl-BE" sz="1200" kern="1200" dirty="0" smtClean="0">
              <a:solidFill>
                <a:schemeClr val="tx1"/>
              </a:solidFill>
              <a:latin typeface="+mn-lt"/>
              <a:ea typeface="+mn-ea"/>
              <a:cs typeface="+mn-cs"/>
            </a:endParaRPr>
          </a:p>
          <a:p>
            <a:r>
              <a:rPr lang="en-US" sz="1200" kern="1200" dirty="0" err="1" smtClean="0">
                <a:solidFill>
                  <a:schemeClr val="tx1"/>
                </a:solidFill>
                <a:latin typeface="+mn-lt"/>
                <a:ea typeface="+mn-ea"/>
                <a:cs typeface="+mn-cs"/>
              </a:rPr>
              <a:t>Choisissez</a:t>
            </a:r>
            <a:r>
              <a:rPr lang="en-US" sz="1200" kern="1200" dirty="0" smtClean="0">
                <a:solidFill>
                  <a:schemeClr val="tx1"/>
                </a:solidFill>
                <a:latin typeface="+mn-lt"/>
                <a:ea typeface="+mn-ea"/>
                <a:cs typeface="+mn-cs"/>
              </a:rPr>
              <a:t> un </a:t>
            </a:r>
            <a:r>
              <a:rPr lang="en-US" sz="1200" kern="1200" dirty="0" err="1" smtClean="0">
                <a:solidFill>
                  <a:schemeClr val="tx1"/>
                </a:solidFill>
                <a:latin typeface="+mn-lt"/>
                <a:ea typeface="+mn-ea"/>
                <a:cs typeface="+mn-cs"/>
              </a:rPr>
              <a:t>surnom</a:t>
            </a:r>
            <a:r>
              <a:rPr lang="en-US" sz="1200" kern="1200" dirty="0" smtClean="0">
                <a:solidFill>
                  <a:schemeClr val="tx1"/>
                </a:solidFill>
                <a:latin typeface="+mn-lt"/>
                <a:ea typeface="+mn-ea"/>
                <a:cs typeface="+mn-cs"/>
              </a:rPr>
              <a:t> qui ne </a:t>
            </a:r>
            <a:r>
              <a:rPr lang="en-US" sz="1200" kern="1200" dirty="0" err="1" smtClean="0">
                <a:solidFill>
                  <a:schemeClr val="tx1"/>
                </a:solidFill>
                <a:latin typeface="+mn-lt"/>
                <a:ea typeface="+mn-ea"/>
                <a:cs typeface="+mn-cs"/>
              </a:rPr>
              <a:t>trahit</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aucun</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détail</a:t>
            </a:r>
            <a:r>
              <a:rPr lang="en-US" sz="1200" kern="1200" dirty="0" smtClean="0">
                <a:solidFill>
                  <a:schemeClr val="tx1"/>
                </a:solidFill>
                <a:latin typeface="+mn-lt"/>
                <a:ea typeface="+mn-ea"/>
                <a:cs typeface="+mn-cs"/>
              </a:rPr>
              <a:t>,</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comme</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votre</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âge</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votre</a:t>
            </a:r>
            <a:r>
              <a:rPr lang="en-US" sz="1200" kern="1200" baseline="0" dirty="0" smtClean="0">
                <a:solidFill>
                  <a:schemeClr val="tx1"/>
                </a:solidFill>
                <a:latin typeface="+mn-lt"/>
                <a:ea typeface="+mn-ea"/>
                <a:cs typeface="+mn-cs"/>
              </a:rPr>
              <a:t> domicile, </a:t>
            </a:r>
            <a:r>
              <a:rPr lang="en-US" sz="1200" kern="1200" baseline="0" dirty="0" err="1" smtClean="0">
                <a:solidFill>
                  <a:schemeClr val="tx1"/>
                </a:solidFill>
                <a:latin typeface="+mn-lt"/>
                <a:ea typeface="+mn-ea"/>
                <a:cs typeface="+mn-cs"/>
              </a:rPr>
              <a:t>si</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vous</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êtes</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une</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fille</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ou</a:t>
            </a:r>
            <a:r>
              <a:rPr lang="en-US" sz="1200" kern="1200" baseline="0" dirty="0" smtClean="0">
                <a:solidFill>
                  <a:schemeClr val="tx1"/>
                </a:solidFill>
                <a:latin typeface="+mn-lt"/>
                <a:ea typeface="+mn-ea"/>
                <a:cs typeface="+mn-cs"/>
              </a:rPr>
              <a:t> un </a:t>
            </a:r>
            <a:r>
              <a:rPr lang="en-US" sz="1200" kern="1200" baseline="0" dirty="0" err="1" smtClean="0">
                <a:solidFill>
                  <a:schemeClr val="tx1"/>
                </a:solidFill>
                <a:latin typeface="+mn-lt"/>
                <a:ea typeface="+mn-ea"/>
                <a:cs typeface="+mn-cs"/>
              </a:rPr>
              <a:t>garçon</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N’utilisez</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jamais</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votre</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vrai</a:t>
            </a:r>
            <a:r>
              <a:rPr lang="en-US" sz="1200" kern="1200" baseline="0" dirty="0" smtClean="0">
                <a:solidFill>
                  <a:schemeClr val="tx1"/>
                </a:solidFill>
                <a:latin typeface="+mn-lt"/>
                <a:ea typeface="+mn-ea"/>
                <a:cs typeface="+mn-cs"/>
              </a:rPr>
              <a:t> nom. </a:t>
            </a:r>
            <a:r>
              <a:rPr lang="en-US" sz="1200" kern="1200" dirty="0" smtClean="0">
                <a:solidFill>
                  <a:schemeClr val="tx1"/>
                </a:solidFill>
                <a:latin typeface="+mn-lt"/>
                <a:ea typeface="+mn-ea"/>
                <a:cs typeface="+mn-cs"/>
              </a:rPr>
              <a:t> </a:t>
            </a:r>
            <a:endParaRPr lang="nl-BE"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 </a:t>
            </a:r>
            <a:endParaRPr lang="nl-BE" sz="1200" kern="1200" dirty="0" smtClean="0">
              <a:solidFill>
                <a:schemeClr val="tx1"/>
              </a:solidFill>
              <a:latin typeface="+mn-lt"/>
              <a:ea typeface="+mn-ea"/>
              <a:cs typeface="+mn-cs"/>
            </a:endParaRPr>
          </a:p>
          <a:p>
            <a:endParaRPr lang="nl-BE" sz="1200" kern="1200" dirty="0" smtClean="0">
              <a:solidFill>
                <a:schemeClr val="tx1"/>
              </a:solidFill>
              <a:latin typeface="+mn-lt"/>
              <a:ea typeface="+mn-ea"/>
              <a:cs typeface="+mn-cs"/>
            </a:endParaRPr>
          </a:p>
          <a:p>
            <a:r>
              <a:rPr lang="fr-BE" sz="1200" kern="1200" dirty="0" smtClean="0">
                <a:solidFill>
                  <a:schemeClr val="tx1"/>
                </a:solidFill>
                <a:latin typeface="+mn-lt"/>
                <a:ea typeface="+mn-ea"/>
                <a:cs typeface="+mn-cs"/>
              </a:rPr>
              <a:t>Quand</a:t>
            </a:r>
            <a:r>
              <a:rPr lang="fr-BE" sz="1200" kern="1200" baseline="0" dirty="0" smtClean="0">
                <a:solidFill>
                  <a:schemeClr val="tx1"/>
                </a:solidFill>
                <a:latin typeface="+mn-lt"/>
                <a:ea typeface="+mn-ea"/>
                <a:cs typeface="+mn-cs"/>
              </a:rPr>
              <a:t> vous chattez pour la première fois avec quelqu’un, nous vous conseillons de ne pas utiliser la webcam, ou alors uniquement pour vérifier l’identité de la personne. Ne faites rien devant une webcam que vous ne feriez en public !</a:t>
            </a:r>
            <a:endParaRPr lang="nl-BE" sz="1200" kern="1200" dirty="0" smtClean="0">
              <a:solidFill>
                <a:schemeClr val="tx1"/>
              </a:solidFill>
              <a:latin typeface="+mn-lt"/>
              <a:ea typeface="+mn-ea"/>
              <a:cs typeface="+mn-cs"/>
            </a:endParaRPr>
          </a:p>
          <a:p>
            <a:pPr fontAlgn="auto">
              <a:spcBef>
                <a:spcPts val="0"/>
              </a:spcBef>
              <a:spcAft>
                <a:spcPts val="0"/>
              </a:spcAft>
              <a:defRPr/>
            </a:pPr>
            <a:endParaRPr lang="en-GB" noProof="0" dirty="0"/>
          </a:p>
        </p:txBody>
      </p:sp>
      <p:sp>
        <p:nvSpPr>
          <p:cNvPr id="3789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6065653-2029-4588-B6C4-58AABFD05142}" type="slidenum">
              <a:rPr lang="nl-BE">
                <a:cs typeface="Arial" charset="0"/>
              </a:rPr>
              <a:pPr fontAlgn="base">
                <a:spcBef>
                  <a:spcPct val="0"/>
                </a:spcBef>
                <a:spcAft>
                  <a:spcPct val="0"/>
                </a:spcAft>
              </a:pPr>
              <a:t>13</a:t>
            </a:fld>
            <a:endParaRPr lang="nl-BE">
              <a:cs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BE" dirty="0" smtClean="0"/>
              <a:t>&lt;Charlotte&gt;</a:t>
            </a:r>
          </a:p>
          <a:p>
            <a:endParaRPr lang="nl-BE" dirty="0"/>
          </a:p>
        </p:txBody>
      </p:sp>
      <p:sp>
        <p:nvSpPr>
          <p:cNvPr id="4" name="Slide Number Placeholder 3"/>
          <p:cNvSpPr>
            <a:spLocks noGrp="1"/>
          </p:cNvSpPr>
          <p:nvPr>
            <p:ph type="sldNum" sz="quarter" idx="10"/>
          </p:nvPr>
        </p:nvSpPr>
        <p:spPr/>
        <p:txBody>
          <a:bodyPr/>
          <a:lstStyle/>
          <a:p>
            <a:fld id="{36245A31-B1BF-493C-A54F-91ABD9F2A5A1}" type="slidenum">
              <a:rPr lang="nl-BE" smtClean="0"/>
              <a:pPr/>
              <a:t>14</a:t>
            </a:fld>
            <a:endParaRPr lang="nl-BE"/>
          </a:p>
        </p:txBody>
      </p:sp>
    </p:spTree>
    <p:extLst>
      <p:ext uri="{BB962C8B-B14F-4D97-AF65-F5344CB8AC3E}">
        <p14:creationId xmlns:p14="http://schemas.microsoft.com/office/powerpoint/2010/main" val="22323175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BE" dirty="0" smtClean="0"/>
              <a:t>&lt;Charlotte&gt;</a:t>
            </a:r>
          </a:p>
          <a:p>
            <a:pPr marL="0" marR="0" indent="0" algn="l" defTabSz="914400" rtl="0" eaLnBrk="1" fontAlgn="auto" latinLnBrk="0" hangingPunct="1">
              <a:lnSpc>
                <a:spcPct val="100000"/>
              </a:lnSpc>
              <a:spcBef>
                <a:spcPts val="0"/>
              </a:spcBef>
              <a:spcAft>
                <a:spcPts val="0"/>
              </a:spcAft>
              <a:buClrTx/>
              <a:buSzTx/>
              <a:buFontTx/>
              <a:buNone/>
              <a:tabLst/>
              <a:defRPr/>
            </a:pPr>
            <a:endParaRPr lang="nl-BE" dirty="0" smtClean="0"/>
          </a:p>
          <a:p>
            <a:r>
              <a:rPr lang="fr-BE" sz="1200" kern="1200" baseline="0" dirty="0" smtClean="0">
                <a:solidFill>
                  <a:schemeClr val="tx1"/>
                </a:solidFill>
                <a:latin typeface="+mn-lt"/>
                <a:ea typeface="+mn-ea"/>
                <a:cs typeface="+mn-cs"/>
              </a:rPr>
              <a:t>Le vol d’identité est très fréquent (le plus grand risque concerne les personnes entre 18 et 29 ans)</a:t>
            </a:r>
            <a:endParaRPr lang="en-US" b="0" dirty="0" smtClean="0"/>
          </a:p>
          <a:p>
            <a:endParaRPr lang="en-US" b="0" dirty="0" smtClean="0"/>
          </a:p>
          <a:p>
            <a:endParaRPr lang="en-US" dirty="0"/>
          </a:p>
        </p:txBody>
      </p:sp>
      <p:sp>
        <p:nvSpPr>
          <p:cNvPr id="4" name="Slide Number Placeholder 3"/>
          <p:cNvSpPr>
            <a:spLocks noGrp="1"/>
          </p:cNvSpPr>
          <p:nvPr>
            <p:ph type="sldNum" sz="quarter" idx="10"/>
          </p:nvPr>
        </p:nvSpPr>
        <p:spPr/>
        <p:txBody>
          <a:bodyPr/>
          <a:lstStyle/>
          <a:p>
            <a:fld id="{36245A31-B1BF-493C-A54F-91ABD9F2A5A1}" type="slidenum">
              <a:rPr lang="nl-BE" smtClean="0"/>
              <a:pPr/>
              <a:t>15</a:t>
            </a:fld>
            <a:endParaRPr lang="nl-BE"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TextEdit="1"/>
          </p:cNvSpPr>
          <p:nvPr>
            <p:ph type="sldImg"/>
          </p:nvPr>
        </p:nvSpPr>
        <p:spPr bwMode="auto">
          <a:noFill/>
          <a:ln>
            <a:solidFill>
              <a:srgbClr xmlns:mc="http://schemas.openxmlformats.org/markup-compatibility/2006" xmlns:a14="http://schemas.microsoft.com/office/drawing/2010/main" val="000000" mc:Ignorable=""/>
            </a:solidFill>
            <a:miter lim="800000"/>
            <a:headEnd/>
            <a:tailEnd/>
          </a:ln>
        </p:spPr>
      </p:sp>
      <p:sp>
        <p:nvSpPr>
          <p:cNvPr id="52227" name="Rectangle 3"/>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BE" dirty="0" smtClean="0"/>
              <a:t>&lt;Stefan&gt;</a:t>
            </a:r>
          </a:p>
          <a:p>
            <a:pPr marL="0" marR="0" indent="0" algn="l" defTabSz="914400" rtl="0" eaLnBrk="1" fontAlgn="auto" latinLnBrk="0" hangingPunct="1">
              <a:lnSpc>
                <a:spcPct val="100000"/>
              </a:lnSpc>
              <a:spcBef>
                <a:spcPts val="0"/>
              </a:spcBef>
              <a:spcAft>
                <a:spcPts val="0"/>
              </a:spcAft>
              <a:buClrTx/>
              <a:buSzTx/>
              <a:buFontTx/>
              <a:buNone/>
              <a:tabLst/>
              <a:defRPr/>
            </a:pPr>
            <a:endParaRPr lang="nl-BE" dirty="0" smtClean="0"/>
          </a:p>
          <a:p>
            <a:r>
              <a:rPr lang="en-US" sz="1200" kern="1200" dirty="0" err="1" smtClean="0">
                <a:solidFill>
                  <a:schemeClr val="tx1"/>
                </a:solidFill>
                <a:latin typeface="+mn-lt"/>
                <a:ea typeface="+mn-ea"/>
                <a:cs typeface="+mn-cs"/>
              </a:rPr>
              <a:t>Demandez</a:t>
            </a:r>
            <a:r>
              <a:rPr lang="en-US" sz="1200" kern="1200" baseline="0" dirty="0" smtClean="0">
                <a:solidFill>
                  <a:schemeClr val="tx1"/>
                </a:solidFill>
                <a:latin typeface="+mn-lt"/>
                <a:ea typeface="+mn-ea"/>
                <a:cs typeface="+mn-cs"/>
              </a:rPr>
              <a:t> aux </a:t>
            </a:r>
            <a:r>
              <a:rPr lang="en-US" sz="1200" kern="1200" baseline="0" dirty="0" err="1" smtClean="0">
                <a:solidFill>
                  <a:schemeClr val="tx1"/>
                </a:solidFill>
                <a:latin typeface="+mn-lt"/>
                <a:ea typeface="+mn-ea"/>
                <a:cs typeface="+mn-cs"/>
              </a:rPr>
              <a:t>enfants</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s’ils</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utilisent</a:t>
            </a:r>
            <a:r>
              <a:rPr lang="en-US" sz="1200" kern="1200" baseline="0" dirty="0" smtClean="0">
                <a:solidFill>
                  <a:schemeClr val="tx1"/>
                </a:solidFill>
                <a:latin typeface="+mn-lt"/>
                <a:ea typeface="+mn-ea"/>
                <a:cs typeface="+mn-cs"/>
              </a:rPr>
              <a:t> des </a:t>
            </a:r>
            <a:r>
              <a:rPr lang="en-US" sz="1200" kern="1200" baseline="0" dirty="0" err="1" smtClean="0">
                <a:solidFill>
                  <a:schemeClr val="tx1"/>
                </a:solidFill>
                <a:latin typeface="+mn-lt"/>
                <a:ea typeface="+mn-ea"/>
                <a:cs typeface="+mn-cs"/>
              </a:rPr>
              <a:t>réseaux</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sociaux</a:t>
            </a:r>
            <a:r>
              <a:rPr lang="en-US" sz="1200" kern="1200" baseline="0" dirty="0" smtClean="0">
                <a:solidFill>
                  <a:schemeClr val="tx1"/>
                </a:solidFill>
                <a:latin typeface="+mn-lt"/>
                <a:ea typeface="+mn-ea"/>
                <a:cs typeface="+mn-cs"/>
              </a:rPr>
              <a:t>, et </a:t>
            </a:r>
            <a:r>
              <a:rPr lang="en-US" sz="1200" kern="1200" baseline="0" dirty="0" err="1" smtClean="0">
                <a:solidFill>
                  <a:schemeClr val="tx1"/>
                </a:solidFill>
                <a:latin typeface="+mn-lt"/>
                <a:ea typeface="+mn-ea"/>
                <a:cs typeface="+mn-cs"/>
              </a:rPr>
              <a:t>si</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oui</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lesquels</a:t>
            </a: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kern="1200" dirty="0" err="1" smtClean="0">
                <a:solidFill>
                  <a:schemeClr val="tx1"/>
                </a:solidFill>
                <a:latin typeface="+mn-lt"/>
                <a:ea typeface="+mn-ea"/>
                <a:cs typeface="+mn-cs"/>
              </a:rPr>
              <a:t>Netlog</a:t>
            </a:r>
            <a:r>
              <a:rPr lang="en-US" sz="1200" kern="1200" dirty="0" smtClean="0">
                <a:solidFill>
                  <a:schemeClr val="tx1"/>
                </a:solidFill>
                <a:latin typeface="+mn-lt"/>
                <a:ea typeface="+mn-ea"/>
                <a:cs typeface="+mn-cs"/>
              </a:rPr>
              <a:t> &amp; Facebook</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ne</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sont</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accessibles</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qu’au-delà</a:t>
            </a:r>
            <a:r>
              <a:rPr lang="en-US" sz="1200" kern="1200" baseline="0" dirty="0" smtClean="0">
                <a:solidFill>
                  <a:schemeClr val="tx1"/>
                </a:solidFill>
                <a:latin typeface="+mn-lt"/>
                <a:ea typeface="+mn-ea"/>
                <a:cs typeface="+mn-cs"/>
              </a:rPr>
              <a:t> de 13 </a:t>
            </a:r>
            <a:r>
              <a:rPr lang="en-US" sz="1200" kern="1200" baseline="0" dirty="0" err="1" smtClean="0">
                <a:solidFill>
                  <a:schemeClr val="tx1"/>
                </a:solidFill>
                <a:latin typeface="+mn-lt"/>
                <a:ea typeface="+mn-ea"/>
                <a:cs typeface="+mn-cs"/>
              </a:rPr>
              <a:t>ans</a:t>
            </a:r>
            <a:r>
              <a:rPr lang="en-US" sz="1200" kern="1200" baseline="0" dirty="0" smtClean="0">
                <a:solidFill>
                  <a:schemeClr val="tx1"/>
                </a:solidFill>
                <a:latin typeface="+mn-lt"/>
                <a:ea typeface="+mn-ea"/>
                <a:cs typeface="+mn-cs"/>
              </a:rPr>
              <a:t> :-)</a:t>
            </a:r>
            <a:endParaRPr lang="nl-NL"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BE" dirty="0" smtClean="0"/>
              <a:t>&lt;Stefan&gt;</a:t>
            </a:r>
          </a:p>
          <a:p>
            <a:pPr marL="0" marR="0" indent="0" algn="l" defTabSz="914400" rtl="0" eaLnBrk="1" fontAlgn="auto" latinLnBrk="0" hangingPunct="1">
              <a:lnSpc>
                <a:spcPct val="100000"/>
              </a:lnSpc>
              <a:spcBef>
                <a:spcPts val="0"/>
              </a:spcBef>
              <a:spcAft>
                <a:spcPts val="0"/>
              </a:spcAft>
              <a:buClrTx/>
              <a:buSzTx/>
              <a:buFontTx/>
              <a:buNone/>
              <a:tabLst/>
              <a:defRPr/>
            </a:pPr>
            <a:endParaRPr lang="nl-BE" dirty="0" smtClean="0"/>
          </a:p>
          <a:p>
            <a:r>
              <a:rPr lang="nl-BE" dirty="0" smtClean="0"/>
              <a:t>Ou utilisez un</a:t>
            </a:r>
            <a:r>
              <a:rPr lang="nl-BE" baseline="0" dirty="0" smtClean="0"/>
              <a:t> dessin (mieux). </a:t>
            </a:r>
            <a:endParaRPr lang="nl-BE" dirty="0"/>
          </a:p>
        </p:txBody>
      </p:sp>
      <p:sp>
        <p:nvSpPr>
          <p:cNvPr id="4" name="Slide Number Placeholder 3"/>
          <p:cNvSpPr>
            <a:spLocks noGrp="1"/>
          </p:cNvSpPr>
          <p:nvPr>
            <p:ph type="sldNum" sz="quarter" idx="10"/>
          </p:nvPr>
        </p:nvSpPr>
        <p:spPr/>
        <p:txBody>
          <a:bodyPr/>
          <a:lstStyle/>
          <a:p>
            <a:fld id="{36245A31-B1BF-493C-A54F-91ABD9F2A5A1}" type="slidenum">
              <a:rPr lang="nl-BE" smtClean="0"/>
              <a:pPr/>
              <a:t>17</a:t>
            </a:fld>
            <a:endParaRPr lang="nl-BE"/>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BE" dirty="0" smtClean="0"/>
              <a:t>&lt;Stefan&gt;</a:t>
            </a:r>
          </a:p>
          <a:p>
            <a:endParaRPr lang="nl-BE" dirty="0"/>
          </a:p>
        </p:txBody>
      </p:sp>
      <p:sp>
        <p:nvSpPr>
          <p:cNvPr id="4" name="Slide Number Placeholder 3"/>
          <p:cNvSpPr>
            <a:spLocks noGrp="1"/>
          </p:cNvSpPr>
          <p:nvPr>
            <p:ph type="sldNum" sz="quarter" idx="10"/>
          </p:nvPr>
        </p:nvSpPr>
        <p:spPr/>
        <p:txBody>
          <a:bodyPr/>
          <a:lstStyle/>
          <a:p>
            <a:fld id="{36245A31-B1BF-493C-A54F-91ABD9F2A5A1}" type="slidenum">
              <a:rPr lang="nl-BE" smtClean="0"/>
              <a:pPr/>
              <a:t>18</a:t>
            </a:fld>
            <a:endParaRPr lang="nl-BE"/>
          </a:p>
        </p:txBody>
      </p:sp>
    </p:spTree>
    <p:extLst>
      <p:ext uri="{BB962C8B-B14F-4D97-AF65-F5344CB8AC3E}">
        <p14:creationId xmlns:p14="http://schemas.microsoft.com/office/powerpoint/2010/main" val="30722945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BE" dirty="0" smtClean="0"/>
              <a:t>&lt;Stefan&gt;</a:t>
            </a:r>
          </a:p>
          <a:p>
            <a:endParaRPr lang="nl-BE" dirty="0"/>
          </a:p>
        </p:txBody>
      </p:sp>
      <p:sp>
        <p:nvSpPr>
          <p:cNvPr id="4" name="Slide Number Placeholder 3"/>
          <p:cNvSpPr>
            <a:spLocks noGrp="1"/>
          </p:cNvSpPr>
          <p:nvPr>
            <p:ph type="sldNum" sz="quarter" idx="10"/>
          </p:nvPr>
        </p:nvSpPr>
        <p:spPr/>
        <p:txBody>
          <a:bodyPr/>
          <a:lstStyle/>
          <a:p>
            <a:fld id="{36245A31-B1BF-493C-A54F-91ABD9F2A5A1}" type="slidenum">
              <a:rPr lang="nl-BE" smtClean="0"/>
              <a:pPr/>
              <a:t>19</a:t>
            </a:fld>
            <a:endParaRPr lang="nl-BE"/>
          </a:p>
        </p:txBody>
      </p:sp>
    </p:spTree>
    <p:extLst>
      <p:ext uri="{BB962C8B-B14F-4D97-AF65-F5344CB8AC3E}">
        <p14:creationId xmlns:p14="http://schemas.microsoft.com/office/powerpoint/2010/main" val="29099468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nl-BE" dirty="0" smtClean="0"/>
              <a:t>&lt;Charlotte&gt;</a:t>
            </a:r>
          </a:p>
          <a:p>
            <a:pPr marL="0" marR="0" indent="0" algn="l" defTabSz="914400" rtl="0" eaLnBrk="1" fontAlgn="auto" latinLnBrk="0" hangingPunct="1">
              <a:lnSpc>
                <a:spcPct val="100000"/>
              </a:lnSpc>
              <a:spcBef>
                <a:spcPts val="0"/>
              </a:spcBef>
              <a:spcAft>
                <a:spcPts val="0"/>
              </a:spcAft>
              <a:buClrTx/>
              <a:buSzTx/>
              <a:buFontTx/>
              <a:buNone/>
              <a:tabLst/>
              <a:defRPr/>
            </a:pPr>
            <a:endParaRPr lang="nl-BE" dirty="0" smtClean="0"/>
          </a:p>
          <a:p>
            <a:r>
              <a:rPr lang="en-US" sz="1200" kern="1200" dirty="0" err="1" smtClean="0">
                <a:solidFill>
                  <a:schemeClr val="tx1"/>
                </a:solidFill>
                <a:latin typeface="+mn-lt"/>
                <a:ea typeface="+mn-ea"/>
                <a:cs typeface="+mn-cs"/>
              </a:rPr>
              <a:t>Parlez</a:t>
            </a:r>
            <a:r>
              <a:rPr lang="en-US" sz="1200" kern="1200" dirty="0" smtClean="0">
                <a:solidFill>
                  <a:schemeClr val="tx1"/>
                </a:solidFill>
                <a:latin typeface="+mn-lt"/>
                <a:ea typeface="+mn-ea"/>
                <a:cs typeface="+mn-cs"/>
              </a:rPr>
              <a:t> de </a:t>
            </a:r>
            <a:r>
              <a:rPr lang="en-US" sz="1200" kern="1200" dirty="0" err="1" smtClean="0">
                <a:solidFill>
                  <a:schemeClr val="tx1"/>
                </a:solidFill>
                <a:latin typeface="+mn-lt"/>
                <a:ea typeface="+mn-ea"/>
                <a:cs typeface="+mn-cs"/>
              </a:rPr>
              <a:t>vous</a:t>
            </a:r>
            <a:r>
              <a:rPr lang="en-US" sz="1200" kern="1200" dirty="0" smtClean="0">
                <a:solidFill>
                  <a:schemeClr val="tx1"/>
                </a:solidFill>
                <a:latin typeface="+mn-lt"/>
                <a:ea typeface="+mn-ea"/>
                <a:cs typeface="+mn-cs"/>
              </a:rPr>
              <a:t>: </a:t>
            </a:r>
          </a:p>
          <a:p>
            <a:pPr marL="171450" indent="-171450">
              <a:buFontTx/>
              <a:buChar char="-"/>
            </a:pPr>
            <a:r>
              <a:rPr lang="en-US" sz="1200" kern="1200" dirty="0" smtClean="0">
                <a:solidFill>
                  <a:schemeClr val="tx1"/>
                </a:solidFill>
                <a:latin typeface="+mn-lt"/>
                <a:ea typeface="+mn-ea"/>
                <a:cs typeface="+mn-cs"/>
              </a:rPr>
              <a:t>Qui </a:t>
            </a:r>
            <a:r>
              <a:rPr lang="en-US" sz="1200" kern="1200" dirty="0" err="1" smtClean="0">
                <a:solidFill>
                  <a:schemeClr val="tx1"/>
                </a:solidFill>
                <a:latin typeface="+mn-lt"/>
                <a:ea typeface="+mn-ea"/>
                <a:cs typeface="+mn-cs"/>
              </a:rPr>
              <a:t>êtes-vous</a:t>
            </a:r>
            <a:r>
              <a:rPr lang="en-US" sz="1200" kern="1200" dirty="0" smtClean="0">
                <a:solidFill>
                  <a:schemeClr val="tx1"/>
                </a:solidFill>
                <a:latin typeface="+mn-lt"/>
                <a:ea typeface="+mn-ea"/>
                <a:cs typeface="+mn-cs"/>
              </a:rPr>
              <a:t> ?</a:t>
            </a:r>
          </a:p>
          <a:p>
            <a:pPr marL="171450" indent="-171450">
              <a:buFontTx/>
              <a:buChar char="-"/>
            </a:pPr>
            <a:r>
              <a:rPr lang="en-US" sz="1200" kern="1200" dirty="0" err="1" smtClean="0">
                <a:solidFill>
                  <a:schemeClr val="tx1"/>
                </a:solidFill>
                <a:latin typeface="+mn-lt"/>
                <a:ea typeface="+mn-ea"/>
                <a:cs typeface="+mn-cs"/>
              </a:rPr>
              <a:t>Ce</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que</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vous</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étiez</a:t>
            </a:r>
            <a:r>
              <a:rPr lang="en-US" sz="1200" kern="1200" baseline="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quand</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vous</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étiez</a:t>
            </a:r>
            <a:r>
              <a:rPr lang="en-US" sz="1200" kern="1200" baseline="0" dirty="0" smtClean="0">
                <a:solidFill>
                  <a:schemeClr val="tx1"/>
                </a:solidFill>
                <a:latin typeface="+mn-lt"/>
                <a:ea typeface="+mn-ea"/>
                <a:cs typeface="+mn-cs"/>
              </a:rPr>
              <a:t> un </a:t>
            </a:r>
            <a:r>
              <a:rPr lang="en-US" sz="1200" kern="1200" dirty="0" smtClean="0">
                <a:solidFill>
                  <a:schemeClr val="tx1"/>
                </a:solidFill>
                <a:latin typeface="+mn-lt"/>
                <a:ea typeface="+mn-ea"/>
                <a:cs typeface="+mn-cs"/>
              </a:rPr>
              <a:t>enfant ?</a:t>
            </a:r>
          </a:p>
          <a:p>
            <a:pPr marL="171450" indent="-171450">
              <a:buFontTx/>
              <a:buChar char="-"/>
            </a:pPr>
            <a:r>
              <a:rPr lang="en-US" sz="1200" kern="1200" dirty="0" err="1" smtClean="0">
                <a:solidFill>
                  <a:schemeClr val="tx1"/>
                </a:solidFill>
                <a:latin typeface="+mn-lt"/>
                <a:ea typeface="+mn-ea"/>
                <a:cs typeface="+mn-cs"/>
              </a:rPr>
              <a:t>Pourquoi</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vous</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êtes</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ici</a:t>
            </a:r>
            <a:r>
              <a:rPr lang="en-US" sz="1200" kern="1200" baseline="0" dirty="0" smtClean="0">
                <a:solidFill>
                  <a:schemeClr val="tx1"/>
                </a:solidFill>
                <a:latin typeface="+mn-lt"/>
                <a:ea typeface="+mn-ea"/>
                <a:cs typeface="+mn-cs"/>
              </a:rPr>
              <a:t> </a:t>
            </a:r>
          </a:p>
          <a:p>
            <a:pPr marL="171450" indent="-171450">
              <a:buFontTx/>
              <a:buChar char="-"/>
            </a:pPr>
            <a:r>
              <a:rPr lang="en-US" sz="1200" kern="1200" dirty="0" err="1" smtClean="0">
                <a:solidFill>
                  <a:schemeClr val="tx1"/>
                </a:solidFill>
                <a:latin typeface="+mn-lt"/>
                <a:ea typeface="+mn-ea"/>
                <a:cs typeface="+mn-cs"/>
              </a:rPr>
              <a:t>Ce</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qu’est</a:t>
            </a:r>
            <a:r>
              <a:rPr lang="en-US" sz="1200" kern="1200" baseline="0" dirty="0" smtClean="0">
                <a:solidFill>
                  <a:schemeClr val="tx1"/>
                </a:solidFill>
                <a:latin typeface="+mn-lt"/>
                <a:ea typeface="+mn-ea"/>
                <a:cs typeface="+mn-cs"/>
              </a:rPr>
              <a:t> Microsoft </a:t>
            </a:r>
          </a:p>
          <a:p>
            <a:pPr marL="171450" indent="-171450">
              <a:buFontTx/>
              <a:buChar char="-"/>
            </a:pPr>
            <a:r>
              <a:rPr lang="en-US" sz="1200" kern="1200" dirty="0" err="1" smtClean="0">
                <a:solidFill>
                  <a:schemeClr val="tx1"/>
                </a:solidFill>
                <a:latin typeface="+mn-lt"/>
                <a:ea typeface="+mn-ea"/>
                <a:cs typeface="+mn-cs"/>
              </a:rPr>
              <a:t>Pourquoi</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parler</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d’Internet</a:t>
            </a:r>
            <a:r>
              <a:rPr lang="en-US" sz="1200" kern="1200" baseline="0" dirty="0" smtClean="0">
                <a:solidFill>
                  <a:schemeClr val="tx1"/>
                </a:solidFill>
                <a:latin typeface="+mn-lt"/>
                <a:ea typeface="+mn-ea"/>
                <a:cs typeface="+mn-cs"/>
              </a:rPr>
              <a:t> </a:t>
            </a:r>
          </a:p>
          <a:p>
            <a:pPr marL="171450" indent="-171450">
              <a:buFontTx/>
              <a:buChar char="-"/>
            </a:pPr>
            <a:endParaRPr lang="en-US" sz="1200" kern="1200" baseline="0" dirty="0" smtClean="0">
              <a:solidFill>
                <a:schemeClr val="tx1"/>
              </a:solidFill>
              <a:latin typeface="+mn-lt"/>
              <a:ea typeface="+mn-ea"/>
              <a:cs typeface="+mn-cs"/>
            </a:endParaRPr>
          </a:p>
          <a:p>
            <a:pPr marL="0" indent="0">
              <a:buFontTx/>
              <a:buNone/>
            </a:pPr>
            <a:r>
              <a:rPr lang="en-US" sz="1200" kern="1200" dirty="0" smtClean="0">
                <a:solidFill>
                  <a:schemeClr val="tx1"/>
                </a:solidFill>
                <a:latin typeface="+mn-lt"/>
                <a:ea typeface="+mn-ea"/>
                <a:cs typeface="+mn-cs"/>
                <a:sym typeface="Wingdings" pitchFamily="2" charset="2"/>
              </a:rPr>
              <a:t>Et</a:t>
            </a:r>
            <a:r>
              <a:rPr lang="en-US" sz="1200" kern="1200" baseline="0" dirty="0" smtClean="0">
                <a:solidFill>
                  <a:schemeClr val="tx1"/>
                </a:solidFill>
                <a:latin typeface="+mn-lt"/>
                <a:ea typeface="+mn-ea"/>
                <a:cs typeface="+mn-cs"/>
                <a:sym typeface="Wingdings" pitchFamily="2" charset="2"/>
              </a:rPr>
              <a:t> </a:t>
            </a:r>
            <a:r>
              <a:rPr lang="en-US" sz="1200" kern="1200" baseline="0" dirty="0" err="1" smtClean="0">
                <a:solidFill>
                  <a:schemeClr val="tx1"/>
                </a:solidFill>
                <a:latin typeface="+mn-lt"/>
                <a:ea typeface="+mn-ea"/>
                <a:cs typeface="+mn-cs"/>
                <a:sym typeface="Wingdings" pitchFamily="2" charset="2"/>
              </a:rPr>
              <a:t>posez</a:t>
            </a:r>
            <a:r>
              <a:rPr lang="en-US" sz="1200" kern="1200" baseline="0" dirty="0" smtClean="0">
                <a:solidFill>
                  <a:schemeClr val="tx1"/>
                </a:solidFill>
                <a:latin typeface="+mn-lt"/>
                <a:ea typeface="+mn-ea"/>
                <a:cs typeface="+mn-cs"/>
                <a:sym typeface="Wingdings" pitchFamily="2" charset="2"/>
              </a:rPr>
              <a:t> </a:t>
            </a:r>
            <a:r>
              <a:rPr lang="en-US" sz="1200" kern="1200" baseline="0" dirty="0" err="1" smtClean="0">
                <a:solidFill>
                  <a:schemeClr val="tx1"/>
                </a:solidFill>
                <a:latin typeface="+mn-lt"/>
                <a:ea typeface="+mn-ea"/>
                <a:cs typeface="+mn-cs"/>
                <a:sym typeface="Wingdings" pitchFamily="2" charset="2"/>
              </a:rPr>
              <a:t>quelques</a:t>
            </a:r>
            <a:r>
              <a:rPr lang="en-US" sz="1200" kern="1200" baseline="0" dirty="0" smtClean="0">
                <a:solidFill>
                  <a:schemeClr val="tx1"/>
                </a:solidFill>
                <a:latin typeface="+mn-lt"/>
                <a:ea typeface="+mn-ea"/>
                <a:cs typeface="+mn-cs"/>
                <a:sym typeface="Wingdings" pitchFamily="2" charset="2"/>
              </a:rPr>
              <a:t> questions pour </a:t>
            </a:r>
            <a:r>
              <a:rPr lang="en-US" sz="1200" kern="1200" baseline="0" dirty="0" err="1" smtClean="0">
                <a:solidFill>
                  <a:schemeClr val="tx1"/>
                </a:solidFill>
                <a:latin typeface="+mn-lt"/>
                <a:ea typeface="+mn-ea"/>
                <a:cs typeface="+mn-cs"/>
                <a:sym typeface="Wingdings" pitchFamily="2" charset="2"/>
              </a:rPr>
              <a:t>connaitre</a:t>
            </a:r>
            <a:r>
              <a:rPr lang="en-US" sz="1200" kern="1200" baseline="0" dirty="0" smtClean="0">
                <a:solidFill>
                  <a:schemeClr val="tx1"/>
                </a:solidFill>
                <a:latin typeface="+mn-lt"/>
                <a:ea typeface="+mn-ea"/>
                <a:cs typeface="+mn-cs"/>
                <a:sym typeface="Wingdings" pitchFamily="2" charset="2"/>
              </a:rPr>
              <a:t> les </a:t>
            </a:r>
            <a:r>
              <a:rPr lang="en-US" sz="1200" kern="1200" baseline="0" dirty="0" err="1" smtClean="0">
                <a:solidFill>
                  <a:schemeClr val="tx1"/>
                </a:solidFill>
                <a:latin typeface="+mn-lt"/>
                <a:ea typeface="+mn-ea"/>
                <a:cs typeface="+mn-cs"/>
                <a:sym typeface="Wingdings" pitchFamily="2" charset="2"/>
              </a:rPr>
              <a:t>enfants</a:t>
            </a:r>
            <a:r>
              <a:rPr lang="en-US" sz="1200" kern="1200" baseline="0" dirty="0" smtClean="0">
                <a:solidFill>
                  <a:schemeClr val="tx1"/>
                </a:solidFill>
                <a:latin typeface="+mn-lt"/>
                <a:ea typeface="+mn-ea"/>
                <a:cs typeface="+mn-cs"/>
                <a:sym typeface="Wingdings" pitchFamily="2" charset="2"/>
              </a:rPr>
              <a:t> </a:t>
            </a:r>
            <a:r>
              <a:rPr lang="en-US" sz="1200" kern="1200" dirty="0" smtClean="0">
                <a:solidFill>
                  <a:schemeClr val="tx1"/>
                </a:solidFill>
                <a:latin typeface="+mn-lt"/>
                <a:ea typeface="+mn-ea"/>
                <a:cs typeface="+mn-cs"/>
                <a:sym typeface="Wingdings" pitchFamily="2" charset="2"/>
              </a:rPr>
              <a:t></a:t>
            </a:r>
          </a:p>
          <a:p>
            <a:endParaRPr lang="nl-BE" dirty="0"/>
          </a:p>
        </p:txBody>
      </p:sp>
      <p:sp>
        <p:nvSpPr>
          <p:cNvPr id="4" name="Slide Number Placeholder 3"/>
          <p:cNvSpPr>
            <a:spLocks noGrp="1"/>
          </p:cNvSpPr>
          <p:nvPr>
            <p:ph type="sldNum" sz="quarter" idx="10"/>
          </p:nvPr>
        </p:nvSpPr>
        <p:spPr/>
        <p:txBody>
          <a:bodyPr/>
          <a:lstStyle/>
          <a:p>
            <a:fld id="{36245A31-B1BF-493C-A54F-91ABD9F2A5A1}" type="slidenum">
              <a:rPr lang="nl-BE" smtClean="0"/>
              <a:pPr/>
              <a:t>2</a:t>
            </a:fld>
            <a:endParaRPr lang="nl-BE"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BE" dirty="0" smtClean="0"/>
              <a:t>&lt;Stefan&gt;</a:t>
            </a:r>
          </a:p>
          <a:p>
            <a:endParaRPr lang="nl-BE" dirty="0"/>
          </a:p>
        </p:txBody>
      </p:sp>
      <p:sp>
        <p:nvSpPr>
          <p:cNvPr id="4" name="Slide Number Placeholder 3"/>
          <p:cNvSpPr>
            <a:spLocks noGrp="1"/>
          </p:cNvSpPr>
          <p:nvPr>
            <p:ph type="sldNum" sz="quarter" idx="10"/>
          </p:nvPr>
        </p:nvSpPr>
        <p:spPr/>
        <p:txBody>
          <a:bodyPr/>
          <a:lstStyle/>
          <a:p>
            <a:fld id="{36245A31-B1BF-493C-A54F-91ABD9F2A5A1}" type="slidenum">
              <a:rPr lang="nl-BE" smtClean="0"/>
              <a:pPr/>
              <a:t>20</a:t>
            </a:fld>
            <a:endParaRPr lang="nl-BE"/>
          </a:p>
        </p:txBody>
      </p:sp>
    </p:spTree>
    <p:extLst>
      <p:ext uri="{BB962C8B-B14F-4D97-AF65-F5344CB8AC3E}">
        <p14:creationId xmlns:p14="http://schemas.microsoft.com/office/powerpoint/2010/main" val="26047904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bwMode="auto">
          <a:noFill/>
          <a:ln>
            <a:solidFill>
              <a:srgbClr xmlns:mc="http://schemas.openxmlformats.org/markup-compatibility/2006" xmlns:a14="http://schemas.microsoft.com/office/drawing/2010/main" val="000000" mc:Ignorable=""/>
            </a:solidFill>
            <a:miter lim="800000"/>
            <a:headEnd/>
            <a:tailEnd/>
          </a:ln>
        </p:spPr>
      </p:sp>
      <p:sp>
        <p:nvSpPr>
          <p:cNvPr id="3" name="Notes Placeholder 2"/>
          <p:cNvSpPr>
            <a:spLocks noGrp="1"/>
          </p:cNvSpPr>
          <p:nvPr>
            <p:ph type="body" idx="1"/>
          </p:nvPr>
        </p:nvSpPr>
        <p:spPr/>
        <p:txBody>
          <a:bodyPr>
            <a:normAutofit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BE" dirty="0" smtClean="0"/>
              <a:t>&lt;Stefan&gt;</a:t>
            </a:r>
          </a:p>
          <a:p>
            <a:pPr marL="0" marR="0" indent="0" algn="l" defTabSz="914400" rtl="0" eaLnBrk="1" fontAlgn="auto" latinLnBrk="0" hangingPunct="1">
              <a:lnSpc>
                <a:spcPct val="100000"/>
              </a:lnSpc>
              <a:spcBef>
                <a:spcPts val="0"/>
              </a:spcBef>
              <a:spcAft>
                <a:spcPts val="0"/>
              </a:spcAft>
              <a:buClrTx/>
              <a:buSzTx/>
              <a:buFontTx/>
              <a:buNone/>
              <a:tabLst/>
              <a:defRPr/>
            </a:pPr>
            <a:endParaRPr lang="nl-BE" dirty="0" smtClean="0"/>
          </a:p>
          <a:p>
            <a:pPr fontAlgn="auto">
              <a:spcBef>
                <a:spcPts val="0"/>
              </a:spcBef>
              <a:spcAft>
                <a:spcPts val="0"/>
              </a:spcAft>
              <a:defRPr/>
            </a:pPr>
            <a:r>
              <a:rPr lang="en-GB" noProof="0" dirty="0" err="1" smtClean="0"/>
              <a:t>Demandez</a:t>
            </a:r>
            <a:r>
              <a:rPr lang="en-GB" noProof="0" dirty="0" smtClean="0"/>
              <a:t> à </a:t>
            </a:r>
            <a:r>
              <a:rPr lang="en-GB" noProof="0" dirty="0" err="1" smtClean="0"/>
              <a:t>vos</a:t>
            </a:r>
            <a:r>
              <a:rPr lang="en-GB" noProof="0" dirty="0" smtClean="0"/>
              <a:t> parents de </a:t>
            </a:r>
            <a:r>
              <a:rPr lang="en-GB" noProof="0" dirty="0" err="1" smtClean="0"/>
              <a:t>vous</a:t>
            </a:r>
            <a:r>
              <a:rPr lang="en-GB" noProof="0" dirty="0" smtClean="0"/>
              <a:t> </a:t>
            </a:r>
            <a:r>
              <a:rPr lang="en-GB" noProof="0" dirty="0" err="1" smtClean="0"/>
              <a:t>créer</a:t>
            </a:r>
            <a:r>
              <a:rPr lang="en-GB" noProof="0" dirty="0" smtClean="0"/>
              <a:t> un </a:t>
            </a:r>
            <a:r>
              <a:rPr lang="en-GB" noProof="0" dirty="0" err="1" smtClean="0"/>
              <a:t>profil</a:t>
            </a:r>
            <a:r>
              <a:rPr lang="en-GB" noProof="0" dirty="0" smtClean="0"/>
              <a:t>. </a:t>
            </a:r>
          </a:p>
          <a:p>
            <a:pPr fontAlgn="auto">
              <a:spcBef>
                <a:spcPts val="0"/>
              </a:spcBef>
              <a:spcAft>
                <a:spcPts val="0"/>
              </a:spcAft>
              <a:defRPr/>
            </a:pPr>
            <a:r>
              <a:rPr lang="en-GB" noProof="0" dirty="0" err="1" smtClean="0"/>
              <a:t>Soyez</a:t>
            </a:r>
            <a:r>
              <a:rPr lang="en-GB" baseline="0" noProof="0" dirty="0" smtClean="0"/>
              <a:t> </a:t>
            </a:r>
            <a:r>
              <a:rPr lang="en-GB" baseline="0" noProof="0" dirty="0" err="1" smtClean="0"/>
              <a:t>certains</a:t>
            </a:r>
            <a:r>
              <a:rPr lang="en-GB" baseline="0" noProof="0" dirty="0" smtClean="0"/>
              <a:t> </a:t>
            </a:r>
            <a:r>
              <a:rPr lang="en-GB" baseline="0" noProof="0" dirty="0" err="1" smtClean="0"/>
              <a:t>que</a:t>
            </a:r>
            <a:r>
              <a:rPr lang="en-GB" baseline="0" noProof="0" dirty="0" smtClean="0"/>
              <a:t> </a:t>
            </a:r>
            <a:r>
              <a:rPr lang="en-GB" baseline="0" noProof="0" dirty="0" err="1" smtClean="0"/>
              <a:t>seuls</a:t>
            </a:r>
            <a:r>
              <a:rPr lang="en-GB" baseline="0" noProof="0" dirty="0" smtClean="0"/>
              <a:t> </a:t>
            </a:r>
            <a:r>
              <a:rPr lang="en-GB" baseline="0" noProof="0" dirty="0" err="1" smtClean="0"/>
              <a:t>vos</a:t>
            </a:r>
            <a:r>
              <a:rPr lang="en-GB" baseline="0" noProof="0" dirty="0" smtClean="0"/>
              <a:t> </a:t>
            </a:r>
            <a:r>
              <a:rPr lang="en-GB" baseline="0" noProof="0" dirty="0" err="1" smtClean="0"/>
              <a:t>amis</a:t>
            </a:r>
            <a:r>
              <a:rPr lang="en-GB" baseline="0" noProof="0" dirty="0" smtClean="0"/>
              <a:t> et </a:t>
            </a:r>
            <a:r>
              <a:rPr lang="en-GB" baseline="0" noProof="0" dirty="0" err="1" smtClean="0"/>
              <a:t>vos</a:t>
            </a:r>
            <a:r>
              <a:rPr lang="en-GB" baseline="0" noProof="0" dirty="0" smtClean="0"/>
              <a:t> contacts </a:t>
            </a:r>
            <a:r>
              <a:rPr lang="en-GB" baseline="0" noProof="0" dirty="0" err="1" smtClean="0"/>
              <a:t>ont</a:t>
            </a:r>
            <a:r>
              <a:rPr lang="en-GB" baseline="0" noProof="0" dirty="0" smtClean="0"/>
              <a:t> </a:t>
            </a:r>
            <a:r>
              <a:rPr lang="en-GB" baseline="0" noProof="0" dirty="0" err="1" smtClean="0"/>
              <a:t>accès</a:t>
            </a:r>
            <a:r>
              <a:rPr lang="en-GB" baseline="0" noProof="0" dirty="0" smtClean="0"/>
              <a:t> à </a:t>
            </a:r>
            <a:r>
              <a:rPr lang="en-GB" baseline="0" noProof="0" dirty="0" err="1" smtClean="0"/>
              <a:t>ce</a:t>
            </a:r>
            <a:r>
              <a:rPr lang="en-GB" baseline="0" noProof="0" dirty="0" smtClean="0"/>
              <a:t> </a:t>
            </a:r>
            <a:r>
              <a:rPr lang="en-GB" baseline="0" noProof="0" dirty="0" err="1" smtClean="0"/>
              <a:t>profil</a:t>
            </a:r>
            <a:r>
              <a:rPr lang="en-GB" baseline="0" noProof="0" dirty="0" smtClean="0"/>
              <a:t>. </a:t>
            </a:r>
            <a:endParaRPr lang="en-GB" noProof="0" dirty="0" smtClean="0"/>
          </a:p>
          <a:p>
            <a:pPr fontAlgn="auto">
              <a:spcBef>
                <a:spcPts val="0"/>
              </a:spcBef>
              <a:spcAft>
                <a:spcPts val="0"/>
              </a:spcAft>
              <a:defRPr/>
            </a:pPr>
            <a:r>
              <a:rPr lang="en-GB" noProof="0" dirty="0" err="1" smtClean="0"/>
              <a:t>N’ajoutez</a:t>
            </a:r>
            <a:r>
              <a:rPr lang="en-GB" noProof="0" dirty="0" smtClean="0"/>
              <a:t> pas des</a:t>
            </a:r>
            <a:r>
              <a:rPr lang="en-GB" baseline="0" noProof="0" dirty="0" smtClean="0"/>
              <a:t> </a:t>
            </a:r>
            <a:r>
              <a:rPr lang="en-GB" baseline="0" noProof="0" dirty="0" err="1" smtClean="0"/>
              <a:t>inconnus</a:t>
            </a:r>
            <a:r>
              <a:rPr lang="en-GB" baseline="0" noProof="0" dirty="0" smtClean="0"/>
              <a:t> à </a:t>
            </a:r>
            <a:r>
              <a:rPr lang="en-GB" baseline="0" noProof="0" dirty="0" err="1" smtClean="0"/>
              <a:t>votre</a:t>
            </a:r>
            <a:r>
              <a:rPr lang="en-GB" baseline="0" noProof="0" dirty="0" smtClean="0"/>
              <a:t> </a:t>
            </a:r>
            <a:r>
              <a:rPr lang="en-GB" baseline="0" noProof="0" dirty="0" err="1" smtClean="0"/>
              <a:t>liste</a:t>
            </a:r>
            <a:r>
              <a:rPr lang="en-GB" baseline="0" noProof="0" dirty="0" smtClean="0"/>
              <a:t> </a:t>
            </a:r>
            <a:r>
              <a:rPr lang="en-GB" baseline="0" noProof="0" dirty="0" err="1" smtClean="0"/>
              <a:t>d’amis</a:t>
            </a:r>
            <a:r>
              <a:rPr lang="en-GB" baseline="0" noProof="0" dirty="0" smtClean="0"/>
              <a:t> </a:t>
            </a:r>
            <a:r>
              <a:rPr lang="en-GB" baseline="0" noProof="0" dirty="0" err="1" smtClean="0"/>
              <a:t>si</a:t>
            </a:r>
            <a:r>
              <a:rPr lang="en-GB" baseline="0" noProof="0" dirty="0" smtClean="0"/>
              <a:t> </a:t>
            </a:r>
            <a:r>
              <a:rPr lang="en-GB" baseline="0" noProof="0" dirty="0" err="1" smtClean="0"/>
              <a:t>vous</a:t>
            </a:r>
            <a:r>
              <a:rPr lang="en-GB" baseline="0" noProof="0" dirty="0" smtClean="0"/>
              <a:t> ne les </a:t>
            </a:r>
            <a:r>
              <a:rPr lang="en-GB" baseline="0" noProof="0" dirty="0" err="1" smtClean="0"/>
              <a:t>connaissez</a:t>
            </a:r>
            <a:r>
              <a:rPr lang="en-GB" baseline="0" noProof="0" dirty="0" smtClean="0"/>
              <a:t> pas. </a:t>
            </a:r>
            <a:r>
              <a:rPr lang="en-GB" baseline="0" noProof="0" dirty="0" err="1" smtClean="0"/>
              <a:t>Vous</a:t>
            </a:r>
            <a:r>
              <a:rPr lang="en-GB" baseline="0" noProof="0" dirty="0" smtClean="0"/>
              <a:t> </a:t>
            </a:r>
            <a:r>
              <a:rPr lang="en-GB" baseline="0" noProof="0" dirty="0" err="1" smtClean="0"/>
              <a:t>voudriez</a:t>
            </a:r>
            <a:r>
              <a:rPr lang="en-GB" baseline="0" noProof="0" dirty="0" smtClean="0"/>
              <a:t> </a:t>
            </a:r>
            <a:r>
              <a:rPr lang="en-GB" baseline="0" noProof="0" dirty="0" err="1" smtClean="0"/>
              <a:t>que</a:t>
            </a:r>
            <a:r>
              <a:rPr lang="en-GB" baseline="0" noProof="0" dirty="0" smtClean="0"/>
              <a:t> des </a:t>
            </a:r>
            <a:r>
              <a:rPr lang="en-GB" baseline="0" noProof="0" dirty="0" err="1" smtClean="0"/>
              <a:t>inconnus</a:t>
            </a:r>
            <a:r>
              <a:rPr lang="en-GB" baseline="0" noProof="0" dirty="0" smtClean="0"/>
              <a:t> </a:t>
            </a:r>
            <a:r>
              <a:rPr lang="en-GB" baseline="0" noProof="0" dirty="0" err="1" smtClean="0"/>
              <a:t>connaissent</a:t>
            </a:r>
            <a:r>
              <a:rPr lang="en-GB" baseline="0" noProof="0" dirty="0" smtClean="0"/>
              <a:t> tout de </a:t>
            </a:r>
            <a:r>
              <a:rPr lang="en-GB" baseline="0" noProof="0" dirty="0" err="1" smtClean="0"/>
              <a:t>votre</a:t>
            </a:r>
            <a:r>
              <a:rPr lang="en-GB" baseline="0" noProof="0" dirty="0" smtClean="0"/>
              <a:t> vie ? </a:t>
            </a:r>
            <a:r>
              <a:rPr lang="en-GB" baseline="0" noProof="0" dirty="0" smtClean="0">
                <a:sym typeface="Wingdings" pitchFamily="2" charset="2"/>
              </a:rPr>
              <a:t></a:t>
            </a:r>
            <a:endParaRPr lang="en-GB" baseline="0" noProof="0" dirty="0" smtClean="0"/>
          </a:p>
          <a:p>
            <a:pPr fontAlgn="auto">
              <a:spcBef>
                <a:spcPts val="0"/>
              </a:spcBef>
              <a:spcAft>
                <a:spcPts val="0"/>
              </a:spcAft>
              <a:defRPr/>
            </a:pPr>
            <a:endParaRPr lang="en-GB" baseline="0" noProof="0" dirty="0" smtClean="0"/>
          </a:p>
          <a:p>
            <a:pPr fontAlgn="auto">
              <a:spcBef>
                <a:spcPts val="0"/>
              </a:spcBef>
              <a:spcAft>
                <a:spcPts val="0"/>
              </a:spcAft>
              <a:defRPr/>
            </a:pPr>
            <a:r>
              <a:rPr lang="en-GB" baseline="0" noProof="0" dirty="0" smtClean="0"/>
              <a:t>Ne </a:t>
            </a:r>
            <a:r>
              <a:rPr lang="en-GB" baseline="0" noProof="0" dirty="0" err="1" smtClean="0"/>
              <a:t>donnez</a:t>
            </a:r>
            <a:r>
              <a:rPr lang="en-GB" baseline="0" noProof="0" dirty="0" smtClean="0"/>
              <a:t> pas </a:t>
            </a:r>
            <a:r>
              <a:rPr lang="en-GB" baseline="0" noProof="0" dirty="0" err="1" smtClean="0"/>
              <a:t>trop</a:t>
            </a:r>
            <a:r>
              <a:rPr lang="en-GB" baseline="0" noProof="0" dirty="0" smtClean="0"/>
              <a:t> </a:t>
            </a:r>
            <a:r>
              <a:rPr lang="en-GB" baseline="0" noProof="0" dirty="0" err="1" smtClean="0"/>
              <a:t>d’infos</a:t>
            </a:r>
            <a:r>
              <a:rPr lang="en-GB" baseline="0" noProof="0" dirty="0" smtClean="0"/>
              <a:t> </a:t>
            </a:r>
            <a:r>
              <a:rPr lang="en-GB" baseline="0" noProof="0" dirty="0" err="1" smtClean="0"/>
              <a:t>vous</a:t>
            </a:r>
            <a:r>
              <a:rPr lang="en-GB" baseline="0" noProof="0" dirty="0" smtClean="0"/>
              <a:t> </a:t>
            </a:r>
            <a:r>
              <a:rPr lang="en-GB" baseline="0" noProof="0" dirty="0" err="1" smtClean="0"/>
              <a:t>concernant</a:t>
            </a:r>
            <a:r>
              <a:rPr lang="en-GB" baseline="0" noProof="0" dirty="0" smtClean="0"/>
              <a:t>. </a:t>
            </a:r>
            <a:r>
              <a:rPr lang="en-GB" baseline="0" noProof="0" dirty="0" err="1" smtClean="0"/>
              <a:t>Votre</a:t>
            </a:r>
            <a:r>
              <a:rPr lang="en-GB" baseline="0" noProof="0" dirty="0" smtClean="0"/>
              <a:t> nom, </a:t>
            </a:r>
            <a:r>
              <a:rPr lang="en-GB" baseline="0" noProof="0" dirty="0" err="1" smtClean="0"/>
              <a:t>votre</a:t>
            </a:r>
            <a:r>
              <a:rPr lang="en-GB" baseline="0" noProof="0" dirty="0" smtClean="0"/>
              <a:t> date de naissance, </a:t>
            </a:r>
            <a:r>
              <a:rPr lang="en-GB" baseline="0" noProof="0" dirty="0" err="1" smtClean="0"/>
              <a:t>votre</a:t>
            </a:r>
            <a:r>
              <a:rPr lang="en-GB" baseline="0" noProof="0" dirty="0" smtClean="0"/>
              <a:t> </a:t>
            </a:r>
            <a:r>
              <a:rPr lang="en-GB" baseline="0" noProof="0" dirty="0" err="1" smtClean="0"/>
              <a:t>adresse</a:t>
            </a:r>
            <a:r>
              <a:rPr lang="en-GB" baseline="0" noProof="0" dirty="0" smtClean="0"/>
              <a:t> ne </a:t>
            </a:r>
            <a:r>
              <a:rPr lang="en-GB" baseline="0" noProof="0" dirty="0" err="1" smtClean="0"/>
              <a:t>sont</a:t>
            </a:r>
            <a:r>
              <a:rPr lang="en-GB" baseline="0" noProof="0" dirty="0" smtClean="0"/>
              <a:t> pas les </a:t>
            </a:r>
            <a:r>
              <a:rPr lang="en-GB" baseline="0" noProof="0" dirty="0" err="1" smtClean="0"/>
              <a:t>bienvenus</a:t>
            </a:r>
            <a:r>
              <a:rPr lang="en-GB" baseline="0" noProof="0" dirty="0" smtClean="0"/>
              <a:t> </a:t>
            </a:r>
            <a:r>
              <a:rPr lang="en-GB" baseline="0" noProof="0" dirty="0" err="1" smtClean="0"/>
              <a:t>dans</a:t>
            </a:r>
            <a:r>
              <a:rPr lang="en-GB" baseline="0" noProof="0" dirty="0" smtClean="0"/>
              <a:t> </a:t>
            </a:r>
            <a:r>
              <a:rPr lang="en-GB" baseline="0" noProof="0" dirty="0" err="1" smtClean="0"/>
              <a:t>votre</a:t>
            </a:r>
            <a:r>
              <a:rPr lang="en-GB" baseline="0" noProof="0" dirty="0" smtClean="0"/>
              <a:t> </a:t>
            </a:r>
            <a:r>
              <a:rPr lang="en-GB" baseline="0" noProof="0" dirty="0" err="1" smtClean="0"/>
              <a:t>profil</a:t>
            </a:r>
            <a:r>
              <a:rPr lang="en-GB" baseline="0" noProof="0" dirty="0" smtClean="0"/>
              <a:t>. Si </a:t>
            </a:r>
            <a:r>
              <a:rPr lang="en-GB" baseline="0" noProof="0" dirty="0" err="1" smtClean="0"/>
              <a:t>quelqu’un</a:t>
            </a:r>
            <a:r>
              <a:rPr lang="en-GB" baseline="0" noProof="0" dirty="0" smtClean="0"/>
              <a:t> </a:t>
            </a:r>
            <a:r>
              <a:rPr lang="en-GB" baseline="0" noProof="0" dirty="0" err="1" smtClean="0"/>
              <a:t>veut</a:t>
            </a:r>
            <a:r>
              <a:rPr lang="en-GB" baseline="0" noProof="0" dirty="0" smtClean="0"/>
              <a:t> savoir </a:t>
            </a:r>
            <a:r>
              <a:rPr lang="en-GB" baseline="0" noProof="0" dirty="0" err="1" smtClean="0"/>
              <a:t>quelque</a:t>
            </a:r>
            <a:r>
              <a:rPr lang="en-GB" baseline="0" noProof="0" dirty="0" smtClean="0"/>
              <a:t> chose de plus, la </a:t>
            </a:r>
            <a:r>
              <a:rPr lang="en-GB" baseline="0" noProof="0" dirty="0" err="1" smtClean="0"/>
              <a:t>personne</a:t>
            </a:r>
            <a:r>
              <a:rPr lang="en-GB" baseline="0" noProof="0" dirty="0" smtClean="0"/>
              <a:t> </a:t>
            </a:r>
            <a:r>
              <a:rPr lang="en-GB" baseline="0" noProof="0" dirty="0" err="1" smtClean="0"/>
              <a:t>peux</a:t>
            </a:r>
            <a:r>
              <a:rPr lang="en-GB" baseline="0" noProof="0" dirty="0" smtClean="0"/>
              <a:t> </a:t>
            </a:r>
            <a:r>
              <a:rPr lang="en-GB" baseline="0" noProof="0" dirty="0" err="1" smtClean="0"/>
              <a:t>toujours</a:t>
            </a:r>
            <a:r>
              <a:rPr lang="en-GB" baseline="0" noProof="0" dirty="0" smtClean="0"/>
              <a:t> </a:t>
            </a:r>
            <a:r>
              <a:rPr lang="en-GB" baseline="0" noProof="0" dirty="0" err="1" smtClean="0"/>
              <a:t>vous</a:t>
            </a:r>
            <a:r>
              <a:rPr lang="en-GB" baseline="0" noProof="0" dirty="0" smtClean="0"/>
              <a:t> demander.</a:t>
            </a:r>
          </a:p>
          <a:p>
            <a:pPr fontAlgn="auto">
              <a:spcBef>
                <a:spcPts val="0"/>
              </a:spcBef>
              <a:spcAft>
                <a:spcPts val="0"/>
              </a:spcAft>
              <a:defRPr/>
            </a:pPr>
            <a:r>
              <a:rPr lang="en-GB" baseline="0" noProof="0" dirty="0" smtClean="0"/>
              <a:t>Ne </a:t>
            </a:r>
            <a:r>
              <a:rPr lang="en-GB" baseline="0" noProof="0" dirty="0" err="1" smtClean="0"/>
              <a:t>diffusez</a:t>
            </a:r>
            <a:r>
              <a:rPr lang="en-GB" baseline="0" noProof="0" dirty="0" smtClean="0"/>
              <a:t> </a:t>
            </a:r>
            <a:r>
              <a:rPr lang="en-GB" baseline="0" noProof="0" dirty="0" err="1" smtClean="0"/>
              <a:t>jamais</a:t>
            </a:r>
            <a:r>
              <a:rPr lang="en-GB" baseline="0" noProof="0" dirty="0" smtClean="0"/>
              <a:t> </a:t>
            </a:r>
            <a:r>
              <a:rPr lang="en-GB" baseline="0" noProof="0" dirty="0" err="1" smtClean="0"/>
              <a:t>vos</a:t>
            </a:r>
            <a:r>
              <a:rPr lang="en-GB" baseline="0" noProof="0" dirty="0" smtClean="0"/>
              <a:t> sentiments </a:t>
            </a:r>
            <a:r>
              <a:rPr lang="en-GB" baseline="0" noProof="0" dirty="0" err="1" smtClean="0"/>
              <a:t>personnels</a:t>
            </a:r>
            <a:r>
              <a:rPr lang="en-GB" baseline="0" noProof="0" dirty="0" smtClean="0"/>
              <a:t>. </a:t>
            </a:r>
            <a:r>
              <a:rPr lang="en-GB" baseline="0" noProof="0" dirty="0" err="1" smtClean="0"/>
              <a:t>Vous</a:t>
            </a:r>
            <a:r>
              <a:rPr lang="en-GB" baseline="0" noProof="0" dirty="0" smtClean="0"/>
              <a:t> </a:t>
            </a:r>
            <a:r>
              <a:rPr lang="en-GB" baseline="0" noProof="0" dirty="0" err="1" smtClean="0"/>
              <a:t>savez</a:t>
            </a:r>
            <a:r>
              <a:rPr lang="en-GB" baseline="0" noProof="0" dirty="0" smtClean="0"/>
              <a:t>, le genre de </a:t>
            </a:r>
            <a:r>
              <a:rPr lang="en-GB" baseline="0" noProof="0" dirty="0" err="1" smtClean="0"/>
              <a:t>choses</a:t>
            </a:r>
            <a:r>
              <a:rPr lang="en-GB" baseline="0" noProof="0" dirty="0" smtClean="0"/>
              <a:t> </a:t>
            </a:r>
            <a:r>
              <a:rPr lang="en-GB" baseline="0" noProof="0" dirty="0" err="1" smtClean="0"/>
              <a:t>que</a:t>
            </a:r>
            <a:r>
              <a:rPr lang="en-GB" baseline="0" noProof="0" dirty="0" smtClean="0"/>
              <a:t> </a:t>
            </a:r>
            <a:r>
              <a:rPr lang="en-GB" baseline="0" noProof="0" dirty="0" err="1" smtClean="0"/>
              <a:t>vous</a:t>
            </a:r>
            <a:r>
              <a:rPr lang="en-GB" baseline="0" noProof="0" dirty="0" smtClean="0"/>
              <a:t> ne </a:t>
            </a:r>
            <a:r>
              <a:rPr lang="en-GB" baseline="0" noProof="0" dirty="0" err="1" smtClean="0"/>
              <a:t>voulez</a:t>
            </a:r>
            <a:r>
              <a:rPr lang="en-GB" baseline="0" noProof="0" dirty="0" smtClean="0"/>
              <a:t> pas </a:t>
            </a:r>
            <a:r>
              <a:rPr lang="en-GB" baseline="0" noProof="0" dirty="0" err="1" smtClean="0"/>
              <a:t>que</a:t>
            </a:r>
            <a:r>
              <a:rPr lang="en-GB" baseline="0" noProof="0" dirty="0" smtClean="0"/>
              <a:t> les </a:t>
            </a:r>
            <a:r>
              <a:rPr lang="en-GB" baseline="0" noProof="0" dirty="0" err="1" smtClean="0"/>
              <a:t>autres</a:t>
            </a:r>
            <a:r>
              <a:rPr lang="en-GB" baseline="0" noProof="0" dirty="0" smtClean="0"/>
              <a:t> </a:t>
            </a:r>
            <a:r>
              <a:rPr lang="en-GB" baseline="0" noProof="0" dirty="0" err="1" smtClean="0"/>
              <a:t>apprennent</a:t>
            </a:r>
            <a:r>
              <a:rPr lang="en-GB" baseline="0" noProof="0" dirty="0" smtClean="0"/>
              <a:t> </a:t>
            </a:r>
            <a:r>
              <a:rPr lang="en-GB" baseline="0" noProof="0" dirty="0" err="1" smtClean="0"/>
              <a:t>sur</a:t>
            </a:r>
            <a:r>
              <a:rPr lang="en-GB" baseline="0" noProof="0" dirty="0" smtClean="0"/>
              <a:t> </a:t>
            </a:r>
            <a:r>
              <a:rPr lang="en-GB" baseline="0" noProof="0" dirty="0" err="1" smtClean="0"/>
              <a:t>vous</a:t>
            </a:r>
            <a:r>
              <a:rPr lang="en-GB" baseline="0" noProof="0" dirty="0" smtClean="0"/>
              <a:t>. </a:t>
            </a:r>
            <a:r>
              <a:rPr lang="en-GB" baseline="0" noProof="0" dirty="0" err="1" smtClean="0"/>
              <a:t>N’oubliez</a:t>
            </a:r>
            <a:r>
              <a:rPr lang="en-GB" baseline="0" noProof="0" dirty="0" smtClean="0"/>
              <a:t> pas </a:t>
            </a:r>
            <a:r>
              <a:rPr lang="en-GB" baseline="0" noProof="0" dirty="0" err="1" smtClean="0"/>
              <a:t>que</a:t>
            </a:r>
            <a:r>
              <a:rPr lang="en-GB" baseline="0" noProof="0" dirty="0" smtClean="0"/>
              <a:t> </a:t>
            </a:r>
            <a:r>
              <a:rPr lang="en-GB" baseline="0" noProof="0" dirty="0" err="1" smtClean="0"/>
              <a:t>tous</a:t>
            </a:r>
            <a:r>
              <a:rPr lang="en-GB" baseline="0" noProof="0" dirty="0" smtClean="0"/>
              <a:t> </a:t>
            </a:r>
            <a:r>
              <a:rPr lang="en-GB" baseline="0" noProof="0" dirty="0" err="1" smtClean="0"/>
              <a:t>vos</a:t>
            </a:r>
            <a:r>
              <a:rPr lang="en-GB" baseline="0" noProof="0" dirty="0" smtClean="0"/>
              <a:t> </a:t>
            </a:r>
            <a:r>
              <a:rPr lang="en-GB" baseline="0" noProof="0" dirty="0" err="1" smtClean="0"/>
              <a:t>amis</a:t>
            </a:r>
            <a:r>
              <a:rPr lang="en-GB" baseline="0" noProof="0" dirty="0" smtClean="0"/>
              <a:t> </a:t>
            </a:r>
            <a:r>
              <a:rPr lang="en-GB" baseline="0" noProof="0" dirty="0" err="1" smtClean="0"/>
              <a:t>peuvent</a:t>
            </a:r>
            <a:r>
              <a:rPr lang="en-GB" baseline="0" noProof="0" dirty="0" smtClean="0"/>
              <a:t> lire </a:t>
            </a:r>
            <a:r>
              <a:rPr lang="en-GB" baseline="0" noProof="0" dirty="0" err="1" smtClean="0"/>
              <a:t>votre</a:t>
            </a:r>
            <a:r>
              <a:rPr lang="en-GB" baseline="0" noProof="0" dirty="0" smtClean="0"/>
              <a:t> </a:t>
            </a:r>
            <a:r>
              <a:rPr lang="en-GB" baseline="0" noProof="0" dirty="0" err="1" smtClean="0"/>
              <a:t>profil</a:t>
            </a:r>
            <a:r>
              <a:rPr lang="en-GB" baseline="0" noProof="0" dirty="0" smtClean="0"/>
              <a:t>. </a:t>
            </a:r>
          </a:p>
          <a:p>
            <a:pPr fontAlgn="auto">
              <a:spcBef>
                <a:spcPts val="0"/>
              </a:spcBef>
              <a:spcAft>
                <a:spcPts val="0"/>
              </a:spcAft>
              <a:defRPr/>
            </a:pPr>
            <a:r>
              <a:rPr lang="en-GB" noProof="0" dirty="0" smtClean="0"/>
              <a:t>Attention aux photos </a:t>
            </a:r>
            <a:r>
              <a:rPr lang="en-GB" noProof="0" dirty="0" err="1" smtClean="0"/>
              <a:t>que</a:t>
            </a:r>
            <a:r>
              <a:rPr lang="en-GB" noProof="0" dirty="0" smtClean="0"/>
              <a:t> </a:t>
            </a:r>
            <a:r>
              <a:rPr lang="en-GB" noProof="0" dirty="0" err="1" smtClean="0"/>
              <a:t>vous</a:t>
            </a:r>
            <a:r>
              <a:rPr lang="en-GB" noProof="0" dirty="0" smtClean="0"/>
              <a:t> </a:t>
            </a:r>
            <a:r>
              <a:rPr lang="en-GB" noProof="0" dirty="0" err="1" smtClean="0"/>
              <a:t>placez</a:t>
            </a:r>
            <a:r>
              <a:rPr lang="en-GB" noProof="0" dirty="0" smtClean="0"/>
              <a:t> </a:t>
            </a:r>
            <a:r>
              <a:rPr lang="en-GB" noProof="0" dirty="0" err="1" smtClean="0"/>
              <a:t>dans</a:t>
            </a:r>
            <a:r>
              <a:rPr lang="en-GB" noProof="0" dirty="0" smtClean="0"/>
              <a:t> </a:t>
            </a:r>
            <a:r>
              <a:rPr lang="en-GB" noProof="0" dirty="0" err="1" smtClean="0"/>
              <a:t>votre</a:t>
            </a:r>
            <a:r>
              <a:rPr lang="en-GB" noProof="0" dirty="0" smtClean="0"/>
              <a:t> </a:t>
            </a:r>
            <a:r>
              <a:rPr lang="en-GB" noProof="0" dirty="0" err="1" smtClean="0"/>
              <a:t>profil</a:t>
            </a:r>
            <a:r>
              <a:rPr lang="en-GB" noProof="0" dirty="0" smtClean="0"/>
              <a:t>.</a:t>
            </a:r>
            <a:r>
              <a:rPr lang="en-GB" baseline="0" noProof="0" dirty="0" smtClean="0"/>
              <a:t> </a:t>
            </a:r>
            <a:r>
              <a:rPr lang="en-GB" baseline="0" noProof="0" dirty="0" err="1" smtClean="0"/>
              <a:t>Certaines</a:t>
            </a:r>
            <a:r>
              <a:rPr lang="en-GB" baseline="0" noProof="0" dirty="0" smtClean="0"/>
              <a:t> photos </a:t>
            </a:r>
            <a:r>
              <a:rPr lang="en-GB" baseline="0" noProof="0" dirty="0" err="1" smtClean="0"/>
              <a:t>peuvent</a:t>
            </a:r>
            <a:r>
              <a:rPr lang="en-GB" baseline="0" noProof="0" dirty="0" smtClean="0"/>
              <a:t> </a:t>
            </a:r>
            <a:r>
              <a:rPr lang="en-GB" baseline="0" noProof="0" dirty="0" err="1" smtClean="0"/>
              <a:t>contenir</a:t>
            </a:r>
            <a:r>
              <a:rPr lang="en-GB" baseline="0" noProof="0" dirty="0" smtClean="0"/>
              <a:t> beaucoup </a:t>
            </a:r>
            <a:r>
              <a:rPr lang="en-GB" baseline="0" noProof="0" dirty="0" err="1" smtClean="0"/>
              <a:t>d’informations</a:t>
            </a:r>
            <a:r>
              <a:rPr lang="en-GB" baseline="0" noProof="0" dirty="0" smtClean="0"/>
              <a:t> </a:t>
            </a:r>
            <a:r>
              <a:rPr lang="en-GB" baseline="0" noProof="0" dirty="0" err="1" smtClean="0"/>
              <a:t>sur</a:t>
            </a:r>
            <a:r>
              <a:rPr lang="en-GB" baseline="0" noProof="0" dirty="0" smtClean="0"/>
              <a:t> </a:t>
            </a:r>
            <a:r>
              <a:rPr lang="en-GB" baseline="0" noProof="0" dirty="0" err="1" smtClean="0"/>
              <a:t>vous</a:t>
            </a:r>
            <a:r>
              <a:rPr lang="en-GB" baseline="0" noProof="0" dirty="0" smtClean="0"/>
              <a:t>. </a:t>
            </a:r>
          </a:p>
          <a:p>
            <a:pPr fontAlgn="auto">
              <a:spcBef>
                <a:spcPts val="0"/>
              </a:spcBef>
              <a:spcAft>
                <a:spcPts val="0"/>
              </a:spcAft>
              <a:defRPr/>
            </a:pPr>
            <a:endParaRPr lang="en-GB" baseline="0" noProof="0" dirty="0" smtClean="0"/>
          </a:p>
          <a:p>
            <a:pPr fontAlgn="auto">
              <a:spcBef>
                <a:spcPts val="0"/>
              </a:spcBef>
              <a:spcAft>
                <a:spcPts val="0"/>
              </a:spcAft>
              <a:defRPr/>
            </a:pPr>
            <a:r>
              <a:rPr lang="en-GB" baseline="0" noProof="0" dirty="0" err="1" smtClean="0"/>
              <a:t>Vous</a:t>
            </a:r>
            <a:r>
              <a:rPr lang="en-GB" baseline="0" noProof="0" dirty="0" smtClean="0"/>
              <a:t> </a:t>
            </a:r>
            <a:r>
              <a:rPr lang="en-GB" baseline="0" noProof="0" dirty="0" err="1" smtClean="0"/>
              <a:t>avez</a:t>
            </a:r>
            <a:r>
              <a:rPr lang="en-GB" baseline="0" noProof="0" dirty="0" smtClean="0"/>
              <a:t> </a:t>
            </a:r>
            <a:r>
              <a:rPr lang="en-GB" baseline="0" noProof="0" dirty="0" err="1" smtClean="0"/>
              <a:t>une</a:t>
            </a:r>
            <a:r>
              <a:rPr lang="en-GB" baseline="0" noProof="0" dirty="0" smtClean="0"/>
              <a:t> </a:t>
            </a:r>
            <a:r>
              <a:rPr lang="en-GB" baseline="0" noProof="0" dirty="0" err="1" smtClean="0"/>
              <a:t>chouette</a:t>
            </a:r>
            <a:r>
              <a:rPr lang="en-GB" baseline="0" noProof="0" dirty="0" smtClean="0"/>
              <a:t> photo d’un </a:t>
            </a:r>
            <a:r>
              <a:rPr lang="en-GB" baseline="0" noProof="0" dirty="0" err="1" smtClean="0"/>
              <a:t>ami</a:t>
            </a:r>
            <a:r>
              <a:rPr lang="en-GB" baseline="0" noProof="0" dirty="0" smtClean="0"/>
              <a:t> et </a:t>
            </a:r>
            <a:r>
              <a:rPr lang="en-GB" baseline="0" noProof="0" dirty="0" err="1" smtClean="0"/>
              <a:t>vous</a:t>
            </a:r>
            <a:r>
              <a:rPr lang="en-GB" baseline="0" noProof="0" dirty="0" smtClean="0"/>
              <a:t> </a:t>
            </a:r>
            <a:r>
              <a:rPr lang="en-GB" baseline="0" noProof="0" dirty="0" err="1" smtClean="0"/>
              <a:t>voulez</a:t>
            </a:r>
            <a:r>
              <a:rPr lang="en-GB" baseline="0" noProof="0" dirty="0" smtClean="0"/>
              <a:t> la diffuser </a:t>
            </a:r>
            <a:r>
              <a:rPr lang="en-GB" baseline="0" noProof="0" dirty="0" err="1" smtClean="0"/>
              <a:t>sur</a:t>
            </a:r>
            <a:r>
              <a:rPr lang="en-GB" baseline="0" noProof="0" dirty="0" smtClean="0"/>
              <a:t> </a:t>
            </a:r>
            <a:r>
              <a:rPr lang="en-GB" baseline="0" noProof="0" dirty="0" err="1" smtClean="0"/>
              <a:t>votre</a:t>
            </a:r>
            <a:r>
              <a:rPr lang="en-GB" baseline="0" noProof="0" dirty="0" smtClean="0"/>
              <a:t> blog ? </a:t>
            </a:r>
            <a:r>
              <a:rPr lang="en-GB" baseline="0" noProof="0" dirty="0" err="1" smtClean="0"/>
              <a:t>Est-ce</a:t>
            </a:r>
            <a:r>
              <a:rPr lang="en-GB" baseline="0" noProof="0" dirty="0" smtClean="0"/>
              <a:t> </a:t>
            </a:r>
            <a:r>
              <a:rPr lang="en-GB" baseline="0" noProof="0" dirty="0" err="1" smtClean="0"/>
              <a:t>qu’il</a:t>
            </a:r>
            <a:r>
              <a:rPr lang="en-GB" baseline="0" noProof="0" dirty="0" smtClean="0"/>
              <a:t> le </a:t>
            </a:r>
            <a:r>
              <a:rPr lang="en-GB" baseline="0" noProof="0" dirty="0" err="1" smtClean="0"/>
              <a:t>sait</a:t>
            </a:r>
            <a:r>
              <a:rPr lang="en-GB" baseline="0" noProof="0" dirty="0" smtClean="0"/>
              <a:t> ? </a:t>
            </a:r>
            <a:r>
              <a:rPr lang="en-GB" baseline="0" noProof="0" dirty="0" err="1" smtClean="0"/>
              <a:t>Lui</a:t>
            </a:r>
            <a:r>
              <a:rPr lang="en-GB" baseline="0" noProof="0" dirty="0" smtClean="0"/>
              <a:t> </a:t>
            </a:r>
            <a:r>
              <a:rPr lang="en-GB" baseline="0" noProof="0" dirty="0" err="1" smtClean="0"/>
              <a:t>avez-vous</a:t>
            </a:r>
            <a:r>
              <a:rPr lang="en-GB" baseline="0" noProof="0" dirty="0" smtClean="0"/>
              <a:t> </a:t>
            </a:r>
            <a:r>
              <a:rPr lang="en-GB" baseline="0" noProof="0" dirty="0" err="1" smtClean="0"/>
              <a:t>demandé</a:t>
            </a:r>
            <a:r>
              <a:rPr lang="en-GB" baseline="0" noProof="0" dirty="0" smtClean="0"/>
              <a:t> </a:t>
            </a:r>
            <a:r>
              <a:rPr lang="en-GB" baseline="0" noProof="0" dirty="0" err="1" smtClean="0"/>
              <a:t>l’autorisation</a:t>
            </a:r>
            <a:r>
              <a:rPr lang="en-GB" baseline="0" noProof="0" dirty="0" smtClean="0"/>
              <a:t> ? </a:t>
            </a:r>
            <a:r>
              <a:rPr lang="en-GB" baseline="0" noProof="0" dirty="0" err="1" smtClean="0"/>
              <a:t>Vous</a:t>
            </a:r>
            <a:r>
              <a:rPr lang="en-GB" baseline="0" noProof="0" dirty="0" smtClean="0"/>
              <a:t> </a:t>
            </a:r>
            <a:r>
              <a:rPr lang="en-GB" baseline="0" noProof="0" dirty="0" err="1" smtClean="0"/>
              <a:t>aimeriez</a:t>
            </a:r>
            <a:r>
              <a:rPr lang="en-GB" baseline="0" noProof="0" dirty="0" smtClean="0"/>
              <a:t> </a:t>
            </a:r>
            <a:r>
              <a:rPr lang="en-GB" baseline="0" noProof="0" dirty="0" err="1" smtClean="0"/>
              <a:t>qu’on</a:t>
            </a:r>
            <a:r>
              <a:rPr lang="en-GB" baseline="0" noProof="0" dirty="0" smtClean="0"/>
              <a:t> diffuse </a:t>
            </a:r>
            <a:r>
              <a:rPr lang="en-GB" baseline="0" noProof="0" dirty="0" err="1" smtClean="0"/>
              <a:t>votre</a:t>
            </a:r>
            <a:r>
              <a:rPr lang="en-GB" baseline="0" noProof="0" dirty="0" smtClean="0"/>
              <a:t> photo sans </a:t>
            </a:r>
            <a:r>
              <a:rPr lang="en-GB" baseline="0" noProof="0" dirty="0" err="1" smtClean="0"/>
              <a:t>vous</a:t>
            </a:r>
            <a:r>
              <a:rPr lang="en-GB" baseline="0" noProof="0" dirty="0" smtClean="0"/>
              <a:t> demander la permission ? </a:t>
            </a:r>
          </a:p>
          <a:p>
            <a:pPr fontAlgn="auto">
              <a:spcBef>
                <a:spcPts val="0"/>
              </a:spcBef>
              <a:spcAft>
                <a:spcPts val="0"/>
              </a:spcAft>
              <a:defRPr/>
            </a:pPr>
            <a:endParaRPr lang="en-GB" baseline="0" noProof="0" dirty="0" smtClean="0"/>
          </a:p>
          <a:p>
            <a:pPr fontAlgn="auto">
              <a:spcBef>
                <a:spcPts val="0"/>
              </a:spcBef>
              <a:spcAft>
                <a:spcPts val="0"/>
              </a:spcAft>
              <a:defRPr/>
            </a:pPr>
            <a:r>
              <a:rPr lang="en-GB" baseline="0" noProof="0" dirty="0" smtClean="0"/>
              <a:t>Respecter les </a:t>
            </a:r>
            <a:r>
              <a:rPr lang="en-GB" baseline="0" noProof="0" dirty="0" err="1" smtClean="0"/>
              <a:t>autres</a:t>
            </a:r>
            <a:r>
              <a:rPr lang="en-GB" baseline="0" noProof="0" dirty="0" smtClean="0"/>
              <a:t> </a:t>
            </a:r>
            <a:r>
              <a:rPr lang="en-GB" baseline="0" noProof="0" dirty="0" err="1" smtClean="0"/>
              <a:t>personnes</a:t>
            </a:r>
            <a:r>
              <a:rPr lang="en-GB" baseline="0" noProof="0" dirty="0" smtClean="0"/>
              <a:t>. Ne </a:t>
            </a:r>
            <a:r>
              <a:rPr lang="en-GB" baseline="0" noProof="0" dirty="0" err="1" smtClean="0"/>
              <a:t>placez</a:t>
            </a:r>
            <a:r>
              <a:rPr lang="en-GB" baseline="0" noProof="0" dirty="0" smtClean="0"/>
              <a:t> pas des </a:t>
            </a:r>
            <a:r>
              <a:rPr lang="en-GB" baseline="0" noProof="0" dirty="0" err="1" smtClean="0"/>
              <a:t>informations</a:t>
            </a:r>
            <a:r>
              <a:rPr lang="en-GB" baseline="0" noProof="0" dirty="0" smtClean="0"/>
              <a:t> qui </a:t>
            </a:r>
            <a:r>
              <a:rPr lang="en-GB" baseline="0" noProof="0" dirty="0" err="1" smtClean="0"/>
              <a:t>pourraient</a:t>
            </a:r>
            <a:r>
              <a:rPr lang="en-GB" baseline="0" noProof="0" dirty="0" smtClean="0"/>
              <a:t> les </a:t>
            </a:r>
            <a:r>
              <a:rPr lang="en-GB" baseline="0" noProof="0" dirty="0" err="1" smtClean="0"/>
              <a:t>blesser</a:t>
            </a:r>
            <a:r>
              <a:rPr lang="en-GB" baseline="0" noProof="0" dirty="0" smtClean="0"/>
              <a:t> </a:t>
            </a:r>
            <a:r>
              <a:rPr lang="en-GB" baseline="0" noProof="0" dirty="0" err="1" smtClean="0"/>
              <a:t>ou</a:t>
            </a:r>
            <a:r>
              <a:rPr lang="en-GB" baseline="0" noProof="0" dirty="0" smtClean="0"/>
              <a:t> </a:t>
            </a:r>
            <a:r>
              <a:rPr lang="en-GB" baseline="0" noProof="0" dirty="0" err="1" smtClean="0"/>
              <a:t>leur</a:t>
            </a:r>
            <a:r>
              <a:rPr lang="en-GB" baseline="0" noProof="0" dirty="0" smtClean="0"/>
              <a:t> faire du mal. </a:t>
            </a:r>
          </a:p>
          <a:p>
            <a:pPr fontAlgn="auto">
              <a:spcBef>
                <a:spcPts val="0"/>
              </a:spcBef>
              <a:spcAft>
                <a:spcPts val="0"/>
              </a:spcAft>
              <a:defRPr/>
            </a:pPr>
            <a:r>
              <a:rPr lang="en-GB" baseline="0" noProof="0" dirty="0" smtClean="0"/>
              <a:t>Si </a:t>
            </a:r>
            <a:r>
              <a:rPr lang="en-GB" baseline="0" noProof="0" dirty="0" err="1" smtClean="0"/>
              <a:t>jamais</a:t>
            </a:r>
            <a:r>
              <a:rPr lang="en-GB" baseline="0" noProof="0" dirty="0" smtClean="0"/>
              <a:t> </a:t>
            </a:r>
            <a:r>
              <a:rPr lang="en-GB" baseline="0" noProof="0" dirty="0" err="1" smtClean="0"/>
              <a:t>vous</a:t>
            </a:r>
            <a:r>
              <a:rPr lang="en-GB" baseline="0" noProof="0" dirty="0" smtClean="0"/>
              <a:t> </a:t>
            </a:r>
            <a:r>
              <a:rPr lang="en-GB" baseline="0" noProof="0" dirty="0" err="1" smtClean="0"/>
              <a:t>lisez</a:t>
            </a:r>
            <a:r>
              <a:rPr lang="en-GB" baseline="0" noProof="0" dirty="0" smtClean="0"/>
              <a:t> </a:t>
            </a:r>
            <a:r>
              <a:rPr lang="en-GB" baseline="0" noProof="0" dirty="0" err="1" smtClean="0"/>
              <a:t>une</a:t>
            </a:r>
            <a:r>
              <a:rPr lang="en-GB" baseline="0" noProof="0" dirty="0" smtClean="0"/>
              <a:t> information qui </a:t>
            </a:r>
            <a:r>
              <a:rPr lang="en-GB" baseline="0" noProof="0" dirty="0" err="1" smtClean="0"/>
              <a:t>vous</a:t>
            </a:r>
            <a:r>
              <a:rPr lang="en-GB" baseline="0" noProof="0" dirty="0" smtClean="0"/>
              <a:t> </a:t>
            </a:r>
            <a:r>
              <a:rPr lang="en-GB" baseline="0" noProof="0" dirty="0" err="1" smtClean="0"/>
              <a:t>blesse</a:t>
            </a:r>
            <a:r>
              <a:rPr lang="en-GB" baseline="0" noProof="0" dirty="0" smtClean="0"/>
              <a:t> </a:t>
            </a:r>
            <a:r>
              <a:rPr lang="en-GB" baseline="0" noProof="0" dirty="0" err="1" smtClean="0"/>
              <a:t>ou</a:t>
            </a:r>
            <a:r>
              <a:rPr lang="en-GB" baseline="0" noProof="0" dirty="0" smtClean="0"/>
              <a:t> </a:t>
            </a:r>
            <a:r>
              <a:rPr lang="en-GB" baseline="0" noProof="0" dirty="0" err="1" smtClean="0"/>
              <a:t>une</a:t>
            </a:r>
            <a:r>
              <a:rPr lang="en-GB" baseline="0" noProof="0" dirty="0" smtClean="0"/>
              <a:t> photo </a:t>
            </a:r>
            <a:r>
              <a:rPr lang="en-GB" baseline="0" noProof="0" dirty="0" err="1" smtClean="0"/>
              <a:t>choquante</a:t>
            </a:r>
            <a:r>
              <a:rPr lang="en-GB" baseline="0" noProof="0" dirty="0" smtClean="0"/>
              <a:t>, </a:t>
            </a:r>
            <a:r>
              <a:rPr lang="en-GB" baseline="0" noProof="0" dirty="0" err="1" smtClean="0"/>
              <a:t>parlez</a:t>
            </a:r>
            <a:r>
              <a:rPr lang="en-GB" baseline="0" noProof="0" dirty="0" smtClean="0"/>
              <a:t>-en tout de suite à </a:t>
            </a:r>
            <a:r>
              <a:rPr lang="en-GB" baseline="0" noProof="0" dirty="0" err="1" smtClean="0"/>
              <a:t>vos</a:t>
            </a:r>
            <a:r>
              <a:rPr lang="en-GB" baseline="0" noProof="0" dirty="0" smtClean="0"/>
              <a:t> parents.</a:t>
            </a:r>
            <a:endParaRPr lang="nl-BE"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nl-BE" sz="1200" kern="1200" dirty="0" smtClean="0">
              <a:solidFill>
                <a:schemeClr val="tx1"/>
              </a:solidFill>
              <a:latin typeface="+mn-lt"/>
              <a:ea typeface="+mn-ea"/>
              <a:cs typeface="+mn-cs"/>
            </a:endParaRPr>
          </a:p>
        </p:txBody>
      </p:sp>
      <p:sp>
        <p:nvSpPr>
          <p:cNvPr id="2969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2ED009F-A1ED-4411-A360-CC50D2DC760A}" type="slidenum">
              <a:rPr lang="nl-BE">
                <a:cs typeface="Arial" charset="0"/>
              </a:rPr>
              <a:pPr fontAlgn="base">
                <a:spcBef>
                  <a:spcPct val="0"/>
                </a:spcBef>
                <a:spcAft>
                  <a:spcPct val="0"/>
                </a:spcAft>
              </a:pPr>
              <a:t>21</a:t>
            </a:fld>
            <a:endParaRPr lang="nl-BE">
              <a:cs typeface="Arial"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BE" sz="1200" b="0" i="0" kern="1200" dirty="0" smtClean="0">
                <a:solidFill>
                  <a:schemeClr val="tx1"/>
                </a:solidFill>
                <a:effectLst/>
                <a:latin typeface="+mn-lt"/>
                <a:ea typeface="+mn-ea"/>
                <a:cs typeface="+mn-cs"/>
              </a:rPr>
              <a:t>Q &amp; R sur la </a:t>
            </a:r>
            <a:r>
              <a:rPr lang="fr-BE" sz="1200" b="0" i="0" kern="1200" dirty="0" err="1" smtClean="0">
                <a:solidFill>
                  <a:schemeClr val="tx1"/>
                </a:solidFill>
                <a:effectLst/>
                <a:latin typeface="+mn-lt"/>
                <a:ea typeface="+mn-ea"/>
                <a:cs typeface="+mn-cs"/>
              </a:rPr>
              <a:t>cyberintimidation</a:t>
            </a:r>
            <a:r>
              <a:rPr lang="fr-BE" sz="1200" b="0" i="0" kern="1200" dirty="0" smtClean="0">
                <a:solidFill>
                  <a:schemeClr val="tx1"/>
                </a:solidFill>
                <a:effectLst/>
                <a:latin typeface="+mn-lt"/>
                <a:ea typeface="+mn-ea"/>
                <a:cs typeface="+mn-cs"/>
              </a:rPr>
              <a:t/>
            </a:r>
            <a:br>
              <a:rPr lang="fr-BE" sz="1200" b="0" i="0" kern="1200" dirty="0" smtClean="0">
                <a:solidFill>
                  <a:schemeClr val="tx1"/>
                </a:solidFill>
                <a:effectLst/>
                <a:latin typeface="+mn-lt"/>
                <a:ea typeface="+mn-ea"/>
                <a:cs typeface="+mn-cs"/>
              </a:rPr>
            </a:br>
            <a:r>
              <a:rPr lang="fr-BE" sz="1200" b="0" i="0" kern="1200" dirty="0" smtClean="0">
                <a:solidFill>
                  <a:schemeClr val="tx1"/>
                </a:solidFill>
                <a:effectLst/>
                <a:latin typeface="+mn-lt"/>
                <a:ea typeface="+mn-ea"/>
                <a:cs typeface="+mn-cs"/>
              </a:rPr>
              <a:t/>
            </a:r>
            <a:br>
              <a:rPr lang="fr-BE" sz="1200" b="0" i="0" kern="1200" dirty="0" smtClean="0">
                <a:solidFill>
                  <a:schemeClr val="tx1"/>
                </a:solidFill>
                <a:effectLst/>
                <a:latin typeface="+mn-lt"/>
                <a:ea typeface="+mn-ea"/>
                <a:cs typeface="+mn-cs"/>
              </a:rPr>
            </a:br>
            <a:r>
              <a:rPr lang="fr-BE" sz="1200" b="0" i="0" kern="1200" dirty="0" smtClean="0">
                <a:solidFill>
                  <a:schemeClr val="tx1"/>
                </a:solidFill>
                <a:effectLst/>
                <a:latin typeface="+mn-lt"/>
                <a:ea typeface="+mn-ea"/>
                <a:cs typeface="+mn-cs"/>
              </a:rPr>
              <a:t>Si personne ne répond, demandez si quelqu'un a déjà été victime des</a:t>
            </a:r>
            <a:r>
              <a:rPr lang="fr-BE" sz="1200" b="0" i="0" kern="1200" baseline="0" dirty="0" smtClean="0">
                <a:solidFill>
                  <a:schemeClr val="tx1"/>
                </a:solidFill>
                <a:effectLst/>
                <a:latin typeface="+mn-lt"/>
                <a:ea typeface="+mn-ea"/>
                <a:cs typeface="+mn-cs"/>
              </a:rPr>
              <a:t> éléments de la liste</a:t>
            </a:r>
            <a:r>
              <a:rPr lang="fr-BE" sz="1200" b="0" i="0" kern="1200" dirty="0" smtClean="0">
                <a:solidFill>
                  <a:schemeClr val="tx1"/>
                </a:solidFill>
                <a:effectLst/>
                <a:latin typeface="+mn-lt"/>
                <a:ea typeface="+mn-ea"/>
                <a:cs typeface="+mn-cs"/>
              </a:rPr>
              <a:t>.</a:t>
            </a:r>
            <a:br>
              <a:rPr lang="fr-BE" sz="1200" b="0" i="0" kern="1200" dirty="0" smtClean="0">
                <a:solidFill>
                  <a:schemeClr val="tx1"/>
                </a:solidFill>
                <a:effectLst/>
                <a:latin typeface="+mn-lt"/>
                <a:ea typeface="+mn-ea"/>
                <a:cs typeface="+mn-cs"/>
              </a:rPr>
            </a:br>
            <a:r>
              <a:rPr lang="fr-BE" sz="1200" b="0" i="0" kern="1200" dirty="0" smtClean="0">
                <a:solidFill>
                  <a:schemeClr val="tx1"/>
                </a:solidFill>
                <a:effectLst/>
                <a:latin typeface="+mn-lt"/>
                <a:ea typeface="+mn-ea"/>
                <a:cs typeface="+mn-cs"/>
              </a:rPr>
              <a:t/>
            </a:r>
            <a:br>
              <a:rPr lang="fr-BE" sz="1200" b="0" i="0" kern="1200" dirty="0" smtClean="0">
                <a:solidFill>
                  <a:schemeClr val="tx1"/>
                </a:solidFill>
                <a:effectLst/>
                <a:latin typeface="+mn-lt"/>
                <a:ea typeface="+mn-ea"/>
                <a:cs typeface="+mn-cs"/>
              </a:rPr>
            </a:br>
            <a:r>
              <a:rPr lang="fr-BE" sz="1200" b="0" i="0" kern="1200" dirty="0" smtClean="0">
                <a:solidFill>
                  <a:schemeClr val="tx1"/>
                </a:solidFill>
                <a:effectLst/>
                <a:latin typeface="+mn-lt"/>
                <a:ea typeface="+mn-ea"/>
                <a:cs typeface="+mn-cs"/>
              </a:rPr>
              <a:t>N'oubliez pas de traiter quelqu'un en ligne comme vous souhaiteriez qu’on vous traite. Internet n'est pas aussi anonyme que vous pensez. Des comportements agressifs en disent beaucoup sur votre personnalité</a:t>
            </a:r>
            <a:endParaRPr lang="nl-BE" dirty="0"/>
          </a:p>
        </p:txBody>
      </p:sp>
      <p:sp>
        <p:nvSpPr>
          <p:cNvPr id="4" name="Slide Number Placeholder 3"/>
          <p:cNvSpPr>
            <a:spLocks noGrp="1"/>
          </p:cNvSpPr>
          <p:nvPr>
            <p:ph type="sldNum" sz="quarter" idx="10"/>
          </p:nvPr>
        </p:nvSpPr>
        <p:spPr/>
        <p:txBody>
          <a:bodyPr/>
          <a:lstStyle/>
          <a:p>
            <a:fld id="{36245A31-B1BF-493C-A54F-91ABD9F2A5A1}" type="slidenum">
              <a:rPr lang="nl-BE" smtClean="0"/>
              <a:pPr/>
              <a:t>22</a:t>
            </a:fld>
            <a:endParaRPr lang="nl-BE"/>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bwMode="auto">
          <a:noFill/>
          <a:ln>
            <a:solidFill>
              <a:srgbClr xmlns:mc="http://schemas.openxmlformats.org/markup-compatibility/2006" xmlns:a14="http://schemas.microsoft.com/office/drawing/2010/main" val="000000" mc:Ignorable=""/>
            </a:solidFill>
            <a:miter lim="800000"/>
            <a:headEnd/>
            <a:tailEnd/>
          </a:ln>
        </p:spPr>
      </p:sp>
      <p:sp>
        <p:nvSpPr>
          <p:cNvPr id="3" name="Notes Placeholder 2"/>
          <p:cNvSpPr>
            <a:spLocks noGrp="1"/>
          </p:cNvSpPr>
          <p:nvPr>
            <p:ph type="body" idx="1"/>
          </p:nvPr>
        </p:nvSpPr>
        <p:spPr/>
        <p:txBody>
          <a:bodyPr/>
          <a:lstStyle/>
          <a:p>
            <a:pPr fontAlgn="auto">
              <a:lnSpc>
                <a:spcPct val="150000"/>
              </a:lnSpc>
              <a:spcBef>
                <a:spcPts val="0"/>
              </a:spcBef>
              <a:spcAft>
                <a:spcPts val="0"/>
              </a:spcAft>
              <a:defRPr/>
            </a:pPr>
            <a:r>
              <a:rPr lang="en-GB" noProof="0" dirty="0" err="1" smtClean="0"/>
              <a:t>Preuves</a:t>
            </a:r>
            <a:r>
              <a:rPr lang="en-GB" noProof="0" dirty="0" smtClean="0"/>
              <a:t> ? </a:t>
            </a:r>
            <a:r>
              <a:rPr lang="en-GB" noProof="0" dirty="0" err="1" smtClean="0"/>
              <a:t>Garder</a:t>
            </a:r>
            <a:r>
              <a:rPr lang="en-GB" noProof="0" dirty="0" smtClean="0"/>
              <a:t> les emails et </a:t>
            </a:r>
            <a:r>
              <a:rPr lang="en-GB" noProof="0" dirty="0" err="1" smtClean="0"/>
              <a:t>imprimez</a:t>
            </a:r>
            <a:r>
              <a:rPr lang="en-GB" noProof="0" dirty="0" smtClean="0"/>
              <a:t>-les pour les </a:t>
            </a:r>
            <a:r>
              <a:rPr lang="en-GB" noProof="0" dirty="0" err="1" smtClean="0"/>
              <a:t>montrer</a:t>
            </a:r>
            <a:r>
              <a:rPr lang="en-GB" noProof="0" dirty="0" smtClean="0"/>
              <a:t> à</a:t>
            </a:r>
            <a:r>
              <a:rPr lang="en-GB" baseline="0" noProof="0" dirty="0" smtClean="0"/>
              <a:t> </a:t>
            </a:r>
            <a:r>
              <a:rPr lang="en-GB" baseline="0" noProof="0" dirty="0" err="1" smtClean="0"/>
              <a:t>vos</a:t>
            </a:r>
            <a:r>
              <a:rPr lang="en-GB" baseline="0" noProof="0" dirty="0" smtClean="0"/>
              <a:t> parents </a:t>
            </a:r>
            <a:r>
              <a:rPr lang="en-GB" baseline="0" noProof="0" dirty="0" err="1" smtClean="0"/>
              <a:t>ou</a:t>
            </a:r>
            <a:r>
              <a:rPr lang="en-GB" baseline="0" noProof="0" dirty="0" smtClean="0"/>
              <a:t> à </a:t>
            </a:r>
            <a:r>
              <a:rPr lang="en-GB" baseline="0" noProof="0" dirty="0" err="1" smtClean="0"/>
              <a:t>votre</a:t>
            </a:r>
            <a:r>
              <a:rPr lang="en-GB" baseline="0" noProof="0" dirty="0" smtClean="0"/>
              <a:t> </a:t>
            </a:r>
            <a:r>
              <a:rPr lang="en-GB" baseline="0" noProof="0" dirty="0" err="1" smtClean="0"/>
              <a:t>enseignant</a:t>
            </a:r>
            <a:endParaRPr lang="en-GB" noProof="0" dirty="0" smtClean="0"/>
          </a:p>
          <a:p>
            <a:pPr fontAlgn="auto">
              <a:lnSpc>
                <a:spcPct val="150000"/>
              </a:lnSpc>
              <a:spcBef>
                <a:spcPts val="0"/>
              </a:spcBef>
              <a:spcAft>
                <a:spcPts val="0"/>
              </a:spcAft>
              <a:defRPr/>
            </a:pPr>
            <a:endParaRPr lang="en-GB" noProof="0" dirty="0" smtClean="0"/>
          </a:p>
          <a:p>
            <a:pPr fontAlgn="auto">
              <a:lnSpc>
                <a:spcPct val="150000"/>
              </a:lnSpc>
              <a:spcBef>
                <a:spcPts val="0"/>
              </a:spcBef>
              <a:spcAft>
                <a:spcPts val="0"/>
              </a:spcAft>
              <a:defRPr/>
            </a:pPr>
            <a:r>
              <a:rPr lang="en-GB" noProof="0" dirty="0" smtClean="0">
                <a:effectLst>
                  <a:outerShdw blurRad="38100" dist="38100" dir="2700000" algn="tl">
                    <a:srgbClr xmlns:mc="http://schemas.openxmlformats.org/markup-compatibility/2006" xmlns:a14="http://schemas.microsoft.com/office/drawing/2010/main" val="000000" mc:Ignorable="">
                      <a:alpha val="43137"/>
                    </a:srgbClr>
                  </a:outerShdw>
                </a:effectLst>
              </a:rPr>
              <a:t>Pire </a:t>
            </a:r>
            <a:r>
              <a:rPr lang="en-GB" noProof="0" dirty="0" err="1" smtClean="0">
                <a:effectLst>
                  <a:outerShdw blurRad="38100" dist="38100" dir="2700000" algn="tl">
                    <a:srgbClr xmlns:mc="http://schemas.openxmlformats.org/markup-compatibility/2006" xmlns:a14="http://schemas.microsoft.com/office/drawing/2010/main" val="000000" mc:Ignorable="">
                      <a:alpha val="43137"/>
                    </a:srgbClr>
                  </a:outerShdw>
                </a:effectLst>
              </a:rPr>
              <a:t>que</a:t>
            </a:r>
            <a:r>
              <a:rPr lang="en-GB" baseline="0" noProof="0" dirty="0" smtClean="0">
                <a:effectLst>
                  <a:outerShdw blurRad="38100" dist="38100" dir="2700000" algn="tl">
                    <a:srgbClr xmlns:mc="http://schemas.openxmlformats.org/markup-compatibility/2006" xmlns:a14="http://schemas.microsoft.com/office/drawing/2010/main" val="000000" mc:Ignorable="">
                      <a:alpha val="43137"/>
                    </a:srgbClr>
                  </a:outerShdw>
                </a:effectLst>
              </a:rPr>
              <a:t> du </a:t>
            </a:r>
            <a:r>
              <a:rPr lang="en-GB" baseline="0" noProof="0" dirty="0" err="1" smtClean="0">
                <a:effectLst>
                  <a:outerShdw blurRad="38100" dist="38100" dir="2700000" algn="tl">
                    <a:srgbClr xmlns:mc="http://schemas.openxmlformats.org/markup-compatibility/2006" xmlns:a14="http://schemas.microsoft.com/office/drawing/2010/main" val="000000" mc:Ignorable="">
                      <a:alpha val="43137"/>
                    </a:srgbClr>
                  </a:outerShdw>
                </a:effectLst>
              </a:rPr>
              <a:t>harcèlement</a:t>
            </a:r>
            <a:r>
              <a:rPr lang="en-GB" baseline="0" noProof="0" dirty="0" smtClean="0">
                <a:effectLst>
                  <a:outerShdw blurRad="38100" dist="38100" dir="2700000" algn="tl">
                    <a:srgbClr xmlns:mc="http://schemas.openxmlformats.org/markup-compatibility/2006" xmlns:a14="http://schemas.microsoft.com/office/drawing/2010/main" val="000000" mc:Ignorable="">
                      <a:alpha val="43137"/>
                    </a:srgbClr>
                  </a:outerShdw>
                </a:effectLst>
              </a:rPr>
              <a:t> normal </a:t>
            </a:r>
            <a:r>
              <a:rPr lang="en-GB" baseline="0" noProof="0" dirty="0" err="1" smtClean="0">
                <a:effectLst>
                  <a:outerShdw blurRad="38100" dist="38100" dir="2700000" algn="tl">
                    <a:srgbClr xmlns:mc="http://schemas.openxmlformats.org/markup-compatibility/2006" xmlns:a14="http://schemas.microsoft.com/office/drawing/2010/main" val="000000" mc:Ignorable="">
                      <a:alpha val="43137"/>
                    </a:srgbClr>
                  </a:outerShdw>
                </a:effectLst>
              </a:rPr>
              <a:t>très</a:t>
            </a:r>
            <a:r>
              <a:rPr lang="en-GB" baseline="0" noProof="0" dirty="0" smtClean="0">
                <a:effectLst>
                  <a:outerShdw blurRad="38100" dist="38100" dir="2700000" algn="tl">
                    <a:srgbClr xmlns:mc="http://schemas.openxmlformats.org/markup-compatibility/2006" xmlns:a14="http://schemas.microsoft.com/office/drawing/2010/main" val="000000" mc:Ignorable="">
                      <a:alpha val="43137"/>
                    </a:srgbClr>
                  </a:outerShdw>
                </a:effectLst>
              </a:rPr>
              <a:t> </a:t>
            </a:r>
            <a:r>
              <a:rPr lang="en-GB" baseline="0" noProof="0" dirty="0" err="1" smtClean="0">
                <a:effectLst>
                  <a:outerShdw blurRad="38100" dist="38100" dir="2700000" algn="tl">
                    <a:srgbClr xmlns:mc="http://schemas.openxmlformats.org/markup-compatibility/2006" xmlns:a14="http://schemas.microsoft.com/office/drawing/2010/main" val="000000" mc:Ignorable="">
                      <a:alpha val="43137"/>
                    </a:srgbClr>
                  </a:outerShdw>
                </a:effectLst>
              </a:rPr>
              <a:t>souvent</a:t>
            </a:r>
            <a:r>
              <a:rPr lang="en-GB" baseline="0" noProof="0" dirty="0" smtClean="0">
                <a:effectLst>
                  <a:outerShdw blurRad="38100" dist="38100" dir="2700000" algn="tl">
                    <a:srgbClr xmlns:mc="http://schemas.openxmlformats.org/markup-compatibility/2006" xmlns:a14="http://schemas.microsoft.com/office/drawing/2010/main" val="000000" mc:Ignorable="">
                      <a:alpha val="43137"/>
                    </a:srgbClr>
                  </a:outerShdw>
                </a:effectLst>
              </a:rPr>
              <a:t> .. </a:t>
            </a:r>
            <a:endParaRPr lang="en-GB" noProof="0" dirty="0" smtClean="0">
              <a:effectLst>
                <a:outerShdw blurRad="38100" dist="38100" dir="2700000" algn="tl">
                  <a:srgbClr xmlns:mc="http://schemas.openxmlformats.org/markup-compatibility/2006" xmlns:a14="http://schemas.microsoft.com/office/drawing/2010/main" val="000000" mc:Ignorable="">
                    <a:alpha val="43137"/>
                  </a:srgbClr>
                </a:outerShdw>
              </a:effectLst>
            </a:endParaRPr>
          </a:p>
          <a:p>
            <a:pPr fontAlgn="auto">
              <a:lnSpc>
                <a:spcPct val="150000"/>
              </a:lnSpc>
              <a:spcBef>
                <a:spcPts val="0"/>
              </a:spcBef>
              <a:spcAft>
                <a:spcPts val="0"/>
              </a:spcAft>
              <a:defRPr/>
            </a:pPr>
            <a:r>
              <a:rPr lang="en-GB" noProof="0" dirty="0" smtClean="0">
                <a:effectLst>
                  <a:outerShdw blurRad="38100" dist="38100" dir="2700000" algn="tl">
                    <a:srgbClr xmlns:mc="http://schemas.openxmlformats.org/markup-compatibility/2006" xmlns:a14="http://schemas.microsoft.com/office/drawing/2010/main" val="000000" mc:Ignorable="">
                      <a:alpha val="43137"/>
                    </a:srgbClr>
                  </a:outerShdw>
                </a:effectLst>
              </a:rPr>
              <a:t>Le </a:t>
            </a:r>
            <a:r>
              <a:rPr lang="en-GB" noProof="0" dirty="0" err="1" smtClean="0">
                <a:effectLst>
                  <a:outerShdw blurRad="38100" dist="38100" dir="2700000" algn="tl">
                    <a:srgbClr xmlns:mc="http://schemas.openxmlformats.org/markup-compatibility/2006" xmlns:a14="http://schemas.microsoft.com/office/drawing/2010/main" val="000000" mc:Ignorable="">
                      <a:alpha val="43137"/>
                    </a:srgbClr>
                  </a:outerShdw>
                </a:effectLst>
              </a:rPr>
              <a:t>langage</a:t>
            </a:r>
            <a:r>
              <a:rPr lang="en-GB" noProof="0" dirty="0" smtClean="0">
                <a:effectLst>
                  <a:outerShdw blurRad="38100" dist="38100" dir="2700000" algn="tl">
                    <a:srgbClr xmlns:mc="http://schemas.openxmlformats.org/markup-compatibility/2006" xmlns:a14="http://schemas.microsoft.com/office/drawing/2010/main" val="000000" mc:Ignorable="">
                      <a:alpha val="43137"/>
                    </a:srgbClr>
                  </a:outerShdw>
                </a:effectLst>
              </a:rPr>
              <a:t> </a:t>
            </a:r>
            <a:r>
              <a:rPr lang="en-GB" noProof="0" dirty="0" err="1" smtClean="0">
                <a:effectLst>
                  <a:outerShdw blurRad="38100" dist="38100" dir="2700000" algn="tl">
                    <a:srgbClr xmlns:mc="http://schemas.openxmlformats.org/markup-compatibility/2006" xmlns:a14="http://schemas.microsoft.com/office/drawing/2010/main" val="000000" mc:Ignorable="">
                      <a:alpha val="43137"/>
                    </a:srgbClr>
                  </a:outerShdw>
                </a:effectLst>
              </a:rPr>
              <a:t>utilisé</a:t>
            </a:r>
            <a:r>
              <a:rPr lang="en-GB" noProof="0" dirty="0" smtClean="0">
                <a:effectLst>
                  <a:outerShdw blurRad="38100" dist="38100" dir="2700000" algn="tl">
                    <a:srgbClr xmlns:mc="http://schemas.openxmlformats.org/markup-compatibility/2006" xmlns:a14="http://schemas.microsoft.com/office/drawing/2010/main" val="000000" mc:Ignorable="">
                      <a:alpha val="43137"/>
                    </a:srgbClr>
                  </a:outerShdw>
                </a:effectLst>
              </a:rPr>
              <a:t> avec un </a:t>
            </a:r>
            <a:r>
              <a:rPr lang="en-GB" noProof="0" dirty="0" err="1" smtClean="0">
                <a:effectLst>
                  <a:outerShdw blurRad="38100" dist="38100" dir="2700000" algn="tl">
                    <a:srgbClr xmlns:mc="http://schemas.openxmlformats.org/markup-compatibility/2006" xmlns:a14="http://schemas.microsoft.com/office/drawing/2010/main" val="000000" mc:Ignorable="">
                      <a:alpha val="43137"/>
                    </a:srgbClr>
                  </a:outerShdw>
                </a:effectLst>
              </a:rPr>
              <a:t>ordinateur</a:t>
            </a:r>
            <a:r>
              <a:rPr lang="en-GB" noProof="0" dirty="0" smtClean="0">
                <a:effectLst>
                  <a:outerShdw blurRad="38100" dist="38100" dir="2700000" algn="tl">
                    <a:srgbClr xmlns:mc="http://schemas.openxmlformats.org/markup-compatibility/2006" xmlns:a14="http://schemas.microsoft.com/office/drawing/2010/main" val="000000" mc:Ignorable="">
                      <a:alpha val="43137"/>
                    </a:srgbClr>
                  </a:outerShdw>
                </a:effectLst>
              </a:rPr>
              <a:t> </a:t>
            </a:r>
            <a:r>
              <a:rPr lang="en-GB" noProof="0" dirty="0" err="1" smtClean="0">
                <a:effectLst>
                  <a:outerShdw blurRad="38100" dist="38100" dir="2700000" algn="tl">
                    <a:srgbClr xmlns:mc="http://schemas.openxmlformats.org/markup-compatibility/2006" xmlns:a14="http://schemas.microsoft.com/office/drawing/2010/main" val="000000" mc:Ignorable="">
                      <a:alpha val="43137"/>
                    </a:srgbClr>
                  </a:outerShdw>
                </a:effectLst>
              </a:rPr>
              <a:t>est</a:t>
            </a:r>
            <a:r>
              <a:rPr lang="en-GB" noProof="0" dirty="0" smtClean="0">
                <a:effectLst>
                  <a:outerShdw blurRad="38100" dist="38100" dir="2700000" algn="tl">
                    <a:srgbClr xmlns:mc="http://schemas.openxmlformats.org/markup-compatibility/2006" xmlns:a14="http://schemas.microsoft.com/office/drawing/2010/main" val="000000" mc:Ignorable="">
                      <a:alpha val="43137"/>
                    </a:srgbClr>
                  </a:outerShdw>
                </a:effectLst>
              </a:rPr>
              <a:t> </a:t>
            </a:r>
            <a:r>
              <a:rPr lang="en-GB" noProof="0" dirty="0" err="1" smtClean="0">
                <a:effectLst>
                  <a:outerShdw blurRad="38100" dist="38100" dir="2700000" algn="tl">
                    <a:srgbClr xmlns:mc="http://schemas.openxmlformats.org/markup-compatibility/2006" xmlns:a14="http://schemas.microsoft.com/office/drawing/2010/main" val="000000" mc:Ignorable="">
                      <a:alpha val="43137"/>
                    </a:srgbClr>
                  </a:outerShdw>
                </a:effectLst>
              </a:rPr>
              <a:t>souvent</a:t>
            </a:r>
            <a:r>
              <a:rPr lang="en-GB" noProof="0" dirty="0" smtClean="0">
                <a:effectLst>
                  <a:outerShdw blurRad="38100" dist="38100" dir="2700000" algn="tl">
                    <a:srgbClr xmlns:mc="http://schemas.openxmlformats.org/markup-compatibility/2006" xmlns:a14="http://schemas.microsoft.com/office/drawing/2010/main" val="000000" mc:Ignorable="">
                      <a:alpha val="43137"/>
                    </a:srgbClr>
                  </a:outerShdw>
                </a:effectLst>
              </a:rPr>
              <a:t> plus </a:t>
            </a:r>
            <a:r>
              <a:rPr lang="en-GB" noProof="0" dirty="0" err="1" smtClean="0">
                <a:effectLst>
                  <a:outerShdw blurRad="38100" dist="38100" dir="2700000" algn="tl">
                    <a:srgbClr xmlns:mc="http://schemas.openxmlformats.org/markup-compatibility/2006" xmlns:a14="http://schemas.microsoft.com/office/drawing/2010/main" val="000000" mc:Ignorable="">
                      <a:alpha val="43137"/>
                    </a:srgbClr>
                  </a:outerShdw>
                </a:effectLst>
              </a:rPr>
              <a:t>méchant</a:t>
            </a:r>
            <a:r>
              <a:rPr lang="en-GB" baseline="0" noProof="0" dirty="0" smtClean="0">
                <a:effectLst>
                  <a:outerShdw blurRad="38100" dist="38100" dir="2700000" algn="tl">
                    <a:srgbClr xmlns:mc="http://schemas.openxmlformats.org/markup-compatibility/2006" xmlns:a14="http://schemas.microsoft.com/office/drawing/2010/main" val="000000" mc:Ignorable="">
                      <a:alpha val="43137"/>
                    </a:srgbClr>
                  </a:outerShdw>
                </a:effectLst>
              </a:rPr>
              <a:t> et on ne </a:t>
            </a:r>
            <a:r>
              <a:rPr lang="en-GB" baseline="0" noProof="0" dirty="0" err="1" smtClean="0">
                <a:effectLst>
                  <a:outerShdw blurRad="38100" dist="38100" dir="2700000" algn="tl">
                    <a:srgbClr xmlns:mc="http://schemas.openxmlformats.org/markup-compatibility/2006" xmlns:a14="http://schemas.microsoft.com/office/drawing/2010/main" val="000000" mc:Ignorable="">
                      <a:alpha val="43137"/>
                    </a:srgbClr>
                  </a:outerShdw>
                </a:effectLst>
              </a:rPr>
              <a:t>voit</a:t>
            </a:r>
            <a:r>
              <a:rPr lang="en-GB" baseline="0" noProof="0" dirty="0" smtClean="0">
                <a:effectLst>
                  <a:outerShdw blurRad="38100" dist="38100" dir="2700000" algn="tl">
                    <a:srgbClr xmlns:mc="http://schemas.openxmlformats.org/markup-compatibility/2006" xmlns:a14="http://schemas.microsoft.com/office/drawing/2010/main" val="000000" mc:Ignorable="">
                      <a:alpha val="43137"/>
                    </a:srgbClr>
                  </a:outerShdw>
                </a:effectLst>
              </a:rPr>
              <a:t> pas comment </a:t>
            </a:r>
            <a:r>
              <a:rPr lang="en-GB" baseline="0" noProof="0" dirty="0" err="1" smtClean="0">
                <a:effectLst>
                  <a:outerShdw blurRad="38100" dist="38100" dir="2700000" algn="tl">
                    <a:srgbClr xmlns:mc="http://schemas.openxmlformats.org/markup-compatibility/2006" xmlns:a14="http://schemas.microsoft.com/office/drawing/2010/main" val="000000" mc:Ignorable="">
                      <a:alpha val="43137"/>
                    </a:srgbClr>
                  </a:outerShdw>
                </a:effectLst>
              </a:rPr>
              <a:t>l’autre</a:t>
            </a:r>
            <a:r>
              <a:rPr lang="en-GB" baseline="0" noProof="0" dirty="0" smtClean="0">
                <a:effectLst>
                  <a:outerShdw blurRad="38100" dist="38100" dir="2700000" algn="tl">
                    <a:srgbClr xmlns:mc="http://schemas.openxmlformats.org/markup-compatibility/2006" xmlns:a14="http://schemas.microsoft.com/office/drawing/2010/main" val="000000" mc:Ignorable="">
                      <a:alpha val="43137"/>
                    </a:srgbClr>
                  </a:outerShdw>
                </a:effectLst>
              </a:rPr>
              <a:t> </a:t>
            </a:r>
            <a:r>
              <a:rPr lang="en-GB" baseline="0" noProof="0" dirty="0" err="1" smtClean="0">
                <a:effectLst>
                  <a:outerShdw blurRad="38100" dist="38100" dir="2700000" algn="tl">
                    <a:srgbClr xmlns:mc="http://schemas.openxmlformats.org/markup-compatibility/2006" xmlns:a14="http://schemas.microsoft.com/office/drawing/2010/main" val="000000" mc:Ignorable="">
                      <a:alpha val="43137"/>
                    </a:srgbClr>
                  </a:outerShdw>
                </a:effectLst>
              </a:rPr>
              <a:t>réagit</a:t>
            </a:r>
            <a:r>
              <a:rPr lang="en-GB" baseline="0" noProof="0" dirty="0" smtClean="0">
                <a:effectLst>
                  <a:outerShdw blurRad="38100" dist="38100" dir="2700000" algn="tl">
                    <a:srgbClr xmlns:mc="http://schemas.openxmlformats.org/markup-compatibility/2006" xmlns:a14="http://schemas.microsoft.com/office/drawing/2010/main" val="000000" mc:Ignorable="">
                      <a:alpha val="43137"/>
                    </a:srgbClr>
                  </a:outerShdw>
                </a:effectLst>
              </a:rPr>
              <a:t>. </a:t>
            </a:r>
            <a:endParaRPr lang="en-GB" noProof="0" dirty="0" smtClean="0">
              <a:effectLst>
                <a:outerShdw blurRad="38100" dist="38100" dir="2700000" algn="tl">
                  <a:srgbClr xmlns:mc="http://schemas.openxmlformats.org/markup-compatibility/2006" xmlns:a14="http://schemas.microsoft.com/office/drawing/2010/main" val="000000" mc:Ignorable="">
                    <a:alpha val="43137"/>
                  </a:srgbClr>
                </a:outerShdw>
              </a:effectLst>
            </a:endParaRPr>
          </a:p>
          <a:p>
            <a:pPr marL="180975" indent="-180975" fontAlgn="auto">
              <a:lnSpc>
                <a:spcPct val="150000"/>
              </a:lnSpc>
              <a:spcBef>
                <a:spcPts val="0"/>
              </a:spcBef>
              <a:spcAft>
                <a:spcPts val="0"/>
              </a:spcAft>
              <a:defRPr/>
            </a:pPr>
            <a:r>
              <a:rPr lang="en-GB" noProof="0" dirty="0" err="1" smtClean="0">
                <a:effectLst>
                  <a:outerShdw blurRad="38100" dist="38100" dir="2700000" algn="tl">
                    <a:srgbClr xmlns:mc="http://schemas.openxmlformats.org/markup-compatibility/2006" xmlns:a14="http://schemas.microsoft.com/office/drawing/2010/main" val="000000" mc:Ignorable="">
                      <a:alpha val="43137"/>
                    </a:srgbClr>
                  </a:outerShdw>
                </a:effectLst>
              </a:rPr>
              <a:t>L’enfant</a:t>
            </a:r>
            <a:r>
              <a:rPr lang="en-GB" noProof="0" dirty="0" smtClean="0">
                <a:effectLst>
                  <a:outerShdw blurRad="38100" dist="38100" dir="2700000" algn="tl">
                    <a:srgbClr xmlns:mc="http://schemas.openxmlformats.org/markup-compatibility/2006" xmlns:a14="http://schemas.microsoft.com/office/drawing/2010/main" val="000000" mc:Ignorable="">
                      <a:alpha val="43137"/>
                    </a:srgbClr>
                  </a:outerShdw>
                </a:effectLst>
              </a:rPr>
              <a:t> qui </a:t>
            </a:r>
            <a:r>
              <a:rPr lang="en-GB" noProof="0" dirty="0" err="1" smtClean="0">
                <a:effectLst>
                  <a:outerShdw blurRad="38100" dist="38100" dir="2700000" algn="tl">
                    <a:srgbClr xmlns:mc="http://schemas.openxmlformats.org/markup-compatibility/2006" xmlns:a14="http://schemas.microsoft.com/office/drawing/2010/main" val="000000" mc:Ignorable="">
                      <a:alpha val="43137"/>
                    </a:srgbClr>
                  </a:outerShdw>
                </a:effectLst>
              </a:rPr>
              <a:t>est</a:t>
            </a:r>
            <a:r>
              <a:rPr lang="en-GB" noProof="0" dirty="0" smtClean="0">
                <a:effectLst>
                  <a:outerShdw blurRad="38100" dist="38100" dir="2700000" algn="tl">
                    <a:srgbClr xmlns:mc="http://schemas.openxmlformats.org/markup-compatibility/2006" xmlns:a14="http://schemas.microsoft.com/office/drawing/2010/main" val="000000" mc:Ignorable="">
                      <a:alpha val="43137"/>
                    </a:srgbClr>
                  </a:outerShdw>
                </a:effectLst>
              </a:rPr>
              <a:t> </a:t>
            </a:r>
            <a:r>
              <a:rPr lang="en-GB" noProof="0" dirty="0" err="1" smtClean="0">
                <a:effectLst>
                  <a:outerShdw blurRad="38100" dist="38100" dir="2700000" algn="tl">
                    <a:srgbClr xmlns:mc="http://schemas.openxmlformats.org/markup-compatibility/2006" xmlns:a14="http://schemas.microsoft.com/office/drawing/2010/main" val="000000" mc:Ignorable="">
                      <a:alpha val="43137"/>
                    </a:srgbClr>
                  </a:outerShdw>
                </a:effectLst>
              </a:rPr>
              <a:t>victime</a:t>
            </a:r>
            <a:r>
              <a:rPr lang="en-GB" baseline="0" noProof="0" dirty="0" smtClean="0">
                <a:effectLst>
                  <a:outerShdw blurRad="38100" dist="38100" dir="2700000" algn="tl">
                    <a:srgbClr xmlns:mc="http://schemas.openxmlformats.org/markup-compatibility/2006" xmlns:a14="http://schemas.microsoft.com/office/drawing/2010/main" val="000000" mc:Ignorable="">
                      <a:alpha val="43137"/>
                    </a:srgbClr>
                  </a:outerShdw>
                </a:effectLst>
              </a:rPr>
              <a:t> de </a:t>
            </a:r>
            <a:r>
              <a:rPr lang="en-GB" baseline="0" noProof="0" dirty="0" err="1" smtClean="0">
                <a:effectLst>
                  <a:outerShdw blurRad="38100" dist="38100" dir="2700000" algn="tl">
                    <a:srgbClr xmlns:mc="http://schemas.openxmlformats.org/markup-compatibility/2006" xmlns:a14="http://schemas.microsoft.com/office/drawing/2010/main" val="000000" mc:Ignorable="">
                      <a:alpha val="43137"/>
                    </a:srgbClr>
                  </a:outerShdw>
                </a:effectLst>
              </a:rPr>
              <a:t>cela</a:t>
            </a:r>
            <a:r>
              <a:rPr lang="en-GB" baseline="0" noProof="0" dirty="0" smtClean="0">
                <a:effectLst>
                  <a:outerShdw blurRad="38100" dist="38100" dir="2700000" algn="tl">
                    <a:srgbClr xmlns:mc="http://schemas.openxmlformats.org/markup-compatibility/2006" xmlns:a14="http://schemas.microsoft.com/office/drawing/2010/main" val="000000" mc:Ignorable="">
                      <a:alpha val="43137"/>
                    </a:srgbClr>
                  </a:outerShdw>
                </a:effectLst>
              </a:rPr>
              <a:t> ne sent plus en </a:t>
            </a:r>
            <a:r>
              <a:rPr lang="en-GB" baseline="0" noProof="0" dirty="0" err="1" smtClean="0">
                <a:effectLst>
                  <a:outerShdw blurRad="38100" dist="38100" dir="2700000" algn="tl">
                    <a:srgbClr xmlns:mc="http://schemas.openxmlformats.org/markup-compatibility/2006" xmlns:a14="http://schemas.microsoft.com/office/drawing/2010/main" val="000000" mc:Ignorable="">
                      <a:alpha val="43137"/>
                    </a:srgbClr>
                  </a:outerShdw>
                </a:effectLst>
              </a:rPr>
              <a:t>sécurité</a:t>
            </a:r>
            <a:r>
              <a:rPr lang="en-GB" baseline="0" noProof="0" dirty="0" smtClean="0">
                <a:effectLst>
                  <a:outerShdw blurRad="38100" dist="38100" dir="2700000" algn="tl">
                    <a:srgbClr xmlns:mc="http://schemas.openxmlformats.org/markup-compatibility/2006" xmlns:a14="http://schemas.microsoft.com/office/drawing/2010/main" val="000000" mc:Ignorable="">
                      <a:alpha val="43137"/>
                    </a:srgbClr>
                  </a:outerShdw>
                </a:effectLst>
              </a:rPr>
              <a:t> </a:t>
            </a:r>
            <a:r>
              <a:rPr lang="en-GB" baseline="0" noProof="0" dirty="0" err="1" smtClean="0">
                <a:effectLst>
                  <a:outerShdw blurRad="38100" dist="38100" dir="2700000" algn="tl">
                    <a:srgbClr xmlns:mc="http://schemas.openxmlformats.org/markup-compatibility/2006" xmlns:a14="http://schemas.microsoft.com/office/drawing/2010/main" val="000000" mc:Ignorable="">
                      <a:alpha val="43137"/>
                    </a:srgbClr>
                  </a:outerShdw>
                </a:effectLst>
              </a:rPr>
              <a:t>même</a:t>
            </a:r>
            <a:r>
              <a:rPr lang="en-GB" baseline="0" noProof="0" dirty="0" smtClean="0">
                <a:effectLst>
                  <a:outerShdw blurRad="38100" dist="38100" dir="2700000" algn="tl">
                    <a:srgbClr xmlns:mc="http://schemas.openxmlformats.org/markup-compatibility/2006" xmlns:a14="http://schemas.microsoft.com/office/drawing/2010/main" val="000000" mc:Ignorable="">
                      <a:alpha val="43137"/>
                    </a:srgbClr>
                  </a:outerShdw>
                </a:effectLst>
              </a:rPr>
              <a:t> à la </a:t>
            </a:r>
            <a:r>
              <a:rPr lang="en-GB" baseline="0" noProof="0" dirty="0" err="1" smtClean="0">
                <a:effectLst>
                  <a:outerShdw blurRad="38100" dist="38100" dir="2700000" algn="tl">
                    <a:srgbClr xmlns:mc="http://schemas.openxmlformats.org/markup-compatibility/2006" xmlns:a14="http://schemas.microsoft.com/office/drawing/2010/main" val="000000" mc:Ignorable="">
                      <a:alpha val="43137"/>
                    </a:srgbClr>
                  </a:outerShdw>
                </a:effectLst>
              </a:rPr>
              <a:t>maison</a:t>
            </a:r>
            <a:r>
              <a:rPr lang="en-GB" baseline="0" noProof="0" dirty="0" smtClean="0">
                <a:effectLst>
                  <a:outerShdw blurRad="38100" dist="38100" dir="2700000" algn="tl">
                    <a:srgbClr xmlns:mc="http://schemas.openxmlformats.org/markup-compatibility/2006" xmlns:a14="http://schemas.microsoft.com/office/drawing/2010/main" val="000000" mc:Ignorable="">
                      <a:alpha val="43137"/>
                    </a:srgbClr>
                  </a:outerShdw>
                </a:effectLst>
              </a:rPr>
              <a:t>, </a:t>
            </a:r>
            <a:r>
              <a:rPr lang="en-GB" baseline="0" noProof="0" dirty="0" err="1" smtClean="0">
                <a:effectLst>
                  <a:outerShdw blurRad="38100" dist="38100" dir="2700000" algn="tl">
                    <a:srgbClr xmlns:mc="http://schemas.openxmlformats.org/markup-compatibility/2006" xmlns:a14="http://schemas.microsoft.com/office/drawing/2010/main" val="000000" mc:Ignorable="">
                      <a:alpha val="43137"/>
                    </a:srgbClr>
                  </a:outerShdw>
                </a:effectLst>
              </a:rPr>
              <a:t>parce</a:t>
            </a:r>
            <a:r>
              <a:rPr lang="en-GB" baseline="0" noProof="0" dirty="0" smtClean="0">
                <a:effectLst>
                  <a:outerShdw blurRad="38100" dist="38100" dir="2700000" algn="tl">
                    <a:srgbClr xmlns:mc="http://schemas.openxmlformats.org/markup-compatibility/2006" xmlns:a14="http://schemas.microsoft.com/office/drawing/2010/main" val="000000" mc:Ignorable="">
                      <a:alpha val="43137"/>
                    </a:srgbClr>
                  </a:outerShdw>
                </a:effectLst>
              </a:rPr>
              <a:t> </a:t>
            </a:r>
            <a:r>
              <a:rPr lang="en-GB" baseline="0" noProof="0" dirty="0" err="1" smtClean="0">
                <a:effectLst>
                  <a:outerShdw blurRad="38100" dist="38100" dir="2700000" algn="tl">
                    <a:srgbClr xmlns:mc="http://schemas.openxmlformats.org/markup-compatibility/2006" xmlns:a14="http://schemas.microsoft.com/office/drawing/2010/main" val="000000" mc:Ignorable="">
                      <a:alpha val="43137"/>
                    </a:srgbClr>
                  </a:outerShdw>
                </a:effectLst>
              </a:rPr>
              <a:t>que</a:t>
            </a:r>
            <a:r>
              <a:rPr lang="en-GB" baseline="0" noProof="0" dirty="0" smtClean="0">
                <a:effectLst>
                  <a:outerShdw blurRad="38100" dist="38100" dir="2700000" algn="tl">
                    <a:srgbClr xmlns:mc="http://schemas.openxmlformats.org/markup-compatibility/2006" xmlns:a14="http://schemas.microsoft.com/office/drawing/2010/main" val="000000" mc:Ignorable="">
                      <a:alpha val="43137"/>
                    </a:srgbClr>
                  </a:outerShdw>
                </a:effectLst>
              </a:rPr>
              <a:t> le </a:t>
            </a:r>
            <a:r>
              <a:rPr lang="en-GB" baseline="0" noProof="0" dirty="0" err="1" smtClean="0">
                <a:effectLst>
                  <a:outerShdw blurRad="38100" dist="38100" dir="2700000" algn="tl">
                    <a:srgbClr xmlns:mc="http://schemas.openxmlformats.org/markup-compatibility/2006" xmlns:a14="http://schemas.microsoft.com/office/drawing/2010/main" val="000000" mc:Ignorable="">
                      <a:alpha val="43137"/>
                    </a:srgbClr>
                  </a:outerShdw>
                </a:effectLst>
              </a:rPr>
              <a:t>harcèlement</a:t>
            </a:r>
            <a:r>
              <a:rPr lang="en-GB" baseline="0" noProof="0" dirty="0" smtClean="0">
                <a:effectLst>
                  <a:outerShdw blurRad="38100" dist="38100" dir="2700000" algn="tl">
                    <a:srgbClr xmlns:mc="http://schemas.openxmlformats.org/markup-compatibility/2006" xmlns:a14="http://schemas.microsoft.com/office/drawing/2010/main" val="000000" mc:Ignorable="">
                      <a:alpha val="43137"/>
                    </a:srgbClr>
                  </a:outerShdw>
                </a:effectLst>
              </a:rPr>
              <a:t> continue en-</a:t>
            </a:r>
            <a:r>
              <a:rPr lang="en-GB" baseline="0" noProof="0" dirty="0" err="1" smtClean="0">
                <a:effectLst>
                  <a:outerShdw blurRad="38100" dist="38100" dir="2700000" algn="tl">
                    <a:srgbClr xmlns:mc="http://schemas.openxmlformats.org/markup-compatibility/2006" xmlns:a14="http://schemas.microsoft.com/office/drawing/2010/main" val="000000" mc:Ignorable="">
                      <a:alpha val="43137"/>
                    </a:srgbClr>
                  </a:outerShdw>
                </a:effectLst>
              </a:rPr>
              <a:t>dehors</a:t>
            </a:r>
            <a:r>
              <a:rPr lang="en-GB" baseline="0" noProof="0" dirty="0" smtClean="0">
                <a:effectLst>
                  <a:outerShdw blurRad="38100" dist="38100" dir="2700000" algn="tl">
                    <a:srgbClr xmlns:mc="http://schemas.openxmlformats.org/markup-compatibility/2006" xmlns:a14="http://schemas.microsoft.com/office/drawing/2010/main" val="000000" mc:Ignorable="">
                      <a:alpha val="43137"/>
                    </a:srgbClr>
                  </a:outerShdw>
                </a:effectLst>
              </a:rPr>
              <a:t> de </a:t>
            </a:r>
            <a:r>
              <a:rPr lang="en-GB" baseline="0" noProof="0" dirty="0" err="1" smtClean="0">
                <a:effectLst>
                  <a:outerShdw blurRad="38100" dist="38100" dir="2700000" algn="tl">
                    <a:srgbClr xmlns:mc="http://schemas.openxmlformats.org/markup-compatibility/2006" xmlns:a14="http://schemas.microsoft.com/office/drawing/2010/main" val="000000" mc:Ignorable="">
                      <a:alpha val="43137"/>
                    </a:srgbClr>
                  </a:outerShdw>
                </a:effectLst>
              </a:rPr>
              <a:t>l’école</a:t>
            </a:r>
            <a:endParaRPr lang="en-GB" noProof="0" dirty="0" smtClean="0">
              <a:effectLst>
                <a:outerShdw blurRad="38100" dist="38100" dir="2700000" algn="tl">
                  <a:srgbClr xmlns:mc="http://schemas.openxmlformats.org/markup-compatibility/2006" xmlns:a14="http://schemas.microsoft.com/office/drawing/2010/main" val="000000" mc:Ignorable="">
                    <a:alpha val="43137"/>
                  </a:srgbClr>
                </a:outerShdw>
              </a:effectLst>
            </a:endParaRPr>
          </a:p>
          <a:p>
            <a:pPr marL="180975" indent="-180975" fontAlgn="auto">
              <a:lnSpc>
                <a:spcPct val="150000"/>
              </a:lnSpc>
              <a:spcBef>
                <a:spcPts val="0"/>
              </a:spcBef>
              <a:spcAft>
                <a:spcPts val="0"/>
              </a:spcAft>
              <a:defRPr/>
            </a:pPr>
            <a:r>
              <a:rPr lang="en-GB" noProof="0" dirty="0" err="1" smtClean="0">
                <a:effectLst>
                  <a:outerShdw blurRad="38100" dist="38100" dir="2700000" algn="tl">
                    <a:srgbClr xmlns:mc="http://schemas.openxmlformats.org/markup-compatibility/2006" xmlns:a14="http://schemas.microsoft.com/office/drawing/2010/main" val="000000" mc:Ignorable="">
                      <a:alpha val="43137"/>
                    </a:srgbClr>
                  </a:outerShdw>
                </a:effectLst>
              </a:rPr>
              <a:t>Ce</a:t>
            </a:r>
            <a:r>
              <a:rPr lang="en-GB" noProof="0" dirty="0" smtClean="0">
                <a:effectLst>
                  <a:outerShdw blurRad="38100" dist="38100" dir="2700000" algn="tl">
                    <a:srgbClr xmlns:mc="http://schemas.openxmlformats.org/markup-compatibility/2006" xmlns:a14="http://schemas.microsoft.com/office/drawing/2010/main" val="000000" mc:Ignorable="">
                      <a:alpha val="43137"/>
                    </a:srgbClr>
                  </a:outerShdw>
                </a:effectLst>
              </a:rPr>
              <a:t> qui </a:t>
            </a:r>
            <a:r>
              <a:rPr lang="en-GB" noProof="0" dirty="0" err="1" smtClean="0">
                <a:effectLst>
                  <a:outerShdw blurRad="38100" dist="38100" dir="2700000" algn="tl">
                    <a:srgbClr xmlns:mc="http://schemas.openxmlformats.org/markup-compatibility/2006" xmlns:a14="http://schemas.microsoft.com/office/drawing/2010/main" val="000000" mc:Ignorable="">
                      <a:alpha val="43137"/>
                    </a:srgbClr>
                  </a:outerShdw>
                </a:effectLst>
              </a:rPr>
              <a:t>est</a:t>
            </a:r>
            <a:r>
              <a:rPr lang="en-GB" noProof="0" dirty="0" smtClean="0">
                <a:effectLst>
                  <a:outerShdw blurRad="38100" dist="38100" dir="2700000" algn="tl">
                    <a:srgbClr xmlns:mc="http://schemas.openxmlformats.org/markup-compatibility/2006" xmlns:a14="http://schemas.microsoft.com/office/drawing/2010/main" val="000000" mc:Ignorable="">
                      <a:alpha val="43137"/>
                    </a:srgbClr>
                  </a:outerShdw>
                </a:effectLst>
              </a:rPr>
              <a:t> </a:t>
            </a:r>
            <a:r>
              <a:rPr lang="en-GB" noProof="0" dirty="0" err="1" smtClean="0">
                <a:effectLst>
                  <a:outerShdw blurRad="38100" dist="38100" dir="2700000" algn="tl">
                    <a:srgbClr xmlns:mc="http://schemas.openxmlformats.org/markup-compatibility/2006" xmlns:a14="http://schemas.microsoft.com/office/drawing/2010/main" val="000000" mc:Ignorable="">
                      <a:alpha val="43137"/>
                    </a:srgbClr>
                  </a:outerShdw>
                </a:effectLst>
              </a:rPr>
              <a:t>écrit</a:t>
            </a:r>
            <a:r>
              <a:rPr lang="en-GB" noProof="0" dirty="0" smtClean="0">
                <a:effectLst>
                  <a:outerShdw blurRad="38100" dist="38100" dir="2700000" algn="tl">
                    <a:srgbClr xmlns:mc="http://schemas.openxmlformats.org/markup-compatibility/2006" xmlns:a14="http://schemas.microsoft.com/office/drawing/2010/main" val="000000" mc:Ignorable="">
                      <a:alpha val="43137"/>
                    </a:srgbClr>
                  </a:outerShdw>
                </a:effectLst>
              </a:rPr>
              <a:t> </a:t>
            </a:r>
            <a:r>
              <a:rPr lang="en-GB" noProof="0" dirty="0" err="1" smtClean="0">
                <a:effectLst>
                  <a:outerShdw blurRad="38100" dist="38100" dir="2700000" algn="tl">
                    <a:srgbClr xmlns:mc="http://schemas.openxmlformats.org/markup-compatibility/2006" xmlns:a14="http://schemas.microsoft.com/office/drawing/2010/main" val="000000" mc:Ignorable="">
                      <a:alpha val="43137"/>
                    </a:srgbClr>
                  </a:outerShdw>
                </a:effectLst>
              </a:rPr>
              <a:t>ou</a:t>
            </a:r>
            <a:r>
              <a:rPr lang="en-GB" noProof="0" dirty="0" smtClean="0">
                <a:effectLst>
                  <a:outerShdw blurRad="38100" dist="38100" dir="2700000" algn="tl">
                    <a:srgbClr xmlns:mc="http://schemas.openxmlformats.org/markup-compatibility/2006" xmlns:a14="http://schemas.microsoft.com/office/drawing/2010/main" val="000000" mc:Ignorable="">
                      <a:alpha val="43137"/>
                    </a:srgbClr>
                  </a:outerShdw>
                </a:effectLst>
              </a:rPr>
              <a:t> </a:t>
            </a:r>
            <a:r>
              <a:rPr lang="en-GB" noProof="0" dirty="0" err="1" smtClean="0">
                <a:effectLst>
                  <a:outerShdw blurRad="38100" dist="38100" dir="2700000" algn="tl">
                    <a:srgbClr xmlns:mc="http://schemas.openxmlformats.org/markup-compatibility/2006" xmlns:a14="http://schemas.microsoft.com/office/drawing/2010/main" val="000000" mc:Ignorable="">
                      <a:alpha val="43137"/>
                    </a:srgbClr>
                  </a:outerShdw>
                </a:effectLst>
              </a:rPr>
              <a:t>montré</a:t>
            </a:r>
            <a:r>
              <a:rPr lang="en-GB" noProof="0" dirty="0" smtClean="0">
                <a:effectLst>
                  <a:outerShdw blurRad="38100" dist="38100" dir="2700000" algn="tl">
                    <a:srgbClr xmlns:mc="http://schemas.openxmlformats.org/markup-compatibility/2006" xmlns:a14="http://schemas.microsoft.com/office/drawing/2010/main" val="000000" mc:Ignorable="">
                      <a:alpha val="43137"/>
                    </a:srgbClr>
                  </a:outerShdw>
                </a:effectLst>
              </a:rPr>
              <a:t> </a:t>
            </a:r>
            <a:r>
              <a:rPr lang="en-GB" noProof="0" dirty="0" err="1" smtClean="0">
                <a:effectLst>
                  <a:outerShdw blurRad="38100" dist="38100" dir="2700000" algn="tl">
                    <a:srgbClr xmlns:mc="http://schemas.openxmlformats.org/markup-compatibility/2006" xmlns:a14="http://schemas.microsoft.com/office/drawing/2010/main" val="000000" mc:Ignorable="">
                      <a:alpha val="43137"/>
                    </a:srgbClr>
                  </a:outerShdw>
                </a:effectLst>
              </a:rPr>
              <a:t>sur</a:t>
            </a:r>
            <a:r>
              <a:rPr lang="en-GB" noProof="0" dirty="0" smtClean="0">
                <a:effectLst>
                  <a:outerShdw blurRad="38100" dist="38100" dir="2700000" algn="tl">
                    <a:srgbClr xmlns:mc="http://schemas.openxmlformats.org/markup-compatibility/2006" xmlns:a14="http://schemas.microsoft.com/office/drawing/2010/main" val="000000" mc:Ignorable="">
                      <a:alpha val="43137"/>
                    </a:srgbClr>
                  </a:outerShdw>
                </a:effectLst>
              </a:rPr>
              <a:t> Internet</a:t>
            </a:r>
            <a:r>
              <a:rPr lang="en-GB" baseline="0" noProof="0" dirty="0" smtClean="0">
                <a:effectLst>
                  <a:outerShdw blurRad="38100" dist="38100" dir="2700000" algn="tl">
                    <a:srgbClr xmlns:mc="http://schemas.openxmlformats.org/markup-compatibility/2006" xmlns:a14="http://schemas.microsoft.com/office/drawing/2010/main" val="000000" mc:Ignorable="">
                      <a:alpha val="43137"/>
                    </a:srgbClr>
                  </a:outerShdw>
                </a:effectLst>
              </a:rPr>
              <a:t> ne </a:t>
            </a:r>
            <a:r>
              <a:rPr lang="en-GB" baseline="0" noProof="0" dirty="0" err="1" smtClean="0">
                <a:effectLst>
                  <a:outerShdw blurRad="38100" dist="38100" dir="2700000" algn="tl">
                    <a:srgbClr xmlns:mc="http://schemas.openxmlformats.org/markup-compatibility/2006" xmlns:a14="http://schemas.microsoft.com/office/drawing/2010/main" val="000000" mc:Ignorable="">
                      <a:alpha val="43137"/>
                    </a:srgbClr>
                  </a:outerShdw>
                </a:effectLst>
              </a:rPr>
              <a:t>peut</a:t>
            </a:r>
            <a:r>
              <a:rPr lang="en-GB" baseline="0" noProof="0" dirty="0" smtClean="0">
                <a:effectLst>
                  <a:outerShdw blurRad="38100" dist="38100" dir="2700000" algn="tl">
                    <a:srgbClr xmlns:mc="http://schemas.openxmlformats.org/markup-compatibility/2006" xmlns:a14="http://schemas.microsoft.com/office/drawing/2010/main" val="000000" mc:Ignorable="">
                      <a:alpha val="43137"/>
                    </a:srgbClr>
                  </a:outerShdw>
                </a:effectLst>
              </a:rPr>
              <a:t> pas </a:t>
            </a:r>
            <a:r>
              <a:rPr lang="en-GB" baseline="0" noProof="0" dirty="0" err="1" smtClean="0">
                <a:effectLst>
                  <a:outerShdw blurRad="38100" dist="38100" dir="2700000" algn="tl">
                    <a:srgbClr xmlns:mc="http://schemas.openxmlformats.org/markup-compatibility/2006" xmlns:a14="http://schemas.microsoft.com/office/drawing/2010/main" val="000000" mc:Ignorable="">
                      <a:alpha val="43137"/>
                    </a:srgbClr>
                  </a:outerShdw>
                </a:effectLst>
              </a:rPr>
              <a:t>être</a:t>
            </a:r>
            <a:r>
              <a:rPr lang="en-GB" baseline="0" noProof="0" dirty="0" smtClean="0">
                <a:effectLst>
                  <a:outerShdw blurRad="38100" dist="38100" dir="2700000" algn="tl">
                    <a:srgbClr xmlns:mc="http://schemas.openxmlformats.org/markup-compatibility/2006" xmlns:a14="http://schemas.microsoft.com/office/drawing/2010/main" val="000000" mc:Ignorable="">
                      <a:alpha val="43137"/>
                    </a:srgbClr>
                  </a:outerShdw>
                </a:effectLst>
              </a:rPr>
              <a:t> </a:t>
            </a:r>
            <a:r>
              <a:rPr lang="en-GB" baseline="0" noProof="0" dirty="0" err="1" smtClean="0">
                <a:effectLst>
                  <a:outerShdw blurRad="38100" dist="38100" dir="2700000" algn="tl">
                    <a:srgbClr xmlns:mc="http://schemas.openxmlformats.org/markup-compatibility/2006" xmlns:a14="http://schemas.microsoft.com/office/drawing/2010/main" val="000000" mc:Ignorable="">
                      <a:alpha val="43137"/>
                    </a:srgbClr>
                  </a:outerShdw>
                </a:effectLst>
              </a:rPr>
              <a:t>retiré</a:t>
            </a:r>
            <a:r>
              <a:rPr lang="en-GB" baseline="0" noProof="0" dirty="0" smtClean="0">
                <a:effectLst>
                  <a:outerShdw blurRad="38100" dist="38100" dir="2700000" algn="tl">
                    <a:srgbClr xmlns:mc="http://schemas.openxmlformats.org/markup-compatibility/2006" xmlns:a14="http://schemas.microsoft.com/office/drawing/2010/main" val="000000" mc:Ignorable="">
                      <a:alpha val="43137"/>
                    </a:srgbClr>
                  </a:outerShdw>
                </a:effectLst>
              </a:rPr>
              <a:t>. </a:t>
            </a:r>
            <a:r>
              <a:rPr lang="en-GB" baseline="0" noProof="0" dirty="0" err="1" smtClean="0">
                <a:effectLst>
                  <a:outerShdw blurRad="38100" dist="38100" dir="2700000" algn="tl">
                    <a:srgbClr xmlns:mc="http://schemas.openxmlformats.org/markup-compatibility/2006" xmlns:a14="http://schemas.microsoft.com/office/drawing/2010/main" val="000000" mc:Ignorable="">
                      <a:alpha val="43137"/>
                    </a:srgbClr>
                  </a:outerShdw>
                </a:effectLst>
              </a:rPr>
              <a:t>Une</a:t>
            </a:r>
            <a:r>
              <a:rPr lang="en-GB" baseline="0" noProof="0" dirty="0" smtClean="0">
                <a:effectLst>
                  <a:outerShdw blurRad="38100" dist="38100" dir="2700000" algn="tl">
                    <a:srgbClr xmlns:mc="http://schemas.openxmlformats.org/markup-compatibility/2006" xmlns:a14="http://schemas.microsoft.com/office/drawing/2010/main" val="000000" mc:Ignorable="">
                      <a:alpha val="43137"/>
                    </a:srgbClr>
                  </a:outerShdw>
                </a:effectLst>
              </a:rPr>
              <a:t> photo </a:t>
            </a:r>
            <a:r>
              <a:rPr lang="en-GB" baseline="0" noProof="0" dirty="0" err="1" smtClean="0">
                <a:effectLst>
                  <a:outerShdw blurRad="38100" dist="38100" dir="2700000" algn="tl">
                    <a:srgbClr xmlns:mc="http://schemas.openxmlformats.org/markup-compatibility/2006" xmlns:a14="http://schemas.microsoft.com/office/drawing/2010/main" val="000000" mc:Ignorable="">
                      <a:alpha val="43137"/>
                    </a:srgbClr>
                  </a:outerShdw>
                </a:effectLst>
              </a:rPr>
              <a:t>commentée</a:t>
            </a:r>
            <a:r>
              <a:rPr lang="en-GB" baseline="0" noProof="0" dirty="0" smtClean="0">
                <a:effectLst>
                  <a:outerShdw blurRad="38100" dist="38100" dir="2700000" algn="tl">
                    <a:srgbClr xmlns:mc="http://schemas.openxmlformats.org/markup-compatibility/2006" xmlns:a14="http://schemas.microsoft.com/office/drawing/2010/main" val="000000" mc:Ignorable="">
                      <a:alpha val="43137"/>
                    </a:srgbClr>
                  </a:outerShdw>
                </a:effectLst>
              </a:rPr>
              <a:t> </a:t>
            </a:r>
            <a:r>
              <a:rPr lang="en-GB" baseline="0" noProof="0" dirty="0" err="1" smtClean="0">
                <a:effectLst>
                  <a:outerShdw blurRad="38100" dist="38100" dir="2700000" algn="tl">
                    <a:srgbClr xmlns:mc="http://schemas.openxmlformats.org/markup-compatibility/2006" xmlns:a14="http://schemas.microsoft.com/office/drawing/2010/main" val="000000" mc:Ignorable="">
                      <a:alpha val="43137"/>
                    </a:srgbClr>
                  </a:outerShdw>
                </a:effectLst>
              </a:rPr>
              <a:t>ou</a:t>
            </a:r>
            <a:r>
              <a:rPr lang="en-GB" baseline="0" noProof="0" dirty="0" smtClean="0">
                <a:effectLst>
                  <a:outerShdw blurRad="38100" dist="38100" dir="2700000" algn="tl">
                    <a:srgbClr xmlns:mc="http://schemas.openxmlformats.org/markup-compatibility/2006" xmlns:a14="http://schemas.microsoft.com/office/drawing/2010/main" val="000000" mc:Ignorable="">
                      <a:alpha val="43137"/>
                    </a:srgbClr>
                  </a:outerShdw>
                </a:effectLst>
              </a:rPr>
              <a:t> un </a:t>
            </a:r>
            <a:r>
              <a:rPr lang="en-GB" baseline="0" noProof="0" dirty="0" err="1" smtClean="0">
                <a:effectLst>
                  <a:outerShdw blurRad="38100" dist="38100" dir="2700000" algn="tl">
                    <a:srgbClr xmlns:mc="http://schemas.openxmlformats.org/markup-compatibility/2006" xmlns:a14="http://schemas.microsoft.com/office/drawing/2010/main" val="000000" mc:Ignorable="">
                      <a:alpha val="43137"/>
                    </a:srgbClr>
                  </a:outerShdw>
                </a:effectLst>
              </a:rPr>
              <a:t>texte</a:t>
            </a:r>
            <a:r>
              <a:rPr lang="en-GB" baseline="0" noProof="0" dirty="0" smtClean="0">
                <a:effectLst>
                  <a:outerShdw blurRad="38100" dist="38100" dir="2700000" algn="tl">
                    <a:srgbClr xmlns:mc="http://schemas.openxmlformats.org/markup-compatibility/2006" xmlns:a14="http://schemas.microsoft.com/office/drawing/2010/main" val="000000" mc:Ignorable="">
                      <a:alpha val="43137"/>
                    </a:srgbClr>
                  </a:outerShdw>
                </a:effectLst>
              </a:rPr>
              <a:t> </a:t>
            </a:r>
            <a:r>
              <a:rPr lang="en-GB" baseline="0" noProof="0" dirty="0" err="1" smtClean="0">
                <a:effectLst>
                  <a:outerShdw blurRad="38100" dist="38100" dir="2700000" algn="tl">
                    <a:srgbClr xmlns:mc="http://schemas.openxmlformats.org/markup-compatibility/2006" xmlns:a14="http://schemas.microsoft.com/office/drawing/2010/main" val="000000" mc:Ignorable="">
                      <a:alpha val="43137"/>
                    </a:srgbClr>
                  </a:outerShdw>
                </a:effectLst>
              </a:rPr>
              <a:t>insultant</a:t>
            </a:r>
            <a:r>
              <a:rPr lang="en-GB" baseline="0" noProof="0" dirty="0" smtClean="0">
                <a:effectLst>
                  <a:outerShdw blurRad="38100" dist="38100" dir="2700000" algn="tl">
                    <a:srgbClr xmlns:mc="http://schemas.openxmlformats.org/markup-compatibility/2006" xmlns:a14="http://schemas.microsoft.com/office/drawing/2010/main" val="000000" mc:Ignorable="">
                      <a:alpha val="43137"/>
                    </a:srgbClr>
                  </a:outerShdw>
                </a:effectLst>
              </a:rPr>
              <a:t> </a:t>
            </a:r>
            <a:r>
              <a:rPr lang="en-GB" baseline="0" noProof="0" dirty="0" err="1" smtClean="0">
                <a:effectLst>
                  <a:outerShdw blurRad="38100" dist="38100" dir="2700000" algn="tl">
                    <a:srgbClr xmlns:mc="http://schemas.openxmlformats.org/markup-compatibility/2006" xmlns:a14="http://schemas.microsoft.com/office/drawing/2010/main" val="000000" mc:Ignorable="">
                      <a:alpha val="43137"/>
                    </a:srgbClr>
                  </a:outerShdw>
                </a:effectLst>
              </a:rPr>
              <a:t>peut</a:t>
            </a:r>
            <a:r>
              <a:rPr lang="en-GB" baseline="0" noProof="0" dirty="0" smtClean="0">
                <a:effectLst>
                  <a:outerShdw blurRad="38100" dist="38100" dir="2700000" algn="tl">
                    <a:srgbClr xmlns:mc="http://schemas.openxmlformats.org/markup-compatibility/2006" xmlns:a14="http://schemas.microsoft.com/office/drawing/2010/main" val="000000" mc:Ignorable="">
                      <a:alpha val="43137"/>
                    </a:srgbClr>
                  </a:outerShdw>
                </a:effectLst>
              </a:rPr>
              <a:t> </a:t>
            </a:r>
            <a:r>
              <a:rPr lang="en-GB" baseline="0" noProof="0" dirty="0" err="1" smtClean="0">
                <a:effectLst>
                  <a:outerShdw blurRad="38100" dist="38100" dir="2700000" algn="tl">
                    <a:srgbClr xmlns:mc="http://schemas.openxmlformats.org/markup-compatibility/2006" xmlns:a14="http://schemas.microsoft.com/office/drawing/2010/main" val="000000" mc:Ignorable="">
                      <a:alpha val="43137"/>
                    </a:srgbClr>
                  </a:outerShdw>
                </a:effectLst>
              </a:rPr>
              <a:t>rapidement</a:t>
            </a:r>
            <a:r>
              <a:rPr lang="en-GB" baseline="0" noProof="0" dirty="0" smtClean="0">
                <a:effectLst>
                  <a:outerShdw blurRad="38100" dist="38100" dir="2700000" algn="tl">
                    <a:srgbClr xmlns:mc="http://schemas.openxmlformats.org/markup-compatibility/2006" xmlns:a14="http://schemas.microsoft.com/office/drawing/2010/main" val="000000" mc:Ignorable="">
                      <a:alpha val="43137"/>
                    </a:srgbClr>
                  </a:outerShdw>
                </a:effectLst>
              </a:rPr>
              <a:t> se diffuser. </a:t>
            </a:r>
            <a:endParaRPr lang="en-GB" noProof="0" dirty="0" smtClean="0"/>
          </a:p>
          <a:p>
            <a:pPr fontAlgn="auto">
              <a:spcBef>
                <a:spcPts val="0"/>
              </a:spcBef>
              <a:spcAft>
                <a:spcPts val="0"/>
              </a:spcAft>
              <a:defRPr/>
            </a:pPr>
            <a:endParaRPr lang="nl-BE" dirty="0" smtClean="0"/>
          </a:p>
          <a:p>
            <a:endParaRPr lang="en-GB" sz="1200" kern="1200" dirty="0" smtClean="0">
              <a:solidFill>
                <a:schemeClr val="tx1"/>
              </a:solidFill>
              <a:latin typeface="+mn-lt"/>
              <a:ea typeface="+mn-ea"/>
              <a:cs typeface="+mn-cs"/>
            </a:endParaRPr>
          </a:p>
          <a:p>
            <a:endParaRPr lang="en-GB" sz="1200" kern="1200" noProof="0" dirty="0" smtClean="0">
              <a:solidFill>
                <a:schemeClr val="tx1"/>
              </a:solidFill>
              <a:latin typeface="+mn-lt"/>
              <a:ea typeface="+mn-ea"/>
              <a:cs typeface="+mn-cs"/>
            </a:endParaRPr>
          </a:p>
          <a:p>
            <a:endParaRPr lang="en-GB" noProof="0" dirty="0"/>
          </a:p>
        </p:txBody>
      </p:sp>
      <p:sp>
        <p:nvSpPr>
          <p:cNvPr id="3379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A30C0F1-A029-4995-93C4-DBA6F661D85F}" type="slidenum">
              <a:rPr lang="nl-BE">
                <a:cs typeface="Arial" charset="0"/>
              </a:rPr>
              <a:pPr fontAlgn="base">
                <a:spcBef>
                  <a:spcPct val="0"/>
                </a:spcBef>
                <a:spcAft>
                  <a:spcPct val="0"/>
                </a:spcAft>
              </a:pPr>
              <a:t>23</a:t>
            </a:fld>
            <a:endParaRPr lang="nl-BE">
              <a:cs typeface="Arial"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TextEdit="1"/>
          </p:cNvSpPr>
          <p:nvPr>
            <p:ph type="sldImg"/>
          </p:nvPr>
        </p:nvSpPr>
        <p:spPr bwMode="auto">
          <a:noFill/>
          <a:ln>
            <a:solidFill>
              <a:srgbClr xmlns:mc="http://schemas.openxmlformats.org/markup-compatibility/2006" xmlns:a14="http://schemas.microsoft.com/office/drawing/2010/main" val="000000" mc:Ignorable=""/>
            </a:solidFill>
            <a:miter lim="800000"/>
            <a:headEnd/>
            <a:tailEnd/>
          </a:ln>
        </p:spPr>
      </p:sp>
      <p:sp>
        <p:nvSpPr>
          <p:cNvPr id="58371" name="Rectangle 3"/>
          <p:cNvSpPr>
            <a:spLocks noGrp="1"/>
          </p:cNvSpPr>
          <p:nvPr>
            <p:ph type="body" idx="1"/>
          </p:nvPr>
        </p:nvSpPr>
        <p:spPr bwMode="auto">
          <a:noFill/>
        </p:spPr>
        <p:txBody>
          <a:bodyPr wrap="square" numCol="1" anchor="t" anchorCtr="0" compatLnSpc="1">
            <a:prstTxWarp prst="textNoShape">
              <a:avLst/>
            </a:prstTxWarp>
          </a:bodyPr>
          <a:lstStyle/>
          <a:p>
            <a:endParaRPr lang="en-GB" sz="1200" kern="1200" dirty="0" smtClean="0">
              <a:solidFill>
                <a:schemeClr val="tx1"/>
              </a:solidFill>
              <a:latin typeface="+mn-lt"/>
              <a:ea typeface="+mn-ea"/>
              <a:cs typeface="+mn-cs"/>
            </a:endParaRPr>
          </a:p>
          <a:p>
            <a:r>
              <a:rPr lang="fr-BE" sz="1200" b="0" i="0" kern="1200" dirty="0" smtClean="0">
                <a:solidFill>
                  <a:schemeClr val="tx1"/>
                </a:solidFill>
                <a:effectLst/>
                <a:latin typeface="+mn-lt"/>
                <a:ea typeface="+mn-ea"/>
                <a:cs typeface="+mn-cs"/>
              </a:rPr>
              <a:t>Ne réagissez pas aux messages étranges si vous ne</a:t>
            </a:r>
            <a:r>
              <a:rPr lang="fr-BE" sz="1200" b="0" i="0" kern="1200" baseline="0" dirty="0" smtClean="0">
                <a:solidFill>
                  <a:schemeClr val="tx1"/>
                </a:solidFill>
                <a:effectLst/>
                <a:latin typeface="+mn-lt"/>
                <a:ea typeface="+mn-ea"/>
                <a:cs typeface="+mn-cs"/>
              </a:rPr>
              <a:t> les </a:t>
            </a:r>
            <a:r>
              <a:rPr lang="fr-BE" sz="1200" b="0" i="0" kern="1200" dirty="0" smtClean="0">
                <a:solidFill>
                  <a:schemeClr val="tx1"/>
                </a:solidFill>
                <a:effectLst/>
                <a:latin typeface="+mn-lt"/>
                <a:ea typeface="+mn-ea"/>
                <a:cs typeface="+mn-cs"/>
              </a:rPr>
              <a:t>aimez pas. De cette façon, l'intimidateur ne trouve pas le plaisir qu'il / elle recherche;</a:t>
            </a:r>
            <a:br>
              <a:rPr lang="fr-BE" sz="1200" b="0" i="0" kern="1200" dirty="0" smtClean="0">
                <a:solidFill>
                  <a:schemeClr val="tx1"/>
                </a:solidFill>
                <a:effectLst/>
                <a:latin typeface="+mn-lt"/>
                <a:ea typeface="+mn-ea"/>
                <a:cs typeface="+mn-cs"/>
              </a:rPr>
            </a:br>
            <a:r>
              <a:rPr lang="fr-BE" sz="1200" b="0" i="0" kern="1200" dirty="0" smtClean="0">
                <a:solidFill>
                  <a:schemeClr val="tx1"/>
                </a:solidFill>
                <a:effectLst/>
                <a:latin typeface="+mn-lt"/>
                <a:ea typeface="+mn-ea"/>
                <a:cs typeface="+mn-cs"/>
              </a:rPr>
              <a:t>Ne parlez jamais à quelqu'un sans en parler d'abord à vos parents!</a:t>
            </a:r>
            <a:endParaRPr lang="nl-NL" dirty="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BE" dirty="0" smtClean="0"/>
              <a:t>&lt;Stefan&gt;</a:t>
            </a:r>
          </a:p>
          <a:p>
            <a:endParaRPr lang="en-US" dirty="0"/>
          </a:p>
        </p:txBody>
      </p:sp>
      <p:sp>
        <p:nvSpPr>
          <p:cNvPr id="4" name="Slide Number Placeholder 3"/>
          <p:cNvSpPr>
            <a:spLocks noGrp="1"/>
          </p:cNvSpPr>
          <p:nvPr>
            <p:ph type="sldNum" sz="quarter" idx="10"/>
          </p:nvPr>
        </p:nvSpPr>
        <p:spPr/>
        <p:txBody>
          <a:bodyPr/>
          <a:lstStyle/>
          <a:p>
            <a:pPr>
              <a:defRPr/>
            </a:pPr>
            <a:fld id="{368F70FD-003E-46A9-B565-88659AFA6A5C}" type="slidenum">
              <a:rPr lang="nl-BE" smtClean="0"/>
              <a:pPr>
                <a:defRPr/>
              </a:pPr>
              <a:t>25</a:t>
            </a:fld>
            <a:endParaRPr lang="nl-BE"/>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noTextEdit="1"/>
          </p:cNvSpPr>
          <p:nvPr>
            <p:ph type="sldImg"/>
          </p:nvPr>
        </p:nvSpPr>
        <p:spPr bwMode="auto">
          <a:noFill/>
          <a:ln>
            <a:solidFill>
              <a:srgbClr xmlns:mc="http://schemas.openxmlformats.org/markup-compatibility/2006" xmlns:a14="http://schemas.microsoft.com/office/drawing/2010/main" val="000000" mc:Ignorable=""/>
            </a:solidFill>
            <a:miter lim="800000"/>
            <a:headEnd/>
            <a:tailEnd/>
          </a:ln>
        </p:spPr>
      </p:sp>
      <p:sp>
        <p:nvSpPr>
          <p:cNvPr id="45058"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BE" sz="8000" dirty="0" smtClean="0"/>
              <a:t>&lt;Charlotte&gt;</a:t>
            </a:r>
          </a:p>
          <a:p>
            <a:pPr marL="0" marR="0" indent="0" algn="l" defTabSz="914400" rtl="0" eaLnBrk="1" fontAlgn="auto" latinLnBrk="0" hangingPunct="1">
              <a:lnSpc>
                <a:spcPct val="100000"/>
              </a:lnSpc>
              <a:spcBef>
                <a:spcPts val="0"/>
              </a:spcBef>
              <a:spcAft>
                <a:spcPts val="0"/>
              </a:spcAft>
              <a:buClrTx/>
              <a:buSzTx/>
              <a:buFontTx/>
              <a:buNone/>
              <a:tabLst/>
              <a:defRPr/>
            </a:pPr>
            <a:endParaRPr lang="nl-BE" sz="8000" dirty="0" smtClean="0"/>
          </a:p>
          <a:p>
            <a:r>
              <a:rPr lang="en-GB" sz="7400" dirty="0" smtClean="0"/>
              <a:t>Résumé, et </a:t>
            </a:r>
            <a:r>
              <a:rPr lang="en-GB" sz="7400" dirty="0" err="1" smtClean="0"/>
              <a:t>demandez</a:t>
            </a:r>
            <a:r>
              <a:rPr lang="en-GB" sz="7400" dirty="0" smtClean="0"/>
              <a:t> </a:t>
            </a:r>
            <a:r>
              <a:rPr lang="en-GB" sz="7400" dirty="0" err="1" smtClean="0"/>
              <a:t>ce</a:t>
            </a:r>
            <a:r>
              <a:rPr lang="en-GB" sz="7400" dirty="0" smtClean="0"/>
              <a:t> </a:t>
            </a:r>
            <a:r>
              <a:rPr lang="en-GB" sz="7400" dirty="0" err="1" smtClean="0"/>
              <a:t>qu’ils</a:t>
            </a:r>
            <a:r>
              <a:rPr lang="en-GB" sz="7400" dirty="0" smtClean="0"/>
              <a:t> </a:t>
            </a:r>
            <a:r>
              <a:rPr lang="en-GB" sz="7400" dirty="0" err="1" smtClean="0"/>
              <a:t>ont</a:t>
            </a:r>
            <a:r>
              <a:rPr lang="en-GB" sz="7400" dirty="0" smtClean="0"/>
              <a:t> </a:t>
            </a:r>
            <a:r>
              <a:rPr lang="en-GB" sz="7400" dirty="0" err="1" smtClean="0"/>
              <a:t>appris</a:t>
            </a:r>
            <a:r>
              <a:rPr lang="en-GB" sz="7400" dirty="0" smtClean="0"/>
              <a:t> pendant la formation</a:t>
            </a:r>
          </a:p>
        </p:txBody>
      </p:sp>
      <p:sp>
        <p:nvSpPr>
          <p:cNvPr id="4505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4314330-B71B-4A53-BAA1-8564F299673C}" type="slidenum">
              <a:rPr lang="nl-BE">
                <a:cs typeface="Arial" charset="0"/>
              </a:rPr>
              <a:pPr fontAlgn="base">
                <a:spcBef>
                  <a:spcPct val="0"/>
                </a:spcBef>
                <a:spcAft>
                  <a:spcPct val="0"/>
                </a:spcAft>
              </a:pPr>
              <a:t>27</a:t>
            </a:fld>
            <a:endParaRPr lang="nl-BE">
              <a:cs typeface="Arial"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noTextEdit="1"/>
          </p:cNvSpPr>
          <p:nvPr>
            <p:ph type="sldImg"/>
          </p:nvPr>
        </p:nvSpPr>
        <p:spPr bwMode="auto">
          <a:noFill/>
          <a:ln>
            <a:solidFill>
              <a:srgbClr xmlns:mc="http://schemas.openxmlformats.org/markup-compatibility/2006" xmlns:a14="http://schemas.microsoft.com/office/drawing/2010/main" val="000000" mc:Ignorable=""/>
            </a:solidFill>
            <a:miter lim="800000"/>
            <a:headEnd/>
            <a:tailEnd/>
          </a:ln>
        </p:spPr>
      </p:sp>
      <p:sp>
        <p:nvSpPr>
          <p:cNvPr id="43010"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ct val="0"/>
              </a:spcBef>
              <a:spcAft>
                <a:spcPts val="0"/>
              </a:spcAft>
              <a:buClrTx/>
              <a:buSzTx/>
              <a:buFontTx/>
              <a:buNone/>
              <a:tabLst/>
              <a:defRPr/>
            </a:pPr>
            <a:r>
              <a:rPr lang="nl-BE" dirty="0" smtClean="0"/>
              <a:t>&lt;Charlotte&gt;</a:t>
            </a:r>
          </a:p>
          <a:p>
            <a:pPr marL="0" marR="0" indent="0" algn="l" defTabSz="914400" rtl="0" eaLnBrk="1" fontAlgn="auto" latinLnBrk="0" hangingPunct="1">
              <a:lnSpc>
                <a:spcPct val="100000"/>
              </a:lnSpc>
              <a:spcBef>
                <a:spcPct val="0"/>
              </a:spcBef>
              <a:spcAft>
                <a:spcPts val="0"/>
              </a:spcAft>
              <a:buClrTx/>
              <a:buSzTx/>
              <a:buFontTx/>
              <a:buNone/>
              <a:tabLst/>
              <a:defRPr/>
            </a:pPr>
            <a:endParaRPr lang="en-US" sz="1200" kern="1200" smtClean="0">
              <a:solidFill>
                <a:schemeClr val="tx1"/>
              </a:solidFill>
              <a:effectLst/>
              <a:latin typeface="+mn-lt"/>
              <a:ea typeface="+mn-ea"/>
              <a:cs typeface="+mn-cs"/>
            </a:endParaRPr>
          </a:p>
          <a:p>
            <a:pPr marL="0" marR="0" indent="0" algn="l" defTabSz="914400" rtl="0" eaLnBrk="1" fontAlgn="auto" latinLnBrk="0" hangingPunct="1">
              <a:lnSpc>
                <a:spcPct val="100000"/>
              </a:lnSpc>
              <a:spcBef>
                <a:spcPct val="0"/>
              </a:spcBef>
              <a:spcAft>
                <a:spcPts val="0"/>
              </a:spcAft>
              <a:buClrTx/>
              <a:buSzTx/>
              <a:buFontTx/>
              <a:buNone/>
              <a:tabLst/>
              <a:defRPr/>
            </a:pPr>
            <a:r>
              <a:rPr lang="en-US" sz="1200" kern="1200" smtClean="0">
                <a:solidFill>
                  <a:schemeClr val="tx1"/>
                </a:solidFill>
                <a:effectLst/>
                <a:latin typeface="+mn-lt"/>
                <a:ea typeface="+mn-ea"/>
                <a:cs typeface="+mn-cs"/>
              </a:rPr>
              <a:t>Tout </a:t>
            </a:r>
            <a:r>
              <a:rPr lang="en-US" sz="1200" kern="1200" dirty="0" smtClean="0">
                <a:solidFill>
                  <a:schemeClr val="tx1"/>
                </a:solidFill>
                <a:effectLst/>
                <a:latin typeface="+mn-lt"/>
                <a:ea typeface="+mn-ea"/>
                <a:cs typeface="+mn-cs"/>
              </a:rPr>
              <a:t>pour </a:t>
            </a:r>
            <a:r>
              <a:rPr lang="en-US" sz="1200" kern="1200" dirty="0" err="1" smtClean="0">
                <a:solidFill>
                  <a:schemeClr val="tx1"/>
                </a:solidFill>
                <a:effectLst/>
                <a:latin typeface="+mn-lt"/>
                <a:ea typeface="+mn-ea"/>
                <a:cs typeface="+mn-cs"/>
              </a:rPr>
              <a:t>l’enseignement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sur</a:t>
            </a:r>
            <a:r>
              <a:rPr lang="en-US" sz="1200" kern="1200" baseline="0" dirty="0" smtClean="0">
                <a:solidFill>
                  <a:schemeClr val="tx1"/>
                </a:solidFill>
                <a:effectLst/>
                <a:latin typeface="+mn-lt"/>
                <a:ea typeface="+mn-ea"/>
                <a:cs typeface="+mn-cs"/>
              </a:rPr>
              <a:t> www.microsoft.be/education avec des </a:t>
            </a:r>
            <a:r>
              <a:rPr lang="en-US" sz="1200" kern="1200" dirty="0" err="1" smtClean="0">
                <a:solidFill>
                  <a:schemeClr val="tx1"/>
                </a:solidFill>
                <a:effectLst/>
                <a:latin typeface="+mn-lt"/>
                <a:ea typeface="+mn-ea"/>
                <a:cs typeface="+mn-cs"/>
              </a:rPr>
              <a:t>outils</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sécurité</a:t>
            </a:r>
            <a:r>
              <a:rPr lang="en-US" sz="1200" kern="1200" dirty="0" smtClean="0">
                <a:solidFill>
                  <a:schemeClr val="tx1"/>
                </a:solidFill>
                <a:effectLst/>
                <a:latin typeface="+mn-lt"/>
                <a:ea typeface="+mn-ea"/>
                <a:cs typeface="+mn-cs"/>
              </a:rPr>
              <a:t>!</a:t>
            </a:r>
          </a:p>
          <a:p>
            <a:pPr>
              <a:spcBef>
                <a:spcPct val="0"/>
              </a:spcBef>
            </a:pPr>
            <a:endParaRPr lang="nl-NL" dirty="0" smtClean="0"/>
          </a:p>
        </p:txBody>
      </p:sp>
      <p:sp>
        <p:nvSpPr>
          <p:cNvPr id="430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B4DA716-6A6D-49F5-8B8E-08C79753AAC3}" type="slidenum">
              <a:rPr lang="nl-BE">
                <a:cs typeface="Arial" charset="0"/>
              </a:rPr>
              <a:pPr fontAlgn="base">
                <a:spcBef>
                  <a:spcPct val="0"/>
                </a:spcBef>
                <a:spcAft>
                  <a:spcPct val="0"/>
                </a:spcAft>
              </a:pPr>
              <a:t>28</a:t>
            </a:fld>
            <a:endParaRPr lang="nl-BE">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BE" dirty="0" smtClean="0"/>
              <a:t>&lt;Charlotte&gt;</a:t>
            </a:r>
          </a:p>
          <a:p>
            <a:pPr marL="0" marR="0" indent="0" algn="l" defTabSz="914400" rtl="0" eaLnBrk="1" fontAlgn="auto" latinLnBrk="0" hangingPunct="1">
              <a:lnSpc>
                <a:spcPct val="100000"/>
              </a:lnSpc>
              <a:spcBef>
                <a:spcPts val="0"/>
              </a:spcBef>
              <a:spcAft>
                <a:spcPts val="0"/>
              </a:spcAft>
              <a:buClrTx/>
              <a:buSzTx/>
              <a:buFontTx/>
              <a:buNone/>
              <a:tabLst/>
              <a:defRPr/>
            </a:pPr>
            <a:endParaRPr lang="nl-BE" dirty="0" smtClean="0"/>
          </a:p>
          <a:p>
            <a:r>
              <a:rPr lang="fr-BE" sz="1200" kern="1200" dirty="0" smtClean="0">
                <a:solidFill>
                  <a:schemeClr val="tx1"/>
                </a:solidFill>
                <a:latin typeface="+mn-lt"/>
                <a:ea typeface="+mn-ea"/>
                <a:cs typeface="+mn-cs"/>
              </a:rPr>
              <a:t>Expliquez de quoi vous allez parler aujourd’hui</a:t>
            </a:r>
            <a:endParaRPr lang="nl-BE" sz="1200" kern="1200" dirty="0" smtClean="0">
              <a:solidFill>
                <a:schemeClr val="tx1"/>
              </a:solidFill>
              <a:latin typeface="+mn-lt"/>
              <a:ea typeface="+mn-ea"/>
              <a:cs typeface="+mn-cs"/>
            </a:endParaRPr>
          </a:p>
          <a:p>
            <a:r>
              <a:rPr lang="en-US" sz="1200" kern="1200" dirty="0" err="1" smtClean="0">
                <a:solidFill>
                  <a:schemeClr val="tx1"/>
                </a:solidFill>
                <a:latin typeface="+mn-lt"/>
                <a:ea typeface="+mn-ea"/>
                <a:cs typeface="+mn-cs"/>
              </a:rPr>
              <a:t>Prenez</a:t>
            </a:r>
            <a:r>
              <a:rPr lang="en-US" sz="1200" kern="1200" baseline="0" dirty="0" smtClean="0">
                <a:solidFill>
                  <a:schemeClr val="tx1"/>
                </a:solidFill>
                <a:latin typeface="+mn-lt"/>
                <a:ea typeface="+mn-ea"/>
                <a:cs typeface="+mn-cs"/>
              </a:rPr>
              <a:t> un </a:t>
            </a:r>
            <a:r>
              <a:rPr lang="en-US" sz="1200" kern="1200" baseline="0" dirty="0" err="1" smtClean="0">
                <a:solidFill>
                  <a:schemeClr val="tx1"/>
                </a:solidFill>
                <a:latin typeface="+mn-lt"/>
                <a:ea typeface="+mn-ea"/>
                <a:cs typeface="+mn-cs"/>
              </a:rPr>
              <a:t>ou</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deux</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élèves</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comme</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exemples</a:t>
            </a:r>
            <a:r>
              <a:rPr lang="en-US" sz="1200" kern="1200" baseline="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Ne </a:t>
            </a:r>
            <a:r>
              <a:rPr lang="en-US" sz="1200" kern="1200" dirty="0" err="1" smtClean="0">
                <a:solidFill>
                  <a:schemeClr val="tx1"/>
                </a:solidFill>
                <a:latin typeface="+mn-lt"/>
                <a:ea typeface="+mn-ea"/>
                <a:cs typeface="+mn-cs"/>
              </a:rPr>
              <a:t>parlez</a:t>
            </a:r>
            <a:r>
              <a:rPr lang="en-US" sz="1200" kern="1200" dirty="0" smtClean="0">
                <a:solidFill>
                  <a:schemeClr val="tx1"/>
                </a:solidFill>
                <a:latin typeface="+mn-lt"/>
                <a:ea typeface="+mn-ea"/>
                <a:cs typeface="+mn-cs"/>
              </a:rPr>
              <a:t> pas </a:t>
            </a:r>
            <a:r>
              <a:rPr lang="en-US" sz="1200" kern="1200" dirty="0" err="1" smtClean="0">
                <a:solidFill>
                  <a:schemeClr val="tx1"/>
                </a:solidFill>
                <a:latin typeface="+mn-lt"/>
                <a:ea typeface="+mn-ea"/>
                <a:cs typeface="+mn-cs"/>
              </a:rPr>
              <a:t>uniquement</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des dangers</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mais</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ajoutez</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aussi</a:t>
            </a:r>
            <a:r>
              <a:rPr lang="en-US" sz="1200" kern="1200" baseline="0" dirty="0" smtClean="0">
                <a:solidFill>
                  <a:schemeClr val="tx1"/>
                </a:solidFill>
                <a:latin typeface="+mn-lt"/>
                <a:ea typeface="+mn-ea"/>
                <a:cs typeface="+mn-cs"/>
              </a:rPr>
              <a:t> des aspects fun </a:t>
            </a:r>
            <a:r>
              <a:rPr lang="en-US" sz="1200" kern="1200" baseline="0" dirty="0" err="1" smtClean="0">
                <a:solidFill>
                  <a:schemeClr val="tx1"/>
                </a:solidFill>
                <a:latin typeface="+mn-lt"/>
                <a:ea typeface="+mn-ea"/>
                <a:cs typeface="+mn-cs"/>
              </a:rPr>
              <a:t>d’Internet</a:t>
            </a:r>
            <a:endParaRPr lang="nl-BE" dirty="0"/>
          </a:p>
        </p:txBody>
      </p:sp>
      <p:sp>
        <p:nvSpPr>
          <p:cNvPr id="4" name="Slide Number Placeholder 3"/>
          <p:cNvSpPr>
            <a:spLocks noGrp="1"/>
          </p:cNvSpPr>
          <p:nvPr>
            <p:ph type="sldNum" sz="quarter" idx="10"/>
          </p:nvPr>
        </p:nvSpPr>
        <p:spPr/>
        <p:txBody>
          <a:bodyPr/>
          <a:lstStyle/>
          <a:p>
            <a:fld id="{36245A31-B1BF-493C-A54F-91ABD9F2A5A1}" type="slidenum">
              <a:rPr lang="nl-BE" smtClean="0"/>
              <a:pPr/>
              <a:t>3</a:t>
            </a:fld>
            <a:endParaRPr lang="nl-BE"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ct val="0"/>
              </a:spcBef>
              <a:spcAft>
                <a:spcPts val="0"/>
              </a:spcAft>
              <a:buClrTx/>
              <a:buSzTx/>
              <a:buFontTx/>
              <a:buNone/>
              <a:tabLst/>
              <a:defRPr/>
            </a:pPr>
            <a:r>
              <a:rPr lang="nl-BE" sz="1400" dirty="0" smtClean="0"/>
              <a:t>&lt;Charlotte&gt;</a:t>
            </a:r>
          </a:p>
          <a:p>
            <a:pPr marL="0" marR="0" indent="0" algn="l" defTabSz="914400" rtl="0" eaLnBrk="1" fontAlgn="auto" latinLnBrk="0" hangingPunct="1">
              <a:lnSpc>
                <a:spcPct val="100000"/>
              </a:lnSpc>
              <a:spcBef>
                <a:spcPct val="0"/>
              </a:spcBef>
              <a:spcAft>
                <a:spcPts val="0"/>
              </a:spcAft>
              <a:buClrTx/>
              <a:buSzTx/>
              <a:buFontTx/>
              <a:buNone/>
              <a:tabLst/>
              <a:defRPr/>
            </a:pPr>
            <a:endParaRPr lang="nl-BE" sz="1400" dirty="0" smtClean="0"/>
          </a:p>
          <a:p>
            <a:pPr>
              <a:spcBef>
                <a:spcPct val="0"/>
              </a:spcBef>
            </a:pPr>
            <a:r>
              <a:rPr lang="nl-BE" sz="1300" b="1" dirty="0" smtClean="0"/>
              <a:t>Poser quelques questions aux enfants pour briser</a:t>
            </a:r>
            <a:r>
              <a:rPr lang="nl-BE" sz="1300" b="1" baseline="0" dirty="0" smtClean="0"/>
              <a:t> la glace : </a:t>
            </a:r>
            <a:endParaRPr lang="nl-BE" sz="1300" b="1" dirty="0" smtClean="0"/>
          </a:p>
          <a:p>
            <a:pPr lvl="1">
              <a:spcBef>
                <a:spcPct val="0"/>
              </a:spcBef>
            </a:pPr>
            <a:r>
              <a:rPr lang="nl-BE" sz="1300" dirty="0" smtClean="0"/>
              <a:t>Que faites-vous</a:t>
            </a:r>
            <a:r>
              <a:rPr lang="nl-BE" sz="1300" baseline="0" dirty="0" smtClean="0"/>
              <a:t> quand vous êtes sur Internet ? </a:t>
            </a:r>
            <a:endParaRPr lang="nl-BE" sz="1300" dirty="0" smtClean="0"/>
          </a:p>
          <a:p>
            <a:pPr lvl="1">
              <a:spcBef>
                <a:spcPct val="0"/>
              </a:spcBef>
            </a:pPr>
            <a:r>
              <a:rPr lang="nl-BE" sz="1300" dirty="0" smtClean="0"/>
              <a:t>Que faites-vous</a:t>
            </a:r>
            <a:r>
              <a:rPr lang="nl-BE" sz="1300" baseline="0" dirty="0" smtClean="0"/>
              <a:t> le plus ? </a:t>
            </a:r>
            <a:endParaRPr lang="nl-BE" sz="1300" dirty="0" smtClean="0"/>
          </a:p>
          <a:p>
            <a:pPr lvl="1">
              <a:spcBef>
                <a:spcPct val="0"/>
              </a:spcBef>
            </a:pPr>
            <a:r>
              <a:rPr lang="nl-BE" dirty="0" smtClean="0"/>
              <a:t>Discutez-vous sur des blogs ou sur des réseaux comme Facebook ? </a:t>
            </a:r>
            <a:endParaRPr lang="nl-BE" sz="1300" dirty="0" smtClean="0"/>
          </a:p>
          <a:p>
            <a:pPr lvl="1">
              <a:spcBef>
                <a:spcPct val="0"/>
              </a:spcBef>
            </a:pPr>
            <a:r>
              <a:rPr lang="fr-BE" sz="1300" dirty="0" smtClean="0"/>
              <a:t>Avez-vous</a:t>
            </a:r>
            <a:r>
              <a:rPr lang="fr-BE" sz="1300" baseline="0" dirty="0" smtClean="0"/>
              <a:t> un PC à la maison ? Où est-il situé dans la maison ? </a:t>
            </a:r>
            <a:endParaRPr lang="nl-BE" sz="1300" dirty="0" smtClean="0"/>
          </a:p>
          <a:p>
            <a:pPr lvl="1">
              <a:spcBef>
                <a:spcPct val="0"/>
              </a:spcBef>
            </a:pPr>
            <a:r>
              <a:rPr lang="nl-BE" sz="1300" dirty="0" smtClean="0"/>
              <a:t>Est-ce que vos parents vous surveillent ?</a:t>
            </a:r>
          </a:p>
          <a:p>
            <a:pPr lvl="1">
              <a:spcBef>
                <a:spcPct val="0"/>
              </a:spcBef>
            </a:pPr>
            <a:r>
              <a:rPr lang="nl-BE" sz="1300" dirty="0" smtClean="0"/>
              <a:t>Que savez-vous de la sécurité sur Internet ? </a:t>
            </a:r>
          </a:p>
          <a:p>
            <a:pPr lvl="1">
              <a:spcBef>
                <a:spcPct val="0"/>
              </a:spcBef>
            </a:pPr>
            <a:r>
              <a:rPr lang="nl-BE" sz="1300" dirty="0" smtClean="0"/>
              <a:t>Connaissez-vous</a:t>
            </a:r>
            <a:r>
              <a:rPr lang="nl-BE" sz="1300" baseline="0" dirty="0" smtClean="0"/>
              <a:t> les dangers d’Internet</a:t>
            </a:r>
            <a:r>
              <a:rPr lang="nl-BE" sz="1300" dirty="0" smtClean="0"/>
              <a:t>? (spam, virus, …?)</a:t>
            </a:r>
          </a:p>
          <a:p>
            <a:endParaRPr lang="en-US" dirty="0"/>
          </a:p>
        </p:txBody>
      </p:sp>
      <p:sp>
        <p:nvSpPr>
          <p:cNvPr id="4" name="Slide Number Placeholder 3"/>
          <p:cNvSpPr>
            <a:spLocks noGrp="1"/>
          </p:cNvSpPr>
          <p:nvPr>
            <p:ph type="sldNum" sz="quarter" idx="10"/>
          </p:nvPr>
        </p:nvSpPr>
        <p:spPr/>
        <p:txBody>
          <a:bodyPr/>
          <a:lstStyle/>
          <a:p>
            <a:fld id="{36245A31-B1BF-493C-A54F-91ABD9F2A5A1}" type="slidenum">
              <a:rPr lang="nl-BE" smtClean="0"/>
              <a:pPr/>
              <a:t>4</a:t>
            </a:fld>
            <a:endParaRPr lang="nl-BE"/>
          </a:p>
        </p:txBody>
      </p:sp>
    </p:spTree>
    <p:extLst>
      <p:ext uri="{BB962C8B-B14F-4D97-AF65-F5344CB8AC3E}">
        <p14:creationId xmlns:p14="http://schemas.microsoft.com/office/powerpoint/2010/main" val="38389148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xmlns:mc="http://schemas.openxmlformats.org/markup-compatibility/2006" xmlns:a14="http://schemas.microsoft.com/office/drawing/2010/main" val="000000" mc:Ignorable=""/>
            </a:solidFill>
            <a:miter lim="800000"/>
            <a:headEnd/>
            <a:tailEnd/>
          </a:ln>
        </p:spPr>
      </p:sp>
      <p:sp>
        <p:nvSpPr>
          <p:cNvPr id="3" name="Notes Placeholder 2"/>
          <p:cNvSpPr>
            <a:spLocks noGrp="1"/>
          </p:cNvSpPr>
          <p:nvPr>
            <p:ph type="body" idx="1"/>
          </p:nvPr>
        </p:nvSpPr>
        <p:spPr/>
        <p:txBody>
          <a:bodyPr>
            <a:normAutofit fontScale="25000" lnSpcReduction="20000"/>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nl-BE" sz="6000" dirty="0" smtClean="0"/>
              <a:t>&lt;Stefan&gt;</a:t>
            </a:r>
          </a:p>
          <a:p>
            <a:pPr lvl="1" fontAlgn="auto">
              <a:spcBef>
                <a:spcPts val="0"/>
              </a:spcBef>
              <a:spcAft>
                <a:spcPts val="0"/>
              </a:spcAft>
              <a:defRPr/>
            </a:pPr>
            <a:endParaRPr lang="nl-BE" sz="5600" dirty="0" smtClean="0"/>
          </a:p>
          <a:p>
            <a:pPr lvl="1" fontAlgn="auto">
              <a:spcBef>
                <a:spcPts val="0"/>
              </a:spcBef>
              <a:spcAft>
                <a:spcPts val="0"/>
              </a:spcAft>
              <a:defRPr/>
            </a:pPr>
            <a:r>
              <a:rPr lang="nl-BE" sz="5600" dirty="0" smtClean="0"/>
              <a:t>Combien de fois utilisez-vous les emails ?</a:t>
            </a:r>
          </a:p>
          <a:p>
            <a:pPr lvl="1" fontAlgn="auto">
              <a:spcBef>
                <a:spcPts val="0"/>
              </a:spcBef>
              <a:spcAft>
                <a:spcPts val="0"/>
              </a:spcAft>
              <a:defRPr/>
            </a:pPr>
            <a:r>
              <a:rPr lang="nl-BE" sz="5600" dirty="0" smtClean="0"/>
              <a:t>Vers </a:t>
            </a:r>
            <a:r>
              <a:rPr lang="nl-BE" sz="5600" dirty="0" err="1" smtClean="0"/>
              <a:t>qui</a:t>
            </a:r>
            <a:r>
              <a:rPr lang="nl-BE" sz="5600" dirty="0" smtClean="0"/>
              <a:t> ?</a:t>
            </a:r>
          </a:p>
          <a:p>
            <a:pPr lvl="1" fontAlgn="auto">
              <a:spcBef>
                <a:spcPts val="0"/>
              </a:spcBef>
              <a:spcAft>
                <a:spcPts val="0"/>
              </a:spcAft>
              <a:defRPr/>
            </a:pPr>
            <a:r>
              <a:rPr lang="nl-BE" sz="5600" dirty="0" err="1" smtClean="0"/>
              <a:t>Comment</a:t>
            </a:r>
            <a:r>
              <a:rPr lang="nl-BE" sz="5600" dirty="0" smtClean="0"/>
              <a:t> ?</a:t>
            </a:r>
          </a:p>
          <a:p>
            <a:pPr lvl="1" fontAlgn="auto">
              <a:spcBef>
                <a:spcPts val="0"/>
              </a:spcBef>
              <a:spcAft>
                <a:spcPts val="0"/>
              </a:spcAft>
              <a:defRPr/>
            </a:pPr>
            <a:r>
              <a:rPr lang="nl-BE" sz="5600" dirty="0" err="1" smtClean="0"/>
              <a:t>Préférez-vous</a:t>
            </a:r>
            <a:r>
              <a:rPr lang="nl-BE" sz="5600" baseline="0" dirty="0" smtClean="0"/>
              <a:t> </a:t>
            </a:r>
            <a:r>
              <a:rPr lang="nl-BE" sz="5600" baseline="0" dirty="0" err="1" smtClean="0"/>
              <a:t>chattez</a:t>
            </a:r>
            <a:r>
              <a:rPr lang="nl-BE" sz="5600" baseline="0" dirty="0" smtClean="0"/>
              <a:t> </a:t>
            </a:r>
            <a:r>
              <a:rPr lang="nl-BE" sz="5600" baseline="0" dirty="0" err="1" smtClean="0"/>
              <a:t>ou</a:t>
            </a:r>
            <a:r>
              <a:rPr lang="nl-BE" sz="5600" baseline="0" dirty="0" smtClean="0"/>
              <a:t> </a:t>
            </a:r>
            <a:r>
              <a:rPr lang="nl-BE" sz="5600" baseline="0" dirty="0" err="1" smtClean="0"/>
              <a:t>envoyer</a:t>
            </a:r>
            <a:r>
              <a:rPr lang="nl-BE" sz="5600" baseline="0" dirty="0" smtClean="0"/>
              <a:t> des </a:t>
            </a:r>
            <a:r>
              <a:rPr lang="nl-BE" sz="5600" baseline="0" dirty="0" err="1" smtClean="0"/>
              <a:t>emails</a:t>
            </a:r>
            <a:r>
              <a:rPr lang="nl-BE" sz="5600" baseline="0" dirty="0" smtClean="0"/>
              <a:t> ? </a:t>
            </a:r>
            <a:r>
              <a:rPr lang="nl-BE" sz="5600" baseline="0" dirty="0" err="1" smtClean="0"/>
              <a:t>Pourquoi</a:t>
            </a:r>
            <a:r>
              <a:rPr lang="nl-BE" sz="5600" baseline="0" dirty="0" smtClean="0"/>
              <a:t> ? </a:t>
            </a:r>
            <a:endParaRPr lang="nl-BE" sz="56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BE" sz="1200" dirty="0" smtClean="0">
                <a:solidFill>
                  <a:schemeClr val="bg1"/>
                </a:solidFill>
                <a:effectLst>
                  <a:outerShdw blurRad="38100" dist="38100" dir="2700000" algn="tl">
                    <a:srgbClr xmlns:mc="http://schemas.openxmlformats.org/markup-compatibility/2006" xmlns:a14="http://schemas.microsoft.com/office/drawing/2010/main" val="C0C0C0" mc:Ignorable=""/>
                  </a:outerShdw>
                </a:effectLst>
                <a:cs typeface="Andalus" pitchFamily="2" charset="-78"/>
              </a:rPr>
              <a:t>Mon adresse email : Comme dans la vraie vie, j’ai besoin d’une </a:t>
            </a:r>
            <a:r>
              <a:rPr lang="fr-BE" sz="1200" b="1" dirty="0" smtClean="0">
                <a:solidFill>
                  <a:schemeClr val="bg1"/>
                </a:solidFill>
                <a:effectLst>
                  <a:outerShdw blurRad="38100" dist="38100" dir="2700000" algn="tl">
                    <a:srgbClr xmlns:mc="http://schemas.openxmlformats.org/markup-compatibility/2006" xmlns:a14="http://schemas.microsoft.com/office/drawing/2010/main" val="C0C0C0" mc:Ignorable=""/>
                  </a:outerShdw>
                </a:effectLst>
                <a:cs typeface="Andalus" pitchFamily="2" charset="-78"/>
              </a:rPr>
              <a:t>adresse</a:t>
            </a:r>
            <a:r>
              <a:rPr lang="fr-BE" sz="1200" dirty="0" smtClean="0">
                <a:solidFill>
                  <a:schemeClr val="bg1"/>
                </a:solidFill>
                <a:effectLst>
                  <a:outerShdw blurRad="38100" dist="38100" dir="2700000" algn="tl">
                    <a:srgbClr xmlns:mc="http://schemas.openxmlformats.org/markup-compatibility/2006" xmlns:a14="http://schemas.microsoft.com/office/drawing/2010/main" val="C0C0C0" mc:Ignorable=""/>
                  </a:outerShdw>
                </a:effectLst>
                <a:cs typeface="Andalus" pitchFamily="2" charset="-78"/>
              </a:rPr>
              <a:t> pour recevoir du courrier. J’ai besoin aussi d’un </a:t>
            </a:r>
            <a:r>
              <a:rPr lang="fr-BE" sz="1200" b="1" dirty="0" smtClean="0">
                <a:solidFill>
                  <a:schemeClr val="bg1"/>
                </a:solidFill>
                <a:effectLst>
                  <a:outerShdw blurRad="38100" dist="38100" dir="2700000" algn="tl">
                    <a:srgbClr xmlns:mc="http://schemas.openxmlformats.org/markup-compatibility/2006" xmlns:a14="http://schemas.microsoft.com/office/drawing/2010/main" val="C0C0C0" mc:Ignorable=""/>
                  </a:outerShdw>
                </a:effectLst>
                <a:cs typeface="Andalus" pitchFamily="2" charset="-78"/>
              </a:rPr>
              <a:t>mot de passe </a:t>
            </a:r>
            <a:r>
              <a:rPr lang="fr-BE" sz="1200" dirty="0" smtClean="0">
                <a:solidFill>
                  <a:schemeClr val="bg1"/>
                </a:solidFill>
                <a:effectLst>
                  <a:outerShdw blurRad="38100" dist="38100" dir="2700000" algn="tl">
                    <a:srgbClr xmlns:mc="http://schemas.openxmlformats.org/markup-compatibility/2006" xmlns:a14="http://schemas.microsoft.com/office/drawing/2010/main" val="C0C0C0" mc:Ignorable=""/>
                  </a:outerShdw>
                </a:effectLst>
                <a:cs typeface="Andalus" pitchFamily="2" charset="-78"/>
              </a:rPr>
              <a:t>pour éviter que tout le monde ne lise mon courrier. </a:t>
            </a:r>
          </a:p>
          <a:p>
            <a:endParaRPr lang="nl-BE" sz="1200" kern="1200" dirty="0" smtClean="0">
              <a:solidFill>
                <a:schemeClr val="tx1"/>
              </a:solidFill>
              <a:latin typeface="+mn-lt"/>
              <a:ea typeface="+mn-ea"/>
              <a:cs typeface="+mn-cs"/>
            </a:endParaRPr>
          </a:p>
          <a:p>
            <a:r>
              <a:rPr lang="en-US" sz="1200" kern="1200" dirty="0" err="1" smtClean="0">
                <a:solidFill>
                  <a:schemeClr val="tx1"/>
                </a:solidFill>
                <a:latin typeface="+mn-lt"/>
                <a:ea typeface="+mn-ea"/>
                <a:cs typeface="+mn-cs"/>
              </a:rPr>
              <a:t>Votre</a:t>
            </a:r>
            <a:r>
              <a:rPr lang="en-US" sz="1200" kern="1200" dirty="0" smtClean="0">
                <a:solidFill>
                  <a:schemeClr val="tx1"/>
                </a:solidFill>
                <a:latin typeface="+mn-lt"/>
                <a:ea typeface="+mn-ea"/>
                <a:cs typeface="+mn-cs"/>
              </a:rPr>
              <a:t> vie en </a:t>
            </a:r>
            <a:r>
              <a:rPr lang="en-US" sz="1200" kern="1200" dirty="0" err="1" smtClean="0">
                <a:solidFill>
                  <a:schemeClr val="tx1"/>
                </a:solidFill>
                <a:latin typeface="+mn-lt"/>
                <a:ea typeface="+mn-ea"/>
                <a:cs typeface="+mn-cs"/>
              </a:rPr>
              <a:t>ligne</a:t>
            </a:r>
            <a:r>
              <a:rPr lang="en-US" sz="1200" kern="1200" dirty="0" smtClean="0">
                <a:solidFill>
                  <a:schemeClr val="tx1"/>
                </a:solidFill>
                <a:latin typeface="+mn-lt"/>
                <a:ea typeface="+mn-ea"/>
                <a:cs typeface="+mn-cs"/>
              </a:rPr>
              <a:t> (Le temps </a:t>
            </a:r>
            <a:r>
              <a:rPr lang="en-US" sz="1200" kern="1200" dirty="0" err="1" smtClean="0">
                <a:solidFill>
                  <a:schemeClr val="tx1"/>
                </a:solidFill>
                <a:latin typeface="+mn-lt"/>
                <a:ea typeface="+mn-ea"/>
                <a:cs typeface="+mn-cs"/>
              </a:rPr>
              <a:t>que</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vous</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passez</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sur</a:t>
            </a:r>
            <a:r>
              <a:rPr lang="en-US" sz="1200" kern="1200" dirty="0" smtClean="0">
                <a:solidFill>
                  <a:schemeClr val="tx1"/>
                </a:solidFill>
                <a:latin typeface="+mn-lt"/>
                <a:ea typeface="+mn-ea"/>
                <a:cs typeface="+mn-cs"/>
              </a:rPr>
              <a:t> Internet</a:t>
            </a:r>
            <a:r>
              <a:rPr lang="en-US" sz="1200" kern="1200" baseline="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est</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comme</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une</a:t>
            </a:r>
            <a:r>
              <a:rPr lang="en-US" sz="1200" kern="1200" dirty="0" smtClean="0">
                <a:solidFill>
                  <a:schemeClr val="tx1"/>
                </a:solidFill>
                <a:latin typeface="+mn-lt"/>
                <a:ea typeface="+mn-ea"/>
                <a:cs typeface="+mn-cs"/>
              </a:rPr>
              <a:t> extension de </a:t>
            </a:r>
            <a:r>
              <a:rPr lang="en-US" sz="1200" kern="1200" dirty="0" err="1" smtClean="0">
                <a:solidFill>
                  <a:schemeClr val="tx1"/>
                </a:solidFill>
                <a:latin typeface="+mn-lt"/>
                <a:ea typeface="+mn-ea"/>
                <a:cs typeface="+mn-cs"/>
              </a:rPr>
              <a:t>votre</a:t>
            </a:r>
            <a:r>
              <a:rPr lang="en-US" sz="1200" kern="1200" dirty="0" smtClean="0">
                <a:solidFill>
                  <a:schemeClr val="tx1"/>
                </a:solidFill>
                <a:latin typeface="+mn-lt"/>
                <a:ea typeface="+mn-ea"/>
                <a:cs typeface="+mn-cs"/>
              </a:rPr>
              <a:t> vie </a:t>
            </a:r>
            <a:r>
              <a:rPr lang="en-US" sz="1200" kern="1200" dirty="0" err="1" smtClean="0">
                <a:solidFill>
                  <a:schemeClr val="tx1"/>
                </a:solidFill>
                <a:latin typeface="+mn-lt"/>
                <a:ea typeface="+mn-ea"/>
                <a:cs typeface="+mn-cs"/>
              </a:rPr>
              <a:t>normale</a:t>
            </a:r>
            <a:r>
              <a:rPr lang="en-US" sz="1200" kern="1200" dirty="0" smtClean="0">
                <a:solidFill>
                  <a:schemeClr val="tx1"/>
                </a:solidFill>
                <a:latin typeface="+mn-lt"/>
                <a:ea typeface="+mn-ea"/>
                <a:cs typeface="+mn-cs"/>
              </a:rPr>
              <a:t>. On </a:t>
            </a:r>
            <a:r>
              <a:rPr lang="en-US" sz="1200" kern="1200" dirty="0" err="1" smtClean="0">
                <a:solidFill>
                  <a:schemeClr val="tx1"/>
                </a:solidFill>
                <a:latin typeface="+mn-lt"/>
                <a:ea typeface="+mn-ea"/>
                <a:cs typeface="+mn-cs"/>
              </a:rPr>
              <a:t>garde</a:t>
            </a:r>
            <a:r>
              <a:rPr lang="en-US" sz="1200" kern="1200" dirty="0" smtClean="0">
                <a:solidFill>
                  <a:schemeClr val="tx1"/>
                </a:solidFill>
                <a:latin typeface="+mn-lt"/>
                <a:ea typeface="+mn-ea"/>
                <a:cs typeface="+mn-cs"/>
              </a:rPr>
              <a:t> contact avec des </a:t>
            </a:r>
            <a:r>
              <a:rPr lang="en-US" sz="1200" kern="1200" dirty="0" err="1" smtClean="0">
                <a:solidFill>
                  <a:schemeClr val="tx1"/>
                </a:solidFill>
                <a:latin typeface="+mn-lt"/>
                <a:ea typeface="+mn-ea"/>
                <a:cs typeface="+mn-cs"/>
              </a:rPr>
              <a:t>personnes</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qu’on</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connait</a:t>
            </a:r>
            <a:r>
              <a:rPr lang="en-US" sz="1200" kern="1200" dirty="0" smtClean="0">
                <a:solidFill>
                  <a:schemeClr val="tx1"/>
                </a:solidFill>
                <a:latin typeface="+mn-lt"/>
                <a:ea typeface="+mn-ea"/>
                <a:cs typeface="+mn-cs"/>
              </a:rPr>
              <a:t> et on en </a:t>
            </a:r>
            <a:r>
              <a:rPr lang="en-US" sz="1200" kern="1200" dirty="0" err="1" smtClean="0">
                <a:solidFill>
                  <a:schemeClr val="tx1"/>
                </a:solidFill>
                <a:latin typeface="+mn-lt"/>
                <a:ea typeface="+mn-ea"/>
                <a:cs typeface="+mn-cs"/>
              </a:rPr>
              <a:t>rencontre</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d’autres</a:t>
            </a:r>
            <a:r>
              <a:rPr lang="en-US" sz="1200" kern="1200" dirty="0" smtClean="0">
                <a:solidFill>
                  <a:schemeClr val="tx1"/>
                </a:solidFill>
                <a:latin typeface="+mn-lt"/>
                <a:ea typeface="+mn-ea"/>
                <a:cs typeface="+mn-cs"/>
              </a:rPr>
              <a:t>. Ne</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vous</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inventez</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une</a:t>
            </a:r>
            <a:r>
              <a:rPr lang="en-US" sz="1200" kern="1200" baseline="0" dirty="0" smtClean="0">
                <a:solidFill>
                  <a:schemeClr val="tx1"/>
                </a:solidFill>
                <a:latin typeface="+mn-lt"/>
                <a:ea typeface="+mn-ea"/>
                <a:cs typeface="+mn-cs"/>
              </a:rPr>
              <a:t> nouvelle vie, </a:t>
            </a:r>
            <a:r>
              <a:rPr lang="en-US" sz="1200" kern="1200" baseline="0" dirty="0" err="1" smtClean="0">
                <a:solidFill>
                  <a:schemeClr val="tx1"/>
                </a:solidFill>
                <a:latin typeface="+mn-lt"/>
                <a:ea typeface="+mn-ea"/>
                <a:cs typeface="+mn-cs"/>
              </a:rPr>
              <a:t>vous</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n’aimeriez</a:t>
            </a:r>
            <a:r>
              <a:rPr lang="en-US" sz="1200" kern="1200" baseline="0" dirty="0" smtClean="0">
                <a:solidFill>
                  <a:schemeClr val="tx1"/>
                </a:solidFill>
                <a:latin typeface="+mn-lt"/>
                <a:ea typeface="+mn-ea"/>
                <a:cs typeface="+mn-cs"/>
              </a:rPr>
              <a:t> pas </a:t>
            </a:r>
            <a:r>
              <a:rPr lang="en-US" sz="1200" kern="1200" baseline="0" dirty="0" err="1" smtClean="0">
                <a:solidFill>
                  <a:schemeClr val="tx1"/>
                </a:solidFill>
                <a:latin typeface="+mn-lt"/>
                <a:ea typeface="+mn-ea"/>
                <a:cs typeface="+mn-cs"/>
              </a:rPr>
              <a:t>que</a:t>
            </a:r>
            <a:r>
              <a:rPr lang="en-US" sz="1200" kern="1200" baseline="0" dirty="0" smtClean="0">
                <a:solidFill>
                  <a:schemeClr val="tx1"/>
                </a:solidFill>
                <a:latin typeface="+mn-lt"/>
                <a:ea typeface="+mn-ea"/>
                <a:cs typeface="+mn-cs"/>
              </a:rPr>
              <a:t> les gens </a:t>
            </a:r>
            <a:r>
              <a:rPr lang="en-US" sz="1200" kern="1200" baseline="0" dirty="0" err="1" smtClean="0">
                <a:solidFill>
                  <a:schemeClr val="tx1"/>
                </a:solidFill>
                <a:latin typeface="+mn-lt"/>
                <a:ea typeface="+mn-ea"/>
                <a:cs typeface="+mn-cs"/>
              </a:rPr>
              <a:t>aient</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une</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mauvaise</a:t>
            </a:r>
            <a:r>
              <a:rPr lang="en-US" sz="1200" kern="1200" baseline="0" dirty="0" smtClean="0">
                <a:solidFill>
                  <a:schemeClr val="tx1"/>
                </a:solidFill>
                <a:latin typeface="+mn-lt"/>
                <a:ea typeface="+mn-ea"/>
                <a:cs typeface="+mn-cs"/>
              </a:rPr>
              <a:t> image de </a:t>
            </a:r>
            <a:r>
              <a:rPr lang="en-US" sz="1200" kern="1200" baseline="0" dirty="0" err="1" smtClean="0">
                <a:solidFill>
                  <a:schemeClr val="tx1"/>
                </a:solidFill>
                <a:latin typeface="+mn-lt"/>
                <a:ea typeface="+mn-ea"/>
                <a:cs typeface="+mn-cs"/>
              </a:rPr>
              <a:t>vous</a:t>
            </a:r>
            <a:r>
              <a:rPr lang="en-US" sz="1200" kern="1200" baseline="0" dirty="0" smtClean="0">
                <a:solidFill>
                  <a:schemeClr val="tx1"/>
                </a:solidFill>
                <a:latin typeface="+mn-lt"/>
                <a:ea typeface="+mn-ea"/>
                <a:cs typeface="+mn-cs"/>
              </a:rPr>
              <a:t> ? </a:t>
            </a:r>
            <a:endParaRPr lang="en-US" sz="1200" kern="1200" dirty="0" smtClean="0">
              <a:solidFill>
                <a:schemeClr val="tx1"/>
              </a:solidFill>
              <a:latin typeface="+mn-lt"/>
              <a:ea typeface="+mn-ea"/>
              <a:cs typeface="+mn-cs"/>
            </a:endParaRPr>
          </a:p>
          <a:p>
            <a:endParaRPr lang="nl-BE"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 </a:t>
            </a:r>
            <a:endParaRPr lang="nl-BE"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 </a:t>
            </a:r>
            <a:endParaRPr lang="nl-BE" sz="1200" kern="1200" dirty="0" smtClean="0">
              <a:solidFill>
                <a:schemeClr val="tx1"/>
              </a:solidFill>
              <a:latin typeface="+mn-lt"/>
              <a:ea typeface="+mn-ea"/>
              <a:cs typeface="+mn-cs"/>
            </a:endParaRPr>
          </a:p>
        </p:txBody>
      </p:sp>
      <p:sp>
        <p:nvSpPr>
          <p:cNvPr id="1945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4398782-3136-4061-B40B-4B530001D71A}" type="slidenum">
              <a:rPr lang="nl-BE">
                <a:cs typeface="Arial" charset="0"/>
              </a:rPr>
              <a:pPr fontAlgn="base">
                <a:spcBef>
                  <a:spcPct val="0"/>
                </a:spcBef>
                <a:spcAft>
                  <a:spcPct val="0"/>
                </a:spcAft>
              </a:pPr>
              <a:t>5</a:t>
            </a:fld>
            <a:endParaRPr lang="nl-BE" dirty="0">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50000"/>
              </a:lnSpc>
              <a:spcBef>
                <a:spcPts val="0"/>
              </a:spcBef>
              <a:spcAft>
                <a:spcPts val="0"/>
              </a:spcAft>
              <a:buClrTx/>
              <a:buSzTx/>
              <a:buFontTx/>
              <a:buNone/>
              <a:tabLst/>
              <a:defRPr/>
            </a:pPr>
            <a:r>
              <a:rPr lang="nl-BE" sz="6000" dirty="0" smtClean="0"/>
              <a:t>&lt;Stefan&gt;</a:t>
            </a:r>
          </a:p>
          <a:p>
            <a:pPr marL="0" marR="0" indent="0" algn="l" defTabSz="914400" rtl="0" eaLnBrk="1" fontAlgn="auto" latinLnBrk="0" hangingPunct="1">
              <a:lnSpc>
                <a:spcPct val="150000"/>
              </a:lnSpc>
              <a:spcBef>
                <a:spcPts val="0"/>
              </a:spcBef>
              <a:spcAft>
                <a:spcPts val="0"/>
              </a:spcAft>
              <a:buClrTx/>
              <a:buSzTx/>
              <a:buFontTx/>
              <a:buNone/>
              <a:tabLst/>
              <a:defRPr/>
            </a:pPr>
            <a:endParaRPr lang="nl-BE" sz="6000" dirty="0" smtClean="0"/>
          </a:p>
          <a:p>
            <a:pPr fontAlgn="auto">
              <a:lnSpc>
                <a:spcPct val="150000"/>
              </a:lnSpc>
              <a:spcBef>
                <a:spcPts val="0"/>
              </a:spcBef>
              <a:spcAft>
                <a:spcPts val="0"/>
              </a:spcAft>
              <a:defRPr/>
            </a:pPr>
            <a:r>
              <a:rPr lang="fr-BE" sz="5600" dirty="0" smtClean="0"/>
              <a:t>Adresse email : </a:t>
            </a:r>
            <a:endParaRPr lang="nl-BE" sz="5600" dirty="0" smtClean="0"/>
          </a:p>
          <a:p>
            <a:pPr fontAlgn="auto">
              <a:lnSpc>
                <a:spcPct val="150000"/>
              </a:lnSpc>
              <a:spcBef>
                <a:spcPts val="0"/>
              </a:spcBef>
              <a:spcAft>
                <a:spcPts val="0"/>
              </a:spcAft>
              <a:defRPr/>
            </a:pPr>
            <a:r>
              <a:rPr lang="nl-BE" sz="5600" dirty="0" err="1" smtClean="0"/>
              <a:t>Soyez</a:t>
            </a:r>
            <a:r>
              <a:rPr lang="nl-BE" sz="5600" dirty="0" smtClean="0"/>
              <a:t> </a:t>
            </a:r>
            <a:r>
              <a:rPr lang="nl-BE" sz="5600" dirty="0" err="1" smtClean="0"/>
              <a:t>original</a:t>
            </a:r>
            <a:r>
              <a:rPr lang="nl-BE" sz="5600" dirty="0" smtClean="0"/>
              <a:t>,</a:t>
            </a:r>
            <a:r>
              <a:rPr lang="nl-BE" sz="5600" baseline="0" dirty="0" smtClean="0"/>
              <a:t> </a:t>
            </a:r>
            <a:r>
              <a:rPr lang="nl-BE" sz="5600" baseline="0" dirty="0" err="1" smtClean="0"/>
              <a:t>n’utilisez</a:t>
            </a:r>
            <a:r>
              <a:rPr lang="nl-BE" sz="5600" baseline="0" dirty="0" smtClean="0"/>
              <a:t> pas </a:t>
            </a:r>
            <a:r>
              <a:rPr lang="nl-BE" sz="5600" baseline="0" dirty="0" err="1" smtClean="0"/>
              <a:t>votre</a:t>
            </a:r>
            <a:r>
              <a:rPr lang="nl-BE" sz="5600" baseline="0" dirty="0" smtClean="0"/>
              <a:t> </a:t>
            </a:r>
            <a:r>
              <a:rPr lang="nl-BE" sz="5600" baseline="0" dirty="0" err="1" smtClean="0"/>
              <a:t>nom</a:t>
            </a:r>
            <a:r>
              <a:rPr lang="nl-BE" sz="5600" baseline="0" dirty="0" smtClean="0"/>
              <a:t> et </a:t>
            </a:r>
            <a:r>
              <a:rPr lang="nl-BE" sz="5600" baseline="0" dirty="0" err="1" smtClean="0"/>
              <a:t>prénom</a:t>
            </a:r>
            <a:r>
              <a:rPr lang="nl-BE" sz="5600" baseline="0" dirty="0" smtClean="0"/>
              <a:t> dans </a:t>
            </a:r>
            <a:r>
              <a:rPr lang="nl-BE" sz="5600" baseline="0" dirty="0" err="1" smtClean="0"/>
              <a:t>votre</a:t>
            </a:r>
            <a:r>
              <a:rPr lang="nl-BE" sz="5600" baseline="0" dirty="0" smtClean="0"/>
              <a:t> </a:t>
            </a:r>
            <a:r>
              <a:rPr lang="nl-BE" sz="5600" baseline="0" dirty="0" err="1" smtClean="0"/>
              <a:t>adresse</a:t>
            </a:r>
            <a:r>
              <a:rPr lang="nl-BE" sz="5600" baseline="0" dirty="0" smtClean="0"/>
              <a:t> email. </a:t>
            </a:r>
            <a:endParaRPr lang="nl-BE" sz="5600" dirty="0" smtClean="0"/>
          </a:p>
          <a:p>
            <a:pPr fontAlgn="auto">
              <a:lnSpc>
                <a:spcPct val="150000"/>
              </a:lnSpc>
              <a:spcBef>
                <a:spcPts val="0"/>
              </a:spcBef>
              <a:spcAft>
                <a:spcPts val="0"/>
              </a:spcAft>
              <a:defRPr/>
            </a:pPr>
            <a:r>
              <a:rPr lang="nl-BE" sz="5600" i="1" dirty="0" smtClean="0"/>
              <a:t>Hotmail</a:t>
            </a:r>
            <a:r>
              <a:rPr lang="nl-BE" sz="5600" i="1" baseline="0" dirty="0" smtClean="0"/>
              <a:t> </a:t>
            </a:r>
            <a:r>
              <a:rPr lang="nl-BE" sz="5600" i="1" baseline="0" dirty="0" err="1" smtClean="0"/>
              <a:t>vérifie</a:t>
            </a:r>
            <a:r>
              <a:rPr lang="nl-BE" sz="5600" i="1" baseline="0" dirty="0" smtClean="0"/>
              <a:t> </a:t>
            </a:r>
            <a:r>
              <a:rPr lang="nl-BE" sz="5600" i="1" baseline="0" dirty="0" err="1" smtClean="0"/>
              <a:t>automatiquement</a:t>
            </a:r>
            <a:r>
              <a:rPr lang="nl-BE" sz="5600" i="1" baseline="0" dirty="0" smtClean="0"/>
              <a:t> la </a:t>
            </a:r>
            <a:r>
              <a:rPr lang="nl-BE" sz="5600" i="1" baseline="0" dirty="0" err="1" smtClean="0"/>
              <a:t>sécurité</a:t>
            </a:r>
            <a:r>
              <a:rPr lang="nl-BE" sz="5600" i="1" baseline="0" dirty="0" smtClean="0"/>
              <a:t> de </a:t>
            </a:r>
            <a:r>
              <a:rPr lang="nl-BE" sz="5600" i="1" baseline="0" dirty="0" err="1" smtClean="0"/>
              <a:t>votre</a:t>
            </a:r>
            <a:r>
              <a:rPr lang="nl-BE" sz="5600" i="1" baseline="0" dirty="0" smtClean="0"/>
              <a:t> mot de </a:t>
            </a:r>
            <a:r>
              <a:rPr lang="nl-BE" sz="5600" i="1" baseline="0" dirty="0" err="1" smtClean="0"/>
              <a:t>passe</a:t>
            </a:r>
            <a:r>
              <a:rPr lang="nl-BE" sz="5600" i="1" baseline="0" dirty="0" smtClean="0"/>
              <a:t> </a:t>
            </a:r>
            <a:r>
              <a:rPr lang="nl-BE" sz="5600" i="1" baseline="0" dirty="0" err="1" smtClean="0"/>
              <a:t>quand</a:t>
            </a:r>
            <a:r>
              <a:rPr lang="nl-BE" sz="5600" i="1" baseline="0" dirty="0" smtClean="0"/>
              <a:t> </a:t>
            </a:r>
            <a:r>
              <a:rPr lang="nl-BE" sz="5600" i="1" baseline="0" dirty="0" err="1" smtClean="0"/>
              <a:t>vous</a:t>
            </a:r>
            <a:r>
              <a:rPr lang="nl-BE" sz="5600" i="1" baseline="0" dirty="0" smtClean="0"/>
              <a:t> </a:t>
            </a:r>
            <a:r>
              <a:rPr lang="nl-BE" sz="5600" i="1" baseline="0" dirty="0" err="1" smtClean="0"/>
              <a:t>créez</a:t>
            </a:r>
            <a:r>
              <a:rPr lang="nl-BE" sz="5600" i="1" baseline="0" dirty="0" smtClean="0"/>
              <a:t> </a:t>
            </a:r>
            <a:r>
              <a:rPr lang="nl-BE" sz="5600" i="1" baseline="0" dirty="0" err="1" smtClean="0"/>
              <a:t>une</a:t>
            </a:r>
            <a:r>
              <a:rPr lang="nl-BE" sz="5600" i="1" baseline="0" dirty="0" smtClean="0"/>
              <a:t> nouvelle </a:t>
            </a:r>
            <a:r>
              <a:rPr lang="nl-BE" sz="5600" i="1" baseline="0" dirty="0" err="1" smtClean="0"/>
              <a:t>adresse</a:t>
            </a:r>
            <a:r>
              <a:rPr lang="nl-BE" sz="5600" i="1" baseline="0" dirty="0" smtClean="0"/>
              <a:t>. </a:t>
            </a:r>
          </a:p>
          <a:p>
            <a:pPr fontAlgn="auto">
              <a:lnSpc>
                <a:spcPct val="150000"/>
              </a:lnSpc>
              <a:spcBef>
                <a:spcPts val="0"/>
              </a:spcBef>
              <a:spcAft>
                <a:spcPts val="0"/>
              </a:spcAft>
              <a:buFont typeface="Arial" pitchFamily="34" charset="0"/>
              <a:buNone/>
              <a:defRPr/>
            </a:pPr>
            <a:endParaRPr lang="nl-BE" sz="5600" i="1" dirty="0" smtClean="0"/>
          </a:p>
          <a:p>
            <a:pPr fontAlgn="auto">
              <a:lnSpc>
                <a:spcPct val="150000"/>
              </a:lnSpc>
              <a:spcBef>
                <a:spcPts val="0"/>
              </a:spcBef>
              <a:spcAft>
                <a:spcPts val="0"/>
              </a:spcAft>
              <a:defRPr/>
            </a:pPr>
            <a:r>
              <a:rPr lang="nl-BE" sz="6000" dirty="0" smtClean="0">
                <a:solidFill>
                  <a:schemeClr val="bg1"/>
                </a:solidFill>
                <a:effectLst>
                  <a:outerShdw blurRad="38100" dist="38100" dir="2700000" algn="tl">
                    <a:srgbClr xmlns:mc="http://schemas.openxmlformats.org/markup-compatibility/2006" xmlns:a14="http://schemas.microsoft.com/office/drawing/2010/main" val="000000" mc:Ignorable="">
                      <a:alpha val="43137"/>
                    </a:srgbClr>
                  </a:outerShdw>
                </a:effectLst>
              </a:rPr>
              <a:t>‘</a:t>
            </a:r>
            <a:r>
              <a:rPr lang="nl-BE" sz="6000" dirty="0" err="1" smtClean="0">
                <a:solidFill>
                  <a:schemeClr val="bg1"/>
                </a:solidFill>
                <a:effectLst>
                  <a:outerShdw blurRad="38100" dist="38100" dir="2700000" algn="tl">
                    <a:srgbClr xmlns:mc="http://schemas.openxmlformats.org/markup-compatibility/2006" xmlns:a14="http://schemas.microsoft.com/office/drawing/2010/main" val="000000" mc:Ignorable="">
                      <a:alpha val="43137"/>
                    </a:srgbClr>
                  </a:outerShdw>
                </a:effectLst>
              </a:rPr>
              <a:t>Phishing</a:t>
            </a:r>
            <a:r>
              <a:rPr lang="nl-BE" sz="6000" dirty="0" smtClean="0">
                <a:solidFill>
                  <a:schemeClr val="bg1"/>
                </a:solidFill>
                <a:effectLst>
                  <a:outerShdw blurRad="38100" dist="38100" dir="2700000" algn="tl">
                    <a:srgbClr xmlns:mc="http://schemas.openxmlformats.org/markup-compatibility/2006" xmlns:a14="http://schemas.microsoft.com/office/drawing/2010/main" val="000000" mc:Ignorable="">
                      <a:alpha val="43137"/>
                    </a:srgbClr>
                  </a:outerShdw>
                </a:effectLst>
              </a:rPr>
              <a:t>’ = </a:t>
            </a:r>
            <a:r>
              <a:rPr lang="nl-BE" sz="6000" dirty="0" err="1" smtClean="0">
                <a:solidFill>
                  <a:schemeClr val="bg1"/>
                </a:solidFill>
                <a:effectLst>
                  <a:outerShdw blurRad="38100" dist="38100" dir="2700000" algn="tl">
                    <a:srgbClr xmlns:mc="http://schemas.openxmlformats.org/markup-compatibility/2006" xmlns:a14="http://schemas.microsoft.com/office/drawing/2010/main" val="000000" mc:Ignorable="">
                      <a:alpha val="43137"/>
                    </a:srgbClr>
                  </a:outerShdw>
                </a:effectLst>
              </a:rPr>
              <a:t>quand</a:t>
            </a:r>
            <a:r>
              <a:rPr lang="nl-BE" sz="6000" dirty="0" smtClean="0">
                <a:solidFill>
                  <a:schemeClr val="bg1"/>
                </a:solidFill>
                <a:effectLst>
                  <a:outerShdw blurRad="38100" dist="38100" dir="2700000" algn="tl">
                    <a:srgbClr xmlns:mc="http://schemas.openxmlformats.org/markup-compatibility/2006" xmlns:a14="http://schemas.microsoft.com/office/drawing/2010/main" val="000000" mc:Ignorable="">
                      <a:alpha val="43137"/>
                    </a:srgbClr>
                  </a:outerShdw>
                </a:effectLst>
              </a:rPr>
              <a:t> </a:t>
            </a:r>
            <a:r>
              <a:rPr lang="nl-BE" sz="6000" dirty="0" err="1" smtClean="0">
                <a:solidFill>
                  <a:schemeClr val="bg1"/>
                </a:solidFill>
                <a:effectLst>
                  <a:outerShdw blurRad="38100" dist="38100" dir="2700000" algn="tl">
                    <a:srgbClr xmlns:mc="http://schemas.openxmlformats.org/markup-compatibility/2006" xmlns:a14="http://schemas.microsoft.com/office/drawing/2010/main" val="000000" mc:Ignorable="">
                      <a:alpha val="43137"/>
                    </a:srgbClr>
                  </a:outerShdw>
                </a:effectLst>
              </a:rPr>
              <a:t>certaines</a:t>
            </a:r>
            <a:r>
              <a:rPr lang="nl-BE" sz="6000" dirty="0" smtClean="0">
                <a:solidFill>
                  <a:schemeClr val="bg1"/>
                </a:solidFill>
                <a:effectLst>
                  <a:outerShdw blurRad="38100" dist="38100" dir="2700000" algn="tl">
                    <a:srgbClr xmlns:mc="http://schemas.openxmlformats.org/markup-compatibility/2006" xmlns:a14="http://schemas.microsoft.com/office/drawing/2010/main" val="000000" mc:Ignorable="">
                      <a:alpha val="43137"/>
                    </a:srgbClr>
                  </a:outerShdw>
                </a:effectLst>
              </a:rPr>
              <a:t> </a:t>
            </a:r>
            <a:r>
              <a:rPr lang="nl-BE" sz="6000" dirty="0" err="1" smtClean="0">
                <a:solidFill>
                  <a:schemeClr val="bg1"/>
                </a:solidFill>
                <a:effectLst>
                  <a:outerShdw blurRad="38100" dist="38100" dir="2700000" algn="tl">
                    <a:srgbClr xmlns:mc="http://schemas.openxmlformats.org/markup-compatibility/2006" xmlns:a14="http://schemas.microsoft.com/office/drawing/2010/main" val="000000" mc:Ignorable="">
                      <a:alpha val="43137"/>
                    </a:srgbClr>
                  </a:outerShdw>
                </a:effectLst>
              </a:rPr>
              <a:t>personnes</a:t>
            </a:r>
            <a:r>
              <a:rPr lang="nl-BE" sz="6000" dirty="0" smtClean="0">
                <a:solidFill>
                  <a:schemeClr val="bg1"/>
                </a:solidFill>
                <a:effectLst>
                  <a:outerShdw blurRad="38100" dist="38100" dir="2700000" algn="tl">
                    <a:srgbClr xmlns:mc="http://schemas.openxmlformats.org/markup-compatibility/2006" xmlns:a14="http://schemas.microsoft.com/office/drawing/2010/main" val="000000" mc:Ignorable="">
                      <a:alpha val="43137"/>
                    </a:srgbClr>
                  </a:outerShdw>
                </a:effectLst>
              </a:rPr>
              <a:t> </a:t>
            </a:r>
            <a:r>
              <a:rPr lang="nl-BE" sz="6000" dirty="0" err="1" smtClean="0">
                <a:solidFill>
                  <a:schemeClr val="bg1"/>
                </a:solidFill>
                <a:effectLst>
                  <a:outerShdw blurRad="38100" dist="38100" dir="2700000" algn="tl">
                    <a:srgbClr xmlns:mc="http://schemas.openxmlformats.org/markup-compatibility/2006" xmlns:a14="http://schemas.microsoft.com/office/drawing/2010/main" val="000000" mc:Ignorable="">
                      <a:alpha val="43137"/>
                    </a:srgbClr>
                  </a:outerShdw>
                </a:effectLst>
              </a:rPr>
              <a:t>tentent</a:t>
            </a:r>
            <a:r>
              <a:rPr lang="nl-BE" sz="6000" dirty="0" smtClean="0">
                <a:solidFill>
                  <a:schemeClr val="bg1"/>
                </a:solidFill>
                <a:effectLst>
                  <a:outerShdw blurRad="38100" dist="38100" dir="2700000" algn="tl">
                    <a:srgbClr xmlns:mc="http://schemas.openxmlformats.org/markup-compatibility/2006" xmlns:a14="http://schemas.microsoft.com/office/drawing/2010/main" val="000000" mc:Ignorable="">
                      <a:alpha val="43137"/>
                    </a:srgbClr>
                  </a:outerShdw>
                </a:effectLst>
              </a:rPr>
              <a:t> de </a:t>
            </a:r>
            <a:r>
              <a:rPr lang="nl-BE" sz="6000" dirty="0" err="1" smtClean="0">
                <a:solidFill>
                  <a:schemeClr val="bg1"/>
                </a:solidFill>
                <a:effectLst>
                  <a:outerShdw blurRad="38100" dist="38100" dir="2700000" algn="tl">
                    <a:srgbClr xmlns:mc="http://schemas.openxmlformats.org/markup-compatibility/2006" xmlns:a14="http://schemas.microsoft.com/office/drawing/2010/main" val="000000" mc:Ignorable="">
                      <a:alpha val="43137"/>
                    </a:srgbClr>
                  </a:outerShdw>
                </a:effectLst>
              </a:rPr>
              <a:t>vous</a:t>
            </a:r>
            <a:r>
              <a:rPr lang="nl-BE" sz="6000" dirty="0" smtClean="0">
                <a:solidFill>
                  <a:schemeClr val="bg1"/>
                </a:solidFill>
                <a:effectLst>
                  <a:outerShdw blurRad="38100" dist="38100" dir="2700000" algn="tl">
                    <a:srgbClr xmlns:mc="http://schemas.openxmlformats.org/markup-compatibility/2006" xmlns:a14="http://schemas.microsoft.com/office/drawing/2010/main" val="000000" mc:Ignorable="">
                      <a:alpha val="43137"/>
                    </a:srgbClr>
                  </a:outerShdw>
                </a:effectLst>
              </a:rPr>
              <a:t> “</a:t>
            </a:r>
            <a:r>
              <a:rPr lang="nl-BE" sz="6000" dirty="0" err="1" smtClean="0">
                <a:solidFill>
                  <a:schemeClr val="bg1"/>
                </a:solidFill>
                <a:effectLst>
                  <a:outerShdw blurRad="38100" dist="38100" dir="2700000" algn="tl">
                    <a:srgbClr xmlns:mc="http://schemas.openxmlformats.org/markup-compatibility/2006" xmlns:a14="http://schemas.microsoft.com/office/drawing/2010/main" val="000000" mc:Ignorable="">
                      <a:alpha val="43137"/>
                    </a:srgbClr>
                  </a:outerShdw>
                </a:effectLst>
              </a:rPr>
              <a:t>pêcher</a:t>
            </a:r>
            <a:r>
              <a:rPr lang="nl-BE" sz="6000" dirty="0" smtClean="0">
                <a:solidFill>
                  <a:schemeClr val="bg1"/>
                </a:solidFill>
                <a:effectLst>
                  <a:outerShdw blurRad="38100" dist="38100" dir="2700000" algn="tl">
                    <a:srgbClr xmlns:mc="http://schemas.openxmlformats.org/markup-compatibility/2006" xmlns:a14="http://schemas.microsoft.com/office/drawing/2010/main" val="000000" mc:Ignorable="">
                      <a:alpha val="43137"/>
                    </a:srgbClr>
                  </a:outerShdw>
                </a:effectLst>
              </a:rPr>
              <a:t>”,</a:t>
            </a:r>
            <a:r>
              <a:rPr lang="nl-BE" sz="6000" baseline="0" dirty="0" smtClean="0">
                <a:solidFill>
                  <a:schemeClr val="bg1"/>
                </a:solidFill>
                <a:effectLst>
                  <a:outerShdw blurRad="38100" dist="38100" dir="2700000" algn="tl">
                    <a:srgbClr xmlns:mc="http://schemas.openxmlformats.org/markup-compatibility/2006" xmlns:a14="http://schemas.microsoft.com/office/drawing/2010/main" val="000000" mc:Ignorable="">
                      <a:alpha val="43137"/>
                    </a:srgbClr>
                  </a:outerShdw>
                </a:effectLst>
              </a:rPr>
              <a:t> de </a:t>
            </a:r>
            <a:r>
              <a:rPr lang="nl-BE" sz="6000" baseline="0" dirty="0" err="1" smtClean="0">
                <a:solidFill>
                  <a:schemeClr val="bg1"/>
                </a:solidFill>
                <a:effectLst>
                  <a:outerShdw blurRad="38100" dist="38100" dir="2700000" algn="tl">
                    <a:srgbClr xmlns:mc="http://schemas.openxmlformats.org/markup-compatibility/2006" xmlns:a14="http://schemas.microsoft.com/office/drawing/2010/main" val="000000" mc:Ignorable="">
                      <a:alpha val="43137"/>
                    </a:srgbClr>
                  </a:outerShdw>
                </a:effectLst>
              </a:rPr>
              <a:t>vous</a:t>
            </a:r>
            <a:r>
              <a:rPr lang="nl-BE" sz="6000" baseline="0" dirty="0" smtClean="0">
                <a:solidFill>
                  <a:schemeClr val="bg1"/>
                </a:solidFill>
                <a:effectLst>
                  <a:outerShdw blurRad="38100" dist="38100" dir="2700000" algn="tl">
                    <a:srgbClr xmlns:mc="http://schemas.openxmlformats.org/markup-compatibility/2006" xmlns:a14="http://schemas.microsoft.com/office/drawing/2010/main" val="000000" mc:Ignorable="">
                      <a:alpha val="43137"/>
                    </a:srgbClr>
                  </a:outerShdw>
                </a:effectLst>
              </a:rPr>
              <a:t> </a:t>
            </a:r>
            <a:r>
              <a:rPr lang="nl-BE" sz="6000" baseline="0" dirty="0" err="1" smtClean="0">
                <a:solidFill>
                  <a:schemeClr val="bg1"/>
                </a:solidFill>
                <a:effectLst>
                  <a:outerShdw blurRad="38100" dist="38100" dir="2700000" algn="tl">
                    <a:srgbClr xmlns:mc="http://schemas.openxmlformats.org/markup-compatibility/2006" xmlns:a14="http://schemas.microsoft.com/office/drawing/2010/main" val="000000" mc:Ignorable="">
                      <a:alpha val="43137"/>
                    </a:srgbClr>
                  </a:outerShdw>
                </a:effectLst>
              </a:rPr>
              <a:t>prendre</a:t>
            </a:r>
            <a:r>
              <a:rPr lang="nl-BE" sz="6000" baseline="0" dirty="0" smtClean="0">
                <a:solidFill>
                  <a:schemeClr val="bg1"/>
                </a:solidFill>
                <a:effectLst>
                  <a:outerShdw blurRad="38100" dist="38100" dir="2700000" algn="tl">
                    <a:srgbClr xmlns:mc="http://schemas.openxmlformats.org/markup-compatibility/2006" xmlns:a14="http://schemas.microsoft.com/office/drawing/2010/main" val="000000" mc:Ignorable="">
                      <a:alpha val="43137"/>
                    </a:srgbClr>
                  </a:outerShdw>
                </a:effectLst>
              </a:rPr>
              <a:t> des </a:t>
            </a:r>
            <a:r>
              <a:rPr lang="nl-BE" sz="6000" baseline="0" dirty="0" err="1" smtClean="0">
                <a:solidFill>
                  <a:schemeClr val="bg1"/>
                </a:solidFill>
                <a:effectLst>
                  <a:outerShdw blurRad="38100" dist="38100" dir="2700000" algn="tl">
                    <a:srgbClr xmlns:mc="http://schemas.openxmlformats.org/markup-compatibility/2006" xmlns:a14="http://schemas.microsoft.com/office/drawing/2010/main" val="000000" mc:Ignorable="">
                      <a:alpha val="43137"/>
                    </a:srgbClr>
                  </a:outerShdw>
                </a:effectLst>
              </a:rPr>
              <a:t>informations</a:t>
            </a:r>
            <a:r>
              <a:rPr lang="nl-BE" sz="6000" baseline="0" dirty="0" smtClean="0">
                <a:solidFill>
                  <a:schemeClr val="bg1"/>
                </a:solidFill>
                <a:effectLst>
                  <a:outerShdw blurRad="38100" dist="38100" dir="2700000" algn="tl">
                    <a:srgbClr xmlns:mc="http://schemas.openxmlformats.org/markup-compatibility/2006" xmlns:a14="http://schemas.microsoft.com/office/drawing/2010/main" val="000000" mc:Ignorable="">
                      <a:alpha val="43137"/>
                    </a:srgbClr>
                  </a:outerShdw>
                </a:effectLst>
              </a:rPr>
              <a:t> </a:t>
            </a:r>
            <a:r>
              <a:rPr lang="nl-BE" sz="6000" baseline="0" dirty="0" err="1" smtClean="0">
                <a:solidFill>
                  <a:schemeClr val="bg1"/>
                </a:solidFill>
                <a:effectLst>
                  <a:outerShdw blurRad="38100" dist="38100" dir="2700000" algn="tl">
                    <a:srgbClr xmlns:mc="http://schemas.openxmlformats.org/markup-compatibility/2006" xmlns:a14="http://schemas.microsoft.com/office/drawing/2010/main" val="000000" mc:Ignorable="">
                      <a:alpha val="43137"/>
                    </a:srgbClr>
                  </a:outerShdw>
                </a:effectLst>
              </a:rPr>
              <a:t>personnes</a:t>
            </a:r>
            <a:r>
              <a:rPr lang="nl-BE" sz="6000" baseline="0" dirty="0" smtClean="0">
                <a:solidFill>
                  <a:schemeClr val="bg1"/>
                </a:solidFill>
                <a:effectLst>
                  <a:outerShdw blurRad="38100" dist="38100" dir="2700000" algn="tl">
                    <a:srgbClr xmlns:mc="http://schemas.openxmlformats.org/markup-compatibility/2006" xmlns:a14="http://schemas.microsoft.com/office/drawing/2010/main" val="000000" mc:Ignorable="">
                      <a:alpha val="43137"/>
                    </a:srgbClr>
                  </a:outerShdw>
                </a:effectLst>
              </a:rPr>
              <a:t>, comme des mots de </a:t>
            </a:r>
            <a:r>
              <a:rPr lang="nl-BE" sz="6000" baseline="0" dirty="0" err="1" smtClean="0">
                <a:solidFill>
                  <a:schemeClr val="bg1"/>
                </a:solidFill>
                <a:effectLst>
                  <a:outerShdw blurRad="38100" dist="38100" dir="2700000" algn="tl">
                    <a:srgbClr xmlns:mc="http://schemas.openxmlformats.org/markup-compatibility/2006" xmlns:a14="http://schemas.microsoft.com/office/drawing/2010/main" val="000000" mc:Ignorable="">
                      <a:alpha val="43137"/>
                    </a:srgbClr>
                  </a:outerShdw>
                </a:effectLst>
              </a:rPr>
              <a:t>passe</a:t>
            </a:r>
            <a:r>
              <a:rPr lang="nl-BE" sz="6000" baseline="0" dirty="0" smtClean="0">
                <a:solidFill>
                  <a:schemeClr val="bg1"/>
                </a:solidFill>
                <a:effectLst>
                  <a:outerShdw blurRad="38100" dist="38100" dir="2700000" algn="tl">
                    <a:srgbClr xmlns:mc="http://schemas.openxmlformats.org/markup-compatibility/2006" xmlns:a14="http://schemas.microsoft.com/office/drawing/2010/main" val="000000" mc:Ignorable="">
                      <a:alpha val="43137"/>
                    </a:srgbClr>
                  </a:outerShdw>
                </a:effectLst>
              </a:rPr>
              <a:t>, des </a:t>
            </a:r>
            <a:r>
              <a:rPr lang="nl-BE" sz="6000" baseline="0" dirty="0" err="1" smtClean="0">
                <a:solidFill>
                  <a:schemeClr val="bg1"/>
                </a:solidFill>
                <a:effectLst>
                  <a:outerShdw blurRad="38100" dist="38100" dir="2700000" algn="tl">
                    <a:srgbClr xmlns:mc="http://schemas.openxmlformats.org/markup-compatibility/2006" xmlns:a14="http://schemas.microsoft.com/office/drawing/2010/main" val="000000" mc:Ignorable="">
                      <a:alpha val="43137"/>
                    </a:srgbClr>
                  </a:outerShdw>
                </a:effectLst>
              </a:rPr>
              <a:t>données</a:t>
            </a:r>
            <a:r>
              <a:rPr lang="nl-BE" sz="6000" baseline="0" dirty="0" smtClean="0">
                <a:solidFill>
                  <a:schemeClr val="bg1"/>
                </a:solidFill>
                <a:effectLst>
                  <a:outerShdw blurRad="38100" dist="38100" dir="2700000" algn="tl">
                    <a:srgbClr xmlns:mc="http://schemas.openxmlformats.org/markup-compatibility/2006" xmlns:a14="http://schemas.microsoft.com/office/drawing/2010/main" val="000000" mc:Ignorable="">
                      <a:alpha val="43137"/>
                    </a:srgbClr>
                  </a:outerShdw>
                </a:effectLst>
              </a:rPr>
              <a:t> </a:t>
            </a:r>
            <a:r>
              <a:rPr lang="nl-BE" sz="6000" baseline="0" dirty="0" err="1" smtClean="0">
                <a:solidFill>
                  <a:schemeClr val="bg1"/>
                </a:solidFill>
                <a:effectLst>
                  <a:outerShdw blurRad="38100" dist="38100" dir="2700000" algn="tl">
                    <a:srgbClr xmlns:mc="http://schemas.openxmlformats.org/markup-compatibility/2006" xmlns:a14="http://schemas.microsoft.com/office/drawing/2010/main" val="000000" mc:Ignorable="">
                      <a:alpha val="43137"/>
                    </a:srgbClr>
                  </a:outerShdw>
                </a:effectLst>
              </a:rPr>
              <a:t>personnelles</a:t>
            </a:r>
            <a:r>
              <a:rPr lang="nl-BE" sz="6000" baseline="0" dirty="0" smtClean="0">
                <a:solidFill>
                  <a:schemeClr val="bg1"/>
                </a:solidFill>
                <a:effectLst>
                  <a:outerShdw blurRad="38100" dist="38100" dir="2700000" algn="tl">
                    <a:srgbClr xmlns:mc="http://schemas.openxmlformats.org/markup-compatibility/2006" xmlns:a14="http://schemas.microsoft.com/office/drawing/2010/main" val="000000" mc:Ignorable="">
                      <a:alpha val="43137"/>
                    </a:srgbClr>
                  </a:outerShdw>
                </a:effectLst>
              </a:rPr>
              <a:t>, etc. Ne </a:t>
            </a:r>
            <a:r>
              <a:rPr lang="nl-BE" sz="6000" baseline="0" dirty="0" err="1" smtClean="0">
                <a:solidFill>
                  <a:schemeClr val="bg1"/>
                </a:solidFill>
                <a:effectLst>
                  <a:outerShdw blurRad="38100" dist="38100" dir="2700000" algn="tl">
                    <a:srgbClr xmlns:mc="http://schemas.openxmlformats.org/markup-compatibility/2006" xmlns:a14="http://schemas.microsoft.com/office/drawing/2010/main" val="000000" mc:Ignorable="">
                      <a:alpha val="43137"/>
                    </a:srgbClr>
                  </a:outerShdw>
                </a:effectLst>
              </a:rPr>
              <a:t>diffusez</a:t>
            </a:r>
            <a:r>
              <a:rPr lang="nl-BE" sz="6000" baseline="0" dirty="0" smtClean="0">
                <a:solidFill>
                  <a:schemeClr val="bg1"/>
                </a:solidFill>
                <a:effectLst>
                  <a:outerShdw blurRad="38100" dist="38100" dir="2700000" algn="tl">
                    <a:srgbClr xmlns:mc="http://schemas.openxmlformats.org/markup-compatibility/2006" xmlns:a14="http://schemas.microsoft.com/office/drawing/2010/main" val="000000" mc:Ignorable="">
                      <a:alpha val="43137"/>
                    </a:srgbClr>
                  </a:outerShdw>
                </a:effectLst>
              </a:rPr>
              <a:t> </a:t>
            </a:r>
            <a:r>
              <a:rPr lang="nl-BE" sz="6000" baseline="0" dirty="0" err="1" smtClean="0">
                <a:solidFill>
                  <a:schemeClr val="bg1"/>
                </a:solidFill>
                <a:effectLst>
                  <a:outerShdw blurRad="38100" dist="38100" dir="2700000" algn="tl">
                    <a:srgbClr xmlns:mc="http://schemas.openxmlformats.org/markup-compatibility/2006" xmlns:a14="http://schemas.microsoft.com/office/drawing/2010/main" val="000000" mc:Ignorable="">
                      <a:alpha val="43137"/>
                    </a:srgbClr>
                  </a:outerShdw>
                </a:effectLst>
              </a:rPr>
              <a:t>donc</a:t>
            </a:r>
            <a:r>
              <a:rPr lang="nl-BE" sz="6000" baseline="0" dirty="0" smtClean="0">
                <a:solidFill>
                  <a:schemeClr val="bg1"/>
                </a:solidFill>
                <a:effectLst>
                  <a:outerShdw blurRad="38100" dist="38100" dir="2700000" algn="tl">
                    <a:srgbClr xmlns:mc="http://schemas.openxmlformats.org/markup-compatibility/2006" xmlns:a14="http://schemas.microsoft.com/office/drawing/2010/main" val="000000" mc:Ignorable="">
                      <a:alpha val="43137"/>
                    </a:srgbClr>
                  </a:outerShdw>
                </a:effectLst>
              </a:rPr>
              <a:t> jamais vos </a:t>
            </a:r>
            <a:r>
              <a:rPr lang="nl-BE" sz="6000" baseline="0" dirty="0" err="1" smtClean="0">
                <a:solidFill>
                  <a:schemeClr val="bg1"/>
                </a:solidFill>
                <a:effectLst>
                  <a:outerShdw blurRad="38100" dist="38100" dir="2700000" algn="tl">
                    <a:srgbClr xmlns:mc="http://schemas.openxmlformats.org/markup-compatibility/2006" xmlns:a14="http://schemas.microsoft.com/office/drawing/2010/main" val="000000" mc:Ignorable="">
                      <a:alpha val="43137"/>
                    </a:srgbClr>
                  </a:outerShdw>
                </a:effectLst>
              </a:rPr>
              <a:t>informations</a:t>
            </a:r>
            <a:r>
              <a:rPr lang="nl-BE" sz="6000" baseline="0" dirty="0" smtClean="0">
                <a:solidFill>
                  <a:schemeClr val="bg1"/>
                </a:solidFill>
                <a:effectLst>
                  <a:outerShdw blurRad="38100" dist="38100" dir="2700000" algn="tl">
                    <a:srgbClr xmlns:mc="http://schemas.openxmlformats.org/markup-compatibility/2006" xmlns:a14="http://schemas.microsoft.com/office/drawing/2010/main" val="000000" mc:Ignorable="">
                      <a:alpha val="43137"/>
                    </a:srgbClr>
                  </a:outerShdw>
                </a:effectLst>
              </a:rPr>
              <a:t> </a:t>
            </a:r>
            <a:r>
              <a:rPr lang="nl-BE" sz="6000" baseline="0" dirty="0" err="1" smtClean="0">
                <a:solidFill>
                  <a:schemeClr val="bg1"/>
                </a:solidFill>
                <a:effectLst>
                  <a:outerShdw blurRad="38100" dist="38100" dir="2700000" algn="tl">
                    <a:srgbClr xmlns:mc="http://schemas.openxmlformats.org/markup-compatibility/2006" xmlns:a14="http://schemas.microsoft.com/office/drawing/2010/main" val="000000" mc:Ignorable="">
                      <a:alpha val="43137"/>
                    </a:srgbClr>
                  </a:outerShdw>
                </a:effectLst>
              </a:rPr>
              <a:t>personnelles</a:t>
            </a:r>
            <a:r>
              <a:rPr lang="nl-BE" sz="6000" baseline="0" dirty="0" smtClean="0">
                <a:solidFill>
                  <a:schemeClr val="bg1"/>
                </a:solidFill>
                <a:effectLst>
                  <a:outerShdw blurRad="38100" dist="38100" dir="2700000" algn="tl">
                    <a:srgbClr xmlns:mc="http://schemas.openxmlformats.org/markup-compatibility/2006" xmlns:a14="http://schemas.microsoft.com/office/drawing/2010/main" val="000000" mc:Ignorable="">
                      <a:alpha val="43137"/>
                    </a:srgbClr>
                  </a:outerShdw>
                </a:effectLst>
              </a:rPr>
              <a:t> comme </a:t>
            </a:r>
            <a:r>
              <a:rPr lang="nl-BE" sz="6000" baseline="0" dirty="0" err="1" smtClean="0">
                <a:solidFill>
                  <a:schemeClr val="bg1"/>
                </a:solidFill>
                <a:effectLst>
                  <a:outerShdw blurRad="38100" dist="38100" dir="2700000" algn="tl">
                    <a:srgbClr xmlns:mc="http://schemas.openxmlformats.org/markup-compatibility/2006" xmlns:a14="http://schemas.microsoft.com/office/drawing/2010/main" val="000000" mc:Ignorable="">
                      <a:alpha val="43137"/>
                    </a:srgbClr>
                  </a:outerShdw>
                </a:effectLst>
              </a:rPr>
              <a:t>l’adresse</a:t>
            </a:r>
            <a:r>
              <a:rPr lang="nl-BE" sz="6000" baseline="0" dirty="0" smtClean="0">
                <a:solidFill>
                  <a:schemeClr val="bg1"/>
                </a:solidFill>
                <a:effectLst>
                  <a:outerShdw blurRad="38100" dist="38100" dir="2700000" algn="tl">
                    <a:srgbClr xmlns:mc="http://schemas.openxmlformats.org/markup-compatibility/2006" xmlns:a14="http://schemas.microsoft.com/office/drawing/2010/main" val="000000" mc:Ignorable="">
                      <a:alpha val="43137"/>
                    </a:srgbClr>
                  </a:outerShdw>
                </a:effectLst>
              </a:rPr>
              <a:t> de </a:t>
            </a:r>
            <a:r>
              <a:rPr lang="nl-BE" sz="6000" baseline="0" dirty="0" err="1" smtClean="0">
                <a:solidFill>
                  <a:schemeClr val="bg1"/>
                </a:solidFill>
                <a:effectLst>
                  <a:outerShdw blurRad="38100" dist="38100" dir="2700000" algn="tl">
                    <a:srgbClr xmlns:mc="http://schemas.openxmlformats.org/markup-compatibility/2006" xmlns:a14="http://schemas.microsoft.com/office/drawing/2010/main" val="000000" mc:Ignorable="">
                      <a:alpha val="43137"/>
                    </a:srgbClr>
                  </a:outerShdw>
                </a:effectLst>
              </a:rPr>
              <a:t>votre</a:t>
            </a:r>
            <a:r>
              <a:rPr lang="nl-BE" sz="6000" baseline="0" dirty="0" smtClean="0">
                <a:solidFill>
                  <a:schemeClr val="bg1"/>
                </a:solidFill>
                <a:effectLst>
                  <a:outerShdw blurRad="38100" dist="38100" dir="2700000" algn="tl">
                    <a:srgbClr xmlns:mc="http://schemas.openxmlformats.org/markup-compatibility/2006" xmlns:a14="http://schemas.microsoft.com/office/drawing/2010/main" val="000000" mc:Ignorable="">
                      <a:alpha val="43137"/>
                    </a:srgbClr>
                  </a:outerShdw>
                </a:effectLst>
              </a:rPr>
              <a:t> </a:t>
            </a:r>
            <a:r>
              <a:rPr lang="nl-BE" sz="6000" baseline="0" dirty="0" err="1" smtClean="0">
                <a:solidFill>
                  <a:schemeClr val="bg1"/>
                </a:solidFill>
                <a:effectLst>
                  <a:outerShdw blurRad="38100" dist="38100" dir="2700000" algn="tl">
                    <a:srgbClr xmlns:mc="http://schemas.openxmlformats.org/markup-compatibility/2006" xmlns:a14="http://schemas.microsoft.com/office/drawing/2010/main" val="000000" mc:Ignorable="">
                      <a:alpha val="43137"/>
                    </a:srgbClr>
                  </a:outerShdw>
                </a:effectLst>
              </a:rPr>
              <a:t>maison</a:t>
            </a:r>
            <a:r>
              <a:rPr lang="nl-BE" sz="6000" baseline="0" dirty="0" smtClean="0">
                <a:solidFill>
                  <a:schemeClr val="bg1"/>
                </a:solidFill>
                <a:effectLst>
                  <a:outerShdw blurRad="38100" dist="38100" dir="2700000" algn="tl">
                    <a:srgbClr xmlns:mc="http://schemas.openxmlformats.org/markup-compatibility/2006" xmlns:a14="http://schemas.microsoft.com/office/drawing/2010/main" val="000000" mc:Ignorable="">
                      <a:alpha val="43137"/>
                    </a:srgbClr>
                  </a:outerShdw>
                </a:effectLst>
              </a:rPr>
              <a:t>, </a:t>
            </a:r>
            <a:r>
              <a:rPr lang="nl-BE" sz="6000" baseline="0" dirty="0" err="1" smtClean="0">
                <a:solidFill>
                  <a:schemeClr val="bg1"/>
                </a:solidFill>
                <a:effectLst>
                  <a:outerShdw blurRad="38100" dist="38100" dir="2700000" algn="tl">
                    <a:srgbClr xmlns:mc="http://schemas.openxmlformats.org/markup-compatibility/2006" xmlns:a14="http://schemas.microsoft.com/office/drawing/2010/main" val="000000" mc:Ignorable="">
                      <a:alpha val="43137"/>
                    </a:srgbClr>
                  </a:outerShdw>
                </a:effectLst>
              </a:rPr>
              <a:t>ou</a:t>
            </a:r>
            <a:r>
              <a:rPr lang="nl-BE" sz="6000" baseline="0" dirty="0" smtClean="0">
                <a:solidFill>
                  <a:schemeClr val="bg1"/>
                </a:solidFill>
                <a:effectLst>
                  <a:outerShdw blurRad="38100" dist="38100" dir="2700000" algn="tl">
                    <a:srgbClr xmlns:mc="http://schemas.openxmlformats.org/markup-compatibility/2006" xmlns:a14="http://schemas.microsoft.com/office/drawing/2010/main" val="000000" mc:Ignorable="">
                      <a:alpha val="43137"/>
                    </a:srgbClr>
                  </a:outerShdw>
                </a:effectLst>
              </a:rPr>
              <a:t> vos mots de </a:t>
            </a:r>
            <a:r>
              <a:rPr lang="nl-BE" sz="6000" baseline="0" dirty="0" err="1" smtClean="0">
                <a:solidFill>
                  <a:schemeClr val="bg1"/>
                </a:solidFill>
                <a:effectLst>
                  <a:outerShdw blurRad="38100" dist="38100" dir="2700000" algn="tl">
                    <a:srgbClr xmlns:mc="http://schemas.openxmlformats.org/markup-compatibility/2006" xmlns:a14="http://schemas.microsoft.com/office/drawing/2010/main" val="000000" mc:Ignorable="">
                      <a:alpha val="43137"/>
                    </a:srgbClr>
                  </a:outerShdw>
                </a:effectLst>
              </a:rPr>
              <a:t>passe</a:t>
            </a:r>
            <a:r>
              <a:rPr lang="nl-BE" sz="6000" baseline="0" dirty="0" smtClean="0">
                <a:solidFill>
                  <a:schemeClr val="bg1"/>
                </a:solidFill>
                <a:effectLst>
                  <a:outerShdw blurRad="38100" dist="38100" dir="2700000" algn="tl">
                    <a:srgbClr xmlns:mc="http://schemas.openxmlformats.org/markup-compatibility/2006" xmlns:a14="http://schemas.microsoft.com/office/drawing/2010/main" val="000000" mc:Ignorable="">
                      <a:alpha val="43137"/>
                    </a:srgbClr>
                  </a:outerShdw>
                </a:effectLst>
              </a:rPr>
              <a:t>, etc. </a:t>
            </a:r>
            <a:endParaRPr lang="en-GB" sz="1200" kern="1200" dirty="0" smtClean="0">
              <a:solidFill>
                <a:schemeClr val="tx1"/>
              </a:solidFill>
              <a:latin typeface="+mn-lt"/>
              <a:ea typeface="+mn-ea"/>
              <a:cs typeface="+mn-cs"/>
            </a:endParaRPr>
          </a:p>
          <a:p>
            <a:endParaRPr lang="en-GB" sz="1200" kern="1200" noProof="0" dirty="0" smtClean="0">
              <a:solidFill>
                <a:schemeClr val="tx1"/>
              </a:solidFill>
              <a:latin typeface="+mn-lt"/>
              <a:ea typeface="+mn-ea"/>
              <a:cs typeface="+mn-cs"/>
            </a:endParaRPr>
          </a:p>
          <a:p>
            <a:r>
              <a:rPr lang="fr-BE" sz="1200" kern="1200" noProof="0" dirty="0" smtClean="0">
                <a:solidFill>
                  <a:schemeClr val="tx1"/>
                </a:solidFill>
                <a:latin typeface="+mn-lt"/>
                <a:ea typeface="+mn-ea"/>
                <a:cs typeface="+mn-cs"/>
              </a:rPr>
              <a:t>Les</a:t>
            </a:r>
            <a:r>
              <a:rPr lang="fr-BE" sz="1200" kern="1200" baseline="0" noProof="0" dirty="0" smtClean="0">
                <a:solidFill>
                  <a:schemeClr val="tx1"/>
                </a:solidFill>
                <a:latin typeface="+mn-lt"/>
                <a:ea typeface="+mn-ea"/>
                <a:cs typeface="+mn-cs"/>
              </a:rPr>
              <a:t> banques, les entreprises ou des institutions gouvernementales ne demandent jamais des renseignements précis et sensibles (comme des mots de passe, etc.) par courriel. Ne répondez pas à ce type de courriel. </a:t>
            </a:r>
            <a:endParaRPr lang="en-US" dirty="0" smtClean="0"/>
          </a:p>
          <a:p>
            <a:pPr marL="1185863" lvl="2" indent="-271463" algn="just" fontAlgn="auto">
              <a:lnSpc>
                <a:spcPct val="150000"/>
              </a:lnSpc>
              <a:spcAft>
                <a:spcPts val="0"/>
              </a:spcAft>
              <a:buFont typeface="Segoe Print" pitchFamily="2" charset="0"/>
              <a:buChar char="*"/>
              <a:defRPr/>
            </a:pPr>
            <a:endParaRPr lang="en-US" sz="2800" b="0" kern="1200" dirty="0" smtClean="0">
              <a:solidFill>
                <a:schemeClr val="tx1"/>
              </a:solidFill>
              <a:effectLst/>
              <a:latin typeface="+mn-lt"/>
              <a:ea typeface="+mn-ea"/>
              <a:cs typeface="+mn-cs"/>
            </a:endParaRPr>
          </a:p>
          <a:p>
            <a:endParaRPr lang="en-US" b="0" dirty="0"/>
          </a:p>
        </p:txBody>
      </p:sp>
      <p:sp>
        <p:nvSpPr>
          <p:cNvPr id="4" name="Slide Number Placeholder 3"/>
          <p:cNvSpPr>
            <a:spLocks noGrp="1"/>
          </p:cNvSpPr>
          <p:nvPr>
            <p:ph type="sldNum" sz="quarter" idx="10"/>
          </p:nvPr>
        </p:nvSpPr>
        <p:spPr/>
        <p:txBody>
          <a:bodyPr/>
          <a:lstStyle/>
          <a:p>
            <a:fld id="{36245A31-B1BF-493C-A54F-91ABD9F2A5A1}" type="slidenum">
              <a:rPr lang="nl-BE" smtClean="0"/>
              <a:pPr/>
              <a:t>6</a:t>
            </a:fld>
            <a:endParaRPr lang="nl-BE"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BE" dirty="0" smtClean="0"/>
              <a:t>&lt;Stefan&gt;</a:t>
            </a:r>
          </a:p>
          <a:p>
            <a:pPr marL="0" marR="0" indent="0" algn="l" defTabSz="914400" rtl="0" eaLnBrk="1" fontAlgn="auto" latinLnBrk="0" hangingPunct="1">
              <a:lnSpc>
                <a:spcPct val="100000"/>
              </a:lnSpc>
              <a:spcBef>
                <a:spcPts val="0"/>
              </a:spcBef>
              <a:spcAft>
                <a:spcPts val="0"/>
              </a:spcAft>
              <a:buClrTx/>
              <a:buSzTx/>
              <a:buFontTx/>
              <a:buNone/>
              <a:tabLst/>
              <a:defRPr/>
            </a:pPr>
            <a:endParaRPr lang="nl-BE" dirty="0" smtClean="0"/>
          </a:p>
          <a:p>
            <a:r>
              <a:rPr lang="fr-BE" sz="1200" kern="1200" dirty="0" smtClean="0">
                <a:solidFill>
                  <a:schemeClr val="tx1"/>
                </a:solidFill>
                <a:latin typeface="+mn-lt"/>
                <a:ea typeface="+mn-ea"/>
                <a:cs typeface="+mn-cs"/>
              </a:rPr>
              <a:t>Pour</a:t>
            </a:r>
            <a:r>
              <a:rPr lang="fr-BE" sz="1200" kern="1200" baseline="0" dirty="0" smtClean="0">
                <a:solidFill>
                  <a:schemeClr val="tx1"/>
                </a:solidFill>
                <a:latin typeface="+mn-lt"/>
                <a:ea typeface="+mn-ea"/>
                <a:cs typeface="+mn-cs"/>
              </a:rPr>
              <a:t> créer un email : </a:t>
            </a:r>
            <a:endParaRPr lang="nl-BE"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fr-BE" sz="1200" kern="1200" dirty="0" smtClean="0">
                <a:solidFill>
                  <a:schemeClr val="tx1"/>
                </a:solidFill>
                <a:latin typeface="+mn-lt"/>
                <a:ea typeface="+mn-ea"/>
                <a:cs typeface="+mn-cs"/>
              </a:rPr>
              <a:t>N’utilisez pas dans</a:t>
            </a:r>
            <a:r>
              <a:rPr lang="fr-BE" sz="1200" kern="1200" baseline="0" dirty="0" smtClean="0">
                <a:solidFill>
                  <a:schemeClr val="tx1"/>
                </a:solidFill>
                <a:latin typeface="+mn-lt"/>
                <a:ea typeface="+mn-ea"/>
                <a:cs typeface="+mn-cs"/>
              </a:rPr>
              <a:t> la création de l’email votre nom et prénom (ou votre lieu de résidence), cela permet facilement de trouver</a:t>
            </a:r>
            <a:endParaRPr lang="nl-BE"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 </a:t>
            </a:r>
            <a:endParaRPr lang="nl-BE" sz="1200" kern="1200" dirty="0" smtClean="0">
              <a:solidFill>
                <a:schemeClr val="tx1"/>
              </a:solidFill>
              <a:latin typeface="+mn-lt"/>
              <a:ea typeface="+mn-ea"/>
              <a:cs typeface="+mn-cs"/>
            </a:endParaRPr>
          </a:p>
          <a:p>
            <a:r>
              <a:rPr lang="fr-BE" sz="1200" i="1" kern="1200" dirty="0" smtClean="0">
                <a:solidFill>
                  <a:schemeClr val="tx1"/>
                </a:solidFill>
                <a:latin typeface="+mn-lt"/>
                <a:ea typeface="+mn-ea"/>
                <a:cs typeface="+mn-cs"/>
              </a:rPr>
              <a:t>Windows Live Hotmail vérifie automatiquement la sécurité du mot de passe lors de la création de l’email. </a:t>
            </a:r>
            <a:endParaRPr lang="nl-BE" sz="1200" kern="1200" dirty="0" smtClean="0">
              <a:solidFill>
                <a:schemeClr val="tx1"/>
              </a:solidFill>
              <a:latin typeface="+mn-lt"/>
              <a:ea typeface="+mn-ea"/>
              <a:cs typeface="+mn-cs"/>
            </a:endParaRPr>
          </a:p>
          <a:p>
            <a:endParaRPr lang="en-US" dirty="0" smtClean="0"/>
          </a:p>
          <a:p>
            <a:r>
              <a:rPr lang="en-US" dirty="0" smtClean="0"/>
              <a:t>If it is hard to remember a password: use a phrase MonFrereJeanA12Ans</a:t>
            </a:r>
            <a:r>
              <a:rPr lang="en-US" baseline="0" dirty="0" smtClean="0"/>
              <a:t> = MFJA12A</a:t>
            </a:r>
          </a:p>
        </p:txBody>
      </p:sp>
      <p:sp>
        <p:nvSpPr>
          <p:cNvPr id="4" name="Slide Number Placeholder 3"/>
          <p:cNvSpPr>
            <a:spLocks noGrp="1"/>
          </p:cNvSpPr>
          <p:nvPr>
            <p:ph type="sldNum" sz="quarter" idx="10"/>
          </p:nvPr>
        </p:nvSpPr>
        <p:spPr/>
        <p:txBody>
          <a:bodyPr/>
          <a:lstStyle/>
          <a:p>
            <a:fld id="{36245A31-B1BF-493C-A54F-91ABD9F2A5A1}" type="slidenum">
              <a:rPr lang="nl-BE" smtClean="0"/>
              <a:pPr/>
              <a:t>7</a:t>
            </a:fld>
            <a:endParaRPr lang="nl-BE"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bwMode="auto">
          <a:noFill/>
          <a:ln>
            <a:solidFill>
              <a:srgbClr xmlns:mc="http://schemas.openxmlformats.org/markup-compatibility/2006" xmlns:a14="http://schemas.microsoft.com/office/drawing/2010/main" val="000000" mc:Ignorable=""/>
            </a:solidFill>
            <a:miter lim="800000"/>
            <a:headEnd/>
            <a:tailEnd/>
          </a:ln>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BE" dirty="0" smtClean="0"/>
              <a:t>&lt;Stefan&gt;</a:t>
            </a:r>
          </a:p>
          <a:p>
            <a:r>
              <a:rPr lang="en-GB" sz="1200" kern="1200" dirty="0" smtClean="0">
                <a:solidFill>
                  <a:schemeClr val="tx1"/>
                </a:solidFill>
                <a:latin typeface="+mn-lt"/>
                <a:ea typeface="+mn-ea"/>
                <a:cs typeface="+mn-cs"/>
              </a:rPr>
              <a:t>	</a:t>
            </a:r>
          </a:p>
          <a:p>
            <a:r>
              <a:rPr lang="en-GB" sz="1200" kern="1200" dirty="0" smtClean="0">
                <a:solidFill>
                  <a:schemeClr val="tx1"/>
                </a:solidFill>
                <a:latin typeface="+mn-lt"/>
                <a:ea typeface="+mn-ea"/>
                <a:cs typeface="+mn-cs"/>
              </a:rPr>
              <a:t>Du </a:t>
            </a:r>
            <a:r>
              <a:rPr lang="en-GB" sz="1200" kern="1200" dirty="0" err="1" smtClean="0">
                <a:solidFill>
                  <a:schemeClr val="tx1"/>
                </a:solidFill>
                <a:latin typeface="+mn-lt"/>
                <a:ea typeface="+mn-ea"/>
                <a:cs typeface="+mn-cs"/>
              </a:rPr>
              <a:t>courrier</a:t>
            </a:r>
            <a:r>
              <a:rPr lang="en-GB" sz="1200" kern="1200" dirty="0" smtClean="0">
                <a:solidFill>
                  <a:schemeClr val="tx1"/>
                </a:solidFill>
                <a:latin typeface="+mn-lt"/>
                <a:ea typeface="+mn-ea"/>
                <a:cs typeface="+mn-cs"/>
              </a:rPr>
              <a:t> </a:t>
            </a:r>
            <a:r>
              <a:rPr lang="en-GB" sz="1200" kern="1200" dirty="0" err="1" smtClean="0">
                <a:solidFill>
                  <a:schemeClr val="tx1"/>
                </a:solidFill>
                <a:latin typeface="+mn-lt"/>
                <a:ea typeface="+mn-ea"/>
                <a:cs typeface="+mn-cs"/>
              </a:rPr>
              <a:t>indésirable</a:t>
            </a:r>
            <a:r>
              <a:rPr lang="en-GB" sz="1200" kern="1200" baseline="0" dirty="0" smtClean="0">
                <a:solidFill>
                  <a:schemeClr val="tx1"/>
                </a:solidFill>
                <a:latin typeface="+mn-lt"/>
                <a:ea typeface="+mn-ea"/>
                <a:cs typeface="+mn-cs"/>
              </a:rPr>
              <a:t> </a:t>
            </a:r>
            <a:r>
              <a:rPr lang="en-GB" sz="1200" kern="1200" baseline="0" dirty="0" err="1" smtClean="0">
                <a:solidFill>
                  <a:schemeClr val="tx1"/>
                </a:solidFill>
                <a:latin typeface="+mn-lt"/>
                <a:ea typeface="+mn-ea"/>
                <a:cs typeface="+mn-cs"/>
              </a:rPr>
              <a:t>dans</a:t>
            </a:r>
            <a:r>
              <a:rPr lang="en-GB" sz="1200" kern="1200" baseline="0" dirty="0" smtClean="0">
                <a:solidFill>
                  <a:schemeClr val="tx1"/>
                </a:solidFill>
                <a:latin typeface="+mn-lt"/>
                <a:ea typeface="+mn-ea"/>
                <a:cs typeface="+mn-cs"/>
              </a:rPr>
              <a:t> </a:t>
            </a:r>
            <a:r>
              <a:rPr lang="en-GB" sz="1200" kern="1200" baseline="0" dirty="0" err="1" smtClean="0">
                <a:solidFill>
                  <a:schemeClr val="tx1"/>
                </a:solidFill>
                <a:latin typeface="+mn-lt"/>
                <a:ea typeface="+mn-ea"/>
                <a:cs typeface="+mn-cs"/>
              </a:rPr>
              <a:t>sa</a:t>
            </a:r>
            <a:r>
              <a:rPr lang="en-GB" sz="1200" kern="1200" baseline="0" dirty="0" smtClean="0">
                <a:solidFill>
                  <a:schemeClr val="tx1"/>
                </a:solidFill>
                <a:latin typeface="+mn-lt"/>
                <a:ea typeface="+mn-ea"/>
                <a:cs typeface="+mn-cs"/>
              </a:rPr>
              <a:t> </a:t>
            </a:r>
            <a:r>
              <a:rPr lang="en-GB" sz="1200" kern="1200" baseline="0" dirty="0" err="1" smtClean="0">
                <a:solidFill>
                  <a:schemeClr val="tx1"/>
                </a:solidFill>
                <a:latin typeface="+mn-lt"/>
                <a:ea typeface="+mn-ea"/>
                <a:cs typeface="+mn-cs"/>
              </a:rPr>
              <a:t>boîte</a:t>
            </a:r>
            <a:r>
              <a:rPr lang="en-GB" sz="1200" kern="1200" baseline="0" dirty="0" smtClean="0">
                <a:solidFill>
                  <a:schemeClr val="tx1"/>
                </a:solidFill>
                <a:latin typeface="+mn-lt"/>
                <a:ea typeface="+mn-ea"/>
                <a:cs typeface="+mn-cs"/>
              </a:rPr>
              <a:t> mail </a:t>
            </a:r>
            <a:r>
              <a:rPr lang="en-GB" sz="1200" kern="1200" baseline="0" dirty="0" err="1" smtClean="0">
                <a:solidFill>
                  <a:schemeClr val="tx1"/>
                </a:solidFill>
                <a:latin typeface="+mn-lt"/>
                <a:ea typeface="+mn-ea"/>
                <a:cs typeface="+mn-cs"/>
              </a:rPr>
              <a:t>peut</a:t>
            </a:r>
            <a:r>
              <a:rPr lang="en-GB" sz="1200" kern="1200" baseline="0" dirty="0" smtClean="0">
                <a:solidFill>
                  <a:schemeClr val="tx1"/>
                </a:solidFill>
                <a:latin typeface="+mn-lt"/>
                <a:ea typeface="+mn-ea"/>
                <a:cs typeface="+mn-cs"/>
              </a:rPr>
              <a:t> </a:t>
            </a:r>
            <a:r>
              <a:rPr lang="en-GB" sz="1200" kern="1200" baseline="0" dirty="0" err="1" smtClean="0">
                <a:solidFill>
                  <a:schemeClr val="tx1"/>
                </a:solidFill>
                <a:latin typeface="+mn-lt"/>
                <a:ea typeface="+mn-ea"/>
                <a:cs typeface="+mn-cs"/>
              </a:rPr>
              <a:t>être</a:t>
            </a:r>
            <a:r>
              <a:rPr lang="en-GB" sz="1200" kern="1200" baseline="0" dirty="0" smtClean="0">
                <a:solidFill>
                  <a:schemeClr val="tx1"/>
                </a:solidFill>
                <a:latin typeface="+mn-lt"/>
                <a:ea typeface="+mn-ea"/>
                <a:cs typeface="+mn-cs"/>
              </a:rPr>
              <a:t> </a:t>
            </a:r>
            <a:r>
              <a:rPr lang="en-GB" sz="1200" kern="1200" baseline="0" dirty="0" err="1" smtClean="0">
                <a:solidFill>
                  <a:schemeClr val="tx1"/>
                </a:solidFill>
                <a:latin typeface="+mn-lt"/>
                <a:ea typeface="+mn-ea"/>
                <a:cs typeface="+mn-cs"/>
              </a:rPr>
              <a:t>très</a:t>
            </a:r>
            <a:r>
              <a:rPr lang="en-GB" sz="1200" kern="1200" baseline="0" dirty="0" smtClean="0">
                <a:solidFill>
                  <a:schemeClr val="tx1"/>
                </a:solidFill>
                <a:latin typeface="+mn-lt"/>
                <a:ea typeface="+mn-ea"/>
                <a:cs typeface="+mn-cs"/>
              </a:rPr>
              <a:t> </a:t>
            </a:r>
            <a:r>
              <a:rPr lang="en-GB" sz="1200" kern="1200" baseline="0" dirty="0" err="1" smtClean="0">
                <a:solidFill>
                  <a:schemeClr val="tx1"/>
                </a:solidFill>
                <a:latin typeface="+mn-lt"/>
                <a:ea typeface="+mn-ea"/>
                <a:cs typeface="+mn-cs"/>
              </a:rPr>
              <a:t>ennuyeux</a:t>
            </a:r>
            <a:r>
              <a:rPr lang="en-GB" sz="1200" kern="1200" dirty="0" smtClean="0">
                <a:solidFill>
                  <a:schemeClr val="tx1"/>
                </a:solidFill>
                <a:latin typeface="+mn-lt"/>
                <a:ea typeface="+mn-ea"/>
                <a:cs typeface="+mn-cs"/>
              </a:rPr>
              <a:t>. </a:t>
            </a:r>
            <a:r>
              <a:rPr lang="en-GB" sz="1200" kern="1200" dirty="0" err="1" smtClean="0">
                <a:solidFill>
                  <a:schemeClr val="tx1"/>
                </a:solidFill>
                <a:latin typeface="+mn-lt"/>
                <a:ea typeface="+mn-ea"/>
                <a:cs typeface="+mn-cs"/>
              </a:rPr>
              <a:t>Quelques</a:t>
            </a:r>
            <a:r>
              <a:rPr lang="en-GB" sz="1200" kern="1200" dirty="0" smtClean="0">
                <a:solidFill>
                  <a:schemeClr val="tx1"/>
                </a:solidFill>
                <a:latin typeface="+mn-lt"/>
                <a:ea typeface="+mn-ea"/>
                <a:cs typeface="+mn-cs"/>
              </a:rPr>
              <a:t> </a:t>
            </a:r>
            <a:r>
              <a:rPr lang="en-GB" sz="1200" kern="1200" dirty="0" err="1" smtClean="0">
                <a:solidFill>
                  <a:schemeClr val="tx1"/>
                </a:solidFill>
                <a:latin typeface="+mn-lt"/>
                <a:ea typeface="+mn-ea"/>
                <a:cs typeface="+mn-cs"/>
              </a:rPr>
              <a:t>règles</a:t>
            </a:r>
            <a:r>
              <a:rPr lang="en-GB" sz="1200" kern="1200" dirty="0" smtClean="0">
                <a:solidFill>
                  <a:schemeClr val="tx1"/>
                </a:solidFill>
                <a:latin typeface="+mn-lt"/>
                <a:ea typeface="+mn-ea"/>
                <a:cs typeface="+mn-cs"/>
              </a:rPr>
              <a:t> </a:t>
            </a:r>
            <a:r>
              <a:rPr lang="en-GB" sz="1200" kern="1200" dirty="0" err="1" smtClean="0">
                <a:solidFill>
                  <a:schemeClr val="tx1"/>
                </a:solidFill>
                <a:latin typeface="+mn-lt"/>
                <a:ea typeface="+mn-ea"/>
                <a:cs typeface="+mn-cs"/>
              </a:rPr>
              <a:t>peuvent</a:t>
            </a:r>
            <a:r>
              <a:rPr lang="en-GB" sz="1200" kern="1200" dirty="0" smtClean="0">
                <a:solidFill>
                  <a:schemeClr val="tx1"/>
                </a:solidFill>
                <a:latin typeface="+mn-lt"/>
                <a:ea typeface="+mn-ea"/>
                <a:cs typeface="+mn-cs"/>
              </a:rPr>
              <a:t> </a:t>
            </a:r>
            <a:r>
              <a:rPr lang="en-GB" sz="1200" kern="1200" dirty="0" err="1" smtClean="0">
                <a:solidFill>
                  <a:schemeClr val="tx1"/>
                </a:solidFill>
                <a:latin typeface="+mn-lt"/>
                <a:ea typeface="+mn-ea"/>
                <a:cs typeface="+mn-cs"/>
              </a:rPr>
              <a:t>vous</a:t>
            </a:r>
            <a:r>
              <a:rPr lang="en-GB" sz="1200" kern="1200" dirty="0" smtClean="0">
                <a:solidFill>
                  <a:schemeClr val="tx1"/>
                </a:solidFill>
                <a:latin typeface="+mn-lt"/>
                <a:ea typeface="+mn-ea"/>
                <a:cs typeface="+mn-cs"/>
              </a:rPr>
              <a:t> aider à </a:t>
            </a:r>
            <a:r>
              <a:rPr lang="en-GB" sz="1200" kern="1200" dirty="0" err="1" smtClean="0">
                <a:solidFill>
                  <a:schemeClr val="tx1"/>
                </a:solidFill>
                <a:latin typeface="+mn-lt"/>
                <a:ea typeface="+mn-ea"/>
                <a:cs typeface="+mn-cs"/>
              </a:rPr>
              <a:t>réduire</a:t>
            </a:r>
            <a:r>
              <a:rPr lang="en-GB" sz="1200" kern="1200" dirty="0" smtClean="0">
                <a:solidFill>
                  <a:schemeClr val="tx1"/>
                </a:solidFill>
                <a:latin typeface="+mn-lt"/>
                <a:ea typeface="+mn-ea"/>
                <a:cs typeface="+mn-cs"/>
              </a:rPr>
              <a:t> </a:t>
            </a:r>
            <a:r>
              <a:rPr lang="en-GB" sz="1200" kern="1200" dirty="0" err="1" smtClean="0">
                <a:solidFill>
                  <a:schemeClr val="tx1"/>
                </a:solidFill>
                <a:latin typeface="+mn-lt"/>
                <a:ea typeface="+mn-ea"/>
                <a:cs typeface="+mn-cs"/>
              </a:rPr>
              <a:t>leur</a:t>
            </a:r>
            <a:r>
              <a:rPr lang="en-GB" sz="1200" kern="1200" dirty="0" smtClean="0">
                <a:solidFill>
                  <a:schemeClr val="tx1"/>
                </a:solidFill>
                <a:latin typeface="+mn-lt"/>
                <a:ea typeface="+mn-ea"/>
                <a:cs typeface="+mn-cs"/>
              </a:rPr>
              <a:t> </a:t>
            </a:r>
            <a:r>
              <a:rPr lang="en-GB" sz="1200" kern="1200" dirty="0" err="1" smtClean="0">
                <a:solidFill>
                  <a:schemeClr val="tx1"/>
                </a:solidFill>
                <a:latin typeface="+mn-lt"/>
                <a:ea typeface="+mn-ea"/>
                <a:cs typeface="+mn-cs"/>
              </a:rPr>
              <a:t>nombre</a:t>
            </a:r>
            <a:r>
              <a:rPr lang="en-GB" sz="1200" kern="1200" dirty="0" smtClean="0">
                <a:solidFill>
                  <a:schemeClr val="tx1"/>
                </a:solidFill>
                <a:latin typeface="+mn-lt"/>
                <a:ea typeface="+mn-ea"/>
                <a:cs typeface="+mn-cs"/>
              </a:rPr>
              <a:t> : </a:t>
            </a:r>
            <a:endParaRPr lang="nl-BE" sz="1200" kern="1200" dirty="0" smtClean="0">
              <a:solidFill>
                <a:schemeClr val="tx1"/>
              </a:solidFill>
              <a:latin typeface="+mn-lt"/>
              <a:ea typeface="+mn-ea"/>
              <a:cs typeface="+mn-cs"/>
            </a:endParaRPr>
          </a:p>
          <a:p>
            <a:pPr lvl="1">
              <a:lnSpc>
                <a:spcPct val="150000"/>
              </a:lnSpc>
              <a:buFont typeface="Arial" pitchFamily="34" charset="0"/>
              <a:buChar char="•"/>
              <a:defRPr/>
            </a:pPr>
            <a:r>
              <a:rPr lang="en-GB" sz="1200" dirty="0" err="1" smtClean="0">
                <a:effectLst>
                  <a:outerShdw blurRad="38100" dist="38100" dir="2700000" algn="tl">
                    <a:srgbClr xmlns:mc="http://schemas.openxmlformats.org/markup-compatibility/2006" xmlns:a14="http://schemas.microsoft.com/office/drawing/2010/main" val="000000" mc:Ignorable="">
                      <a:alpha val="43137"/>
                    </a:srgbClr>
                  </a:outerShdw>
                </a:effectLst>
                <a:latin typeface="Segoe Print" pitchFamily="2" charset="0"/>
                <a:cs typeface="Andalus" pitchFamily="18" charset="-78"/>
              </a:rPr>
              <a:t>Inscrivez-vous</a:t>
            </a:r>
            <a:r>
              <a:rPr lang="en-GB" sz="1200" baseline="0" dirty="0" smtClean="0">
                <a:effectLst>
                  <a:outerShdw blurRad="38100" dist="38100" dir="2700000" algn="tl">
                    <a:srgbClr xmlns:mc="http://schemas.openxmlformats.org/markup-compatibility/2006" xmlns:a14="http://schemas.microsoft.com/office/drawing/2010/main" val="000000" mc:Ignorable="">
                      <a:alpha val="43137"/>
                    </a:srgbClr>
                  </a:outerShdw>
                </a:effectLst>
                <a:latin typeface="Segoe Print" pitchFamily="2" charset="0"/>
                <a:cs typeface="Andalus" pitchFamily="18" charset="-78"/>
              </a:rPr>
              <a:t> </a:t>
            </a:r>
            <a:r>
              <a:rPr lang="en-GB" sz="1200" baseline="0" dirty="0" err="1" smtClean="0">
                <a:effectLst>
                  <a:outerShdw blurRad="38100" dist="38100" dir="2700000" algn="tl">
                    <a:srgbClr xmlns:mc="http://schemas.openxmlformats.org/markup-compatibility/2006" xmlns:a14="http://schemas.microsoft.com/office/drawing/2010/main" val="000000" mc:Ignorable="">
                      <a:alpha val="43137"/>
                    </a:srgbClr>
                  </a:outerShdw>
                </a:effectLst>
                <a:latin typeface="Segoe Print" pitchFamily="2" charset="0"/>
                <a:cs typeface="Andalus" pitchFamily="18" charset="-78"/>
              </a:rPr>
              <a:t>sur</a:t>
            </a:r>
            <a:r>
              <a:rPr lang="en-GB" sz="1200" baseline="0" dirty="0" smtClean="0">
                <a:effectLst>
                  <a:outerShdw blurRad="38100" dist="38100" dir="2700000" algn="tl">
                    <a:srgbClr xmlns:mc="http://schemas.openxmlformats.org/markup-compatibility/2006" xmlns:a14="http://schemas.microsoft.com/office/drawing/2010/main" val="000000" mc:Ignorable="">
                      <a:alpha val="43137"/>
                    </a:srgbClr>
                  </a:outerShdw>
                </a:effectLst>
                <a:latin typeface="Segoe Print" pitchFamily="2" charset="0"/>
                <a:cs typeface="Andalus" pitchFamily="18" charset="-78"/>
              </a:rPr>
              <a:t> un bon service </a:t>
            </a:r>
            <a:r>
              <a:rPr lang="en-GB" sz="1200" baseline="0" dirty="0" err="1" smtClean="0">
                <a:effectLst>
                  <a:outerShdw blurRad="38100" dist="38100" dir="2700000" algn="tl">
                    <a:srgbClr xmlns:mc="http://schemas.openxmlformats.org/markup-compatibility/2006" xmlns:a14="http://schemas.microsoft.com/office/drawing/2010/main" val="000000" mc:Ignorable="">
                      <a:alpha val="43137"/>
                    </a:srgbClr>
                  </a:outerShdw>
                </a:effectLst>
                <a:latin typeface="Segoe Print" pitchFamily="2" charset="0"/>
                <a:cs typeface="Andalus" pitchFamily="18" charset="-78"/>
              </a:rPr>
              <a:t>d’email</a:t>
            </a:r>
            <a:r>
              <a:rPr lang="en-GB" sz="1200" baseline="0" dirty="0" smtClean="0">
                <a:effectLst>
                  <a:outerShdw blurRad="38100" dist="38100" dir="2700000" algn="tl">
                    <a:srgbClr xmlns:mc="http://schemas.openxmlformats.org/markup-compatibility/2006" xmlns:a14="http://schemas.microsoft.com/office/drawing/2010/main" val="000000" mc:Ignorable="">
                      <a:alpha val="43137"/>
                    </a:srgbClr>
                  </a:outerShdw>
                </a:effectLst>
                <a:latin typeface="Segoe Print" pitchFamily="2" charset="0"/>
                <a:cs typeface="Andalus" pitchFamily="18" charset="-78"/>
              </a:rPr>
              <a:t> avec anti-spam </a:t>
            </a:r>
            <a:r>
              <a:rPr lang="en-GB" sz="1200" baseline="0" dirty="0" err="1" smtClean="0">
                <a:effectLst>
                  <a:outerShdw blurRad="38100" dist="38100" dir="2700000" algn="tl">
                    <a:srgbClr xmlns:mc="http://schemas.openxmlformats.org/markup-compatibility/2006" xmlns:a14="http://schemas.microsoft.com/office/drawing/2010/main" val="000000" mc:Ignorable="">
                      <a:alpha val="43137"/>
                    </a:srgbClr>
                  </a:outerShdw>
                </a:effectLst>
                <a:latin typeface="Segoe Print" pitchFamily="2" charset="0"/>
                <a:cs typeface="Andalus" pitchFamily="18" charset="-78"/>
              </a:rPr>
              <a:t>intégré</a:t>
            </a:r>
            <a:r>
              <a:rPr lang="en-GB" sz="1200" noProof="0" dirty="0" smtClean="0">
                <a:effectLst>
                  <a:outerShdw blurRad="38100" dist="38100" dir="2700000" algn="tl">
                    <a:srgbClr xmlns:mc="http://schemas.openxmlformats.org/markup-compatibility/2006" xmlns:a14="http://schemas.microsoft.com/office/drawing/2010/main" val="000000" mc:Ignorable="">
                      <a:alpha val="43137"/>
                    </a:srgbClr>
                  </a:outerShdw>
                </a:effectLst>
                <a:latin typeface="Segoe Print" pitchFamily="2" charset="0"/>
                <a:cs typeface="Andalus" pitchFamily="18" charset="-78"/>
              </a:rPr>
              <a:t>, </a:t>
            </a:r>
            <a:r>
              <a:rPr lang="en-GB" sz="1200" noProof="0" dirty="0" err="1" smtClean="0">
                <a:effectLst>
                  <a:outerShdw blurRad="38100" dist="38100" dir="2700000" algn="tl">
                    <a:srgbClr xmlns:mc="http://schemas.openxmlformats.org/markup-compatibility/2006" xmlns:a14="http://schemas.microsoft.com/office/drawing/2010/main" val="000000" mc:Ignorable="">
                      <a:alpha val="43137"/>
                    </a:srgbClr>
                  </a:outerShdw>
                </a:effectLst>
                <a:latin typeface="Segoe Print" pitchFamily="2" charset="0"/>
                <a:cs typeface="Andalus" pitchFamily="18" charset="-78"/>
              </a:rPr>
              <a:t>comme</a:t>
            </a:r>
            <a:r>
              <a:rPr lang="en-GB" sz="1200" noProof="0" dirty="0" smtClean="0">
                <a:effectLst>
                  <a:outerShdw blurRad="38100" dist="38100" dir="2700000" algn="tl">
                    <a:srgbClr xmlns:mc="http://schemas.openxmlformats.org/markup-compatibility/2006" xmlns:a14="http://schemas.microsoft.com/office/drawing/2010/main" val="000000" mc:Ignorable="">
                      <a:alpha val="43137"/>
                    </a:srgbClr>
                  </a:outerShdw>
                </a:effectLst>
                <a:latin typeface="Segoe Print" pitchFamily="2" charset="0"/>
                <a:cs typeface="Andalus" pitchFamily="18" charset="-78"/>
              </a:rPr>
              <a:t> Windows Live Hotmail.</a:t>
            </a:r>
          </a:p>
          <a:p>
            <a:pPr lvl="1">
              <a:lnSpc>
                <a:spcPct val="150000"/>
              </a:lnSpc>
              <a:buFont typeface="Arial" pitchFamily="34" charset="0"/>
              <a:buChar char="•"/>
              <a:defRPr/>
            </a:pPr>
            <a:r>
              <a:rPr lang="en-GB" sz="1200" noProof="0" dirty="0" err="1" smtClean="0">
                <a:effectLst>
                  <a:outerShdw blurRad="38100" dist="38100" dir="2700000" algn="tl">
                    <a:srgbClr xmlns:mc="http://schemas.openxmlformats.org/markup-compatibility/2006" xmlns:a14="http://schemas.microsoft.com/office/drawing/2010/main" val="000000" mc:Ignorable="">
                      <a:alpha val="43137"/>
                    </a:srgbClr>
                  </a:outerShdw>
                </a:effectLst>
                <a:latin typeface="Segoe Print" pitchFamily="2" charset="0"/>
                <a:cs typeface="Andalus" pitchFamily="18" charset="-78"/>
              </a:rPr>
              <a:t>Bloquez</a:t>
            </a:r>
            <a:r>
              <a:rPr lang="en-GB" sz="1200" baseline="0" noProof="0" dirty="0" smtClean="0">
                <a:effectLst>
                  <a:outerShdw blurRad="38100" dist="38100" dir="2700000" algn="tl">
                    <a:srgbClr xmlns:mc="http://schemas.openxmlformats.org/markup-compatibility/2006" xmlns:a14="http://schemas.microsoft.com/office/drawing/2010/main" val="000000" mc:Ignorable="">
                      <a:alpha val="43137"/>
                    </a:srgbClr>
                  </a:outerShdw>
                </a:effectLst>
                <a:latin typeface="Segoe Print" pitchFamily="2" charset="0"/>
                <a:cs typeface="Andalus" pitchFamily="18" charset="-78"/>
              </a:rPr>
              <a:t> les </a:t>
            </a:r>
            <a:r>
              <a:rPr lang="en-GB" sz="1200" baseline="0" noProof="0" dirty="0" err="1" smtClean="0">
                <a:effectLst>
                  <a:outerShdw blurRad="38100" dist="38100" dir="2700000" algn="tl">
                    <a:srgbClr xmlns:mc="http://schemas.openxmlformats.org/markup-compatibility/2006" xmlns:a14="http://schemas.microsoft.com/office/drawing/2010/main" val="000000" mc:Ignorable="">
                      <a:alpha val="43137"/>
                    </a:srgbClr>
                  </a:outerShdw>
                </a:effectLst>
                <a:latin typeface="Segoe Print" pitchFamily="2" charset="0"/>
                <a:cs typeface="Andalus" pitchFamily="18" charset="-78"/>
              </a:rPr>
              <a:t>expéditeurs</a:t>
            </a:r>
            <a:r>
              <a:rPr lang="en-GB" sz="1200" baseline="0" noProof="0" dirty="0" smtClean="0">
                <a:effectLst>
                  <a:outerShdw blurRad="38100" dist="38100" dir="2700000" algn="tl">
                    <a:srgbClr xmlns:mc="http://schemas.openxmlformats.org/markup-compatibility/2006" xmlns:a14="http://schemas.microsoft.com/office/drawing/2010/main" val="000000" mc:Ignorable="">
                      <a:alpha val="43137"/>
                    </a:srgbClr>
                  </a:outerShdw>
                </a:effectLst>
                <a:latin typeface="Segoe Print" pitchFamily="2" charset="0"/>
                <a:cs typeface="Andalus" pitchFamily="18" charset="-78"/>
              </a:rPr>
              <a:t> de spam</a:t>
            </a:r>
            <a:r>
              <a:rPr lang="en-GB" sz="1200" noProof="0" dirty="0" smtClean="0">
                <a:effectLst>
                  <a:outerShdw blurRad="38100" dist="38100" dir="2700000" algn="tl">
                    <a:srgbClr xmlns:mc="http://schemas.openxmlformats.org/markup-compatibility/2006" xmlns:a14="http://schemas.microsoft.com/office/drawing/2010/main" val="000000" mc:Ignorable="">
                      <a:alpha val="43137"/>
                    </a:srgbClr>
                  </a:outerShdw>
                </a:effectLst>
                <a:latin typeface="Segoe Print" pitchFamily="2" charset="0"/>
                <a:cs typeface="Andalus" pitchFamily="18" charset="-78"/>
              </a:rPr>
              <a:t>.</a:t>
            </a:r>
          </a:p>
          <a:p>
            <a:pPr lvl="1">
              <a:lnSpc>
                <a:spcPct val="150000"/>
              </a:lnSpc>
              <a:buFont typeface="Arial" pitchFamily="34" charset="0"/>
              <a:buChar char="•"/>
              <a:defRPr/>
            </a:pPr>
            <a:r>
              <a:rPr lang="en-GB" sz="1200" noProof="0" dirty="0" smtClean="0">
                <a:effectLst>
                  <a:outerShdw blurRad="38100" dist="38100" dir="2700000" algn="tl">
                    <a:srgbClr xmlns:mc="http://schemas.openxmlformats.org/markup-compatibility/2006" xmlns:a14="http://schemas.microsoft.com/office/drawing/2010/main" val="000000" mc:Ignorable="">
                      <a:alpha val="43137"/>
                    </a:srgbClr>
                  </a:outerShdw>
                </a:effectLst>
                <a:latin typeface="Segoe Print" pitchFamily="2" charset="0"/>
                <a:cs typeface="Andalus" pitchFamily="18" charset="-78"/>
              </a:rPr>
              <a:t>Ne </a:t>
            </a:r>
            <a:r>
              <a:rPr lang="en-GB" sz="1200" noProof="0" dirty="0" err="1" smtClean="0">
                <a:effectLst>
                  <a:outerShdw blurRad="38100" dist="38100" dir="2700000" algn="tl">
                    <a:srgbClr xmlns:mc="http://schemas.openxmlformats.org/markup-compatibility/2006" xmlns:a14="http://schemas.microsoft.com/office/drawing/2010/main" val="000000" mc:Ignorable="">
                      <a:alpha val="43137"/>
                    </a:srgbClr>
                  </a:outerShdw>
                </a:effectLst>
                <a:latin typeface="Segoe Print" pitchFamily="2" charset="0"/>
                <a:cs typeface="Andalus" pitchFamily="18" charset="-78"/>
              </a:rPr>
              <a:t>souscrivez</a:t>
            </a:r>
            <a:r>
              <a:rPr lang="en-GB" sz="1200" baseline="0" noProof="0" dirty="0" smtClean="0">
                <a:effectLst>
                  <a:outerShdw blurRad="38100" dist="38100" dir="2700000" algn="tl">
                    <a:srgbClr xmlns:mc="http://schemas.openxmlformats.org/markup-compatibility/2006" xmlns:a14="http://schemas.microsoft.com/office/drawing/2010/main" val="000000" mc:Ignorable="">
                      <a:alpha val="43137"/>
                    </a:srgbClr>
                  </a:outerShdw>
                </a:effectLst>
                <a:latin typeface="Segoe Print" pitchFamily="2" charset="0"/>
                <a:cs typeface="Andalus" pitchFamily="18" charset="-78"/>
              </a:rPr>
              <a:t> pas trop </a:t>
            </a:r>
            <a:r>
              <a:rPr lang="en-GB" sz="1200" baseline="0" noProof="0" dirty="0" err="1" smtClean="0">
                <a:effectLst>
                  <a:outerShdw blurRad="38100" dist="38100" dir="2700000" algn="tl">
                    <a:srgbClr xmlns:mc="http://schemas.openxmlformats.org/markup-compatibility/2006" xmlns:a14="http://schemas.microsoft.com/office/drawing/2010/main" val="000000" mc:Ignorable="">
                      <a:alpha val="43137"/>
                    </a:srgbClr>
                  </a:outerShdw>
                </a:effectLst>
                <a:latin typeface="Segoe Print" pitchFamily="2" charset="0"/>
                <a:cs typeface="Andalus" pitchFamily="18" charset="-78"/>
              </a:rPr>
              <a:t>souvent</a:t>
            </a:r>
            <a:r>
              <a:rPr lang="en-GB" sz="1200" baseline="0" noProof="0" dirty="0" smtClean="0">
                <a:effectLst>
                  <a:outerShdw blurRad="38100" dist="38100" dir="2700000" algn="tl">
                    <a:srgbClr xmlns:mc="http://schemas.openxmlformats.org/markup-compatibility/2006" xmlns:a14="http://schemas.microsoft.com/office/drawing/2010/main" val="000000" mc:Ignorable="">
                      <a:alpha val="43137"/>
                    </a:srgbClr>
                  </a:outerShdw>
                </a:effectLst>
                <a:latin typeface="Segoe Print" pitchFamily="2" charset="0"/>
                <a:cs typeface="Andalus" pitchFamily="18" charset="-78"/>
              </a:rPr>
              <a:t> à des mailing list </a:t>
            </a:r>
            <a:r>
              <a:rPr lang="en-GB" sz="1200" baseline="0" noProof="0" dirty="0" err="1" smtClean="0">
                <a:effectLst>
                  <a:outerShdw blurRad="38100" dist="38100" dir="2700000" algn="tl">
                    <a:srgbClr xmlns:mc="http://schemas.openxmlformats.org/markup-compatibility/2006" xmlns:a14="http://schemas.microsoft.com/office/drawing/2010/main" val="000000" mc:Ignorable="">
                      <a:alpha val="43137"/>
                    </a:srgbClr>
                  </a:outerShdw>
                </a:effectLst>
                <a:latin typeface="Segoe Print" pitchFamily="2" charset="0"/>
                <a:cs typeface="Andalus" pitchFamily="18" charset="-78"/>
              </a:rPr>
              <a:t>ou</a:t>
            </a:r>
            <a:r>
              <a:rPr lang="en-GB" sz="1200" baseline="0" noProof="0" dirty="0" smtClean="0">
                <a:effectLst>
                  <a:outerShdw blurRad="38100" dist="38100" dir="2700000" algn="tl">
                    <a:srgbClr xmlns:mc="http://schemas.openxmlformats.org/markup-compatibility/2006" xmlns:a14="http://schemas.microsoft.com/office/drawing/2010/main" val="000000" mc:Ignorable="">
                      <a:alpha val="43137"/>
                    </a:srgbClr>
                  </a:outerShdw>
                </a:effectLst>
                <a:latin typeface="Segoe Print" pitchFamily="2" charset="0"/>
                <a:cs typeface="Andalus" pitchFamily="18" charset="-78"/>
              </a:rPr>
              <a:t> des newsletters. </a:t>
            </a:r>
          </a:p>
          <a:p>
            <a:pPr lvl="1">
              <a:lnSpc>
                <a:spcPct val="150000"/>
              </a:lnSpc>
              <a:buFont typeface="Arial" pitchFamily="34" charset="0"/>
              <a:buChar char="•"/>
              <a:defRPr/>
            </a:pPr>
            <a:r>
              <a:rPr lang="en-GB" sz="1200" kern="1200" dirty="0" smtClean="0">
                <a:solidFill>
                  <a:schemeClr val="tx1"/>
                </a:solidFill>
                <a:latin typeface="+mn-lt"/>
                <a:ea typeface="+mn-ea"/>
                <a:cs typeface="+mn-cs"/>
              </a:rPr>
              <a:t>Ne </a:t>
            </a:r>
            <a:r>
              <a:rPr lang="en-GB" sz="1200" kern="1200" dirty="0" err="1" smtClean="0">
                <a:solidFill>
                  <a:schemeClr val="tx1"/>
                </a:solidFill>
                <a:latin typeface="+mn-lt"/>
                <a:ea typeface="+mn-ea"/>
                <a:cs typeface="+mn-cs"/>
              </a:rPr>
              <a:t>répondez</a:t>
            </a:r>
            <a:r>
              <a:rPr lang="en-GB" sz="1200" kern="1200" dirty="0" smtClean="0">
                <a:solidFill>
                  <a:schemeClr val="tx1"/>
                </a:solidFill>
                <a:latin typeface="+mn-lt"/>
                <a:ea typeface="+mn-ea"/>
                <a:cs typeface="+mn-cs"/>
              </a:rPr>
              <a:t> </a:t>
            </a:r>
            <a:r>
              <a:rPr lang="en-GB" sz="1200" kern="1200" dirty="0" err="1" smtClean="0">
                <a:solidFill>
                  <a:schemeClr val="tx1"/>
                </a:solidFill>
                <a:latin typeface="+mn-lt"/>
                <a:ea typeface="+mn-ea"/>
                <a:cs typeface="+mn-cs"/>
              </a:rPr>
              <a:t>jamais</a:t>
            </a:r>
            <a:r>
              <a:rPr lang="en-GB" sz="1200" kern="1200" dirty="0" smtClean="0">
                <a:solidFill>
                  <a:schemeClr val="tx1"/>
                </a:solidFill>
                <a:latin typeface="+mn-lt"/>
                <a:ea typeface="+mn-ea"/>
                <a:cs typeface="+mn-cs"/>
              </a:rPr>
              <a:t> à du </a:t>
            </a:r>
            <a:r>
              <a:rPr lang="en-GB" sz="1200" kern="1200" dirty="0" err="1" smtClean="0">
                <a:solidFill>
                  <a:schemeClr val="tx1"/>
                </a:solidFill>
                <a:latin typeface="+mn-lt"/>
                <a:ea typeface="+mn-ea"/>
                <a:cs typeface="+mn-cs"/>
              </a:rPr>
              <a:t>courriel</a:t>
            </a:r>
            <a:r>
              <a:rPr lang="en-GB" sz="1200" kern="1200" dirty="0" smtClean="0">
                <a:solidFill>
                  <a:schemeClr val="tx1"/>
                </a:solidFill>
                <a:latin typeface="+mn-lt"/>
                <a:ea typeface="+mn-ea"/>
                <a:cs typeface="+mn-cs"/>
              </a:rPr>
              <a:t> non </a:t>
            </a:r>
            <a:r>
              <a:rPr lang="en-GB" sz="1200" kern="1200" dirty="0" err="1" smtClean="0">
                <a:solidFill>
                  <a:schemeClr val="tx1"/>
                </a:solidFill>
                <a:latin typeface="+mn-lt"/>
                <a:ea typeface="+mn-ea"/>
                <a:cs typeface="+mn-cs"/>
              </a:rPr>
              <a:t>sollicité</a:t>
            </a:r>
            <a:r>
              <a:rPr lang="en-GB" sz="1200" kern="1200" dirty="0" smtClean="0">
                <a:solidFill>
                  <a:schemeClr val="tx1"/>
                </a:solidFill>
                <a:latin typeface="+mn-lt"/>
                <a:ea typeface="+mn-ea"/>
                <a:cs typeface="+mn-cs"/>
              </a:rPr>
              <a:t>. Si</a:t>
            </a:r>
            <a:r>
              <a:rPr lang="en-GB" sz="1200" kern="1200" baseline="0" dirty="0" smtClean="0">
                <a:solidFill>
                  <a:schemeClr val="tx1"/>
                </a:solidFill>
                <a:latin typeface="+mn-lt"/>
                <a:ea typeface="+mn-ea"/>
                <a:cs typeface="+mn-cs"/>
              </a:rPr>
              <a:t> </a:t>
            </a:r>
            <a:r>
              <a:rPr lang="en-GB" sz="1200" kern="1200" baseline="0" dirty="0" err="1" smtClean="0">
                <a:solidFill>
                  <a:schemeClr val="tx1"/>
                </a:solidFill>
                <a:latin typeface="+mn-lt"/>
                <a:ea typeface="+mn-ea"/>
                <a:cs typeface="+mn-cs"/>
              </a:rPr>
              <a:t>vous</a:t>
            </a:r>
            <a:r>
              <a:rPr lang="en-GB" sz="1200" kern="1200" baseline="0" dirty="0" smtClean="0">
                <a:solidFill>
                  <a:schemeClr val="tx1"/>
                </a:solidFill>
                <a:latin typeface="+mn-lt"/>
                <a:ea typeface="+mn-ea"/>
                <a:cs typeface="+mn-cs"/>
              </a:rPr>
              <a:t> </a:t>
            </a:r>
            <a:r>
              <a:rPr lang="en-GB" sz="1200" kern="1200" baseline="0" dirty="0" err="1" smtClean="0">
                <a:solidFill>
                  <a:schemeClr val="tx1"/>
                </a:solidFill>
                <a:latin typeface="+mn-lt"/>
                <a:ea typeface="+mn-ea"/>
                <a:cs typeface="+mn-cs"/>
              </a:rPr>
              <a:t>répondez</a:t>
            </a:r>
            <a:r>
              <a:rPr lang="en-GB" sz="1200" kern="1200" baseline="0" dirty="0" smtClean="0">
                <a:solidFill>
                  <a:schemeClr val="tx1"/>
                </a:solidFill>
                <a:latin typeface="+mn-lt"/>
                <a:ea typeface="+mn-ea"/>
                <a:cs typeface="+mn-cs"/>
              </a:rPr>
              <a:t>, </a:t>
            </a:r>
            <a:r>
              <a:rPr lang="en-GB" sz="1200" kern="1200" baseline="0" dirty="0" err="1" smtClean="0">
                <a:solidFill>
                  <a:schemeClr val="tx1"/>
                </a:solidFill>
                <a:latin typeface="+mn-lt"/>
                <a:ea typeface="+mn-ea"/>
                <a:cs typeface="+mn-cs"/>
              </a:rPr>
              <a:t>vos</a:t>
            </a:r>
            <a:r>
              <a:rPr lang="en-GB" sz="1200" kern="1200" baseline="0" dirty="0" smtClean="0">
                <a:solidFill>
                  <a:schemeClr val="tx1"/>
                </a:solidFill>
                <a:latin typeface="+mn-lt"/>
                <a:ea typeface="+mn-ea"/>
                <a:cs typeface="+mn-cs"/>
              </a:rPr>
              <a:t> </a:t>
            </a:r>
            <a:r>
              <a:rPr lang="en-GB" sz="1200" kern="1200" baseline="0" dirty="0" err="1" smtClean="0">
                <a:solidFill>
                  <a:schemeClr val="tx1"/>
                </a:solidFill>
                <a:latin typeface="+mn-lt"/>
                <a:ea typeface="+mn-ea"/>
                <a:cs typeface="+mn-cs"/>
              </a:rPr>
              <a:t>correspondants</a:t>
            </a:r>
            <a:r>
              <a:rPr lang="en-GB" sz="1200" kern="1200" baseline="0" dirty="0" smtClean="0">
                <a:solidFill>
                  <a:schemeClr val="tx1"/>
                </a:solidFill>
                <a:latin typeface="+mn-lt"/>
                <a:ea typeface="+mn-ea"/>
                <a:cs typeface="+mn-cs"/>
              </a:rPr>
              <a:t> </a:t>
            </a:r>
            <a:r>
              <a:rPr lang="en-GB" sz="1200" kern="1200" baseline="0" dirty="0" err="1" smtClean="0">
                <a:solidFill>
                  <a:schemeClr val="tx1"/>
                </a:solidFill>
                <a:latin typeface="+mn-lt"/>
                <a:ea typeface="+mn-ea"/>
                <a:cs typeface="+mn-cs"/>
              </a:rPr>
              <a:t>sauront</a:t>
            </a:r>
            <a:r>
              <a:rPr lang="en-GB" sz="1200" kern="1200" baseline="0" dirty="0" smtClean="0">
                <a:solidFill>
                  <a:schemeClr val="tx1"/>
                </a:solidFill>
                <a:latin typeface="+mn-lt"/>
                <a:ea typeface="+mn-ea"/>
                <a:cs typeface="+mn-cs"/>
              </a:rPr>
              <a:t> </a:t>
            </a:r>
            <a:r>
              <a:rPr lang="en-GB" sz="1200" kern="1200" baseline="0" dirty="0" err="1" smtClean="0">
                <a:solidFill>
                  <a:schemeClr val="tx1"/>
                </a:solidFill>
                <a:latin typeface="+mn-lt"/>
                <a:ea typeface="+mn-ea"/>
                <a:cs typeface="+mn-cs"/>
              </a:rPr>
              <a:t>que</a:t>
            </a:r>
            <a:r>
              <a:rPr lang="en-GB" sz="1200" kern="1200" baseline="0" dirty="0" smtClean="0">
                <a:solidFill>
                  <a:schemeClr val="tx1"/>
                </a:solidFill>
                <a:latin typeface="+mn-lt"/>
                <a:ea typeface="+mn-ea"/>
                <a:cs typeface="+mn-cs"/>
              </a:rPr>
              <a:t> </a:t>
            </a:r>
            <a:r>
              <a:rPr lang="en-GB" sz="1200" kern="1200" baseline="0" dirty="0" err="1" smtClean="0">
                <a:solidFill>
                  <a:schemeClr val="tx1"/>
                </a:solidFill>
                <a:latin typeface="+mn-lt"/>
                <a:ea typeface="+mn-ea"/>
                <a:cs typeface="+mn-cs"/>
              </a:rPr>
              <a:t>vous</a:t>
            </a:r>
            <a:r>
              <a:rPr lang="en-GB" sz="1200" kern="1200" baseline="0" dirty="0" smtClean="0">
                <a:solidFill>
                  <a:schemeClr val="tx1"/>
                </a:solidFill>
                <a:latin typeface="+mn-lt"/>
                <a:ea typeface="+mn-ea"/>
                <a:cs typeface="+mn-cs"/>
              </a:rPr>
              <a:t> </a:t>
            </a:r>
            <a:r>
              <a:rPr lang="en-GB" sz="1200" kern="1200" baseline="0" dirty="0" err="1" smtClean="0">
                <a:solidFill>
                  <a:schemeClr val="tx1"/>
                </a:solidFill>
                <a:latin typeface="+mn-lt"/>
                <a:ea typeface="+mn-ea"/>
                <a:cs typeface="+mn-cs"/>
              </a:rPr>
              <a:t>lisez</a:t>
            </a:r>
            <a:r>
              <a:rPr lang="en-GB" sz="1200" kern="1200" baseline="0" dirty="0" smtClean="0">
                <a:solidFill>
                  <a:schemeClr val="tx1"/>
                </a:solidFill>
                <a:latin typeface="+mn-lt"/>
                <a:ea typeface="+mn-ea"/>
                <a:cs typeface="+mn-cs"/>
              </a:rPr>
              <a:t> </a:t>
            </a:r>
            <a:r>
              <a:rPr lang="en-GB" sz="1200" kern="1200" baseline="0" dirty="0" err="1" smtClean="0">
                <a:solidFill>
                  <a:schemeClr val="tx1"/>
                </a:solidFill>
                <a:latin typeface="+mn-lt"/>
                <a:ea typeface="+mn-ea"/>
                <a:cs typeface="+mn-cs"/>
              </a:rPr>
              <a:t>leurs</a:t>
            </a:r>
            <a:r>
              <a:rPr lang="en-GB" sz="1200" kern="1200" baseline="0" dirty="0" smtClean="0">
                <a:solidFill>
                  <a:schemeClr val="tx1"/>
                </a:solidFill>
                <a:latin typeface="+mn-lt"/>
                <a:ea typeface="+mn-ea"/>
                <a:cs typeface="+mn-cs"/>
              </a:rPr>
              <a:t> emails et </a:t>
            </a:r>
            <a:r>
              <a:rPr lang="en-GB" sz="1200" kern="1200" baseline="0" dirty="0" err="1" smtClean="0">
                <a:solidFill>
                  <a:schemeClr val="tx1"/>
                </a:solidFill>
                <a:latin typeface="+mn-lt"/>
                <a:ea typeface="+mn-ea"/>
                <a:cs typeface="+mn-cs"/>
              </a:rPr>
              <a:t>continueront</a:t>
            </a:r>
            <a:r>
              <a:rPr lang="en-GB" sz="1200" kern="1200" baseline="0" dirty="0" smtClean="0">
                <a:solidFill>
                  <a:schemeClr val="tx1"/>
                </a:solidFill>
                <a:latin typeface="+mn-lt"/>
                <a:ea typeface="+mn-ea"/>
                <a:cs typeface="+mn-cs"/>
              </a:rPr>
              <a:t> à en </a:t>
            </a:r>
            <a:r>
              <a:rPr lang="en-GB" sz="1200" kern="1200" baseline="0" dirty="0" err="1" smtClean="0">
                <a:solidFill>
                  <a:schemeClr val="tx1"/>
                </a:solidFill>
                <a:latin typeface="+mn-lt"/>
                <a:ea typeface="+mn-ea"/>
                <a:cs typeface="+mn-cs"/>
              </a:rPr>
              <a:t>envoyer</a:t>
            </a:r>
            <a:r>
              <a:rPr lang="en-GB" sz="1200" kern="1200" dirty="0" smtClean="0">
                <a:solidFill>
                  <a:schemeClr val="tx1"/>
                </a:solidFill>
                <a:latin typeface="+mn-lt"/>
                <a:ea typeface="+mn-ea"/>
                <a:cs typeface="+mn-cs"/>
              </a:rPr>
              <a:t>. </a:t>
            </a:r>
            <a:endParaRPr lang="nl-BE" sz="1200" kern="1200" dirty="0" smtClean="0">
              <a:solidFill>
                <a:schemeClr val="tx1"/>
              </a:solidFill>
              <a:latin typeface="+mn-lt"/>
              <a:ea typeface="+mn-ea"/>
              <a:cs typeface="+mn-cs"/>
            </a:endParaRPr>
          </a:p>
          <a:p>
            <a:pPr lvl="1">
              <a:lnSpc>
                <a:spcPct val="150000"/>
              </a:lnSpc>
              <a:buFont typeface="Arial" pitchFamily="34" charset="0"/>
              <a:buChar char="•"/>
              <a:defRPr/>
            </a:pPr>
            <a:r>
              <a:rPr lang="fr-BE" sz="1200" kern="1200" dirty="0" smtClean="0">
                <a:solidFill>
                  <a:schemeClr val="tx1"/>
                </a:solidFill>
                <a:latin typeface="+mn-lt"/>
                <a:ea typeface="+mn-ea"/>
                <a:cs typeface="+mn-cs"/>
              </a:rPr>
              <a:t>Créez plusieurs adresses emails, l’une</a:t>
            </a:r>
            <a:r>
              <a:rPr lang="fr-BE" sz="1200" kern="1200" baseline="0" dirty="0" smtClean="0">
                <a:solidFill>
                  <a:schemeClr val="tx1"/>
                </a:solidFill>
                <a:latin typeface="+mn-lt"/>
                <a:ea typeface="+mn-ea"/>
                <a:cs typeface="+mn-cs"/>
              </a:rPr>
              <a:t> pour l’école et l’autre pour le fun. </a:t>
            </a:r>
          </a:p>
          <a:p>
            <a:pPr lvl="1">
              <a:lnSpc>
                <a:spcPct val="150000"/>
              </a:lnSpc>
              <a:buFont typeface="Arial" pitchFamily="34" charset="0"/>
              <a:buChar char="•"/>
              <a:defRPr/>
            </a:pPr>
            <a:endParaRPr lang="nl-BE" sz="1200" kern="1200" dirty="0" smtClean="0">
              <a:solidFill>
                <a:schemeClr val="tx1"/>
              </a:solidFill>
              <a:latin typeface="+mn-lt"/>
              <a:ea typeface="+mn-ea"/>
              <a:cs typeface="+mn-cs"/>
            </a:endParaRPr>
          </a:p>
          <a:p>
            <a:r>
              <a:rPr lang="en-GB" sz="1200" kern="1200" dirty="0" err="1" smtClean="0">
                <a:solidFill>
                  <a:schemeClr val="tx1"/>
                </a:solidFill>
                <a:latin typeface="+mn-lt"/>
                <a:ea typeface="+mn-ea"/>
                <a:cs typeface="+mn-cs"/>
              </a:rPr>
              <a:t>Vous</a:t>
            </a:r>
            <a:r>
              <a:rPr lang="en-GB" sz="1200" kern="1200" baseline="0" dirty="0" smtClean="0">
                <a:solidFill>
                  <a:schemeClr val="tx1"/>
                </a:solidFill>
                <a:latin typeface="+mn-lt"/>
                <a:ea typeface="+mn-ea"/>
                <a:cs typeface="+mn-cs"/>
              </a:rPr>
              <a:t> </a:t>
            </a:r>
            <a:r>
              <a:rPr lang="en-GB" sz="1200" kern="1200" baseline="0" dirty="0" err="1" smtClean="0">
                <a:solidFill>
                  <a:schemeClr val="tx1"/>
                </a:solidFill>
                <a:latin typeface="+mn-lt"/>
                <a:ea typeface="+mn-ea"/>
                <a:cs typeface="+mn-cs"/>
              </a:rPr>
              <a:t>souhaitez</a:t>
            </a:r>
            <a:r>
              <a:rPr lang="en-GB" sz="1200" kern="1200" baseline="0" dirty="0" smtClean="0">
                <a:solidFill>
                  <a:schemeClr val="tx1"/>
                </a:solidFill>
                <a:latin typeface="+mn-lt"/>
                <a:ea typeface="+mn-ea"/>
                <a:cs typeface="+mn-cs"/>
              </a:rPr>
              <a:t> </a:t>
            </a:r>
            <a:r>
              <a:rPr lang="en-GB" sz="1200" kern="1200" baseline="0" dirty="0" err="1" smtClean="0">
                <a:solidFill>
                  <a:schemeClr val="tx1"/>
                </a:solidFill>
                <a:latin typeface="+mn-lt"/>
                <a:ea typeface="+mn-ea"/>
                <a:cs typeface="+mn-cs"/>
              </a:rPr>
              <a:t>recevoir</a:t>
            </a:r>
            <a:r>
              <a:rPr lang="en-GB" sz="1200" kern="1200" baseline="0" dirty="0" smtClean="0">
                <a:solidFill>
                  <a:schemeClr val="tx1"/>
                </a:solidFill>
                <a:latin typeface="+mn-lt"/>
                <a:ea typeface="+mn-ea"/>
                <a:cs typeface="+mn-cs"/>
              </a:rPr>
              <a:t> </a:t>
            </a:r>
            <a:r>
              <a:rPr lang="en-GB" sz="1200" kern="1200" baseline="0" dirty="0" err="1" smtClean="0">
                <a:solidFill>
                  <a:schemeClr val="tx1"/>
                </a:solidFill>
                <a:latin typeface="+mn-lt"/>
                <a:ea typeface="+mn-ea"/>
                <a:cs typeface="+mn-cs"/>
              </a:rPr>
              <a:t>uniquement</a:t>
            </a:r>
            <a:r>
              <a:rPr lang="en-GB" sz="1200" kern="1200" baseline="0" dirty="0" smtClean="0">
                <a:solidFill>
                  <a:schemeClr val="tx1"/>
                </a:solidFill>
                <a:latin typeface="+mn-lt"/>
                <a:ea typeface="+mn-ea"/>
                <a:cs typeface="+mn-cs"/>
              </a:rPr>
              <a:t> des emails de </a:t>
            </a:r>
            <a:r>
              <a:rPr lang="en-GB" sz="1200" kern="1200" baseline="0" dirty="0" err="1" smtClean="0">
                <a:solidFill>
                  <a:schemeClr val="tx1"/>
                </a:solidFill>
                <a:latin typeface="+mn-lt"/>
                <a:ea typeface="+mn-ea"/>
                <a:cs typeface="+mn-cs"/>
              </a:rPr>
              <a:t>vos</a:t>
            </a:r>
            <a:r>
              <a:rPr lang="en-GB" sz="1200" kern="1200" baseline="0" dirty="0" smtClean="0">
                <a:solidFill>
                  <a:schemeClr val="tx1"/>
                </a:solidFill>
                <a:latin typeface="+mn-lt"/>
                <a:ea typeface="+mn-ea"/>
                <a:cs typeface="+mn-cs"/>
              </a:rPr>
              <a:t> </a:t>
            </a:r>
            <a:r>
              <a:rPr lang="en-GB" sz="1200" kern="1200" baseline="0" dirty="0" err="1" smtClean="0">
                <a:solidFill>
                  <a:schemeClr val="tx1"/>
                </a:solidFill>
                <a:latin typeface="+mn-lt"/>
                <a:ea typeface="+mn-ea"/>
                <a:cs typeface="+mn-cs"/>
              </a:rPr>
              <a:t>amis</a:t>
            </a:r>
            <a:r>
              <a:rPr lang="en-GB" sz="1200" kern="1200" baseline="0" dirty="0" smtClean="0">
                <a:solidFill>
                  <a:schemeClr val="tx1"/>
                </a:solidFill>
                <a:latin typeface="+mn-lt"/>
                <a:ea typeface="+mn-ea"/>
                <a:cs typeface="+mn-cs"/>
              </a:rPr>
              <a:t> </a:t>
            </a:r>
            <a:r>
              <a:rPr lang="en-GB" sz="1200" kern="1200" baseline="0" dirty="0" err="1" smtClean="0">
                <a:solidFill>
                  <a:schemeClr val="tx1"/>
                </a:solidFill>
                <a:latin typeface="+mn-lt"/>
                <a:ea typeface="+mn-ea"/>
                <a:cs typeface="+mn-cs"/>
              </a:rPr>
              <a:t>dans</a:t>
            </a:r>
            <a:r>
              <a:rPr lang="en-GB" sz="1200" kern="1200" baseline="0" dirty="0" smtClean="0">
                <a:solidFill>
                  <a:schemeClr val="tx1"/>
                </a:solidFill>
                <a:latin typeface="+mn-lt"/>
                <a:ea typeface="+mn-ea"/>
                <a:cs typeface="+mn-cs"/>
              </a:rPr>
              <a:t> </a:t>
            </a:r>
            <a:r>
              <a:rPr lang="en-GB" sz="1200" kern="1200" baseline="0" dirty="0" err="1" smtClean="0">
                <a:solidFill>
                  <a:schemeClr val="tx1"/>
                </a:solidFill>
                <a:latin typeface="+mn-lt"/>
                <a:ea typeface="+mn-ea"/>
                <a:cs typeface="+mn-cs"/>
              </a:rPr>
              <a:t>votre</a:t>
            </a:r>
            <a:r>
              <a:rPr lang="en-GB" sz="1200" kern="1200" baseline="0" dirty="0" smtClean="0">
                <a:solidFill>
                  <a:schemeClr val="tx1"/>
                </a:solidFill>
                <a:latin typeface="+mn-lt"/>
                <a:ea typeface="+mn-ea"/>
                <a:cs typeface="+mn-cs"/>
              </a:rPr>
              <a:t> </a:t>
            </a:r>
            <a:r>
              <a:rPr lang="en-GB" sz="1200" kern="1200" baseline="0" dirty="0" err="1" smtClean="0">
                <a:solidFill>
                  <a:schemeClr val="tx1"/>
                </a:solidFill>
                <a:latin typeface="+mn-lt"/>
                <a:ea typeface="+mn-ea"/>
                <a:cs typeface="+mn-cs"/>
              </a:rPr>
              <a:t>boîte</a:t>
            </a:r>
            <a:r>
              <a:rPr lang="en-GB" sz="1200" kern="1200" baseline="0" dirty="0" smtClean="0">
                <a:solidFill>
                  <a:schemeClr val="tx1"/>
                </a:solidFill>
                <a:latin typeface="+mn-lt"/>
                <a:ea typeface="+mn-ea"/>
                <a:cs typeface="+mn-cs"/>
              </a:rPr>
              <a:t> mail ? </a:t>
            </a:r>
            <a:r>
              <a:rPr lang="en-GB" sz="1200" kern="1200" baseline="0" dirty="0" err="1" smtClean="0">
                <a:solidFill>
                  <a:schemeClr val="tx1"/>
                </a:solidFill>
                <a:latin typeface="+mn-lt"/>
                <a:ea typeface="+mn-ea"/>
                <a:cs typeface="+mn-cs"/>
              </a:rPr>
              <a:t>C’est</a:t>
            </a:r>
            <a:r>
              <a:rPr lang="en-GB" sz="1200" kern="1200" baseline="0" dirty="0" smtClean="0">
                <a:solidFill>
                  <a:schemeClr val="tx1"/>
                </a:solidFill>
                <a:latin typeface="+mn-lt"/>
                <a:ea typeface="+mn-ea"/>
                <a:cs typeface="+mn-cs"/>
              </a:rPr>
              <a:t> possible </a:t>
            </a:r>
            <a:r>
              <a:rPr lang="en-GB" sz="1200" kern="1200" baseline="0" dirty="0" err="1" smtClean="0">
                <a:solidFill>
                  <a:schemeClr val="tx1"/>
                </a:solidFill>
                <a:latin typeface="+mn-lt"/>
                <a:ea typeface="+mn-ea"/>
                <a:cs typeface="+mn-cs"/>
              </a:rPr>
              <a:t>dans</a:t>
            </a:r>
            <a:r>
              <a:rPr lang="en-GB" sz="1200" kern="1200" baseline="0" dirty="0" smtClean="0">
                <a:solidFill>
                  <a:schemeClr val="tx1"/>
                </a:solidFill>
                <a:latin typeface="+mn-lt"/>
                <a:ea typeface="+mn-ea"/>
                <a:cs typeface="+mn-cs"/>
              </a:rPr>
              <a:t> Windows Live Hotmail : </a:t>
            </a:r>
            <a:r>
              <a:rPr lang="en-GB" sz="1200" kern="1200" dirty="0" err="1" smtClean="0">
                <a:solidFill>
                  <a:schemeClr val="tx1"/>
                </a:solidFill>
                <a:latin typeface="+mn-lt"/>
                <a:ea typeface="+mn-ea"/>
                <a:cs typeface="+mn-cs"/>
              </a:rPr>
              <a:t>cliquer</a:t>
            </a:r>
            <a:r>
              <a:rPr lang="en-GB" sz="1200" kern="1200" baseline="0" dirty="0" smtClean="0">
                <a:solidFill>
                  <a:schemeClr val="tx1"/>
                </a:solidFill>
                <a:latin typeface="+mn-lt"/>
                <a:ea typeface="+mn-ea"/>
                <a:cs typeface="+mn-cs"/>
              </a:rPr>
              <a:t> </a:t>
            </a:r>
            <a:r>
              <a:rPr lang="en-GB" sz="1200" kern="1200" baseline="0" dirty="0" err="1" smtClean="0">
                <a:solidFill>
                  <a:schemeClr val="tx1"/>
                </a:solidFill>
                <a:latin typeface="+mn-lt"/>
                <a:ea typeface="+mn-ea"/>
                <a:cs typeface="+mn-cs"/>
              </a:rPr>
              <a:t>sur</a:t>
            </a:r>
            <a:r>
              <a:rPr lang="en-GB" sz="1200" kern="1200" baseline="0" dirty="0" smtClean="0">
                <a:solidFill>
                  <a:schemeClr val="tx1"/>
                </a:solidFill>
                <a:latin typeface="+mn-lt"/>
                <a:ea typeface="+mn-ea"/>
                <a:cs typeface="+mn-cs"/>
              </a:rPr>
              <a:t> </a:t>
            </a:r>
            <a:r>
              <a:rPr lang="en-GB" sz="1200" kern="1200" dirty="0" smtClean="0">
                <a:solidFill>
                  <a:schemeClr val="tx1"/>
                </a:solidFill>
                <a:latin typeface="+mn-lt"/>
                <a:ea typeface="+mn-ea"/>
                <a:cs typeface="+mn-cs"/>
              </a:rPr>
              <a:t>“options”, </a:t>
            </a:r>
            <a:r>
              <a:rPr lang="en-GB" sz="1200" kern="1200" dirty="0" err="1" smtClean="0">
                <a:solidFill>
                  <a:schemeClr val="tx1"/>
                </a:solidFill>
                <a:latin typeface="+mn-lt"/>
                <a:ea typeface="+mn-ea"/>
                <a:cs typeface="+mn-cs"/>
              </a:rPr>
              <a:t>puis</a:t>
            </a:r>
            <a:r>
              <a:rPr lang="en-GB" sz="1200" kern="1200" baseline="0" dirty="0" smtClean="0">
                <a:solidFill>
                  <a:schemeClr val="tx1"/>
                </a:solidFill>
                <a:latin typeface="+mn-lt"/>
                <a:ea typeface="+mn-ea"/>
                <a:cs typeface="+mn-cs"/>
              </a:rPr>
              <a:t> </a:t>
            </a:r>
            <a:r>
              <a:rPr lang="en-GB" sz="1200" kern="1200" baseline="0" dirty="0" err="1" smtClean="0">
                <a:solidFill>
                  <a:schemeClr val="tx1"/>
                </a:solidFill>
                <a:latin typeface="+mn-lt"/>
                <a:ea typeface="+mn-ea"/>
                <a:cs typeface="+mn-cs"/>
              </a:rPr>
              <a:t>sur</a:t>
            </a:r>
            <a:r>
              <a:rPr lang="en-GB" sz="1200" kern="1200" baseline="0" dirty="0" smtClean="0">
                <a:solidFill>
                  <a:schemeClr val="tx1"/>
                </a:solidFill>
                <a:latin typeface="+mn-lt"/>
                <a:ea typeface="+mn-ea"/>
                <a:cs typeface="+mn-cs"/>
              </a:rPr>
              <a:t> </a:t>
            </a:r>
            <a:r>
              <a:rPr lang="en-GB" sz="1200" kern="1200" dirty="0" err="1" smtClean="0">
                <a:solidFill>
                  <a:schemeClr val="tx1"/>
                </a:solidFill>
                <a:latin typeface="+mn-lt"/>
                <a:ea typeface="+mn-ea"/>
                <a:cs typeface="+mn-cs"/>
              </a:rPr>
              <a:t>Filtres</a:t>
            </a:r>
            <a:r>
              <a:rPr lang="en-GB" sz="1200" kern="1200" dirty="0" smtClean="0">
                <a:solidFill>
                  <a:schemeClr val="tx1"/>
                </a:solidFill>
                <a:latin typeface="+mn-lt"/>
                <a:ea typeface="+mn-ea"/>
                <a:cs typeface="+mn-cs"/>
              </a:rPr>
              <a:t> et rapports et </a:t>
            </a:r>
            <a:r>
              <a:rPr lang="en-GB" sz="1200" kern="1200" dirty="0" err="1" smtClean="0">
                <a:solidFill>
                  <a:schemeClr val="tx1"/>
                </a:solidFill>
                <a:latin typeface="+mn-lt"/>
                <a:ea typeface="+mn-ea"/>
                <a:cs typeface="+mn-cs"/>
              </a:rPr>
              <a:t>enfin</a:t>
            </a:r>
            <a:r>
              <a:rPr lang="en-GB" sz="1200" kern="1200" baseline="0" dirty="0" smtClean="0">
                <a:solidFill>
                  <a:schemeClr val="tx1"/>
                </a:solidFill>
                <a:latin typeface="+mn-lt"/>
                <a:ea typeface="+mn-ea"/>
                <a:cs typeface="+mn-cs"/>
              </a:rPr>
              <a:t> </a:t>
            </a:r>
            <a:r>
              <a:rPr lang="en-GB" sz="1200" kern="1200" baseline="0" dirty="0" err="1" smtClean="0">
                <a:solidFill>
                  <a:schemeClr val="tx1"/>
                </a:solidFill>
                <a:latin typeface="+mn-lt"/>
                <a:ea typeface="+mn-ea"/>
                <a:cs typeface="+mn-cs"/>
              </a:rPr>
              <a:t>cliquez</a:t>
            </a:r>
            <a:r>
              <a:rPr lang="en-GB" sz="1200" kern="1200" baseline="0" dirty="0" smtClean="0">
                <a:solidFill>
                  <a:schemeClr val="tx1"/>
                </a:solidFill>
                <a:latin typeface="+mn-lt"/>
                <a:ea typeface="+mn-ea"/>
                <a:cs typeface="+mn-cs"/>
              </a:rPr>
              <a:t> “</a:t>
            </a:r>
            <a:r>
              <a:rPr lang="en-GB" sz="1200" kern="1200" baseline="0" dirty="0" err="1" smtClean="0">
                <a:solidFill>
                  <a:schemeClr val="tx1"/>
                </a:solidFill>
                <a:latin typeface="+mn-lt"/>
                <a:ea typeface="+mn-ea"/>
                <a:cs typeface="+mn-cs"/>
              </a:rPr>
              <a:t>Exclusif</a:t>
            </a:r>
            <a:r>
              <a:rPr lang="en-GB" sz="1200" kern="1200" baseline="0" dirty="0" smtClean="0">
                <a:solidFill>
                  <a:schemeClr val="tx1"/>
                </a:solidFill>
                <a:latin typeface="+mn-lt"/>
                <a:ea typeface="+mn-ea"/>
                <a:cs typeface="+mn-cs"/>
              </a:rPr>
              <a:t>”</a:t>
            </a:r>
            <a:endParaRPr lang="en-GB" sz="1200" kern="1200" dirty="0" smtClean="0">
              <a:solidFill>
                <a:schemeClr val="tx1"/>
              </a:solidFill>
              <a:latin typeface="+mn-lt"/>
              <a:ea typeface="+mn-ea"/>
              <a:cs typeface="+mn-cs"/>
            </a:endParaRPr>
          </a:p>
          <a:p>
            <a:endParaRPr lang="en-GB" sz="1200" kern="1200" noProof="0" dirty="0" smtClean="0">
              <a:solidFill>
                <a:schemeClr val="tx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mn-lt"/>
              <a:ea typeface="+mn-ea"/>
              <a:cs typeface="+mn-cs"/>
            </a:endParaRPr>
          </a:p>
        </p:txBody>
      </p:sp>
      <p:sp>
        <p:nvSpPr>
          <p:cNvPr id="215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E5A93A1-C89C-4B6E-978B-5C58AD0EB5B1}" type="slidenum">
              <a:rPr lang="nl-BE">
                <a:cs typeface="Arial" charset="0"/>
              </a:rPr>
              <a:pPr fontAlgn="base">
                <a:spcBef>
                  <a:spcPct val="0"/>
                </a:spcBef>
                <a:spcAft>
                  <a:spcPct val="0"/>
                </a:spcAft>
              </a:pPr>
              <a:t>8</a:t>
            </a:fld>
            <a:endParaRPr lang="nl-BE" dirty="0">
              <a:cs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BE" dirty="0" smtClean="0"/>
              <a:t>&lt;Stefan&gt;</a:t>
            </a:r>
          </a:p>
          <a:p>
            <a:endParaRPr lang="nl-BE" dirty="0"/>
          </a:p>
        </p:txBody>
      </p:sp>
      <p:sp>
        <p:nvSpPr>
          <p:cNvPr id="4" name="Slide Number Placeholder 3"/>
          <p:cNvSpPr>
            <a:spLocks noGrp="1"/>
          </p:cNvSpPr>
          <p:nvPr>
            <p:ph type="sldNum" sz="quarter" idx="10"/>
          </p:nvPr>
        </p:nvSpPr>
        <p:spPr/>
        <p:txBody>
          <a:bodyPr/>
          <a:lstStyle/>
          <a:p>
            <a:fld id="{36245A31-B1BF-493C-A54F-91ABD9F2A5A1}" type="slidenum">
              <a:rPr lang="nl-BE" smtClean="0"/>
              <a:pPr/>
              <a:t>9</a:t>
            </a:fld>
            <a:endParaRPr lang="nl-BE"/>
          </a:p>
        </p:txBody>
      </p:sp>
    </p:spTree>
    <p:extLst>
      <p:ext uri="{BB962C8B-B14F-4D97-AF65-F5344CB8AC3E}">
        <p14:creationId xmlns:p14="http://schemas.microsoft.com/office/powerpoint/2010/main" val="36364450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latin typeface="Zemke Hand ITC Std" pitchFamily="50" charset="0"/>
              </a:defRPr>
            </a:lvl1pPr>
          </a:lstStyle>
          <a:p>
            <a:r>
              <a:rPr lang="en-US" smtClean="0"/>
              <a:t>Click to edit Master title style</a:t>
            </a:r>
            <a:endParaRPr lang="nl-BE"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Segoe"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nl-BE" dirty="0"/>
          </a:p>
        </p:txBody>
      </p:sp>
      <p:sp>
        <p:nvSpPr>
          <p:cNvPr id="4" name="Date Placeholder 3"/>
          <p:cNvSpPr>
            <a:spLocks noGrp="1"/>
          </p:cNvSpPr>
          <p:nvPr>
            <p:ph type="dt" sz="half" idx="10"/>
          </p:nvPr>
        </p:nvSpPr>
        <p:spPr/>
        <p:txBody>
          <a:bodyPr/>
          <a:lstStyle>
            <a:lvl1pPr>
              <a:defRPr/>
            </a:lvl1pPr>
          </a:lstStyle>
          <a:p>
            <a:fld id="{AC4B8307-06B2-4743-9277-ED3E4601DFF8}" type="datetimeFigureOut">
              <a:rPr lang="nl-BE" smtClean="0"/>
              <a:pPr/>
              <a:t>9/02/2010</a:t>
            </a:fld>
            <a:endParaRPr lang="nl-BE"/>
          </a:p>
        </p:txBody>
      </p:sp>
      <p:sp>
        <p:nvSpPr>
          <p:cNvPr id="5" name="Footer Placeholder 4"/>
          <p:cNvSpPr>
            <a:spLocks noGrp="1"/>
          </p:cNvSpPr>
          <p:nvPr>
            <p:ph type="ftr" sz="quarter" idx="11"/>
          </p:nvPr>
        </p:nvSpPr>
        <p:spPr/>
        <p:txBody>
          <a:bodyPr/>
          <a:lstStyle>
            <a:lvl1pPr>
              <a:defRPr/>
            </a:lvl1pPr>
          </a:lstStyle>
          <a:p>
            <a:endParaRPr lang="nl-BE"/>
          </a:p>
        </p:txBody>
      </p:sp>
      <p:sp>
        <p:nvSpPr>
          <p:cNvPr id="6" name="Slide Number Placeholder 5"/>
          <p:cNvSpPr>
            <a:spLocks noGrp="1"/>
          </p:cNvSpPr>
          <p:nvPr>
            <p:ph type="sldNum" sz="quarter" idx="12"/>
          </p:nvPr>
        </p:nvSpPr>
        <p:spPr/>
        <p:txBody>
          <a:bodyPr/>
          <a:lstStyle>
            <a:lvl1pPr>
              <a:defRPr/>
            </a:lvl1pPr>
          </a:lstStyle>
          <a:p>
            <a:fld id="{CAB4B1E3-49C5-4226-87C0-BDEC7499CCA2}" type="slidenum">
              <a:rPr lang="nl-BE" smtClean="0"/>
              <a:pPr/>
              <a:t>‹#›</a:t>
            </a:fld>
            <a:endParaRPr lang="nl-BE"/>
          </a:p>
        </p:txBody>
      </p:sp>
    </p:spTree>
    <p:extLst>
      <p:ext uri="{BB962C8B-B14F-4D97-AF65-F5344CB8AC3E}">
        <p14:creationId xmlns:p14="http://schemas.microsoft.com/office/powerpoint/2010/main" val="16748426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B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4" name="Date Placeholder 3"/>
          <p:cNvSpPr>
            <a:spLocks noGrp="1"/>
          </p:cNvSpPr>
          <p:nvPr>
            <p:ph type="dt" sz="half" idx="10"/>
          </p:nvPr>
        </p:nvSpPr>
        <p:spPr/>
        <p:txBody>
          <a:bodyPr/>
          <a:lstStyle>
            <a:lvl1pPr>
              <a:defRPr/>
            </a:lvl1pPr>
          </a:lstStyle>
          <a:p>
            <a:fld id="{AC4B8307-06B2-4743-9277-ED3E4601DFF8}" type="datetimeFigureOut">
              <a:rPr lang="nl-BE" smtClean="0"/>
              <a:pPr/>
              <a:t>9/02/2010</a:t>
            </a:fld>
            <a:endParaRPr lang="nl-BE"/>
          </a:p>
        </p:txBody>
      </p:sp>
      <p:sp>
        <p:nvSpPr>
          <p:cNvPr id="5" name="Footer Placeholder 4"/>
          <p:cNvSpPr>
            <a:spLocks noGrp="1"/>
          </p:cNvSpPr>
          <p:nvPr>
            <p:ph type="ftr" sz="quarter" idx="11"/>
          </p:nvPr>
        </p:nvSpPr>
        <p:spPr/>
        <p:txBody>
          <a:bodyPr/>
          <a:lstStyle>
            <a:lvl1pPr>
              <a:defRPr/>
            </a:lvl1pPr>
          </a:lstStyle>
          <a:p>
            <a:endParaRPr lang="nl-BE"/>
          </a:p>
        </p:txBody>
      </p:sp>
      <p:sp>
        <p:nvSpPr>
          <p:cNvPr id="6" name="Slide Number Placeholder 5"/>
          <p:cNvSpPr>
            <a:spLocks noGrp="1"/>
          </p:cNvSpPr>
          <p:nvPr>
            <p:ph type="sldNum" sz="quarter" idx="12"/>
          </p:nvPr>
        </p:nvSpPr>
        <p:spPr/>
        <p:txBody>
          <a:bodyPr/>
          <a:lstStyle>
            <a:lvl1pPr>
              <a:defRPr/>
            </a:lvl1pPr>
          </a:lstStyle>
          <a:p>
            <a:fld id="{CAB4B1E3-49C5-4226-87C0-BDEC7499CCA2}" type="slidenum">
              <a:rPr lang="nl-BE" smtClean="0"/>
              <a:pPr/>
              <a:t>‹#›</a:t>
            </a:fld>
            <a:endParaRPr lang="nl-BE"/>
          </a:p>
        </p:txBody>
      </p:sp>
    </p:spTree>
    <p:extLst>
      <p:ext uri="{BB962C8B-B14F-4D97-AF65-F5344CB8AC3E}">
        <p14:creationId xmlns:p14="http://schemas.microsoft.com/office/powerpoint/2010/main" val="11249612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nl-B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4" name="Date Placeholder 3"/>
          <p:cNvSpPr>
            <a:spLocks noGrp="1"/>
          </p:cNvSpPr>
          <p:nvPr>
            <p:ph type="dt" sz="half" idx="10"/>
          </p:nvPr>
        </p:nvSpPr>
        <p:spPr/>
        <p:txBody>
          <a:bodyPr/>
          <a:lstStyle>
            <a:lvl1pPr>
              <a:defRPr/>
            </a:lvl1pPr>
          </a:lstStyle>
          <a:p>
            <a:fld id="{AC4B8307-06B2-4743-9277-ED3E4601DFF8}" type="datetimeFigureOut">
              <a:rPr lang="nl-BE" smtClean="0"/>
              <a:pPr/>
              <a:t>9/02/2010</a:t>
            </a:fld>
            <a:endParaRPr lang="nl-BE"/>
          </a:p>
        </p:txBody>
      </p:sp>
      <p:sp>
        <p:nvSpPr>
          <p:cNvPr id="5" name="Footer Placeholder 4"/>
          <p:cNvSpPr>
            <a:spLocks noGrp="1"/>
          </p:cNvSpPr>
          <p:nvPr>
            <p:ph type="ftr" sz="quarter" idx="11"/>
          </p:nvPr>
        </p:nvSpPr>
        <p:spPr/>
        <p:txBody>
          <a:bodyPr/>
          <a:lstStyle>
            <a:lvl1pPr>
              <a:defRPr/>
            </a:lvl1pPr>
          </a:lstStyle>
          <a:p>
            <a:endParaRPr lang="nl-BE"/>
          </a:p>
        </p:txBody>
      </p:sp>
      <p:sp>
        <p:nvSpPr>
          <p:cNvPr id="6" name="Slide Number Placeholder 5"/>
          <p:cNvSpPr>
            <a:spLocks noGrp="1"/>
          </p:cNvSpPr>
          <p:nvPr>
            <p:ph type="sldNum" sz="quarter" idx="12"/>
          </p:nvPr>
        </p:nvSpPr>
        <p:spPr/>
        <p:txBody>
          <a:bodyPr/>
          <a:lstStyle>
            <a:lvl1pPr>
              <a:defRPr/>
            </a:lvl1pPr>
          </a:lstStyle>
          <a:p>
            <a:fld id="{CAB4B1E3-49C5-4226-87C0-BDEC7499CCA2}" type="slidenum">
              <a:rPr lang="nl-BE" smtClean="0"/>
              <a:pPr/>
              <a:t>‹#›</a:t>
            </a:fld>
            <a:endParaRPr lang="nl-BE"/>
          </a:p>
        </p:txBody>
      </p:sp>
    </p:spTree>
    <p:extLst>
      <p:ext uri="{BB962C8B-B14F-4D97-AF65-F5344CB8AC3E}">
        <p14:creationId xmlns:p14="http://schemas.microsoft.com/office/powerpoint/2010/main" val="744878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Diapositive de titre">
    <p:spTree>
      <p:nvGrpSpPr>
        <p:cNvPr id="1" name=""/>
        <p:cNvGrpSpPr/>
        <p:nvPr/>
      </p:nvGrpSpPr>
      <p:grpSpPr>
        <a:xfrm>
          <a:off x="0" y="0"/>
          <a:ext cx="0" cy="0"/>
          <a:chOff x="0" y="0"/>
          <a:chExt cx="0" cy="0"/>
        </a:xfrm>
      </p:grpSpPr>
      <p:pic>
        <p:nvPicPr>
          <p:cNvPr id="4" name="Image 10" descr="childlogo.gif"/>
          <p:cNvPicPr>
            <a:picLocks noChangeAspect="1"/>
          </p:cNvPicPr>
          <p:nvPr userDrawn="1"/>
        </p:nvPicPr>
        <p:blipFill>
          <a:blip r:embed="rId2" cstate="print"/>
          <a:srcRect/>
          <a:stretch>
            <a:fillRect/>
          </a:stretch>
        </p:blipFill>
        <p:spPr bwMode="auto">
          <a:xfrm>
            <a:off x="228600" y="5715000"/>
            <a:ext cx="1176338" cy="762000"/>
          </a:xfrm>
          <a:prstGeom prst="rect">
            <a:avLst/>
          </a:prstGeom>
          <a:noFill/>
          <a:ln w="9525">
            <a:noFill/>
            <a:miter lim="800000"/>
            <a:headEnd/>
            <a:tailEnd/>
          </a:ln>
        </p:spPr>
      </p:pic>
      <p:pic>
        <p:nvPicPr>
          <p:cNvPr id="5" name="Image 13" descr="logogez.gif"/>
          <p:cNvPicPr>
            <a:picLocks noChangeAspect="1"/>
          </p:cNvPicPr>
          <p:nvPr userDrawn="1"/>
        </p:nvPicPr>
        <p:blipFill>
          <a:blip r:embed="rId3" cstate="print"/>
          <a:srcRect/>
          <a:stretch>
            <a:fillRect/>
          </a:stretch>
        </p:blipFill>
        <p:spPr bwMode="auto">
          <a:xfrm>
            <a:off x="1524000" y="5638800"/>
            <a:ext cx="685800" cy="846138"/>
          </a:xfrm>
          <a:prstGeom prst="rect">
            <a:avLst/>
          </a:prstGeom>
          <a:noFill/>
          <a:ln w="9525">
            <a:noFill/>
            <a:miter lim="800000"/>
            <a:headEnd/>
            <a:tailEnd/>
          </a:ln>
        </p:spPr>
      </p:pic>
    </p:spTree>
  </p:cSld>
  <p:clrMapOvr>
    <a:masterClrMapping/>
  </p:clrMapOvr>
  <p:transition xmlns:p14="http://schemas.microsoft.com/office/powerpoint/2010/main" spd="med">
    <p:strips dir="rd"/>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nl-B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nl-BE"/>
          </a:p>
        </p:txBody>
      </p:sp>
      <p:sp>
        <p:nvSpPr>
          <p:cNvPr id="4" name="Date Placeholder 3"/>
          <p:cNvSpPr>
            <a:spLocks noGrp="1"/>
          </p:cNvSpPr>
          <p:nvPr>
            <p:ph type="dt" sz="half" idx="10"/>
          </p:nvPr>
        </p:nvSpPr>
        <p:spPr/>
        <p:txBody>
          <a:bodyPr/>
          <a:lstStyle>
            <a:lvl1pPr>
              <a:defRPr/>
            </a:lvl1pPr>
          </a:lstStyle>
          <a:p>
            <a:fld id="{AC4B8307-06B2-4743-9277-ED3E4601DFF8}" type="datetimeFigureOut">
              <a:rPr lang="nl-BE" smtClean="0"/>
              <a:pPr/>
              <a:t>9/02/2010</a:t>
            </a:fld>
            <a:endParaRPr lang="nl-BE"/>
          </a:p>
        </p:txBody>
      </p:sp>
      <p:sp>
        <p:nvSpPr>
          <p:cNvPr id="5" name="Footer Placeholder 4"/>
          <p:cNvSpPr>
            <a:spLocks noGrp="1"/>
          </p:cNvSpPr>
          <p:nvPr>
            <p:ph type="ftr" sz="quarter" idx="11"/>
          </p:nvPr>
        </p:nvSpPr>
        <p:spPr/>
        <p:txBody>
          <a:bodyPr/>
          <a:lstStyle>
            <a:lvl1pPr>
              <a:defRPr/>
            </a:lvl1pPr>
          </a:lstStyle>
          <a:p>
            <a:endParaRPr lang="nl-BE"/>
          </a:p>
        </p:txBody>
      </p:sp>
      <p:sp>
        <p:nvSpPr>
          <p:cNvPr id="6" name="Slide Number Placeholder 5"/>
          <p:cNvSpPr>
            <a:spLocks noGrp="1"/>
          </p:cNvSpPr>
          <p:nvPr>
            <p:ph type="sldNum" sz="quarter" idx="12"/>
          </p:nvPr>
        </p:nvSpPr>
        <p:spPr/>
        <p:txBody>
          <a:bodyPr/>
          <a:lstStyle>
            <a:lvl1pPr>
              <a:defRPr/>
            </a:lvl1pPr>
          </a:lstStyle>
          <a:p>
            <a:fld id="{CAB4B1E3-49C5-4226-87C0-BDEC7499CCA2}" type="slidenum">
              <a:rPr lang="nl-BE" smtClean="0"/>
              <a:pPr/>
              <a:t>‹#›</a:t>
            </a:fld>
            <a:endParaRPr lang="nl-BE"/>
          </a:p>
        </p:txBody>
      </p:sp>
    </p:spTree>
    <p:extLst>
      <p:ext uri="{BB962C8B-B14F-4D97-AF65-F5344CB8AC3E}">
        <p14:creationId xmlns:p14="http://schemas.microsoft.com/office/powerpoint/2010/main" val="33330643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B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4" name="Date Placeholder 3"/>
          <p:cNvSpPr>
            <a:spLocks noGrp="1"/>
          </p:cNvSpPr>
          <p:nvPr>
            <p:ph type="dt" sz="half" idx="10"/>
          </p:nvPr>
        </p:nvSpPr>
        <p:spPr/>
        <p:txBody>
          <a:bodyPr/>
          <a:lstStyle>
            <a:lvl1pPr>
              <a:defRPr/>
            </a:lvl1pPr>
          </a:lstStyle>
          <a:p>
            <a:fld id="{AC4B8307-06B2-4743-9277-ED3E4601DFF8}" type="datetimeFigureOut">
              <a:rPr lang="nl-BE" smtClean="0"/>
              <a:pPr/>
              <a:t>9/02/2010</a:t>
            </a:fld>
            <a:endParaRPr lang="nl-BE"/>
          </a:p>
        </p:txBody>
      </p:sp>
      <p:sp>
        <p:nvSpPr>
          <p:cNvPr id="5" name="Footer Placeholder 4"/>
          <p:cNvSpPr>
            <a:spLocks noGrp="1"/>
          </p:cNvSpPr>
          <p:nvPr>
            <p:ph type="ftr" sz="quarter" idx="11"/>
          </p:nvPr>
        </p:nvSpPr>
        <p:spPr/>
        <p:txBody>
          <a:bodyPr/>
          <a:lstStyle>
            <a:lvl1pPr>
              <a:defRPr/>
            </a:lvl1pPr>
          </a:lstStyle>
          <a:p>
            <a:endParaRPr lang="nl-BE"/>
          </a:p>
        </p:txBody>
      </p:sp>
      <p:sp>
        <p:nvSpPr>
          <p:cNvPr id="6" name="Slide Number Placeholder 5"/>
          <p:cNvSpPr>
            <a:spLocks noGrp="1"/>
          </p:cNvSpPr>
          <p:nvPr>
            <p:ph type="sldNum" sz="quarter" idx="12"/>
          </p:nvPr>
        </p:nvSpPr>
        <p:spPr/>
        <p:txBody>
          <a:bodyPr/>
          <a:lstStyle>
            <a:lvl1pPr>
              <a:defRPr/>
            </a:lvl1pPr>
          </a:lstStyle>
          <a:p>
            <a:fld id="{CAB4B1E3-49C5-4226-87C0-BDEC7499CCA2}" type="slidenum">
              <a:rPr lang="nl-BE" smtClean="0"/>
              <a:pPr/>
              <a:t>‹#›</a:t>
            </a:fld>
            <a:endParaRPr lang="nl-BE"/>
          </a:p>
        </p:txBody>
      </p:sp>
    </p:spTree>
    <p:extLst>
      <p:ext uri="{BB962C8B-B14F-4D97-AF65-F5344CB8AC3E}">
        <p14:creationId xmlns:p14="http://schemas.microsoft.com/office/powerpoint/2010/main" val="7205630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nl-B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AC4B8307-06B2-4743-9277-ED3E4601DFF8}" type="datetimeFigureOut">
              <a:rPr lang="nl-BE" smtClean="0"/>
              <a:pPr/>
              <a:t>9/02/2010</a:t>
            </a:fld>
            <a:endParaRPr lang="nl-BE"/>
          </a:p>
        </p:txBody>
      </p:sp>
      <p:sp>
        <p:nvSpPr>
          <p:cNvPr id="5" name="Footer Placeholder 4"/>
          <p:cNvSpPr>
            <a:spLocks noGrp="1"/>
          </p:cNvSpPr>
          <p:nvPr>
            <p:ph type="ftr" sz="quarter" idx="11"/>
          </p:nvPr>
        </p:nvSpPr>
        <p:spPr/>
        <p:txBody>
          <a:bodyPr/>
          <a:lstStyle>
            <a:lvl1pPr>
              <a:defRPr/>
            </a:lvl1pPr>
          </a:lstStyle>
          <a:p>
            <a:endParaRPr lang="nl-BE"/>
          </a:p>
        </p:txBody>
      </p:sp>
      <p:sp>
        <p:nvSpPr>
          <p:cNvPr id="6" name="Slide Number Placeholder 5"/>
          <p:cNvSpPr>
            <a:spLocks noGrp="1"/>
          </p:cNvSpPr>
          <p:nvPr>
            <p:ph type="sldNum" sz="quarter" idx="12"/>
          </p:nvPr>
        </p:nvSpPr>
        <p:spPr/>
        <p:txBody>
          <a:bodyPr/>
          <a:lstStyle>
            <a:lvl1pPr>
              <a:defRPr/>
            </a:lvl1pPr>
          </a:lstStyle>
          <a:p>
            <a:fld id="{CAB4B1E3-49C5-4226-87C0-BDEC7499CCA2}" type="slidenum">
              <a:rPr lang="nl-BE" smtClean="0"/>
              <a:pPr/>
              <a:t>‹#›</a:t>
            </a:fld>
            <a:endParaRPr lang="nl-BE"/>
          </a:p>
        </p:txBody>
      </p:sp>
    </p:spTree>
    <p:extLst>
      <p:ext uri="{BB962C8B-B14F-4D97-AF65-F5344CB8AC3E}">
        <p14:creationId xmlns:p14="http://schemas.microsoft.com/office/powerpoint/2010/main" val="29067108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B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5" name="Date Placeholder 3"/>
          <p:cNvSpPr>
            <a:spLocks noGrp="1"/>
          </p:cNvSpPr>
          <p:nvPr>
            <p:ph type="dt" sz="half" idx="10"/>
          </p:nvPr>
        </p:nvSpPr>
        <p:spPr/>
        <p:txBody>
          <a:bodyPr/>
          <a:lstStyle>
            <a:lvl1pPr>
              <a:defRPr/>
            </a:lvl1pPr>
          </a:lstStyle>
          <a:p>
            <a:fld id="{AC4B8307-06B2-4743-9277-ED3E4601DFF8}" type="datetimeFigureOut">
              <a:rPr lang="nl-BE" smtClean="0"/>
              <a:pPr/>
              <a:t>9/02/2010</a:t>
            </a:fld>
            <a:endParaRPr lang="nl-BE"/>
          </a:p>
        </p:txBody>
      </p:sp>
      <p:sp>
        <p:nvSpPr>
          <p:cNvPr id="6" name="Footer Placeholder 4"/>
          <p:cNvSpPr>
            <a:spLocks noGrp="1"/>
          </p:cNvSpPr>
          <p:nvPr>
            <p:ph type="ftr" sz="quarter" idx="11"/>
          </p:nvPr>
        </p:nvSpPr>
        <p:spPr/>
        <p:txBody>
          <a:bodyPr/>
          <a:lstStyle>
            <a:lvl1pPr>
              <a:defRPr/>
            </a:lvl1pPr>
          </a:lstStyle>
          <a:p>
            <a:endParaRPr lang="nl-BE"/>
          </a:p>
        </p:txBody>
      </p:sp>
      <p:sp>
        <p:nvSpPr>
          <p:cNvPr id="7" name="Slide Number Placeholder 5"/>
          <p:cNvSpPr>
            <a:spLocks noGrp="1"/>
          </p:cNvSpPr>
          <p:nvPr>
            <p:ph type="sldNum" sz="quarter" idx="12"/>
          </p:nvPr>
        </p:nvSpPr>
        <p:spPr/>
        <p:txBody>
          <a:bodyPr/>
          <a:lstStyle>
            <a:lvl1pPr>
              <a:defRPr/>
            </a:lvl1pPr>
          </a:lstStyle>
          <a:p>
            <a:fld id="{CAB4B1E3-49C5-4226-87C0-BDEC7499CCA2}" type="slidenum">
              <a:rPr lang="nl-BE" smtClean="0"/>
              <a:pPr/>
              <a:t>‹#›</a:t>
            </a:fld>
            <a:endParaRPr lang="nl-BE"/>
          </a:p>
        </p:txBody>
      </p:sp>
    </p:spTree>
    <p:extLst>
      <p:ext uri="{BB962C8B-B14F-4D97-AF65-F5344CB8AC3E}">
        <p14:creationId xmlns:p14="http://schemas.microsoft.com/office/powerpoint/2010/main" val="41429173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nl-B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7" name="Date Placeholder 3"/>
          <p:cNvSpPr>
            <a:spLocks noGrp="1"/>
          </p:cNvSpPr>
          <p:nvPr>
            <p:ph type="dt" sz="half" idx="10"/>
          </p:nvPr>
        </p:nvSpPr>
        <p:spPr/>
        <p:txBody>
          <a:bodyPr/>
          <a:lstStyle>
            <a:lvl1pPr>
              <a:defRPr/>
            </a:lvl1pPr>
          </a:lstStyle>
          <a:p>
            <a:fld id="{AC4B8307-06B2-4743-9277-ED3E4601DFF8}" type="datetimeFigureOut">
              <a:rPr lang="nl-BE" smtClean="0"/>
              <a:pPr/>
              <a:t>9/02/2010</a:t>
            </a:fld>
            <a:endParaRPr lang="nl-BE"/>
          </a:p>
        </p:txBody>
      </p:sp>
      <p:sp>
        <p:nvSpPr>
          <p:cNvPr id="8" name="Footer Placeholder 4"/>
          <p:cNvSpPr>
            <a:spLocks noGrp="1"/>
          </p:cNvSpPr>
          <p:nvPr>
            <p:ph type="ftr" sz="quarter" idx="11"/>
          </p:nvPr>
        </p:nvSpPr>
        <p:spPr/>
        <p:txBody>
          <a:bodyPr/>
          <a:lstStyle>
            <a:lvl1pPr>
              <a:defRPr/>
            </a:lvl1pPr>
          </a:lstStyle>
          <a:p>
            <a:endParaRPr lang="nl-BE"/>
          </a:p>
        </p:txBody>
      </p:sp>
      <p:sp>
        <p:nvSpPr>
          <p:cNvPr id="9" name="Slide Number Placeholder 5"/>
          <p:cNvSpPr>
            <a:spLocks noGrp="1"/>
          </p:cNvSpPr>
          <p:nvPr>
            <p:ph type="sldNum" sz="quarter" idx="12"/>
          </p:nvPr>
        </p:nvSpPr>
        <p:spPr/>
        <p:txBody>
          <a:bodyPr/>
          <a:lstStyle>
            <a:lvl1pPr>
              <a:defRPr/>
            </a:lvl1pPr>
          </a:lstStyle>
          <a:p>
            <a:fld id="{CAB4B1E3-49C5-4226-87C0-BDEC7499CCA2}" type="slidenum">
              <a:rPr lang="nl-BE" smtClean="0"/>
              <a:pPr/>
              <a:t>‹#›</a:t>
            </a:fld>
            <a:endParaRPr lang="nl-BE"/>
          </a:p>
        </p:txBody>
      </p:sp>
    </p:spTree>
    <p:extLst>
      <p:ext uri="{BB962C8B-B14F-4D97-AF65-F5344CB8AC3E}">
        <p14:creationId xmlns:p14="http://schemas.microsoft.com/office/powerpoint/2010/main" val="4175399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BE"/>
          </a:p>
        </p:txBody>
      </p:sp>
      <p:sp>
        <p:nvSpPr>
          <p:cNvPr id="3" name="Date Placeholder 3"/>
          <p:cNvSpPr>
            <a:spLocks noGrp="1"/>
          </p:cNvSpPr>
          <p:nvPr>
            <p:ph type="dt" sz="half" idx="10"/>
          </p:nvPr>
        </p:nvSpPr>
        <p:spPr/>
        <p:txBody>
          <a:bodyPr/>
          <a:lstStyle>
            <a:lvl1pPr>
              <a:defRPr/>
            </a:lvl1pPr>
          </a:lstStyle>
          <a:p>
            <a:fld id="{AC4B8307-06B2-4743-9277-ED3E4601DFF8}" type="datetimeFigureOut">
              <a:rPr lang="nl-BE" smtClean="0"/>
              <a:pPr/>
              <a:t>9/02/2010</a:t>
            </a:fld>
            <a:endParaRPr lang="nl-BE"/>
          </a:p>
        </p:txBody>
      </p:sp>
      <p:sp>
        <p:nvSpPr>
          <p:cNvPr id="4" name="Footer Placeholder 4"/>
          <p:cNvSpPr>
            <a:spLocks noGrp="1"/>
          </p:cNvSpPr>
          <p:nvPr>
            <p:ph type="ftr" sz="quarter" idx="11"/>
          </p:nvPr>
        </p:nvSpPr>
        <p:spPr/>
        <p:txBody>
          <a:bodyPr/>
          <a:lstStyle>
            <a:lvl1pPr>
              <a:defRPr/>
            </a:lvl1pPr>
          </a:lstStyle>
          <a:p>
            <a:endParaRPr lang="nl-BE"/>
          </a:p>
        </p:txBody>
      </p:sp>
      <p:sp>
        <p:nvSpPr>
          <p:cNvPr id="5" name="Slide Number Placeholder 5"/>
          <p:cNvSpPr>
            <a:spLocks noGrp="1"/>
          </p:cNvSpPr>
          <p:nvPr>
            <p:ph type="sldNum" sz="quarter" idx="12"/>
          </p:nvPr>
        </p:nvSpPr>
        <p:spPr/>
        <p:txBody>
          <a:bodyPr/>
          <a:lstStyle>
            <a:lvl1pPr>
              <a:defRPr/>
            </a:lvl1pPr>
          </a:lstStyle>
          <a:p>
            <a:fld id="{CAB4B1E3-49C5-4226-87C0-BDEC7499CCA2}" type="slidenum">
              <a:rPr lang="nl-BE" smtClean="0"/>
              <a:pPr/>
              <a:t>‹#›</a:t>
            </a:fld>
            <a:endParaRPr lang="nl-BE"/>
          </a:p>
        </p:txBody>
      </p:sp>
    </p:spTree>
    <p:extLst>
      <p:ext uri="{BB962C8B-B14F-4D97-AF65-F5344CB8AC3E}">
        <p14:creationId xmlns:p14="http://schemas.microsoft.com/office/powerpoint/2010/main" val="3223163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AC4B8307-06B2-4743-9277-ED3E4601DFF8}" type="datetimeFigureOut">
              <a:rPr lang="nl-BE" smtClean="0"/>
              <a:pPr/>
              <a:t>9/02/2010</a:t>
            </a:fld>
            <a:endParaRPr lang="nl-BE"/>
          </a:p>
        </p:txBody>
      </p:sp>
      <p:sp>
        <p:nvSpPr>
          <p:cNvPr id="3" name="Footer Placeholder 4"/>
          <p:cNvSpPr>
            <a:spLocks noGrp="1"/>
          </p:cNvSpPr>
          <p:nvPr>
            <p:ph type="ftr" sz="quarter" idx="11"/>
          </p:nvPr>
        </p:nvSpPr>
        <p:spPr/>
        <p:txBody>
          <a:bodyPr/>
          <a:lstStyle>
            <a:lvl1pPr>
              <a:defRPr/>
            </a:lvl1pPr>
          </a:lstStyle>
          <a:p>
            <a:endParaRPr lang="nl-BE"/>
          </a:p>
        </p:txBody>
      </p:sp>
      <p:sp>
        <p:nvSpPr>
          <p:cNvPr id="4" name="Slide Number Placeholder 5"/>
          <p:cNvSpPr>
            <a:spLocks noGrp="1"/>
          </p:cNvSpPr>
          <p:nvPr>
            <p:ph type="sldNum" sz="quarter" idx="12"/>
          </p:nvPr>
        </p:nvSpPr>
        <p:spPr/>
        <p:txBody>
          <a:bodyPr/>
          <a:lstStyle>
            <a:lvl1pPr>
              <a:defRPr/>
            </a:lvl1pPr>
          </a:lstStyle>
          <a:p>
            <a:fld id="{CAB4B1E3-49C5-4226-87C0-BDEC7499CCA2}" type="slidenum">
              <a:rPr lang="nl-BE" smtClean="0"/>
              <a:pPr/>
              <a:t>‹#›</a:t>
            </a:fld>
            <a:endParaRPr lang="nl-BE"/>
          </a:p>
        </p:txBody>
      </p:sp>
    </p:spTree>
    <p:extLst>
      <p:ext uri="{BB962C8B-B14F-4D97-AF65-F5344CB8AC3E}">
        <p14:creationId xmlns:p14="http://schemas.microsoft.com/office/powerpoint/2010/main" val="16700633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B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4" name="Date Placeholder 3"/>
          <p:cNvSpPr>
            <a:spLocks noGrp="1"/>
          </p:cNvSpPr>
          <p:nvPr>
            <p:ph type="dt" sz="half" idx="10"/>
          </p:nvPr>
        </p:nvSpPr>
        <p:spPr/>
        <p:txBody>
          <a:bodyPr/>
          <a:lstStyle>
            <a:lvl1pPr>
              <a:defRPr/>
            </a:lvl1pPr>
          </a:lstStyle>
          <a:p>
            <a:fld id="{AC4B8307-06B2-4743-9277-ED3E4601DFF8}" type="datetimeFigureOut">
              <a:rPr lang="nl-BE" smtClean="0"/>
              <a:pPr/>
              <a:t>9/02/2010</a:t>
            </a:fld>
            <a:endParaRPr lang="nl-BE"/>
          </a:p>
        </p:txBody>
      </p:sp>
      <p:sp>
        <p:nvSpPr>
          <p:cNvPr id="5" name="Footer Placeholder 4"/>
          <p:cNvSpPr>
            <a:spLocks noGrp="1"/>
          </p:cNvSpPr>
          <p:nvPr>
            <p:ph type="ftr" sz="quarter" idx="11"/>
          </p:nvPr>
        </p:nvSpPr>
        <p:spPr/>
        <p:txBody>
          <a:bodyPr/>
          <a:lstStyle>
            <a:lvl1pPr>
              <a:defRPr/>
            </a:lvl1pPr>
          </a:lstStyle>
          <a:p>
            <a:endParaRPr lang="nl-BE"/>
          </a:p>
        </p:txBody>
      </p:sp>
      <p:sp>
        <p:nvSpPr>
          <p:cNvPr id="6" name="Slide Number Placeholder 5"/>
          <p:cNvSpPr>
            <a:spLocks noGrp="1"/>
          </p:cNvSpPr>
          <p:nvPr>
            <p:ph type="sldNum" sz="quarter" idx="12"/>
          </p:nvPr>
        </p:nvSpPr>
        <p:spPr/>
        <p:txBody>
          <a:bodyPr/>
          <a:lstStyle>
            <a:lvl1pPr>
              <a:defRPr/>
            </a:lvl1pPr>
          </a:lstStyle>
          <a:p>
            <a:fld id="{CAB4B1E3-49C5-4226-87C0-BDEC7499CCA2}" type="slidenum">
              <a:rPr lang="nl-BE" smtClean="0"/>
              <a:pPr/>
              <a:t>‹#›</a:t>
            </a:fld>
            <a:endParaRPr lang="nl-BE"/>
          </a:p>
        </p:txBody>
      </p:sp>
    </p:spTree>
    <p:extLst>
      <p:ext uri="{BB962C8B-B14F-4D97-AF65-F5344CB8AC3E}">
        <p14:creationId xmlns:p14="http://schemas.microsoft.com/office/powerpoint/2010/main" val="87030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nl-B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AC4B8307-06B2-4743-9277-ED3E4601DFF8}" type="datetimeFigureOut">
              <a:rPr lang="nl-BE" smtClean="0"/>
              <a:pPr/>
              <a:t>9/02/2010</a:t>
            </a:fld>
            <a:endParaRPr lang="nl-BE"/>
          </a:p>
        </p:txBody>
      </p:sp>
      <p:sp>
        <p:nvSpPr>
          <p:cNvPr id="6" name="Footer Placeholder 4"/>
          <p:cNvSpPr>
            <a:spLocks noGrp="1"/>
          </p:cNvSpPr>
          <p:nvPr>
            <p:ph type="ftr" sz="quarter" idx="11"/>
          </p:nvPr>
        </p:nvSpPr>
        <p:spPr/>
        <p:txBody>
          <a:bodyPr/>
          <a:lstStyle>
            <a:lvl1pPr>
              <a:defRPr/>
            </a:lvl1pPr>
          </a:lstStyle>
          <a:p>
            <a:endParaRPr lang="nl-BE"/>
          </a:p>
        </p:txBody>
      </p:sp>
      <p:sp>
        <p:nvSpPr>
          <p:cNvPr id="7" name="Slide Number Placeholder 5"/>
          <p:cNvSpPr>
            <a:spLocks noGrp="1"/>
          </p:cNvSpPr>
          <p:nvPr>
            <p:ph type="sldNum" sz="quarter" idx="12"/>
          </p:nvPr>
        </p:nvSpPr>
        <p:spPr/>
        <p:txBody>
          <a:bodyPr/>
          <a:lstStyle>
            <a:lvl1pPr>
              <a:defRPr/>
            </a:lvl1pPr>
          </a:lstStyle>
          <a:p>
            <a:fld id="{CAB4B1E3-49C5-4226-87C0-BDEC7499CCA2}" type="slidenum">
              <a:rPr lang="nl-BE" smtClean="0"/>
              <a:pPr/>
              <a:t>‹#›</a:t>
            </a:fld>
            <a:endParaRPr lang="nl-BE"/>
          </a:p>
        </p:txBody>
      </p:sp>
    </p:spTree>
    <p:extLst>
      <p:ext uri="{BB962C8B-B14F-4D97-AF65-F5344CB8AC3E}">
        <p14:creationId xmlns:p14="http://schemas.microsoft.com/office/powerpoint/2010/main" val="21375499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nl-BE"/>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nl-BE"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AC4B8307-06B2-4743-9277-ED3E4601DFF8}" type="datetimeFigureOut">
              <a:rPr lang="nl-BE" smtClean="0"/>
              <a:pPr/>
              <a:t>9/02/2010</a:t>
            </a:fld>
            <a:endParaRPr lang="nl-BE"/>
          </a:p>
        </p:txBody>
      </p:sp>
      <p:sp>
        <p:nvSpPr>
          <p:cNvPr id="6" name="Footer Placeholder 4"/>
          <p:cNvSpPr>
            <a:spLocks noGrp="1"/>
          </p:cNvSpPr>
          <p:nvPr>
            <p:ph type="ftr" sz="quarter" idx="11"/>
          </p:nvPr>
        </p:nvSpPr>
        <p:spPr/>
        <p:txBody>
          <a:bodyPr/>
          <a:lstStyle>
            <a:lvl1pPr>
              <a:defRPr/>
            </a:lvl1pPr>
          </a:lstStyle>
          <a:p>
            <a:endParaRPr lang="nl-BE"/>
          </a:p>
        </p:txBody>
      </p:sp>
      <p:sp>
        <p:nvSpPr>
          <p:cNvPr id="7" name="Slide Number Placeholder 5"/>
          <p:cNvSpPr>
            <a:spLocks noGrp="1"/>
          </p:cNvSpPr>
          <p:nvPr>
            <p:ph type="sldNum" sz="quarter" idx="12"/>
          </p:nvPr>
        </p:nvSpPr>
        <p:spPr/>
        <p:txBody>
          <a:bodyPr/>
          <a:lstStyle>
            <a:lvl1pPr>
              <a:defRPr/>
            </a:lvl1pPr>
          </a:lstStyle>
          <a:p>
            <a:fld id="{CAB4B1E3-49C5-4226-87C0-BDEC7499CCA2}" type="slidenum">
              <a:rPr lang="nl-BE" smtClean="0"/>
              <a:pPr/>
              <a:t>‹#›</a:t>
            </a:fld>
            <a:endParaRPr lang="nl-BE"/>
          </a:p>
        </p:txBody>
      </p:sp>
    </p:spTree>
    <p:extLst>
      <p:ext uri="{BB962C8B-B14F-4D97-AF65-F5344CB8AC3E}">
        <p14:creationId xmlns:p14="http://schemas.microsoft.com/office/powerpoint/2010/main" val="8003749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B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4" name="Date Placeholder 3"/>
          <p:cNvSpPr>
            <a:spLocks noGrp="1"/>
          </p:cNvSpPr>
          <p:nvPr>
            <p:ph type="dt" sz="half" idx="10"/>
          </p:nvPr>
        </p:nvSpPr>
        <p:spPr/>
        <p:txBody>
          <a:bodyPr/>
          <a:lstStyle>
            <a:lvl1pPr>
              <a:defRPr/>
            </a:lvl1pPr>
          </a:lstStyle>
          <a:p>
            <a:fld id="{AC4B8307-06B2-4743-9277-ED3E4601DFF8}" type="datetimeFigureOut">
              <a:rPr lang="nl-BE" smtClean="0"/>
              <a:pPr/>
              <a:t>9/02/2010</a:t>
            </a:fld>
            <a:endParaRPr lang="nl-BE"/>
          </a:p>
        </p:txBody>
      </p:sp>
      <p:sp>
        <p:nvSpPr>
          <p:cNvPr id="5" name="Footer Placeholder 4"/>
          <p:cNvSpPr>
            <a:spLocks noGrp="1"/>
          </p:cNvSpPr>
          <p:nvPr>
            <p:ph type="ftr" sz="quarter" idx="11"/>
          </p:nvPr>
        </p:nvSpPr>
        <p:spPr/>
        <p:txBody>
          <a:bodyPr/>
          <a:lstStyle>
            <a:lvl1pPr>
              <a:defRPr/>
            </a:lvl1pPr>
          </a:lstStyle>
          <a:p>
            <a:endParaRPr lang="nl-BE"/>
          </a:p>
        </p:txBody>
      </p:sp>
      <p:sp>
        <p:nvSpPr>
          <p:cNvPr id="6" name="Slide Number Placeholder 5"/>
          <p:cNvSpPr>
            <a:spLocks noGrp="1"/>
          </p:cNvSpPr>
          <p:nvPr>
            <p:ph type="sldNum" sz="quarter" idx="12"/>
          </p:nvPr>
        </p:nvSpPr>
        <p:spPr/>
        <p:txBody>
          <a:bodyPr/>
          <a:lstStyle>
            <a:lvl1pPr>
              <a:defRPr/>
            </a:lvl1pPr>
          </a:lstStyle>
          <a:p>
            <a:fld id="{CAB4B1E3-49C5-4226-87C0-BDEC7499CCA2}" type="slidenum">
              <a:rPr lang="nl-BE" smtClean="0"/>
              <a:pPr/>
              <a:t>‹#›</a:t>
            </a:fld>
            <a:endParaRPr lang="nl-BE"/>
          </a:p>
        </p:txBody>
      </p:sp>
    </p:spTree>
    <p:extLst>
      <p:ext uri="{BB962C8B-B14F-4D97-AF65-F5344CB8AC3E}">
        <p14:creationId xmlns:p14="http://schemas.microsoft.com/office/powerpoint/2010/main" val="9823489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nl-B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4" name="Date Placeholder 3"/>
          <p:cNvSpPr>
            <a:spLocks noGrp="1"/>
          </p:cNvSpPr>
          <p:nvPr>
            <p:ph type="dt" sz="half" idx="10"/>
          </p:nvPr>
        </p:nvSpPr>
        <p:spPr/>
        <p:txBody>
          <a:bodyPr/>
          <a:lstStyle>
            <a:lvl1pPr>
              <a:defRPr/>
            </a:lvl1pPr>
          </a:lstStyle>
          <a:p>
            <a:fld id="{AC4B8307-06B2-4743-9277-ED3E4601DFF8}" type="datetimeFigureOut">
              <a:rPr lang="nl-BE" smtClean="0"/>
              <a:pPr/>
              <a:t>9/02/2010</a:t>
            </a:fld>
            <a:endParaRPr lang="nl-BE"/>
          </a:p>
        </p:txBody>
      </p:sp>
      <p:sp>
        <p:nvSpPr>
          <p:cNvPr id="5" name="Footer Placeholder 4"/>
          <p:cNvSpPr>
            <a:spLocks noGrp="1"/>
          </p:cNvSpPr>
          <p:nvPr>
            <p:ph type="ftr" sz="quarter" idx="11"/>
          </p:nvPr>
        </p:nvSpPr>
        <p:spPr/>
        <p:txBody>
          <a:bodyPr/>
          <a:lstStyle>
            <a:lvl1pPr>
              <a:defRPr/>
            </a:lvl1pPr>
          </a:lstStyle>
          <a:p>
            <a:endParaRPr lang="nl-BE"/>
          </a:p>
        </p:txBody>
      </p:sp>
      <p:sp>
        <p:nvSpPr>
          <p:cNvPr id="6" name="Slide Number Placeholder 5"/>
          <p:cNvSpPr>
            <a:spLocks noGrp="1"/>
          </p:cNvSpPr>
          <p:nvPr>
            <p:ph type="sldNum" sz="quarter" idx="12"/>
          </p:nvPr>
        </p:nvSpPr>
        <p:spPr/>
        <p:txBody>
          <a:bodyPr/>
          <a:lstStyle>
            <a:lvl1pPr>
              <a:defRPr/>
            </a:lvl1pPr>
          </a:lstStyle>
          <a:p>
            <a:fld id="{CAB4B1E3-49C5-4226-87C0-BDEC7499CCA2}" type="slidenum">
              <a:rPr lang="nl-BE" smtClean="0"/>
              <a:pPr/>
              <a:t>‹#›</a:t>
            </a:fld>
            <a:endParaRPr lang="nl-BE"/>
          </a:p>
        </p:txBody>
      </p:sp>
    </p:spTree>
    <p:extLst>
      <p:ext uri="{BB962C8B-B14F-4D97-AF65-F5344CB8AC3E}">
        <p14:creationId xmlns:p14="http://schemas.microsoft.com/office/powerpoint/2010/main" val="13187104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nl-B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AC4B8307-06B2-4743-9277-ED3E4601DFF8}" type="datetimeFigureOut">
              <a:rPr lang="nl-BE" smtClean="0"/>
              <a:pPr/>
              <a:t>9/02/2010</a:t>
            </a:fld>
            <a:endParaRPr lang="nl-BE"/>
          </a:p>
        </p:txBody>
      </p:sp>
      <p:sp>
        <p:nvSpPr>
          <p:cNvPr id="5" name="Footer Placeholder 4"/>
          <p:cNvSpPr>
            <a:spLocks noGrp="1"/>
          </p:cNvSpPr>
          <p:nvPr>
            <p:ph type="ftr" sz="quarter" idx="11"/>
          </p:nvPr>
        </p:nvSpPr>
        <p:spPr/>
        <p:txBody>
          <a:bodyPr/>
          <a:lstStyle>
            <a:lvl1pPr>
              <a:defRPr/>
            </a:lvl1pPr>
          </a:lstStyle>
          <a:p>
            <a:endParaRPr lang="nl-BE"/>
          </a:p>
        </p:txBody>
      </p:sp>
      <p:sp>
        <p:nvSpPr>
          <p:cNvPr id="6" name="Slide Number Placeholder 5"/>
          <p:cNvSpPr>
            <a:spLocks noGrp="1"/>
          </p:cNvSpPr>
          <p:nvPr>
            <p:ph type="sldNum" sz="quarter" idx="12"/>
          </p:nvPr>
        </p:nvSpPr>
        <p:spPr/>
        <p:txBody>
          <a:bodyPr/>
          <a:lstStyle>
            <a:lvl1pPr>
              <a:defRPr/>
            </a:lvl1pPr>
          </a:lstStyle>
          <a:p>
            <a:fld id="{CAB4B1E3-49C5-4226-87C0-BDEC7499CCA2}" type="slidenum">
              <a:rPr lang="nl-BE" smtClean="0"/>
              <a:pPr/>
              <a:t>‹#›</a:t>
            </a:fld>
            <a:endParaRPr lang="nl-BE"/>
          </a:p>
        </p:txBody>
      </p:sp>
    </p:spTree>
    <p:extLst>
      <p:ext uri="{BB962C8B-B14F-4D97-AF65-F5344CB8AC3E}">
        <p14:creationId xmlns:p14="http://schemas.microsoft.com/office/powerpoint/2010/main" val="38133223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B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5" name="Date Placeholder 3"/>
          <p:cNvSpPr>
            <a:spLocks noGrp="1"/>
          </p:cNvSpPr>
          <p:nvPr>
            <p:ph type="dt" sz="half" idx="10"/>
          </p:nvPr>
        </p:nvSpPr>
        <p:spPr/>
        <p:txBody>
          <a:bodyPr/>
          <a:lstStyle>
            <a:lvl1pPr>
              <a:defRPr/>
            </a:lvl1pPr>
          </a:lstStyle>
          <a:p>
            <a:fld id="{AC4B8307-06B2-4743-9277-ED3E4601DFF8}" type="datetimeFigureOut">
              <a:rPr lang="nl-BE" smtClean="0"/>
              <a:pPr/>
              <a:t>9/02/2010</a:t>
            </a:fld>
            <a:endParaRPr lang="nl-BE"/>
          </a:p>
        </p:txBody>
      </p:sp>
      <p:sp>
        <p:nvSpPr>
          <p:cNvPr id="6" name="Footer Placeholder 4"/>
          <p:cNvSpPr>
            <a:spLocks noGrp="1"/>
          </p:cNvSpPr>
          <p:nvPr>
            <p:ph type="ftr" sz="quarter" idx="11"/>
          </p:nvPr>
        </p:nvSpPr>
        <p:spPr/>
        <p:txBody>
          <a:bodyPr/>
          <a:lstStyle>
            <a:lvl1pPr>
              <a:defRPr/>
            </a:lvl1pPr>
          </a:lstStyle>
          <a:p>
            <a:endParaRPr lang="nl-BE"/>
          </a:p>
        </p:txBody>
      </p:sp>
      <p:sp>
        <p:nvSpPr>
          <p:cNvPr id="7" name="Slide Number Placeholder 5"/>
          <p:cNvSpPr>
            <a:spLocks noGrp="1"/>
          </p:cNvSpPr>
          <p:nvPr>
            <p:ph type="sldNum" sz="quarter" idx="12"/>
          </p:nvPr>
        </p:nvSpPr>
        <p:spPr/>
        <p:txBody>
          <a:bodyPr/>
          <a:lstStyle>
            <a:lvl1pPr>
              <a:defRPr/>
            </a:lvl1pPr>
          </a:lstStyle>
          <a:p>
            <a:fld id="{CAB4B1E3-49C5-4226-87C0-BDEC7499CCA2}" type="slidenum">
              <a:rPr lang="nl-BE" smtClean="0"/>
              <a:pPr/>
              <a:t>‹#›</a:t>
            </a:fld>
            <a:endParaRPr lang="nl-BE"/>
          </a:p>
        </p:txBody>
      </p:sp>
    </p:spTree>
    <p:extLst>
      <p:ext uri="{BB962C8B-B14F-4D97-AF65-F5344CB8AC3E}">
        <p14:creationId xmlns:p14="http://schemas.microsoft.com/office/powerpoint/2010/main" val="37424880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nl-B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7" name="Date Placeholder 3"/>
          <p:cNvSpPr>
            <a:spLocks noGrp="1"/>
          </p:cNvSpPr>
          <p:nvPr>
            <p:ph type="dt" sz="half" idx="10"/>
          </p:nvPr>
        </p:nvSpPr>
        <p:spPr/>
        <p:txBody>
          <a:bodyPr/>
          <a:lstStyle>
            <a:lvl1pPr>
              <a:defRPr/>
            </a:lvl1pPr>
          </a:lstStyle>
          <a:p>
            <a:fld id="{AC4B8307-06B2-4743-9277-ED3E4601DFF8}" type="datetimeFigureOut">
              <a:rPr lang="nl-BE" smtClean="0"/>
              <a:pPr/>
              <a:t>9/02/2010</a:t>
            </a:fld>
            <a:endParaRPr lang="nl-BE"/>
          </a:p>
        </p:txBody>
      </p:sp>
      <p:sp>
        <p:nvSpPr>
          <p:cNvPr id="8" name="Footer Placeholder 4"/>
          <p:cNvSpPr>
            <a:spLocks noGrp="1"/>
          </p:cNvSpPr>
          <p:nvPr>
            <p:ph type="ftr" sz="quarter" idx="11"/>
          </p:nvPr>
        </p:nvSpPr>
        <p:spPr/>
        <p:txBody>
          <a:bodyPr/>
          <a:lstStyle>
            <a:lvl1pPr>
              <a:defRPr/>
            </a:lvl1pPr>
          </a:lstStyle>
          <a:p>
            <a:endParaRPr lang="nl-BE"/>
          </a:p>
        </p:txBody>
      </p:sp>
      <p:sp>
        <p:nvSpPr>
          <p:cNvPr id="9" name="Slide Number Placeholder 5"/>
          <p:cNvSpPr>
            <a:spLocks noGrp="1"/>
          </p:cNvSpPr>
          <p:nvPr>
            <p:ph type="sldNum" sz="quarter" idx="12"/>
          </p:nvPr>
        </p:nvSpPr>
        <p:spPr/>
        <p:txBody>
          <a:bodyPr/>
          <a:lstStyle>
            <a:lvl1pPr>
              <a:defRPr/>
            </a:lvl1pPr>
          </a:lstStyle>
          <a:p>
            <a:fld id="{CAB4B1E3-49C5-4226-87C0-BDEC7499CCA2}" type="slidenum">
              <a:rPr lang="nl-BE" smtClean="0"/>
              <a:pPr/>
              <a:t>‹#›</a:t>
            </a:fld>
            <a:endParaRPr lang="nl-BE"/>
          </a:p>
        </p:txBody>
      </p:sp>
    </p:spTree>
    <p:extLst>
      <p:ext uri="{BB962C8B-B14F-4D97-AF65-F5344CB8AC3E}">
        <p14:creationId xmlns:p14="http://schemas.microsoft.com/office/powerpoint/2010/main" val="24284892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BE"/>
          </a:p>
        </p:txBody>
      </p:sp>
      <p:sp>
        <p:nvSpPr>
          <p:cNvPr id="3" name="Date Placeholder 3"/>
          <p:cNvSpPr>
            <a:spLocks noGrp="1"/>
          </p:cNvSpPr>
          <p:nvPr>
            <p:ph type="dt" sz="half" idx="10"/>
          </p:nvPr>
        </p:nvSpPr>
        <p:spPr/>
        <p:txBody>
          <a:bodyPr/>
          <a:lstStyle>
            <a:lvl1pPr>
              <a:defRPr/>
            </a:lvl1pPr>
          </a:lstStyle>
          <a:p>
            <a:fld id="{AC4B8307-06B2-4743-9277-ED3E4601DFF8}" type="datetimeFigureOut">
              <a:rPr lang="nl-BE" smtClean="0"/>
              <a:pPr/>
              <a:t>9/02/2010</a:t>
            </a:fld>
            <a:endParaRPr lang="nl-BE"/>
          </a:p>
        </p:txBody>
      </p:sp>
      <p:sp>
        <p:nvSpPr>
          <p:cNvPr id="4" name="Footer Placeholder 4"/>
          <p:cNvSpPr>
            <a:spLocks noGrp="1"/>
          </p:cNvSpPr>
          <p:nvPr>
            <p:ph type="ftr" sz="quarter" idx="11"/>
          </p:nvPr>
        </p:nvSpPr>
        <p:spPr/>
        <p:txBody>
          <a:bodyPr/>
          <a:lstStyle>
            <a:lvl1pPr>
              <a:defRPr/>
            </a:lvl1pPr>
          </a:lstStyle>
          <a:p>
            <a:endParaRPr lang="nl-BE"/>
          </a:p>
        </p:txBody>
      </p:sp>
      <p:sp>
        <p:nvSpPr>
          <p:cNvPr id="5" name="Slide Number Placeholder 5"/>
          <p:cNvSpPr>
            <a:spLocks noGrp="1"/>
          </p:cNvSpPr>
          <p:nvPr>
            <p:ph type="sldNum" sz="quarter" idx="12"/>
          </p:nvPr>
        </p:nvSpPr>
        <p:spPr/>
        <p:txBody>
          <a:bodyPr/>
          <a:lstStyle>
            <a:lvl1pPr>
              <a:defRPr/>
            </a:lvl1pPr>
          </a:lstStyle>
          <a:p>
            <a:fld id="{CAB4B1E3-49C5-4226-87C0-BDEC7499CCA2}" type="slidenum">
              <a:rPr lang="nl-BE" smtClean="0"/>
              <a:pPr/>
              <a:t>‹#›</a:t>
            </a:fld>
            <a:endParaRPr lang="nl-BE"/>
          </a:p>
        </p:txBody>
      </p:sp>
    </p:spTree>
    <p:extLst>
      <p:ext uri="{BB962C8B-B14F-4D97-AF65-F5344CB8AC3E}">
        <p14:creationId xmlns:p14="http://schemas.microsoft.com/office/powerpoint/2010/main" val="39481350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AC4B8307-06B2-4743-9277-ED3E4601DFF8}" type="datetimeFigureOut">
              <a:rPr lang="nl-BE" smtClean="0"/>
              <a:pPr/>
              <a:t>9/02/2010</a:t>
            </a:fld>
            <a:endParaRPr lang="nl-BE"/>
          </a:p>
        </p:txBody>
      </p:sp>
      <p:sp>
        <p:nvSpPr>
          <p:cNvPr id="3" name="Footer Placeholder 4"/>
          <p:cNvSpPr>
            <a:spLocks noGrp="1"/>
          </p:cNvSpPr>
          <p:nvPr>
            <p:ph type="ftr" sz="quarter" idx="11"/>
          </p:nvPr>
        </p:nvSpPr>
        <p:spPr/>
        <p:txBody>
          <a:bodyPr/>
          <a:lstStyle>
            <a:lvl1pPr>
              <a:defRPr/>
            </a:lvl1pPr>
          </a:lstStyle>
          <a:p>
            <a:endParaRPr lang="nl-BE"/>
          </a:p>
        </p:txBody>
      </p:sp>
      <p:sp>
        <p:nvSpPr>
          <p:cNvPr id="4" name="Slide Number Placeholder 5"/>
          <p:cNvSpPr>
            <a:spLocks noGrp="1"/>
          </p:cNvSpPr>
          <p:nvPr>
            <p:ph type="sldNum" sz="quarter" idx="12"/>
          </p:nvPr>
        </p:nvSpPr>
        <p:spPr/>
        <p:txBody>
          <a:bodyPr/>
          <a:lstStyle>
            <a:lvl1pPr>
              <a:defRPr/>
            </a:lvl1pPr>
          </a:lstStyle>
          <a:p>
            <a:fld id="{CAB4B1E3-49C5-4226-87C0-BDEC7499CCA2}" type="slidenum">
              <a:rPr lang="nl-BE" smtClean="0"/>
              <a:pPr/>
              <a:t>‹#›</a:t>
            </a:fld>
            <a:endParaRPr lang="nl-BE"/>
          </a:p>
        </p:txBody>
      </p:sp>
    </p:spTree>
    <p:extLst>
      <p:ext uri="{BB962C8B-B14F-4D97-AF65-F5344CB8AC3E}">
        <p14:creationId xmlns:p14="http://schemas.microsoft.com/office/powerpoint/2010/main" val="25660679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nl-B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AC4B8307-06B2-4743-9277-ED3E4601DFF8}" type="datetimeFigureOut">
              <a:rPr lang="nl-BE" smtClean="0"/>
              <a:pPr/>
              <a:t>9/02/2010</a:t>
            </a:fld>
            <a:endParaRPr lang="nl-BE"/>
          </a:p>
        </p:txBody>
      </p:sp>
      <p:sp>
        <p:nvSpPr>
          <p:cNvPr id="6" name="Footer Placeholder 4"/>
          <p:cNvSpPr>
            <a:spLocks noGrp="1"/>
          </p:cNvSpPr>
          <p:nvPr>
            <p:ph type="ftr" sz="quarter" idx="11"/>
          </p:nvPr>
        </p:nvSpPr>
        <p:spPr/>
        <p:txBody>
          <a:bodyPr/>
          <a:lstStyle>
            <a:lvl1pPr>
              <a:defRPr/>
            </a:lvl1pPr>
          </a:lstStyle>
          <a:p>
            <a:endParaRPr lang="nl-BE"/>
          </a:p>
        </p:txBody>
      </p:sp>
      <p:sp>
        <p:nvSpPr>
          <p:cNvPr id="7" name="Slide Number Placeholder 5"/>
          <p:cNvSpPr>
            <a:spLocks noGrp="1"/>
          </p:cNvSpPr>
          <p:nvPr>
            <p:ph type="sldNum" sz="quarter" idx="12"/>
          </p:nvPr>
        </p:nvSpPr>
        <p:spPr/>
        <p:txBody>
          <a:bodyPr/>
          <a:lstStyle>
            <a:lvl1pPr>
              <a:defRPr/>
            </a:lvl1pPr>
          </a:lstStyle>
          <a:p>
            <a:fld id="{CAB4B1E3-49C5-4226-87C0-BDEC7499CCA2}" type="slidenum">
              <a:rPr lang="nl-BE" smtClean="0"/>
              <a:pPr/>
              <a:t>‹#›</a:t>
            </a:fld>
            <a:endParaRPr lang="nl-BE"/>
          </a:p>
        </p:txBody>
      </p:sp>
    </p:spTree>
    <p:extLst>
      <p:ext uri="{BB962C8B-B14F-4D97-AF65-F5344CB8AC3E}">
        <p14:creationId xmlns:p14="http://schemas.microsoft.com/office/powerpoint/2010/main" val="11710049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nl-BE"/>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nl-BE"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AC4B8307-06B2-4743-9277-ED3E4601DFF8}" type="datetimeFigureOut">
              <a:rPr lang="nl-BE" smtClean="0"/>
              <a:pPr/>
              <a:t>9/02/2010</a:t>
            </a:fld>
            <a:endParaRPr lang="nl-BE"/>
          </a:p>
        </p:txBody>
      </p:sp>
      <p:sp>
        <p:nvSpPr>
          <p:cNvPr id="6" name="Footer Placeholder 4"/>
          <p:cNvSpPr>
            <a:spLocks noGrp="1"/>
          </p:cNvSpPr>
          <p:nvPr>
            <p:ph type="ftr" sz="quarter" idx="11"/>
          </p:nvPr>
        </p:nvSpPr>
        <p:spPr/>
        <p:txBody>
          <a:bodyPr/>
          <a:lstStyle>
            <a:lvl1pPr>
              <a:defRPr/>
            </a:lvl1pPr>
          </a:lstStyle>
          <a:p>
            <a:endParaRPr lang="nl-BE"/>
          </a:p>
        </p:txBody>
      </p:sp>
      <p:sp>
        <p:nvSpPr>
          <p:cNvPr id="7" name="Slide Number Placeholder 5"/>
          <p:cNvSpPr>
            <a:spLocks noGrp="1"/>
          </p:cNvSpPr>
          <p:nvPr>
            <p:ph type="sldNum" sz="quarter" idx="12"/>
          </p:nvPr>
        </p:nvSpPr>
        <p:spPr/>
        <p:txBody>
          <a:bodyPr/>
          <a:lstStyle>
            <a:lvl1pPr>
              <a:defRPr/>
            </a:lvl1pPr>
          </a:lstStyle>
          <a:p>
            <a:fld id="{CAB4B1E3-49C5-4226-87C0-BDEC7499CCA2}" type="slidenum">
              <a:rPr lang="nl-BE" smtClean="0"/>
              <a:pPr/>
              <a:t>‹#›</a:t>
            </a:fld>
            <a:endParaRPr lang="nl-BE"/>
          </a:p>
        </p:txBody>
      </p:sp>
    </p:spTree>
    <p:extLst>
      <p:ext uri="{BB962C8B-B14F-4D97-AF65-F5344CB8AC3E}">
        <p14:creationId xmlns:p14="http://schemas.microsoft.com/office/powerpoint/2010/main" val="35908985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5.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xmlns:mc="http://schemas.openxmlformats.org/markup-compatibility/2006" xmlns:a14="http://schemas.microsoft.com/office/drawing/2010/main" val="96E448" mc:Ignorable=""/>
        </a:solidFill>
        <a:effectLst/>
      </p:bgPr>
    </p:bg>
    <p:spTree>
      <p:nvGrpSpPr>
        <p:cNvPr id="1" name=""/>
        <p:cNvGrpSpPr/>
        <p:nvPr/>
      </p:nvGrpSpPr>
      <p:grpSpPr>
        <a:xfrm>
          <a:off x="0" y="0"/>
          <a:ext cx="0" cy="0"/>
          <a:chOff x="0" y="0"/>
          <a:chExt cx="0" cy="0"/>
        </a:xfrm>
      </p:grpSpPr>
      <p:pic>
        <p:nvPicPr>
          <p:cNvPr id="1026" name="Picture 6" descr="bg_school.jpg"/>
          <p:cNvPicPr>
            <a:picLocks noChangeAspect="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
                </a:solidFill>
              </a14:hiddenFill>
            </a:ext>
            <a:ext uri="{91240B29-F687-4F45-9708-019B960494DF}">
              <a14:hiddenLine xmlns:a14="http://schemas.microsoft.com/office/drawing/2010/main" w="9525">
                <a:solidFill>
                  <a:srgbClr xmlns:mc="http://schemas.openxmlformats.org/markup-compatibility/2006" val="000000" mc:Ignorable=""/>
                </a:solidFill>
                <a:miter lim="800000"/>
                <a:headEnd/>
                <a:tailEnd/>
              </a14:hiddenLine>
            </a:ext>
          </a:extLst>
        </p:spPr>
      </p:pic>
      <p:sp>
        <p:nvSpPr>
          <p:cNvPr id="1027"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
                </a:solidFill>
              </a14:hiddenFill>
            </a:ext>
            <a:ext uri="{91240B29-F687-4F45-9708-019B960494DF}">
              <a14:hiddenLine xmlns:a14="http://schemas.microsoft.com/office/drawing/2010/main" w="9525">
                <a:solidFill>
                  <a:srgbClr xmlns:mc="http://schemas.openxmlformats.org/markup-compatibility/2006" val="000000" mc:Ignorable=""/>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nl-BE" smtClean="0"/>
          </a:p>
        </p:txBody>
      </p:sp>
      <p:sp>
        <p:nvSpPr>
          <p:cNvPr id="1028"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
                </a:solidFill>
              </a14:hiddenFill>
            </a:ext>
            <a:ext uri="{91240B29-F687-4F45-9708-019B960494DF}">
              <a14:hiddenLine xmlns:a14="http://schemas.microsoft.com/office/drawing/2010/main" w="9525">
                <a:solidFill>
                  <a:srgbClr xmlns:mc="http://schemas.openxmlformats.org/markup-compatibility/2006" val="000000" mc:Ignorable=""/>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Segoe" pitchFamily="34" charset="0"/>
              </a:defRPr>
            </a:lvl1pPr>
          </a:lstStyle>
          <a:p>
            <a:fld id="{AC4B8307-06B2-4743-9277-ED3E4601DFF8}" type="datetimeFigureOut">
              <a:rPr lang="nl-BE" smtClean="0"/>
              <a:pPr/>
              <a:t>9/02/2010</a:t>
            </a:fld>
            <a:endParaRPr lang="nl-BE"/>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dirty="0">
                <a:solidFill>
                  <a:schemeClr val="tx1">
                    <a:tint val="75000"/>
                  </a:schemeClr>
                </a:solidFill>
                <a:latin typeface="+mn-lt"/>
              </a:defRPr>
            </a:lvl1pPr>
          </a:lstStyle>
          <a:p>
            <a:endParaRPr lang="nl-BE"/>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fld id="{CAB4B1E3-49C5-4226-87C0-BDEC7499CCA2}" type="slidenum">
              <a:rPr lang="nl-BE" smtClean="0"/>
              <a:pPr/>
              <a:t>‹#›</a:t>
            </a:fld>
            <a:endParaRPr lang="nl-BE"/>
          </a:p>
        </p:txBody>
      </p:sp>
    </p:spTree>
  </p:cSld>
  <p:clrMap bg1="lt1" tx1="dk1" bg2="lt2" tx2="dk2" accent1="accent1" accent2="accent2" accent3="accent3" accent4="accent4" accent5="accent5" accent6="accent6" hlink="hlink" folHlink="folHlink"/>
  <p:sldLayoutIdLst>
    <p:sldLayoutId id="2147483846" r:id="rId1"/>
    <p:sldLayoutId id="2147483847" r:id="rId2"/>
    <p:sldLayoutId id="2147483848" r:id="rId3"/>
    <p:sldLayoutId id="2147483849" r:id="rId4"/>
    <p:sldLayoutId id="2147483850" r:id="rId5"/>
    <p:sldLayoutId id="2147483851" r:id="rId6"/>
    <p:sldLayoutId id="2147483852" r:id="rId7"/>
    <p:sldLayoutId id="2147483853" r:id="rId8"/>
    <p:sldLayoutId id="2147483854" r:id="rId9"/>
    <p:sldLayoutId id="2147483855" r:id="rId10"/>
    <p:sldLayoutId id="2147483856" r:id="rId11"/>
    <p:sldLayoutId id="2147483857" r:id="rId12"/>
  </p:sldLayoutIdLst>
  <p:txStyles>
    <p:titleStyle>
      <a:lvl1pPr algn="ctr" rtl="0" eaLnBrk="1" fontAlgn="base" hangingPunct="1">
        <a:spcBef>
          <a:spcPct val="0"/>
        </a:spcBef>
        <a:spcAft>
          <a:spcPct val="0"/>
        </a:spcAft>
        <a:defRPr sz="4400" kern="1200">
          <a:solidFill>
            <a:schemeClr val="tx1"/>
          </a:solidFill>
          <a:latin typeface="Zemke Hand ITC Std" pitchFamily="50" charset="0"/>
          <a:ea typeface="+mj-ea"/>
          <a:cs typeface="+mj-cs"/>
        </a:defRPr>
      </a:lvl1pPr>
      <a:lvl2pPr algn="ctr" rtl="0" eaLnBrk="1" fontAlgn="base" hangingPunct="1">
        <a:spcBef>
          <a:spcPct val="0"/>
        </a:spcBef>
        <a:spcAft>
          <a:spcPct val="0"/>
        </a:spcAft>
        <a:defRPr sz="4400">
          <a:solidFill>
            <a:schemeClr val="tx1"/>
          </a:solidFill>
          <a:latin typeface="Zemke Hand ITC Std" pitchFamily="50" charset="0"/>
        </a:defRPr>
      </a:lvl2pPr>
      <a:lvl3pPr algn="ctr" rtl="0" eaLnBrk="1" fontAlgn="base" hangingPunct="1">
        <a:spcBef>
          <a:spcPct val="0"/>
        </a:spcBef>
        <a:spcAft>
          <a:spcPct val="0"/>
        </a:spcAft>
        <a:defRPr sz="4400">
          <a:solidFill>
            <a:schemeClr val="tx1"/>
          </a:solidFill>
          <a:latin typeface="Zemke Hand ITC Std" pitchFamily="50" charset="0"/>
        </a:defRPr>
      </a:lvl3pPr>
      <a:lvl4pPr algn="ctr" rtl="0" eaLnBrk="1" fontAlgn="base" hangingPunct="1">
        <a:spcBef>
          <a:spcPct val="0"/>
        </a:spcBef>
        <a:spcAft>
          <a:spcPct val="0"/>
        </a:spcAft>
        <a:defRPr sz="4400">
          <a:solidFill>
            <a:schemeClr val="tx1"/>
          </a:solidFill>
          <a:latin typeface="Zemke Hand ITC Std" pitchFamily="50" charset="0"/>
        </a:defRPr>
      </a:lvl4pPr>
      <a:lvl5pPr algn="ctr" rtl="0" eaLnBrk="1" fontAlgn="base" hangingPunct="1">
        <a:spcBef>
          <a:spcPct val="0"/>
        </a:spcBef>
        <a:spcAft>
          <a:spcPct val="0"/>
        </a:spcAft>
        <a:defRPr sz="4400">
          <a:solidFill>
            <a:schemeClr val="tx1"/>
          </a:solidFill>
          <a:latin typeface="Zemke Hand ITC Std" pitchFamily="50" charset="0"/>
        </a:defRPr>
      </a:lvl5pPr>
      <a:lvl6pPr marL="457200" algn="ctr" rtl="0" eaLnBrk="1" fontAlgn="base" hangingPunct="1">
        <a:spcBef>
          <a:spcPct val="0"/>
        </a:spcBef>
        <a:spcAft>
          <a:spcPct val="0"/>
        </a:spcAft>
        <a:defRPr sz="4400">
          <a:solidFill>
            <a:schemeClr val="tx1"/>
          </a:solidFill>
          <a:latin typeface="Zemke Hand ITC Std" pitchFamily="50" charset="0"/>
        </a:defRPr>
      </a:lvl6pPr>
      <a:lvl7pPr marL="914400" algn="ctr" rtl="0" eaLnBrk="1" fontAlgn="base" hangingPunct="1">
        <a:spcBef>
          <a:spcPct val="0"/>
        </a:spcBef>
        <a:spcAft>
          <a:spcPct val="0"/>
        </a:spcAft>
        <a:defRPr sz="4400">
          <a:solidFill>
            <a:schemeClr val="tx1"/>
          </a:solidFill>
          <a:latin typeface="Zemke Hand ITC Std" pitchFamily="50" charset="0"/>
        </a:defRPr>
      </a:lvl7pPr>
      <a:lvl8pPr marL="1371600" algn="ctr" rtl="0" eaLnBrk="1" fontAlgn="base" hangingPunct="1">
        <a:spcBef>
          <a:spcPct val="0"/>
        </a:spcBef>
        <a:spcAft>
          <a:spcPct val="0"/>
        </a:spcAft>
        <a:defRPr sz="4400">
          <a:solidFill>
            <a:schemeClr val="tx1"/>
          </a:solidFill>
          <a:latin typeface="Zemke Hand ITC Std" pitchFamily="50" charset="0"/>
        </a:defRPr>
      </a:lvl8pPr>
      <a:lvl9pPr marL="1828800" algn="ctr" rtl="0" eaLnBrk="1" fontAlgn="base" hangingPunct="1">
        <a:spcBef>
          <a:spcPct val="0"/>
        </a:spcBef>
        <a:spcAft>
          <a:spcPct val="0"/>
        </a:spcAft>
        <a:defRPr sz="4400">
          <a:solidFill>
            <a:schemeClr val="tx1"/>
          </a:solidFill>
          <a:latin typeface="Zemke Hand ITC Std" pitchFamily="50"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Segoe" pitchFamily="34" charset="0"/>
          <a:ea typeface="+mn-ea"/>
          <a:cs typeface="+mn-cs"/>
        </a:defRPr>
      </a:lvl1pPr>
      <a:lvl2pPr marL="742950" indent="-285750" algn="l" rtl="0" eaLnBrk="1" fontAlgn="base" hangingPunct="1">
        <a:spcBef>
          <a:spcPct val="20000"/>
        </a:spcBef>
        <a:spcAft>
          <a:spcPct val="0"/>
        </a:spcAft>
        <a:buBlip>
          <a:blip r:embed="rId15"/>
        </a:buBlip>
        <a:defRPr sz="2800" kern="1200">
          <a:solidFill>
            <a:schemeClr val="tx1"/>
          </a:solidFill>
          <a:latin typeface="Segoe" pitchFamily="34" charset="0"/>
          <a:ea typeface="+mn-ea"/>
          <a:cs typeface="+mn-cs"/>
        </a:defRPr>
      </a:lvl2pPr>
      <a:lvl3pPr marL="1143000" indent="-228600" algn="l" rtl="0" eaLnBrk="1" fontAlgn="base" hangingPunct="1">
        <a:spcBef>
          <a:spcPct val="20000"/>
        </a:spcBef>
        <a:spcAft>
          <a:spcPct val="0"/>
        </a:spcAft>
        <a:buBlip>
          <a:blip r:embed="rId15"/>
        </a:buBlip>
        <a:defRPr sz="2400" kern="1200">
          <a:solidFill>
            <a:schemeClr val="tx1"/>
          </a:solidFill>
          <a:latin typeface="Segoe" pitchFamily="34" charset="0"/>
          <a:ea typeface="+mn-ea"/>
          <a:cs typeface="+mn-cs"/>
        </a:defRPr>
      </a:lvl3pPr>
      <a:lvl4pPr marL="1600200" indent="-228600" algn="l" rtl="0" eaLnBrk="1" fontAlgn="base" hangingPunct="1">
        <a:spcBef>
          <a:spcPct val="20000"/>
        </a:spcBef>
        <a:spcAft>
          <a:spcPct val="0"/>
        </a:spcAft>
        <a:buBlip>
          <a:blip r:embed="rId15"/>
        </a:buBlip>
        <a:defRPr sz="2000" kern="1200">
          <a:solidFill>
            <a:schemeClr val="tx1"/>
          </a:solidFill>
          <a:latin typeface="Segoe" pitchFamily="34" charset="0"/>
          <a:ea typeface="+mn-ea"/>
          <a:cs typeface="+mn-cs"/>
        </a:defRPr>
      </a:lvl4pPr>
      <a:lvl5pPr marL="2057400" indent="-228600" algn="l" rtl="0" eaLnBrk="1" fontAlgn="base" hangingPunct="1">
        <a:spcBef>
          <a:spcPct val="20000"/>
        </a:spcBef>
        <a:spcAft>
          <a:spcPct val="0"/>
        </a:spcAft>
        <a:buBlip>
          <a:blip r:embed="rId15"/>
        </a:buBlip>
        <a:defRPr sz="2000" kern="1200">
          <a:solidFill>
            <a:schemeClr val="tx1"/>
          </a:solidFill>
          <a:latin typeface="Segoe"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xmlns:mc="http://schemas.openxmlformats.org/markup-compatibility/2006" xmlns:a14="http://schemas.microsoft.com/office/drawing/2010/main" val="96E448" mc:Ignorable=""/>
        </a:solidFill>
        <a:effectLst/>
      </p:bgPr>
    </p:bg>
    <p:spTree>
      <p:nvGrpSpPr>
        <p:cNvPr id="1" name=""/>
        <p:cNvGrpSpPr/>
        <p:nvPr/>
      </p:nvGrpSpPr>
      <p:grpSpPr>
        <a:xfrm>
          <a:off x="0" y="0"/>
          <a:ext cx="0" cy="0"/>
          <a:chOff x="0" y="0"/>
          <a:chExt cx="0" cy="0"/>
        </a:xfrm>
      </p:grpSpPr>
      <p:pic>
        <p:nvPicPr>
          <p:cNvPr id="2050" name="Picture 6" descr="BG_withoutGIRL.jpg"/>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
                </a:solidFill>
              </a14:hiddenFill>
            </a:ext>
            <a:ext uri="{91240B29-F687-4F45-9708-019B960494DF}">
              <a14:hiddenLine xmlns:a14="http://schemas.microsoft.com/office/drawing/2010/main" w="9525">
                <a:solidFill>
                  <a:srgbClr xmlns:mc="http://schemas.openxmlformats.org/markup-compatibility/2006" val="000000" mc:Ignorable=""/>
                </a:solidFill>
                <a:miter lim="800000"/>
                <a:headEnd/>
                <a:tailEnd/>
              </a14:hiddenLine>
            </a:ext>
          </a:extLst>
        </p:spPr>
      </p:pic>
      <p:sp>
        <p:nvSpPr>
          <p:cNvPr id="2051"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
                </a:solidFill>
              </a14:hiddenFill>
            </a:ext>
            <a:ext uri="{91240B29-F687-4F45-9708-019B960494DF}">
              <a14:hiddenLine xmlns:a14="http://schemas.microsoft.com/office/drawing/2010/main" w="9525">
                <a:solidFill>
                  <a:srgbClr xmlns:mc="http://schemas.openxmlformats.org/markup-compatibility/2006" val="000000" mc:Ignorable=""/>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nl-BE" smtClean="0"/>
          </a:p>
        </p:txBody>
      </p:sp>
      <p:sp>
        <p:nvSpPr>
          <p:cNvPr id="2052"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
                </a:solidFill>
              </a14:hiddenFill>
            </a:ext>
            <a:ext uri="{91240B29-F687-4F45-9708-019B960494DF}">
              <a14:hiddenLine xmlns:a14="http://schemas.microsoft.com/office/drawing/2010/main" w="9525">
                <a:solidFill>
                  <a:srgbClr xmlns:mc="http://schemas.openxmlformats.org/markup-compatibility/2006" val="000000" mc:Ignorable=""/>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smtClean="0">
                <a:solidFill>
                  <a:schemeClr val="tx1">
                    <a:tint val="75000"/>
                  </a:schemeClr>
                </a:solidFill>
              </a:defRPr>
            </a:lvl1pPr>
          </a:lstStyle>
          <a:p>
            <a:fld id="{AC4B8307-06B2-4743-9277-ED3E4601DFF8}" type="datetimeFigureOut">
              <a:rPr lang="nl-BE" smtClean="0"/>
              <a:pPr/>
              <a:t>9/02/2010</a:t>
            </a:fld>
            <a:endParaRPr lang="nl-BE"/>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smtClean="0">
                <a:solidFill>
                  <a:schemeClr val="tx1">
                    <a:tint val="75000"/>
                  </a:schemeClr>
                </a:solidFill>
              </a:defRPr>
            </a:lvl1pPr>
          </a:lstStyle>
          <a:p>
            <a:endParaRPr lang="nl-BE"/>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smtClean="0">
                <a:solidFill>
                  <a:schemeClr val="tx1">
                    <a:tint val="75000"/>
                  </a:schemeClr>
                </a:solidFill>
              </a:defRPr>
            </a:lvl1pPr>
          </a:lstStyle>
          <a:p>
            <a:fld id="{CAB4B1E3-49C5-4226-87C0-BDEC7499CCA2}" type="slidenum">
              <a:rPr lang="nl-BE" smtClean="0"/>
              <a:pPr/>
              <a:t>‹#›</a:t>
            </a:fld>
            <a:endParaRPr lang="nl-BE"/>
          </a:p>
        </p:txBody>
      </p:sp>
    </p:spTree>
  </p:cSld>
  <p:clrMap bg1="lt1" tx1="dk1" bg2="lt2" tx2="dk2" accent1="accent1" accent2="accent2" accent3="accent3" accent4="accent4" accent5="accent5" accent6="accent6" hlink="hlink" folHlink="folHlink"/>
  <p:sldLayoutIdLst>
    <p:sldLayoutId id="2147483859" r:id="rId1"/>
    <p:sldLayoutId id="2147483860" r:id="rId2"/>
    <p:sldLayoutId id="2147483861" r:id="rId3"/>
    <p:sldLayoutId id="2147483862" r:id="rId4"/>
    <p:sldLayoutId id="2147483863" r:id="rId5"/>
    <p:sldLayoutId id="2147483864" r:id="rId6"/>
    <p:sldLayoutId id="2147483865" r:id="rId7"/>
    <p:sldLayoutId id="2147483866" r:id="rId8"/>
    <p:sldLayoutId id="2147483867" r:id="rId9"/>
    <p:sldLayoutId id="2147483868" r:id="rId10"/>
    <p:sldLayoutId id="2147483869" r:id="rId11"/>
  </p:sldLayoutIdLst>
  <p:txStyles>
    <p:titleStyle>
      <a:lvl1pPr algn="ctr" rtl="0" eaLnBrk="1" fontAlgn="base" hangingPunct="1">
        <a:spcBef>
          <a:spcPct val="0"/>
        </a:spcBef>
        <a:spcAft>
          <a:spcPct val="0"/>
        </a:spcAft>
        <a:defRPr sz="4400" kern="1200">
          <a:solidFill>
            <a:schemeClr val="tx1"/>
          </a:solidFill>
          <a:latin typeface="Zemke Hand ITC Std" pitchFamily="50" charset="0"/>
          <a:ea typeface="+mj-ea"/>
          <a:cs typeface="+mj-cs"/>
        </a:defRPr>
      </a:lvl1pPr>
      <a:lvl2pPr algn="ctr" rtl="0" eaLnBrk="1" fontAlgn="base" hangingPunct="1">
        <a:spcBef>
          <a:spcPct val="0"/>
        </a:spcBef>
        <a:spcAft>
          <a:spcPct val="0"/>
        </a:spcAft>
        <a:defRPr sz="4400">
          <a:solidFill>
            <a:schemeClr val="tx1"/>
          </a:solidFill>
          <a:latin typeface="Zemke Hand ITC Std" pitchFamily="50" charset="0"/>
        </a:defRPr>
      </a:lvl2pPr>
      <a:lvl3pPr algn="ctr" rtl="0" eaLnBrk="1" fontAlgn="base" hangingPunct="1">
        <a:spcBef>
          <a:spcPct val="0"/>
        </a:spcBef>
        <a:spcAft>
          <a:spcPct val="0"/>
        </a:spcAft>
        <a:defRPr sz="4400">
          <a:solidFill>
            <a:schemeClr val="tx1"/>
          </a:solidFill>
          <a:latin typeface="Zemke Hand ITC Std" pitchFamily="50" charset="0"/>
        </a:defRPr>
      </a:lvl3pPr>
      <a:lvl4pPr algn="ctr" rtl="0" eaLnBrk="1" fontAlgn="base" hangingPunct="1">
        <a:spcBef>
          <a:spcPct val="0"/>
        </a:spcBef>
        <a:spcAft>
          <a:spcPct val="0"/>
        </a:spcAft>
        <a:defRPr sz="4400">
          <a:solidFill>
            <a:schemeClr val="tx1"/>
          </a:solidFill>
          <a:latin typeface="Zemke Hand ITC Std" pitchFamily="50" charset="0"/>
        </a:defRPr>
      </a:lvl4pPr>
      <a:lvl5pPr algn="ctr" rtl="0" eaLnBrk="1" fontAlgn="base" hangingPunct="1">
        <a:spcBef>
          <a:spcPct val="0"/>
        </a:spcBef>
        <a:spcAft>
          <a:spcPct val="0"/>
        </a:spcAft>
        <a:defRPr sz="4400">
          <a:solidFill>
            <a:schemeClr val="tx1"/>
          </a:solidFill>
          <a:latin typeface="Zemke Hand ITC Std" pitchFamily="50" charset="0"/>
        </a:defRPr>
      </a:lvl5pPr>
      <a:lvl6pPr marL="457200" algn="ctr" rtl="0" eaLnBrk="1" fontAlgn="base" hangingPunct="1">
        <a:spcBef>
          <a:spcPct val="0"/>
        </a:spcBef>
        <a:spcAft>
          <a:spcPct val="0"/>
        </a:spcAft>
        <a:defRPr sz="4400">
          <a:solidFill>
            <a:schemeClr val="tx1"/>
          </a:solidFill>
          <a:latin typeface="Zemke Hand ITC Std" pitchFamily="50" charset="0"/>
        </a:defRPr>
      </a:lvl6pPr>
      <a:lvl7pPr marL="914400" algn="ctr" rtl="0" eaLnBrk="1" fontAlgn="base" hangingPunct="1">
        <a:spcBef>
          <a:spcPct val="0"/>
        </a:spcBef>
        <a:spcAft>
          <a:spcPct val="0"/>
        </a:spcAft>
        <a:defRPr sz="4400">
          <a:solidFill>
            <a:schemeClr val="tx1"/>
          </a:solidFill>
          <a:latin typeface="Zemke Hand ITC Std" pitchFamily="50" charset="0"/>
        </a:defRPr>
      </a:lvl7pPr>
      <a:lvl8pPr marL="1371600" algn="ctr" rtl="0" eaLnBrk="1" fontAlgn="base" hangingPunct="1">
        <a:spcBef>
          <a:spcPct val="0"/>
        </a:spcBef>
        <a:spcAft>
          <a:spcPct val="0"/>
        </a:spcAft>
        <a:defRPr sz="4400">
          <a:solidFill>
            <a:schemeClr val="tx1"/>
          </a:solidFill>
          <a:latin typeface="Zemke Hand ITC Std" pitchFamily="50" charset="0"/>
        </a:defRPr>
      </a:lvl8pPr>
      <a:lvl9pPr marL="1828800" algn="ctr" rtl="0" eaLnBrk="1" fontAlgn="base" hangingPunct="1">
        <a:spcBef>
          <a:spcPct val="0"/>
        </a:spcBef>
        <a:spcAft>
          <a:spcPct val="0"/>
        </a:spcAft>
        <a:defRPr sz="4400">
          <a:solidFill>
            <a:schemeClr val="tx1"/>
          </a:solidFill>
          <a:latin typeface="Zemke Hand ITC Std" pitchFamily="50"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Segoe" pitchFamily="34" charset="0"/>
          <a:ea typeface="+mn-ea"/>
          <a:cs typeface="+mn-cs"/>
        </a:defRPr>
      </a:lvl1pPr>
      <a:lvl2pPr marL="742950" indent="-285750" algn="l" rtl="0" eaLnBrk="1" fontAlgn="base" hangingPunct="1">
        <a:spcBef>
          <a:spcPct val="20000"/>
        </a:spcBef>
        <a:spcAft>
          <a:spcPct val="0"/>
        </a:spcAft>
        <a:buBlip>
          <a:blip r:embed="rId14"/>
        </a:buBlip>
        <a:defRPr sz="2800" kern="1200">
          <a:solidFill>
            <a:schemeClr val="tx1"/>
          </a:solidFill>
          <a:latin typeface="Segoe" pitchFamily="34" charset="0"/>
          <a:ea typeface="+mn-ea"/>
          <a:cs typeface="+mn-cs"/>
        </a:defRPr>
      </a:lvl2pPr>
      <a:lvl3pPr marL="1143000" indent="-228600" algn="l" rtl="0" eaLnBrk="1" fontAlgn="base" hangingPunct="1">
        <a:spcBef>
          <a:spcPct val="20000"/>
        </a:spcBef>
        <a:spcAft>
          <a:spcPct val="0"/>
        </a:spcAft>
        <a:buBlip>
          <a:blip r:embed="rId14"/>
        </a:buBlip>
        <a:defRPr sz="2400" kern="1200">
          <a:solidFill>
            <a:schemeClr val="tx1"/>
          </a:solidFill>
          <a:latin typeface="Segoe" pitchFamily="34" charset="0"/>
          <a:ea typeface="+mn-ea"/>
          <a:cs typeface="+mn-cs"/>
        </a:defRPr>
      </a:lvl3pPr>
      <a:lvl4pPr marL="1600200" indent="-228600" algn="l" rtl="0" eaLnBrk="1" fontAlgn="base" hangingPunct="1">
        <a:spcBef>
          <a:spcPct val="20000"/>
        </a:spcBef>
        <a:spcAft>
          <a:spcPct val="0"/>
        </a:spcAft>
        <a:buBlip>
          <a:blip r:embed="rId14"/>
        </a:buBlip>
        <a:defRPr sz="2000" kern="1200">
          <a:solidFill>
            <a:schemeClr val="tx1"/>
          </a:solidFill>
          <a:latin typeface="Segoe" pitchFamily="34" charset="0"/>
          <a:ea typeface="+mn-ea"/>
          <a:cs typeface="+mn-cs"/>
        </a:defRPr>
      </a:lvl4pPr>
      <a:lvl5pPr marL="2057400" indent="-228600" algn="l" rtl="0" eaLnBrk="1" fontAlgn="base" hangingPunct="1">
        <a:spcBef>
          <a:spcPct val="20000"/>
        </a:spcBef>
        <a:spcAft>
          <a:spcPct val="0"/>
        </a:spcAft>
        <a:buBlip>
          <a:blip r:embed="rId14"/>
        </a:buBlip>
        <a:defRPr sz="2000" kern="1200">
          <a:solidFill>
            <a:schemeClr val="tx1"/>
          </a:solidFill>
          <a:latin typeface="Segoe"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8.gif"/><Relationship Id="rId4" Type="http://schemas.openxmlformats.org/officeDocument/2006/relationships/image" Target="../media/image7.jpeg"/></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2.xml"/><Relationship Id="rId1" Type="http://schemas.openxmlformats.org/officeDocument/2006/relationships/slideLayout" Target="../slideLayouts/slideLayout14.xml"/><Relationship Id="rId4" Type="http://schemas.openxmlformats.org/officeDocument/2006/relationships/image" Target="../media/image33.jpeg"/></Relationships>
</file>

<file path=ppt/slides/_rels/slide1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image" Target="../media/image37.jpeg"/><Relationship Id="rId7" Type="http://schemas.openxmlformats.org/officeDocument/2006/relationships/image" Target="../media/image39.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hyperlink" Target="http://home.euphonynet.be/radiovrw/diversen/2_netlog.jpg" TargetMode="External"/><Relationship Id="rId11" Type="http://schemas.openxmlformats.org/officeDocument/2006/relationships/image" Target="../media/image43.png"/><Relationship Id="rId5" Type="http://schemas.openxmlformats.org/officeDocument/2006/relationships/image" Target="../media/image10.png"/><Relationship Id="rId10" Type="http://schemas.openxmlformats.org/officeDocument/2006/relationships/image" Target="../media/image42.jpeg"/><Relationship Id="rId4" Type="http://schemas.openxmlformats.org/officeDocument/2006/relationships/image" Target="../media/image38.jpeg"/><Relationship Id="rId9" Type="http://schemas.openxmlformats.org/officeDocument/2006/relationships/image" Target="../media/image41.png"/></Relationships>
</file>

<file path=ppt/slides/_rels/slide17.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45.jpeg"/></Relationships>
</file>

<file path=ppt/slides/_rels/slide1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52.jpeg"/><Relationship Id="rId4" Type="http://schemas.openxmlformats.org/officeDocument/2006/relationships/image" Target="../media/image51.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openxmlformats.org/officeDocument/2006/relationships/image" Target="../media/image11.jpe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jpeg"/><Relationship Id="rId7" Type="http://schemas.openxmlformats.org/officeDocument/2006/relationships/image" Target="../media/image15.png"/><Relationship Id="rId12"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18.xml"/><Relationship Id="rId6" Type="http://schemas.openxmlformats.org/officeDocument/2006/relationships/image" Target="../media/image14.png"/><Relationship Id="rId11" Type="http://schemas.openxmlformats.org/officeDocument/2006/relationships/image" Target="../media/image19.jpeg"/><Relationship Id="rId5" Type="http://schemas.openxmlformats.org/officeDocument/2006/relationships/image" Target="../media/image13.png"/><Relationship Id="rId10" Type="http://schemas.openxmlformats.org/officeDocument/2006/relationships/image" Target="../media/image18.jpeg"/><Relationship Id="rId4" Type="http://schemas.openxmlformats.org/officeDocument/2006/relationships/image" Target="../media/image12.png"/><Relationship Id="rId9" Type="http://schemas.openxmlformats.org/officeDocument/2006/relationships/image" Target="../media/image17.jpeg"/></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643050"/>
            <a:ext cx="7500958" cy="2928958"/>
          </a:xfrm>
        </p:spPr>
        <p:txBody>
          <a:bodyPr/>
          <a:lstStyle/>
          <a:p>
            <a:r>
              <a:rPr lang="fr-BE" b="1" dirty="0" smtClean="0">
                <a:solidFill>
                  <a:schemeClr val="accent2"/>
                </a:solidFill>
                <a:cs typeface="Andalus" pitchFamily="18" charset="-78"/>
              </a:rPr>
              <a:t> </a:t>
            </a:r>
            <a:r>
              <a:rPr lang="fr-BE" b="1" dirty="0" smtClean="0">
                <a:solidFill>
                  <a:schemeClr val="accent2"/>
                </a:solidFill>
                <a:latin typeface="+mj-lt"/>
                <a:cs typeface="Andalus" pitchFamily="18" charset="-78"/>
              </a:rPr>
              <a:t>Internet : Comment s’amuser en toute sécurité ?</a:t>
            </a:r>
            <a:endParaRPr lang="fr-BE" b="1" dirty="0">
              <a:solidFill>
                <a:schemeClr val="accent2"/>
              </a:solidFill>
              <a:latin typeface="+mj-lt"/>
              <a:cs typeface="Andalus" pitchFamily="18" charset="-78"/>
            </a:endParaRPr>
          </a:p>
        </p:txBody>
      </p:sp>
      <p:pic>
        <p:nvPicPr>
          <p:cNvPr id="6" name="Picture 7" descr="http://www.childfocus.be/images/index_01.gif"/>
          <p:cNvPicPr>
            <a:picLocks noChangeAspect="1" noChangeArrowheads="1"/>
          </p:cNvPicPr>
          <p:nvPr/>
        </p:nvPicPr>
        <p:blipFill>
          <a:blip r:embed="rId3" cstate="print"/>
          <a:srcRect/>
          <a:stretch>
            <a:fillRect/>
          </a:stretch>
        </p:blipFill>
        <p:spPr bwMode="auto">
          <a:xfrm>
            <a:off x="214282" y="5143512"/>
            <a:ext cx="1110474" cy="714380"/>
          </a:xfrm>
          <a:prstGeom prst="roundRect">
            <a:avLst>
              <a:gd name="adj" fmla="val 8594"/>
            </a:avLst>
          </a:prstGeom>
          <a:solidFill>
            <a:srgbClr xmlns:mc="http://schemas.openxmlformats.org/markup-compatibility/2006" xmlns:a14="http://schemas.microsoft.com/office/drawing/2010/main" val="FFFFFF" mc:Ignorable="">
              <a:shade val="85000"/>
            </a:srgbClr>
          </a:solidFill>
          <a:ln>
            <a:noFill/>
          </a:ln>
          <a:effectLst>
            <a:reflection blurRad="12700" stA="38000" endPos="28000" dist="5000" dir="5400000" sy="-100000" algn="bl" rotWithShape="0"/>
          </a:effectLst>
        </p:spPr>
      </p:pic>
      <p:pic>
        <p:nvPicPr>
          <p:cNvPr id="10" name="Picture 9" descr="C:\Users\v-laverr\AppData\Local\Microsoft\Windows\Temporary Internet Files\Content.Outlook\Y2QEFSAL\GTN logo positive.jpg"/>
          <p:cNvPicPr>
            <a:picLocks noChangeAspect="1" noChangeArrowheads="1"/>
          </p:cNvPicPr>
          <p:nvPr/>
        </p:nvPicPr>
        <p:blipFill>
          <a:blip r:embed="rId4" cstate="print"/>
          <a:srcRect/>
          <a:stretch>
            <a:fillRect/>
          </a:stretch>
        </p:blipFill>
        <p:spPr bwMode="auto">
          <a:xfrm>
            <a:off x="214282" y="6072206"/>
            <a:ext cx="1357322" cy="566880"/>
          </a:xfrm>
          <a:prstGeom prst="roundRect">
            <a:avLst>
              <a:gd name="adj" fmla="val 8594"/>
            </a:avLst>
          </a:prstGeom>
          <a:solidFill>
            <a:srgbClr xmlns:mc="http://schemas.openxmlformats.org/markup-compatibility/2006" xmlns:a14="http://schemas.microsoft.com/office/drawing/2010/main" val="FFFFFF" mc:Ignorable="">
              <a:shade val="85000"/>
            </a:srgbClr>
          </a:solidFill>
          <a:ln>
            <a:noFill/>
          </a:ln>
          <a:effectLst>
            <a:reflection blurRad="12700" stA="38000" endPos="28000" dist="5000" dir="5400000" sy="-100000" algn="bl" rotWithShape="0"/>
          </a:effectLst>
        </p:spPr>
      </p:pic>
      <p:pic>
        <p:nvPicPr>
          <p:cNvPr id="12" name="Picture 11" descr="microsoft.gif"/>
          <p:cNvPicPr>
            <a:picLocks noChangeAspect="1"/>
          </p:cNvPicPr>
          <p:nvPr/>
        </p:nvPicPr>
        <p:blipFill>
          <a:blip r:embed="rId5" cstate="print"/>
          <a:stretch>
            <a:fillRect/>
          </a:stretch>
        </p:blipFill>
        <p:spPr>
          <a:xfrm>
            <a:off x="214282" y="4429132"/>
            <a:ext cx="2011685" cy="381001"/>
          </a:xfrm>
          <a:prstGeom prst="rect">
            <a:avLst/>
          </a:prstGeom>
        </p:spPr>
      </p:pic>
    </p:spTree>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357158" y="5000636"/>
            <a:ext cx="3714776" cy="571504"/>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 name="Title 1"/>
          <p:cNvSpPr>
            <a:spLocks noGrp="1"/>
          </p:cNvSpPr>
          <p:nvPr>
            <p:ph type="title"/>
          </p:nvPr>
        </p:nvSpPr>
        <p:spPr>
          <a:xfrm>
            <a:off x="500034" y="0"/>
            <a:ext cx="8229600" cy="1143000"/>
          </a:xfrm>
        </p:spPr>
        <p:txBody>
          <a:bodyPr/>
          <a:lstStyle/>
          <a:p>
            <a:r>
              <a:rPr lang="fr-BE" b="1" dirty="0" err="1" smtClean="0">
                <a:solidFill>
                  <a:srgbClr xmlns:mc="http://schemas.openxmlformats.org/markup-compatibility/2006" xmlns:a14="http://schemas.microsoft.com/office/drawing/2010/main" val="009DD9" mc:Ignorable=""/>
                </a:solidFill>
                <a:latin typeface="+mn-lt"/>
              </a:rPr>
              <a:t>Hoax</a:t>
            </a:r>
            <a:endParaRPr lang="fr-BE" b="1" dirty="0">
              <a:solidFill>
                <a:srgbClr xmlns:mc="http://schemas.openxmlformats.org/markup-compatibility/2006" xmlns:a14="http://schemas.microsoft.com/office/drawing/2010/main" val="009DD9" mc:Ignorable=""/>
              </a:solidFill>
              <a:latin typeface="+mn-lt"/>
            </a:endParaRPr>
          </a:p>
        </p:txBody>
      </p:sp>
      <p:sp>
        <p:nvSpPr>
          <p:cNvPr id="3" name="Content Placeholder 2"/>
          <p:cNvSpPr>
            <a:spLocks noGrp="1"/>
          </p:cNvSpPr>
          <p:nvPr>
            <p:ph idx="1"/>
          </p:nvPr>
        </p:nvSpPr>
        <p:spPr>
          <a:xfrm>
            <a:off x="428596" y="1071546"/>
            <a:ext cx="3643338" cy="5525806"/>
          </a:xfrm>
        </p:spPr>
        <p:txBody>
          <a:bodyPr>
            <a:normAutofit fontScale="77500" lnSpcReduction="20000"/>
          </a:bodyPr>
          <a:lstStyle/>
          <a:p>
            <a:r>
              <a:rPr lang="fr-BE" sz="3100" b="1" dirty="0" smtClean="0">
                <a:solidFill>
                  <a:srgbClr xmlns:mc="http://schemas.openxmlformats.org/markup-compatibility/2006" xmlns:a14="http://schemas.microsoft.com/office/drawing/2010/main" val="002060" mc:Ignorable=""/>
                </a:solidFill>
                <a:latin typeface="Segoe Print" pitchFamily="2" charset="0"/>
                <a:cs typeface="Andalus" pitchFamily="18" charset="-78"/>
              </a:rPr>
              <a:t>= une information fausse, périmée ou invérifiable propagée spontanément par les internautes. </a:t>
            </a:r>
          </a:p>
          <a:p>
            <a:r>
              <a:rPr lang="fr-BE" sz="3100" b="1" dirty="0" smtClean="0">
                <a:solidFill>
                  <a:srgbClr xmlns:mc="http://schemas.openxmlformats.org/markup-compatibility/2006" xmlns:a14="http://schemas.microsoft.com/office/drawing/2010/main" val="002060" mc:Ignorable=""/>
                </a:solidFill>
                <a:latin typeface="Segoe Print" pitchFamily="2" charset="0"/>
                <a:cs typeface="Andalus" pitchFamily="18" charset="-78"/>
              </a:rPr>
              <a:t>5 personnes envoient chacun le mail à 5 personnes qui envoient chacun le mail à 5 personnes …. </a:t>
            </a:r>
          </a:p>
          <a:p>
            <a:endParaRPr lang="fr-BE" sz="3100" b="1" dirty="0" smtClean="0">
              <a:solidFill>
                <a:schemeClr val="bg1"/>
              </a:solidFill>
              <a:latin typeface="Segoe Print" pitchFamily="2" charset="0"/>
              <a:cs typeface="Andalus" pitchFamily="18" charset="-78"/>
            </a:endParaRPr>
          </a:p>
          <a:p>
            <a:pPr>
              <a:buNone/>
            </a:pPr>
            <a:r>
              <a:rPr lang="fr-BE" sz="3100" b="1" dirty="0" smtClean="0">
                <a:solidFill>
                  <a:srgbClr xmlns:mc="http://schemas.openxmlformats.org/markup-compatibility/2006" xmlns:a14="http://schemas.microsoft.com/office/drawing/2010/main" val="009DD9" mc:Ignorable=""/>
                </a:solidFill>
                <a:latin typeface="Segoe Print" pitchFamily="2" charset="0"/>
                <a:cs typeface="Andalus" pitchFamily="18" charset="-78"/>
              </a:rPr>
              <a:t> </a:t>
            </a:r>
            <a:r>
              <a:rPr lang="fr-BE" sz="3100" b="1" dirty="0" smtClean="0">
                <a:solidFill>
                  <a:srgbClr xmlns:mc="http://schemas.openxmlformats.org/markup-compatibility/2006" xmlns:a14="http://schemas.microsoft.com/office/drawing/2010/main" val="002060" mc:Ignorable=""/>
                </a:solidFill>
                <a:latin typeface="Segoe Print" pitchFamily="2" charset="0"/>
                <a:cs typeface="Andalus" pitchFamily="18" charset="-78"/>
              </a:rPr>
              <a:t>www.hoaxbuster.com</a:t>
            </a:r>
          </a:p>
          <a:p>
            <a:pPr>
              <a:buNone/>
            </a:pPr>
            <a:r>
              <a:rPr lang="fr-BE" dirty="0" smtClean="0"/>
              <a:t>  </a:t>
            </a:r>
            <a:endParaRPr lang="fr-BE"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83968" y="1142984"/>
            <a:ext cx="4860032" cy="5379249"/>
          </a:xfrm>
          <a:prstGeom prst="roundRect">
            <a:avLst>
              <a:gd name="adj" fmla="val 8594"/>
            </a:avLst>
          </a:prstGeom>
          <a:solidFill>
            <a:srgbClr xmlns:mc="http://schemas.openxmlformats.org/markup-compatibility/2006" xmlns:a14="http://schemas.microsoft.com/office/drawing/2010/main" val="FFFFFF" mc:Ignorable="">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36013177"/>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52400"/>
            <a:ext cx="8892480" cy="1676400"/>
          </a:xfrm>
        </p:spPr>
        <p:txBody>
          <a:bodyPr/>
          <a:lstStyle/>
          <a:p>
            <a:pPr algn="l"/>
            <a:r>
              <a:rPr lang="fr-BE" b="1" dirty="0" smtClean="0">
                <a:solidFill>
                  <a:schemeClr val="accent2"/>
                </a:solidFill>
                <a:latin typeface="+mj-lt"/>
                <a:cs typeface="Andalus" pitchFamily="18" charset="-78"/>
              </a:rPr>
              <a:t>Comment bloquer un expéditeur ?</a:t>
            </a:r>
            <a:endParaRPr lang="fr-BE" dirty="0">
              <a:latin typeface="+mj-lt"/>
              <a:cs typeface="Andalus" pitchFamily="18" charset="-78"/>
            </a:endParaRPr>
          </a:p>
        </p:txBody>
      </p:sp>
      <p:pic>
        <p:nvPicPr>
          <p:cNvPr id="5" name="Picture 6"/>
          <p:cNvPicPr>
            <a:picLocks noGrp="1" noChangeAspect="1" noChangeArrowheads="1"/>
          </p:cNvPicPr>
          <p:nvPr>
            <p:ph idx="1"/>
          </p:nvPr>
        </p:nvPicPr>
        <p:blipFill>
          <a:blip r:embed="rId3" cstate="print"/>
          <a:stretch>
            <a:fillRect/>
          </a:stretch>
        </p:blipFill>
        <p:spPr bwMode="auto">
          <a:xfrm>
            <a:off x="-8384" y="1783954"/>
            <a:ext cx="9144000" cy="5066778"/>
          </a:xfrm>
          <a:prstGeom prst="rect">
            <a:avLst/>
          </a:prstGeom>
          <a:noFill/>
          <a:ln w="9525">
            <a:noFill/>
            <a:miter lim="800000"/>
            <a:headEnd/>
            <a:tailEnd/>
          </a:ln>
          <a:effectLst/>
        </p:spPr>
      </p:pic>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214282" y="1428736"/>
            <a:ext cx="6286544" cy="4643470"/>
          </a:xfrm>
          <a:prstGeom prst="round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2" name="Title 1"/>
          <p:cNvSpPr>
            <a:spLocks noGrp="1"/>
          </p:cNvSpPr>
          <p:nvPr>
            <p:ph type="title"/>
          </p:nvPr>
        </p:nvSpPr>
        <p:spPr>
          <a:xfrm>
            <a:off x="0" y="285728"/>
            <a:ext cx="9144000" cy="1133460"/>
          </a:xfrm>
        </p:spPr>
        <p:txBody>
          <a:bodyPr/>
          <a:lstStyle/>
          <a:p>
            <a:pPr algn="l"/>
            <a:r>
              <a:rPr lang="fr-BE" b="1" dirty="0" smtClean="0">
                <a:solidFill>
                  <a:srgbClr xmlns:mc="http://schemas.openxmlformats.org/markup-compatibility/2006" xmlns:a14="http://schemas.microsoft.com/office/drawing/2010/main" val="009DD9" mc:Ignorable=""/>
                </a:solidFill>
                <a:latin typeface="Segoe Print" pitchFamily="2" charset="0"/>
                <a:cs typeface="Andalus" pitchFamily="18" charset="-78"/>
              </a:rPr>
              <a:t> 2. Surfer sur Internet</a:t>
            </a:r>
            <a:endParaRPr lang="fr-BE" b="1" dirty="0">
              <a:solidFill>
                <a:srgbClr xmlns:mc="http://schemas.openxmlformats.org/markup-compatibility/2006" xmlns:a14="http://schemas.microsoft.com/office/drawing/2010/main" val="009DD9" mc:Ignorable=""/>
              </a:solidFill>
              <a:latin typeface="Segoe Print" pitchFamily="2" charset="0"/>
              <a:cs typeface="Andalus" pitchFamily="18" charset="-78"/>
            </a:endParaRPr>
          </a:p>
        </p:txBody>
      </p:sp>
      <p:sp>
        <p:nvSpPr>
          <p:cNvPr id="3" name="Content Placeholder 2"/>
          <p:cNvSpPr>
            <a:spLocks noGrp="1"/>
          </p:cNvSpPr>
          <p:nvPr>
            <p:ph idx="1"/>
          </p:nvPr>
        </p:nvSpPr>
        <p:spPr>
          <a:xfrm>
            <a:off x="357158" y="1714488"/>
            <a:ext cx="5943600" cy="4357718"/>
          </a:xfrm>
        </p:spPr>
        <p:txBody>
          <a:bodyPr>
            <a:normAutofit/>
          </a:bodyPr>
          <a:lstStyle/>
          <a:p>
            <a:pPr marL="514350" indent="-514350">
              <a:buAutoNum type="arabicPeriod"/>
            </a:pPr>
            <a:r>
              <a:rPr lang="fr-BE" sz="2400" b="1" dirty="0" smtClean="0">
                <a:solidFill>
                  <a:srgbClr xmlns:mc="http://schemas.openxmlformats.org/markup-compatibility/2006" xmlns:a14="http://schemas.microsoft.com/office/drawing/2010/main" val="002060" mc:Ignorable=""/>
                </a:solidFill>
                <a:latin typeface="Segoe Print" pitchFamily="2" charset="0"/>
                <a:cs typeface="Andalus" pitchFamily="18" charset="-78"/>
              </a:rPr>
              <a:t>Je raconte à mes parents quels sites web je consulte</a:t>
            </a:r>
          </a:p>
          <a:p>
            <a:pPr marL="514350" indent="-514350">
              <a:buAutoNum type="arabicPeriod"/>
            </a:pPr>
            <a:r>
              <a:rPr lang="fr-BE" sz="2400" b="1" dirty="0" smtClean="0">
                <a:solidFill>
                  <a:srgbClr xmlns:mc="http://schemas.openxmlformats.org/markup-compatibility/2006" xmlns:a14="http://schemas.microsoft.com/office/drawing/2010/main" val="002060" mc:Ignorable=""/>
                </a:solidFill>
                <a:latin typeface="Segoe Print" pitchFamily="2" charset="0"/>
                <a:cs typeface="Andalus" pitchFamily="18" charset="-78"/>
              </a:rPr>
              <a:t>Si quelque chose que je n’aime pas se passe, j’en parle avec mes parents</a:t>
            </a:r>
          </a:p>
          <a:p>
            <a:pPr marL="514350" indent="-514350">
              <a:buAutoNum type="arabicPeriod"/>
            </a:pPr>
            <a:r>
              <a:rPr lang="fr-BE" sz="2400" b="1" dirty="0" smtClean="0">
                <a:solidFill>
                  <a:srgbClr xmlns:mc="http://schemas.openxmlformats.org/markup-compatibility/2006" xmlns:a14="http://schemas.microsoft.com/office/drawing/2010/main" val="002060" mc:Ignorable=""/>
                </a:solidFill>
                <a:latin typeface="Segoe Print" pitchFamily="2" charset="0"/>
                <a:cs typeface="Andalus" pitchFamily="18" charset="-78"/>
              </a:rPr>
              <a:t>Je ne crois pas tout ce que je vois ou lis sur Internet</a:t>
            </a:r>
          </a:p>
          <a:p>
            <a:pPr marL="514350" indent="-514350">
              <a:buAutoNum type="arabicPeriod"/>
            </a:pPr>
            <a:r>
              <a:rPr lang="fr-BE" sz="2400" b="1" dirty="0" smtClean="0">
                <a:solidFill>
                  <a:srgbClr xmlns:mc="http://schemas.openxmlformats.org/markup-compatibility/2006" xmlns:a14="http://schemas.microsoft.com/office/drawing/2010/main" val="002060" mc:Ignorable=""/>
                </a:solidFill>
                <a:latin typeface="Segoe Print" pitchFamily="2" charset="0"/>
                <a:cs typeface="Andalus" pitchFamily="18" charset="-78"/>
              </a:rPr>
              <a:t>Je fais très attention quand je télécharge quelque chose, le fichier peut contenir un virus.</a:t>
            </a:r>
            <a:endParaRPr lang="fr-BE" sz="2400" dirty="0" smtClean="0">
              <a:solidFill>
                <a:srgbClr xmlns:mc="http://schemas.openxmlformats.org/markup-compatibility/2006" xmlns:a14="http://schemas.microsoft.com/office/drawing/2010/main" val="002060" mc:Ignorable=""/>
              </a:solidFill>
            </a:endParaRPr>
          </a:p>
          <a:p>
            <a:endParaRPr lang="fr-BE" sz="2400" b="1" dirty="0" smtClean="0">
              <a:solidFill>
                <a:schemeClr val="tx1"/>
              </a:solidFill>
              <a:cs typeface="Andalus" pitchFamily="18" charset="-78"/>
            </a:endParaRPr>
          </a:p>
          <a:p>
            <a:endParaRPr lang="fr-BE" sz="2400" b="1" dirty="0" smtClean="0">
              <a:solidFill>
                <a:schemeClr val="tx1"/>
              </a:solidFill>
              <a:cs typeface="Andalus" pitchFamily="18" charset="-78"/>
            </a:endParaRPr>
          </a:p>
          <a:p>
            <a:endParaRPr lang="fr-BE" sz="2400" b="1" dirty="0">
              <a:latin typeface="+mj-lt"/>
              <a:cs typeface="Andalus" pitchFamily="18" charset="-78"/>
            </a:endParaRPr>
          </a:p>
        </p:txBody>
      </p:sp>
      <p:pic>
        <p:nvPicPr>
          <p:cNvPr id="6" name="Picture 2"/>
          <p:cNvPicPr>
            <a:picLocks noChangeAspect="1" noChangeArrowheads="1"/>
          </p:cNvPicPr>
          <p:nvPr/>
        </p:nvPicPr>
        <p:blipFill>
          <a:blip r:embed="rId3" cstate="print"/>
          <a:srcRect/>
          <a:stretch>
            <a:fillRect/>
          </a:stretch>
        </p:blipFill>
        <p:spPr bwMode="auto">
          <a:xfrm>
            <a:off x="6572264" y="1071546"/>
            <a:ext cx="2139313" cy="2786082"/>
          </a:xfrm>
          <a:prstGeom prst="roundRect">
            <a:avLst>
              <a:gd name="adj" fmla="val 8594"/>
            </a:avLst>
          </a:prstGeom>
          <a:solidFill>
            <a:srgbClr xmlns:mc="http://schemas.openxmlformats.org/markup-compatibility/2006" xmlns:a14="http://schemas.microsoft.com/office/drawing/2010/main" val="FFFFFF" mc:Ignorable="">
              <a:shade val="85000"/>
            </a:srgbClr>
          </a:solidFill>
          <a:ln>
            <a:noFill/>
          </a:ln>
          <a:effectLst>
            <a:reflection blurRad="12700" stA="38000" endPos="28000" dist="5000" dir="5400000" sy="-100000" algn="bl" rotWithShape="0"/>
          </a:effectLst>
        </p:spPr>
      </p:pic>
      <p:pic>
        <p:nvPicPr>
          <p:cNvPr id="7" name="Picture 6" descr="angel-devil-smiley.jpg"/>
          <p:cNvPicPr>
            <a:picLocks noChangeAspect="1"/>
          </p:cNvPicPr>
          <p:nvPr/>
        </p:nvPicPr>
        <p:blipFill>
          <a:blip r:embed="rId4" cstate="print"/>
          <a:stretch>
            <a:fillRect/>
          </a:stretch>
        </p:blipFill>
        <p:spPr>
          <a:xfrm>
            <a:off x="6786578" y="5000636"/>
            <a:ext cx="1785950" cy="1362961"/>
          </a:xfrm>
          <a:prstGeom prst="roundRect">
            <a:avLst>
              <a:gd name="adj" fmla="val 8594"/>
            </a:avLst>
          </a:prstGeom>
          <a:solidFill>
            <a:srgbClr xmlns:mc="http://schemas.openxmlformats.org/markup-compatibility/2006" xmlns:a14="http://schemas.microsoft.com/office/drawing/2010/main" val="FFFFFF" mc:Ignorable="">
              <a:shade val="85000"/>
            </a:srgbClr>
          </a:solidFill>
          <a:ln>
            <a:noFill/>
          </a:ln>
          <a:effectLst>
            <a:reflection blurRad="12700" stA="38000" endPos="28000" dist="5000" dir="5400000" sy="-100000" algn="bl" rotWithShape="0"/>
          </a:effectLst>
        </p:spPr>
      </p:pic>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214282" y="1214422"/>
            <a:ext cx="6786610" cy="5429288"/>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sp>
        <p:nvSpPr>
          <p:cNvPr id="36866" name="Title 1"/>
          <p:cNvSpPr>
            <a:spLocks noGrp="1"/>
          </p:cNvSpPr>
          <p:nvPr>
            <p:ph type="title"/>
          </p:nvPr>
        </p:nvSpPr>
        <p:spPr>
          <a:xfrm>
            <a:off x="323528" y="404664"/>
            <a:ext cx="7572428" cy="776270"/>
          </a:xfrm>
        </p:spPr>
        <p:txBody>
          <a:bodyPr>
            <a:noAutofit/>
          </a:bodyPr>
          <a:lstStyle/>
          <a:p>
            <a:pPr algn="l"/>
            <a:r>
              <a:rPr lang="fr-BE" b="1" dirty="0" smtClean="0">
                <a:solidFill>
                  <a:schemeClr val="accent2"/>
                </a:solidFill>
                <a:latin typeface="+mj-lt"/>
                <a:cs typeface="Andalus" pitchFamily="18" charset="-78"/>
              </a:rPr>
              <a:t>3. Chatter</a:t>
            </a:r>
            <a:endParaRPr lang="fr-BE" b="1" noProof="0" dirty="0" smtClean="0">
              <a:solidFill>
                <a:schemeClr val="accent2"/>
              </a:solidFill>
              <a:latin typeface="+mj-lt"/>
              <a:cs typeface="Andalus" pitchFamily="18" charset="-78"/>
            </a:endParaRPr>
          </a:p>
        </p:txBody>
      </p:sp>
      <p:sp>
        <p:nvSpPr>
          <p:cNvPr id="3" name="Content Placeholder 2"/>
          <p:cNvSpPr>
            <a:spLocks noGrp="1"/>
          </p:cNvSpPr>
          <p:nvPr>
            <p:ph idx="1"/>
          </p:nvPr>
        </p:nvSpPr>
        <p:spPr>
          <a:xfrm>
            <a:off x="323528" y="1000108"/>
            <a:ext cx="6391612" cy="5572164"/>
          </a:xfrm>
        </p:spPr>
        <p:txBody>
          <a:bodyPr rtlCol="0">
            <a:normAutofit lnSpcReduction="10000"/>
          </a:bodyPr>
          <a:lstStyle/>
          <a:p>
            <a:pPr lvl="1">
              <a:lnSpc>
                <a:spcPct val="150000"/>
              </a:lnSpc>
              <a:spcBef>
                <a:spcPts val="0"/>
              </a:spcBef>
              <a:buFont typeface="Arial" pitchFamily="34" charset="0"/>
              <a:buChar char="•"/>
              <a:defRPr/>
            </a:pPr>
            <a:endParaRPr lang="fr-BE" sz="2700" noProof="0" dirty="0" smtClean="0">
              <a:solidFill>
                <a:srgbClr xmlns:mc="http://schemas.openxmlformats.org/markup-compatibility/2006" xmlns:a14="http://schemas.microsoft.com/office/drawing/2010/main" val="002060" mc:Ignorable=""/>
              </a:solidFill>
              <a:effectLst/>
              <a:latin typeface="Andalus" pitchFamily="18" charset="-78"/>
              <a:cs typeface="Andalus" pitchFamily="18" charset="-78"/>
            </a:endParaRPr>
          </a:p>
          <a:p>
            <a:pPr>
              <a:buNone/>
            </a:pPr>
            <a:r>
              <a:rPr lang="fr-BE" sz="2400" dirty="0" smtClean="0">
                <a:solidFill>
                  <a:srgbClr xmlns:mc="http://schemas.openxmlformats.org/markup-compatibility/2006" xmlns:a14="http://schemas.microsoft.com/office/drawing/2010/main" val="002060" mc:Ignorable=""/>
                </a:solidFill>
                <a:latin typeface="+mj-lt"/>
                <a:cs typeface="Andalus" pitchFamily="18" charset="-78"/>
              </a:rPr>
              <a:t>1. U</a:t>
            </a:r>
            <a:r>
              <a:rPr lang="fr-BE" sz="2400" dirty="0" smtClean="0">
                <a:solidFill>
                  <a:srgbClr xmlns:mc="http://schemas.openxmlformats.org/markup-compatibility/2006" xmlns:a14="http://schemas.microsoft.com/office/drawing/2010/main" val="002060" mc:Ignorable=""/>
                </a:solidFill>
                <a:effectLst/>
                <a:latin typeface="+mj-lt"/>
                <a:cs typeface="Andalus" pitchFamily="18" charset="-78"/>
              </a:rPr>
              <a:t>n </a:t>
            </a:r>
            <a:r>
              <a:rPr lang="fr-BE" sz="2400" b="1" dirty="0" smtClean="0">
                <a:solidFill>
                  <a:srgbClr xmlns:mc="http://schemas.openxmlformats.org/markup-compatibility/2006" xmlns:a14="http://schemas.microsoft.com/office/drawing/2010/main" val="002060" mc:Ignorable=""/>
                </a:solidFill>
                <a:effectLst/>
                <a:latin typeface="+mj-lt"/>
                <a:cs typeface="Andalus" pitchFamily="18" charset="-78"/>
              </a:rPr>
              <a:t>pseudo</a:t>
            </a:r>
            <a:r>
              <a:rPr lang="fr-BE" sz="2400" dirty="0" smtClean="0">
                <a:solidFill>
                  <a:srgbClr xmlns:mc="http://schemas.openxmlformats.org/markup-compatibility/2006" xmlns:a14="http://schemas.microsoft.com/office/drawing/2010/main" val="002060" mc:Ignorable=""/>
                </a:solidFill>
                <a:effectLst/>
                <a:latin typeface="+mj-lt"/>
                <a:cs typeface="Andalus" pitchFamily="18" charset="-78"/>
              </a:rPr>
              <a:t> qui ne donne pas trop d’infos personnelles</a:t>
            </a:r>
          </a:p>
          <a:p>
            <a:pPr lvl="0">
              <a:buNone/>
            </a:pPr>
            <a:r>
              <a:rPr lang="fr-BE" sz="2400" dirty="0" smtClean="0">
                <a:solidFill>
                  <a:srgbClr xmlns:mc="http://schemas.openxmlformats.org/markup-compatibility/2006" xmlns:a14="http://schemas.microsoft.com/office/drawing/2010/main" val="002060" mc:Ignorable=""/>
                </a:solidFill>
                <a:effectLst/>
                <a:latin typeface="+mj-lt"/>
                <a:cs typeface="Andalus" pitchFamily="18" charset="-78"/>
              </a:rPr>
              <a:t>2. </a:t>
            </a:r>
            <a:r>
              <a:rPr lang="fr-BE" sz="2400" b="1" dirty="0" smtClean="0">
                <a:solidFill>
                  <a:srgbClr xmlns:mc="http://schemas.openxmlformats.org/markup-compatibility/2006" xmlns:a14="http://schemas.microsoft.com/office/drawing/2010/main" val="002060" mc:Ignorable=""/>
                </a:solidFill>
                <a:effectLst/>
                <a:latin typeface="+mj-lt"/>
                <a:cs typeface="Andalus" pitchFamily="18" charset="-78"/>
              </a:rPr>
              <a:t>Pas d’inconnus </a:t>
            </a:r>
            <a:r>
              <a:rPr lang="fr-BE" sz="2400" dirty="0" smtClean="0">
                <a:solidFill>
                  <a:srgbClr xmlns:mc="http://schemas.openxmlformats.org/markup-compatibility/2006" xmlns:a14="http://schemas.microsoft.com/office/drawing/2010/main" val="002060" mc:Ignorable=""/>
                </a:solidFill>
                <a:effectLst/>
                <a:latin typeface="+mj-lt"/>
                <a:cs typeface="Andalus" pitchFamily="18" charset="-78"/>
              </a:rPr>
              <a:t>dans votre liste d’amis</a:t>
            </a:r>
          </a:p>
          <a:p>
            <a:pPr lvl="0">
              <a:buNone/>
            </a:pPr>
            <a:r>
              <a:rPr lang="fr-BE" sz="2400" dirty="0" smtClean="0">
                <a:solidFill>
                  <a:srgbClr xmlns:mc="http://schemas.openxmlformats.org/markup-compatibility/2006" xmlns:a14="http://schemas.microsoft.com/office/drawing/2010/main" val="002060" mc:Ignorable=""/>
                </a:solidFill>
                <a:latin typeface="+mj-lt"/>
                <a:cs typeface="Andalus" pitchFamily="18" charset="-78"/>
              </a:rPr>
              <a:t>3. </a:t>
            </a:r>
            <a:r>
              <a:rPr lang="fr-BE" sz="2400" dirty="0" smtClean="0">
                <a:solidFill>
                  <a:srgbClr xmlns:mc="http://schemas.openxmlformats.org/markup-compatibility/2006" xmlns:a14="http://schemas.microsoft.com/office/drawing/2010/main" val="002060" mc:Ignorable=""/>
                </a:solidFill>
                <a:effectLst/>
                <a:latin typeface="+mj-lt"/>
                <a:cs typeface="Andalus" pitchFamily="18" charset="-78"/>
              </a:rPr>
              <a:t>Ne </a:t>
            </a:r>
            <a:r>
              <a:rPr lang="fr-BE" sz="2400" b="1" dirty="0" smtClean="0">
                <a:solidFill>
                  <a:srgbClr xmlns:mc="http://schemas.openxmlformats.org/markup-compatibility/2006" xmlns:a14="http://schemas.microsoft.com/office/drawing/2010/main" val="002060" mc:Ignorable=""/>
                </a:solidFill>
                <a:effectLst/>
                <a:latin typeface="+mj-lt"/>
                <a:cs typeface="Andalus" pitchFamily="18" charset="-78"/>
              </a:rPr>
              <a:t>rencontrez personne</a:t>
            </a:r>
            <a:r>
              <a:rPr lang="fr-BE" sz="2400" b="1" noProof="0" dirty="0" smtClean="0">
                <a:solidFill>
                  <a:srgbClr xmlns:mc="http://schemas.openxmlformats.org/markup-compatibility/2006" xmlns:a14="http://schemas.microsoft.com/office/drawing/2010/main" val="002060" mc:Ignorable=""/>
                </a:solidFill>
                <a:effectLst/>
                <a:latin typeface="+mj-lt"/>
                <a:cs typeface="Andalus" pitchFamily="18" charset="-78"/>
              </a:rPr>
              <a:t> </a:t>
            </a:r>
            <a:r>
              <a:rPr lang="fr-BE" sz="2400" noProof="0" dirty="0" smtClean="0">
                <a:solidFill>
                  <a:srgbClr xmlns:mc="http://schemas.openxmlformats.org/markup-compatibility/2006" xmlns:a14="http://schemas.microsoft.com/office/drawing/2010/main" val="002060" mc:Ignorable=""/>
                </a:solidFill>
                <a:effectLst/>
                <a:latin typeface="+mj-lt"/>
                <a:cs typeface="Andalus" pitchFamily="18" charset="-78"/>
              </a:rPr>
              <a:t>que vous avez connu par chat</a:t>
            </a:r>
          </a:p>
          <a:p>
            <a:pPr lvl="0">
              <a:buNone/>
            </a:pPr>
            <a:r>
              <a:rPr lang="fr-BE" sz="2400" dirty="0" smtClean="0">
                <a:solidFill>
                  <a:srgbClr xmlns:mc="http://schemas.openxmlformats.org/markup-compatibility/2006" xmlns:a14="http://schemas.microsoft.com/office/drawing/2010/main" val="002060" mc:Ignorable=""/>
                </a:solidFill>
                <a:latin typeface="+mj-lt"/>
                <a:cs typeface="Andalus" pitchFamily="18" charset="-78"/>
              </a:rPr>
              <a:t>4. PAS de w</a:t>
            </a:r>
            <a:r>
              <a:rPr lang="fr-BE" sz="2400" b="1" dirty="0" smtClean="0">
                <a:solidFill>
                  <a:srgbClr xmlns:mc="http://schemas.openxmlformats.org/markup-compatibility/2006" xmlns:a14="http://schemas.microsoft.com/office/drawing/2010/main" val="002060" mc:Ignorable=""/>
                </a:solidFill>
                <a:effectLst/>
                <a:latin typeface="+mj-lt"/>
                <a:cs typeface="Andalus" pitchFamily="18" charset="-78"/>
              </a:rPr>
              <a:t>ebcam</a:t>
            </a:r>
            <a:r>
              <a:rPr lang="fr-BE" sz="2400" dirty="0" smtClean="0">
                <a:solidFill>
                  <a:srgbClr xmlns:mc="http://schemas.openxmlformats.org/markup-compatibility/2006" xmlns:a14="http://schemas.microsoft.com/office/drawing/2010/main" val="002060" mc:Ignorable=""/>
                </a:solidFill>
                <a:effectLst/>
                <a:latin typeface="+mj-lt"/>
                <a:cs typeface="Andalus" pitchFamily="18" charset="-78"/>
              </a:rPr>
              <a:t> avec des inconnus</a:t>
            </a:r>
            <a:r>
              <a:rPr lang="fr-BE" sz="2400" dirty="0" smtClean="0">
                <a:solidFill>
                  <a:srgbClr xmlns:mc="http://schemas.openxmlformats.org/markup-compatibility/2006" xmlns:a14="http://schemas.microsoft.com/office/drawing/2010/main" val="002060"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mj-lt"/>
                <a:cs typeface="Andalus" pitchFamily="18" charset="-78"/>
              </a:rPr>
              <a:t>.</a:t>
            </a:r>
          </a:p>
          <a:p>
            <a:pPr lvl="0">
              <a:buNone/>
            </a:pPr>
            <a:r>
              <a:rPr lang="fr-BE" sz="2400" dirty="0" smtClean="0">
                <a:solidFill>
                  <a:srgbClr xmlns:mc="http://schemas.openxmlformats.org/markup-compatibility/2006" xmlns:a14="http://schemas.microsoft.com/office/drawing/2010/main" val="002060" mc:Ignorable=""/>
                </a:solidFill>
                <a:latin typeface="+mj-lt"/>
                <a:cs typeface="Andalus" pitchFamily="18" charset="-78"/>
              </a:rPr>
              <a:t>5. Ne faites pas devant la caméra ce que vous ne feriez pas en public</a:t>
            </a:r>
          </a:p>
          <a:p>
            <a:pPr lvl="0">
              <a:buNone/>
            </a:pPr>
            <a:r>
              <a:rPr lang="fr-BE" sz="2400" dirty="0" smtClean="0">
                <a:solidFill>
                  <a:srgbClr xmlns:mc="http://schemas.openxmlformats.org/markup-compatibility/2006" xmlns:a14="http://schemas.microsoft.com/office/drawing/2010/main" val="002060" mc:Ignorable=""/>
                </a:solidFill>
                <a:latin typeface="+mj-lt"/>
                <a:cs typeface="Andalus" pitchFamily="18" charset="-78"/>
              </a:rPr>
              <a:t>6. </a:t>
            </a:r>
            <a:r>
              <a:rPr lang="fr-BE" sz="2400" b="1" dirty="0" smtClean="0">
                <a:solidFill>
                  <a:srgbClr xmlns:mc="http://schemas.openxmlformats.org/markup-compatibility/2006" xmlns:a14="http://schemas.microsoft.com/office/drawing/2010/main" val="002060" mc:Ignorable=""/>
                </a:solidFill>
                <a:latin typeface="+mj-lt"/>
                <a:cs typeface="Andalus" pitchFamily="18" charset="-78"/>
              </a:rPr>
              <a:t>Respectez les autres </a:t>
            </a:r>
            <a:r>
              <a:rPr lang="fr-BE" sz="2400" dirty="0" smtClean="0">
                <a:solidFill>
                  <a:srgbClr xmlns:mc="http://schemas.openxmlformats.org/markup-compatibility/2006" xmlns:a14="http://schemas.microsoft.com/office/drawing/2010/main" val="002060" mc:Ignorable=""/>
                </a:solidFill>
                <a:latin typeface="+mj-lt"/>
                <a:cs typeface="Andalus" pitchFamily="18" charset="-78"/>
              </a:rPr>
              <a:t>comme dans</a:t>
            </a:r>
            <a:br>
              <a:rPr lang="fr-BE" sz="2400" dirty="0" smtClean="0">
                <a:solidFill>
                  <a:srgbClr xmlns:mc="http://schemas.openxmlformats.org/markup-compatibility/2006" xmlns:a14="http://schemas.microsoft.com/office/drawing/2010/main" val="002060" mc:Ignorable=""/>
                </a:solidFill>
                <a:latin typeface="+mj-lt"/>
                <a:cs typeface="Andalus" pitchFamily="18" charset="-78"/>
              </a:rPr>
            </a:br>
            <a:r>
              <a:rPr lang="fr-BE" sz="2400" dirty="0" smtClean="0">
                <a:solidFill>
                  <a:srgbClr xmlns:mc="http://schemas.openxmlformats.org/markup-compatibility/2006" xmlns:a14="http://schemas.microsoft.com/office/drawing/2010/main" val="002060" mc:Ignorable=""/>
                </a:solidFill>
                <a:latin typeface="+mj-lt"/>
                <a:cs typeface="Andalus" pitchFamily="18" charset="-78"/>
              </a:rPr>
              <a:t> la vraie vie  </a:t>
            </a:r>
          </a:p>
          <a:p>
            <a:pPr lvl="0">
              <a:buNone/>
            </a:pPr>
            <a:r>
              <a:rPr lang="fr-BE" sz="2400" dirty="0" smtClean="0">
                <a:solidFill>
                  <a:srgbClr xmlns:mc="http://schemas.openxmlformats.org/markup-compatibility/2006" xmlns:a14="http://schemas.microsoft.com/office/drawing/2010/main" val="002060" mc:Ignorable=""/>
                </a:solidFill>
                <a:latin typeface="+mj-lt"/>
                <a:cs typeface="Andalus" pitchFamily="18" charset="-78"/>
              </a:rPr>
              <a:t>7. </a:t>
            </a:r>
            <a:r>
              <a:rPr lang="fr-BE" sz="2400" b="1" dirty="0" smtClean="0">
                <a:solidFill>
                  <a:srgbClr xmlns:mc="http://schemas.openxmlformats.org/markup-compatibility/2006" xmlns:a14="http://schemas.microsoft.com/office/drawing/2010/main" val="002060" mc:Ignorable=""/>
                </a:solidFill>
                <a:latin typeface="+mj-lt"/>
                <a:cs typeface="Andalus" pitchFamily="18" charset="-78"/>
              </a:rPr>
              <a:t>Ne croyez pas tout </a:t>
            </a:r>
            <a:r>
              <a:rPr lang="fr-BE" sz="2400" dirty="0" smtClean="0">
                <a:solidFill>
                  <a:srgbClr xmlns:mc="http://schemas.openxmlformats.org/markup-compatibility/2006" xmlns:a14="http://schemas.microsoft.com/office/drawing/2010/main" val="002060" mc:Ignorable=""/>
                </a:solidFill>
                <a:latin typeface="+mj-lt"/>
                <a:cs typeface="Andalus" pitchFamily="18" charset="-78"/>
              </a:rPr>
              <a:t>ce qu’on dit </a:t>
            </a:r>
            <a:br>
              <a:rPr lang="fr-BE" sz="2400" dirty="0" smtClean="0">
                <a:solidFill>
                  <a:srgbClr xmlns:mc="http://schemas.openxmlformats.org/markup-compatibility/2006" xmlns:a14="http://schemas.microsoft.com/office/drawing/2010/main" val="002060" mc:Ignorable=""/>
                </a:solidFill>
                <a:latin typeface="+mj-lt"/>
                <a:cs typeface="Andalus" pitchFamily="18" charset="-78"/>
              </a:rPr>
            </a:br>
            <a:r>
              <a:rPr lang="fr-BE" sz="2400" dirty="0" smtClean="0">
                <a:solidFill>
                  <a:srgbClr xmlns:mc="http://schemas.openxmlformats.org/markup-compatibility/2006" xmlns:a14="http://schemas.microsoft.com/office/drawing/2010/main" val="002060" mc:Ignorable=""/>
                </a:solidFill>
                <a:latin typeface="+mj-lt"/>
                <a:cs typeface="Andalus" pitchFamily="18" charset="-78"/>
              </a:rPr>
              <a:t>dans un chat</a:t>
            </a:r>
          </a:p>
          <a:p>
            <a:pPr lvl="0">
              <a:buNone/>
            </a:pPr>
            <a:endParaRPr lang="fr-BE" sz="2400" dirty="0" smtClean="0">
              <a:solidFill>
                <a:schemeClr val="bg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mj-lt"/>
              <a:cs typeface="Andalus" pitchFamily="18" charset="-78"/>
            </a:endParaRPr>
          </a:p>
          <a:p>
            <a:pPr lvl="0"/>
            <a:endParaRPr lang="fr-BE" sz="2400" dirty="0" smtClean="0">
              <a:effectLst/>
              <a:latin typeface="Andalus" pitchFamily="18" charset="-78"/>
              <a:cs typeface="Andalus" pitchFamily="18" charset="-78"/>
            </a:endParaRPr>
          </a:p>
          <a:p>
            <a:pPr algn="ctr" fontAlgn="auto">
              <a:lnSpc>
                <a:spcPct val="150000"/>
              </a:lnSpc>
              <a:spcBef>
                <a:spcPts val="0"/>
              </a:spcBef>
              <a:spcAft>
                <a:spcPts val="0"/>
              </a:spcAft>
              <a:buFont typeface="Arial" pitchFamily="34" charset="0"/>
              <a:buNone/>
              <a:defRPr/>
            </a:pPr>
            <a:endParaRPr lang="fr-BE" sz="3600" noProof="0" dirty="0" smtClean="0">
              <a:solidFill>
                <a:schemeClr val="bg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Andalus" pitchFamily="18" charset="-78"/>
              <a:cs typeface="Andalus" pitchFamily="18" charset="-78"/>
            </a:endParaRPr>
          </a:p>
          <a:p>
            <a:pPr fontAlgn="auto">
              <a:lnSpc>
                <a:spcPct val="150000"/>
              </a:lnSpc>
              <a:spcBef>
                <a:spcPts val="0"/>
              </a:spcBef>
              <a:spcAft>
                <a:spcPts val="0"/>
              </a:spcAft>
              <a:buFont typeface="Arial" pitchFamily="34" charset="0"/>
              <a:buChar char="•"/>
              <a:defRPr/>
            </a:pPr>
            <a:endParaRPr lang="fr-BE" noProof="0" dirty="0" smtClean="0">
              <a:effectLst>
                <a:outerShdw blurRad="38100" dist="38100" dir="2700000" algn="tl">
                  <a:srgbClr xmlns:mc="http://schemas.openxmlformats.org/markup-compatibility/2006" xmlns:a14="http://schemas.microsoft.com/office/drawing/2010/main" val="000000" mc:Ignorable="">
                    <a:alpha val="43137"/>
                  </a:srgbClr>
                </a:outerShdw>
              </a:effectLst>
              <a:latin typeface="Andalus" pitchFamily="18" charset="-78"/>
              <a:cs typeface="Andalus" pitchFamily="18" charset="-78"/>
            </a:endParaRPr>
          </a:p>
          <a:p>
            <a:pPr fontAlgn="auto">
              <a:spcAft>
                <a:spcPts val="0"/>
              </a:spcAft>
              <a:buFont typeface="Arial" pitchFamily="34" charset="0"/>
              <a:buChar char="•"/>
              <a:defRPr/>
            </a:pPr>
            <a:endParaRPr lang="fr-BE" noProof="0" dirty="0">
              <a:latin typeface="Andalus" pitchFamily="18" charset="-78"/>
              <a:cs typeface="Andalus" pitchFamily="18" charset="-78"/>
            </a:endParaRPr>
          </a:p>
        </p:txBody>
      </p:sp>
      <p:pic>
        <p:nvPicPr>
          <p:cNvPr id="5" name="Picture 4" descr="smiley-white.jpg"/>
          <p:cNvPicPr>
            <a:picLocks noChangeAspect="1"/>
          </p:cNvPicPr>
          <p:nvPr/>
        </p:nvPicPr>
        <p:blipFill>
          <a:blip r:embed="rId3" cstate="print"/>
          <a:stretch>
            <a:fillRect/>
          </a:stretch>
        </p:blipFill>
        <p:spPr>
          <a:xfrm>
            <a:off x="7529514" y="0"/>
            <a:ext cx="1614486" cy="1614486"/>
          </a:xfrm>
          <a:prstGeom prst="roundRect">
            <a:avLst>
              <a:gd name="adj" fmla="val 8594"/>
            </a:avLst>
          </a:prstGeom>
          <a:solidFill>
            <a:srgbClr xmlns:mc="http://schemas.openxmlformats.org/markup-compatibility/2006" xmlns:a14="http://schemas.microsoft.com/office/drawing/2010/main" val="FFFFFF" mc:Ignorable="">
              <a:shade val="85000"/>
            </a:srgbClr>
          </a:solidFill>
          <a:ln>
            <a:noFill/>
          </a:ln>
          <a:effectLst>
            <a:reflection blurRad="12700" stA="38000" endPos="28000" dist="5000" dir="5400000" sy="-100000" algn="bl" rotWithShape="0"/>
          </a:effectLst>
        </p:spPr>
      </p:pic>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6"/>
          <p:cNvSpPr>
            <a:spLocks noGrp="1"/>
          </p:cNvSpPr>
          <p:nvPr>
            <p:ph type="title"/>
          </p:nvPr>
        </p:nvSpPr>
        <p:spPr>
          <a:xfrm>
            <a:off x="357158" y="214290"/>
            <a:ext cx="8401080" cy="1000132"/>
          </a:xfrm>
        </p:spPr>
        <p:txBody>
          <a:bodyPr/>
          <a:lstStyle/>
          <a:p>
            <a:pPr algn="l"/>
            <a:r>
              <a:rPr lang="fr-BE" b="1" dirty="0" smtClean="0">
                <a:solidFill>
                  <a:schemeClr val="accent2"/>
                </a:solidFill>
                <a:latin typeface="+mn-lt"/>
                <a:cs typeface="Andalus" pitchFamily="18" charset="-78"/>
              </a:rPr>
              <a:t>Bloquer un contact</a:t>
            </a:r>
            <a:endParaRPr lang="fr-BE" dirty="0">
              <a:latin typeface="+mn-lt"/>
            </a:endParaRPr>
          </a:p>
        </p:txBody>
      </p:sp>
      <p:pic>
        <p:nvPicPr>
          <p:cNvPr id="1026" name="Picture 2"/>
          <p:cNvPicPr>
            <a:picLocks noChangeAspect="1" noChangeArrowheads="1"/>
          </p:cNvPicPr>
          <p:nvPr/>
        </p:nvPicPr>
        <p:blipFill>
          <a:blip r:embed="rId3" cstate="print"/>
          <a:srcRect/>
          <a:stretch>
            <a:fillRect/>
          </a:stretch>
        </p:blipFill>
        <p:spPr bwMode="auto">
          <a:xfrm>
            <a:off x="0" y="1285860"/>
            <a:ext cx="9715536" cy="6072210"/>
          </a:xfrm>
          <a:prstGeom prst="rect">
            <a:avLst/>
          </a:prstGeom>
          <a:noFill/>
          <a:ln w="9525">
            <a:noFill/>
            <a:miter lim="800000"/>
            <a:headEnd/>
            <a:tailEnd/>
          </a:ln>
        </p:spPr>
      </p:pic>
      <p:pic>
        <p:nvPicPr>
          <p:cNvPr id="4" name="Picture 3" descr="windows-live-messenger block.png"/>
          <p:cNvPicPr>
            <a:picLocks noChangeAspect="1"/>
          </p:cNvPicPr>
          <p:nvPr/>
        </p:nvPicPr>
        <p:blipFill>
          <a:blip r:embed="rId4" cstate="print"/>
          <a:stretch>
            <a:fillRect/>
          </a:stretch>
        </p:blipFill>
        <p:spPr>
          <a:xfrm>
            <a:off x="7286636" y="0"/>
            <a:ext cx="1857364" cy="1857364"/>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52400"/>
            <a:ext cx="8106124" cy="1676400"/>
          </a:xfrm>
        </p:spPr>
        <p:txBody>
          <a:bodyPr/>
          <a:lstStyle/>
          <a:p>
            <a:pPr algn="l"/>
            <a:r>
              <a:rPr lang="fr-BE" b="1" dirty="0">
                <a:solidFill>
                  <a:schemeClr val="accent2"/>
                </a:solidFill>
                <a:latin typeface="+mn-lt"/>
              </a:rPr>
              <a:t> </a:t>
            </a:r>
            <a:r>
              <a:rPr lang="fr-BE" b="1" dirty="0" smtClean="0">
                <a:solidFill>
                  <a:schemeClr val="accent2"/>
                </a:solidFill>
                <a:latin typeface="+mn-lt"/>
              </a:rPr>
              <a:t>Le vol d’identité</a:t>
            </a:r>
            <a:endParaRPr lang="fr-BE" b="1" dirty="0">
              <a:solidFill>
                <a:schemeClr val="accent2"/>
              </a:solidFill>
              <a:latin typeface="+mn-lt"/>
            </a:endParaRPr>
          </a:p>
        </p:txBody>
      </p:sp>
      <p:sp>
        <p:nvSpPr>
          <p:cNvPr id="3" name="Content Placeholder 2"/>
          <p:cNvSpPr>
            <a:spLocks noGrp="1"/>
          </p:cNvSpPr>
          <p:nvPr>
            <p:ph idx="1"/>
          </p:nvPr>
        </p:nvSpPr>
        <p:spPr>
          <a:xfrm>
            <a:off x="357158" y="1428736"/>
            <a:ext cx="7143800" cy="4786346"/>
          </a:xfrm>
        </p:spPr>
        <p:txBody>
          <a:bodyPr>
            <a:normAutofit/>
          </a:bodyPr>
          <a:lstStyle/>
          <a:p>
            <a:pPr>
              <a:buNone/>
            </a:pPr>
            <a:endParaRPr lang="fr-BE" sz="2800" dirty="0" smtClean="0">
              <a:solidFill>
                <a:srgbClr xmlns:mc="http://schemas.openxmlformats.org/markup-compatibility/2006" xmlns:a14="http://schemas.microsoft.com/office/drawing/2010/main" val="002060" mc:Ignorable=""/>
              </a:solidFill>
            </a:endParaRPr>
          </a:p>
          <a:p>
            <a:pPr>
              <a:buNone/>
            </a:pPr>
            <a:r>
              <a:rPr lang="fr-BE" sz="2800" b="1" dirty="0" smtClean="0">
                <a:solidFill>
                  <a:srgbClr xmlns:mc="http://schemas.openxmlformats.org/markup-compatibility/2006" xmlns:a14="http://schemas.microsoft.com/office/drawing/2010/main" val="002060" mc:Ignorable=""/>
                </a:solidFill>
                <a:latin typeface="Segoe Print" pitchFamily="2" charset="0"/>
              </a:rPr>
              <a:t>Lorsqu’une personne mal intentionnée vole des informations personnelles pour se faire passer pour moi ou pour accéder à mes informations</a:t>
            </a:r>
          </a:p>
          <a:p>
            <a:endParaRPr lang="fr-BE" dirty="0"/>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3"/>
          <p:cNvSpPr>
            <a:spLocks noGrp="1"/>
          </p:cNvSpPr>
          <p:nvPr>
            <p:ph type="title"/>
          </p:nvPr>
        </p:nvSpPr>
        <p:spPr/>
        <p:txBody>
          <a:bodyPr/>
          <a:lstStyle/>
          <a:p>
            <a:r>
              <a:rPr lang="fr-BE" noProof="0" smtClean="0">
                <a:latin typeface="Andalus" pitchFamily="18" charset="-78"/>
                <a:cs typeface="Andalus" pitchFamily="18" charset="-78"/>
              </a:rPr>
              <a:t> </a:t>
            </a:r>
            <a:endParaRPr lang="fr-BE" noProof="0" dirty="0" smtClean="0">
              <a:latin typeface="Andalus" pitchFamily="18" charset="-78"/>
              <a:cs typeface="Andalus" pitchFamily="18" charset="-78"/>
            </a:endParaRPr>
          </a:p>
        </p:txBody>
      </p:sp>
      <p:pic>
        <p:nvPicPr>
          <p:cNvPr id="9" name="Content Placeholder 2" descr="C:\Users\v-laverr\AppData\Local\Microsoft\Windows\Temporary Internet Files\Content.Outlook\78XJADRX\SnipImage(3).JPG"/>
          <p:cNvPicPr>
            <a:picLocks noGrp="1" noChangeAspect="1" noChangeArrowheads="1"/>
          </p:cNvPicPr>
          <p:nvPr>
            <p:ph idx="1"/>
          </p:nvPr>
        </p:nvPicPr>
        <p:blipFill>
          <a:blip r:embed="rId3" cstate="print"/>
          <a:stretch>
            <a:fillRect/>
          </a:stretch>
        </p:blipFill>
        <p:spPr bwMode="auto">
          <a:xfrm>
            <a:off x="4355976" y="1055170"/>
            <a:ext cx="2930236" cy="2086495"/>
          </a:xfrm>
          <a:prstGeom prst="rect">
            <a:avLst/>
          </a:prstGeom>
          <a:ln>
            <a:noFill/>
          </a:ln>
          <a:effectLst>
            <a:outerShdw blurRad="292100" dist="139700" dir="2700000" algn="tl" rotWithShape="0">
              <a:srgbClr xmlns:mc="http://schemas.openxmlformats.org/markup-compatibility/2006" xmlns:a14="http://schemas.microsoft.com/office/drawing/2010/main" val="333333" mc:Ignorable="">
                <a:alpha val="65000"/>
              </a:srgbClr>
            </a:outerShdw>
          </a:effectLst>
        </p:spPr>
      </p:pic>
      <p:sp>
        <p:nvSpPr>
          <p:cNvPr id="5" name="Rectangle 4"/>
          <p:cNvSpPr/>
          <p:nvPr/>
        </p:nvSpPr>
        <p:spPr>
          <a:xfrm>
            <a:off x="214282" y="285729"/>
            <a:ext cx="8750206" cy="769441"/>
          </a:xfrm>
          <a:prstGeom prst="rect">
            <a:avLst/>
          </a:prstGeom>
        </p:spPr>
        <p:txBody>
          <a:bodyPr wrap="square">
            <a:spAutoFit/>
          </a:bodyPr>
          <a:lstStyle/>
          <a:p>
            <a:pPr fontAlgn="auto">
              <a:spcBef>
                <a:spcPts val="0"/>
              </a:spcBef>
              <a:spcAft>
                <a:spcPts val="0"/>
              </a:spcAft>
              <a:defRPr/>
            </a:pPr>
            <a:r>
              <a:rPr lang="nl-BE" sz="4400" b="1" dirty="0" smtClean="0">
                <a:solidFill>
                  <a:schemeClr val="accent2"/>
                </a:solidFill>
                <a:latin typeface="+mj-lt"/>
                <a:cs typeface="Andalus" pitchFamily="18" charset="-78"/>
              </a:rPr>
              <a:t>Les réseaux sociaux</a:t>
            </a:r>
            <a:endParaRPr lang="nl-BE" sz="4400" b="1" dirty="0">
              <a:solidFill>
                <a:schemeClr val="accent2"/>
              </a:solidFill>
              <a:latin typeface="+mj-lt"/>
              <a:cs typeface="Andalus" pitchFamily="18" charset="-78"/>
            </a:endParaRPr>
          </a:p>
        </p:txBody>
      </p:sp>
      <p:pic>
        <p:nvPicPr>
          <p:cNvPr id="25602" name="Picture 2" descr="http://justgiving.files.wordpress.com/2009/01/facebook_logo.jpg"/>
          <p:cNvPicPr>
            <a:picLocks noChangeAspect="1" noChangeArrowheads="1"/>
          </p:cNvPicPr>
          <p:nvPr/>
        </p:nvPicPr>
        <p:blipFill>
          <a:blip r:embed="rId4" cstate="print"/>
          <a:srcRect/>
          <a:stretch>
            <a:fillRect/>
          </a:stretch>
        </p:blipFill>
        <p:spPr bwMode="auto">
          <a:xfrm>
            <a:off x="1071538" y="1357298"/>
            <a:ext cx="2357454" cy="885946"/>
          </a:xfrm>
          <a:prstGeom prst="rect">
            <a:avLst/>
          </a:prstGeom>
          <a:ln>
            <a:noFill/>
          </a:ln>
          <a:effectLst>
            <a:outerShdw blurRad="292100" dist="139700" dir="2700000" algn="tl" rotWithShape="0">
              <a:srgbClr xmlns:mc="http://schemas.openxmlformats.org/markup-compatibility/2006" xmlns:a14="http://schemas.microsoft.com/office/drawing/2010/main" val="333333" mc:Ignorable="">
                <a:alpha val="65000"/>
              </a:srgbClr>
            </a:outerShdw>
          </a:effectLst>
        </p:spPr>
      </p:pic>
      <p:pic>
        <p:nvPicPr>
          <p:cNvPr id="25604" name="Picture 4" descr="http://casls.uoregon.edu/uoflagship/en/images/index%20icons/icon_facebook.png"/>
          <p:cNvPicPr>
            <a:picLocks noChangeAspect="1" noChangeArrowheads="1"/>
          </p:cNvPicPr>
          <p:nvPr/>
        </p:nvPicPr>
        <p:blipFill>
          <a:blip r:embed="rId5" cstate="print"/>
          <a:srcRect/>
          <a:stretch>
            <a:fillRect/>
          </a:stretch>
        </p:blipFill>
        <p:spPr bwMode="auto">
          <a:xfrm>
            <a:off x="428596" y="1285860"/>
            <a:ext cx="928694" cy="1071570"/>
          </a:xfrm>
          <a:prstGeom prst="rect">
            <a:avLst/>
          </a:prstGeom>
          <a:ln>
            <a:noFill/>
          </a:ln>
          <a:effectLst>
            <a:outerShdw blurRad="292100" dist="139700" dir="2700000" algn="tl" rotWithShape="0">
              <a:srgbClr xmlns:mc="http://schemas.openxmlformats.org/markup-compatibility/2006" xmlns:a14="http://schemas.microsoft.com/office/drawing/2010/main" val="333333" mc:Ignorable="">
                <a:alpha val="65000"/>
              </a:srgbClr>
            </a:outerShdw>
          </a:effectLst>
        </p:spPr>
      </p:pic>
      <p:pic>
        <p:nvPicPr>
          <p:cNvPr id="25606" name="Picture 6" descr="Bekijk de afbeelding op ware grootte">
            <a:hlinkClick r:id="rId6"/>
          </p:cNvPr>
          <p:cNvPicPr>
            <a:picLocks noChangeAspect="1" noChangeArrowheads="1"/>
          </p:cNvPicPr>
          <p:nvPr/>
        </p:nvPicPr>
        <p:blipFill>
          <a:blip r:embed="rId7" cstate="print"/>
          <a:srcRect/>
          <a:stretch>
            <a:fillRect/>
          </a:stretch>
        </p:blipFill>
        <p:spPr bwMode="auto">
          <a:xfrm>
            <a:off x="5148064" y="3068960"/>
            <a:ext cx="1785950" cy="899793"/>
          </a:xfrm>
          <a:prstGeom prst="rect">
            <a:avLst/>
          </a:prstGeom>
          <a:noFill/>
        </p:spPr>
      </p:pic>
      <p:pic>
        <p:nvPicPr>
          <p:cNvPr id="25608" name="Picture 8" descr="http://www.cartoonart.org/images/twitter.jpg"/>
          <p:cNvPicPr>
            <a:picLocks noChangeAspect="1" noChangeArrowheads="1"/>
          </p:cNvPicPr>
          <p:nvPr/>
        </p:nvPicPr>
        <p:blipFill>
          <a:blip r:embed="rId8" cstate="print"/>
          <a:srcRect/>
          <a:stretch>
            <a:fillRect/>
          </a:stretch>
        </p:blipFill>
        <p:spPr bwMode="auto">
          <a:xfrm>
            <a:off x="2843808" y="3861048"/>
            <a:ext cx="2905953" cy="1071570"/>
          </a:xfrm>
          <a:prstGeom prst="rect">
            <a:avLst/>
          </a:prstGeom>
          <a:ln>
            <a:noFill/>
          </a:ln>
          <a:effectLst>
            <a:outerShdw blurRad="292100" dist="139700" dir="2700000" algn="tl" rotWithShape="0">
              <a:srgbClr xmlns:mc="http://schemas.openxmlformats.org/markup-compatibility/2006" xmlns:a14="http://schemas.microsoft.com/office/drawing/2010/main" val="333333" mc:Ignorable="">
                <a:alpha val="65000"/>
              </a:srgbClr>
            </a:outerShdw>
          </a:effectLst>
        </p:spPr>
      </p:pic>
      <p:pic>
        <p:nvPicPr>
          <p:cNvPr id="25610" name="Picture 10" descr="http://chris-j.com/images/Windows%20Live%20Spaces%20logo%20c%20v.png"/>
          <p:cNvPicPr>
            <a:picLocks noChangeAspect="1" noChangeArrowheads="1"/>
          </p:cNvPicPr>
          <p:nvPr/>
        </p:nvPicPr>
        <p:blipFill>
          <a:blip r:embed="rId9" cstate="print"/>
          <a:srcRect/>
          <a:stretch>
            <a:fillRect/>
          </a:stretch>
        </p:blipFill>
        <p:spPr bwMode="auto">
          <a:xfrm>
            <a:off x="683568" y="4797152"/>
            <a:ext cx="1857388" cy="1229103"/>
          </a:xfrm>
          <a:prstGeom prst="rect">
            <a:avLst/>
          </a:prstGeom>
          <a:ln>
            <a:noFill/>
          </a:ln>
          <a:effectLst>
            <a:outerShdw blurRad="292100" dist="139700" dir="2700000" algn="tl" rotWithShape="0">
              <a:srgbClr xmlns:mc="http://schemas.openxmlformats.org/markup-compatibility/2006" xmlns:a14="http://schemas.microsoft.com/office/drawing/2010/main" val="333333" mc:Ignorable="">
                <a:alpha val="65000"/>
              </a:srgbClr>
            </a:outerShdw>
          </a:effectLst>
        </p:spPr>
      </p:pic>
      <p:pic>
        <p:nvPicPr>
          <p:cNvPr id="10" name="Picture 3"/>
          <p:cNvPicPr>
            <a:picLocks noChangeAspect="1" noChangeArrowheads="1"/>
          </p:cNvPicPr>
          <p:nvPr/>
        </p:nvPicPr>
        <p:blipFill>
          <a:blip r:embed="rId10" cstate="print"/>
          <a:stretch>
            <a:fillRect/>
          </a:stretch>
        </p:blipFill>
        <p:spPr bwMode="auto">
          <a:xfrm>
            <a:off x="1571604" y="2214554"/>
            <a:ext cx="3358711" cy="1571636"/>
          </a:xfrm>
          <a:prstGeom prst="rect">
            <a:avLst/>
          </a:prstGeom>
          <a:ln>
            <a:noFill/>
          </a:ln>
          <a:effectLst>
            <a:outerShdw blurRad="292100" dist="139700" dir="2700000" algn="tl" rotWithShape="0">
              <a:srgbClr xmlns:mc="http://schemas.openxmlformats.org/markup-compatibility/2006" xmlns:a14="http://schemas.microsoft.com/office/drawing/2010/main" val="333333" mc:Ignorable="">
                <a:alpha val="65000"/>
              </a:srgbClr>
            </a:outerShdw>
          </a:effectLst>
        </p:spPr>
      </p:pic>
      <p:pic>
        <p:nvPicPr>
          <p:cNvPr id="11" name="Picture 2"/>
          <p:cNvPicPr>
            <a:picLocks noChangeAspect="1" noChangeArrowheads="1"/>
          </p:cNvPicPr>
          <p:nvPr/>
        </p:nvPicPr>
        <p:blipFill>
          <a:blip r:embed="rId11" cstate="print"/>
          <a:srcRect/>
          <a:stretch>
            <a:fillRect/>
          </a:stretch>
        </p:blipFill>
        <p:spPr bwMode="auto">
          <a:xfrm>
            <a:off x="0" y="2996952"/>
            <a:ext cx="2230280" cy="1785950"/>
          </a:xfrm>
          <a:prstGeom prst="rect">
            <a:avLst/>
          </a:prstGeom>
          <a:ln>
            <a:noFill/>
          </a:ln>
          <a:effectLst>
            <a:outerShdw blurRad="292100" dist="139700" dir="2700000" algn="tl" rotWithShape="0">
              <a:srgbClr xmlns:mc="http://schemas.openxmlformats.org/markup-compatibility/2006" xmlns:a14="http://schemas.microsoft.com/office/drawing/2010/main" val="333333" mc:Ignorable="">
                <a:alpha val="65000"/>
              </a:srgbClr>
            </a:outerShdw>
          </a:effec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5604"/>
                                        </p:tgtEl>
                                        <p:attrNameLst>
                                          <p:attrName>style.visibility</p:attrName>
                                        </p:attrNameLst>
                                      </p:cBhvr>
                                      <p:to>
                                        <p:strVal val="visible"/>
                                      </p:to>
                                    </p:set>
                                    <p:anim calcmode="lin" valueType="num">
                                      <p:cBhvr additive="base">
                                        <p:cTn id="7" dur="500" fill="hold"/>
                                        <p:tgtEl>
                                          <p:spTgt spid="25604"/>
                                        </p:tgtEl>
                                        <p:attrNameLst>
                                          <p:attrName>ppt_x</p:attrName>
                                        </p:attrNameLst>
                                      </p:cBhvr>
                                      <p:tavLst>
                                        <p:tav tm="0">
                                          <p:val>
                                            <p:strVal val="#ppt_x"/>
                                          </p:val>
                                        </p:tav>
                                        <p:tav tm="100000">
                                          <p:val>
                                            <p:strVal val="#ppt_x"/>
                                          </p:val>
                                        </p:tav>
                                      </p:tavLst>
                                    </p:anim>
                                    <p:anim calcmode="lin" valueType="num">
                                      <p:cBhvr additive="base">
                                        <p:cTn id="8" dur="500" fill="hold"/>
                                        <p:tgtEl>
                                          <p:spTgt spid="2560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5602"/>
                                        </p:tgtEl>
                                        <p:attrNameLst>
                                          <p:attrName>style.visibility</p:attrName>
                                        </p:attrNameLst>
                                      </p:cBhvr>
                                      <p:to>
                                        <p:strVal val="visible"/>
                                      </p:to>
                                    </p:set>
                                    <p:anim calcmode="lin" valueType="num">
                                      <p:cBhvr additive="base">
                                        <p:cTn id="11" dur="500" fill="hold"/>
                                        <p:tgtEl>
                                          <p:spTgt spid="25602"/>
                                        </p:tgtEl>
                                        <p:attrNameLst>
                                          <p:attrName>ppt_x</p:attrName>
                                        </p:attrNameLst>
                                      </p:cBhvr>
                                      <p:tavLst>
                                        <p:tav tm="0">
                                          <p:val>
                                            <p:strVal val="#ppt_x"/>
                                          </p:val>
                                        </p:tav>
                                        <p:tav tm="100000">
                                          <p:val>
                                            <p:strVal val="#ppt_x"/>
                                          </p:val>
                                        </p:tav>
                                      </p:tavLst>
                                    </p:anim>
                                    <p:anim calcmode="lin" valueType="num">
                                      <p:cBhvr additive="base">
                                        <p:cTn id="12" dur="500" fill="hold"/>
                                        <p:tgtEl>
                                          <p:spTgt spid="25602"/>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2" presetClass="entr" presetSubtype="4" fill="hold" nodeType="afterEffect">
                                  <p:stCondLst>
                                    <p:cond delay="0"/>
                                  </p:stCondLst>
                                  <p:childTnLst>
                                    <p:set>
                                      <p:cBhvr>
                                        <p:cTn id="15" dur="1" fill="hold">
                                          <p:stCondLst>
                                            <p:cond delay="0"/>
                                          </p:stCondLst>
                                        </p:cTn>
                                        <p:tgtEl>
                                          <p:spTgt spid="25608"/>
                                        </p:tgtEl>
                                        <p:attrNameLst>
                                          <p:attrName>style.visibility</p:attrName>
                                        </p:attrNameLst>
                                      </p:cBhvr>
                                      <p:to>
                                        <p:strVal val="visible"/>
                                      </p:to>
                                    </p:set>
                                    <p:anim calcmode="lin" valueType="num">
                                      <p:cBhvr additive="base">
                                        <p:cTn id="16" dur="1000" fill="hold"/>
                                        <p:tgtEl>
                                          <p:spTgt spid="25608"/>
                                        </p:tgtEl>
                                        <p:attrNameLst>
                                          <p:attrName>ppt_x</p:attrName>
                                        </p:attrNameLst>
                                      </p:cBhvr>
                                      <p:tavLst>
                                        <p:tav tm="0">
                                          <p:val>
                                            <p:strVal val="#ppt_x"/>
                                          </p:val>
                                        </p:tav>
                                        <p:tav tm="100000">
                                          <p:val>
                                            <p:strVal val="#ppt_x"/>
                                          </p:val>
                                        </p:tav>
                                      </p:tavLst>
                                    </p:anim>
                                    <p:anim calcmode="lin" valueType="num">
                                      <p:cBhvr additive="base">
                                        <p:cTn id="17" dur="1000" fill="hold"/>
                                        <p:tgtEl>
                                          <p:spTgt spid="25608"/>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nodeType="afterEffect">
                                  <p:stCondLst>
                                    <p:cond delay="0"/>
                                  </p:stCondLst>
                                  <p:childTnLst>
                                    <p:set>
                                      <p:cBhvr>
                                        <p:cTn id="20" dur="1" fill="hold">
                                          <p:stCondLst>
                                            <p:cond delay="0"/>
                                          </p:stCondLst>
                                        </p:cTn>
                                        <p:tgtEl>
                                          <p:spTgt spid="25606"/>
                                        </p:tgtEl>
                                        <p:attrNameLst>
                                          <p:attrName>style.visibility</p:attrName>
                                        </p:attrNameLst>
                                      </p:cBhvr>
                                      <p:to>
                                        <p:strVal val="visible"/>
                                      </p:to>
                                    </p:set>
                                    <p:anim calcmode="lin" valueType="num">
                                      <p:cBhvr additive="base">
                                        <p:cTn id="21" dur="1000" fill="hold"/>
                                        <p:tgtEl>
                                          <p:spTgt spid="25606"/>
                                        </p:tgtEl>
                                        <p:attrNameLst>
                                          <p:attrName>ppt_x</p:attrName>
                                        </p:attrNameLst>
                                      </p:cBhvr>
                                      <p:tavLst>
                                        <p:tav tm="0">
                                          <p:val>
                                            <p:strVal val="#ppt_x"/>
                                          </p:val>
                                        </p:tav>
                                        <p:tav tm="100000">
                                          <p:val>
                                            <p:strVal val="#ppt_x"/>
                                          </p:val>
                                        </p:tav>
                                      </p:tavLst>
                                    </p:anim>
                                    <p:anim calcmode="lin" valueType="num">
                                      <p:cBhvr additive="base">
                                        <p:cTn id="22" dur="1000" fill="hold"/>
                                        <p:tgtEl>
                                          <p:spTgt spid="25606"/>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fill="hold" nodeType="afterEffect">
                                  <p:stCondLst>
                                    <p:cond delay="0"/>
                                  </p:stCondLst>
                                  <p:childTnLst>
                                    <p:set>
                                      <p:cBhvr>
                                        <p:cTn id="25" dur="1" fill="hold">
                                          <p:stCondLst>
                                            <p:cond delay="0"/>
                                          </p:stCondLst>
                                        </p:cTn>
                                        <p:tgtEl>
                                          <p:spTgt spid="25610"/>
                                        </p:tgtEl>
                                        <p:attrNameLst>
                                          <p:attrName>style.visibility</p:attrName>
                                        </p:attrNameLst>
                                      </p:cBhvr>
                                      <p:to>
                                        <p:strVal val="visible"/>
                                      </p:to>
                                    </p:set>
                                    <p:anim calcmode="lin" valueType="num">
                                      <p:cBhvr additive="base">
                                        <p:cTn id="26" dur="1000" fill="hold"/>
                                        <p:tgtEl>
                                          <p:spTgt spid="25610"/>
                                        </p:tgtEl>
                                        <p:attrNameLst>
                                          <p:attrName>ppt_x</p:attrName>
                                        </p:attrNameLst>
                                      </p:cBhvr>
                                      <p:tavLst>
                                        <p:tav tm="0">
                                          <p:val>
                                            <p:strVal val="#ppt_x"/>
                                          </p:val>
                                        </p:tav>
                                        <p:tav tm="100000">
                                          <p:val>
                                            <p:strVal val="#ppt_x"/>
                                          </p:val>
                                        </p:tav>
                                      </p:tavLst>
                                    </p:anim>
                                    <p:anim calcmode="lin" valueType="num">
                                      <p:cBhvr additive="base">
                                        <p:cTn id="27" dur="1000" fill="hold"/>
                                        <p:tgtEl>
                                          <p:spTgt spid="256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20" y="500042"/>
            <a:ext cx="7858180" cy="1357322"/>
          </a:xfrm>
        </p:spPr>
        <p:txBody>
          <a:bodyPr>
            <a:noAutofit/>
          </a:bodyPr>
          <a:lstStyle/>
          <a:p>
            <a:pPr algn="l"/>
            <a:r>
              <a:rPr lang="fr-BE" dirty="0" smtClean="0">
                <a:latin typeface="+mn-lt"/>
              </a:rPr>
              <a:t/>
            </a:r>
            <a:br>
              <a:rPr lang="fr-BE" dirty="0" smtClean="0">
                <a:latin typeface="+mn-lt"/>
              </a:rPr>
            </a:br>
            <a:r>
              <a:rPr lang="fr-BE" dirty="0" smtClean="0">
                <a:latin typeface="+mn-lt"/>
              </a:rPr>
              <a:t/>
            </a:r>
            <a:br>
              <a:rPr lang="fr-BE" dirty="0" smtClean="0">
                <a:latin typeface="+mn-lt"/>
              </a:rPr>
            </a:br>
            <a:r>
              <a:rPr lang="fr-BE" dirty="0" smtClean="0">
                <a:latin typeface="+mn-lt"/>
              </a:rPr>
              <a:t/>
            </a:r>
            <a:br>
              <a:rPr lang="fr-BE" dirty="0" smtClean="0">
                <a:latin typeface="+mn-lt"/>
              </a:rPr>
            </a:br>
            <a:r>
              <a:rPr lang="fr-BE" dirty="0" smtClean="0">
                <a:latin typeface="+mn-lt"/>
              </a:rPr>
              <a:t/>
            </a:r>
            <a:br>
              <a:rPr lang="fr-BE" dirty="0" smtClean="0">
                <a:latin typeface="+mn-lt"/>
              </a:rPr>
            </a:br>
            <a:r>
              <a:rPr lang="fr-BE" b="1" dirty="0" smtClean="0">
                <a:solidFill>
                  <a:schemeClr val="accent2"/>
                </a:solidFill>
                <a:latin typeface="+mn-lt"/>
              </a:rPr>
              <a:t>Exemple d’une bonne et mauvaise photo! </a:t>
            </a:r>
            <a:r>
              <a:rPr lang="fr-BE" dirty="0" smtClean="0">
                <a:latin typeface="+mn-lt"/>
              </a:rPr>
              <a:t/>
            </a:r>
            <a:br>
              <a:rPr lang="fr-BE" dirty="0" smtClean="0">
                <a:latin typeface="+mn-lt"/>
              </a:rPr>
            </a:br>
            <a:r>
              <a:rPr lang="fr-BE" dirty="0" smtClean="0">
                <a:latin typeface="+mn-lt"/>
              </a:rPr>
              <a:t/>
            </a:r>
            <a:br>
              <a:rPr lang="fr-BE" dirty="0" smtClean="0">
                <a:latin typeface="+mn-lt"/>
              </a:rPr>
            </a:br>
            <a:r>
              <a:rPr lang="fr-BE" dirty="0" smtClean="0">
                <a:latin typeface="+mn-lt"/>
              </a:rPr>
              <a:t/>
            </a:r>
            <a:br>
              <a:rPr lang="fr-BE" dirty="0" smtClean="0">
                <a:latin typeface="+mn-lt"/>
              </a:rPr>
            </a:br>
            <a:r>
              <a:rPr lang="fr-BE" dirty="0" smtClean="0">
                <a:latin typeface="+mn-lt"/>
              </a:rPr>
              <a:t/>
            </a:r>
            <a:br>
              <a:rPr lang="fr-BE" dirty="0" smtClean="0">
                <a:latin typeface="+mn-lt"/>
              </a:rPr>
            </a:br>
            <a:endParaRPr lang="fr-BE" dirty="0">
              <a:latin typeface="+mn-lt"/>
            </a:endParaRPr>
          </a:p>
        </p:txBody>
      </p:sp>
      <p:pic>
        <p:nvPicPr>
          <p:cNvPr id="17" name="Content Placeholder 16" descr="edu_colo2_6831_cmyk.jpg"/>
          <p:cNvPicPr>
            <a:picLocks noGrp="1" noChangeAspect="1"/>
          </p:cNvPicPr>
          <p:nvPr>
            <p:ph idx="1"/>
          </p:nvPr>
        </p:nvPicPr>
        <p:blipFill>
          <a:blip r:embed="rId3" cstate="print"/>
          <a:stretch>
            <a:fillRect/>
          </a:stretch>
        </p:blipFill>
        <p:spPr>
          <a:xfrm>
            <a:off x="467544" y="2348880"/>
            <a:ext cx="3529288" cy="2357454"/>
          </a:xfrm>
        </p:spPr>
      </p:pic>
      <p:pic>
        <p:nvPicPr>
          <p:cNvPr id="4" name="Picture 3" descr="1116beach-girl.jpg"/>
          <p:cNvPicPr>
            <a:picLocks noChangeAspect="1"/>
          </p:cNvPicPr>
          <p:nvPr/>
        </p:nvPicPr>
        <p:blipFill>
          <a:blip r:embed="rId4" cstate="print"/>
          <a:stretch>
            <a:fillRect/>
          </a:stretch>
        </p:blipFill>
        <p:spPr>
          <a:xfrm>
            <a:off x="4355976" y="1861556"/>
            <a:ext cx="2333641" cy="3500462"/>
          </a:xfrm>
          <a:prstGeom prst="rect">
            <a:avLst/>
          </a:prstGeom>
        </p:spPr>
      </p:pic>
      <p:cxnSp>
        <p:nvCxnSpPr>
          <p:cNvPr id="8" name="Straight Connector 7"/>
          <p:cNvCxnSpPr/>
          <p:nvPr/>
        </p:nvCxnSpPr>
        <p:spPr>
          <a:xfrm rot="16200000" flipH="1">
            <a:off x="3531588" y="2237163"/>
            <a:ext cx="3929090" cy="3000396"/>
          </a:xfrm>
          <a:prstGeom prst="line">
            <a:avLst/>
          </a:prstGeom>
          <a:ln w="38100">
            <a:solidFill>
              <a:srgbClr xmlns:mc="http://schemas.openxmlformats.org/markup-compatibility/2006" xmlns:a14="http://schemas.microsoft.com/office/drawing/2010/main" val="FF0000" mc:Ignorable=""/>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flipH="1" flipV="1">
            <a:off x="3711324" y="2201443"/>
            <a:ext cx="3857652" cy="3000396"/>
          </a:xfrm>
          <a:prstGeom prst="line">
            <a:avLst/>
          </a:prstGeom>
          <a:ln w="38100">
            <a:solidFill>
              <a:srgbClr xmlns:mc="http://schemas.openxmlformats.org/markup-compatibility/2006" xmlns:a14="http://schemas.microsoft.com/office/drawing/2010/main" val="FF0000" mc:Ignorable=""/>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6" presetClass="emph" presetSubtype="0" fill="hold" nodeType="afterEffect">
                                  <p:stCondLst>
                                    <p:cond delay="0"/>
                                  </p:stCondLst>
                                  <p:childTnLst>
                                    <p:animScale>
                                      <p:cBhvr>
                                        <p:cTn id="16" dur="1000" fill="hold"/>
                                        <p:tgtEl>
                                          <p:spTgt spid="17"/>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srcRect/>
          <a:stretch>
            <a:fillRect/>
          </a:stretch>
        </p:blipFill>
        <p:spPr bwMode="auto">
          <a:xfrm>
            <a:off x="0" y="1143000"/>
            <a:ext cx="9144000" cy="5715000"/>
          </a:xfrm>
          <a:prstGeom prst="rect">
            <a:avLst/>
          </a:prstGeom>
          <a:noFill/>
          <a:ln w="9525">
            <a:noFill/>
            <a:miter lim="800000"/>
            <a:headEnd/>
            <a:tailEnd/>
          </a:ln>
        </p:spPr>
      </p:pic>
      <p:pic>
        <p:nvPicPr>
          <p:cNvPr id="100356" name="Image 7" descr="childlogo.gif"/>
          <p:cNvPicPr>
            <a:picLocks noChangeAspect="1"/>
          </p:cNvPicPr>
          <p:nvPr/>
        </p:nvPicPr>
        <p:blipFill>
          <a:blip r:embed="rId4" cstate="print"/>
          <a:srcRect/>
          <a:stretch>
            <a:fillRect/>
          </a:stretch>
        </p:blipFill>
        <p:spPr bwMode="auto">
          <a:xfrm>
            <a:off x="720725" y="6248400"/>
            <a:ext cx="803275" cy="520700"/>
          </a:xfrm>
          <a:prstGeom prst="rect">
            <a:avLst/>
          </a:prstGeom>
          <a:noFill/>
          <a:ln w="9525">
            <a:noFill/>
            <a:miter lim="800000"/>
            <a:headEnd/>
            <a:tailEnd/>
          </a:ln>
        </p:spPr>
      </p:pic>
      <p:sp>
        <p:nvSpPr>
          <p:cNvPr id="8" name="PIJL-RECHTS 7"/>
          <p:cNvSpPr/>
          <p:nvPr/>
        </p:nvSpPr>
        <p:spPr>
          <a:xfrm rot="16200000">
            <a:off x="5608644" y="2535231"/>
            <a:ext cx="534988" cy="4651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BE"/>
          </a:p>
        </p:txBody>
      </p:sp>
      <p:sp>
        <p:nvSpPr>
          <p:cNvPr id="7" name="Title 1"/>
          <p:cNvSpPr>
            <a:spLocks noGrp="1"/>
          </p:cNvSpPr>
          <p:nvPr>
            <p:ph type="title"/>
          </p:nvPr>
        </p:nvSpPr>
        <p:spPr>
          <a:xfrm>
            <a:off x="0" y="0"/>
            <a:ext cx="8748464" cy="1357322"/>
          </a:xfrm>
        </p:spPr>
        <p:txBody>
          <a:bodyPr>
            <a:noAutofit/>
          </a:bodyPr>
          <a:lstStyle/>
          <a:p>
            <a:pPr algn="l"/>
            <a:r>
              <a:rPr lang="fr-BE" dirty="0" smtClean="0">
                <a:latin typeface="+mj-lt"/>
              </a:rPr>
              <a:t/>
            </a:r>
            <a:br>
              <a:rPr lang="fr-BE" dirty="0" smtClean="0">
                <a:latin typeface="+mj-lt"/>
              </a:rPr>
            </a:br>
            <a:r>
              <a:rPr lang="fr-BE" dirty="0" smtClean="0">
                <a:latin typeface="+mj-lt"/>
              </a:rPr>
              <a:t/>
            </a:r>
            <a:br>
              <a:rPr lang="fr-BE" dirty="0" smtClean="0">
                <a:latin typeface="+mj-lt"/>
              </a:rPr>
            </a:br>
            <a:r>
              <a:rPr lang="fr-BE" dirty="0" smtClean="0">
                <a:latin typeface="+mj-lt"/>
              </a:rPr>
              <a:t/>
            </a:r>
            <a:br>
              <a:rPr lang="fr-BE" dirty="0" smtClean="0">
                <a:latin typeface="+mj-lt"/>
              </a:rPr>
            </a:br>
            <a:r>
              <a:rPr lang="fr-BE" dirty="0" smtClean="0">
                <a:latin typeface="+mj-lt"/>
              </a:rPr>
              <a:t/>
            </a:r>
            <a:br>
              <a:rPr lang="fr-BE" dirty="0" smtClean="0">
                <a:latin typeface="+mj-lt"/>
              </a:rPr>
            </a:br>
            <a:r>
              <a:rPr lang="fr-BE" dirty="0" smtClean="0">
                <a:latin typeface="+mj-lt"/>
              </a:rPr>
              <a:t> </a:t>
            </a:r>
            <a:r>
              <a:rPr lang="fr-BE" b="1" dirty="0" smtClean="0">
                <a:solidFill>
                  <a:schemeClr val="accent2"/>
                </a:solidFill>
                <a:latin typeface="+mj-lt"/>
              </a:rPr>
              <a:t>Protéger ma vie privée </a:t>
            </a:r>
            <a:r>
              <a:rPr lang="fr-BE" dirty="0" smtClean="0">
                <a:latin typeface="+mj-lt"/>
              </a:rPr>
              <a:t/>
            </a:r>
            <a:br>
              <a:rPr lang="fr-BE" dirty="0" smtClean="0">
                <a:latin typeface="+mj-lt"/>
              </a:rPr>
            </a:br>
            <a:r>
              <a:rPr lang="fr-BE" dirty="0" smtClean="0">
                <a:latin typeface="+mj-lt"/>
              </a:rPr>
              <a:t/>
            </a:r>
            <a:br>
              <a:rPr lang="fr-BE" dirty="0" smtClean="0">
                <a:latin typeface="+mj-lt"/>
              </a:rPr>
            </a:br>
            <a:r>
              <a:rPr lang="fr-BE" dirty="0" smtClean="0">
                <a:latin typeface="+mj-lt"/>
              </a:rPr>
              <a:t/>
            </a:r>
            <a:br>
              <a:rPr lang="fr-BE" dirty="0" smtClean="0">
                <a:latin typeface="+mj-lt"/>
              </a:rPr>
            </a:br>
            <a:r>
              <a:rPr lang="fr-BE" dirty="0" smtClean="0">
                <a:latin typeface="+mj-lt"/>
              </a:rPr>
              <a:t/>
            </a:r>
            <a:br>
              <a:rPr lang="fr-BE" dirty="0" smtClean="0">
                <a:latin typeface="+mj-lt"/>
              </a:rPr>
            </a:br>
            <a:endParaRPr lang="fr-BE" dirty="0">
              <a:latin typeface="+mj-lt"/>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cstate="print"/>
          <a:srcRect/>
          <a:stretch>
            <a:fillRect/>
          </a:stretch>
        </p:blipFill>
        <p:spPr bwMode="auto">
          <a:xfrm>
            <a:off x="0" y="0"/>
            <a:ext cx="10215602" cy="6384751"/>
          </a:xfrm>
          <a:prstGeom prst="rect">
            <a:avLst/>
          </a:prstGeom>
          <a:noFill/>
          <a:ln w="9525">
            <a:noFill/>
            <a:miter lim="800000"/>
            <a:headEnd/>
            <a:tailEnd/>
          </a:ln>
        </p:spPr>
      </p:pic>
      <p:sp>
        <p:nvSpPr>
          <p:cNvPr id="3" name="Afgeronde rechthoek 2"/>
          <p:cNvSpPr/>
          <p:nvPr/>
        </p:nvSpPr>
        <p:spPr>
          <a:xfrm>
            <a:off x="2000232" y="4572008"/>
            <a:ext cx="4786313" cy="642937"/>
          </a:xfrm>
          <a:prstGeom prst="roundRect">
            <a:avLst/>
          </a:prstGeom>
          <a:noFill/>
          <a:ln>
            <a:solidFill>
              <a:srgbClr xmlns:mc="http://schemas.openxmlformats.org/markup-compatibility/2006" xmlns:a14="http://schemas.microsoft.com/office/drawing/2010/main" val="FF0000" mc:Ignorable=""/>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BE"/>
          </a:p>
        </p:txBody>
      </p:sp>
      <p:sp>
        <p:nvSpPr>
          <p:cNvPr id="4" name="PIJL-RECHTS 3"/>
          <p:cNvSpPr/>
          <p:nvPr/>
        </p:nvSpPr>
        <p:spPr>
          <a:xfrm rot="10800000">
            <a:off x="6858016" y="4786322"/>
            <a:ext cx="714375" cy="2143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BE"/>
          </a:p>
        </p:txBody>
      </p:sp>
    </p:spTree>
  </p:cSld>
  <p:clrMapOvr>
    <a:masterClrMapping/>
  </p:clrMapOvr>
  <p:transition xmlns:p14="http://schemas.microsoft.com/office/powerpoint/2010/main" spd="med">
    <p:strips dir="rd"/>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43174" y="214290"/>
            <a:ext cx="5329246" cy="1143000"/>
          </a:xfrm>
        </p:spPr>
        <p:txBody>
          <a:bodyPr/>
          <a:lstStyle/>
          <a:p>
            <a:r>
              <a:rPr lang="fr-BE" b="1" dirty="0">
                <a:solidFill>
                  <a:schemeClr val="accent2"/>
                </a:solidFill>
                <a:latin typeface="+mj-lt"/>
                <a:cs typeface="Andalus" pitchFamily="18" charset="-78"/>
              </a:rPr>
              <a:t>  Prénom - Nom</a:t>
            </a:r>
          </a:p>
        </p:txBody>
      </p:sp>
      <p:sp>
        <p:nvSpPr>
          <p:cNvPr id="3" name="Content Placeholder 2"/>
          <p:cNvSpPr>
            <a:spLocks noGrp="1"/>
          </p:cNvSpPr>
          <p:nvPr>
            <p:ph idx="1"/>
          </p:nvPr>
        </p:nvSpPr>
        <p:spPr>
          <a:xfrm>
            <a:off x="179512" y="2220273"/>
            <a:ext cx="7786742" cy="3143272"/>
          </a:xfrm>
        </p:spPr>
        <p:txBody>
          <a:bodyPr>
            <a:normAutofit/>
          </a:bodyPr>
          <a:lstStyle/>
          <a:p>
            <a:pPr>
              <a:buNone/>
            </a:pPr>
            <a:r>
              <a:rPr lang="fr-BE" sz="2800" b="1" dirty="0" smtClean="0">
                <a:solidFill>
                  <a:srgbClr xmlns:mc="http://schemas.openxmlformats.org/markup-compatibility/2006" xmlns:a14="http://schemas.microsoft.com/office/drawing/2010/main" val="002060" mc:Ignorable=""/>
                </a:solidFill>
                <a:latin typeface="+mj-lt"/>
                <a:cs typeface="Andalus" pitchFamily="18" charset="-78"/>
              </a:rPr>
              <a:t>Papa / la maman de …..</a:t>
            </a:r>
          </a:p>
          <a:p>
            <a:pPr>
              <a:buNone/>
            </a:pPr>
            <a:r>
              <a:rPr lang="fr-BE" sz="2800" b="1" dirty="0" smtClean="0">
                <a:solidFill>
                  <a:srgbClr xmlns:mc="http://schemas.openxmlformats.org/markup-compatibility/2006" xmlns:a14="http://schemas.microsoft.com/office/drawing/2010/main" val="002060" mc:Ignorable=""/>
                </a:solidFill>
                <a:latin typeface="+mj-lt"/>
                <a:cs typeface="Andalus" pitchFamily="18" charset="-78"/>
              </a:rPr>
              <a:t>Je travaille pour Microsoft Belgique</a:t>
            </a:r>
          </a:p>
          <a:p>
            <a:pPr>
              <a:buNone/>
            </a:pPr>
            <a:endParaRPr lang="fr-BE" sz="2800" b="1" dirty="0" smtClean="0">
              <a:solidFill>
                <a:srgbClr xmlns:mc="http://schemas.openxmlformats.org/markup-compatibility/2006" xmlns:a14="http://schemas.microsoft.com/office/drawing/2010/main" val="002060" mc:Ignorable=""/>
              </a:solidFill>
              <a:latin typeface="+mj-lt"/>
              <a:cs typeface="Andalus" pitchFamily="18" charset="-78"/>
            </a:endParaRPr>
          </a:p>
          <a:p>
            <a:pPr>
              <a:buNone/>
            </a:pPr>
            <a:r>
              <a:rPr lang="fr-BE" sz="2800" b="1" dirty="0" smtClean="0">
                <a:solidFill>
                  <a:srgbClr xmlns:mc="http://schemas.openxmlformats.org/markup-compatibility/2006" xmlns:a14="http://schemas.microsoft.com/office/drawing/2010/main" val="002060" mc:Ignorable=""/>
                </a:solidFill>
                <a:latin typeface="+mj-lt"/>
                <a:cs typeface="Andalus" pitchFamily="18" charset="-78"/>
              </a:rPr>
              <a:t>J’apprends aux enfants comment </a:t>
            </a:r>
          </a:p>
          <a:p>
            <a:pPr>
              <a:buNone/>
            </a:pPr>
            <a:r>
              <a:rPr lang="fr-BE" sz="2800" b="1" dirty="0" smtClean="0">
                <a:solidFill>
                  <a:srgbClr xmlns:mc="http://schemas.openxmlformats.org/markup-compatibility/2006" xmlns:a14="http://schemas.microsoft.com/office/drawing/2010/main" val="002060" mc:Ignorable=""/>
                </a:solidFill>
                <a:latin typeface="+mj-lt"/>
                <a:cs typeface="Andalus" pitchFamily="18" charset="-78"/>
              </a:rPr>
              <a:t>surfer sur Internet en toute </a:t>
            </a:r>
          </a:p>
          <a:p>
            <a:pPr>
              <a:buNone/>
            </a:pPr>
            <a:r>
              <a:rPr lang="fr-BE" sz="2800" b="1" dirty="0" smtClean="0">
                <a:solidFill>
                  <a:srgbClr xmlns:mc="http://schemas.openxmlformats.org/markup-compatibility/2006" xmlns:a14="http://schemas.microsoft.com/office/drawing/2010/main" val="002060" mc:Ignorable=""/>
                </a:solidFill>
                <a:latin typeface="+mj-lt"/>
                <a:cs typeface="Andalus" pitchFamily="18" charset="-78"/>
              </a:rPr>
              <a:t>sécurité</a:t>
            </a:r>
            <a:endParaRPr lang="fr-BE" sz="3600" dirty="0" smtClean="0">
              <a:solidFill>
                <a:srgbClr xmlns:mc="http://schemas.openxmlformats.org/markup-compatibility/2006" xmlns:a14="http://schemas.microsoft.com/office/drawing/2010/main" val="002060" mc:Ignorable=""/>
              </a:solidFill>
              <a:latin typeface="+mj-lt"/>
              <a:cs typeface="Andalus" pitchFamily="18" charset="-78"/>
            </a:endParaRPr>
          </a:p>
        </p:txBody>
      </p:sp>
      <p:sp>
        <p:nvSpPr>
          <p:cNvPr id="8" name="TextBox 7"/>
          <p:cNvSpPr txBox="1"/>
          <p:nvPr/>
        </p:nvSpPr>
        <p:spPr>
          <a:xfrm>
            <a:off x="1071538" y="1000108"/>
            <a:ext cx="1214446" cy="1200329"/>
          </a:xfrm>
          <a:prstGeom prst="rect">
            <a:avLst/>
          </a:prstGeom>
          <a:noFill/>
        </p:spPr>
        <p:txBody>
          <a:bodyPr wrap="square" rtlCol="0">
            <a:spAutoFit/>
          </a:bodyPr>
          <a:lstStyle/>
          <a:p>
            <a:r>
              <a:rPr lang="nl-BE" i="1" dirty="0" smtClean="0">
                <a:solidFill>
                  <a:schemeClr val="tx1">
                    <a:lumMod val="85000"/>
                    <a:lumOff val="15000"/>
                  </a:schemeClr>
                </a:solidFill>
              </a:rPr>
              <a:t>Insert </a:t>
            </a:r>
            <a:r>
              <a:rPr lang="en-US" i="1" dirty="0" smtClean="0">
                <a:solidFill>
                  <a:schemeClr val="tx1">
                    <a:lumMod val="85000"/>
                    <a:lumOff val="15000"/>
                  </a:schemeClr>
                </a:solidFill>
              </a:rPr>
              <a:t>your</a:t>
            </a:r>
            <a:r>
              <a:rPr lang="nl-BE" i="1" dirty="0" smtClean="0">
                <a:solidFill>
                  <a:schemeClr val="tx1">
                    <a:lumMod val="85000"/>
                    <a:lumOff val="15000"/>
                  </a:schemeClr>
                </a:solidFill>
              </a:rPr>
              <a:t> picture here</a:t>
            </a:r>
            <a:endParaRPr lang="nl-BE" i="1" dirty="0">
              <a:solidFill>
                <a:schemeClr val="tx1">
                  <a:lumMod val="85000"/>
                  <a:lumOff val="15000"/>
                </a:schemeClr>
              </a:solidFill>
            </a:endParaRPr>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IJL-RECHTS 7"/>
          <p:cNvSpPr/>
          <p:nvPr/>
        </p:nvSpPr>
        <p:spPr>
          <a:xfrm>
            <a:off x="2071688" y="3500438"/>
            <a:ext cx="500062" cy="1428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BE"/>
          </a:p>
        </p:txBody>
      </p:sp>
      <p:pic>
        <p:nvPicPr>
          <p:cNvPr id="5122" name="Picture 2"/>
          <p:cNvPicPr>
            <a:picLocks noChangeAspect="1" noChangeArrowheads="1"/>
          </p:cNvPicPr>
          <p:nvPr/>
        </p:nvPicPr>
        <p:blipFill>
          <a:blip r:embed="rId3" cstate="print"/>
          <a:srcRect/>
          <a:stretch>
            <a:fillRect/>
          </a:stretch>
        </p:blipFill>
        <p:spPr bwMode="auto">
          <a:xfrm>
            <a:off x="-1" y="0"/>
            <a:ext cx="10972799" cy="6858000"/>
          </a:xfrm>
          <a:prstGeom prst="rect">
            <a:avLst/>
          </a:prstGeom>
          <a:noFill/>
          <a:ln w="9525">
            <a:noFill/>
            <a:miter lim="800000"/>
            <a:headEnd/>
            <a:tailEnd/>
          </a:ln>
        </p:spPr>
      </p:pic>
    </p:spTree>
  </p:cSld>
  <p:clrMapOvr>
    <a:masterClrMapping/>
  </p:clrMapOvr>
  <p:transition xmlns:p14="http://schemas.microsoft.com/office/powerpoint/2010/main" spd="med">
    <p:strips dir="rd"/>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214282" y="1214422"/>
            <a:ext cx="8715436" cy="5429288"/>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8674" name="Title 1"/>
          <p:cNvSpPr>
            <a:spLocks noGrp="1"/>
          </p:cNvSpPr>
          <p:nvPr>
            <p:ph type="title"/>
          </p:nvPr>
        </p:nvSpPr>
        <p:spPr>
          <a:xfrm>
            <a:off x="428596" y="0"/>
            <a:ext cx="8186766" cy="1676400"/>
          </a:xfrm>
        </p:spPr>
        <p:txBody>
          <a:bodyPr>
            <a:normAutofit/>
          </a:bodyPr>
          <a:lstStyle/>
          <a:p>
            <a:pPr algn="l"/>
            <a:r>
              <a:rPr lang="fr-BE" b="1" dirty="0" smtClean="0">
                <a:solidFill>
                  <a:schemeClr val="accent2"/>
                </a:solidFill>
                <a:latin typeface="+mj-lt"/>
                <a:cs typeface="Andalus" pitchFamily="18" charset="-78"/>
              </a:rPr>
              <a:t>L</a:t>
            </a:r>
            <a:r>
              <a:rPr lang="fr-BE" b="1" noProof="0" dirty="0" smtClean="0">
                <a:solidFill>
                  <a:schemeClr val="accent2"/>
                </a:solidFill>
                <a:latin typeface="+mj-lt"/>
                <a:cs typeface="Andalus" pitchFamily="18" charset="-78"/>
              </a:rPr>
              <a:t>es réseaux sociaux</a:t>
            </a:r>
          </a:p>
        </p:txBody>
      </p:sp>
      <p:sp>
        <p:nvSpPr>
          <p:cNvPr id="3" name="Content Placeholder 2"/>
          <p:cNvSpPr>
            <a:spLocks noGrp="1"/>
          </p:cNvSpPr>
          <p:nvPr>
            <p:ph sz="half" idx="1"/>
          </p:nvPr>
        </p:nvSpPr>
        <p:spPr/>
        <p:txBody>
          <a:bodyPr rtlCol="0">
            <a:normAutofit/>
          </a:bodyPr>
          <a:lstStyle/>
          <a:p>
            <a:pPr lvl="1">
              <a:lnSpc>
                <a:spcPct val="150000"/>
              </a:lnSpc>
              <a:buFont typeface="Arial" pitchFamily="34" charset="0"/>
              <a:buChar char="•"/>
              <a:defRPr/>
            </a:pPr>
            <a:endParaRPr lang="fr-BE" sz="2400" noProof="0" smtClean="0">
              <a:effectLst>
                <a:outerShdw blurRad="38100" dist="38100" dir="2700000" algn="tl">
                  <a:srgbClr xmlns:mc="http://schemas.openxmlformats.org/markup-compatibility/2006" xmlns:a14="http://schemas.microsoft.com/office/drawing/2010/main" val="000000" mc:Ignorable="">
                    <a:alpha val="43137"/>
                  </a:srgbClr>
                </a:outerShdw>
              </a:effectLst>
              <a:latin typeface="Andalus" pitchFamily="18" charset="-78"/>
              <a:cs typeface="Andalus" pitchFamily="18" charset="-78"/>
            </a:endParaRPr>
          </a:p>
          <a:p>
            <a:pPr fontAlgn="auto">
              <a:spcAft>
                <a:spcPts val="0"/>
              </a:spcAft>
              <a:buFont typeface="Arial" pitchFamily="34" charset="0"/>
              <a:buChar char="•"/>
              <a:defRPr/>
            </a:pPr>
            <a:endParaRPr lang="fr-BE" noProof="0" dirty="0">
              <a:latin typeface="Andalus" pitchFamily="18" charset="-78"/>
              <a:cs typeface="Andalus" pitchFamily="18" charset="-78"/>
            </a:endParaRPr>
          </a:p>
        </p:txBody>
      </p:sp>
      <p:sp>
        <p:nvSpPr>
          <p:cNvPr id="8" name="Content Placeholder 7"/>
          <p:cNvSpPr>
            <a:spLocks noGrp="1"/>
          </p:cNvSpPr>
          <p:nvPr>
            <p:ph sz="half" idx="2"/>
          </p:nvPr>
        </p:nvSpPr>
        <p:spPr>
          <a:xfrm>
            <a:off x="357158" y="1428736"/>
            <a:ext cx="7929618" cy="5000660"/>
          </a:xfrm>
        </p:spPr>
        <p:txBody>
          <a:bodyPr>
            <a:normAutofit/>
          </a:bodyPr>
          <a:lstStyle/>
          <a:p>
            <a:pPr marL="512763" lvl="1" indent="-457200">
              <a:buNone/>
            </a:pPr>
            <a:r>
              <a:rPr lang="fr-BE" sz="2800" b="1" dirty="0" smtClean="0">
                <a:solidFill>
                  <a:srgbClr xmlns:mc="http://schemas.openxmlformats.org/markup-compatibility/2006" xmlns:a14="http://schemas.microsoft.com/office/drawing/2010/main" val="002060" mc:Ignorable=""/>
                </a:solidFill>
                <a:effectLst/>
                <a:latin typeface="Segoe Print" pitchFamily="2" charset="0"/>
                <a:cs typeface="Andalus" pitchFamily="18" charset="-78"/>
              </a:rPr>
              <a:t>1. Je demande à mes parents de me créer un profil</a:t>
            </a:r>
          </a:p>
          <a:p>
            <a:pPr marL="512763" lvl="1" indent="-457200">
              <a:buNone/>
            </a:pPr>
            <a:r>
              <a:rPr lang="fr-BE" sz="2800" b="1" dirty="0" smtClean="0">
                <a:solidFill>
                  <a:srgbClr xmlns:mc="http://schemas.openxmlformats.org/markup-compatibility/2006" xmlns:a14="http://schemas.microsoft.com/office/drawing/2010/main" val="002060" mc:Ignorable=""/>
                </a:solidFill>
                <a:effectLst/>
                <a:latin typeface="Segoe Print" pitchFamily="2" charset="0"/>
                <a:cs typeface="Andalus" pitchFamily="18" charset="-78"/>
              </a:rPr>
              <a:t>2. Je rends mon profil accessible uniquement à mes amis</a:t>
            </a:r>
          </a:p>
          <a:p>
            <a:pPr marL="512763" lvl="1" indent="-457200">
              <a:buNone/>
            </a:pPr>
            <a:r>
              <a:rPr lang="fr-BE" sz="2800" b="1" dirty="0" smtClean="0">
                <a:solidFill>
                  <a:srgbClr xmlns:mc="http://schemas.openxmlformats.org/markup-compatibility/2006" xmlns:a14="http://schemas.microsoft.com/office/drawing/2010/main" val="002060" mc:Ignorable=""/>
                </a:solidFill>
                <a:effectLst/>
                <a:latin typeface="Segoe Print" pitchFamily="2" charset="0"/>
                <a:cs typeface="Andalus" pitchFamily="18" charset="-78"/>
              </a:rPr>
              <a:t>3. J’accepte seulement les amis que je connais</a:t>
            </a:r>
          </a:p>
          <a:p>
            <a:pPr marL="512763" lvl="1" indent="-457200">
              <a:buNone/>
            </a:pPr>
            <a:r>
              <a:rPr lang="fr-BE" sz="2800" b="1" dirty="0" smtClean="0">
                <a:solidFill>
                  <a:srgbClr xmlns:mc="http://schemas.openxmlformats.org/markup-compatibility/2006" xmlns:a14="http://schemas.microsoft.com/office/drawing/2010/main" val="002060" mc:Ignorable=""/>
                </a:solidFill>
                <a:effectLst/>
                <a:latin typeface="Segoe Print" pitchFamily="2" charset="0"/>
                <a:cs typeface="Andalus" pitchFamily="18" charset="-78"/>
              </a:rPr>
              <a:t>4. Je ne diffuse pas mes photos ou mes données sur mon blog ou dans mon profil</a:t>
            </a:r>
          </a:p>
          <a:p>
            <a:pPr marL="512763" lvl="1" indent="-457200">
              <a:buNone/>
            </a:pPr>
            <a:r>
              <a:rPr lang="fr-BE" sz="2800" b="1" dirty="0" smtClean="0">
                <a:solidFill>
                  <a:srgbClr xmlns:mc="http://schemas.openxmlformats.org/markup-compatibility/2006" xmlns:a14="http://schemas.microsoft.com/office/drawing/2010/main" val="002060" mc:Ignorable=""/>
                </a:solidFill>
                <a:effectLst/>
                <a:latin typeface="Segoe Print" pitchFamily="2" charset="0"/>
                <a:cs typeface="Andalus" pitchFamily="18" charset="-78"/>
              </a:rPr>
              <a:t>5. Je respecte les autres</a:t>
            </a:r>
          </a:p>
          <a:p>
            <a:endParaRPr lang="fr-BE" dirty="0"/>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428605"/>
            <a:ext cx="7956550" cy="1857388"/>
          </a:xfrm>
        </p:spPr>
        <p:txBody>
          <a:bodyPr>
            <a:normAutofit/>
          </a:bodyPr>
          <a:lstStyle/>
          <a:p>
            <a:pPr>
              <a:buNone/>
            </a:pPr>
            <a:r>
              <a:rPr lang="fr-BE" sz="3000" b="1" dirty="0" smtClean="0">
                <a:solidFill>
                  <a:srgbClr xmlns:mc="http://schemas.openxmlformats.org/markup-compatibility/2006" xmlns:a14="http://schemas.microsoft.com/office/drawing/2010/main" val="002060" mc:Ignorable=""/>
                </a:solidFill>
                <a:latin typeface="+mj-lt"/>
                <a:cs typeface="Andalus" pitchFamily="18" charset="-78"/>
              </a:rPr>
              <a:t>Est-ce que je peux créer une fausse personne (dans un réseau social ou sur MSN) pour faire une blague ?</a:t>
            </a:r>
            <a:endParaRPr lang="fr-BE" dirty="0" smtClean="0">
              <a:solidFill>
                <a:srgbClr xmlns:mc="http://schemas.openxmlformats.org/markup-compatibility/2006" xmlns:a14="http://schemas.microsoft.com/office/drawing/2010/main" val="002060" mc:Ignorable=""/>
              </a:solidFill>
            </a:endParaRPr>
          </a:p>
          <a:p>
            <a:endParaRPr lang="fr-BE" dirty="0"/>
          </a:p>
        </p:txBody>
      </p:sp>
      <p:sp>
        <p:nvSpPr>
          <p:cNvPr id="8" name="Rectangle 7"/>
          <p:cNvSpPr/>
          <p:nvPr/>
        </p:nvSpPr>
        <p:spPr>
          <a:xfrm>
            <a:off x="1643042" y="2571744"/>
            <a:ext cx="4643470" cy="646331"/>
          </a:xfrm>
          <a:prstGeom prst="rect">
            <a:avLst/>
          </a:prstGeom>
        </p:spPr>
        <p:txBody>
          <a:bodyPr wrap="square">
            <a:spAutoFit/>
          </a:bodyPr>
          <a:lstStyle/>
          <a:p>
            <a:pPr>
              <a:buNone/>
            </a:pPr>
            <a:r>
              <a:rPr lang="fr-BE" b="1" dirty="0" smtClean="0">
                <a:solidFill>
                  <a:srgbClr xmlns:mc="http://schemas.openxmlformats.org/markup-compatibility/2006" xmlns:a14="http://schemas.microsoft.com/office/drawing/2010/main" val="002060" mc:Ignorable=""/>
                </a:solidFill>
                <a:cs typeface="Andalus" pitchFamily="18" charset="-78"/>
              </a:rPr>
              <a:t>Je m’amuse à lancer des fausses rumeurs sur Internet….</a:t>
            </a:r>
            <a:endParaRPr lang="fr-BE" dirty="0" smtClean="0">
              <a:solidFill>
                <a:srgbClr xmlns:mc="http://schemas.openxmlformats.org/markup-compatibility/2006" xmlns:a14="http://schemas.microsoft.com/office/drawing/2010/main" val="002060" mc:Ignorable=""/>
              </a:solidFill>
            </a:endParaRPr>
          </a:p>
        </p:txBody>
      </p:sp>
      <p:sp>
        <p:nvSpPr>
          <p:cNvPr id="9" name="Rectangle 8"/>
          <p:cNvSpPr/>
          <p:nvPr/>
        </p:nvSpPr>
        <p:spPr>
          <a:xfrm>
            <a:off x="214282" y="3857628"/>
            <a:ext cx="4929222" cy="1015663"/>
          </a:xfrm>
          <a:prstGeom prst="rect">
            <a:avLst/>
          </a:prstGeom>
        </p:spPr>
        <p:txBody>
          <a:bodyPr wrap="square">
            <a:spAutoFit/>
          </a:bodyPr>
          <a:lstStyle/>
          <a:p>
            <a:pPr>
              <a:buNone/>
            </a:pPr>
            <a:r>
              <a:rPr lang="fr-BE" sz="2000" b="1" dirty="0" smtClean="0">
                <a:solidFill>
                  <a:srgbClr xmlns:mc="http://schemas.openxmlformats.org/markup-compatibility/2006" xmlns:a14="http://schemas.microsoft.com/office/drawing/2010/main" val="002060" mc:Ignorable=""/>
                </a:solidFill>
                <a:cs typeface="Andalus" pitchFamily="18" charset="-78"/>
              </a:rPr>
              <a:t>Quand je suis fâché, je m’amuse à poster des commentaires désagréables, ça me passe le temps….</a:t>
            </a:r>
            <a:endParaRPr lang="fr-BE" sz="2000" dirty="0" smtClean="0">
              <a:solidFill>
                <a:srgbClr xmlns:mc="http://schemas.openxmlformats.org/markup-compatibility/2006" xmlns:a14="http://schemas.microsoft.com/office/drawing/2010/main" val="002060" mc:Ignorable=""/>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2770" name="Title 1"/>
          <p:cNvSpPr>
            <a:spLocks noGrp="1"/>
          </p:cNvSpPr>
          <p:nvPr>
            <p:ph type="title"/>
          </p:nvPr>
        </p:nvSpPr>
        <p:spPr>
          <a:xfrm>
            <a:off x="457200" y="704088"/>
            <a:ext cx="8229600" cy="938962"/>
          </a:xfrm>
        </p:spPr>
        <p:txBody>
          <a:bodyPr/>
          <a:lstStyle/>
          <a:p>
            <a:pPr algn="l"/>
            <a:r>
              <a:rPr lang="fr-BE" b="1" dirty="0" smtClean="0">
                <a:solidFill>
                  <a:schemeClr val="accent2"/>
                </a:solidFill>
                <a:latin typeface="+mj-lt"/>
                <a:cs typeface="Andalus" pitchFamily="18" charset="-78"/>
              </a:rPr>
              <a:t>Cyber-harcèlement</a:t>
            </a:r>
            <a:r>
              <a:rPr lang="fr-BE" b="1" noProof="0" dirty="0" smtClean="0">
                <a:solidFill>
                  <a:schemeClr val="accent2"/>
                </a:solidFill>
                <a:latin typeface="+mj-lt"/>
                <a:cs typeface="Andalus" pitchFamily="18" charset="-78"/>
              </a:rPr>
              <a:t> </a:t>
            </a:r>
            <a:r>
              <a:rPr lang="fr-BE" b="1" noProof="0" dirty="0" smtClean="0">
                <a:solidFill>
                  <a:schemeClr val="accent2"/>
                </a:solidFill>
                <a:latin typeface="+mj-lt"/>
                <a:cs typeface="Andalus" pitchFamily="18" charset="-78"/>
                <a:sym typeface="Wingdings" pitchFamily="2" charset="2"/>
              </a:rPr>
              <a:t></a:t>
            </a:r>
            <a:endParaRPr lang="fr-BE" b="1" noProof="0" dirty="0" smtClean="0">
              <a:solidFill>
                <a:schemeClr val="accent2"/>
              </a:solidFill>
              <a:latin typeface="+mj-lt"/>
              <a:cs typeface="Andalus" pitchFamily="18" charset="-78"/>
            </a:endParaRPr>
          </a:p>
        </p:txBody>
      </p:sp>
      <p:sp>
        <p:nvSpPr>
          <p:cNvPr id="3" name="Content Placeholder 2"/>
          <p:cNvSpPr>
            <a:spLocks noGrp="1"/>
          </p:cNvSpPr>
          <p:nvPr>
            <p:ph idx="1"/>
          </p:nvPr>
        </p:nvSpPr>
        <p:spPr>
          <a:xfrm>
            <a:off x="428596" y="1571613"/>
            <a:ext cx="7743804" cy="4929222"/>
          </a:xfrm>
        </p:spPr>
        <p:txBody>
          <a:bodyPr rtlCol="0">
            <a:normAutofit lnSpcReduction="10000"/>
          </a:bodyPr>
          <a:lstStyle/>
          <a:p>
            <a:pPr fontAlgn="auto">
              <a:lnSpc>
                <a:spcPct val="150000"/>
              </a:lnSpc>
              <a:spcBef>
                <a:spcPts val="0"/>
              </a:spcBef>
              <a:spcAft>
                <a:spcPts val="0"/>
              </a:spcAft>
              <a:buFont typeface="Arial" pitchFamily="34" charset="0"/>
              <a:buNone/>
              <a:defRPr/>
            </a:pPr>
            <a:r>
              <a:rPr lang="fr-BE" sz="3000" b="1" dirty="0" smtClean="0">
                <a:solidFill>
                  <a:srgbClr xmlns:mc="http://schemas.openxmlformats.org/markup-compatibility/2006" xmlns:a14="http://schemas.microsoft.com/office/drawing/2010/main" val="002060" mc:Ignorable=""/>
                </a:solidFill>
                <a:effectLst/>
                <a:latin typeface="+mj-lt"/>
                <a:cs typeface="Andalus" pitchFamily="18" charset="-78"/>
              </a:rPr>
              <a:t>Tu es un cyber-harceleur si tu…</a:t>
            </a:r>
            <a:endParaRPr lang="fr-BE" sz="3000" b="1" noProof="0" dirty="0" smtClean="0">
              <a:solidFill>
                <a:srgbClr xmlns:mc="http://schemas.openxmlformats.org/markup-compatibility/2006" xmlns:a14="http://schemas.microsoft.com/office/drawing/2010/main" val="002060" mc:Ignorable=""/>
              </a:solidFill>
              <a:effectLst/>
              <a:latin typeface="+mj-lt"/>
              <a:cs typeface="Andalus" pitchFamily="18" charset="-78"/>
            </a:endParaRPr>
          </a:p>
          <a:p>
            <a:pPr fontAlgn="auto">
              <a:lnSpc>
                <a:spcPct val="150000"/>
              </a:lnSpc>
              <a:spcBef>
                <a:spcPts val="0"/>
              </a:spcBef>
              <a:spcAft>
                <a:spcPts val="0"/>
              </a:spcAft>
              <a:buFont typeface="Arial" pitchFamily="34" charset="0"/>
              <a:buNone/>
              <a:defRPr/>
            </a:pPr>
            <a:r>
              <a:rPr lang="fr-BE" sz="3000" b="1" dirty="0" smtClean="0">
                <a:solidFill>
                  <a:srgbClr xmlns:mc="http://schemas.openxmlformats.org/markup-compatibility/2006" xmlns:a14="http://schemas.microsoft.com/office/drawing/2010/main" val="002060" mc:Ignorable=""/>
                </a:solidFill>
                <a:effectLst/>
                <a:latin typeface="+mj-lt"/>
                <a:cs typeface="Andalus" pitchFamily="18" charset="-78"/>
              </a:rPr>
              <a:t>... Insultes ou menaces, lances une rumeur, te moques, exclus quelqu’un…</a:t>
            </a:r>
            <a:endParaRPr lang="fr-BE" sz="3000" b="1" dirty="0">
              <a:solidFill>
                <a:srgbClr xmlns:mc="http://schemas.openxmlformats.org/markup-compatibility/2006" xmlns:a14="http://schemas.microsoft.com/office/drawing/2010/main" val="002060" mc:Ignorable=""/>
              </a:solidFill>
              <a:latin typeface="+mj-lt"/>
              <a:cs typeface="Andalus" pitchFamily="18" charset="-78"/>
            </a:endParaRPr>
          </a:p>
          <a:p>
            <a:pPr fontAlgn="auto">
              <a:lnSpc>
                <a:spcPct val="150000"/>
              </a:lnSpc>
              <a:spcBef>
                <a:spcPts val="0"/>
              </a:spcBef>
              <a:spcAft>
                <a:spcPts val="0"/>
              </a:spcAft>
              <a:buFont typeface="Arial" pitchFamily="34" charset="0"/>
              <a:buNone/>
              <a:defRPr/>
            </a:pPr>
            <a:r>
              <a:rPr lang="fr-BE" sz="3000" b="1" noProof="0" dirty="0" smtClean="0">
                <a:solidFill>
                  <a:srgbClr xmlns:mc="http://schemas.openxmlformats.org/markup-compatibility/2006" xmlns:a14="http://schemas.microsoft.com/office/drawing/2010/main" val="002060" mc:Ignorable=""/>
                </a:solidFill>
                <a:effectLst/>
                <a:latin typeface="+mj-lt"/>
                <a:cs typeface="Andalus" pitchFamily="18" charset="-78"/>
              </a:rPr>
              <a:t>Ce n’est pas ta faute </a:t>
            </a:r>
            <a:r>
              <a:rPr lang="fr-BE" sz="3000" b="1" dirty="0" smtClean="0">
                <a:solidFill>
                  <a:srgbClr xmlns:mc="http://schemas.openxmlformats.org/markup-compatibility/2006" xmlns:a14="http://schemas.microsoft.com/office/drawing/2010/main" val="002060" mc:Ignorable=""/>
                </a:solidFill>
                <a:effectLst/>
                <a:latin typeface="+mj-lt"/>
                <a:cs typeface="Andalus" pitchFamily="18" charset="-78"/>
              </a:rPr>
              <a:t>si quelqu’un t’ennuie </a:t>
            </a:r>
            <a:r>
              <a:rPr lang="fr-BE" sz="3000" b="1" noProof="0" dirty="0" smtClean="0">
                <a:solidFill>
                  <a:srgbClr xmlns:mc="http://schemas.openxmlformats.org/markup-compatibility/2006" xmlns:a14="http://schemas.microsoft.com/office/drawing/2010/main" val="002060" mc:Ignorable=""/>
                </a:solidFill>
                <a:effectLst/>
                <a:latin typeface="+mj-lt"/>
                <a:cs typeface="Andalus" pitchFamily="18" charset="-78"/>
              </a:rPr>
              <a:t>! </a:t>
            </a:r>
          </a:p>
          <a:p>
            <a:pPr fontAlgn="auto">
              <a:lnSpc>
                <a:spcPct val="150000"/>
              </a:lnSpc>
              <a:spcAft>
                <a:spcPts val="0"/>
              </a:spcAft>
              <a:buFont typeface="Arial" pitchFamily="34" charset="0"/>
              <a:buNone/>
              <a:defRPr/>
            </a:pPr>
            <a:r>
              <a:rPr lang="fr-BE" sz="3000" b="1" noProof="0" dirty="0" smtClean="0">
                <a:effectLst/>
                <a:latin typeface="+mj-lt"/>
                <a:cs typeface="Andalus" pitchFamily="18" charset="-78"/>
              </a:rPr>
              <a:t>		</a:t>
            </a:r>
          </a:p>
          <a:p>
            <a:pPr lvl="1" fontAlgn="auto">
              <a:lnSpc>
                <a:spcPct val="150000"/>
              </a:lnSpc>
              <a:spcAft>
                <a:spcPts val="0"/>
              </a:spcAft>
              <a:buFont typeface="Arial" pitchFamily="34" charset="0"/>
              <a:buChar char="–"/>
              <a:defRPr/>
            </a:pPr>
            <a:endParaRPr lang="fr-BE" sz="2400" noProof="0" dirty="0">
              <a:solidFill>
                <a:schemeClr val="bg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Andalus" pitchFamily="18" charset="-78"/>
              <a:cs typeface="Andalus" pitchFamily="18" charset="-78"/>
            </a:endParaRPr>
          </a:p>
        </p:txBody>
      </p:sp>
      <p:pic>
        <p:nvPicPr>
          <p:cNvPr id="7" name="Picture 50" descr="bully"/>
          <p:cNvPicPr>
            <a:picLocks noChangeAspect="1" noChangeArrowheads="1"/>
          </p:cNvPicPr>
          <p:nvPr/>
        </p:nvPicPr>
        <p:blipFill>
          <a:blip r:embed="rId3" cstate="print"/>
          <a:srcRect/>
          <a:stretch>
            <a:fillRect/>
          </a:stretch>
        </p:blipFill>
        <p:spPr bwMode="auto">
          <a:xfrm>
            <a:off x="2771800" y="4857736"/>
            <a:ext cx="1535086" cy="2000264"/>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Rounded Rectangle 6"/>
          <p:cNvSpPr/>
          <p:nvPr/>
        </p:nvSpPr>
        <p:spPr>
          <a:xfrm>
            <a:off x="0" y="1052736"/>
            <a:ext cx="7020272" cy="5643578"/>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4" name="Title 3"/>
          <p:cNvSpPr>
            <a:spLocks noGrp="1"/>
          </p:cNvSpPr>
          <p:nvPr>
            <p:ph type="title"/>
          </p:nvPr>
        </p:nvSpPr>
        <p:spPr>
          <a:xfrm>
            <a:off x="457200" y="152400"/>
            <a:ext cx="6858000" cy="1133460"/>
          </a:xfrm>
        </p:spPr>
        <p:txBody>
          <a:bodyPr>
            <a:normAutofit/>
          </a:bodyPr>
          <a:lstStyle/>
          <a:p>
            <a:pPr algn="l"/>
            <a:r>
              <a:rPr lang="fr-BE" b="1" noProof="0" dirty="0" smtClean="0">
                <a:solidFill>
                  <a:schemeClr val="accent2"/>
                </a:solidFill>
                <a:latin typeface="+mj-lt"/>
                <a:cs typeface="Andalus" pitchFamily="18" charset="-78"/>
              </a:rPr>
              <a:t>Cyber-harcèlement?</a:t>
            </a:r>
            <a:endParaRPr lang="fr-BE" b="1" noProof="0" dirty="0">
              <a:solidFill>
                <a:schemeClr val="accent2"/>
              </a:solidFill>
              <a:latin typeface="+mj-lt"/>
              <a:cs typeface="Andalus" pitchFamily="18" charset="-78"/>
            </a:endParaRPr>
          </a:p>
        </p:txBody>
      </p:sp>
      <p:sp>
        <p:nvSpPr>
          <p:cNvPr id="5" name="Content Placeholder 4"/>
          <p:cNvSpPr>
            <a:spLocks noGrp="1"/>
          </p:cNvSpPr>
          <p:nvPr>
            <p:ph idx="1"/>
          </p:nvPr>
        </p:nvSpPr>
        <p:spPr>
          <a:xfrm>
            <a:off x="214282" y="1500174"/>
            <a:ext cx="7920880" cy="5143536"/>
          </a:xfrm>
        </p:spPr>
        <p:txBody>
          <a:bodyPr>
            <a:normAutofit/>
          </a:bodyPr>
          <a:lstStyle/>
          <a:p>
            <a:pPr>
              <a:buNone/>
            </a:pPr>
            <a:r>
              <a:rPr lang="fr-BE" sz="2400" b="1" dirty="0" smtClean="0">
                <a:solidFill>
                  <a:srgbClr xmlns:mc="http://schemas.openxmlformats.org/markup-compatibility/2006" xmlns:a14="http://schemas.microsoft.com/office/drawing/2010/main" val="002060" mc:Ignorable=""/>
                </a:solidFill>
                <a:effectLst/>
                <a:latin typeface="Segoe Print" pitchFamily="2" charset="0"/>
                <a:cs typeface="Andalus" pitchFamily="18" charset="-78"/>
              </a:rPr>
              <a:t>1. Parlez-en</a:t>
            </a:r>
          </a:p>
          <a:p>
            <a:pPr>
              <a:buNone/>
            </a:pPr>
            <a:r>
              <a:rPr lang="fr-BE" sz="2400" b="1" dirty="0" smtClean="0">
                <a:solidFill>
                  <a:srgbClr xmlns:mc="http://schemas.openxmlformats.org/markup-compatibility/2006" xmlns:a14="http://schemas.microsoft.com/office/drawing/2010/main" val="002060" mc:Ignorable=""/>
                </a:solidFill>
                <a:effectLst/>
                <a:latin typeface="Segoe Print" pitchFamily="2" charset="0"/>
                <a:cs typeface="Andalus" pitchFamily="18" charset="-78"/>
              </a:rPr>
              <a:t>2. Ne réagissez pas à des messages étranges </a:t>
            </a:r>
          </a:p>
          <a:p>
            <a:pPr>
              <a:buNone/>
            </a:pPr>
            <a:r>
              <a:rPr lang="fr-BE" sz="2400" b="1" dirty="0" smtClean="0">
                <a:solidFill>
                  <a:srgbClr xmlns:mc="http://schemas.openxmlformats.org/markup-compatibility/2006" xmlns:a14="http://schemas.microsoft.com/office/drawing/2010/main" val="002060" mc:Ignorable=""/>
                </a:solidFill>
                <a:effectLst/>
                <a:latin typeface="Segoe Print" pitchFamily="2" charset="0"/>
                <a:cs typeface="Andalus" pitchFamily="18" charset="-78"/>
              </a:rPr>
              <a:t>3. Arrêtez de chatter ou déconnectez-vous</a:t>
            </a:r>
          </a:p>
          <a:p>
            <a:pPr>
              <a:buNone/>
            </a:pPr>
            <a:r>
              <a:rPr lang="fr-BE" sz="2400" b="1" dirty="0" smtClean="0">
                <a:solidFill>
                  <a:srgbClr xmlns:mc="http://schemas.openxmlformats.org/markup-compatibility/2006" xmlns:a14="http://schemas.microsoft.com/office/drawing/2010/main" val="002060" mc:Ignorable=""/>
                </a:solidFill>
                <a:effectLst/>
                <a:latin typeface="Segoe Print" pitchFamily="2" charset="0"/>
                <a:cs typeface="Andalus" pitchFamily="18" charset="-78"/>
              </a:rPr>
              <a:t>4. Bloquez les personnes qui vous ennuient</a:t>
            </a:r>
          </a:p>
          <a:p>
            <a:pPr>
              <a:buNone/>
            </a:pPr>
            <a:r>
              <a:rPr lang="fr-BE" sz="2400" b="1" dirty="0" smtClean="0">
                <a:solidFill>
                  <a:srgbClr xmlns:mc="http://schemas.openxmlformats.org/markup-compatibility/2006" xmlns:a14="http://schemas.microsoft.com/office/drawing/2010/main" val="002060" mc:Ignorable=""/>
                </a:solidFill>
                <a:effectLst/>
                <a:latin typeface="Segoe Print" pitchFamily="2" charset="0"/>
                <a:cs typeface="Andalus" pitchFamily="18" charset="-78"/>
              </a:rPr>
              <a:t>5. Utilisez un nouveau pseudo</a:t>
            </a:r>
          </a:p>
          <a:p>
            <a:pPr>
              <a:buNone/>
            </a:pPr>
            <a:r>
              <a:rPr lang="fr-BE" sz="2400" b="1" dirty="0" smtClean="0">
                <a:solidFill>
                  <a:srgbClr xmlns:mc="http://schemas.openxmlformats.org/markup-compatibility/2006" xmlns:a14="http://schemas.microsoft.com/office/drawing/2010/main" val="002060" mc:Ignorable=""/>
                </a:solidFill>
                <a:effectLst/>
                <a:latin typeface="Segoe Print" pitchFamily="2" charset="0"/>
                <a:cs typeface="Andalus" pitchFamily="18" charset="-78"/>
              </a:rPr>
              <a:t>6. Créez un nouvelle adresse email que vous donnez uniquement à vos amis</a:t>
            </a:r>
          </a:p>
          <a:p>
            <a:pPr>
              <a:buNone/>
            </a:pPr>
            <a:r>
              <a:rPr lang="fr-BE" sz="2400" b="1" dirty="0" smtClean="0">
                <a:solidFill>
                  <a:srgbClr xmlns:mc="http://schemas.openxmlformats.org/markup-compatibility/2006" xmlns:a14="http://schemas.microsoft.com/office/drawing/2010/main" val="002060" mc:Ignorable=""/>
                </a:solidFill>
                <a:effectLst/>
                <a:latin typeface="Segoe Print" pitchFamily="2" charset="0"/>
                <a:cs typeface="Andalus" pitchFamily="18" charset="-78"/>
              </a:rPr>
              <a:t>7. Conservez les e-mails ou messages </a:t>
            </a:r>
          </a:p>
          <a:p>
            <a:pPr>
              <a:buNone/>
            </a:pPr>
            <a:r>
              <a:rPr lang="fr-BE" sz="2400" b="1" dirty="0" smtClean="0">
                <a:solidFill>
                  <a:srgbClr xmlns:mc="http://schemas.openxmlformats.org/markup-compatibility/2006" xmlns:a14="http://schemas.microsoft.com/office/drawing/2010/main" val="002060" mc:Ignorable=""/>
                </a:solidFill>
                <a:effectLst/>
                <a:latin typeface="Segoe Print" pitchFamily="2" charset="0"/>
                <a:cs typeface="Andalus" pitchFamily="18" charset="-78"/>
              </a:rPr>
              <a:t>comme preuves concrètes et montrez à un </a:t>
            </a:r>
            <a:r>
              <a:rPr lang="fr-BE" sz="2400" b="1" dirty="0">
                <a:solidFill>
                  <a:srgbClr xmlns:mc="http://schemas.openxmlformats.org/markup-compatibility/2006" xmlns:a14="http://schemas.microsoft.com/office/drawing/2010/main" val="002060" mc:Ignorable=""/>
                </a:solidFill>
                <a:latin typeface="Segoe Print" pitchFamily="2" charset="0"/>
                <a:cs typeface="Andalus" pitchFamily="18" charset="-78"/>
              </a:rPr>
              <a:t/>
            </a:r>
            <a:br>
              <a:rPr lang="fr-BE" sz="2400" b="1" dirty="0">
                <a:solidFill>
                  <a:srgbClr xmlns:mc="http://schemas.openxmlformats.org/markup-compatibility/2006" xmlns:a14="http://schemas.microsoft.com/office/drawing/2010/main" val="002060" mc:Ignorable=""/>
                </a:solidFill>
                <a:latin typeface="Segoe Print" pitchFamily="2" charset="0"/>
                <a:cs typeface="Andalus" pitchFamily="18" charset="-78"/>
              </a:rPr>
            </a:br>
            <a:r>
              <a:rPr lang="fr-BE" sz="2400" b="1" dirty="0" smtClean="0">
                <a:solidFill>
                  <a:srgbClr xmlns:mc="http://schemas.openxmlformats.org/markup-compatibility/2006" xmlns:a14="http://schemas.microsoft.com/office/drawing/2010/main" val="002060" mc:Ignorable=""/>
                </a:solidFill>
                <a:effectLst/>
                <a:latin typeface="Segoe Print" pitchFamily="2" charset="0"/>
                <a:cs typeface="Andalus" pitchFamily="18" charset="-78"/>
              </a:rPr>
              <a:t>enseignant ou à vos parents.</a:t>
            </a:r>
          </a:p>
          <a:p>
            <a:endParaRPr lang="fr-BE" sz="2400" b="1" dirty="0" smtClean="0">
              <a:solidFill>
                <a:schemeClr val="tx1"/>
              </a:solidFill>
              <a:effectLst/>
              <a:cs typeface="Andalus" pitchFamily="18" charset="-78"/>
            </a:endParaRPr>
          </a:p>
          <a:p>
            <a:endParaRPr lang="fr-BE" sz="2400" b="1" dirty="0" smtClean="0">
              <a:solidFill>
                <a:schemeClr val="tx1"/>
              </a:solidFill>
              <a:effectLst/>
              <a:cs typeface="Andalus" pitchFamily="18" charset="-78"/>
            </a:endParaRPr>
          </a:p>
          <a:p>
            <a:endParaRPr lang="fr-BE"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510636" y="4182843"/>
            <a:ext cx="6094938" cy="2308324"/>
          </a:xfrm>
          <a:prstGeom prst="rect">
            <a:avLst/>
          </a:prstGeom>
          <a:noFill/>
        </p:spPr>
        <p:txBody>
          <a:bodyPr wrap="none" rtlCol="0">
            <a:spAutoFit/>
          </a:bodyPr>
          <a:lstStyle/>
          <a:p>
            <a:pPr>
              <a:buClr>
                <a:srgbClr xmlns:mc="http://schemas.openxmlformats.org/markup-compatibility/2006" xmlns:a14="http://schemas.microsoft.com/office/drawing/2010/main" val="FFFF00" mc:Ignorable=""/>
              </a:buClr>
              <a:buSzPct val="100000"/>
              <a:buFont typeface="Wingdings" pitchFamily="2" charset="2"/>
              <a:buChar char=""/>
            </a:pPr>
            <a:r>
              <a:rPr lang="en-US" sz="2400" b="1" dirty="0" smtClean="0">
                <a:solidFill>
                  <a:schemeClr val="bg1"/>
                </a:solidFill>
                <a:latin typeface="Segoe Print" pitchFamily="2" charset="0"/>
              </a:rPr>
              <a:t>  </a:t>
            </a:r>
            <a:r>
              <a:rPr lang="en-US" sz="2400" b="1" dirty="0" smtClean="0">
                <a:latin typeface="Segoe Print" pitchFamily="2" charset="0"/>
              </a:rPr>
              <a:t>Le nom de ton animal </a:t>
            </a:r>
            <a:r>
              <a:rPr lang="en-US" sz="2400" b="1" dirty="0" err="1" smtClean="0">
                <a:latin typeface="Segoe Print" pitchFamily="2" charset="0"/>
              </a:rPr>
              <a:t>domestique</a:t>
            </a:r>
            <a:endParaRPr lang="en-US" sz="2400" b="1" dirty="0" smtClean="0">
              <a:latin typeface="Segoe Print" pitchFamily="2" charset="0"/>
            </a:endParaRPr>
          </a:p>
          <a:p>
            <a:pPr>
              <a:buClr>
                <a:srgbClr xmlns:mc="http://schemas.openxmlformats.org/markup-compatibility/2006" xmlns:a14="http://schemas.microsoft.com/office/drawing/2010/main" val="FFFF00" mc:Ignorable=""/>
              </a:buClr>
              <a:buSzPct val="100000"/>
              <a:buFont typeface="Wingdings" pitchFamily="2" charset="2"/>
              <a:buChar char=""/>
            </a:pPr>
            <a:r>
              <a:rPr lang="en-US" sz="2400" b="1" dirty="0" smtClean="0">
                <a:latin typeface="Segoe Print" pitchFamily="2" charset="0"/>
              </a:rPr>
              <a:t> Ton </a:t>
            </a:r>
            <a:r>
              <a:rPr lang="en-US" sz="2400" b="1" dirty="0" err="1" smtClean="0">
                <a:latin typeface="Segoe Print" pitchFamily="2" charset="0"/>
              </a:rPr>
              <a:t>adresse</a:t>
            </a:r>
            <a:endParaRPr lang="en-US" sz="2400" b="1" dirty="0" smtClean="0">
              <a:latin typeface="Segoe Print" pitchFamily="2" charset="0"/>
            </a:endParaRPr>
          </a:p>
          <a:p>
            <a:pPr>
              <a:buClr>
                <a:srgbClr xmlns:mc="http://schemas.openxmlformats.org/markup-compatibility/2006" xmlns:a14="http://schemas.microsoft.com/office/drawing/2010/main" val="FFFF00" mc:Ignorable=""/>
              </a:buClr>
              <a:buSzPct val="100000"/>
              <a:buFont typeface="Wingdings" pitchFamily="2" charset="2"/>
              <a:buChar char=""/>
            </a:pPr>
            <a:r>
              <a:rPr lang="en-US" sz="2400" b="1" dirty="0" smtClean="0">
                <a:latin typeface="Segoe Print" pitchFamily="2" charset="0"/>
              </a:rPr>
              <a:t> Ton </a:t>
            </a:r>
            <a:r>
              <a:rPr lang="en-US" sz="2400" b="1" dirty="0" err="1" smtClean="0">
                <a:latin typeface="Segoe Print" pitchFamily="2" charset="0"/>
              </a:rPr>
              <a:t>âge</a:t>
            </a:r>
            <a:endParaRPr lang="en-US" sz="2400" b="1" dirty="0" smtClean="0">
              <a:latin typeface="Segoe Print" pitchFamily="2" charset="0"/>
            </a:endParaRPr>
          </a:p>
          <a:p>
            <a:pPr>
              <a:buClr>
                <a:srgbClr xmlns:mc="http://schemas.openxmlformats.org/markup-compatibility/2006" xmlns:a14="http://schemas.microsoft.com/office/drawing/2010/main" val="FFFF00" mc:Ignorable=""/>
              </a:buClr>
              <a:buSzPct val="100000"/>
              <a:buFont typeface="Wingdings" pitchFamily="2" charset="2"/>
              <a:buChar char=""/>
            </a:pPr>
            <a:r>
              <a:rPr lang="en-US" sz="2400" b="1" dirty="0" smtClean="0">
                <a:latin typeface="Segoe Print" pitchFamily="2" charset="0"/>
              </a:rPr>
              <a:t> Le pays </a:t>
            </a:r>
            <a:r>
              <a:rPr lang="en-US" sz="2400" b="1" dirty="0" err="1" smtClean="0">
                <a:latin typeface="Segoe Print" pitchFamily="2" charset="0"/>
              </a:rPr>
              <a:t>dans</a:t>
            </a:r>
            <a:r>
              <a:rPr lang="en-US" sz="2400" b="1" dirty="0" smtClean="0">
                <a:latin typeface="Segoe Print" pitchFamily="2" charset="0"/>
              </a:rPr>
              <a:t> </a:t>
            </a:r>
            <a:r>
              <a:rPr lang="en-US" sz="2400" b="1" dirty="0" err="1" smtClean="0">
                <a:latin typeface="Segoe Print" pitchFamily="2" charset="0"/>
              </a:rPr>
              <a:t>lequel</a:t>
            </a:r>
            <a:r>
              <a:rPr lang="en-US" sz="2400" b="1" dirty="0" smtClean="0">
                <a:latin typeface="Segoe Print" pitchFamily="2" charset="0"/>
              </a:rPr>
              <a:t> </a:t>
            </a:r>
            <a:r>
              <a:rPr lang="en-US" sz="2400" b="1" dirty="0" err="1" smtClean="0">
                <a:latin typeface="Segoe Print" pitchFamily="2" charset="0"/>
              </a:rPr>
              <a:t>tu</a:t>
            </a:r>
            <a:r>
              <a:rPr lang="en-US" sz="2400" b="1" dirty="0" smtClean="0">
                <a:latin typeface="Segoe Print" pitchFamily="2" charset="0"/>
              </a:rPr>
              <a:t> </a:t>
            </a:r>
            <a:r>
              <a:rPr lang="en-US" sz="2400" b="1" dirty="0" err="1" smtClean="0">
                <a:latin typeface="Segoe Print" pitchFamily="2" charset="0"/>
              </a:rPr>
              <a:t>habites</a:t>
            </a:r>
            <a:endParaRPr lang="en-US" sz="2400" b="1" dirty="0" smtClean="0">
              <a:latin typeface="Segoe Print" pitchFamily="2" charset="0"/>
            </a:endParaRPr>
          </a:p>
          <a:p>
            <a:pPr>
              <a:buClr>
                <a:srgbClr xmlns:mc="http://schemas.openxmlformats.org/markup-compatibility/2006" xmlns:a14="http://schemas.microsoft.com/office/drawing/2010/main" val="FFFF00" mc:Ignorable=""/>
              </a:buClr>
              <a:buSzPct val="100000"/>
              <a:buFont typeface="Wingdings" pitchFamily="2" charset="2"/>
              <a:buChar char=""/>
            </a:pPr>
            <a:r>
              <a:rPr lang="en-US" sz="2400" b="1" dirty="0" smtClean="0">
                <a:latin typeface="Segoe Print" pitchFamily="2" charset="0"/>
              </a:rPr>
              <a:t> Le nom de ton </a:t>
            </a:r>
            <a:r>
              <a:rPr lang="en-US" sz="2400" b="1" dirty="0" err="1" smtClean="0">
                <a:latin typeface="Segoe Print" pitchFamily="2" charset="0"/>
              </a:rPr>
              <a:t>école</a:t>
            </a:r>
            <a:endParaRPr lang="en-US" sz="2400" b="1" dirty="0" smtClean="0">
              <a:latin typeface="Segoe Print" pitchFamily="2" charset="0"/>
            </a:endParaRPr>
          </a:p>
          <a:p>
            <a:pPr>
              <a:buClr>
                <a:srgbClr xmlns:mc="http://schemas.openxmlformats.org/markup-compatibility/2006" xmlns:a14="http://schemas.microsoft.com/office/drawing/2010/main" val="FFFF00" mc:Ignorable=""/>
              </a:buClr>
              <a:buSzPct val="100000"/>
              <a:buFont typeface="Wingdings" pitchFamily="2" charset="2"/>
              <a:buChar char=""/>
            </a:pPr>
            <a:r>
              <a:rPr lang="en-US" sz="2400" b="1" dirty="0" smtClean="0">
                <a:latin typeface="Segoe Print" pitchFamily="2" charset="0"/>
              </a:rPr>
              <a:t> Ta photo</a:t>
            </a:r>
          </a:p>
        </p:txBody>
      </p:sp>
      <p:sp>
        <p:nvSpPr>
          <p:cNvPr id="6" name="TextBox 5"/>
          <p:cNvSpPr txBox="1"/>
          <p:nvPr/>
        </p:nvSpPr>
        <p:spPr>
          <a:xfrm>
            <a:off x="323528" y="1566670"/>
            <a:ext cx="4892686" cy="2062103"/>
          </a:xfrm>
          <a:prstGeom prst="rect">
            <a:avLst/>
          </a:prstGeom>
          <a:noFill/>
        </p:spPr>
        <p:txBody>
          <a:bodyPr wrap="none" rtlCol="0">
            <a:spAutoFit/>
          </a:bodyPr>
          <a:lstStyle/>
          <a:p>
            <a:pPr>
              <a:buClr>
                <a:srgbClr xmlns:mc="http://schemas.openxmlformats.org/markup-compatibility/2006" xmlns:a14="http://schemas.microsoft.com/office/drawing/2010/main" val="FFFF00" mc:Ignorable=""/>
              </a:buClr>
              <a:buSzPct val="100000"/>
              <a:buFont typeface="Wingdings" pitchFamily="2" charset="2"/>
              <a:buChar char=""/>
            </a:pPr>
            <a:r>
              <a:rPr lang="en-US" sz="3200" b="1" dirty="0" smtClean="0">
                <a:latin typeface="Chiller" pitchFamily="82" charset="0"/>
              </a:rPr>
              <a:t> </a:t>
            </a:r>
            <a:r>
              <a:rPr lang="en-US" sz="2400" b="1" dirty="0" smtClean="0">
                <a:latin typeface="Segoe Print" pitchFamily="2" charset="0"/>
              </a:rPr>
              <a:t>Ton </a:t>
            </a:r>
            <a:r>
              <a:rPr lang="en-US" sz="2400" b="1" dirty="0" err="1" smtClean="0">
                <a:latin typeface="Segoe Print" pitchFamily="2" charset="0"/>
              </a:rPr>
              <a:t>numéro</a:t>
            </a:r>
            <a:r>
              <a:rPr lang="en-US" sz="2400" b="1" dirty="0" smtClean="0">
                <a:latin typeface="Segoe Print" pitchFamily="2" charset="0"/>
              </a:rPr>
              <a:t> de </a:t>
            </a:r>
            <a:r>
              <a:rPr lang="en-US" sz="2400" b="1" dirty="0" err="1" smtClean="0">
                <a:latin typeface="Segoe Print" pitchFamily="2" charset="0"/>
              </a:rPr>
              <a:t>téléphone</a:t>
            </a:r>
            <a:endParaRPr lang="en-US" sz="2400" b="1" dirty="0" smtClean="0">
              <a:latin typeface="Segoe Print" pitchFamily="2" charset="0"/>
            </a:endParaRPr>
          </a:p>
          <a:p>
            <a:pPr>
              <a:buClr>
                <a:srgbClr xmlns:mc="http://schemas.openxmlformats.org/markup-compatibility/2006" xmlns:a14="http://schemas.microsoft.com/office/drawing/2010/main" val="FFFF00" mc:Ignorable=""/>
              </a:buClr>
              <a:buSzPct val="100000"/>
              <a:buFont typeface="Wingdings" pitchFamily="2" charset="2"/>
              <a:buChar char=""/>
            </a:pPr>
            <a:r>
              <a:rPr lang="en-US" sz="2400" b="1" dirty="0" smtClean="0">
                <a:latin typeface="Segoe Print" pitchFamily="2" charset="0"/>
              </a:rPr>
              <a:t> La </a:t>
            </a:r>
            <a:r>
              <a:rPr lang="en-US" sz="2400" b="1" dirty="0" err="1" smtClean="0">
                <a:latin typeface="Segoe Print" pitchFamily="2" charset="0"/>
              </a:rPr>
              <a:t>couleur</a:t>
            </a:r>
            <a:r>
              <a:rPr lang="en-US" sz="2400" b="1" dirty="0" smtClean="0">
                <a:latin typeface="Segoe Print" pitchFamily="2" charset="0"/>
              </a:rPr>
              <a:t> de </a:t>
            </a:r>
            <a:r>
              <a:rPr lang="en-US" sz="2400" b="1" dirty="0" err="1" smtClean="0">
                <a:latin typeface="Segoe Print" pitchFamily="2" charset="0"/>
              </a:rPr>
              <a:t>tes</a:t>
            </a:r>
            <a:r>
              <a:rPr lang="en-US" sz="2400" b="1" dirty="0" smtClean="0">
                <a:latin typeface="Segoe Print" pitchFamily="2" charset="0"/>
              </a:rPr>
              <a:t> </a:t>
            </a:r>
            <a:r>
              <a:rPr lang="en-US" sz="2400" b="1" dirty="0" err="1" smtClean="0">
                <a:latin typeface="Segoe Print" pitchFamily="2" charset="0"/>
              </a:rPr>
              <a:t>cheveux</a:t>
            </a:r>
            <a:endParaRPr lang="en-US" sz="2400" b="1" dirty="0" smtClean="0">
              <a:latin typeface="Segoe Print" pitchFamily="2" charset="0"/>
            </a:endParaRPr>
          </a:p>
          <a:p>
            <a:pPr>
              <a:buClr>
                <a:srgbClr xmlns:mc="http://schemas.openxmlformats.org/markup-compatibility/2006" xmlns:a14="http://schemas.microsoft.com/office/drawing/2010/main" val="FFFF00" mc:Ignorable=""/>
              </a:buClr>
              <a:buSzPct val="100000"/>
              <a:buFont typeface="Wingdings" pitchFamily="2" charset="2"/>
              <a:buChar char=""/>
            </a:pPr>
            <a:r>
              <a:rPr lang="en-US" sz="2400" b="1" dirty="0" smtClean="0">
                <a:latin typeface="Segoe Print" pitchFamily="2" charset="0"/>
              </a:rPr>
              <a:t> Ton Nom</a:t>
            </a:r>
          </a:p>
          <a:p>
            <a:pPr>
              <a:buClr>
                <a:srgbClr xmlns:mc="http://schemas.openxmlformats.org/markup-compatibility/2006" xmlns:a14="http://schemas.microsoft.com/office/drawing/2010/main" val="FFFF00" mc:Ignorable=""/>
              </a:buClr>
              <a:buSzPct val="100000"/>
              <a:buFont typeface="Wingdings" pitchFamily="2" charset="2"/>
              <a:buChar char=""/>
            </a:pPr>
            <a:r>
              <a:rPr lang="en-US" sz="2400" b="1" dirty="0" smtClean="0">
                <a:latin typeface="Segoe Print" pitchFamily="2" charset="0"/>
              </a:rPr>
              <a:t> La profession de </a:t>
            </a:r>
            <a:r>
              <a:rPr lang="en-US" sz="2400" b="1" dirty="0" err="1" smtClean="0">
                <a:latin typeface="Segoe Print" pitchFamily="2" charset="0"/>
              </a:rPr>
              <a:t>tes</a:t>
            </a:r>
            <a:r>
              <a:rPr lang="en-US" sz="2400" b="1" dirty="0" smtClean="0">
                <a:latin typeface="Segoe Print" pitchFamily="2" charset="0"/>
              </a:rPr>
              <a:t> parents</a:t>
            </a:r>
          </a:p>
          <a:p>
            <a:pPr>
              <a:buClr>
                <a:srgbClr xmlns:mc="http://schemas.openxmlformats.org/markup-compatibility/2006" xmlns:a14="http://schemas.microsoft.com/office/drawing/2010/main" val="FFFF00" mc:Ignorable=""/>
              </a:buClr>
              <a:buSzPct val="100000"/>
              <a:buFont typeface="Wingdings" pitchFamily="2" charset="2"/>
              <a:buChar char=""/>
            </a:pPr>
            <a:r>
              <a:rPr lang="en-US" sz="2400" b="1" dirty="0" smtClean="0">
                <a:latin typeface="Segoe Print" pitchFamily="2" charset="0"/>
              </a:rPr>
              <a:t> Ton </a:t>
            </a:r>
            <a:r>
              <a:rPr lang="en-US" sz="2400" b="1" dirty="0" err="1" smtClean="0">
                <a:latin typeface="Segoe Print" pitchFamily="2" charset="0"/>
              </a:rPr>
              <a:t>adresse</a:t>
            </a:r>
            <a:r>
              <a:rPr lang="en-US" sz="2400" b="1" dirty="0" smtClean="0">
                <a:latin typeface="Segoe Print" pitchFamily="2" charset="0"/>
              </a:rPr>
              <a:t> email</a:t>
            </a:r>
          </a:p>
        </p:txBody>
      </p:sp>
      <p:sp>
        <p:nvSpPr>
          <p:cNvPr id="2" name="Title 1"/>
          <p:cNvSpPr>
            <a:spLocks noGrp="1"/>
          </p:cNvSpPr>
          <p:nvPr>
            <p:ph type="title"/>
          </p:nvPr>
        </p:nvSpPr>
        <p:spPr>
          <a:xfrm>
            <a:off x="285720" y="214290"/>
            <a:ext cx="8858280" cy="1133460"/>
          </a:xfrm>
        </p:spPr>
        <p:txBody>
          <a:bodyPr/>
          <a:lstStyle/>
          <a:p>
            <a:r>
              <a:rPr lang="fr-BE" b="1" dirty="0" smtClean="0">
                <a:solidFill>
                  <a:srgbClr xmlns:mc="http://schemas.openxmlformats.org/markup-compatibility/2006" xmlns:a14="http://schemas.microsoft.com/office/drawing/2010/main" val="00B0F0" mc:Ignorable=""/>
                </a:solidFill>
                <a:latin typeface="Segoe Print" pitchFamily="2" charset="0"/>
                <a:cs typeface="Andalus" pitchFamily="18" charset="-78"/>
              </a:rPr>
              <a:t>JEU: Qu’est ce qui est privé ?</a:t>
            </a:r>
            <a:endParaRPr lang="en-US" b="1" dirty="0" smtClean="0">
              <a:solidFill>
                <a:srgbClr xmlns:mc="http://schemas.openxmlformats.org/markup-compatibility/2006" xmlns:a14="http://schemas.microsoft.com/office/drawing/2010/main" val="00B0F0" mc:Ignorable=""/>
              </a:solidFill>
              <a:latin typeface="Segoe Print" pitchFamily="2" charset="0"/>
              <a:cs typeface="Andalus" pitchFamily="18" charset="-78"/>
            </a:endParaRPr>
          </a:p>
        </p:txBody>
      </p:sp>
      <p:sp>
        <p:nvSpPr>
          <p:cNvPr id="4" name="TextBox 3"/>
          <p:cNvSpPr txBox="1"/>
          <p:nvPr/>
        </p:nvSpPr>
        <p:spPr>
          <a:xfrm>
            <a:off x="323528" y="1566670"/>
            <a:ext cx="4892686" cy="2062103"/>
          </a:xfrm>
          <a:prstGeom prst="rect">
            <a:avLst/>
          </a:prstGeom>
          <a:noFill/>
        </p:spPr>
        <p:txBody>
          <a:bodyPr wrap="none" rtlCol="0">
            <a:spAutoFit/>
          </a:bodyPr>
          <a:lstStyle/>
          <a:p>
            <a:pPr>
              <a:buClr>
                <a:srgbClr xmlns:mc="http://schemas.openxmlformats.org/markup-compatibility/2006" xmlns:a14="http://schemas.microsoft.com/office/drawing/2010/main" val="FF0000" mc:Ignorable=""/>
              </a:buClr>
              <a:buSzPct val="100000"/>
              <a:buFont typeface="Wingdings" pitchFamily="2" charset="2"/>
              <a:buChar char=""/>
            </a:pPr>
            <a:r>
              <a:rPr lang="en-US" sz="3200" b="1" dirty="0" smtClean="0">
                <a:solidFill>
                  <a:srgbClr xmlns:mc="http://schemas.openxmlformats.org/markup-compatibility/2006" xmlns:a14="http://schemas.microsoft.com/office/drawing/2010/main" val="002060" mc:Ignorable=""/>
                </a:solidFill>
                <a:latin typeface="Chiller" pitchFamily="82" charset="0"/>
              </a:rPr>
              <a:t> </a:t>
            </a:r>
            <a:r>
              <a:rPr lang="en-US" sz="2400" b="1" dirty="0" smtClean="0">
                <a:solidFill>
                  <a:srgbClr xmlns:mc="http://schemas.openxmlformats.org/markup-compatibility/2006" xmlns:a14="http://schemas.microsoft.com/office/drawing/2010/main" val="002060" mc:Ignorable=""/>
                </a:solidFill>
                <a:latin typeface="Segoe Print" pitchFamily="2" charset="0"/>
              </a:rPr>
              <a:t>Ton </a:t>
            </a:r>
            <a:r>
              <a:rPr lang="en-US" sz="2400" b="1" dirty="0" err="1" smtClean="0">
                <a:solidFill>
                  <a:srgbClr xmlns:mc="http://schemas.openxmlformats.org/markup-compatibility/2006" xmlns:a14="http://schemas.microsoft.com/office/drawing/2010/main" val="002060" mc:Ignorable=""/>
                </a:solidFill>
                <a:latin typeface="Segoe Print" pitchFamily="2" charset="0"/>
              </a:rPr>
              <a:t>numéro</a:t>
            </a:r>
            <a:r>
              <a:rPr lang="en-US" sz="2400" b="1" dirty="0" smtClean="0">
                <a:solidFill>
                  <a:srgbClr xmlns:mc="http://schemas.openxmlformats.org/markup-compatibility/2006" xmlns:a14="http://schemas.microsoft.com/office/drawing/2010/main" val="002060" mc:Ignorable=""/>
                </a:solidFill>
                <a:latin typeface="Segoe Print" pitchFamily="2" charset="0"/>
              </a:rPr>
              <a:t> de </a:t>
            </a:r>
            <a:r>
              <a:rPr lang="en-US" sz="2400" b="1" dirty="0" err="1" smtClean="0">
                <a:solidFill>
                  <a:srgbClr xmlns:mc="http://schemas.openxmlformats.org/markup-compatibility/2006" xmlns:a14="http://schemas.microsoft.com/office/drawing/2010/main" val="002060" mc:Ignorable=""/>
                </a:solidFill>
                <a:latin typeface="Segoe Print" pitchFamily="2" charset="0"/>
              </a:rPr>
              <a:t>téléphone</a:t>
            </a:r>
            <a:endParaRPr lang="en-US" sz="2400" b="1" dirty="0" smtClean="0">
              <a:solidFill>
                <a:srgbClr xmlns:mc="http://schemas.openxmlformats.org/markup-compatibility/2006" xmlns:a14="http://schemas.microsoft.com/office/drawing/2010/main" val="002060" mc:Ignorable=""/>
              </a:solidFill>
              <a:latin typeface="Segoe Print" pitchFamily="2" charset="0"/>
            </a:endParaRPr>
          </a:p>
          <a:p>
            <a:pPr>
              <a:buClr>
                <a:srgbClr xmlns:mc="http://schemas.openxmlformats.org/markup-compatibility/2006" xmlns:a14="http://schemas.microsoft.com/office/drawing/2010/main" val="66FF66" mc:Ignorable=""/>
              </a:buClr>
              <a:buSzPct val="100000"/>
              <a:buFont typeface="Wingdings" pitchFamily="2" charset="2"/>
              <a:buChar char=""/>
            </a:pPr>
            <a:r>
              <a:rPr lang="en-US" sz="2400" b="1" dirty="0" smtClean="0">
                <a:solidFill>
                  <a:srgbClr xmlns:mc="http://schemas.openxmlformats.org/markup-compatibility/2006" xmlns:a14="http://schemas.microsoft.com/office/drawing/2010/main" val="002060" mc:Ignorable=""/>
                </a:solidFill>
                <a:latin typeface="Segoe Print" pitchFamily="2" charset="0"/>
              </a:rPr>
              <a:t> La </a:t>
            </a:r>
            <a:r>
              <a:rPr lang="en-US" sz="2400" b="1" dirty="0" err="1" smtClean="0">
                <a:solidFill>
                  <a:srgbClr xmlns:mc="http://schemas.openxmlformats.org/markup-compatibility/2006" xmlns:a14="http://schemas.microsoft.com/office/drawing/2010/main" val="002060" mc:Ignorable=""/>
                </a:solidFill>
                <a:latin typeface="Segoe Print" pitchFamily="2" charset="0"/>
              </a:rPr>
              <a:t>couleur</a:t>
            </a:r>
            <a:r>
              <a:rPr lang="en-US" sz="2400" b="1" dirty="0" smtClean="0">
                <a:solidFill>
                  <a:srgbClr xmlns:mc="http://schemas.openxmlformats.org/markup-compatibility/2006" xmlns:a14="http://schemas.microsoft.com/office/drawing/2010/main" val="002060" mc:Ignorable=""/>
                </a:solidFill>
                <a:latin typeface="Segoe Print" pitchFamily="2" charset="0"/>
              </a:rPr>
              <a:t> de </a:t>
            </a:r>
            <a:r>
              <a:rPr lang="en-US" sz="2400" b="1" dirty="0" err="1" smtClean="0">
                <a:solidFill>
                  <a:srgbClr xmlns:mc="http://schemas.openxmlformats.org/markup-compatibility/2006" xmlns:a14="http://schemas.microsoft.com/office/drawing/2010/main" val="002060" mc:Ignorable=""/>
                </a:solidFill>
                <a:latin typeface="Segoe Print" pitchFamily="2" charset="0"/>
              </a:rPr>
              <a:t>tes</a:t>
            </a:r>
            <a:r>
              <a:rPr lang="en-US" sz="2400" b="1" dirty="0" smtClean="0">
                <a:solidFill>
                  <a:srgbClr xmlns:mc="http://schemas.openxmlformats.org/markup-compatibility/2006" xmlns:a14="http://schemas.microsoft.com/office/drawing/2010/main" val="002060" mc:Ignorable=""/>
                </a:solidFill>
                <a:latin typeface="Segoe Print" pitchFamily="2" charset="0"/>
              </a:rPr>
              <a:t> </a:t>
            </a:r>
            <a:r>
              <a:rPr lang="en-US" sz="2400" b="1" dirty="0" err="1" smtClean="0">
                <a:solidFill>
                  <a:srgbClr xmlns:mc="http://schemas.openxmlformats.org/markup-compatibility/2006" xmlns:a14="http://schemas.microsoft.com/office/drawing/2010/main" val="002060" mc:Ignorable=""/>
                </a:solidFill>
                <a:latin typeface="Segoe Print" pitchFamily="2" charset="0"/>
              </a:rPr>
              <a:t>cheveux</a:t>
            </a:r>
            <a:endParaRPr lang="en-US" sz="2400" b="1" dirty="0" smtClean="0">
              <a:solidFill>
                <a:srgbClr xmlns:mc="http://schemas.openxmlformats.org/markup-compatibility/2006" xmlns:a14="http://schemas.microsoft.com/office/drawing/2010/main" val="002060" mc:Ignorable=""/>
              </a:solidFill>
              <a:latin typeface="Segoe Print" pitchFamily="2" charset="0"/>
            </a:endParaRPr>
          </a:p>
          <a:p>
            <a:pPr>
              <a:buClr>
                <a:srgbClr xmlns:mc="http://schemas.openxmlformats.org/markup-compatibility/2006" xmlns:a14="http://schemas.microsoft.com/office/drawing/2010/main" val="FF0000" mc:Ignorable=""/>
              </a:buClr>
              <a:buSzPct val="100000"/>
              <a:buFont typeface="Wingdings" pitchFamily="2" charset="2"/>
              <a:buChar char=""/>
            </a:pPr>
            <a:r>
              <a:rPr lang="en-US" sz="2400" b="1" dirty="0" smtClean="0">
                <a:solidFill>
                  <a:srgbClr xmlns:mc="http://schemas.openxmlformats.org/markup-compatibility/2006" xmlns:a14="http://schemas.microsoft.com/office/drawing/2010/main" val="002060" mc:Ignorable=""/>
                </a:solidFill>
                <a:latin typeface="Segoe Print" pitchFamily="2" charset="0"/>
              </a:rPr>
              <a:t> Ton Nom</a:t>
            </a:r>
          </a:p>
          <a:p>
            <a:pPr>
              <a:buClr>
                <a:srgbClr xmlns:mc="http://schemas.openxmlformats.org/markup-compatibility/2006" xmlns:a14="http://schemas.microsoft.com/office/drawing/2010/main" val="FFC000" mc:Ignorable=""/>
              </a:buClr>
              <a:buSzPct val="100000"/>
              <a:buFont typeface="Wingdings" pitchFamily="2" charset="2"/>
              <a:buChar char=""/>
            </a:pPr>
            <a:r>
              <a:rPr lang="en-US" sz="2400" b="1" dirty="0" smtClean="0">
                <a:solidFill>
                  <a:srgbClr xmlns:mc="http://schemas.openxmlformats.org/markup-compatibility/2006" xmlns:a14="http://schemas.microsoft.com/office/drawing/2010/main" val="002060" mc:Ignorable=""/>
                </a:solidFill>
                <a:latin typeface="Segoe Print" pitchFamily="2" charset="0"/>
              </a:rPr>
              <a:t> La profession de </a:t>
            </a:r>
            <a:r>
              <a:rPr lang="en-US" sz="2400" b="1" dirty="0" err="1" smtClean="0">
                <a:solidFill>
                  <a:srgbClr xmlns:mc="http://schemas.openxmlformats.org/markup-compatibility/2006" xmlns:a14="http://schemas.microsoft.com/office/drawing/2010/main" val="002060" mc:Ignorable=""/>
                </a:solidFill>
                <a:latin typeface="Segoe Print" pitchFamily="2" charset="0"/>
              </a:rPr>
              <a:t>tes</a:t>
            </a:r>
            <a:r>
              <a:rPr lang="en-US" sz="2400" b="1" dirty="0" smtClean="0">
                <a:solidFill>
                  <a:srgbClr xmlns:mc="http://schemas.openxmlformats.org/markup-compatibility/2006" xmlns:a14="http://schemas.microsoft.com/office/drawing/2010/main" val="002060" mc:Ignorable=""/>
                </a:solidFill>
                <a:latin typeface="Segoe Print" pitchFamily="2" charset="0"/>
              </a:rPr>
              <a:t> parents</a:t>
            </a:r>
          </a:p>
          <a:p>
            <a:pPr>
              <a:buClr>
                <a:srgbClr xmlns:mc="http://schemas.openxmlformats.org/markup-compatibility/2006" xmlns:a14="http://schemas.microsoft.com/office/drawing/2010/main" val="FF0000" mc:Ignorable=""/>
              </a:buClr>
              <a:buSzPct val="100000"/>
              <a:buFont typeface="Wingdings" pitchFamily="2" charset="2"/>
              <a:buChar char=""/>
            </a:pPr>
            <a:r>
              <a:rPr lang="en-US" sz="2400" b="1" dirty="0" smtClean="0">
                <a:solidFill>
                  <a:srgbClr xmlns:mc="http://schemas.openxmlformats.org/markup-compatibility/2006" xmlns:a14="http://schemas.microsoft.com/office/drawing/2010/main" val="002060" mc:Ignorable=""/>
                </a:solidFill>
                <a:latin typeface="Segoe Print" pitchFamily="2" charset="0"/>
              </a:rPr>
              <a:t> Ton </a:t>
            </a:r>
            <a:r>
              <a:rPr lang="en-US" sz="2400" b="1" dirty="0" err="1" smtClean="0">
                <a:solidFill>
                  <a:srgbClr xmlns:mc="http://schemas.openxmlformats.org/markup-compatibility/2006" xmlns:a14="http://schemas.microsoft.com/office/drawing/2010/main" val="002060" mc:Ignorable=""/>
                </a:solidFill>
                <a:latin typeface="Segoe Print" pitchFamily="2" charset="0"/>
              </a:rPr>
              <a:t>adresse</a:t>
            </a:r>
            <a:r>
              <a:rPr lang="en-US" sz="2400" b="1" dirty="0" smtClean="0">
                <a:solidFill>
                  <a:srgbClr xmlns:mc="http://schemas.openxmlformats.org/markup-compatibility/2006" xmlns:a14="http://schemas.microsoft.com/office/drawing/2010/main" val="002060" mc:Ignorable=""/>
                </a:solidFill>
                <a:latin typeface="Segoe Print" pitchFamily="2" charset="0"/>
              </a:rPr>
              <a:t> email</a:t>
            </a:r>
          </a:p>
        </p:txBody>
      </p:sp>
      <p:sp>
        <p:nvSpPr>
          <p:cNvPr id="5" name="TextBox 4"/>
          <p:cNvSpPr txBox="1"/>
          <p:nvPr/>
        </p:nvSpPr>
        <p:spPr>
          <a:xfrm>
            <a:off x="1510636" y="4182843"/>
            <a:ext cx="11772775" cy="2308324"/>
          </a:xfrm>
          <a:prstGeom prst="rect">
            <a:avLst/>
          </a:prstGeom>
          <a:noFill/>
        </p:spPr>
        <p:txBody>
          <a:bodyPr wrap="none" rtlCol="0">
            <a:spAutoFit/>
          </a:bodyPr>
          <a:lstStyle/>
          <a:p>
            <a:pPr algn="ctr">
              <a:buClr>
                <a:srgbClr xmlns:mc="http://schemas.openxmlformats.org/markup-compatibility/2006" xmlns:a14="http://schemas.microsoft.com/office/drawing/2010/main" val="66FF66" mc:Ignorable=""/>
              </a:buClr>
              <a:buSzPct val="100000"/>
              <a:buFont typeface="Wingdings" pitchFamily="2" charset="2"/>
              <a:buChar char=""/>
            </a:pPr>
            <a:r>
              <a:rPr lang="en-US" sz="2400" b="1" dirty="0" smtClean="0">
                <a:solidFill>
                  <a:srgbClr xmlns:mc="http://schemas.openxmlformats.org/markup-compatibility/2006" xmlns:a14="http://schemas.microsoft.com/office/drawing/2010/main" val="002060" mc:Ignorable=""/>
                </a:solidFill>
                <a:latin typeface="Segoe Print" pitchFamily="2" charset="0"/>
              </a:rPr>
              <a:t> Le nom de ton animal </a:t>
            </a:r>
            <a:r>
              <a:rPr lang="en-US" sz="2400" b="1" dirty="0" err="1" smtClean="0">
                <a:solidFill>
                  <a:srgbClr xmlns:mc="http://schemas.openxmlformats.org/markup-compatibility/2006" xmlns:a14="http://schemas.microsoft.com/office/drawing/2010/main" val="002060" mc:Ignorable=""/>
                </a:solidFill>
                <a:latin typeface="Segoe Print" pitchFamily="2" charset="0"/>
              </a:rPr>
              <a:t>domestique</a:t>
            </a:r>
            <a:r>
              <a:rPr lang="en-US" sz="2400" b="1" dirty="0" smtClean="0">
                <a:solidFill>
                  <a:srgbClr xmlns:mc="http://schemas.openxmlformats.org/markup-compatibility/2006" xmlns:a14="http://schemas.microsoft.com/office/drawing/2010/main" val="002060" mc:Ignorable=""/>
                </a:solidFill>
                <a:latin typeface="Segoe Print" pitchFamily="2" charset="0"/>
              </a:rPr>
              <a:t>                                               </a:t>
            </a:r>
          </a:p>
          <a:p>
            <a:pPr>
              <a:buClr>
                <a:srgbClr xmlns:mc="http://schemas.openxmlformats.org/markup-compatibility/2006" xmlns:a14="http://schemas.microsoft.com/office/drawing/2010/main" val="FF0000" mc:Ignorable=""/>
              </a:buClr>
              <a:buSzPct val="100000"/>
              <a:buFont typeface="Wingdings" pitchFamily="2" charset="2"/>
              <a:buChar char=""/>
            </a:pPr>
            <a:r>
              <a:rPr lang="en-US" sz="2400" b="1" dirty="0" smtClean="0">
                <a:solidFill>
                  <a:srgbClr xmlns:mc="http://schemas.openxmlformats.org/markup-compatibility/2006" xmlns:a14="http://schemas.microsoft.com/office/drawing/2010/main" val="002060" mc:Ignorable=""/>
                </a:solidFill>
                <a:latin typeface="Segoe Print" pitchFamily="2" charset="0"/>
              </a:rPr>
              <a:t> Ton </a:t>
            </a:r>
            <a:r>
              <a:rPr lang="en-US" sz="2400" b="1" dirty="0" err="1" smtClean="0">
                <a:solidFill>
                  <a:srgbClr xmlns:mc="http://schemas.openxmlformats.org/markup-compatibility/2006" xmlns:a14="http://schemas.microsoft.com/office/drawing/2010/main" val="002060" mc:Ignorable=""/>
                </a:solidFill>
                <a:latin typeface="Segoe Print" pitchFamily="2" charset="0"/>
              </a:rPr>
              <a:t>adresse</a:t>
            </a:r>
            <a:endParaRPr lang="en-US" sz="2400" b="1" dirty="0" smtClean="0">
              <a:solidFill>
                <a:srgbClr xmlns:mc="http://schemas.openxmlformats.org/markup-compatibility/2006" xmlns:a14="http://schemas.microsoft.com/office/drawing/2010/main" val="002060" mc:Ignorable=""/>
              </a:solidFill>
              <a:latin typeface="Segoe Print" pitchFamily="2" charset="0"/>
            </a:endParaRPr>
          </a:p>
          <a:p>
            <a:pPr>
              <a:buClr>
                <a:srgbClr xmlns:mc="http://schemas.openxmlformats.org/markup-compatibility/2006" xmlns:a14="http://schemas.microsoft.com/office/drawing/2010/main" val="FF0000" mc:Ignorable=""/>
              </a:buClr>
              <a:buSzPct val="100000"/>
              <a:buFont typeface="Wingdings" pitchFamily="2" charset="2"/>
              <a:buChar char=""/>
            </a:pPr>
            <a:r>
              <a:rPr lang="en-US" sz="2400" b="1" dirty="0" smtClean="0">
                <a:solidFill>
                  <a:srgbClr xmlns:mc="http://schemas.openxmlformats.org/markup-compatibility/2006" xmlns:a14="http://schemas.microsoft.com/office/drawing/2010/main" val="002060" mc:Ignorable=""/>
                </a:solidFill>
                <a:latin typeface="Segoe Print" pitchFamily="2" charset="0"/>
              </a:rPr>
              <a:t> Ton </a:t>
            </a:r>
            <a:r>
              <a:rPr lang="en-US" sz="2400" b="1" dirty="0" err="1" smtClean="0">
                <a:solidFill>
                  <a:srgbClr xmlns:mc="http://schemas.openxmlformats.org/markup-compatibility/2006" xmlns:a14="http://schemas.microsoft.com/office/drawing/2010/main" val="002060" mc:Ignorable=""/>
                </a:solidFill>
                <a:latin typeface="Segoe Print" pitchFamily="2" charset="0"/>
              </a:rPr>
              <a:t>âge</a:t>
            </a:r>
            <a:endParaRPr lang="en-US" sz="2400" b="1" dirty="0" smtClean="0">
              <a:solidFill>
                <a:srgbClr xmlns:mc="http://schemas.openxmlformats.org/markup-compatibility/2006" xmlns:a14="http://schemas.microsoft.com/office/drawing/2010/main" val="002060" mc:Ignorable=""/>
              </a:solidFill>
              <a:latin typeface="Segoe Print" pitchFamily="2" charset="0"/>
            </a:endParaRPr>
          </a:p>
          <a:p>
            <a:pPr>
              <a:buClr>
                <a:srgbClr xmlns:mc="http://schemas.openxmlformats.org/markup-compatibility/2006" xmlns:a14="http://schemas.microsoft.com/office/drawing/2010/main" val="66FF66" mc:Ignorable=""/>
              </a:buClr>
              <a:buSzPct val="100000"/>
              <a:buFont typeface="Wingdings" pitchFamily="2" charset="2"/>
              <a:buChar char=""/>
            </a:pPr>
            <a:r>
              <a:rPr lang="en-US" sz="2400" b="1" dirty="0" smtClean="0">
                <a:solidFill>
                  <a:srgbClr xmlns:mc="http://schemas.openxmlformats.org/markup-compatibility/2006" xmlns:a14="http://schemas.microsoft.com/office/drawing/2010/main" val="002060" mc:Ignorable=""/>
                </a:solidFill>
                <a:latin typeface="Segoe Print" pitchFamily="2" charset="0"/>
              </a:rPr>
              <a:t> Le pays </a:t>
            </a:r>
            <a:r>
              <a:rPr lang="en-US" sz="2400" b="1" dirty="0" err="1" smtClean="0">
                <a:solidFill>
                  <a:srgbClr xmlns:mc="http://schemas.openxmlformats.org/markup-compatibility/2006" xmlns:a14="http://schemas.microsoft.com/office/drawing/2010/main" val="002060" mc:Ignorable=""/>
                </a:solidFill>
                <a:latin typeface="Segoe Print" pitchFamily="2" charset="0"/>
              </a:rPr>
              <a:t>dans</a:t>
            </a:r>
            <a:r>
              <a:rPr lang="en-US" sz="2400" b="1" dirty="0" smtClean="0">
                <a:solidFill>
                  <a:srgbClr xmlns:mc="http://schemas.openxmlformats.org/markup-compatibility/2006" xmlns:a14="http://schemas.microsoft.com/office/drawing/2010/main" val="002060" mc:Ignorable=""/>
                </a:solidFill>
                <a:latin typeface="Segoe Print" pitchFamily="2" charset="0"/>
              </a:rPr>
              <a:t> </a:t>
            </a:r>
            <a:r>
              <a:rPr lang="en-US" sz="2400" b="1" dirty="0" err="1" smtClean="0">
                <a:solidFill>
                  <a:srgbClr xmlns:mc="http://schemas.openxmlformats.org/markup-compatibility/2006" xmlns:a14="http://schemas.microsoft.com/office/drawing/2010/main" val="002060" mc:Ignorable=""/>
                </a:solidFill>
                <a:latin typeface="Segoe Print" pitchFamily="2" charset="0"/>
              </a:rPr>
              <a:t>lequel</a:t>
            </a:r>
            <a:r>
              <a:rPr lang="en-US" sz="2400" b="1" dirty="0" smtClean="0">
                <a:solidFill>
                  <a:srgbClr xmlns:mc="http://schemas.openxmlformats.org/markup-compatibility/2006" xmlns:a14="http://schemas.microsoft.com/office/drawing/2010/main" val="002060" mc:Ignorable=""/>
                </a:solidFill>
                <a:latin typeface="Segoe Print" pitchFamily="2" charset="0"/>
              </a:rPr>
              <a:t> </a:t>
            </a:r>
            <a:r>
              <a:rPr lang="en-US" sz="2400" b="1" dirty="0" err="1" smtClean="0">
                <a:solidFill>
                  <a:srgbClr xmlns:mc="http://schemas.openxmlformats.org/markup-compatibility/2006" xmlns:a14="http://schemas.microsoft.com/office/drawing/2010/main" val="002060" mc:Ignorable=""/>
                </a:solidFill>
                <a:latin typeface="Segoe Print" pitchFamily="2" charset="0"/>
              </a:rPr>
              <a:t>tu</a:t>
            </a:r>
            <a:r>
              <a:rPr lang="en-US" sz="2400" b="1" dirty="0" smtClean="0">
                <a:solidFill>
                  <a:srgbClr xmlns:mc="http://schemas.openxmlformats.org/markup-compatibility/2006" xmlns:a14="http://schemas.microsoft.com/office/drawing/2010/main" val="002060" mc:Ignorable=""/>
                </a:solidFill>
                <a:latin typeface="Segoe Print" pitchFamily="2" charset="0"/>
              </a:rPr>
              <a:t> </a:t>
            </a:r>
            <a:r>
              <a:rPr lang="en-US" sz="2400" b="1" dirty="0" err="1" smtClean="0">
                <a:solidFill>
                  <a:srgbClr xmlns:mc="http://schemas.openxmlformats.org/markup-compatibility/2006" xmlns:a14="http://schemas.microsoft.com/office/drawing/2010/main" val="002060" mc:Ignorable=""/>
                </a:solidFill>
                <a:latin typeface="Segoe Print" pitchFamily="2" charset="0"/>
              </a:rPr>
              <a:t>habites</a:t>
            </a:r>
            <a:endParaRPr lang="en-US" sz="2400" b="1" dirty="0" smtClean="0">
              <a:solidFill>
                <a:srgbClr xmlns:mc="http://schemas.openxmlformats.org/markup-compatibility/2006" xmlns:a14="http://schemas.microsoft.com/office/drawing/2010/main" val="002060" mc:Ignorable=""/>
              </a:solidFill>
              <a:latin typeface="Segoe Print" pitchFamily="2" charset="0"/>
            </a:endParaRPr>
          </a:p>
          <a:p>
            <a:pPr>
              <a:buClr>
                <a:srgbClr xmlns:mc="http://schemas.openxmlformats.org/markup-compatibility/2006" xmlns:a14="http://schemas.microsoft.com/office/drawing/2010/main" val="FF0000" mc:Ignorable=""/>
              </a:buClr>
              <a:buSzPct val="100000"/>
              <a:buFont typeface="Wingdings" pitchFamily="2" charset="2"/>
              <a:buChar char=""/>
            </a:pPr>
            <a:r>
              <a:rPr lang="en-US" sz="2400" b="1" dirty="0" smtClean="0">
                <a:solidFill>
                  <a:srgbClr xmlns:mc="http://schemas.openxmlformats.org/markup-compatibility/2006" xmlns:a14="http://schemas.microsoft.com/office/drawing/2010/main" val="002060" mc:Ignorable=""/>
                </a:solidFill>
                <a:latin typeface="Segoe Print" pitchFamily="2" charset="0"/>
              </a:rPr>
              <a:t> Le nom de ton </a:t>
            </a:r>
            <a:r>
              <a:rPr lang="en-US" sz="2400" b="1" dirty="0" err="1" smtClean="0">
                <a:solidFill>
                  <a:srgbClr xmlns:mc="http://schemas.openxmlformats.org/markup-compatibility/2006" xmlns:a14="http://schemas.microsoft.com/office/drawing/2010/main" val="002060" mc:Ignorable=""/>
                </a:solidFill>
                <a:latin typeface="Segoe Print" pitchFamily="2" charset="0"/>
              </a:rPr>
              <a:t>école</a:t>
            </a:r>
            <a:endParaRPr lang="en-US" sz="2400" b="1" dirty="0" smtClean="0">
              <a:solidFill>
                <a:srgbClr xmlns:mc="http://schemas.openxmlformats.org/markup-compatibility/2006" xmlns:a14="http://schemas.microsoft.com/office/drawing/2010/main" val="002060" mc:Ignorable=""/>
              </a:solidFill>
              <a:latin typeface="Segoe Print" pitchFamily="2" charset="0"/>
            </a:endParaRPr>
          </a:p>
          <a:p>
            <a:pPr>
              <a:buClr>
                <a:srgbClr xmlns:mc="http://schemas.openxmlformats.org/markup-compatibility/2006" xmlns:a14="http://schemas.microsoft.com/office/drawing/2010/main" val="FF0000" mc:Ignorable=""/>
              </a:buClr>
              <a:buSzPct val="100000"/>
              <a:buFont typeface="Wingdings" pitchFamily="2" charset="2"/>
              <a:buChar char=""/>
            </a:pPr>
            <a:r>
              <a:rPr lang="en-US" sz="2400" b="1" dirty="0" smtClean="0">
                <a:solidFill>
                  <a:srgbClr xmlns:mc="http://schemas.openxmlformats.org/markup-compatibility/2006" xmlns:a14="http://schemas.microsoft.com/office/drawing/2010/main" val="002060" mc:Ignorable=""/>
                </a:solidFill>
                <a:latin typeface="Segoe Print" pitchFamily="2" charset="0"/>
              </a:rPr>
              <a:t> Ta photo</a:t>
            </a:r>
          </a:p>
        </p:txBody>
      </p:sp>
    </p:spTree>
    <p:extLst>
      <p:ext uri="{BB962C8B-B14F-4D97-AF65-F5344CB8AC3E}">
        <p14:creationId xmlns:p14="http://schemas.microsoft.com/office/powerpoint/2010/main" val="360247391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build="p"/>
    </p:bld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endParaRPr lang="fr-BE" dirty="0" smtClean="0">
              <a:latin typeface="Andalus" pitchFamily="18" charset="-78"/>
              <a:cs typeface="Andalus" pitchFamily="18" charset="-78"/>
            </a:endParaRPr>
          </a:p>
        </p:txBody>
      </p:sp>
      <p:sp>
        <p:nvSpPr>
          <p:cNvPr id="4" name="Content Placeholder 3"/>
          <p:cNvSpPr>
            <a:spLocks noGrp="1"/>
          </p:cNvSpPr>
          <p:nvPr>
            <p:ph idx="1"/>
          </p:nvPr>
        </p:nvSpPr>
        <p:spPr/>
        <p:txBody>
          <a:bodyPr/>
          <a:lstStyle/>
          <a:p>
            <a:endParaRPr lang="en-US"/>
          </a:p>
        </p:txBody>
      </p:sp>
      <p:pic>
        <p:nvPicPr>
          <p:cNvPr id="5" name="Picture 2"/>
          <p:cNvPicPr>
            <a:picLocks noChangeAspect="1" noChangeArrowheads="1"/>
          </p:cNvPicPr>
          <p:nvPr/>
        </p:nvPicPr>
        <p:blipFill>
          <a:blip r:embed="rId2" cstate="print"/>
          <a:srcRect t="29021" b="3869"/>
          <a:stretch>
            <a:fillRect/>
          </a:stretch>
        </p:blipFill>
        <p:spPr bwMode="auto">
          <a:xfrm>
            <a:off x="0" y="-1"/>
            <a:ext cx="9144000" cy="6858001"/>
          </a:xfrm>
          <a:prstGeom prst="rect">
            <a:avLst/>
          </a:prstGeom>
          <a:noFill/>
          <a:ln w="9525">
            <a:noFill/>
            <a:miter lim="800000"/>
            <a:headEnd/>
            <a:tailEnd/>
          </a:ln>
          <a:effec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500042"/>
            <a:ext cx="8043890" cy="857256"/>
          </a:xfrm>
        </p:spPr>
        <p:txBody>
          <a:bodyPr>
            <a:normAutofit fontScale="90000"/>
          </a:bodyPr>
          <a:lstStyle/>
          <a:p>
            <a:r>
              <a:rPr lang="fr-BE" sz="4900" b="1" dirty="0" smtClean="0">
                <a:solidFill>
                  <a:srgbClr xmlns:mc="http://schemas.openxmlformats.org/markup-compatibility/2006" xmlns:a14="http://schemas.microsoft.com/office/drawing/2010/main" val="D3A82D"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mn-lt"/>
              </a:rPr>
              <a:t>Règles d’or</a:t>
            </a:r>
            <a:r>
              <a:rPr lang="fr-BE" b="1" dirty="0" smtClean="0">
                <a:solidFill>
                  <a:schemeClr val="accent2"/>
                </a:solidFill>
              </a:rPr>
              <a:t/>
            </a:r>
            <a:br>
              <a:rPr lang="fr-BE" b="1" dirty="0" smtClean="0">
                <a:solidFill>
                  <a:schemeClr val="accent2"/>
                </a:solidFill>
              </a:rPr>
            </a:br>
            <a:endParaRPr lang="fr-BE" dirty="0">
              <a:solidFill>
                <a:schemeClr val="accent2"/>
              </a:solidFill>
            </a:endParaRPr>
          </a:p>
        </p:txBody>
      </p:sp>
      <p:sp>
        <p:nvSpPr>
          <p:cNvPr id="4" name="Content Placeholder 3"/>
          <p:cNvSpPr>
            <a:spLocks noGrp="1"/>
          </p:cNvSpPr>
          <p:nvPr>
            <p:ph sz="half" idx="1"/>
          </p:nvPr>
        </p:nvSpPr>
        <p:spPr/>
        <p:txBody>
          <a:bodyPr>
            <a:normAutofit/>
          </a:bodyPr>
          <a:lstStyle/>
          <a:p>
            <a:endParaRPr lang="fr-BE" smtClean="0">
              <a:latin typeface="Calibri" pitchFamily="34" charset="0"/>
            </a:endParaRPr>
          </a:p>
          <a:p>
            <a:endParaRPr lang="fr-BE" dirty="0"/>
          </a:p>
        </p:txBody>
      </p:sp>
      <p:sp>
        <p:nvSpPr>
          <p:cNvPr id="11" name="Content Placeholder 10"/>
          <p:cNvSpPr>
            <a:spLocks noGrp="1"/>
          </p:cNvSpPr>
          <p:nvPr>
            <p:ph sz="half" idx="2"/>
          </p:nvPr>
        </p:nvSpPr>
        <p:spPr>
          <a:xfrm>
            <a:off x="0" y="1357298"/>
            <a:ext cx="7858180" cy="4071966"/>
          </a:xfrm>
        </p:spPr>
        <p:txBody>
          <a:bodyPr>
            <a:normAutofit/>
          </a:bodyPr>
          <a:lstStyle/>
          <a:p>
            <a:pPr>
              <a:spcBef>
                <a:spcPct val="0"/>
              </a:spcBef>
            </a:pPr>
            <a:r>
              <a:rPr lang="fr-BE" sz="3500" b="1" dirty="0" smtClean="0">
                <a:solidFill>
                  <a:srgbClr xmlns:mc="http://schemas.openxmlformats.org/markup-compatibility/2006" xmlns:a14="http://schemas.microsoft.com/office/drawing/2010/main" val="002060" mc:Ignorable=""/>
                </a:solidFill>
                <a:latin typeface="Segoe Print" pitchFamily="2" charset="0"/>
              </a:rPr>
              <a:t>Je PARLE d’Internet avec mes parents ou mes professeurs</a:t>
            </a:r>
          </a:p>
          <a:p>
            <a:pPr>
              <a:spcBef>
                <a:spcPct val="0"/>
              </a:spcBef>
              <a:buNone/>
            </a:pPr>
            <a:endParaRPr lang="fr-BE" sz="3500" b="1" dirty="0" smtClean="0">
              <a:solidFill>
                <a:srgbClr xmlns:mc="http://schemas.openxmlformats.org/markup-compatibility/2006" xmlns:a14="http://schemas.microsoft.com/office/drawing/2010/main" val="002060" mc:Ignorable=""/>
              </a:solidFill>
              <a:latin typeface="Segoe Print" pitchFamily="2" charset="0"/>
            </a:endParaRPr>
          </a:p>
          <a:p>
            <a:pPr>
              <a:spcBef>
                <a:spcPct val="0"/>
              </a:spcBef>
              <a:buNone/>
            </a:pPr>
            <a:endParaRPr lang="fr-BE" sz="3500" b="1" dirty="0" smtClean="0">
              <a:solidFill>
                <a:srgbClr xmlns:mc="http://schemas.openxmlformats.org/markup-compatibility/2006" xmlns:a14="http://schemas.microsoft.com/office/drawing/2010/main" val="002060" mc:Ignorable=""/>
              </a:solidFill>
              <a:latin typeface="Segoe Print" pitchFamily="2" charset="0"/>
            </a:endParaRPr>
          </a:p>
          <a:p>
            <a:pPr>
              <a:spcBef>
                <a:spcPct val="0"/>
              </a:spcBef>
            </a:pPr>
            <a:r>
              <a:rPr lang="fr-BE" sz="3500" b="1" dirty="0" smtClean="0">
                <a:solidFill>
                  <a:srgbClr xmlns:mc="http://schemas.openxmlformats.org/markup-compatibility/2006" xmlns:a14="http://schemas.microsoft.com/office/drawing/2010/main" val="002060" mc:Ignorable=""/>
                </a:solidFill>
                <a:latin typeface="Segoe Print" pitchFamily="2" charset="0"/>
              </a:rPr>
              <a:t>Je ne fais pas sur Internet ce que je ne ferais pas dans la rue !</a:t>
            </a:r>
          </a:p>
          <a:p>
            <a:endParaRPr lang="fr-BE" dirty="0" smtClean="0"/>
          </a:p>
          <a:p>
            <a:endParaRPr lang="fr-BE" dirty="0" smtClean="0"/>
          </a:p>
          <a:p>
            <a:endParaRPr lang="fr-BE"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14282" y="152400"/>
            <a:ext cx="8001056" cy="1676400"/>
          </a:xfrm>
        </p:spPr>
        <p:txBody>
          <a:bodyPr>
            <a:noAutofit/>
          </a:bodyPr>
          <a:lstStyle/>
          <a:p>
            <a:r>
              <a:rPr lang="fr-BE" b="1" dirty="0" smtClean="0">
                <a:solidFill>
                  <a:schemeClr val="accent2"/>
                </a:solidFill>
                <a:latin typeface="+mj-lt"/>
              </a:rPr>
              <a:t/>
            </a:r>
            <a:br>
              <a:rPr lang="fr-BE" b="1" dirty="0" smtClean="0">
                <a:solidFill>
                  <a:schemeClr val="accent2"/>
                </a:solidFill>
                <a:latin typeface="+mj-lt"/>
              </a:rPr>
            </a:br>
            <a:r>
              <a:rPr lang="fr-BE" b="1" dirty="0" smtClean="0">
                <a:solidFill>
                  <a:schemeClr val="accent2"/>
                </a:solidFill>
                <a:latin typeface="+mj-lt"/>
              </a:rPr>
              <a:t>Où trouver de l’aide?</a:t>
            </a:r>
            <a:br>
              <a:rPr lang="fr-BE" b="1" dirty="0" smtClean="0">
                <a:solidFill>
                  <a:schemeClr val="accent2"/>
                </a:solidFill>
                <a:latin typeface="+mj-lt"/>
              </a:rPr>
            </a:br>
            <a:endParaRPr lang="fr-BE" dirty="0">
              <a:latin typeface="+mj-lt"/>
            </a:endParaRPr>
          </a:p>
        </p:txBody>
      </p:sp>
      <p:sp>
        <p:nvSpPr>
          <p:cNvPr id="4" name="Content Placeholder 3"/>
          <p:cNvSpPr>
            <a:spLocks noGrp="1"/>
          </p:cNvSpPr>
          <p:nvPr>
            <p:ph idx="1"/>
          </p:nvPr>
        </p:nvSpPr>
        <p:spPr>
          <a:xfrm>
            <a:off x="500034" y="1500174"/>
            <a:ext cx="7528350" cy="4519627"/>
          </a:xfrm>
        </p:spPr>
        <p:txBody>
          <a:bodyPr>
            <a:normAutofit/>
          </a:bodyPr>
          <a:lstStyle/>
          <a:p>
            <a:pPr>
              <a:buNone/>
            </a:pPr>
            <a:r>
              <a:rPr lang="fr-BE" sz="3000" b="1" dirty="0" smtClean="0">
                <a:solidFill>
                  <a:srgbClr xmlns:mc="http://schemas.openxmlformats.org/markup-compatibility/2006" xmlns:a14="http://schemas.microsoft.com/office/drawing/2010/main" val="002060" mc:Ignorable=""/>
                </a:solidFill>
                <a:latin typeface="Segoe Print" pitchFamily="2" charset="0"/>
              </a:rPr>
              <a:t>1. Parents, parrain, professeur, …</a:t>
            </a:r>
          </a:p>
          <a:p>
            <a:pPr>
              <a:buNone/>
            </a:pPr>
            <a:r>
              <a:rPr lang="fr-BE" sz="3000" b="1" dirty="0" smtClean="0">
                <a:solidFill>
                  <a:srgbClr xmlns:mc="http://schemas.openxmlformats.org/markup-compatibility/2006" xmlns:a14="http://schemas.microsoft.com/office/drawing/2010/main" val="002060" mc:Ignorable=""/>
                </a:solidFill>
                <a:latin typeface="Segoe Print" pitchFamily="2" charset="0"/>
              </a:rPr>
              <a:t>			</a:t>
            </a:r>
          </a:p>
          <a:p>
            <a:pPr>
              <a:buNone/>
            </a:pPr>
            <a:r>
              <a:rPr lang="fr-BE" sz="3000" b="1" dirty="0" smtClean="0">
                <a:solidFill>
                  <a:srgbClr xmlns:mc="http://schemas.openxmlformats.org/markup-compatibility/2006" xmlns:a14="http://schemas.microsoft.com/office/drawing/2010/main" val="002060" mc:Ignorable=""/>
                </a:solidFill>
                <a:latin typeface="Segoe Print" pitchFamily="2" charset="0"/>
              </a:rPr>
              <a:t>2. 			116 000</a:t>
            </a:r>
          </a:p>
          <a:p>
            <a:pPr>
              <a:buNone/>
            </a:pPr>
            <a:endParaRPr lang="fr-BE" sz="3000" b="1" dirty="0">
              <a:solidFill>
                <a:schemeClr val="bg1"/>
              </a:solidFill>
              <a:latin typeface="Segoe Print" pitchFamily="2" charset="0"/>
            </a:endParaRPr>
          </a:p>
          <a:p>
            <a:pPr>
              <a:buNone/>
            </a:pPr>
            <a:r>
              <a:rPr lang="fr-BE" sz="3000" b="1" dirty="0" smtClean="0">
                <a:solidFill>
                  <a:srgbClr xmlns:mc="http://schemas.openxmlformats.org/markup-compatibility/2006" xmlns:a14="http://schemas.microsoft.com/office/drawing/2010/main" val="002060" mc:Ignorable=""/>
                </a:solidFill>
                <a:latin typeface="Segoe Print" pitchFamily="2" charset="0"/>
              </a:rPr>
              <a:t>3.              </a:t>
            </a:r>
            <a:r>
              <a:rPr lang="fr-BE" sz="3000" b="1" u="sng" dirty="0" smtClean="0">
                <a:solidFill>
                  <a:srgbClr xmlns:mc="http://schemas.openxmlformats.org/markup-compatibility/2006" xmlns:a14="http://schemas.microsoft.com/office/drawing/2010/main" val="0000FF" mc:Ignorable=""/>
                </a:solidFill>
                <a:latin typeface="Segoe Print" pitchFamily="2" charset="0"/>
              </a:rPr>
              <a:t>www.clicksafe.be</a:t>
            </a:r>
            <a:endParaRPr lang="fr-BE" sz="3000" b="1" dirty="0" smtClean="0"/>
          </a:p>
          <a:p>
            <a:pPr>
              <a:spcBef>
                <a:spcPct val="0"/>
              </a:spcBef>
            </a:pPr>
            <a:endParaRPr lang="fr-BE" sz="2400" dirty="0" smtClean="0"/>
          </a:p>
          <a:p>
            <a:pPr marL="0" indent="0">
              <a:buNone/>
            </a:pPr>
            <a:endParaRPr lang="fr-BE" sz="2400" dirty="0" smtClean="0"/>
          </a:p>
          <a:p>
            <a:pPr marL="0" indent="0">
              <a:buNone/>
            </a:pPr>
            <a:r>
              <a:rPr lang="fr-BE" sz="2400" b="1" dirty="0" smtClean="0">
                <a:solidFill>
                  <a:srgbClr xmlns:mc="http://schemas.openxmlformats.org/markup-compatibility/2006" xmlns:a14="http://schemas.microsoft.com/office/drawing/2010/main" val="002060" mc:Ignorable=""/>
                </a:solidFill>
                <a:latin typeface="+mj-lt"/>
              </a:rPr>
              <a:t>4.      </a:t>
            </a:r>
          </a:p>
          <a:p>
            <a:pPr marL="0" indent="0">
              <a:buNone/>
            </a:pPr>
            <a:r>
              <a:rPr lang="fr-BE" sz="2400" b="1" dirty="0">
                <a:solidFill>
                  <a:srgbClr xmlns:mc="http://schemas.openxmlformats.org/markup-compatibility/2006" xmlns:a14="http://schemas.microsoft.com/office/drawing/2010/main" val="002060" mc:Ignorable=""/>
                </a:solidFill>
                <a:latin typeface="+mj-lt"/>
              </a:rPr>
              <a:t> </a:t>
            </a:r>
            <a:r>
              <a:rPr lang="fr-BE" sz="2400" b="1" dirty="0" smtClean="0">
                <a:solidFill>
                  <a:srgbClr xmlns:mc="http://schemas.openxmlformats.org/markup-compatibility/2006" xmlns:a14="http://schemas.microsoft.com/office/drawing/2010/main" val="002060" mc:Ignorable=""/>
                </a:solidFill>
                <a:latin typeface="+mj-lt"/>
              </a:rPr>
              <a:t>               </a:t>
            </a:r>
            <a:r>
              <a:rPr lang="en-US" sz="2400" b="1" u="sng" dirty="0" smtClean="0">
                <a:solidFill>
                  <a:srgbClr xmlns:mc="http://schemas.openxmlformats.org/markup-compatibility/2006" xmlns:a14="http://schemas.microsoft.com/office/drawing/2010/main" val="0000FF" mc:Ignorable=""/>
                </a:solidFill>
                <a:latin typeface="+mj-lt"/>
              </a:rPr>
              <a:t>www.microsoft.be/education</a:t>
            </a:r>
            <a:endParaRPr lang="fr-BE" sz="2400" b="1" u="sng" dirty="0" smtClean="0">
              <a:solidFill>
                <a:srgbClr xmlns:mc="http://schemas.openxmlformats.org/markup-compatibility/2006" xmlns:a14="http://schemas.microsoft.com/office/drawing/2010/main" val="0000FF" mc:Ignorable=""/>
              </a:solidFill>
              <a:latin typeface="+mj-lt"/>
            </a:endParaRPr>
          </a:p>
          <a:p>
            <a:endParaRPr lang="fr-BE" dirty="0"/>
          </a:p>
        </p:txBody>
      </p:sp>
      <p:pic>
        <p:nvPicPr>
          <p:cNvPr id="6" name="Picture 7" descr="http://www.childfocus.be/images/index_01.gif"/>
          <p:cNvPicPr>
            <a:picLocks noChangeAspect="1" noChangeArrowheads="1"/>
          </p:cNvPicPr>
          <p:nvPr/>
        </p:nvPicPr>
        <p:blipFill>
          <a:blip r:embed="rId3" cstate="print"/>
          <a:srcRect/>
          <a:stretch>
            <a:fillRect/>
          </a:stretch>
        </p:blipFill>
        <p:spPr bwMode="auto">
          <a:xfrm>
            <a:off x="1357290" y="2357430"/>
            <a:ext cx="1110474" cy="714380"/>
          </a:xfrm>
          <a:prstGeom prst="roundRect">
            <a:avLst>
              <a:gd name="adj" fmla="val 8594"/>
            </a:avLst>
          </a:prstGeom>
          <a:solidFill>
            <a:srgbClr xmlns:mc="http://schemas.openxmlformats.org/markup-compatibility/2006" xmlns:a14="http://schemas.microsoft.com/office/drawing/2010/main" val="FFFFFF" mc:Ignorable="">
              <a:shade val="85000"/>
            </a:srgbClr>
          </a:solidFill>
          <a:ln>
            <a:noFill/>
          </a:ln>
          <a:effectLst>
            <a:reflection blurRad="12700" stA="38000" endPos="28000" dist="5000" dir="5400000" sy="-100000" algn="bl" rotWithShape="0"/>
          </a:effectLst>
        </p:spPr>
      </p:pic>
      <p:pic>
        <p:nvPicPr>
          <p:cNvPr id="7" name="Picture 2"/>
          <p:cNvPicPr>
            <a:picLocks noChangeAspect="1" noChangeArrowheads="1"/>
          </p:cNvPicPr>
          <p:nvPr/>
        </p:nvPicPr>
        <p:blipFill>
          <a:blip r:embed="rId4" cstate="print"/>
          <a:srcRect/>
          <a:stretch>
            <a:fillRect/>
          </a:stretch>
        </p:blipFill>
        <p:spPr bwMode="auto">
          <a:xfrm>
            <a:off x="1331640" y="3429000"/>
            <a:ext cx="1283634" cy="1000132"/>
          </a:xfrm>
          <a:prstGeom prst="roundRect">
            <a:avLst>
              <a:gd name="adj" fmla="val 8594"/>
            </a:avLst>
          </a:prstGeom>
          <a:solidFill>
            <a:srgbClr xmlns:mc="http://schemas.openxmlformats.org/markup-compatibility/2006" xmlns:a14="http://schemas.microsoft.com/office/drawing/2010/main" val="FFFFFF" mc:Ignorable="">
              <a:shade val="85000"/>
            </a:srgbClr>
          </a:solidFill>
          <a:ln>
            <a:noFill/>
          </a:ln>
          <a:effectLst>
            <a:reflection blurRad="12700" stA="38000" endPos="28000" dist="5000" dir="5400000" sy="-100000" algn="bl" rotWithShape="0"/>
          </a:effectLst>
        </p:spPr>
      </p:pic>
      <p:pic>
        <p:nvPicPr>
          <p:cNvPr id="8" name="Afbeelding 0" descr="mslogo_eduction_black.jpg"/>
          <p:cNvPicPr>
            <a:picLocks noChangeAspect="1" noChangeArrowheads="1"/>
          </p:cNvPicPr>
          <p:nvPr/>
        </p:nvPicPr>
        <p:blipFill>
          <a:blip r:embed="rId5" cstate="print"/>
          <a:srcRect/>
          <a:stretch>
            <a:fillRect/>
          </a:stretch>
        </p:blipFill>
        <p:spPr bwMode="auto">
          <a:xfrm>
            <a:off x="1157303" y="5085184"/>
            <a:ext cx="2622609" cy="288032"/>
          </a:xfrm>
          <a:prstGeom prst="roundRect">
            <a:avLst>
              <a:gd name="adj" fmla="val 8594"/>
            </a:avLst>
          </a:prstGeom>
          <a:solidFill>
            <a:srgbClr xmlns:mc="http://schemas.openxmlformats.org/markup-compatibility/2006" xmlns:a14="http://schemas.microsoft.com/office/drawing/2010/main" val="FFFFFF" mc:Ignorable="">
              <a:shade val="85000"/>
            </a:srgbClr>
          </a:solidFill>
          <a:ln>
            <a:noFill/>
          </a:ln>
          <a:effectLst>
            <a:reflection blurRad="12700" stA="38000" endPos="28000" dist="5000" dir="5400000" sy="-100000" algn="bl" rotWithShape="0"/>
          </a:effec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fr-BE" b="1" dirty="0" smtClean="0">
                <a:solidFill>
                  <a:srgbClr xmlns:mc="http://schemas.openxmlformats.org/markup-compatibility/2006" xmlns:a14="http://schemas.microsoft.com/office/drawing/2010/main" val="00B0F0" mc:Ignorable=""/>
                </a:solidFill>
                <a:latin typeface="Segoe Print" pitchFamily="2" charset="0"/>
                <a:cs typeface="Andalus" pitchFamily="18" charset="-78"/>
              </a:rPr>
              <a:t>Agenda</a:t>
            </a:r>
            <a:endParaRPr lang="fr-BE" b="1" dirty="0">
              <a:solidFill>
                <a:srgbClr xmlns:mc="http://schemas.openxmlformats.org/markup-compatibility/2006" xmlns:a14="http://schemas.microsoft.com/office/drawing/2010/main" val="00B0F0" mc:Ignorable=""/>
              </a:solidFill>
              <a:latin typeface="Segoe Print" pitchFamily="2" charset="0"/>
              <a:cs typeface="Andalus" pitchFamily="18" charset="-78"/>
            </a:endParaRPr>
          </a:p>
        </p:txBody>
      </p:sp>
      <p:sp>
        <p:nvSpPr>
          <p:cNvPr id="3" name="Content Placeholder 2"/>
          <p:cNvSpPr>
            <a:spLocks noGrp="1"/>
          </p:cNvSpPr>
          <p:nvPr>
            <p:ph idx="1"/>
          </p:nvPr>
        </p:nvSpPr>
        <p:spPr>
          <a:xfrm>
            <a:off x="357158" y="1785926"/>
            <a:ext cx="6643734" cy="4429156"/>
          </a:xfrm>
        </p:spPr>
        <p:txBody>
          <a:bodyPr/>
          <a:lstStyle/>
          <a:p>
            <a:pPr>
              <a:buNone/>
            </a:pPr>
            <a:r>
              <a:rPr lang="fr-BE" sz="4000" b="1" dirty="0" smtClean="0">
                <a:solidFill>
                  <a:srgbClr xmlns:mc="http://schemas.openxmlformats.org/markup-compatibility/2006" xmlns:a14="http://schemas.microsoft.com/office/drawing/2010/main" val="002060" mc:Ignorable=""/>
                </a:solidFill>
                <a:latin typeface="Segoe Print" pitchFamily="2" charset="0"/>
                <a:cs typeface="Andalus" pitchFamily="18" charset="-78"/>
              </a:rPr>
              <a:t>E-mail</a:t>
            </a:r>
          </a:p>
          <a:p>
            <a:pPr>
              <a:buNone/>
            </a:pPr>
            <a:r>
              <a:rPr lang="fr-BE" sz="4000" b="1" dirty="0" smtClean="0">
                <a:solidFill>
                  <a:srgbClr xmlns:mc="http://schemas.openxmlformats.org/markup-compatibility/2006" xmlns:a14="http://schemas.microsoft.com/office/drawing/2010/main" val="002060" mc:Ignorable=""/>
                </a:solidFill>
                <a:latin typeface="Segoe Print" pitchFamily="2" charset="0"/>
                <a:cs typeface="Andalus" pitchFamily="18" charset="-78"/>
              </a:rPr>
              <a:t>S’amuser sur Internet!</a:t>
            </a:r>
          </a:p>
          <a:p>
            <a:pPr>
              <a:buNone/>
            </a:pPr>
            <a:r>
              <a:rPr lang="fr-BE" sz="4000" b="1" dirty="0" smtClean="0">
                <a:solidFill>
                  <a:srgbClr xmlns:mc="http://schemas.openxmlformats.org/markup-compatibility/2006" xmlns:a14="http://schemas.microsoft.com/office/drawing/2010/main" val="002060" mc:Ignorable=""/>
                </a:solidFill>
                <a:latin typeface="Segoe Print" pitchFamily="2" charset="0"/>
                <a:cs typeface="Andalus" pitchFamily="18" charset="-78"/>
              </a:rPr>
              <a:t>Chat</a:t>
            </a:r>
          </a:p>
          <a:p>
            <a:pPr>
              <a:buNone/>
            </a:pPr>
            <a:r>
              <a:rPr lang="fr-BE" sz="4000" b="1" dirty="0" smtClean="0">
                <a:solidFill>
                  <a:srgbClr xmlns:mc="http://schemas.openxmlformats.org/markup-compatibility/2006" xmlns:a14="http://schemas.microsoft.com/office/drawing/2010/main" val="002060" mc:Ignorable=""/>
                </a:solidFill>
                <a:latin typeface="Segoe Print" pitchFamily="2" charset="0"/>
                <a:cs typeface="Andalus" pitchFamily="18" charset="-78"/>
              </a:rPr>
              <a:t>Réseaux sociaux </a:t>
            </a:r>
          </a:p>
          <a:p>
            <a:pPr>
              <a:buNone/>
            </a:pPr>
            <a:r>
              <a:rPr lang="fr-BE" sz="4000" b="1" dirty="0" smtClean="0">
                <a:solidFill>
                  <a:srgbClr xmlns:mc="http://schemas.openxmlformats.org/markup-compatibility/2006" xmlns:a14="http://schemas.microsoft.com/office/drawing/2010/main" val="002060" mc:Ignorable=""/>
                </a:solidFill>
                <a:latin typeface="Segoe Print" pitchFamily="2" charset="0"/>
                <a:cs typeface="Andalus" pitchFamily="18" charset="-78"/>
              </a:rPr>
              <a:t>Cyber-harcèlement!</a:t>
            </a:r>
          </a:p>
          <a:p>
            <a:pPr>
              <a:buNone/>
            </a:pPr>
            <a:endParaRPr lang="fr-BE" sz="4000" dirty="0">
              <a:latin typeface="Andalus" pitchFamily="18" charset="-78"/>
              <a:cs typeface="Andalus" pitchFamily="18" charset="-78"/>
            </a:endParaRPr>
          </a:p>
        </p:txBody>
      </p:sp>
      <p:pic>
        <p:nvPicPr>
          <p:cNvPr id="7" name="Picture 5" descr="good email"/>
          <p:cNvPicPr>
            <a:picLocks noChangeAspect="1" noChangeArrowheads="1"/>
          </p:cNvPicPr>
          <p:nvPr/>
        </p:nvPicPr>
        <p:blipFill>
          <a:blip r:embed="rId3" cstate="print"/>
          <a:srcRect/>
          <a:stretch>
            <a:fillRect/>
          </a:stretch>
        </p:blipFill>
        <p:spPr bwMode="auto">
          <a:xfrm>
            <a:off x="7715272" y="4929198"/>
            <a:ext cx="1140728" cy="1034377"/>
          </a:xfrm>
          <a:prstGeom prst="roundRect">
            <a:avLst>
              <a:gd name="adj" fmla="val 8594"/>
            </a:avLst>
          </a:prstGeom>
          <a:solidFill>
            <a:srgbClr xmlns:mc="http://schemas.openxmlformats.org/markup-compatibility/2006" xmlns:a14="http://schemas.microsoft.com/office/drawing/2010/main" val="FFFFFF" mc:Ignorable="">
              <a:shade val="85000"/>
            </a:srgbClr>
          </a:solidFill>
          <a:ln>
            <a:noFill/>
          </a:ln>
          <a:effectLst>
            <a:reflection blurRad="12700" stA="38000" endPos="28000" dist="5000" dir="5400000" sy="-100000" algn="bl" rotWithShape="0"/>
          </a:effectLst>
        </p:spPr>
      </p:pic>
      <p:pic>
        <p:nvPicPr>
          <p:cNvPr id="8" name="Picture 4" descr="http://casls.uoregon.edu/uoflagship/en/images/index%20icons/icon_facebook.png"/>
          <p:cNvPicPr>
            <a:picLocks noChangeAspect="1" noChangeArrowheads="1"/>
          </p:cNvPicPr>
          <p:nvPr/>
        </p:nvPicPr>
        <p:blipFill>
          <a:blip r:embed="rId4" cstate="print"/>
          <a:srcRect/>
          <a:stretch>
            <a:fillRect/>
          </a:stretch>
        </p:blipFill>
        <p:spPr bwMode="auto">
          <a:xfrm>
            <a:off x="7529533" y="2786058"/>
            <a:ext cx="1114433" cy="1285884"/>
          </a:xfrm>
          <a:prstGeom prst="roundRect">
            <a:avLst>
              <a:gd name="adj" fmla="val 8594"/>
            </a:avLst>
          </a:prstGeom>
          <a:solidFill>
            <a:srgbClr xmlns:mc="http://schemas.openxmlformats.org/markup-compatibility/2006" xmlns:a14="http://schemas.microsoft.com/office/drawing/2010/main" val="FFFFFF" mc:Ignorable="">
              <a:shade val="85000"/>
            </a:srgbClr>
          </a:solidFill>
          <a:ln>
            <a:noFill/>
          </a:ln>
          <a:effectLst>
            <a:reflection blurRad="12700" stA="38000" endPos="28000" dist="5000" dir="5400000" sy="-100000" algn="bl" rotWithShape="0"/>
          </a:effectLst>
        </p:spPr>
      </p:pic>
      <p:pic>
        <p:nvPicPr>
          <p:cNvPr id="10" name="Picture 9" descr="WLMessenger_96x96.jpg"/>
          <p:cNvPicPr>
            <a:picLocks noChangeAspect="1"/>
          </p:cNvPicPr>
          <p:nvPr/>
        </p:nvPicPr>
        <p:blipFill>
          <a:blip r:embed="rId5" cstate="print"/>
          <a:stretch>
            <a:fillRect/>
          </a:stretch>
        </p:blipFill>
        <p:spPr>
          <a:xfrm>
            <a:off x="7442630" y="357166"/>
            <a:ext cx="1428760" cy="1428760"/>
          </a:xfrm>
          <a:prstGeom prst="roundRect">
            <a:avLst>
              <a:gd name="adj" fmla="val 8594"/>
            </a:avLst>
          </a:prstGeom>
          <a:solidFill>
            <a:srgbClr xmlns:mc="http://schemas.openxmlformats.org/markup-compatibility/2006" xmlns:a14="http://schemas.microsoft.com/office/drawing/2010/main" val="FFFFFF" mc:Ignorable="">
              <a:shade val="85000"/>
            </a:srgbClr>
          </a:solidFill>
          <a:ln>
            <a:noFill/>
          </a:ln>
          <a:effectLst>
            <a:reflection blurRad="12700" stA="38000" endPos="28000" dist="5000" dir="5400000" sy="-100000" algn="bl" rotWithShape="0"/>
          </a:effec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1000" fill="hold"/>
                                        <p:tgtEl>
                                          <p:spTgt spid="3">
                                            <p:txEl>
                                              <p:pRg st="1" end="1"/>
                                            </p:txEl>
                                          </p:spTgt>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nodeType="after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additive="base">
                                        <p:cTn id="21"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2" dur="1000" fill="hold"/>
                                        <p:tgtEl>
                                          <p:spTgt spid="3">
                                            <p:txEl>
                                              <p:pRg st="2" end="2"/>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 calcmode="lin" valueType="num">
                                      <p:cBhvr additive="base">
                                        <p:cTn id="3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1" dur="1000" fill="hold"/>
                                        <p:tgtEl>
                                          <p:spTgt spid="3">
                                            <p:txEl>
                                              <p:pRg st="3" end="3"/>
                                            </p:txEl>
                                          </p:spTgt>
                                        </p:tgtEl>
                                        <p:attrNameLst>
                                          <p:attrName>ppt_y</p:attrName>
                                        </p:attrNameLst>
                                      </p:cBhvr>
                                      <p:tavLst>
                                        <p:tav tm="0">
                                          <p:val>
                                            <p:strVal val="1+#ppt_h/2"/>
                                          </p:val>
                                        </p:tav>
                                        <p:tav tm="100000">
                                          <p:val>
                                            <p:strVal val="#ppt_y"/>
                                          </p:val>
                                        </p:tav>
                                      </p:tavLst>
                                    </p:anim>
                                  </p:childTnLst>
                                </p:cTn>
                              </p:par>
                              <p:par>
                                <p:cTn id="32" presetID="2" presetClass="entr" presetSubtype="4" fill="hold" nodeType="with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additive="base">
                                        <p:cTn id="34" dur="500" fill="hold"/>
                                        <p:tgtEl>
                                          <p:spTgt spid="8"/>
                                        </p:tgtEl>
                                        <p:attrNameLst>
                                          <p:attrName>ppt_x</p:attrName>
                                        </p:attrNameLst>
                                      </p:cBhvr>
                                      <p:tavLst>
                                        <p:tav tm="0">
                                          <p:val>
                                            <p:strVal val="#ppt_x"/>
                                          </p:val>
                                        </p:tav>
                                        <p:tav tm="100000">
                                          <p:val>
                                            <p:strVal val="#ppt_x"/>
                                          </p:val>
                                        </p:tav>
                                      </p:tavLst>
                                    </p:anim>
                                    <p:anim calcmode="lin" valueType="num">
                                      <p:cBhvr additive="base">
                                        <p:cTn id="35" dur="500" fill="hold"/>
                                        <p:tgtEl>
                                          <p:spTgt spid="8"/>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2" presetClass="entr" presetSubtype="4" fill="hold" nodeType="after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 calcmode="lin" valueType="num">
                                      <p:cBhvr additive="base">
                                        <p:cTn id="3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40" dur="1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85720" y="357166"/>
            <a:ext cx="8858280" cy="769441"/>
          </a:xfrm>
          <a:prstGeom prst="rect">
            <a:avLst/>
          </a:prstGeom>
          <a:noFill/>
        </p:spPr>
        <p:txBody>
          <a:bodyPr wrap="square" rtlCol="0">
            <a:spAutoFit/>
          </a:bodyPr>
          <a:lstStyle/>
          <a:p>
            <a:r>
              <a:rPr lang="fr-BE" sz="4400" dirty="0">
                <a:solidFill>
                  <a:srgbClr xmlns:mc="http://schemas.openxmlformats.org/markup-compatibility/2006" xmlns:a14="http://schemas.microsoft.com/office/drawing/2010/main" val="009DD9" mc:Ignorable=""/>
                </a:solidFill>
                <a:latin typeface="Segoe Print" pitchFamily="2" charset="0"/>
              </a:rPr>
              <a:t>Que faites-vous sur Internet?</a:t>
            </a:r>
            <a:endParaRPr lang="en-US" sz="4400" dirty="0"/>
          </a:p>
        </p:txBody>
      </p:sp>
      <p:pic>
        <p:nvPicPr>
          <p:cNvPr id="15" name="Picture 14" descr="WLMessenger_96x96.jpg"/>
          <p:cNvPicPr>
            <a:picLocks noChangeAspect="1"/>
          </p:cNvPicPr>
          <p:nvPr/>
        </p:nvPicPr>
        <p:blipFill>
          <a:blip r:embed="rId3" cstate="print"/>
          <a:stretch>
            <a:fillRect/>
          </a:stretch>
        </p:blipFill>
        <p:spPr>
          <a:xfrm>
            <a:off x="4429124" y="4786322"/>
            <a:ext cx="1334714" cy="1334714"/>
          </a:xfrm>
          <a:prstGeom prst="roundRect">
            <a:avLst>
              <a:gd name="adj" fmla="val 8594"/>
            </a:avLst>
          </a:prstGeom>
          <a:solidFill>
            <a:srgbClr xmlns:mc="http://schemas.openxmlformats.org/markup-compatibility/2006" xmlns:a14="http://schemas.microsoft.com/office/drawing/2010/main" val="FFFFFF" mc:Ignorable="">
              <a:shade val="85000"/>
            </a:srgbClr>
          </a:solidFill>
          <a:ln>
            <a:noFill/>
          </a:ln>
          <a:effectLst>
            <a:reflection blurRad="12700" stA="38000" endPos="28000" dist="5000" dir="5400000" sy="-100000" algn="bl" rotWithShape="0"/>
          </a:effectLst>
        </p:spPr>
      </p:pic>
      <p:pic>
        <p:nvPicPr>
          <p:cNvPr id="17" name="Picture 5"/>
          <p:cNvPicPr>
            <a:picLocks noChangeAspect="1" noChangeArrowheads="1"/>
          </p:cNvPicPr>
          <p:nvPr/>
        </p:nvPicPr>
        <p:blipFill>
          <a:blip r:embed="rId4" cstate="print"/>
          <a:srcRect/>
          <a:stretch>
            <a:fillRect/>
          </a:stretch>
        </p:blipFill>
        <p:spPr bwMode="auto">
          <a:xfrm>
            <a:off x="285720" y="1500174"/>
            <a:ext cx="2357454" cy="1408072"/>
          </a:xfrm>
          <a:prstGeom prst="roundRect">
            <a:avLst>
              <a:gd name="adj" fmla="val 8594"/>
            </a:avLst>
          </a:prstGeom>
          <a:solidFill>
            <a:srgbClr xmlns:mc="http://schemas.openxmlformats.org/markup-compatibility/2006" xmlns:a14="http://schemas.microsoft.com/office/drawing/2010/main" val="FFFFFF" mc:Ignorable="">
              <a:shade val="85000"/>
            </a:srgbClr>
          </a:solidFill>
          <a:ln>
            <a:noFill/>
          </a:ln>
          <a:effectLst>
            <a:reflection blurRad="12700" stA="38000" endPos="28000" dist="5000" dir="5400000" sy="-100000" algn="bl" rotWithShape="0"/>
          </a:effectLst>
        </p:spPr>
      </p:pic>
      <p:pic>
        <p:nvPicPr>
          <p:cNvPr id="1026" name="Picture 2"/>
          <p:cNvPicPr>
            <a:picLocks noChangeAspect="1" noChangeArrowheads="1"/>
          </p:cNvPicPr>
          <p:nvPr/>
        </p:nvPicPr>
        <p:blipFill>
          <a:blip r:embed="rId5" cstate="print"/>
          <a:srcRect/>
          <a:stretch>
            <a:fillRect/>
          </a:stretch>
        </p:blipFill>
        <p:spPr bwMode="auto">
          <a:xfrm>
            <a:off x="6643702" y="1571613"/>
            <a:ext cx="1990729" cy="1561632"/>
          </a:xfrm>
          <a:prstGeom prst="roundRect">
            <a:avLst>
              <a:gd name="adj" fmla="val 8594"/>
            </a:avLst>
          </a:prstGeom>
          <a:solidFill>
            <a:srgbClr xmlns:mc="http://schemas.openxmlformats.org/markup-compatibility/2006" xmlns:a14="http://schemas.microsoft.com/office/drawing/2010/main" val="FFFFFF" mc:Ignorable="">
              <a:shade val="85000"/>
            </a:srgbClr>
          </a:solidFill>
          <a:ln>
            <a:noFill/>
          </a:ln>
          <a:effectLst>
            <a:reflection blurRad="12700" stA="38000" endPos="28000" dist="5000" dir="5400000" sy="-100000" algn="bl" rotWithShape="0"/>
          </a:effectLst>
        </p:spPr>
      </p:pic>
      <p:pic>
        <p:nvPicPr>
          <p:cNvPr id="1027" name="Picture 3"/>
          <p:cNvPicPr>
            <a:picLocks noChangeAspect="1" noChangeArrowheads="1"/>
          </p:cNvPicPr>
          <p:nvPr/>
        </p:nvPicPr>
        <p:blipFill>
          <a:blip r:embed="rId6" cstate="print"/>
          <a:srcRect/>
          <a:stretch>
            <a:fillRect/>
          </a:stretch>
        </p:blipFill>
        <p:spPr bwMode="auto">
          <a:xfrm>
            <a:off x="3071802" y="2905449"/>
            <a:ext cx="1785950" cy="1555730"/>
          </a:xfrm>
          <a:prstGeom prst="roundRect">
            <a:avLst>
              <a:gd name="adj" fmla="val 8594"/>
            </a:avLst>
          </a:prstGeom>
          <a:solidFill>
            <a:srgbClr xmlns:mc="http://schemas.openxmlformats.org/markup-compatibility/2006" xmlns:a14="http://schemas.microsoft.com/office/drawing/2010/main" val="FFFFFF" mc:Ignorable="">
              <a:shade val="85000"/>
            </a:srgbClr>
          </a:solidFill>
          <a:ln>
            <a:noFill/>
          </a:ln>
          <a:effectLst>
            <a:reflection blurRad="12700" stA="38000" endPos="28000" dist="5000" dir="5400000" sy="-100000" algn="bl" rotWithShape="0"/>
          </a:effectLst>
        </p:spPr>
      </p:pic>
      <p:pic>
        <p:nvPicPr>
          <p:cNvPr id="1028" name="Picture 4"/>
          <p:cNvPicPr>
            <a:picLocks noChangeAspect="1" noChangeArrowheads="1"/>
          </p:cNvPicPr>
          <p:nvPr/>
        </p:nvPicPr>
        <p:blipFill>
          <a:blip r:embed="rId7" cstate="print"/>
          <a:srcRect/>
          <a:stretch>
            <a:fillRect/>
          </a:stretch>
        </p:blipFill>
        <p:spPr bwMode="auto">
          <a:xfrm>
            <a:off x="1428728" y="3786190"/>
            <a:ext cx="1238250" cy="752475"/>
          </a:xfrm>
          <a:prstGeom prst="roundRect">
            <a:avLst>
              <a:gd name="adj" fmla="val 8594"/>
            </a:avLst>
          </a:prstGeom>
          <a:solidFill>
            <a:srgbClr xmlns:mc="http://schemas.openxmlformats.org/markup-compatibility/2006" xmlns:a14="http://schemas.microsoft.com/office/drawing/2010/main" val="FFFFFF" mc:Ignorable="">
              <a:shade val="85000"/>
            </a:srgbClr>
          </a:solidFill>
          <a:ln>
            <a:noFill/>
          </a:ln>
          <a:effectLst>
            <a:reflection blurRad="12700" stA="38000" endPos="28000" dist="5000" dir="5400000" sy="-100000" algn="bl" rotWithShape="0"/>
          </a:effectLst>
        </p:spPr>
      </p:pic>
      <p:pic>
        <p:nvPicPr>
          <p:cNvPr id="20" name="Picture 19" descr="musique.jpg"/>
          <p:cNvPicPr>
            <a:picLocks noChangeAspect="1"/>
          </p:cNvPicPr>
          <p:nvPr/>
        </p:nvPicPr>
        <p:blipFill>
          <a:blip r:embed="rId8" cstate="print"/>
          <a:stretch>
            <a:fillRect/>
          </a:stretch>
        </p:blipFill>
        <p:spPr>
          <a:xfrm>
            <a:off x="7572396" y="3643314"/>
            <a:ext cx="1357322" cy="1493857"/>
          </a:xfrm>
          <a:prstGeom prst="roundRect">
            <a:avLst>
              <a:gd name="adj" fmla="val 8594"/>
            </a:avLst>
          </a:prstGeom>
          <a:solidFill>
            <a:srgbClr xmlns:mc="http://schemas.openxmlformats.org/markup-compatibility/2006" xmlns:a14="http://schemas.microsoft.com/office/drawing/2010/main" val="FFFFFF" mc:Ignorable="">
              <a:shade val="85000"/>
            </a:srgbClr>
          </a:solidFill>
          <a:ln>
            <a:noFill/>
          </a:ln>
          <a:effectLst>
            <a:reflection blurRad="12700" stA="38000" endPos="28000" dist="5000" dir="5400000" sy="-100000" algn="bl" rotWithShape="0"/>
          </a:effectLst>
        </p:spPr>
      </p:pic>
      <p:pic>
        <p:nvPicPr>
          <p:cNvPr id="21" name="Picture 20" descr="video-institucional.jpg"/>
          <p:cNvPicPr>
            <a:picLocks noChangeAspect="1"/>
          </p:cNvPicPr>
          <p:nvPr/>
        </p:nvPicPr>
        <p:blipFill>
          <a:blip r:embed="rId9" cstate="print"/>
          <a:stretch>
            <a:fillRect/>
          </a:stretch>
        </p:blipFill>
        <p:spPr>
          <a:xfrm>
            <a:off x="2928926" y="5867402"/>
            <a:ext cx="1078691" cy="1981195"/>
          </a:xfrm>
          <a:prstGeom prst="roundRect">
            <a:avLst>
              <a:gd name="adj" fmla="val 8594"/>
            </a:avLst>
          </a:prstGeom>
          <a:solidFill>
            <a:srgbClr xmlns:mc="http://schemas.openxmlformats.org/markup-compatibility/2006" xmlns:a14="http://schemas.microsoft.com/office/drawing/2010/main" val="FFFFFF" mc:Ignorable="">
              <a:shade val="85000"/>
            </a:srgbClr>
          </a:solidFill>
          <a:ln>
            <a:noFill/>
          </a:ln>
          <a:effectLst>
            <a:reflection blurRad="12700" stA="38000" endPos="28000" dist="5000" dir="5400000" sy="-100000" algn="bl" rotWithShape="0"/>
          </a:effectLst>
        </p:spPr>
      </p:pic>
      <p:pic>
        <p:nvPicPr>
          <p:cNvPr id="22" name="Picture 21" descr="video_icon_full.jpg"/>
          <p:cNvPicPr>
            <a:picLocks noChangeAspect="1"/>
          </p:cNvPicPr>
          <p:nvPr/>
        </p:nvPicPr>
        <p:blipFill>
          <a:blip r:embed="rId10" cstate="print"/>
          <a:stretch>
            <a:fillRect/>
          </a:stretch>
        </p:blipFill>
        <p:spPr>
          <a:xfrm>
            <a:off x="571472" y="5000636"/>
            <a:ext cx="1500198" cy="1500198"/>
          </a:xfrm>
          <a:prstGeom prst="roundRect">
            <a:avLst>
              <a:gd name="adj" fmla="val 8594"/>
            </a:avLst>
          </a:prstGeom>
          <a:solidFill>
            <a:srgbClr xmlns:mc="http://schemas.openxmlformats.org/markup-compatibility/2006" xmlns:a14="http://schemas.microsoft.com/office/drawing/2010/main" val="FFFFFF" mc:Ignorable="">
              <a:shade val="85000"/>
            </a:srgbClr>
          </a:solidFill>
          <a:ln>
            <a:noFill/>
          </a:ln>
          <a:effectLst>
            <a:reflection blurRad="12700" stA="38000" endPos="28000" dist="5000" dir="5400000" sy="-100000" algn="bl" rotWithShape="0"/>
          </a:effectLst>
        </p:spPr>
      </p:pic>
      <p:pic>
        <p:nvPicPr>
          <p:cNvPr id="23" name="Picture 22" descr="xbox-live-vision-58105.jpg"/>
          <p:cNvPicPr>
            <a:picLocks noChangeAspect="1"/>
          </p:cNvPicPr>
          <p:nvPr/>
        </p:nvPicPr>
        <p:blipFill>
          <a:blip r:embed="rId11" cstate="print"/>
          <a:stretch>
            <a:fillRect/>
          </a:stretch>
        </p:blipFill>
        <p:spPr>
          <a:xfrm>
            <a:off x="6357950" y="5715016"/>
            <a:ext cx="1214439" cy="1734913"/>
          </a:xfrm>
          <a:prstGeom prst="roundRect">
            <a:avLst>
              <a:gd name="adj" fmla="val 8594"/>
            </a:avLst>
          </a:prstGeom>
          <a:solidFill>
            <a:srgbClr xmlns:mc="http://schemas.openxmlformats.org/markup-compatibility/2006" xmlns:a14="http://schemas.microsoft.com/office/drawing/2010/main" val="FFFFFF" mc:Ignorable="">
              <a:shade val="85000"/>
            </a:srgbClr>
          </a:solidFill>
          <a:ln>
            <a:noFill/>
          </a:ln>
          <a:effectLst>
            <a:reflection blurRad="12700" stA="38000" endPos="28000" dist="5000" dir="5400000" sy="-100000" algn="bl" rotWithShape="0"/>
          </a:effectLst>
        </p:spPr>
      </p:pic>
      <p:pic>
        <p:nvPicPr>
          <p:cNvPr id="24" name="Picture 23" descr="Xbox-LIVE-300x167.png"/>
          <p:cNvPicPr>
            <a:picLocks noChangeAspect="1"/>
          </p:cNvPicPr>
          <p:nvPr/>
        </p:nvPicPr>
        <p:blipFill>
          <a:blip r:embed="rId12" cstate="print"/>
          <a:stretch>
            <a:fillRect/>
          </a:stretch>
        </p:blipFill>
        <p:spPr>
          <a:xfrm>
            <a:off x="3214678" y="1230603"/>
            <a:ext cx="2571768" cy="1431618"/>
          </a:xfrm>
          <a:prstGeom prst="roundRect">
            <a:avLst>
              <a:gd name="adj" fmla="val 8594"/>
            </a:avLst>
          </a:prstGeom>
          <a:solidFill>
            <a:srgbClr xmlns:mc="http://schemas.openxmlformats.org/markup-compatibility/2006" xmlns:a14="http://schemas.microsoft.com/office/drawing/2010/main" val="FFFFFF" mc:Ignorable="">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84428761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2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214282" y="152400"/>
            <a:ext cx="8715436" cy="1676400"/>
          </a:xfrm>
        </p:spPr>
        <p:txBody>
          <a:bodyPr/>
          <a:lstStyle/>
          <a:p>
            <a:pPr algn="l"/>
            <a:r>
              <a:rPr lang="fr-BE" sz="5400" b="1" noProof="0" dirty="0" smtClean="0">
                <a:latin typeface="+mj-lt"/>
                <a:cs typeface="Andalus" pitchFamily="18" charset="-78"/>
              </a:rPr>
              <a:t>         </a:t>
            </a:r>
            <a:r>
              <a:rPr lang="fr-BE" sz="5400" b="1" dirty="0" smtClean="0">
                <a:solidFill>
                  <a:schemeClr val="accent2"/>
                </a:solidFill>
                <a:latin typeface="+mj-lt"/>
                <a:cs typeface="Andalus" pitchFamily="18" charset="-78"/>
              </a:rPr>
              <a:t>1. L’ email</a:t>
            </a:r>
          </a:p>
        </p:txBody>
      </p:sp>
      <p:sp>
        <p:nvSpPr>
          <p:cNvPr id="3" name="Content Placeholder 2"/>
          <p:cNvSpPr>
            <a:spLocks noGrp="1"/>
          </p:cNvSpPr>
          <p:nvPr>
            <p:ph idx="1"/>
          </p:nvPr>
        </p:nvSpPr>
        <p:spPr>
          <a:xfrm>
            <a:off x="785786" y="1785926"/>
            <a:ext cx="6929486" cy="5072074"/>
          </a:xfrm>
        </p:spPr>
        <p:txBody>
          <a:bodyPr rtlCol="0">
            <a:normAutofit/>
          </a:bodyPr>
          <a:lstStyle/>
          <a:p>
            <a:pPr fontAlgn="auto">
              <a:lnSpc>
                <a:spcPct val="150000"/>
              </a:lnSpc>
              <a:spcBef>
                <a:spcPts val="0"/>
              </a:spcBef>
              <a:spcAft>
                <a:spcPts val="0"/>
              </a:spcAft>
              <a:buFont typeface="Arial" pitchFamily="34" charset="0"/>
              <a:buNone/>
              <a:defRPr/>
            </a:pPr>
            <a:endParaRPr lang="fr-BE" noProof="0" dirty="0" smtClean="0">
              <a:solidFill>
                <a:schemeClr val="bg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Andalus" pitchFamily="18" charset="-78"/>
              <a:cs typeface="Andalus" pitchFamily="18" charset="-78"/>
            </a:endParaRPr>
          </a:p>
          <a:p>
            <a:pPr marL="1185863" lvl="2" indent="-271463" algn="just" fontAlgn="auto">
              <a:lnSpc>
                <a:spcPct val="150000"/>
              </a:lnSpc>
              <a:spcAft>
                <a:spcPts val="0"/>
              </a:spcAft>
              <a:buFont typeface="Arial" pitchFamily="34" charset="0"/>
              <a:buChar char="•"/>
              <a:defRPr/>
            </a:pPr>
            <a:endParaRPr lang="fr-BE" sz="3200" noProof="0" dirty="0" smtClean="0">
              <a:solidFill>
                <a:schemeClr val="tx2">
                  <a:lumMod val="75000"/>
                </a:schemeClr>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Andalus" pitchFamily="18" charset="-78"/>
              <a:cs typeface="Andalus" pitchFamily="18" charset="-78"/>
            </a:endParaRPr>
          </a:p>
          <a:p>
            <a:pPr fontAlgn="auto">
              <a:spcAft>
                <a:spcPts val="0"/>
              </a:spcAft>
              <a:buFont typeface="Arial" pitchFamily="34" charset="0"/>
              <a:buChar char="•"/>
              <a:defRPr/>
            </a:pPr>
            <a:endParaRPr lang="fr-BE" noProof="0" dirty="0">
              <a:solidFill>
                <a:schemeClr val="tx2">
                  <a:lumMod val="75000"/>
                </a:schemeClr>
              </a:solidFill>
              <a:latin typeface="Andalus" pitchFamily="18" charset="-78"/>
              <a:cs typeface="Andalus" pitchFamily="18" charset="-78"/>
            </a:endParaRPr>
          </a:p>
        </p:txBody>
      </p:sp>
      <p:sp>
        <p:nvSpPr>
          <p:cNvPr id="10" name="Plus 9"/>
          <p:cNvSpPr/>
          <p:nvPr/>
        </p:nvSpPr>
        <p:spPr>
          <a:xfrm>
            <a:off x="3214678" y="2643182"/>
            <a:ext cx="1656184" cy="1100902"/>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20"/>
          <p:cNvPicPr>
            <a:picLocks noChangeAspect="1" noChangeArrowheads="1"/>
          </p:cNvPicPr>
          <p:nvPr/>
        </p:nvPicPr>
        <p:blipFill>
          <a:blip r:embed="rId3" cstate="print"/>
          <a:srcRect/>
          <a:stretch>
            <a:fillRect/>
          </a:stretch>
        </p:blipFill>
        <p:spPr bwMode="auto">
          <a:xfrm>
            <a:off x="5286380" y="2357430"/>
            <a:ext cx="1214446" cy="1643074"/>
          </a:xfrm>
          <a:prstGeom prst="roundRect">
            <a:avLst>
              <a:gd name="adj" fmla="val 8594"/>
            </a:avLst>
          </a:prstGeom>
          <a:solidFill>
            <a:srgbClr xmlns:mc="http://schemas.openxmlformats.org/markup-compatibility/2006" xmlns:a14="http://schemas.microsoft.com/office/drawing/2010/main" val="FFFFFF" mc:Ignorable="">
              <a:shade val="85000"/>
            </a:srgbClr>
          </a:solidFill>
          <a:ln>
            <a:noFill/>
          </a:ln>
          <a:effectLst>
            <a:reflection blurRad="12700" stA="38000" endPos="28000" dist="5000" dir="5400000" sy="-100000" algn="bl" rotWithShape="0"/>
          </a:effectLst>
        </p:spPr>
      </p:pic>
      <p:pic>
        <p:nvPicPr>
          <p:cNvPr id="2050" name="Picture 2" descr="C:\Users\aureliec\AppData\Local\Microsoft\Windows\Temporary Internet Files\Content.IE5\2ZD15UVF\MCj04352410000[1].png"/>
          <p:cNvPicPr>
            <a:picLocks noChangeAspect="1" noChangeArrowheads="1"/>
          </p:cNvPicPr>
          <p:nvPr/>
        </p:nvPicPr>
        <p:blipFill>
          <a:blip r:embed="rId4" cstate="print"/>
          <a:srcRect/>
          <a:stretch>
            <a:fillRect/>
          </a:stretch>
        </p:blipFill>
        <p:spPr bwMode="auto">
          <a:xfrm>
            <a:off x="285720" y="2571744"/>
            <a:ext cx="3005150" cy="1289407"/>
          </a:xfrm>
          <a:prstGeom prst="rect">
            <a:avLst/>
          </a:prstGeom>
          <a:noFill/>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214282" y="2000240"/>
            <a:ext cx="6715172" cy="4643470"/>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 name="Title 1"/>
          <p:cNvSpPr>
            <a:spLocks noGrp="1"/>
          </p:cNvSpPr>
          <p:nvPr>
            <p:ph type="title"/>
          </p:nvPr>
        </p:nvSpPr>
        <p:spPr/>
        <p:txBody>
          <a:bodyPr/>
          <a:lstStyle/>
          <a:p>
            <a:pPr algn="l"/>
            <a:r>
              <a:rPr lang="fr-BE" b="1" dirty="0" smtClean="0">
                <a:solidFill>
                  <a:schemeClr val="accent2"/>
                </a:solidFill>
                <a:latin typeface="+mn-lt"/>
              </a:rPr>
              <a:t>Mot de passe</a:t>
            </a:r>
            <a:endParaRPr lang="fr-BE" b="1" dirty="0">
              <a:solidFill>
                <a:schemeClr val="accent2"/>
              </a:solidFill>
              <a:latin typeface="+mn-lt"/>
            </a:endParaRPr>
          </a:p>
        </p:txBody>
      </p:sp>
      <p:sp>
        <p:nvSpPr>
          <p:cNvPr id="3" name="Content Placeholder 2"/>
          <p:cNvSpPr>
            <a:spLocks noGrp="1"/>
          </p:cNvSpPr>
          <p:nvPr>
            <p:ph idx="1"/>
          </p:nvPr>
        </p:nvSpPr>
        <p:spPr>
          <a:xfrm>
            <a:off x="500034" y="2419328"/>
            <a:ext cx="6086500" cy="4438672"/>
          </a:xfrm>
        </p:spPr>
        <p:txBody>
          <a:bodyPr>
            <a:normAutofit/>
          </a:bodyPr>
          <a:lstStyle/>
          <a:p>
            <a:pPr>
              <a:buNone/>
            </a:pPr>
            <a:r>
              <a:rPr lang="fr-BE" sz="2400" b="1" dirty="0" smtClean="0">
                <a:solidFill>
                  <a:srgbClr xmlns:mc="http://schemas.openxmlformats.org/markup-compatibility/2006" xmlns:a14="http://schemas.microsoft.com/office/drawing/2010/main" val="002060" mc:Ignorable=""/>
                </a:solidFill>
                <a:latin typeface="+mj-lt"/>
              </a:rPr>
              <a:t>1. Combiner des lettres minuscules et MAJUSCULES, avec des chiffres (123) et des caractères spéciaux (!*’)</a:t>
            </a:r>
          </a:p>
          <a:p>
            <a:pPr>
              <a:buNone/>
            </a:pPr>
            <a:r>
              <a:rPr lang="fr-BE" sz="2400" b="1" dirty="0" smtClean="0">
                <a:solidFill>
                  <a:srgbClr xmlns:mc="http://schemas.openxmlformats.org/markup-compatibility/2006" xmlns:a14="http://schemas.microsoft.com/office/drawing/2010/main" val="002060" mc:Ignorable=""/>
                </a:solidFill>
                <a:latin typeface="+mj-lt"/>
              </a:rPr>
              <a:t>2. Créer un raccourci d’une phrase que vous retenez facilement</a:t>
            </a:r>
          </a:p>
          <a:p>
            <a:pPr>
              <a:buNone/>
            </a:pPr>
            <a:r>
              <a:rPr lang="fr-BE" sz="2400" b="1" dirty="0" smtClean="0">
                <a:solidFill>
                  <a:srgbClr xmlns:mc="http://schemas.openxmlformats.org/markup-compatibility/2006" xmlns:a14="http://schemas.microsoft.com/office/drawing/2010/main" val="002060" mc:Ignorable=""/>
                </a:solidFill>
                <a:latin typeface="+mj-lt"/>
              </a:rPr>
              <a:t>3. Ne jamais transmettre son mot de passe à quelqu’un</a:t>
            </a:r>
          </a:p>
          <a:p>
            <a:pPr>
              <a:buNone/>
            </a:pPr>
            <a:r>
              <a:rPr lang="fr-BE" sz="2400" b="1" dirty="0" smtClean="0">
                <a:solidFill>
                  <a:srgbClr xmlns:mc="http://schemas.openxmlformats.org/markup-compatibility/2006" xmlns:a14="http://schemas.microsoft.com/office/drawing/2010/main" val="002060" mc:Ignorable=""/>
                </a:solidFill>
                <a:latin typeface="+mj-lt"/>
              </a:rPr>
              <a:t>4. Attention au “phishing”!</a:t>
            </a:r>
          </a:p>
          <a:p>
            <a:pPr>
              <a:buNone/>
            </a:pPr>
            <a:endParaRPr lang="fr-BE" dirty="0" smtClean="0"/>
          </a:p>
          <a:p>
            <a:endParaRPr lang="fr-BE" dirty="0"/>
          </a:p>
        </p:txBody>
      </p:sp>
      <p:pic>
        <p:nvPicPr>
          <p:cNvPr id="5" name="Picture 20"/>
          <p:cNvPicPr>
            <a:picLocks noChangeAspect="1" noChangeArrowheads="1"/>
          </p:cNvPicPr>
          <p:nvPr/>
        </p:nvPicPr>
        <p:blipFill>
          <a:blip r:embed="rId3" cstate="print"/>
          <a:srcRect/>
          <a:stretch>
            <a:fillRect/>
          </a:stretch>
        </p:blipFill>
        <p:spPr bwMode="auto">
          <a:xfrm>
            <a:off x="4929190" y="214290"/>
            <a:ext cx="1214446" cy="1643074"/>
          </a:xfrm>
          <a:prstGeom prst="roundRect">
            <a:avLst>
              <a:gd name="adj" fmla="val 8594"/>
            </a:avLst>
          </a:prstGeom>
          <a:solidFill>
            <a:srgbClr xmlns:mc="http://schemas.openxmlformats.org/markup-compatibility/2006" xmlns:a14="http://schemas.microsoft.com/office/drawing/2010/main" val="FFFFFF" mc:Ignorable="">
              <a:shade val="85000"/>
            </a:srgbClr>
          </a:solidFill>
          <a:ln>
            <a:noFill/>
          </a:ln>
          <a:effectLst>
            <a:reflection blurRad="12700" stA="38000" endPos="28000" dist="5000" dir="5400000" sy="-100000" algn="bl" rotWithShape="0"/>
          </a:effectLst>
        </p:spPr>
      </p:pic>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404664"/>
            <a:ext cx="8568952" cy="1143000"/>
          </a:xfrm>
        </p:spPr>
        <p:txBody>
          <a:bodyPr>
            <a:noAutofit/>
          </a:bodyPr>
          <a:lstStyle/>
          <a:p>
            <a:pPr algn="l"/>
            <a:r>
              <a:rPr lang="fr-BE" b="1" dirty="0" smtClean="0">
                <a:solidFill>
                  <a:schemeClr val="accent2"/>
                </a:solidFill>
                <a:latin typeface="+mn-lt"/>
              </a:rPr>
              <a:t>Exemples d’adresses et mots de passe</a:t>
            </a:r>
            <a:endParaRPr lang="fr-BE" b="1" dirty="0">
              <a:solidFill>
                <a:schemeClr val="accent2"/>
              </a:solidFill>
              <a:latin typeface="+mn-lt"/>
            </a:endParaRPr>
          </a:p>
        </p:txBody>
      </p:sp>
      <p:sp>
        <p:nvSpPr>
          <p:cNvPr id="3" name="Content Placeholder 2"/>
          <p:cNvSpPr>
            <a:spLocks noGrp="1"/>
          </p:cNvSpPr>
          <p:nvPr>
            <p:ph idx="1"/>
          </p:nvPr>
        </p:nvSpPr>
        <p:spPr>
          <a:xfrm>
            <a:off x="1357290" y="1142984"/>
            <a:ext cx="7143800" cy="5286412"/>
          </a:xfrm>
        </p:spPr>
        <p:txBody>
          <a:bodyPr>
            <a:normAutofit/>
          </a:bodyPr>
          <a:lstStyle/>
          <a:p>
            <a:pPr>
              <a:buNone/>
            </a:pPr>
            <a:endParaRPr lang="fr-BE" dirty="0" smtClean="0"/>
          </a:p>
          <a:p>
            <a:pPr>
              <a:buNone/>
            </a:pPr>
            <a:endParaRPr lang="fr-BE" sz="2800" b="1" dirty="0" smtClean="0">
              <a:latin typeface="Segoe Print" pitchFamily="2" charset="0"/>
            </a:endParaRPr>
          </a:p>
          <a:p>
            <a:pPr marL="0" indent="0">
              <a:buNone/>
            </a:pPr>
            <a:r>
              <a:rPr lang="fr-BE" sz="3000" b="1" dirty="0" smtClean="0">
                <a:solidFill>
                  <a:srgbClr xmlns:mc="http://schemas.openxmlformats.org/markup-compatibility/2006" xmlns:a14="http://schemas.microsoft.com/office/drawing/2010/main" val="002060" mc:Ignorable=""/>
                </a:solidFill>
                <a:latin typeface="Segoe Print" pitchFamily="2" charset="0"/>
              </a:rPr>
              <a:t> </a:t>
            </a:r>
            <a:r>
              <a:rPr lang="fr-BE" sz="2800" b="1" dirty="0" smtClean="0">
                <a:solidFill>
                  <a:srgbClr xmlns:mc="http://schemas.openxmlformats.org/markup-compatibility/2006" xmlns:a14="http://schemas.microsoft.com/office/drawing/2010/main" val="002060" mc:Ignorable=""/>
                </a:solidFill>
                <a:latin typeface="Segoe Print" pitchFamily="2" charset="0"/>
              </a:rPr>
              <a:t>E-mail: </a:t>
            </a:r>
            <a:r>
              <a:rPr lang="fr-BE" sz="2800" dirty="0" smtClean="0">
                <a:solidFill>
                  <a:srgbClr xmlns:mc="http://schemas.openxmlformats.org/markup-compatibility/2006" xmlns:a14="http://schemas.microsoft.com/office/drawing/2010/main" val="002060" mc:Ignorable=""/>
                </a:solidFill>
                <a:latin typeface="Segoe Print" pitchFamily="2" charset="0"/>
              </a:rPr>
              <a:t>jemappellejulieetjai9ans@live.be</a:t>
            </a:r>
          </a:p>
          <a:p>
            <a:pPr marL="0" indent="0">
              <a:buNone/>
            </a:pPr>
            <a:r>
              <a:rPr lang="fr-BE" sz="2800" b="1" dirty="0" smtClean="0">
                <a:solidFill>
                  <a:srgbClr xmlns:mc="http://schemas.openxmlformats.org/markup-compatibility/2006" xmlns:a14="http://schemas.microsoft.com/office/drawing/2010/main" val="002060" mc:Ignorable=""/>
                </a:solidFill>
                <a:latin typeface="Segoe Print" pitchFamily="2" charset="0"/>
              </a:rPr>
              <a:t> Mot de passe: </a:t>
            </a:r>
            <a:r>
              <a:rPr lang="fr-BE" sz="2800" dirty="0" smtClean="0">
                <a:solidFill>
                  <a:srgbClr xmlns:mc="http://schemas.openxmlformats.org/markup-compatibility/2006" xmlns:a14="http://schemas.microsoft.com/office/drawing/2010/main" val="002060" mc:Ignorable=""/>
                </a:solidFill>
                <a:latin typeface="Segoe Print" pitchFamily="2" charset="0"/>
              </a:rPr>
              <a:t>julie9</a:t>
            </a:r>
          </a:p>
          <a:p>
            <a:pPr marL="0" indent="0">
              <a:buNone/>
            </a:pPr>
            <a:endParaRPr lang="fr-BE" sz="2800" dirty="0" smtClean="0">
              <a:solidFill>
                <a:srgbClr xmlns:mc="http://schemas.openxmlformats.org/markup-compatibility/2006" xmlns:a14="http://schemas.microsoft.com/office/drawing/2010/main" val="002060" mc:Ignorable=""/>
              </a:solidFill>
              <a:latin typeface="Segoe Print" pitchFamily="2" charset="0"/>
            </a:endParaRPr>
          </a:p>
          <a:p>
            <a:pPr marL="0" indent="0">
              <a:buNone/>
            </a:pPr>
            <a:r>
              <a:rPr lang="fr-BE" sz="2800" b="1" dirty="0" smtClean="0">
                <a:solidFill>
                  <a:srgbClr xmlns:mc="http://schemas.openxmlformats.org/markup-compatibility/2006" xmlns:a14="http://schemas.microsoft.com/office/drawing/2010/main" val="002060" mc:Ignorable=""/>
                </a:solidFill>
                <a:latin typeface="Segoe Print" pitchFamily="2" charset="0"/>
              </a:rPr>
              <a:t>E-mail: </a:t>
            </a:r>
            <a:r>
              <a:rPr lang="fr-BE" sz="2800" dirty="0" smtClean="0">
                <a:solidFill>
                  <a:srgbClr xmlns:mc="http://schemas.openxmlformats.org/markup-compatibility/2006" xmlns:a14="http://schemas.microsoft.com/office/drawing/2010/main" val="002060" mc:Ignorable=""/>
                </a:solidFill>
                <a:latin typeface="Segoe Print" pitchFamily="2" charset="0"/>
              </a:rPr>
              <a:t>julie@live.be</a:t>
            </a:r>
          </a:p>
          <a:p>
            <a:pPr marL="0" indent="0">
              <a:buNone/>
            </a:pPr>
            <a:r>
              <a:rPr lang="fr-BE" sz="2800" b="1" dirty="0" smtClean="0">
                <a:solidFill>
                  <a:srgbClr xmlns:mc="http://schemas.openxmlformats.org/markup-compatibility/2006" xmlns:a14="http://schemas.microsoft.com/office/drawing/2010/main" val="002060" mc:Ignorable=""/>
                </a:solidFill>
                <a:latin typeface="Segoe Print" pitchFamily="2" charset="0"/>
              </a:rPr>
              <a:t>Mot de passe: </a:t>
            </a:r>
            <a:r>
              <a:rPr lang="fr-BE" sz="2800" dirty="0" smtClean="0">
                <a:solidFill>
                  <a:srgbClr xmlns:mc="http://schemas.openxmlformats.org/markup-compatibility/2006" xmlns:a14="http://schemas.microsoft.com/office/drawing/2010/main" val="002060" mc:Ignorable=""/>
                </a:solidFill>
                <a:latin typeface="Segoe Print" pitchFamily="2" charset="0"/>
              </a:rPr>
              <a:t>MFJa12A</a:t>
            </a:r>
          </a:p>
          <a:p>
            <a:endParaRPr lang="fr-BE" dirty="0"/>
          </a:p>
        </p:txBody>
      </p:sp>
      <p:pic>
        <p:nvPicPr>
          <p:cNvPr id="4" name="Picture 3" descr="smiley-white.jpg"/>
          <p:cNvPicPr>
            <a:picLocks noChangeAspect="1"/>
          </p:cNvPicPr>
          <p:nvPr/>
        </p:nvPicPr>
        <p:blipFill>
          <a:blip r:embed="rId3" cstate="print"/>
          <a:stretch>
            <a:fillRect/>
          </a:stretch>
        </p:blipFill>
        <p:spPr>
          <a:xfrm>
            <a:off x="251520" y="4293096"/>
            <a:ext cx="971544" cy="971544"/>
          </a:xfrm>
          <a:prstGeom prst="roundRect">
            <a:avLst>
              <a:gd name="adj" fmla="val 8594"/>
            </a:avLst>
          </a:prstGeom>
          <a:solidFill>
            <a:srgbClr xmlns:mc="http://schemas.openxmlformats.org/markup-compatibility/2006" xmlns:a14="http://schemas.microsoft.com/office/drawing/2010/main" val="FFFFFF" mc:Ignorable="">
              <a:shade val="85000"/>
            </a:srgbClr>
          </a:solidFill>
          <a:ln>
            <a:noFill/>
          </a:ln>
          <a:effectLst>
            <a:reflection blurRad="12700" stA="38000" endPos="28000" dist="5000" dir="5400000" sy="-100000" algn="bl" rotWithShape="0"/>
          </a:effectLst>
        </p:spPr>
      </p:pic>
      <p:pic>
        <p:nvPicPr>
          <p:cNvPr id="5" name="Picture 4" descr="smiley rouge.jpg"/>
          <p:cNvPicPr>
            <a:picLocks noChangeAspect="1"/>
          </p:cNvPicPr>
          <p:nvPr/>
        </p:nvPicPr>
        <p:blipFill>
          <a:blip r:embed="rId4" cstate="print"/>
          <a:stretch>
            <a:fillRect/>
          </a:stretch>
        </p:blipFill>
        <p:spPr>
          <a:xfrm>
            <a:off x="285720" y="2285992"/>
            <a:ext cx="1057274" cy="1271246"/>
          </a:xfrm>
          <a:prstGeom prst="roundRect">
            <a:avLst>
              <a:gd name="adj" fmla="val 8594"/>
            </a:avLst>
          </a:prstGeom>
          <a:solidFill>
            <a:srgbClr xmlns:mc="http://schemas.openxmlformats.org/markup-compatibility/2006" xmlns:a14="http://schemas.microsoft.com/office/drawing/2010/main" val="FFFFFF" mc:Ignorable="">
              <a:shade val="85000"/>
            </a:srgbClr>
          </a:solidFill>
          <a:ln>
            <a:noFill/>
          </a:ln>
          <a:effectLst>
            <a:reflection blurRad="12700" stA="38000" endPos="28000" dist="5000" dir="5400000" sy="-100000" algn="bl" rotWithShape="0"/>
          </a:effec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3">
                                            <p:txEl>
                                              <p:pRg st="5" end="5"/>
                                            </p:txEl>
                                          </p:spTgt>
                                        </p:tgtEl>
                                        <p:attrNameLst>
                                          <p:attrName>style.visibility</p:attrName>
                                        </p:attrNameLst>
                                      </p:cBhvr>
                                      <p:to>
                                        <p:strVal val="visible"/>
                                      </p:to>
                                    </p:set>
                                    <p:animEffect transition="in" filter="fade">
                                      <p:cBhvr>
                                        <p:cTn id="14" dur="500"/>
                                        <p:tgtEl>
                                          <p:spTgt spid="3">
                                            <p:txEl>
                                              <p:pRg st="5" end="5"/>
                                            </p:txEl>
                                          </p:spTgt>
                                        </p:tgtEl>
                                      </p:cBhvr>
                                    </p:animEffect>
                                  </p:childTnLst>
                                </p:cTn>
                              </p:par>
                              <p:par>
                                <p:cTn id="15" presetID="10"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fade">
                                      <p:cBhvr>
                                        <p:cTn id="1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214282" y="2000240"/>
            <a:ext cx="6715172" cy="4643470"/>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0482" name="Title 1"/>
          <p:cNvSpPr>
            <a:spLocks noGrp="1"/>
          </p:cNvSpPr>
          <p:nvPr>
            <p:ph type="title"/>
          </p:nvPr>
        </p:nvSpPr>
        <p:spPr>
          <a:xfrm>
            <a:off x="214282" y="214290"/>
            <a:ext cx="7215238" cy="1276336"/>
          </a:xfrm>
          <a:noFill/>
        </p:spPr>
        <p:txBody>
          <a:bodyPr/>
          <a:lstStyle/>
          <a:p>
            <a:pPr algn="l"/>
            <a:r>
              <a:rPr lang="fr-BE" b="1" noProof="0" dirty="0" smtClean="0">
                <a:solidFill>
                  <a:schemeClr val="accent2"/>
                </a:solidFill>
                <a:latin typeface="+mj-lt"/>
                <a:cs typeface="Andalus" pitchFamily="18" charset="-78"/>
              </a:rPr>
              <a:t>Le c</a:t>
            </a:r>
            <a:r>
              <a:rPr lang="fr-BE" b="1" dirty="0" err="1" smtClean="0">
                <a:solidFill>
                  <a:schemeClr val="accent2"/>
                </a:solidFill>
                <a:latin typeface="+mj-lt"/>
                <a:cs typeface="Andalus" pitchFamily="18" charset="-78"/>
              </a:rPr>
              <a:t>ourrier</a:t>
            </a:r>
            <a:r>
              <a:rPr lang="fr-BE" b="1" dirty="0" smtClean="0">
                <a:solidFill>
                  <a:schemeClr val="accent2"/>
                </a:solidFill>
                <a:latin typeface="+mj-lt"/>
                <a:cs typeface="Andalus" pitchFamily="18" charset="-78"/>
              </a:rPr>
              <a:t> indésirable</a:t>
            </a:r>
            <a:r>
              <a:rPr lang="fr-BE" b="1" noProof="0" dirty="0" smtClean="0">
                <a:solidFill>
                  <a:schemeClr val="accent2"/>
                </a:solidFill>
                <a:latin typeface="+mj-lt"/>
                <a:cs typeface="Andalus" pitchFamily="18" charset="-78"/>
              </a:rPr>
              <a:t>!</a:t>
            </a:r>
          </a:p>
        </p:txBody>
      </p:sp>
      <p:sp>
        <p:nvSpPr>
          <p:cNvPr id="8" name="Content Placeholder 7"/>
          <p:cNvSpPr>
            <a:spLocks noGrp="1"/>
          </p:cNvSpPr>
          <p:nvPr>
            <p:ph idx="1"/>
          </p:nvPr>
        </p:nvSpPr>
        <p:spPr>
          <a:xfrm>
            <a:off x="357158" y="2357430"/>
            <a:ext cx="6500858" cy="4214842"/>
          </a:xfrm>
        </p:spPr>
        <p:txBody>
          <a:bodyPr>
            <a:normAutofit/>
          </a:bodyPr>
          <a:lstStyle/>
          <a:p>
            <a:pPr>
              <a:buNone/>
            </a:pPr>
            <a:r>
              <a:rPr lang="fr-BE" sz="2400" b="1" dirty="0" smtClean="0">
                <a:solidFill>
                  <a:srgbClr xmlns:mc="http://schemas.openxmlformats.org/markup-compatibility/2006" xmlns:a14="http://schemas.microsoft.com/office/drawing/2010/main" val="002060" mc:Ignorable=""/>
                </a:solidFill>
                <a:latin typeface="+mn-lt"/>
              </a:rPr>
              <a:t>1. Ne diffusez pas votre adresse email sur Internet</a:t>
            </a:r>
          </a:p>
          <a:p>
            <a:pPr marL="398463" lvl="1" indent="-342900">
              <a:buNone/>
            </a:pPr>
            <a:r>
              <a:rPr lang="fr-BE" sz="2400" b="1" dirty="0" smtClean="0">
                <a:solidFill>
                  <a:srgbClr xmlns:mc="http://schemas.openxmlformats.org/markup-compatibility/2006" xmlns:a14="http://schemas.microsoft.com/office/drawing/2010/main" val="002060" mc:Ignorable=""/>
                </a:solidFill>
                <a:effectLst/>
                <a:latin typeface="+mn-lt"/>
                <a:cs typeface="Andalus" pitchFamily="18" charset="-78"/>
              </a:rPr>
              <a:t>2. Ne répondez pas à des emails non sollicités</a:t>
            </a:r>
          </a:p>
          <a:p>
            <a:pPr marL="398463" lvl="1" indent="-342900">
              <a:buNone/>
            </a:pPr>
            <a:r>
              <a:rPr lang="fr-BE" sz="2400" b="1" dirty="0" smtClean="0">
                <a:solidFill>
                  <a:srgbClr xmlns:mc="http://schemas.openxmlformats.org/markup-compatibility/2006" xmlns:a14="http://schemas.microsoft.com/office/drawing/2010/main" val="002060" mc:Ignorable=""/>
                </a:solidFill>
                <a:effectLst/>
                <a:latin typeface="+mn-lt"/>
                <a:cs typeface="Andalus" pitchFamily="18" charset="-78"/>
              </a:rPr>
              <a:t>3. Utilisez un bon service email avec filtre anti-spam, comme Windows Live Hotmail.</a:t>
            </a:r>
          </a:p>
          <a:p>
            <a:pPr marL="398463" lvl="1" indent="-342900">
              <a:buNone/>
            </a:pPr>
            <a:r>
              <a:rPr lang="fr-BE" sz="2400" b="1" dirty="0" smtClean="0">
                <a:solidFill>
                  <a:srgbClr xmlns:mc="http://schemas.openxmlformats.org/markup-compatibility/2006" xmlns:a14="http://schemas.microsoft.com/office/drawing/2010/main" val="002060" mc:Ignorable=""/>
                </a:solidFill>
                <a:effectLst/>
                <a:latin typeface="+mn-lt"/>
                <a:cs typeface="Andalus" pitchFamily="18" charset="-78"/>
              </a:rPr>
              <a:t>4. Bloquez les expéditeurs de courrier indésirable</a:t>
            </a:r>
          </a:p>
          <a:p>
            <a:pPr marL="398463" lvl="1" indent="-342900">
              <a:buNone/>
            </a:pPr>
            <a:r>
              <a:rPr lang="fr-BE" sz="2400" u="sng" dirty="0" smtClean="0">
                <a:solidFill>
                  <a:srgbClr xmlns:mc="http://schemas.openxmlformats.org/markup-compatibility/2006" xmlns:a14="http://schemas.microsoft.com/office/drawing/2010/main" val="0000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mn-lt"/>
                <a:cs typeface="Andalus" pitchFamily="18" charset="-78"/>
              </a:rPr>
              <a:t>www.spamsquad.be</a:t>
            </a:r>
            <a:r>
              <a:rPr lang="fr-BE" sz="2400" dirty="0" smtClean="0">
                <a:effectLst>
                  <a:outerShdw blurRad="38100" dist="38100" dir="2700000" algn="tl">
                    <a:srgbClr xmlns:mc="http://schemas.openxmlformats.org/markup-compatibility/2006" xmlns:a14="http://schemas.microsoft.com/office/drawing/2010/main" val="000000" mc:Ignorable="">
                      <a:alpha val="43137"/>
                    </a:srgbClr>
                  </a:outerShdw>
                </a:effectLst>
                <a:latin typeface="+mn-lt"/>
                <a:cs typeface="Andalus" pitchFamily="18" charset="-78"/>
              </a:rPr>
              <a:t> </a:t>
            </a:r>
            <a:endParaRPr lang="fr-BE" sz="2400" dirty="0" smtClean="0">
              <a:solidFill>
                <a:schemeClr val="tx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mn-lt"/>
              <a:cs typeface="Andalus" pitchFamily="18" charset="-78"/>
            </a:endParaRPr>
          </a:p>
          <a:p>
            <a:pPr marL="341313" lvl="1">
              <a:buNone/>
            </a:pPr>
            <a:endParaRPr lang="fr-BE" sz="2400" b="1" dirty="0" smtClean="0">
              <a:effectLst/>
              <a:cs typeface="Andalus" pitchFamily="18" charset="-78"/>
            </a:endParaRPr>
          </a:p>
          <a:p>
            <a:pPr marL="341313" lvl="1">
              <a:buFont typeface="Wingdings" pitchFamily="2" charset="2"/>
              <a:buChar char=""/>
            </a:pPr>
            <a:endParaRPr lang="fr-BE" sz="1600" dirty="0" smtClean="0">
              <a:solidFill>
                <a:schemeClr val="tx1"/>
              </a:solidFill>
              <a:effectLst>
                <a:outerShdw blurRad="38100" dist="38100" dir="2700000" algn="tl">
                  <a:srgbClr xmlns:mc="http://schemas.openxmlformats.org/markup-compatibility/2006" xmlns:a14="http://schemas.microsoft.com/office/drawing/2010/main" val="000000" mc:Ignorable="">
                    <a:alpha val="43137"/>
                  </a:srgbClr>
                </a:outerShdw>
              </a:effectLst>
              <a:cs typeface="Andalus" pitchFamily="18" charset="-78"/>
            </a:endParaRPr>
          </a:p>
          <a:p>
            <a:pPr marL="341313" lvl="1">
              <a:buFont typeface="Wingdings" pitchFamily="2" charset="2"/>
              <a:buChar char=""/>
            </a:pPr>
            <a:endParaRPr lang="fr-BE" sz="1600" dirty="0" smtClean="0">
              <a:solidFill>
                <a:schemeClr val="tx1"/>
              </a:solidFill>
              <a:effectLst>
                <a:outerShdw blurRad="38100" dist="38100" dir="2700000" algn="tl">
                  <a:srgbClr xmlns:mc="http://schemas.openxmlformats.org/markup-compatibility/2006" xmlns:a14="http://schemas.microsoft.com/office/drawing/2010/main" val="000000" mc:Ignorable="">
                    <a:alpha val="43137"/>
                  </a:srgbClr>
                </a:outerShdw>
              </a:effectLst>
              <a:cs typeface="Andalus" pitchFamily="18" charset="-78"/>
            </a:endParaRPr>
          </a:p>
          <a:p>
            <a:endParaRPr lang="fr-BE" dirty="0" smtClean="0"/>
          </a:p>
          <a:p>
            <a:endParaRPr lang="fr-BE" dirty="0"/>
          </a:p>
        </p:txBody>
      </p:sp>
      <p:pic>
        <p:nvPicPr>
          <p:cNvPr id="9" name="Picture 29" descr="malicious email"/>
          <p:cNvPicPr>
            <a:picLocks noChangeAspect="1" noChangeArrowheads="1"/>
          </p:cNvPicPr>
          <p:nvPr/>
        </p:nvPicPr>
        <p:blipFill>
          <a:blip r:embed="rId3" cstate="print"/>
          <a:srcRect/>
          <a:stretch>
            <a:fillRect/>
          </a:stretch>
        </p:blipFill>
        <p:spPr bwMode="auto">
          <a:xfrm>
            <a:off x="6000760" y="928670"/>
            <a:ext cx="1655666" cy="1500174"/>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282" y="500042"/>
            <a:ext cx="8143932" cy="571504"/>
          </a:xfrm>
        </p:spPr>
        <p:txBody>
          <a:bodyPr>
            <a:noAutofit/>
          </a:bodyPr>
          <a:lstStyle/>
          <a:p>
            <a:pPr algn="l"/>
            <a:r>
              <a:rPr lang="fr-BE" b="1" dirty="0" smtClean="0">
                <a:solidFill>
                  <a:schemeClr val="accent2"/>
                </a:solidFill>
                <a:latin typeface="+mj-lt"/>
              </a:rPr>
              <a:t>Exemples</a:t>
            </a:r>
            <a:r>
              <a:rPr lang="fr-BE" b="1" baseline="0" dirty="0" smtClean="0">
                <a:solidFill>
                  <a:schemeClr val="accent2"/>
                </a:solidFill>
                <a:latin typeface="+mj-lt"/>
              </a:rPr>
              <a:t> récents</a:t>
            </a:r>
            <a:r>
              <a:rPr lang="fr-BE" b="1" dirty="0" smtClean="0">
                <a:solidFill>
                  <a:schemeClr val="accent2"/>
                </a:solidFill>
                <a:latin typeface="+mj-lt"/>
              </a:rPr>
              <a:t> de SPAM</a:t>
            </a:r>
            <a:endParaRPr lang="fr-BE" b="1" dirty="0">
              <a:solidFill>
                <a:schemeClr val="accent2"/>
              </a:solidFill>
              <a:latin typeface="+mj-lt"/>
            </a:endParaRPr>
          </a:p>
        </p:txBody>
      </p:sp>
      <p:pic>
        <p:nvPicPr>
          <p:cNvPr id="58370" name="Picture 2"/>
          <p:cNvPicPr>
            <a:picLocks noGrp="1" noChangeAspect="1" noChangeArrowheads="1"/>
          </p:cNvPicPr>
          <p:nvPr>
            <p:ph sz="half" idx="1"/>
          </p:nvPr>
        </p:nvPicPr>
        <p:blipFill>
          <a:blip r:embed="rId3" cstate="print"/>
          <a:stretch>
            <a:fillRect/>
          </a:stretch>
        </p:blipFill>
        <p:spPr bwMode="auto">
          <a:xfrm>
            <a:off x="214282" y="1285860"/>
            <a:ext cx="4038600" cy="1686710"/>
          </a:xfrm>
          <a:prstGeom prst="rect">
            <a:avLst/>
          </a:prstGeom>
          <a:ln>
            <a:noFill/>
          </a:ln>
          <a:effectLst>
            <a:outerShdw blurRad="292100" dist="139700" dir="2700000" algn="tl" rotWithShape="0">
              <a:srgbClr xmlns:mc="http://schemas.openxmlformats.org/markup-compatibility/2006" xmlns:a14="http://schemas.microsoft.com/office/drawing/2010/main" val="333333" mc:Ignorable="">
                <a:alpha val="65000"/>
              </a:srgbClr>
            </a:outerShdw>
          </a:effectLst>
        </p:spPr>
      </p:pic>
      <p:pic>
        <p:nvPicPr>
          <p:cNvPr id="58371" name="Picture 3"/>
          <p:cNvPicPr>
            <a:picLocks noGrp="1" noChangeAspect="1" noChangeArrowheads="1"/>
          </p:cNvPicPr>
          <p:nvPr>
            <p:ph sz="half" idx="2"/>
          </p:nvPr>
        </p:nvPicPr>
        <p:blipFill>
          <a:blip r:embed="rId4" cstate="print"/>
          <a:srcRect/>
          <a:stretch>
            <a:fillRect/>
          </a:stretch>
        </p:blipFill>
        <p:spPr bwMode="auto">
          <a:xfrm>
            <a:off x="4857752" y="1357298"/>
            <a:ext cx="3929090" cy="3823774"/>
          </a:xfrm>
          <a:prstGeom prst="rect">
            <a:avLst/>
          </a:prstGeom>
          <a:ln>
            <a:noFill/>
          </a:ln>
          <a:effectLst>
            <a:outerShdw blurRad="292100" dist="139700" dir="2700000" algn="tl" rotWithShape="0">
              <a:srgbClr xmlns:mc="http://schemas.openxmlformats.org/markup-compatibility/2006" xmlns:a14="http://schemas.microsoft.com/office/drawing/2010/main" val="333333" mc:Ignorable="">
                <a:alpha val="65000"/>
              </a:srgbClr>
            </a:outerShdw>
          </a:effectLst>
        </p:spPr>
      </p:pic>
      <p:pic>
        <p:nvPicPr>
          <p:cNvPr id="58372" name="Picture 4"/>
          <p:cNvPicPr>
            <a:picLocks noChangeAspect="1" noChangeArrowheads="1"/>
          </p:cNvPicPr>
          <p:nvPr/>
        </p:nvPicPr>
        <p:blipFill>
          <a:blip r:embed="rId5" cstate="print"/>
          <a:srcRect/>
          <a:stretch>
            <a:fillRect/>
          </a:stretch>
        </p:blipFill>
        <p:spPr bwMode="auto">
          <a:xfrm>
            <a:off x="642910" y="3000372"/>
            <a:ext cx="4157649" cy="2505951"/>
          </a:xfrm>
          <a:prstGeom prst="rect">
            <a:avLst/>
          </a:prstGeom>
          <a:ln>
            <a:noFill/>
          </a:ln>
          <a:effectLst>
            <a:outerShdw blurRad="292100" dist="139700" dir="2700000" algn="tl" rotWithShape="0">
              <a:srgbClr xmlns:mc="http://schemas.openxmlformats.org/markup-compatibility/2006" xmlns:a14="http://schemas.microsoft.com/office/drawing/2010/main" val="333333" mc:Ignorable="">
                <a:alpha val="65000"/>
              </a:srgbClr>
            </a:outerShdw>
          </a:effectLst>
        </p:spPr>
      </p:pic>
      <p:pic>
        <p:nvPicPr>
          <p:cNvPr id="6" name="Picture 3"/>
          <p:cNvPicPr>
            <a:picLocks noChangeAspect="1" noChangeArrowheads="1"/>
          </p:cNvPicPr>
          <p:nvPr/>
        </p:nvPicPr>
        <p:blipFill>
          <a:blip r:embed="rId6" cstate="print"/>
          <a:srcRect/>
          <a:stretch>
            <a:fillRect/>
          </a:stretch>
        </p:blipFill>
        <p:spPr bwMode="auto">
          <a:xfrm>
            <a:off x="5072066" y="2857496"/>
            <a:ext cx="3863675" cy="3665538"/>
          </a:xfrm>
          <a:prstGeom prst="rect">
            <a:avLst/>
          </a:prstGeom>
          <a:ln>
            <a:noFill/>
          </a:ln>
          <a:effectLst>
            <a:outerShdw blurRad="292100" dist="139700" dir="2700000" algn="tl" rotWithShape="0">
              <a:srgbClr xmlns:mc="http://schemas.openxmlformats.org/markup-compatibility/2006" xmlns:a14="http://schemas.microsoft.com/office/drawing/2010/main" val="333333" mc:Ignorable="">
                <a:alpha val="65000"/>
              </a:srgbClr>
            </a:outerShdw>
          </a:effectLst>
        </p:spPr>
      </p:pic>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School SID">
  <a:themeElements>
    <a:clrScheme name="Flow">
      <a:dk1>
        <a:sysClr val="windowText" lastClr="000000"/>
      </a:dk1>
      <a:lt1>
        <a:sysClr val="window" lastClr="FFFFFF"/>
      </a:lt1>
      <a:dk2>
        <a:srgbClr xmlns:mc="http://schemas.openxmlformats.org/markup-compatibility/2006" xmlns:a14="http://schemas.microsoft.com/office/drawing/2010/main" val="04617B" mc:Ignorable=""/>
      </a:dk2>
      <a:lt2>
        <a:srgbClr xmlns:mc="http://schemas.openxmlformats.org/markup-compatibility/2006" xmlns:a14="http://schemas.microsoft.com/office/drawing/2010/main" val="DBF5F9" mc:Ignorable=""/>
      </a:lt2>
      <a:accent1>
        <a:srgbClr xmlns:mc="http://schemas.openxmlformats.org/markup-compatibility/2006" xmlns:a14="http://schemas.microsoft.com/office/drawing/2010/main" val="0F6FC6" mc:Ignorable=""/>
      </a:accent1>
      <a:accent2>
        <a:srgbClr xmlns:mc="http://schemas.openxmlformats.org/markup-compatibility/2006" xmlns:a14="http://schemas.microsoft.com/office/drawing/2010/main" val="009DD9" mc:Ignorable=""/>
      </a:accent2>
      <a:accent3>
        <a:srgbClr xmlns:mc="http://schemas.openxmlformats.org/markup-compatibility/2006" xmlns:a14="http://schemas.microsoft.com/office/drawing/2010/main" val="0BD0D9" mc:Ignorable=""/>
      </a:accent3>
      <a:accent4>
        <a:srgbClr xmlns:mc="http://schemas.openxmlformats.org/markup-compatibility/2006" xmlns:a14="http://schemas.microsoft.com/office/drawing/2010/main" val="10CF9B" mc:Ignorable=""/>
      </a:accent4>
      <a:accent5>
        <a:srgbClr xmlns:mc="http://schemas.openxmlformats.org/markup-compatibility/2006" xmlns:a14="http://schemas.microsoft.com/office/drawing/2010/main" val="7CCA62" mc:Ignorable=""/>
      </a:accent5>
      <a:accent6>
        <a:srgbClr xmlns:mc="http://schemas.openxmlformats.org/markup-compatibility/2006" xmlns:a14="http://schemas.microsoft.com/office/drawing/2010/main" val="A5C249" mc:Ignorable=""/>
      </a:accent6>
      <a:hlink>
        <a:srgbClr xmlns:mc="http://schemas.openxmlformats.org/markup-compatibility/2006" xmlns:a14="http://schemas.microsoft.com/office/drawing/2010/main" val="E2D700" mc:Ignorable=""/>
      </a:hlink>
      <a:folHlink>
        <a:srgbClr xmlns:mc="http://schemas.openxmlformats.org/markup-compatibility/2006" xmlns:a14="http://schemas.microsoft.com/office/drawing/2010/main" val="85DFD0" mc:Ignorable=""/>
      </a:folHlink>
    </a:clrScheme>
    <a:fontScheme name="Custom 2">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xmlns:mc="http://schemas.openxmlformats.org/markup-compatibility/2006" xmlns:a14="http://schemas.microsoft.com/office/drawing/2010/main" val="000000" mc:Ignorable="">
                <a:alpha val="38000"/>
              </a:srgbClr>
            </a:outerShdw>
          </a:effectLst>
        </a:effectStyle>
        <a:effectStyle>
          <a:effectLst>
            <a:outerShdw blurRad="40000" dist="23000" dir="5400000" rotWithShape="0">
              <a:srgbClr xmlns:mc="http://schemas.openxmlformats.org/markup-compatibility/2006" xmlns:a14="http://schemas.microsoft.com/office/drawing/2010/main" val="000000" mc:Ignorable="">
                <a:alpha val="35000"/>
              </a:srgbClr>
            </a:outerShdw>
          </a:effectLst>
        </a:effectStyle>
        <a:effectStyle>
          <a:effectLst>
            <a:outerShdw blurRad="40000" dist="23000" dir="5400000" rotWithShape="0">
              <a:srgbClr xmlns:mc="http://schemas.openxmlformats.org/markup-compatibility/2006" xmlns:a14="http://schemas.microsoft.com/office/drawing/2010/main" val="000000" mc:Ignorable="">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chool SID background">
  <a:themeElements>
    <a:clrScheme name="Office">
      <a:dk1>
        <a:sysClr val="windowText" lastClr="000000"/>
      </a:dk1>
      <a:lt1>
        <a:sysClr val="window" lastClr="FFFFFF"/>
      </a:lt1>
      <a:dk2>
        <a:srgbClr xmlns:mc="http://schemas.openxmlformats.org/markup-compatibility/2006" xmlns:a14="http://schemas.microsoft.com/office/drawing/2010/main" val="1F497D" mc:Ignorable=""/>
      </a:dk2>
      <a:lt2>
        <a:srgbClr xmlns:mc="http://schemas.openxmlformats.org/markup-compatibility/2006" xmlns:a14="http://schemas.microsoft.com/office/drawing/2010/main" val="EEECE1" mc:Ignorable=""/>
      </a:lt2>
      <a:accent1>
        <a:srgbClr xmlns:mc="http://schemas.openxmlformats.org/markup-compatibility/2006" xmlns:a14="http://schemas.microsoft.com/office/drawing/2010/main" val="4F81BD" mc:Ignorable=""/>
      </a:accent1>
      <a:accent2>
        <a:srgbClr xmlns:mc="http://schemas.openxmlformats.org/markup-compatibility/2006" xmlns:a14="http://schemas.microsoft.com/office/drawing/2010/main" val="C0504D" mc:Ignorable=""/>
      </a:accent2>
      <a:accent3>
        <a:srgbClr xmlns:mc="http://schemas.openxmlformats.org/markup-compatibility/2006" xmlns:a14="http://schemas.microsoft.com/office/drawing/2010/main" val="9BBB59" mc:Ignorable=""/>
      </a:accent3>
      <a:accent4>
        <a:srgbClr xmlns:mc="http://schemas.openxmlformats.org/markup-compatibility/2006" xmlns:a14="http://schemas.microsoft.com/office/drawing/2010/main" val="8064A2" mc:Ignorable=""/>
      </a:accent4>
      <a:accent5>
        <a:srgbClr xmlns:mc="http://schemas.openxmlformats.org/markup-compatibility/2006" xmlns:a14="http://schemas.microsoft.com/office/drawing/2010/main" val="4BACC6" mc:Ignorable=""/>
      </a:accent5>
      <a:accent6>
        <a:srgbClr xmlns:mc="http://schemas.openxmlformats.org/markup-compatibility/2006" xmlns:a14="http://schemas.microsoft.com/office/drawing/2010/main" val="F79646" mc:Ignorable=""/>
      </a:accent6>
      <a:hlink>
        <a:srgbClr xmlns:mc="http://schemas.openxmlformats.org/markup-compatibility/2006" xmlns:a14="http://schemas.microsoft.com/office/drawing/2010/main" val="0000FF" mc:Ignorable=""/>
      </a:hlink>
      <a:folHlink>
        <a:srgbClr xmlns:mc="http://schemas.openxmlformats.org/markup-compatibility/2006" xmlns:a14="http://schemas.microsoft.com/office/drawing/2010/main" val="800080" mc:Ignorabl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xmlns:mc="http://schemas.openxmlformats.org/markup-compatibility/2006" xmlns:a14="http://schemas.microsoft.com/office/drawing/2010/main" val="000000" mc:Ignorable="">
                <a:alpha val="38000"/>
              </a:srgbClr>
            </a:outerShdw>
          </a:effectLst>
        </a:effectStyle>
        <a:effectStyle>
          <a:effectLst>
            <a:outerShdw blurRad="40000" dist="23000" dir="5400000" rotWithShape="0">
              <a:srgbClr xmlns:mc="http://schemas.openxmlformats.org/markup-compatibility/2006" xmlns:a14="http://schemas.microsoft.com/office/drawing/2010/main" val="000000" mc:Ignorable="">
                <a:alpha val="35000"/>
              </a:srgbClr>
            </a:outerShdw>
          </a:effectLst>
        </a:effectStyle>
        <a:effectStyle>
          <a:effectLst>
            <a:outerShdw blurRad="40000" dist="23000" dir="5400000" rotWithShape="0">
              <a:srgbClr xmlns:mc="http://schemas.openxmlformats.org/markup-compatibility/2006" xmlns:a14="http://schemas.microsoft.com/office/drawing/2010/main" val="000000" mc:Ignorable="">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xmlns:mc="http://schemas.openxmlformats.org/markup-compatibility/2006" xmlns:a14="http://schemas.microsoft.com/office/drawing/2010/main" val="1F497D" mc:Ignorable=""/>
      </a:dk2>
      <a:lt2>
        <a:srgbClr xmlns:mc="http://schemas.openxmlformats.org/markup-compatibility/2006" xmlns:a14="http://schemas.microsoft.com/office/drawing/2010/main" val="EEECE1" mc:Ignorable=""/>
      </a:lt2>
      <a:accent1>
        <a:srgbClr xmlns:mc="http://schemas.openxmlformats.org/markup-compatibility/2006" xmlns:a14="http://schemas.microsoft.com/office/drawing/2010/main" val="4F81BD" mc:Ignorable=""/>
      </a:accent1>
      <a:accent2>
        <a:srgbClr xmlns:mc="http://schemas.openxmlformats.org/markup-compatibility/2006" xmlns:a14="http://schemas.microsoft.com/office/drawing/2010/main" val="C0504D" mc:Ignorable=""/>
      </a:accent2>
      <a:accent3>
        <a:srgbClr xmlns:mc="http://schemas.openxmlformats.org/markup-compatibility/2006" xmlns:a14="http://schemas.microsoft.com/office/drawing/2010/main" val="9BBB59" mc:Ignorable=""/>
      </a:accent3>
      <a:accent4>
        <a:srgbClr xmlns:mc="http://schemas.openxmlformats.org/markup-compatibility/2006" xmlns:a14="http://schemas.microsoft.com/office/drawing/2010/main" val="8064A2" mc:Ignorable=""/>
      </a:accent4>
      <a:accent5>
        <a:srgbClr xmlns:mc="http://schemas.openxmlformats.org/markup-compatibility/2006" xmlns:a14="http://schemas.microsoft.com/office/drawing/2010/main" val="4BACC6" mc:Ignorable=""/>
      </a:accent5>
      <a:accent6>
        <a:srgbClr xmlns:mc="http://schemas.openxmlformats.org/markup-compatibility/2006" xmlns:a14="http://schemas.microsoft.com/office/drawing/2010/main" val="F79646" mc:Ignorable=""/>
      </a:accent6>
      <a:hlink>
        <a:srgbClr xmlns:mc="http://schemas.openxmlformats.org/markup-compatibility/2006" xmlns:a14="http://schemas.microsoft.com/office/drawing/2010/main" val="0000FF" mc:Ignorable=""/>
      </a:hlink>
      <a:folHlink>
        <a:srgbClr xmlns:mc="http://schemas.openxmlformats.org/markup-compatibility/2006" xmlns:a14="http://schemas.microsoft.com/office/drawing/2010/main" val="800080" mc:Ignorabl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xmlns:mc="http://schemas.openxmlformats.org/markup-compatibility/2006" xmlns:a14="http://schemas.microsoft.com/office/drawing/2010/main" val="000000" mc:Ignorable="">
                <a:alpha val="38000"/>
              </a:srgbClr>
            </a:outerShdw>
          </a:effectLst>
        </a:effectStyle>
        <a:effectStyle>
          <a:effectLst>
            <a:outerShdw blurRad="40000" dist="23000" dir="5400000" rotWithShape="0">
              <a:srgbClr xmlns:mc="http://schemas.openxmlformats.org/markup-compatibility/2006" xmlns:a14="http://schemas.microsoft.com/office/drawing/2010/main" val="000000" mc:Ignorable="">
                <a:alpha val="35000"/>
              </a:srgbClr>
            </a:outerShdw>
          </a:effectLst>
        </a:effectStyle>
        <a:effectStyle>
          <a:effectLst>
            <a:outerShdw blurRad="40000" dist="23000" dir="5400000" rotWithShape="0">
              <a:srgbClr xmlns:mc="http://schemas.openxmlformats.org/markup-compatibility/2006" xmlns:a14="http://schemas.microsoft.com/office/drawing/2010/main" val="000000" mc:Ignorable="">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65B8B36332C7547ADF3C11A5DD382AE" ma:contentTypeVersion="0" ma:contentTypeDescription="Create a new document." ma:contentTypeScope="" ma:versionID="9791f79ffd8947b6bc264e345200f6e9">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1AA228D3-161C-461F-AFBA-25C4764698C1}">
  <ds:schemaRefs>
    <ds:schemaRef ds:uri="http://purl.org/dc/dcmitype/"/>
    <ds:schemaRef ds:uri="http://schemas.microsoft.com/office/2006/documentManagement/types"/>
    <ds:schemaRef ds:uri="http://schemas.microsoft.com/office/2006/metadata/properties"/>
    <ds:schemaRef ds:uri="http://purl.org/dc/elements/1.1/"/>
    <ds:schemaRef ds:uri="http://www.w3.org/XML/1998/namespace"/>
    <ds:schemaRef ds:uri="http://schemas.openxmlformats.org/package/2006/metadata/core-properties"/>
    <ds:schemaRef ds:uri="http://purl.org/dc/terms/"/>
  </ds:schemaRefs>
</ds:datastoreItem>
</file>

<file path=customXml/itemProps2.xml><?xml version="1.0" encoding="utf-8"?>
<ds:datastoreItem xmlns:ds="http://schemas.openxmlformats.org/officeDocument/2006/customXml" ds:itemID="{F6416DAD-17B2-4C27-B16D-73F83CF3D459}">
  <ds:schemaRefs>
    <ds:schemaRef ds:uri="http://schemas.microsoft.com/sharepoint/v3/contenttype/forms"/>
  </ds:schemaRefs>
</ds:datastoreItem>
</file>

<file path=customXml/itemProps3.xml><?xml version="1.0" encoding="utf-8"?>
<ds:datastoreItem xmlns:ds="http://schemas.openxmlformats.org/officeDocument/2006/customXml" ds:itemID="{4D487EF1-F5CA-41A1-8A8C-A252D90EBA6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
  <TotalTime>496</TotalTime>
  <Words>1981</Words>
  <Application>Microsoft Office PowerPoint</Application>
  <PresentationFormat>On-screen Show (4:3)</PresentationFormat>
  <Paragraphs>298</Paragraphs>
  <Slides>28</Slides>
  <Notes>27</Notes>
  <HiddenSlides>4</HiddenSlides>
  <MMClips>0</MMClips>
  <ScaleCrop>false</ScaleCrop>
  <HeadingPairs>
    <vt:vector size="4" baseType="variant">
      <vt:variant>
        <vt:lpstr>Theme</vt:lpstr>
      </vt:variant>
      <vt:variant>
        <vt:i4>2</vt:i4>
      </vt:variant>
      <vt:variant>
        <vt:lpstr>Slide Titles</vt:lpstr>
      </vt:variant>
      <vt:variant>
        <vt:i4>28</vt:i4>
      </vt:variant>
    </vt:vector>
  </HeadingPairs>
  <TitlesOfParts>
    <vt:vector size="30" baseType="lpstr">
      <vt:lpstr>School SID</vt:lpstr>
      <vt:lpstr>School SID background</vt:lpstr>
      <vt:lpstr> Internet : Comment s’amuser en toute sécurité ?</vt:lpstr>
      <vt:lpstr>  Prénom - Nom</vt:lpstr>
      <vt:lpstr>Agenda</vt:lpstr>
      <vt:lpstr>PowerPoint Presentation</vt:lpstr>
      <vt:lpstr>         1. L’ email</vt:lpstr>
      <vt:lpstr>Mot de passe</vt:lpstr>
      <vt:lpstr>Exemples d’adresses et mots de passe</vt:lpstr>
      <vt:lpstr>Le courrier indésirable!</vt:lpstr>
      <vt:lpstr>Exemples récents de SPAM</vt:lpstr>
      <vt:lpstr>Hoax</vt:lpstr>
      <vt:lpstr>Comment bloquer un expéditeur ?</vt:lpstr>
      <vt:lpstr> 2. Surfer sur Internet</vt:lpstr>
      <vt:lpstr>3. Chatter</vt:lpstr>
      <vt:lpstr>Bloquer un contact</vt:lpstr>
      <vt:lpstr> Le vol d’identité</vt:lpstr>
      <vt:lpstr> </vt:lpstr>
      <vt:lpstr>    Exemple d’une bonne et mauvaise photo!     </vt:lpstr>
      <vt:lpstr>     Protéger ma vie privée     </vt:lpstr>
      <vt:lpstr>PowerPoint Presentation</vt:lpstr>
      <vt:lpstr>PowerPoint Presentation</vt:lpstr>
      <vt:lpstr>Les réseaux sociaux</vt:lpstr>
      <vt:lpstr>PowerPoint Presentation</vt:lpstr>
      <vt:lpstr>Cyber-harcèlement </vt:lpstr>
      <vt:lpstr>Cyber-harcèlement?</vt:lpstr>
      <vt:lpstr>JEU: Qu’est ce qui est privé ?</vt:lpstr>
      <vt:lpstr>PowerPoint Presentation</vt:lpstr>
      <vt:lpstr>Règles d’or </vt:lpstr>
      <vt:lpstr> Où trouver de l’aide? </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Internet fun &amp; safe!</dc:title>
  <dc:creator>Laurence Verriest (Intl Vendor)</dc:creator>
  <cp:lastModifiedBy>Kristien De Caluwe (Intl Agency)</cp:lastModifiedBy>
  <cp:revision>263</cp:revision>
  <dcterms:created xsi:type="dcterms:W3CDTF">2009-10-14T06:14:25Z</dcterms:created>
  <dcterms:modified xsi:type="dcterms:W3CDTF">2010-02-09T16:06:19Z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0x010100965B8B36332C7547ADF3C11A5DD382AE</vt:lpwstr>
  </property>
</Properties>
</file>