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Layouts/slideLayout39.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Override PartName="/ppt/slideLayouts/slideLayout44.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slideLayouts/slideLayout40.xml" ContentType="application/vnd.openxmlformats-officedocument.presentationml.slideLayout+xml"/>
  <Override PartName="/ppt/commentAuthors.xml" ContentType="application/vnd.openxmlformats-officedocument.presentationml.commentAuthors+xml"/>
  <Override PartName="/ppt/slideMasters/slideMaster6.xml" ContentType="application/vnd.openxmlformats-officedocument.presentationml.slideMaster+xml"/>
  <Override PartName="/ppt/theme/theme8.xml" ContentType="application/vnd.openxmlformats-officedocument.theme+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theme/theme4.xml" ContentType="application/vnd.openxmlformats-officedocument.theme+xml"/>
  <Override PartName="/ppt/slideLayouts/slideLayout38.xml" ContentType="application/vnd.openxmlformats-officedocument.presentationml.slideLayout+xml"/>
  <Override PartName="/ppt/slides/slide3.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Override PartName="/ppt/slideLayouts/slideLayout43.xml" ContentType="application/vnd.openxmlformats-officedocument.presentationml.slideLayout+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22" r:id="rId1"/>
    <p:sldMasterId id="2147483732" r:id="rId2"/>
    <p:sldMasterId id="2147483742" r:id="rId3"/>
    <p:sldMasterId id="2147483749" r:id="rId4"/>
    <p:sldMasterId id="2147483756" r:id="rId5"/>
    <p:sldMasterId id="2147483762" r:id="rId6"/>
  </p:sldMasterIdLst>
  <p:notesMasterIdLst>
    <p:notesMasterId r:id="rId22"/>
  </p:notesMasterIdLst>
  <p:handoutMasterIdLst>
    <p:handoutMasterId r:id="rId23"/>
  </p:handoutMasterIdLst>
  <p:sldIdLst>
    <p:sldId id="306" r:id="rId7"/>
    <p:sldId id="286" r:id="rId8"/>
    <p:sldId id="272" r:id="rId9"/>
    <p:sldId id="296" r:id="rId10"/>
    <p:sldId id="297" r:id="rId11"/>
    <p:sldId id="298" r:id="rId12"/>
    <p:sldId id="299" r:id="rId13"/>
    <p:sldId id="300" r:id="rId14"/>
    <p:sldId id="301" r:id="rId15"/>
    <p:sldId id="302" r:id="rId16"/>
    <p:sldId id="303" r:id="rId17"/>
    <p:sldId id="304" r:id="rId18"/>
    <p:sldId id="289" r:id="rId19"/>
    <p:sldId id="290" r:id="rId20"/>
    <p:sldId id="305" r:id="rId21"/>
  </p:sldIdLst>
  <p:sldSz cx="9144000" cy="6858000" type="screen4x3"/>
  <p:notesSz cx="6858000" cy="91440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presentation>
</file>

<file path=ppt/commentAuthors.xml><?xml version="1.0" encoding="utf-8"?>
<p:cmAuthorLst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clrMru>
    <a:srgbClr val="F6AE1E"/>
    <a:srgbClr val="FFFFFF"/>
    <a:srgbClr val="FF0066"/>
    <a:srgbClr val="000000"/>
    <a:srgbClr val="F3AF35"/>
    <a:srgbClr val="9C42E6"/>
    <a:srgbClr val="D1943B"/>
    <a:srgbClr val="F8F57B"/>
    <a:srgbClr val="D5B953"/>
    <a:srgbClr val="B87DF3"/>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snapVertSplitter="1" vertBarState="minimized" horzBarState="maximized">
    <p:restoredLeft sz="34555" autoAdjust="0"/>
    <p:restoredTop sz="86441" autoAdjust="0"/>
  </p:normalViewPr>
  <p:slideViewPr>
    <p:cSldViewPr>
      <p:cViewPr varScale="1">
        <p:scale>
          <a:sx n="106" d="100"/>
          <a:sy n="106" d="100"/>
        </p:scale>
        <p:origin x="-2538" y="-102"/>
      </p:cViewPr>
      <p:guideLst>
        <p:guide orient="horz" pos="144"/>
        <p:guide orient="horz" pos="895"/>
        <p:guide orient="horz" pos="1484"/>
        <p:guide orient="horz" pos="1200"/>
        <p:guide orient="horz" pos="2736"/>
        <p:guide orient="horz" pos="4319"/>
        <p:guide pos="2880"/>
        <p:guide pos="240"/>
        <p:guide pos="460"/>
        <p:guide pos="5520"/>
        <p:guide pos="863"/>
        <p:guide pos="5299"/>
      </p:guideLst>
    </p:cSldViewPr>
  </p:slideViewPr>
  <p:outlineViewPr>
    <p:cViewPr>
      <p:scale>
        <a:sx n="33" d="100"/>
        <a:sy n="33" d="100"/>
      </p:scale>
      <p:origin x="276" y="0"/>
    </p:cViewPr>
  </p:outlineViewPr>
  <p:notesTextViewPr>
    <p:cViewPr>
      <p:scale>
        <a:sx n="100" d="100"/>
        <a:sy n="100" d="100"/>
      </p:scale>
      <p:origin x="0" y="0"/>
    </p:cViewPr>
  </p:notesTextViewPr>
  <p:sorterViewPr>
    <p:cViewPr>
      <p:scale>
        <a:sx n="100" d="100"/>
        <a:sy n="100" d="100"/>
      </p:scale>
      <p:origin x="0" y="0"/>
    </p:cViewPr>
  </p:sorterViewPr>
  <p:notesViewPr>
    <p:cSldViewPr showGuides="1">
      <p:cViewPr varScale="1">
        <p:scale>
          <a:sx n="85" d="100"/>
          <a:sy n="85" d="100"/>
        </p:scale>
        <p:origin x="-3244" y="-103"/>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viewProps" Target="viewProps.xml"/><Relationship Id="rId3" Type="http://schemas.openxmlformats.org/officeDocument/2006/relationships/slideMaster" Target="slideMasters/slideMaster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commentAuthors" Target="commentAuthor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handoutMaster" Target="handoutMasters/handoutMaster1.xml"/><Relationship Id="rId28" Type="http://schemas.openxmlformats.org/officeDocument/2006/relationships/tableStyles" Target="tableStyle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8.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latin typeface="Trebuchet MS" pitchFamily="34" charset="0"/>
            </a:endParaRPr>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1C3F5198-D814-4F07-A84F-942E63C84983}" type="datetimeFigureOut">
              <a:rPr lang="en-US" smtClean="0">
                <a:latin typeface="Trebuchet MS" pitchFamily="34" charset="0"/>
              </a:rPr>
              <a:pPr/>
              <a:t>8/5/2009</a:t>
            </a:fld>
            <a:endParaRPr lang="en-US" dirty="0">
              <a:latin typeface="Trebuchet MS" pitchFamily="34" charset="0"/>
            </a:endParaRPr>
          </a:p>
        </p:txBody>
      </p:sp>
      <p:sp>
        <p:nvSpPr>
          <p:cNvPr id="4" name="Footer Placeholder 3"/>
          <p:cNvSpPr>
            <a:spLocks noGrp="1"/>
          </p:cNvSpPr>
          <p:nvPr>
            <p:ph type="ftr" sz="quarter" idx="2"/>
          </p:nvPr>
        </p:nvSpPr>
        <p:spPr>
          <a:xfrm>
            <a:off x="0" y="8685213"/>
            <a:ext cx="6248400" cy="457200"/>
          </a:xfrm>
          <a:prstGeom prst="rect">
            <a:avLst/>
          </a:prstGeom>
        </p:spPr>
        <p:txBody>
          <a:bodyPr vert="horz" lIns="91440" tIns="45720" rIns="91440" bIns="45720" rtlCol="0" anchor="b"/>
          <a:lstStyle>
            <a:lvl1pPr algn="l">
              <a:defRPr sz="1200"/>
            </a:lvl1pPr>
          </a:lstStyle>
          <a:p>
            <a:r>
              <a:rPr lang="en-US" sz="500"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sz="500"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Trebuchet MS" pitchFamily="34" charset="0"/>
              </a:rPr>
            </a:br>
            <a:r>
              <a:rPr lang="en-US" sz="500" dirty="0" smtClean="0">
                <a:solidFill>
                  <a:srgbClr val="000000"/>
                </a:solidFill>
                <a:latin typeface="Trebuchet MS"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248399" y="8685213"/>
            <a:ext cx="608013" cy="457200"/>
          </a:xfrm>
          <a:prstGeom prst="rect">
            <a:avLst/>
          </a:prstGeom>
        </p:spPr>
        <p:txBody>
          <a:bodyPr vert="horz" lIns="91440" tIns="45720" rIns="91440" bIns="45720" rtlCol="0" anchor="b"/>
          <a:lstStyle>
            <a:lvl1pPr algn="r">
              <a:defRPr sz="1200"/>
            </a:lvl1pPr>
          </a:lstStyle>
          <a:p>
            <a:fld id="{8980CB99-47E3-46F4-AAEB-3919FBEFC014}" type="slidenum">
              <a:rPr lang="en-US" smtClean="0">
                <a:latin typeface="Trebuchet MS" pitchFamily="34" charset="0"/>
              </a:rPr>
              <a:pPr/>
              <a:t>‹#›</a:t>
            </a:fld>
            <a:endParaRPr lang="en-US" dirty="0">
              <a:latin typeface="Trebuchet MS"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Trebuchet MS"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Trebuchet MS" pitchFamily="34" charset="0"/>
              </a:defRPr>
            </a:lvl1pPr>
          </a:lstStyle>
          <a:p>
            <a:fld id="{7C3FBCD4-166E-446F-AF18-7D4A0CF9AEF6}" type="datetimeFigureOut">
              <a:rPr lang="en-US" smtClean="0"/>
              <a:pPr/>
              <a:t>8/5/2009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685213"/>
            <a:ext cx="6172200" cy="457200"/>
          </a:xfrm>
          <a:prstGeom prst="rect">
            <a:avLst/>
          </a:prstGeom>
        </p:spPr>
        <p:txBody>
          <a:bodyPr vert="horz" lIns="91440" tIns="45720" rIns="91440" bIns="45720" rtlCol="0" anchor="b"/>
          <a:lstStyle>
            <a:lvl1pPr algn="l">
              <a:defRPr sz="500">
                <a:latin typeface="Segoe" pitchFamily="34" charset="0"/>
              </a:defRPr>
            </a:lvl1pPr>
          </a:lstStyle>
          <a:p>
            <a:r>
              <a:rPr lang="en-US" dirty="0" smtClean="0">
                <a:solidFill>
                  <a:srgbClr val="000000"/>
                </a:solidFill>
                <a:latin typeface="Trebuchet MS" pitchFamily="34" charset="0"/>
              </a:rPr>
              <a:t>© 2007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Trebuchet MS"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Trebuchet MS" pitchFamily="34" charset="0"/>
              </a:rPr>
            </a:br>
            <a:r>
              <a:rPr lang="en-US" dirty="0" smtClean="0">
                <a:solidFill>
                  <a:srgbClr val="000000"/>
                </a:solidFill>
                <a:latin typeface="Trebuchet MS"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172199" y="8685213"/>
            <a:ext cx="684213" cy="457200"/>
          </a:xfrm>
          <a:prstGeom prst="rect">
            <a:avLst/>
          </a:prstGeom>
        </p:spPr>
        <p:txBody>
          <a:bodyPr vert="horz" lIns="91440" tIns="45720" rIns="91440" bIns="45720" rtlCol="0" anchor="b"/>
          <a:lstStyle>
            <a:lvl1pPr algn="r">
              <a:defRPr sz="1200">
                <a:latin typeface="Trebuchet MS" pitchFamily="34" charset="0"/>
              </a:defRPr>
            </a:lvl1pPr>
          </a:lstStyle>
          <a:p>
            <a:fld id="{8B263312-38AA-4E1E-B2B5-0F8F122B24FE}" type="slidenum">
              <a:rPr lang="en-US" smtClean="0"/>
              <a:pPr/>
              <a:t>‹#›</a:t>
            </a:fld>
            <a:endParaRPr lang="en-US" dirty="0"/>
          </a:p>
        </p:txBody>
      </p:sp>
    </p:spTree>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Trebuchet MS"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Trebuchet MS"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5.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6.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hf hdr="0" dt="0"/>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3" name="Picture 2"/>
          <p:cNvPicPr>
            <a:picLocks noChangeAspect="1" noChangeArrowheads="1"/>
          </p:cNvPicPr>
          <p:nvPr userDrawn="1"/>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390890"/>
            <a:ext cx="5562600" cy="1323439"/>
          </a:xfrm>
        </p:spPr>
        <p:txBody>
          <a:bodyPr anchor="b"/>
          <a:lstStyle>
            <a:lvl1pPr>
              <a:defRPr>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gradFill>
                  <a:gsLst>
                    <a:gs pos="0">
                      <a:schemeClr val="bg1"/>
                    </a:gs>
                    <a:gs pos="50000">
                      <a:schemeClr val="bg1"/>
                    </a:gs>
                  </a:gsLst>
                  <a:lin ang="5400000" scaled="0"/>
                </a:gra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3">
                    <a:lumMod val="60000"/>
                    <a:lumOff val="40000"/>
                  </a:schemeClr>
                </a:solidFill>
              </a:defRPr>
            </a:lvl1pPr>
          </a:lstStyle>
          <a:p>
            <a:r>
              <a:rPr lang="en-US" smtClean="0"/>
              <a:t>Microsoft Confidential</a:t>
            </a:r>
            <a:endParaRPr lang="en-US" dirty="0"/>
          </a:p>
        </p:txBody>
      </p:sp>
      <p:sp>
        <p:nvSpPr>
          <p:cNvPr id="14" name="Title 1"/>
          <p:cNvSpPr>
            <a:spLocks noGrp="1"/>
          </p:cNvSpPr>
          <p:nvPr>
            <p:ph type="ctrTitle" hasCustomPrompt="1"/>
          </p:nvPr>
        </p:nvSpPr>
        <p:spPr>
          <a:xfrm>
            <a:off x="5325208" y="2667000"/>
            <a:ext cx="3361592" cy="1200329"/>
          </a:xfrm>
        </p:spPr>
        <p:txBody>
          <a:bodyPr wrap="square">
            <a:spAutoFit/>
          </a:bodyPr>
          <a:lstStyle>
            <a:lvl1pPr>
              <a:defRPr sz="3600">
                <a:gradFill>
                  <a:gsLst>
                    <a:gs pos="0">
                      <a:schemeClr val="bg1"/>
                    </a:gs>
                    <a:gs pos="100000">
                      <a:schemeClr val="bg1"/>
                    </a:gs>
                  </a:gsLst>
                  <a:lin ang="5400000" scaled="1"/>
                </a:gradFill>
              </a:defRPr>
            </a:lvl1pPr>
          </a:lstStyle>
          <a:p>
            <a:r>
              <a:rPr lang="en-US" dirty="0" smtClean="0"/>
              <a:t>Click to edit master</a:t>
            </a:r>
            <a:endParaRPr lang="en-US" dirty="0"/>
          </a:p>
        </p:txBody>
      </p:sp>
      <p:sp>
        <p:nvSpPr>
          <p:cNvPr id="16" name="Text Placeholder 2"/>
          <p:cNvSpPr>
            <a:spLocks noGrp="1"/>
          </p:cNvSpPr>
          <p:nvPr>
            <p:ph type="body" idx="1"/>
          </p:nvPr>
        </p:nvSpPr>
        <p:spPr>
          <a:xfrm>
            <a:off x="5333999" y="39624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026"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dirty="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45720" rIns="0" bIns="45720" rtlCol="0" anchor="t" anchorCtr="0">
            <a:spAutoFit/>
          </a:bodyPr>
          <a:lstStyle>
            <a:lvl1pPr algn="l" defTabSz="914400" rtl="0" eaLnBrk="1" latinLnBrk="0" hangingPunct="1">
              <a:spcBef>
                <a:spcPct val="0"/>
              </a:spcBef>
              <a:buNone/>
              <a:defRPr lang="en-US" sz="4400" kern="1200">
                <a:gradFill>
                  <a:gsLst>
                    <a:gs pos="0">
                      <a:schemeClr val="bg1"/>
                    </a:gs>
                    <a:gs pos="50000">
                      <a:schemeClr val="bg1"/>
                    </a:gs>
                  </a:gsLst>
                  <a:lin ang="5400000" scaled="0"/>
                </a:gradFill>
                <a:latin typeface="Segoe UI" pitchFamily="34" charset="0"/>
                <a:ea typeface="+mj-ea"/>
                <a:cs typeface="+mj-cs"/>
              </a:defRPr>
            </a:lvl1pPr>
          </a:lstStyle>
          <a:p>
            <a:r>
              <a:rPr lang="en-US" smtClean="0"/>
              <a:t>Click to edit Master title style</a:t>
            </a:r>
            <a:endParaRPr lang="en-US"/>
          </a:p>
        </p:txBody>
      </p:sp>
      <p:sp>
        <p:nvSpPr>
          <p:cNvPr id="12" name="Footer Placeholder 11"/>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5400000" scaled="0"/>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1027" name="Picture 3"/>
          <p:cNvPicPr>
            <a:picLocks noChangeAspect="1" noChangeArrowheads="1"/>
          </p:cNvPicPr>
          <p:nvPr userDrawn="1"/>
        </p:nvPicPr>
        <p:blipFill>
          <a:blip r:embed="rId2" cstate="print"/>
          <a:srcRect l="27778" t="18651" r="8730" b="9921"/>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t>Microsoft Confidential</a:t>
            </a:r>
            <a:endParaRPr lang="en-US" dirty="0"/>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8" name="Footer Placeholder 17"/>
          <p:cNvSpPr>
            <a:spLocks noGrp="1"/>
          </p:cNvSpPr>
          <p:nvPr>
            <p:ph type="ftr" sz="quarter" idx="12"/>
          </p:nvPr>
        </p:nvSpPr>
        <p:spPr/>
        <p:txBody>
          <a:bodyPr/>
          <a:lstStyle/>
          <a:p>
            <a:r>
              <a:rPr lang="en-US" smtClean="0"/>
              <a:t>Microsoft Confidential</a:t>
            </a:r>
            <a:endParaRPr lang="en-US" dirty="0"/>
          </a:p>
        </p:txBody>
      </p:sp>
      <p:sp>
        <p:nvSpPr>
          <p:cNvPr id="9" name="Title 1"/>
          <p:cNvSpPr>
            <a:spLocks noGrp="1"/>
          </p:cNvSpPr>
          <p:nvPr>
            <p:ph type="ctrTitle"/>
          </p:nvPr>
        </p:nvSpPr>
        <p:spPr>
          <a:xfrm>
            <a:off x="5325208" y="2667000"/>
            <a:ext cx="3361592" cy="838200"/>
          </a:xfrm>
        </p:spPr>
        <p:txBody>
          <a:bodyPr wrap="square">
            <a:normAutofit/>
          </a:bodyPr>
          <a:lstStyle>
            <a:lvl1pPr>
              <a:defRPr sz="3600">
                <a:solidFill>
                  <a:schemeClr val="bg1"/>
                </a:solidFill>
              </a:defRPr>
            </a:lvl1pPr>
          </a:lstStyle>
          <a:p>
            <a:r>
              <a:rPr lang="en-US" smtClean="0"/>
              <a:t>Click to edit Master title style</a:t>
            </a:r>
            <a:endParaRPr lang="en-US" dirty="0"/>
          </a:p>
        </p:txBody>
      </p:sp>
      <p:sp>
        <p:nvSpPr>
          <p:cNvPr id="10"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1" name="Straight Connector 10"/>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4" name="Footer Placeholder 13"/>
          <p:cNvSpPr>
            <a:spLocks noGrp="1"/>
          </p:cNvSpPr>
          <p:nvPr>
            <p:ph type="ftr" sz="quarter" idx="16"/>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cstate="print"/>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11" name="Footer Placeholder 10"/>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 name="Footer Placeholder 9"/>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gradFill>
                  <a:gsLst>
                    <a:gs pos="0">
                      <a:schemeClr val="bg1"/>
                    </a:gs>
                    <a:gs pos="50000">
                      <a:schemeClr val="bg1"/>
                    </a:gs>
                  </a:gsLst>
                  <a:lin ang="16200000" scaled="1"/>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Presentation Title">
    <p:spTree>
      <p:nvGrpSpPr>
        <p:cNvPr id="1" name=""/>
        <p:cNvGrpSpPr/>
        <p:nvPr/>
      </p:nvGrpSpPr>
      <p:grpSpPr>
        <a:xfrm>
          <a:off x="0" y="0"/>
          <a:ext cx="0" cy="0"/>
          <a:chOff x="0" y="0"/>
          <a:chExt cx="0" cy="0"/>
        </a:xfrm>
      </p:grpSpPr>
      <p:pic>
        <p:nvPicPr>
          <p:cNvPr id="8" name="Picture 7"/>
          <p:cNvPicPr>
            <a:picLocks noChangeAspect="1" noChangeArrowheads="1"/>
          </p:cNvPicPr>
          <p:nvPr userDrawn="1"/>
        </p:nvPicPr>
        <p:blipFill>
          <a:blip r:embed="rId2" cstate="print"/>
          <a:srcRect l="27778" t="18254" r="8730" b="10317"/>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1000" y="2244304"/>
            <a:ext cx="5562600"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1" y="3729335"/>
            <a:ext cx="5562600"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5" name="Footer Placeholder 14"/>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lvl1pPr>
              <a:defRPr>
                <a:solidFill>
                  <a:schemeClr val="accent2">
                    <a:lumMod val="60000"/>
                    <a:lumOff val="40000"/>
                  </a:schemeClr>
                </a:solidFill>
              </a:defRPr>
            </a:lvl1p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5052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ection Divider">
    <p:spTree>
      <p:nvGrpSpPr>
        <p:cNvPr id="1" name=""/>
        <p:cNvGrpSpPr/>
        <p:nvPr/>
      </p:nvGrpSpPr>
      <p:grpSpPr>
        <a:xfrm>
          <a:off x="0" y="0"/>
          <a:ext cx="0" cy="0"/>
          <a:chOff x="0" y="0"/>
          <a:chExt cx="0" cy="0"/>
        </a:xfrm>
      </p:grpSpPr>
      <p:sp>
        <p:nvSpPr>
          <p:cNvPr id="11" name="Footer Placeholder 10"/>
          <p:cNvSpPr>
            <a:spLocks noGrp="1"/>
          </p:cNvSpPr>
          <p:nvPr>
            <p:ph type="ftr" sz="quarter" idx="12"/>
          </p:nvPr>
        </p:nvSpPr>
        <p:spPr/>
        <p:txBody>
          <a:bodyPr/>
          <a:lstStyle/>
          <a:p>
            <a:r>
              <a:rPr lang="en-US" smtClean="0"/>
              <a:t>Microsoft Confidential</a:t>
            </a:r>
            <a:endParaRPr lang="en-US" dirty="0"/>
          </a:p>
        </p:txBody>
      </p:sp>
      <p:sp>
        <p:nvSpPr>
          <p:cNvPr id="1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6" name="Text Placeholder 2"/>
          <p:cNvSpPr>
            <a:spLocks noGrp="1"/>
          </p:cNvSpPr>
          <p:nvPr>
            <p:ph type="body" idx="1"/>
          </p:nvPr>
        </p:nvSpPr>
        <p:spPr>
          <a:xfrm>
            <a:off x="5333999" y="3365500"/>
            <a:ext cx="3352801" cy="757130"/>
          </a:xfrm>
        </p:spPr>
        <p:txBody>
          <a:bodyPr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7" name="Straight Connector 16"/>
          <p:cNvCxnSpPr/>
          <p:nvPr userDrawn="1"/>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3" name="Picture 2" descr="\\Files01\clientfiles\Microsoft\Master Assets\Win7\Logos\Win7_HB_N\Window7-HomeBasicN_h_rgb_r.png"/>
          <p:cNvPicPr>
            <a:picLocks noChangeAspect="1" noChangeArrowheads="1"/>
          </p:cNvPicPr>
          <p:nvPr userDrawn="1"/>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up)">
                                      <p:cBhvr>
                                        <p:cTn id="7" dur="1000"/>
                                        <p:tgtEl>
                                          <p:spTgt spid="1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1000"/>
                                        <p:tgtEl>
                                          <p:spTgt spid="12"/>
                                        </p:tgtEl>
                                      </p:cBhvr>
                                    </p:animEffect>
                                  </p:childTnLst>
                                </p:cTn>
                              </p:par>
                            </p:childTnLst>
                          </p:cTn>
                        </p:par>
                        <p:par>
                          <p:cTn id="11" fill="hold">
                            <p:stCondLst>
                              <p:cond delay="1000"/>
                            </p:stCondLst>
                            <p:childTnLst>
                              <p:par>
                                <p:cTn id="12" presetID="10" presetClass="entr" presetSubtype="0" fill="hold" grpId="0" nodeType="afterEffect">
                                  <p:stCondLst>
                                    <p:cond delay="0"/>
                                  </p:stCondLst>
                                  <p:childTnLst>
                                    <p:set>
                                      <p:cBhvr>
                                        <p:cTn id="13" dur="1" fill="hold">
                                          <p:stCondLst>
                                            <p:cond delay="0"/>
                                          </p:stCondLst>
                                        </p:cTn>
                                        <p:tgtEl>
                                          <p:spTgt spid="16">
                                            <p:txEl>
                                              <p:pRg st="0" end="0"/>
                                            </p:txEl>
                                          </p:spTgt>
                                        </p:tgtEl>
                                        <p:attrNameLst>
                                          <p:attrName>style.visibility</p:attrName>
                                        </p:attrNameLst>
                                      </p:cBhvr>
                                      <p:to>
                                        <p:strVal val="visible"/>
                                      </p:to>
                                    </p:set>
                                    <p:animEffect transition="in" filter="fade">
                                      <p:cBhvr>
                                        <p:cTn id="14" dur="1000"/>
                                        <p:tgtEl>
                                          <p:spTgt spid="1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6" grpId="0" build="p">
        <p:tmplLst>
          <p:tmpl lvl="1">
            <p:tnLst>
              <p:par>
                <p:cTn presetID="10" presetClass="entr" presetSubtype="0" fill="hold" nodeType="afterEffect">
                  <p:stCondLst>
                    <p:cond delay="0"/>
                  </p:stCondLst>
                  <p:childTnLst>
                    <p:set>
                      <p:cBhvr>
                        <p:cTn dur="1" fill="hold">
                          <p:stCondLst>
                            <p:cond delay="0"/>
                          </p:stCondLst>
                        </p:cTn>
                        <p:tgtEl>
                          <p:spTgt spid="16"/>
                        </p:tgtEl>
                        <p:attrNameLst>
                          <p:attrName>style.visibility</p:attrName>
                        </p:attrNameLst>
                      </p:cBhvr>
                      <p:to>
                        <p:strVal val="visible"/>
                      </p:to>
                    </p:set>
                    <p:animEffect transition="in" filter="fade">
                      <p:cBhvr>
                        <p:cTn dur="1000"/>
                        <p:tgtEl>
                          <p:spTgt spid="16"/>
                        </p:tgtEl>
                      </p:cBhvr>
                    </p:animEffect>
                  </p:childTnLst>
                </p:cTn>
              </p:par>
            </p:tnLst>
          </p:tmpl>
        </p:tmplLst>
      </p:bldP>
    </p:bld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bg1"/>
                </a:solidFill>
              </a:defRPr>
            </a:lvl1pPr>
          </a:lstStyle>
          <a:p>
            <a:r>
              <a:rPr lang="en-US" smtClean="0"/>
              <a:t>Click to edit Master title style</a:t>
            </a:r>
            <a:endParaRPr lang="en-US"/>
          </a:p>
        </p:txBody>
      </p:sp>
      <p:sp>
        <p:nvSpPr>
          <p:cNvPr id="9" name="Footer Placeholder 8"/>
          <p:cNvSpPr>
            <a:spLocks noGrp="1"/>
          </p:cNvSpPr>
          <p:nvPr>
            <p:ph type="ftr" sz="quarter" idx="12"/>
          </p:nvPr>
        </p:nvSpPr>
        <p:spPr/>
        <p:txBody>
          <a:bodyPr/>
          <a:lstStyle/>
          <a:p>
            <a:r>
              <a:rPr lang="en-US" smtClean="0"/>
              <a:t>Microsoft Confidential</a:t>
            </a:r>
            <a:endParaRPr lang="en-US" dirty="0"/>
          </a:p>
        </p:txBody>
      </p:sp>
      <p:sp>
        <p:nvSpPr>
          <p:cNvPr id="12" name="Content Placeholder 11"/>
          <p:cNvSpPr>
            <a:spLocks noGrp="1"/>
          </p:cNvSpPr>
          <p:nvPr>
            <p:ph sz="quarter" idx="13"/>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animEffect transition="in" filter="fade">
                                      <p:cBhvr>
                                        <p:cTn id="7" dur="500"/>
                                        <p:tgtEl>
                                          <p:spTgt spid="12">
                                            <p:txEl>
                                              <p:pRg st="0" end="0"/>
                                            </p:txEl>
                                          </p:spTgt>
                                        </p:tgtEl>
                                      </p:cBhvr>
                                    </p:animEffect>
                                  </p:childTnLst>
                                  <p:subTnLst>
                                    <p:animClr>
                                      <p:cBhvr override="childStyle">
                                        <p:cTn dur="1" fill="hold" display="0" masterRel="nextClick" afterEffect="1"/>
                                        <p:tgtEl>
                                          <p:spTgt spid="12">
                                            <p:txEl>
                                              <p:pRg st="0" end="0"/>
                                            </p:txEl>
                                          </p:spTgt>
                                        </p:tgtEl>
                                        <p:attrNameLst>
                                          <p:attrName>ppt_c</p:attrName>
                                        </p:attrNameLst>
                                      </p:cBhvr>
                                      <p:to>
                                        <a:srgbClr val="B8B8B8"/>
                                      </p:to>
                                    </p:animClr>
                                  </p:subTnLst>
                                </p:cTn>
                              </p:par>
                              <p:par>
                                <p:cTn id="8" presetID="10" presetClass="entr" presetSubtype="0" fill="hold" grpId="0" nodeType="withEffect">
                                  <p:stCondLst>
                                    <p:cond delay="0"/>
                                  </p:stCondLst>
                                  <p:childTnLst>
                                    <p:set>
                                      <p:cBhvr>
                                        <p:cTn id="9" dur="1" fill="hold">
                                          <p:stCondLst>
                                            <p:cond delay="0"/>
                                          </p:stCondLst>
                                        </p:cTn>
                                        <p:tgtEl>
                                          <p:spTgt spid="12">
                                            <p:txEl>
                                              <p:pRg st="1" end="1"/>
                                            </p:txEl>
                                          </p:spTgt>
                                        </p:tgtEl>
                                        <p:attrNameLst>
                                          <p:attrName>style.visibility</p:attrName>
                                        </p:attrNameLst>
                                      </p:cBhvr>
                                      <p:to>
                                        <p:strVal val="visible"/>
                                      </p:to>
                                    </p:set>
                                    <p:animEffect transition="in" filter="fade">
                                      <p:cBhvr>
                                        <p:cTn id="10" dur="500"/>
                                        <p:tgtEl>
                                          <p:spTgt spid="12">
                                            <p:txEl>
                                              <p:pRg st="1" end="1"/>
                                            </p:txEl>
                                          </p:spTgt>
                                        </p:tgtEl>
                                      </p:cBhvr>
                                    </p:animEffect>
                                  </p:childTnLst>
                                  <p:subTnLst>
                                    <p:animClr>
                                      <p:cBhvr override="childStyle">
                                        <p:cTn dur="1" fill="hold" display="0" masterRel="nextClick" afterEffect="1"/>
                                        <p:tgtEl>
                                          <p:spTgt spid="12">
                                            <p:txEl>
                                              <p:pRg st="1" end="1"/>
                                            </p:txEl>
                                          </p:spTgt>
                                        </p:tgtEl>
                                        <p:attrNameLst>
                                          <p:attrName>ppt_c</p:attrName>
                                        </p:attrNameLst>
                                      </p:cBhvr>
                                      <p:to>
                                        <a:srgbClr val="B8B8B8"/>
                                      </p:to>
                                    </p:animClr>
                                  </p:subTnLst>
                                </p:cTn>
                              </p:par>
                              <p:par>
                                <p:cTn id="11" presetID="10" presetClass="entr" presetSubtype="0" fill="hold" grpId="0" nodeType="withEffect">
                                  <p:stCondLst>
                                    <p:cond delay="0"/>
                                  </p:stCondLst>
                                  <p:childTnLst>
                                    <p:set>
                                      <p:cBhvr>
                                        <p:cTn id="12" dur="1" fill="hold">
                                          <p:stCondLst>
                                            <p:cond delay="0"/>
                                          </p:stCondLst>
                                        </p:cTn>
                                        <p:tgtEl>
                                          <p:spTgt spid="12">
                                            <p:txEl>
                                              <p:pRg st="2" end="2"/>
                                            </p:txEl>
                                          </p:spTgt>
                                        </p:tgtEl>
                                        <p:attrNameLst>
                                          <p:attrName>style.visibility</p:attrName>
                                        </p:attrNameLst>
                                      </p:cBhvr>
                                      <p:to>
                                        <p:strVal val="visible"/>
                                      </p:to>
                                    </p:set>
                                    <p:animEffect transition="in" filter="fade">
                                      <p:cBhvr>
                                        <p:cTn id="13" dur="500"/>
                                        <p:tgtEl>
                                          <p:spTgt spid="12">
                                            <p:txEl>
                                              <p:pRg st="2" end="2"/>
                                            </p:txEl>
                                          </p:spTgt>
                                        </p:tgtEl>
                                      </p:cBhvr>
                                    </p:animEffect>
                                  </p:childTnLst>
                                  <p:subTnLst>
                                    <p:animClr>
                                      <p:cBhvr override="childStyle">
                                        <p:cTn dur="1" fill="hold" display="0" masterRel="nextClick" afterEffect="1"/>
                                        <p:tgtEl>
                                          <p:spTgt spid="12">
                                            <p:txEl>
                                              <p:pRg st="2" end="2"/>
                                            </p:txEl>
                                          </p:spTgt>
                                        </p:tgtEl>
                                        <p:attrNameLst>
                                          <p:attrName>ppt_c</p:attrName>
                                        </p:attrNameLst>
                                      </p:cBhvr>
                                      <p:to>
                                        <a:srgbClr val="B8B8B8"/>
                                      </p:to>
                                    </p:animClr>
                                  </p:subTnLst>
                                </p:cTn>
                              </p:par>
                              <p:par>
                                <p:cTn id="14" presetID="10" presetClass="entr" presetSubtype="0" fill="hold" grpId="0" nodeType="withEffect">
                                  <p:stCondLst>
                                    <p:cond delay="0"/>
                                  </p:stCondLst>
                                  <p:childTnLst>
                                    <p:set>
                                      <p:cBhvr>
                                        <p:cTn id="15" dur="1" fill="hold">
                                          <p:stCondLst>
                                            <p:cond delay="0"/>
                                          </p:stCondLst>
                                        </p:cTn>
                                        <p:tgtEl>
                                          <p:spTgt spid="12">
                                            <p:txEl>
                                              <p:pRg st="3" end="3"/>
                                            </p:txEl>
                                          </p:spTgt>
                                        </p:tgtEl>
                                        <p:attrNameLst>
                                          <p:attrName>style.visibility</p:attrName>
                                        </p:attrNameLst>
                                      </p:cBhvr>
                                      <p:to>
                                        <p:strVal val="visible"/>
                                      </p:to>
                                    </p:set>
                                    <p:animEffect transition="in" filter="fade">
                                      <p:cBhvr>
                                        <p:cTn id="16" dur="500"/>
                                        <p:tgtEl>
                                          <p:spTgt spid="12">
                                            <p:txEl>
                                              <p:pRg st="3" end="3"/>
                                            </p:txEl>
                                          </p:spTgt>
                                        </p:tgtEl>
                                      </p:cBhvr>
                                    </p:animEffect>
                                  </p:childTnLst>
                                  <p:subTnLst>
                                    <p:animClr>
                                      <p:cBhvr override="childStyle">
                                        <p:cTn dur="1" fill="hold" display="0" masterRel="nextClick" afterEffect="1"/>
                                        <p:tgtEl>
                                          <p:spTgt spid="12">
                                            <p:txEl>
                                              <p:pRg st="3" end="3"/>
                                            </p:txEl>
                                          </p:spTgt>
                                        </p:tgtEl>
                                        <p:attrNameLst>
                                          <p:attrName>ppt_c</p:attrName>
                                        </p:attrNameLst>
                                      </p:cBhvr>
                                      <p:to>
                                        <a:srgbClr val="B8B8B8"/>
                                      </p:to>
                                    </p:animClr>
                                  </p:subTnLst>
                                </p:cTn>
                              </p:par>
                              <p:par>
                                <p:cTn id="17" presetID="10" presetClass="entr" presetSubtype="0" fill="hold" grpId="0" nodeType="withEffect">
                                  <p:stCondLst>
                                    <p:cond delay="0"/>
                                  </p:stCondLst>
                                  <p:childTnLst>
                                    <p:set>
                                      <p:cBhvr>
                                        <p:cTn id="18" dur="1" fill="hold">
                                          <p:stCondLst>
                                            <p:cond delay="0"/>
                                          </p:stCondLst>
                                        </p:cTn>
                                        <p:tgtEl>
                                          <p:spTgt spid="12">
                                            <p:txEl>
                                              <p:pRg st="4" end="4"/>
                                            </p:txEl>
                                          </p:spTgt>
                                        </p:tgtEl>
                                        <p:attrNameLst>
                                          <p:attrName>style.visibility</p:attrName>
                                        </p:attrNameLst>
                                      </p:cBhvr>
                                      <p:to>
                                        <p:strVal val="visible"/>
                                      </p:to>
                                    </p:set>
                                    <p:animEffect transition="in" filter="fade">
                                      <p:cBhvr>
                                        <p:cTn id="19" dur="500"/>
                                        <p:tgtEl>
                                          <p:spTgt spid="12">
                                            <p:txEl>
                                              <p:pRg st="4" end="4"/>
                                            </p:txEl>
                                          </p:spTgt>
                                        </p:tgtEl>
                                      </p:cBhvr>
                                    </p:animEffect>
                                  </p:childTnLst>
                                  <p:subTnLst>
                                    <p:animClr>
                                      <p:cBhvr override="childStyle">
                                        <p:cTn dur="1" fill="hold" display="0" masterRel="nextClick" afterEffect="1"/>
                                        <p:tgtEl>
                                          <p:spTgt spid="12">
                                            <p:txEl>
                                              <p:pRg st="4" end="4"/>
                                            </p:txEl>
                                          </p:spTgt>
                                        </p:tgtEl>
                                        <p:attrNameLst>
                                          <p:attrName>ppt_c</p:attrName>
                                        </p:attrNameLst>
                                      </p:cBhvr>
                                      <p:to>
                                        <a:srgbClr val="B8B8B8"/>
                                      </p:to>
                                    </p:animClr>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tmplLst>
          <p:tmpl lvl="1">
            <p:tnLst>
              <p:par>
                <p:cTn presetID="10" presetClass="entr" presetSubtype="0" fill="hold" nodeType="click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2">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3">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4">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 lvl="5">
            <p:tnLst>
              <p:par>
                <p:cTn presetID="10" presetClass="entr" presetSubtype="0" fill="hold" nodeType="withEffect">
                  <p:stCondLst>
                    <p:cond delay="0"/>
                  </p:stCondLst>
                  <p:childTnLst>
                    <p:set>
                      <p:cBhvr>
                        <p:cTn dur="1" fill="hold">
                          <p:stCondLst>
                            <p:cond delay="0"/>
                          </p:stCondLst>
                        </p:cTn>
                        <p:tgtEl>
                          <p:spTgt spid="12"/>
                        </p:tgtEl>
                        <p:attrNameLst>
                          <p:attrName>style.visibility</p:attrName>
                        </p:attrNameLst>
                      </p:cBhvr>
                      <p:to>
                        <p:strVal val="visible"/>
                      </p:to>
                    </p:set>
                    <p:animEffect transition="in" filter="fade">
                      <p:cBhvr>
                        <p:cTn dur="500"/>
                        <p:tgtEl>
                          <p:spTgt spid="12"/>
                        </p:tgtEl>
                      </p:cBhvr>
                    </p:animEffect>
                  </p:childTnLst>
                  <p:subTnLst>
                    <p:animClr>
                      <p:cBhvr override="childStyle">
                        <p:cTn dur="1" fill="hold" display="0" masterRel="nextClick" afterEffect="1"/>
                        <p:tgtEl>
                          <p:spTgt spid="12"/>
                        </p:tgtEl>
                        <p:attrNameLst>
                          <p:attrName>ppt_c</p:attrName>
                        </p:attrNameLst>
                      </p:cBhvr>
                      <p:to>
                        <a:srgbClr val="B8B8B8"/>
                      </p:to>
                    </p:animClr>
                  </p:subTnLst>
                </p:cTn>
              </p:par>
            </p:tnLst>
          </p:tmpl>
        </p:tmplLst>
      </p:bldP>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3" name="Footer Placeholder 12"/>
          <p:cNvSpPr>
            <a:spLocks noGrp="1"/>
          </p:cNvSpPr>
          <p:nvPr>
            <p:ph type="ftr" sz="quarter" idx="12"/>
          </p:nvPr>
        </p:nvSpPr>
        <p:spPr/>
        <p:txBody>
          <a:bodyPr/>
          <a:lstStyle/>
          <a:p>
            <a:r>
              <a:rPr lang="en-US" smtClean="0"/>
              <a:t>Microsoft Confidential</a:t>
            </a:r>
            <a:endParaRPr lang="en-US" dirty="0"/>
          </a:p>
        </p:txBody>
      </p:sp>
    </p:spTree>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Presentation Title">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0" y="0"/>
            <a:ext cx="9144000" cy="6858000"/>
          </a:xfrm>
          <a:prstGeom prst="rect">
            <a:avLst/>
          </a:prstGeom>
          <a:noFill/>
          <a:ln w="9525">
            <a:noFill/>
            <a:miter lim="800000"/>
            <a:headEnd/>
            <a:tailEnd/>
          </a:ln>
          <a:effectLst/>
        </p:spPr>
      </p:pic>
      <p:sp>
        <p:nvSpPr>
          <p:cNvPr id="2" name="Title 1"/>
          <p:cNvSpPr>
            <a:spLocks noGrp="1"/>
          </p:cNvSpPr>
          <p:nvPr>
            <p:ph type="ctrTitle"/>
          </p:nvPr>
        </p:nvSpPr>
        <p:spPr>
          <a:xfrm>
            <a:off x="380999" y="2244304"/>
            <a:ext cx="5562601" cy="1470025"/>
          </a:xfrm>
        </p:spPr>
        <p:txBody>
          <a:bodyPr anchor="b"/>
          <a:lstStyle>
            <a:lvl1pPr>
              <a:defRPr>
                <a:solidFill>
                  <a:schemeClr val="bg1"/>
                </a:solidFill>
              </a:defRPr>
            </a:lvl1pPr>
          </a:lstStyle>
          <a:p>
            <a:r>
              <a:rPr lang="en-US" smtClean="0"/>
              <a:t>Click to edit Master title style</a:t>
            </a:r>
            <a:endParaRPr lang="en-US" dirty="0"/>
          </a:p>
        </p:txBody>
      </p:sp>
      <p:sp>
        <p:nvSpPr>
          <p:cNvPr id="12" name="Subtitle 2"/>
          <p:cNvSpPr>
            <a:spLocks noGrp="1"/>
          </p:cNvSpPr>
          <p:nvPr>
            <p:ph type="subTitle" idx="1"/>
          </p:nvPr>
        </p:nvSpPr>
        <p:spPr>
          <a:xfrm>
            <a:off x="381000" y="3729335"/>
            <a:ext cx="5562601" cy="341632"/>
          </a:xfrm>
        </p:spPr>
        <p:txBody>
          <a:bodyPr vert="horz" wrap="square" lIns="0" tIns="45720" rIns="0" bIns="45720" rtlCol="0" anchor="t">
            <a:spAutoFit/>
          </a:bodyPr>
          <a:lstStyle>
            <a:lvl1pPr marL="0" indent="0" algn="l" defTabSz="914400" rtl="0" eaLnBrk="1" latinLnBrk="0" hangingPunct="1">
              <a:lnSpc>
                <a:spcPct val="90000"/>
              </a:lnSpc>
              <a:spcBef>
                <a:spcPct val="0"/>
              </a:spcBef>
              <a:buNone/>
              <a:defRPr lang="en-US" sz="1800" kern="1200" dirty="0">
                <a:solidFill>
                  <a:schemeClr val="bg1"/>
                </a:solidFill>
                <a:latin typeface="Segoe UI" pitchFamily="34" charset="0"/>
                <a:ea typeface="+mj-ea"/>
                <a:cs typeface="+mj-cs"/>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4" name="Footer Placeholder 13"/>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iming>
    <p:tnLst>
      <p:par>
        <p:cTn id="1" dur="indefinite" restart="never" nodeType="tmRoot"/>
      </p:par>
    </p:tnLst>
  </p:timing>
  <p:hf hdr="0" dt="0"/>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p:cSld name="Section Divider">
    <p:spTree>
      <p:nvGrpSpPr>
        <p:cNvPr id="1" name=""/>
        <p:cNvGrpSpPr/>
        <p:nvPr/>
      </p:nvGrpSpPr>
      <p:grpSpPr>
        <a:xfrm>
          <a:off x="0" y="0"/>
          <a:ext cx="0" cy="0"/>
          <a:chOff x="0" y="0"/>
          <a:chExt cx="0" cy="0"/>
        </a:xfrm>
      </p:grpSpPr>
      <p:sp>
        <p:nvSpPr>
          <p:cNvPr id="2" name="Title 1"/>
          <p:cNvSpPr>
            <a:spLocks noGrp="1"/>
          </p:cNvSpPr>
          <p:nvPr>
            <p:ph type="ctrTitle"/>
          </p:nvPr>
        </p:nvSpPr>
        <p:spPr>
          <a:xfrm>
            <a:off x="5325208" y="2667000"/>
            <a:ext cx="3361592" cy="646331"/>
          </a:xfrm>
        </p:spPr>
        <p:txBody>
          <a:bodyPr wrap="square">
            <a:spAutoFit/>
          </a:bodyPr>
          <a:lstStyle>
            <a:lvl1pPr>
              <a:defRPr sz="3600">
                <a:solidFill>
                  <a:schemeClr val="bg1"/>
                </a:solidFill>
              </a:defRPr>
            </a:lvl1pPr>
          </a:lstStyle>
          <a:p>
            <a:r>
              <a:rPr lang="en-US" smtClean="0"/>
              <a:t>Click to edit Master title style</a:t>
            </a:r>
            <a:endParaRPr lang="en-US" dirty="0"/>
          </a:p>
        </p:txBody>
      </p:sp>
      <p:sp>
        <p:nvSpPr>
          <p:cNvPr id="11" name="Footer Placeholder 10"/>
          <p:cNvSpPr>
            <a:spLocks noGrp="1"/>
          </p:cNvSpPr>
          <p:nvPr>
            <p:ph type="ftr" sz="quarter" idx="12"/>
          </p:nvPr>
        </p:nvSpPr>
        <p:spPr/>
        <p:txBody>
          <a:bodyPr/>
          <a:lstStyle>
            <a:lvl1pPr>
              <a:defRPr>
                <a:solidFill>
                  <a:schemeClr val="accent1">
                    <a:lumMod val="60000"/>
                    <a:lumOff val="40000"/>
                  </a:schemeClr>
                </a:solidFill>
              </a:defRPr>
            </a:lvl1p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
        <p:nvSpPr>
          <p:cNvPr id="13" name="Text Placeholder 2"/>
          <p:cNvSpPr>
            <a:spLocks noGrp="1"/>
          </p:cNvSpPr>
          <p:nvPr>
            <p:ph type="body" idx="1"/>
          </p:nvPr>
        </p:nvSpPr>
        <p:spPr>
          <a:xfrm>
            <a:off x="5333999" y="3365500"/>
            <a:ext cx="3352801" cy="757130"/>
          </a:xfrm>
        </p:spPr>
        <p:txBody>
          <a:bodyPr wrap="square" anchor="t">
            <a:spAutoFit/>
          </a:bodyPr>
          <a:lstStyle>
            <a:lvl1pPr marL="0" indent="0">
              <a:buNone/>
              <a:defRPr sz="2400">
                <a:solidFill>
                  <a:schemeClr val="bg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cxnSp>
        <p:nvCxnSpPr>
          <p:cNvPr id="15" name="Straight Connector 14"/>
          <p:cNvCxnSpPr/>
          <p:nvPr/>
        </p:nvCxnSpPr>
        <p:spPr>
          <a:xfrm rot="5400000">
            <a:off x="3963194" y="4038600"/>
            <a:ext cx="2438400" cy="1588"/>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2" descr="\\Files01\clientfiles\Microsoft\Master Assets\Win7\Logos\Win7_HB_N\Window7-HomeBasicN_h_rgb_r.png"/>
          <p:cNvPicPr>
            <a:picLocks noChangeAspect="1" noChangeArrowheads="1"/>
          </p:cNvPicPr>
          <p:nvPr/>
        </p:nvPicPr>
        <p:blipFill>
          <a:blip r:embed="rId2" cstate="print"/>
          <a:srcRect b="43275"/>
          <a:stretch>
            <a:fillRect/>
          </a:stretch>
        </p:blipFill>
        <p:spPr bwMode="auto">
          <a:xfrm>
            <a:off x="2225040" y="2843137"/>
            <a:ext cx="2651760" cy="428701"/>
          </a:xfrm>
          <a:prstGeom prst="rect">
            <a:avLst/>
          </a:prstGeom>
          <a:noFill/>
        </p:spPr>
      </p:pic>
    </p:spTree>
  </p:cSld>
  <p:clrMapOvr>
    <a:masterClrMapping/>
  </p:clrMapOvr>
  <p:timing>
    <p:tnLst>
      <p:par>
        <p:cTn id="1" dur="indefinite" restart="never" nodeType="tmRoot"/>
      </p:par>
    </p:tnLst>
  </p:timing>
  <p:hf hdr="0" dt="0"/>
</p:sldLayout>
</file>

<file path=ppt/slideLayouts/slideLayout3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lvl1pPr>
              <a:buClr>
                <a:schemeClr val="tx2">
                  <a:lumMod val="60000"/>
                  <a:lumOff val="40000"/>
                </a:schemeClr>
              </a:buClr>
              <a:defRPr/>
            </a:lvl1pPr>
            <a:lvl2pPr>
              <a:buClr>
                <a:schemeClr val="tx2">
                  <a:lumMod val="60000"/>
                  <a:lumOff val="40000"/>
                </a:schemeClr>
              </a:buClr>
              <a:defRPr/>
            </a:lvl2pPr>
            <a:lvl3pPr>
              <a:buClr>
                <a:schemeClr val="tx2">
                  <a:lumMod val="60000"/>
                  <a:lumOff val="40000"/>
                </a:schemeClr>
              </a:buClr>
              <a:defRPr/>
            </a:lvl3pPr>
            <a:lvl4pPr>
              <a:buClr>
                <a:schemeClr val="tx2">
                  <a:lumMod val="60000"/>
                  <a:lumOff val="40000"/>
                </a:schemeClr>
              </a:buClr>
              <a:defRPr/>
            </a:lvl4pPr>
            <a:lvl5pPr>
              <a:buClr>
                <a:schemeClr val="tx2">
                  <a:lumMod val="60000"/>
                  <a:lumOff val="40000"/>
                </a:schemeClr>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Footer Placeholder 8"/>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lIns="0" rIns="0"/>
          <a:lstStyle/>
          <a:p>
            <a:r>
              <a:rPr lang="en-US" smtClean="0"/>
              <a:t>Click to edit Master title style</a:t>
            </a:r>
            <a:endParaRPr lang="en-US"/>
          </a:p>
        </p:txBody>
      </p:sp>
      <p:sp>
        <p:nvSpPr>
          <p:cNvPr id="8" name="Footer Placeholder 7"/>
          <p:cNvSpPr>
            <a:spLocks noGrp="1"/>
          </p:cNvSpPr>
          <p:nvPr>
            <p:ph type="ftr" sz="quarter" idx="12"/>
          </p:nvPr>
        </p:nvSpPr>
        <p:spPr/>
        <p:txBody>
          <a:bodyPr lIns="0" rIns="0"/>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solidFill>
                  <a:srgbClr val="4F81BD">
                    <a:lumMod val="60000"/>
                    <a:lumOff val="40000"/>
                  </a:srgbClr>
                </a:solidFill>
              </a:rPr>
              <a:t>Microsoft Confidential</a:t>
            </a:r>
            <a:endParaRPr lang="en-US" dirty="0">
              <a:solidFill>
                <a:srgbClr val="4F81BD">
                  <a:lumMod val="60000"/>
                  <a:lumOff val="40000"/>
                </a:srgbClr>
              </a:solidFill>
            </a:endParaRPr>
          </a:p>
        </p:txBody>
      </p:sp>
    </p:spTree>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Footer Placeholder 6"/>
          <p:cNvSpPr>
            <a:spLocks noGrp="1"/>
          </p:cNvSpPr>
          <p:nvPr>
            <p:ph type="ftr" sz="quarter" idx="12"/>
          </p:nvPr>
        </p:nvSpPr>
        <p:spPr/>
        <p:txBody>
          <a:bodyPr/>
          <a:lstStyle/>
          <a:p>
            <a:r>
              <a:rPr lang="en-US" smtClean="0"/>
              <a:t>Microsoft Confidential</a:t>
            </a:r>
            <a:endParaRPr lang="en-US" dirty="0"/>
          </a:p>
        </p:txBody>
      </p:sp>
    </p:spTree>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1_Demo, Video etc. &quot;special&quot; slides">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6"/>
            <a:ext cx="7043208" cy="1523495"/>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9"/>
            <a:ext cx="7043208" cy="461665"/>
          </a:xfrm>
          <a:noFill/>
        </p:spPr>
        <p:txBody>
          <a:bodyPr>
            <a:noAutofit/>
          </a:bodyPr>
          <a:lstStyle>
            <a:lvl1pPr marL="0" indent="0" algn="l">
              <a:lnSpc>
                <a:spcPct val="90000"/>
              </a:lnSpc>
              <a:spcBef>
                <a:spcPts val="0"/>
              </a:spcBef>
              <a:buNone/>
              <a:defRPr>
                <a:gradFill>
                  <a:gsLst>
                    <a:gs pos="0">
                      <a:schemeClr val="bg1"/>
                    </a:gs>
                    <a:gs pos="50000">
                      <a:schemeClr val="bg1"/>
                    </a:gs>
                  </a:gsLst>
                  <a:lin ang="16200000" scaled="1"/>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49"/>
            <a:ext cx="7690114" cy="1384995"/>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a:gsLst>
                    <a:gs pos="0">
                      <a:srgbClr val="FF9929">
                        <a:lumMod val="20000"/>
                        <a:lumOff val="80000"/>
                      </a:srgbClr>
                    </a:gs>
                    <a:gs pos="28000">
                      <a:srgbClr val="F8F57B"/>
                    </a:gs>
                    <a:gs pos="62000">
                      <a:srgbClr val="D5B953"/>
                    </a:gs>
                    <a:gs pos="88000">
                      <a:srgbClr val="D1943B"/>
                    </a:gs>
                  </a:gsLst>
                  <a:lin ang="5400000"/>
                </a:gradFill>
                <a:effectLst>
                  <a:outerShdw blurRad="50800" dist="39000" dir="5460000" algn="tl">
                    <a:srgbClr val="000000">
                      <a:alpha val="38000"/>
                    </a:srgbClr>
                  </a:outerShdw>
                </a:effectLst>
                <a:uLnTx/>
                <a:uFillTx/>
                <a:latin typeface="Segoe UI Symbol" pitchFamily="34" charset="0"/>
                <a:ea typeface="Segoe UI Symbol" pitchFamily="34" charset="0"/>
                <a:cs typeface="Segoe UI" pitchFamily="34" charset="0"/>
              </a:defRPr>
            </a:lvl1pPr>
          </a:lstStyle>
          <a:p>
            <a:pPr lvl="0"/>
            <a:r>
              <a:rPr lang="en-US" dirty="0" smtClean="0"/>
              <a:t>click to…</a:t>
            </a:r>
          </a:p>
        </p:txBody>
      </p:sp>
    </p:spTree>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30251" y="1905002"/>
            <a:ext cx="7681913"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51" y="4344989"/>
            <a:ext cx="7681913"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Tree>
  </p:cSld>
  <p:clrMapOvr>
    <a:masterClrMapping/>
  </p:clrMapOvr>
  <p:transition>
    <p:fade/>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1359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1"/>
            <a:ext cx="8040688"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5.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Layout" Target="../slideLayouts/slideLayout21.xml"/><Relationship Id="rId7" Type="http://schemas.openxmlformats.org/officeDocument/2006/relationships/theme" Target="../theme/theme3.xml"/><Relationship Id="rId2" Type="http://schemas.openxmlformats.org/officeDocument/2006/relationships/slideLayout" Target="../slideLayouts/slideLayout20.xml"/><Relationship Id="rId1" Type="http://schemas.openxmlformats.org/officeDocument/2006/relationships/slideLayout" Target="../slideLayouts/slideLayout19.xml"/><Relationship Id="rId6" Type="http://schemas.openxmlformats.org/officeDocument/2006/relationships/slideLayout" Target="../slideLayouts/slideLayout24.xml"/><Relationship Id="rId5" Type="http://schemas.openxmlformats.org/officeDocument/2006/relationships/slideLayout" Target="../slideLayouts/slideLayout23.xml"/><Relationship Id="rId4" Type="http://schemas.openxmlformats.org/officeDocument/2006/relationships/slideLayout" Target="../slideLayouts/slideLayout22.xml"/><Relationship Id="rId9"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slideLayout" Target="../slideLayouts/slideLayout27.xml"/><Relationship Id="rId7" Type="http://schemas.openxmlformats.org/officeDocument/2006/relationships/theme" Target="../theme/theme4.xml"/><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slideLayout" Target="../slideLayouts/slideLayout30.xml"/><Relationship Id="rId5" Type="http://schemas.openxmlformats.org/officeDocument/2006/relationships/slideLayout" Target="../slideLayouts/slideLayout29.xml"/><Relationship Id="rId4" Type="http://schemas.openxmlformats.org/officeDocument/2006/relationships/slideLayout" Target="../slideLayouts/slideLayout28.xml"/><Relationship Id="rId9" Type="http://schemas.openxmlformats.org/officeDocument/2006/relationships/image" Target="../media/image2.png"/></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3.xml"/><Relationship Id="rId7" Type="http://schemas.openxmlformats.org/officeDocument/2006/relationships/image" Target="../media/image12.png"/><Relationship Id="rId2" Type="http://schemas.openxmlformats.org/officeDocument/2006/relationships/slideLayout" Target="../slideLayouts/slideLayout32.xml"/><Relationship Id="rId1" Type="http://schemas.openxmlformats.org/officeDocument/2006/relationships/slideLayout" Target="../slideLayouts/slideLayout31.xml"/><Relationship Id="rId6" Type="http://schemas.openxmlformats.org/officeDocument/2006/relationships/theme" Target="../theme/theme5.xml"/><Relationship Id="rId5" Type="http://schemas.openxmlformats.org/officeDocument/2006/relationships/slideLayout" Target="../slideLayouts/slideLayout35.xml"/><Relationship Id="rId4" Type="http://schemas.openxmlformats.org/officeDocument/2006/relationships/slideLayout" Target="../slideLayouts/slideLayout3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4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image" Target="../media/image2.png"/><Relationship Id="rId2" Type="http://schemas.openxmlformats.org/officeDocument/2006/relationships/slideLayout" Target="../slideLayouts/slideLayout37.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image" Target="../media/image1.png"/><Relationship Id="rId5" Type="http://schemas.openxmlformats.org/officeDocument/2006/relationships/slideLayout" Target="../slideLayouts/slideLayout40.xml"/><Relationship Id="rId10" Type="http://schemas.openxmlformats.org/officeDocument/2006/relationships/theme" Target="../theme/theme6.xml"/><Relationship Id="rId4" Type="http://schemas.openxmlformats.org/officeDocument/2006/relationships/slideLayout" Target="../slideLayouts/slideLayout39.xml"/><Relationship Id="rId9" Type="http://schemas.openxmlformats.org/officeDocument/2006/relationships/slideLayout" Target="../slideLayouts/slideLayout4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23" r:id="rId1"/>
    <p:sldLayoutId id="2147483724" r:id="rId2"/>
    <p:sldLayoutId id="2147483725" r:id="rId3"/>
    <p:sldLayoutId id="2147483726" r:id="rId4"/>
    <p:sldLayoutId id="2147483727" r:id="rId5"/>
    <p:sldLayoutId id="2147483728" r:id="rId6"/>
    <p:sldLayoutId id="2147483729" r:id="rId7"/>
    <p:sldLayoutId id="2147483730" r:id="rId8"/>
    <p:sldLayoutId id="214748373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3">
                    <a:lumMod val="40000"/>
                    <a:lumOff val="6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3">
            <a:lumMod val="40000"/>
            <a:lumOff val="60000"/>
          </a:schemeClr>
        </a:buClr>
        <a:buFont typeface="Arial" pitchFamily="34" charset="0"/>
        <a:buChar char="»"/>
        <a:tabLst>
          <a:tab pos="742950" algn="l"/>
        </a:tabLst>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185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rgbClr val="FFE593"/>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43" r:id="rId1"/>
    <p:sldLayoutId id="2147483744" r:id="rId2"/>
    <p:sldLayoutId id="2147483745" r:id="rId3"/>
    <p:sldLayoutId id="2147483746" r:id="rId4"/>
    <p:sldLayoutId id="2147483747" r:id="rId5"/>
    <p:sldLayoutId id="2147483748" r:id="rId6"/>
  </p:sldLayoutIdLst>
  <p:timing>
    <p:tnLst>
      <p:par>
        <p:cTn id="1" dur="indefinite" restart="never" nodeType="tmRoot"/>
      </p:par>
    </p:tnLst>
  </p:timing>
  <p:hf hdr="0"/>
  <p:txStyles>
    <p:titleStyle>
      <a:lvl1pPr algn="l" defTabSz="914400" rtl="0" eaLnBrk="1" latinLnBrk="0" hangingPunct="1">
        <a:spcBef>
          <a:spcPct val="0"/>
        </a:spcBef>
        <a:buNone/>
        <a:defRPr sz="4400" kern="1200">
          <a:solidFill>
            <a:schemeClr val="bg1"/>
          </a:soli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6">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accent6">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accent6">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8"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185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283702"/>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6">
                    <a:lumMod val="60000"/>
                    <a:lumOff val="4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9"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0" r:id="rId1"/>
    <p:sldLayoutId id="2147483751" r:id="rId2"/>
    <p:sldLayoutId id="2147483752" r:id="rId3"/>
    <p:sldLayoutId id="2147483753" r:id="rId4"/>
    <p:sldLayoutId id="2147483754" r:id="rId5"/>
    <p:sldLayoutId id="2147483755" r:id="rId6"/>
  </p:sldLayoutIdLst>
  <p:timing>
    <p:tnLst>
      <p:par>
        <p:cTn id="1" dur="indefinite" restart="never" nodeType="tmRoot"/>
      </p:par>
    </p:tnLst>
  </p:timing>
  <p:hf hdr="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2">
            <a:lumMod val="40000"/>
            <a:lumOff val="6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spcBef>
          <a:spcPct val="20000"/>
        </a:spcBef>
        <a:buClr>
          <a:schemeClr val="accent2">
            <a:lumMod val="40000"/>
            <a:lumOff val="60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spcBef>
          <a:spcPct val="20000"/>
        </a:spcBef>
        <a:buClr>
          <a:schemeClr val="accent2">
            <a:lumMod val="40000"/>
            <a:lumOff val="60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spcBef>
          <a:spcPct val="20000"/>
        </a:spcBef>
        <a:buClr>
          <a:schemeClr val="accent2">
            <a:lumMod val="40000"/>
            <a:lumOff val="60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7"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28600"/>
            <a:ext cx="8305800" cy="707886"/>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bg1">
                    <a:lumMod val="50000"/>
                  </a:schemeClr>
                </a:solidFill>
                <a:latin typeface="Segoe UI" pitchFamily="34" charset="0"/>
              </a:defRPr>
            </a:lvl1pPr>
          </a:lstStyle>
          <a:p>
            <a:r>
              <a:rPr lang="en-US" dirty="0" smtClean="0"/>
              <a:t>Microsoft Confidential</a:t>
            </a:r>
            <a:endParaRPr lang="en-US" dirty="0"/>
          </a:p>
        </p:txBody>
      </p:sp>
      <p:pic>
        <p:nvPicPr>
          <p:cNvPr id="10" name="Picture 9" descr="windows 7 rev h.png"/>
          <p:cNvPicPr>
            <a:picLocks noChangeAspect="1"/>
          </p:cNvPicPr>
          <p:nvPr/>
        </p:nvPicPr>
        <p:blipFill>
          <a:blip r:embed="rId8"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Lst>
  <p:timing>
    <p:tnLst>
      <p:par>
        <p:cTn id="1" dur="indefinite" restart="never" nodeType="tmRoot"/>
      </p:par>
    </p:tnLst>
  </p:timing>
  <p:hf hdr="0"/>
  <p:txStyles>
    <p:titleStyle>
      <a:lvl1pPr algn="l" defTabSz="914400" rtl="0" eaLnBrk="1" latinLnBrk="0" hangingPunct="1">
        <a:spcBef>
          <a:spcPct val="0"/>
        </a:spcBef>
        <a:buNone/>
        <a:defRPr sz="40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bg1">
            <a:lumMod val="65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bg1">
            <a:lumMod val="65000"/>
          </a:schemeClr>
        </a:buClr>
        <a:buFont typeface="Arial" pitchFamily="34" charset="0"/>
        <a:buChar char="–"/>
        <a:defRPr sz="2800" kern="1200">
          <a:gradFill>
            <a:gsLst>
              <a:gs pos="0">
                <a:schemeClr val="bg1"/>
              </a:gs>
              <a:gs pos="50000">
                <a:schemeClr val="bg1"/>
              </a:gs>
            </a:gsLst>
            <a:lin ang="5400000" scaled="0"/>
          </a:gra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bg1">
            <a:lumMod val="65000"/>
          </a:schemeClr>
        </a:buClr>
        <a:buFont typeface="Arial" pitchFamily="34" charset="0"/>
        <a:buChar char="•"/>
        <a:defRPr sz="2400" kern="1200">
          <a:gradFill>
            <a:gsLst>
              <a:gs pos="0">
                <a:schemeClr val="bg1"/>
              </a:gs>
              <a:gs pos="50000">
                <a:schemeClr val="bg1"/>
              </a:gs>
            </a:gsLst>
            <a:lin ang="5400000" scaled="0"/>
          </a:gra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bg1">
            <a:lumMod val="65000"/>
          </a:schemeClr>
        </a:buClr>
        <a:buFont typeface="Arial" pitchFamily="34" charset="0"/>
        <a:buChar char="»"/>
        <a:defRPr sz="2000" kern="1200">
          <a:gradFill>
            <a:gsLst>
              <a:gs pos="0">
                <a:schemeClr val="bg1"/>
              </a:gs>
              <a:gs pos="50000">
                <a:schemeClr val="bg1"/>
              </a:gs>
            </a:gsLst>
            <a:lin ang="5400000" scaled="0"/>
          </a:gra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1"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93700" y="228600"/>
            <a:ext cx="8305800" cy="769441"/>
          </a:xfrm>
          <a:prstGeom prst="rect">
            <a:avLst/>
          </a:prstGeom>
        </p:spPr>
        <p:txBody>
          <a:bodyPr vert="horz" wrap="square" lIns="0" tIns="45720" rIns="0" bIns="45720" rtlCol="0" anchor="t" anchorCtr="0">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4463"/>
            <a:ext cx="8305800" cy="2092881"/>
          </a:xfrm>
          <a:prstGeom prst="rect">
            <a:avLst/>
          </a:prstGeom>
        </p:spPr>
        <p:txBody>
          <a:bodyPr vert="horz" wrap="square" lIns="0" tIns="45720" rIns="0" bIns="45720" rtlCol="0" anchor="t" anchorCtr="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8" name="Footer Placeholder 4"/>
          <p:cNvSpPr>
            <a:spLocks noGrp="1"/>
          </p:cNvSpPr>
          <p:nvPr>
            <p:ph type="ftr" sz="quarter" idx="3"/>
          </p:nvPr>
        </p:nvSpPr>
        <p:spPr>
          <a:xfrm>
            <a:off x="6629400" y="6477000"/>
            <a:ext cx="2057400" cy="244485"/>
          </a:xfrm>
          <a:prstGeom prst="rect">
            <a:avLst/>
          </a:prstGeom>
        </p:spPr>
        <p:txBody>
          <a:bodyPr lIns="0" rIns="0" anchor="b"/>
          <a:lstStyle>
            <a:lvl1pPr algn="r">
              <a:defRPr sz="700">
                <a:solidFill>
                  <a:schemeClr val="accent1">
                    <a:lumMod val="60000"/>
                    <a:lumOff val="40000"/>
                  </a:schemeClr>
                </a:solidFill>
                <a:latin typeface="Segoe UI" pitchFamily="34" charset="0"/>
              </a:defRPr>
            </a:lvl1pPr>
          </a:lstStyle>
          <a:p>
            <a:r>
              <a:rPr lang="en-US" dirty="0" smtClean="0">
                <a:solidFill>
                  <a:srgbClr val="4F81BD">
                    <a:lumMod val="60000"/>
                    <a:lumOff val="40000"/>
                  </a:srgbClr>
                </a:solidFill>
              </a:rPr>
              <a:t>Microsoft Confidential</a:t>
            </a:r>
            <a:endParaRPr lang="en-US" dirty="0">
              <a:solidFill>
                <a:srgbClr val="4F81BD">
                  <a:lumMod val="60000"/>
                  <a:lumOff val="40000"/>
                </a:srgbClr>
              </a:solidFill>
            </a:endParaRPr>
          </a:p>
        </p:txBody>
      </p:sp>
      <p:pic>
        <p:nvPicPr>
          <p:cNvPr id="10" name="Picture 9" descr="windows 7 rev h.png"/>
          <p:cNvPicPr>
            <a:picLocks noChangeAspect="1"/>
          </p:cNvPicPr>
          <p:nvPr/>
        </p:nvPicPr>
        <p:blipFill>
          <a:blip r:embed="rId12" cstate="print"/>
          <a:stretch>
            <a:fillRect/>
          </a:stretch>
        </p:blipFill>
        <p:spPr>
          <a:xfrm>
            <a:off x="119480" y="6553200"/>
            <a:ext cx="1208843" cy="204615"/>
          </a:xfrm>
          <a:prstGeom prst="rect">
            <a:avLst/>
          </a:prstGeom>
        </p:spPr>
      </p:pic>
    </p:spTree>
  </p:cSld>
  <p:clrMap bg1="lt1" tx1="dk1" bg2="lt2" tx2="dk2" accent1="accent1" accent2="accent2" accent3="accent3" accent4="accent4" accent5="accent5" accent6="accent6" hlink="hlink" folHlink="folHlink"/>
  <p:sldLayoutIdLst>
    <p:sldLayoutId id="2147483763" r:id="rId1"/>
    <p:sldLayoutId id="2147483764" r:id="rId2"/>
    <p:sldLayoutId id="2147483765" r:id="rId3"/>
    <p:sldLayoutId id="2147483766" r:id="rId4"/>
    <p:sldLayoutId id="2147483767" r:id="rId5"/>
    <p:sldLayoutId id="2147483768" r:id="rId6"/>
    <p:sldLayoutId id="2147483769" r:id="rId7"/>
    <p:sldLayoutId id="2147483770" r:id="rId8"/>
    <p:sldLayoutId id="2147483771" r:id="rId9"/>
  </p:sldLayoutIdLst>
  <p:transition>
    <p:fade/>
  </p:transition>
  <p:timing>
    <p:tnLst>
      <p:par>
        <p:cTn id="1" dur="indefinite" restart="never" nodeType="tmRoot"/>
      </p:par>
    </p:tnLst>
  </p:timing>
  <p:hf hdr="0" dt="0"/>
  <p:txStyles>
    <p:titleStyle>
      <a:lvl1pPr algn="l" defTabSz="914400" rtl="0" eaLnBrk="1" latinLnBrk="0" hangingPunct="1">
        <a:spcBef>
          <a:spcPct val="0"/>
        </a:spcBef>
        <a:buNone/>
        <a:defRPr sz="4400" kern="1200">
          <a:gradFill>
            <a:gsLst>
              <a:gs pos="0">
                <a:schemeClr val="bg1"/>
              </a:gs>
              <a:gs pos="50000">
                <a:schemeClr val="bg1"/>
              </a:gs>
            </a:gsLst>
            <a:lin ang="5400000" scaled="0"/>
          </a:gradFill>
          <a:latin typeface="Segoe UI" pitchFamily="34" charset="0"/>
          <a:ea typeface="+mj-ea"/>
          <a:cs typeface="+mj-cs"/>
        </a:defRPr>
      </a:lvl1pPr>
    </p:titleStyle>
    <p:bodyStyle>
      <a:lvl1pPr marL="342900" indent="-342900" algn="l" defTabSz="914400" rtl="0" eaLnBrk="1" latinLnBrk="0" hangingPunct="1">
        <a:lnSpc>
          <a:spcPct val="90000"/>
        </a:lnSpc>
        <a:spcBef>
          <a:spcPct val="20000"/>
        </a:spcBef>
        <a:buClr>
          <a:schemeClr val="accent1">
            <a:lumMod val="20000"/>
            <a:lumOff val="80000"/>
          </a:schemeClr>
        </a:buClr>
        <a:buFont typeface="Arial" pitchFamily="34" charset="0"/>
        <a:buChar char="•"/>
        <a:defRPr sz="3200" kern="1200">
          <a:gradFill>
            <a:gsLst>
              <a:gs pos="0">
                <a:schemeClr val="bg1"/>
              </a:gs>
              <a:gs pos="50000">
                <a:schemeClr val="bg1"/>
              </a:gs>
            </a:gsLst>
            <a:lin ang="5400000" scaled="0"/>
          </a:gradFill>
          <a:latin typeface="Segoe UI" pitchFamily="34" charset="0"/>
          <a:ea typeface="+mn-ea"/>
          <a:cs typeface="+mn-cs"/>
        </a:defRPr>
      </a:lvl1pPr>
      <a:lvl2pPr marL="742950" indent="-285750" algn="l" defTabSz="914400" rtl="0" eaLnBrk="1" latinLnBrk="0" hangingPunct="1">
        <a:lnSpc>
          <a:spcPct val="90000"/>
        </a:lnSpc>
        <a:spcBef>
          <a:spcPct val="20000"/>
        </a:spcBef>
        <a:buClr>
          <a:schemeClr val="tx2">
            <a:lumMod val="40000"/>
            <a:lumOff val="60000"/>
          </a:schemeClr>
        </a:buClr>
        <a:buFont typeface="Arial" pitchFamily="34" charset="0"/>
        <a:buChar char="–"/>
        <a:defRPr sz="2800" kern="1200">
          <a:solidFill>
            <a:schemeClr val="bg1"/>
          </a:solidFill>
          <a:latin typeface="Segoe UI" pitchFamily="34" charset="0"/>
          <a:ea typeface="+mn-ea"/>
          <a:cs typeface="+mn-cs"/>
        </a:defRPr>
      </a:lvl2pPr>
      <a:lvl3pPr marL="11430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400" kern="1200">
          <a:solidFill>
            <a:schemeClr val="bg1"/>
          </a:solidFill>
          <a:latin typeface="Segoe UI" pitchFamily="34" charset="0"/>
          <a:ea typeface="+mn-ea"/>
          <a:cs typeface="+mn-cs"/>
        </a:defRPr>
      </a:lvl3pPr>
      <a:lvl4pPr marL="16002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4pPr>
      <a:lvl5pPr marL="2057400" indent="-228600" algn="l" defTabSz="914400" rtl="0" eaLnBrk="1" latinLnBrk="0" hangingPunct="1">
        <a:lnSpc>
          <a:spcPct val="90000"/>
        </a:lnSpc>
        <a:spcBef>
          <a:spcPct val="20000"/>
        </a:spcBef>
        <a:buClr>
          <a:schemeClr val="tx2">
            <a:lumMod val="40000"/>
            <a:lumOff val="60000"/>
          </a:schemeClr>
        </a:buClr>
        <a:buFont typeface="Arial" pitchFamily="34" charset="0"/>
        <a:buChar char="»"/>
        <a:defRPr sz="2000" kern="1200">
          <a:solidFill>
            <a:schemeClr val="bg1"/>
          </a:solidFill>
          <a:latin typeface="Segoe UI" pitchFamily="34" charset="0"/>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hyperlink" Target="http://msdn.microsoft.com/enus/library/aa905330.aspx" TargetMode="External"/><Relationship Id="rId2" Type="http://schemas.openxmlformats.org/officeDocument/2006/relationships/hyperlink" Target="http://msdn.microsoft.com/enus/library/bb963893.aspx" TargetMode="External"/><Relationship Id="rId1" Type="http://schemas.openxmlformats.org/officeDocument/2006/relationships/slideLayout" Target="../slideLayouts/slideLayout8.xml"/><Relationship Id="rId4" Type="http://schemas.openxmlformats.org/officeDocument/2006/relationships/hyperlink" Target="http://www.coseinc.com/Vista_UIPI.ppt.pdf" TargetMode="External"/></Relationships>
</file>

<file path=ppt/slides/_rels/slide1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2" Type="http://schemas.openxmlformats.org/officeDocument/2006/relationships/hyperlink" Target="http://www.sysinternals.com/"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3.png"/><Relationship Id="rId1" Type="http://schemas.openxmlformats.org/officeDocument/2006/relationships/slideLayout" Target="../slideLayouts/slideLayout4.xml"/><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3.png"/><Relationship Id="rId1" Type="http://schemas.openxmlformats.org/officeDocument/2006/relationships/slideLayout" Target="../slideLayouts/slideLayout8.xml"/></Relationships>
</file>

<file path=ppt/slides/slide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ctrTitle"/>
          </p:nvPr>
        </p:nvSpPr>
        <p:spPr>
          <a:xfrm xmlns:a="http://schemas.openxmlformats.org/drawingml/2006/main">
            <a:off x="380999" y="2944888"/>
            <a:ext cx="5562601" cy="769441"/>
          </a:xfrm>
        </p:spPr>
        <p:txBody>
          <a:bodyPr xmlns:a="http://schemas.openxmlformats.org/drawingml/2006/main"/>
          <a:lstStyle xmlns:a="http://schemas.openxmlformats.org/drawingml/2006/main"/>
          <a:p xmlns:a="http://schemas.openxmlformats.org/drawingml/2006/main">
            <a:r>
              <a:rPr lang="en-US" dirty="0" smtClean="0"/>
              <a:t>Windows 7 Training</a:t>
            </a:r>
            <a:endParaRPr lang="en-US" dirty="0"/>
          </a:p>
        </p:txBody>
      </p:sp>
      <p:sp>
        <p:nvSpPr>
          <p:cNvPr id="6" name="Subtitle 5"/>
          <p:cNvSpPr>
            <a:spLocks xmlns:a="http://schemas.openxmlformats.org/drawingml/2006/main" noGrp="1"/>
          </p:cNvSpPr>
          <p:nvPr>
            <p:ph type="subTitle" idx="1"/>
          </p:nvPr>
        </p:nvSpPr>
        <p:spPr/>
        <p:txBody>
          <a:bodyPr xmlns:a="http://schemas.openxmlformats.org/drawingml/2006/main"/>
          <a:lstStyle xmlns:a="http://schemas.openxmlformats.org/drawingml/2006/main"/>
          <a:p xmlns:a="http://schemas.openxmlformats.org/drawingml/2006/main">
            <a:endParaRPr lang="en-US"/>
          </a:p>
        </p:txBody>
      </p:sp>
      <p:sp>
        <p:nvSpPr>
          <p:cNvPr id="4" name="Footer Placeholder 3"/>
          <p:cNvSpPr>
            <a:spLocks xmlns:a="http://schemas.openxmlformats.org/drawingml/2006/main" noGrp="1"/>
          </p:cNvSpPr>
          <p:nvPr>
            <p:ph type="ftr" sz="quarter" idx="12"/>
          </p:nvPr>
        </p:nvSpPr>
        <p:spPr/>
        <p:txBody>
          <a:bodyPr xmlns:a="http://schemas.openxmlformats.org/drawingml/2006/main"/>
          <a:lstStyle xmlns:a="http://schemas.openxmlformats.org/drawingml/2006/main"/>
          <a:p xmlns:a="http://schemas.openxmlformats.org/drawingml/2006/main">
            <a:r>
              <a:rPr lang="en-US" smtClean="0"/>
              <a:t>Microsoft Confidential</a:t>
            </a:r>
            <a:endParaRPr lang="en-US" dirty="0"/>
          </a:p>
        </p:txBody>
      </p:sp>
    </p:spTree>
  </p:cSld>
  <p:clrMapOvr>
    <a:masterClrMapping xmlns:a="http://schemas.openxmlformats.org/drawingml/2006/main"/>
  </p:clrMapOvr>
</p:sld>
</file>

<file path=ppt/slides/slide10.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Solutions</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2880789"/>
          </a:xfrm>
        </p:spPr>
        <p:txBody>
          <a:bodyPr xmlns:a="http://schemas.openxmlformats.org/drawingml/2006/main"/>
          <a:lstStyle xmlns:a="http://schemas.openxmlformats.org/drawingml/2006/main"/>
          <a:p xmlns:a="http://schemas.openxmlformats.org/drawingml/2006/main">
            <a:r>
              <a:rPr lang="en-US" dirty="0" smtClean="0"/>
              <a:t>If possible, run relevant processes with standard user privileges</a:t>
            </a:r>
          </a:p>
          <a:p xmlns:a="http://schemas.openxmlformats.org/drawingml/2006/main">
            <a:pPr lvl="1"/>
            <a:r>
              <a:rPr lang="en-US" dirty="0" smtClean="0"/>
              <a:t>Will make their integrity level the same (normal)</a:t>
            </a:r>
          </a:p>
          <a:p xmlns:a="http://schemas.openxmlformats.org/drawingml/2006/main">
            <a:r>
              <a:rPr lang="en-US" dirty="0" smtClean="0"/>
              <a:t>In code, call </a:t>
            </a:r>
            <a:r>
              <a:rPr lang="en-US" dirty="0" err="1" smtClean="0">
                <a:gradFill>
                  <a:gsLst>
                    <a:gs pos="0">
                      <a:schemeClr val="accent4">
                        <a:lumMod val="60000"/>
                        <a:lumOff val="40000"/>
                      </a:schemeClr>
                    </a:gs>
                    <a:gs pos="50000">
                      <a:schemeClr val="accent4">
                        <a:lumMod val="60000"/>
                        <a:lumOff val="40000"/>
                      </a:schemeClr>
                    </a:gs>
                  </a:gsLst>
                  <a:lin ang="5400000" scaled="0"/>
                </a:gradFill>
                <a:latin typeface="Consolas" pitchFamily="49" charset="0"/>
              </a:rPr>
              <a:t>ChangeWindowMessageFilter</a:t>
            </a:r>
            <a:r>
              <a:rPr lang="en-US" dirty="0" smtClean="0">
                <a:gradFill>
                  <a:gsLst>
                    <a:gs pos="0">
                      <a:schemeClr val="accent4">
                        <a:lumMod val="60000"/>
                        <a:lumOff val="40000"/>
                      </a:schemeClr>
                    </a:gs>
                    <a:gs pos="50000">
                      <a:schemeClr val="accent4">
                        <a:lumMod val="60000"/>
                        <a:lumOff val="40000"/>
                      </a:schemeClr>
                    </a:gs>
                  </a:gsLst>
                  <a:lin ang="5400000" scaled="0"/>
                </a:gradFill>
                <a:latin typeface="Consolas" pitchFamily="49" charset="0"/>
              </a:rPr>
              <a:t>(Ex)</a:t>
            </a:r>
            <a:r>
              <a:rPr lang="en-US" dirty="0" smtClean="0"/>
              <a:t>to allow messages to come in</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1.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err="1" smtClean="0"/>
              <a:t>CreateWindowMessageFilter</a:t>
            </a:r>
            <a:endParaRPr lang="he-IL" dirty="0"/>
          </a:p>
        </p:txBody>
      </p:sp>
      <p:sp>
        <p:nvSpPr>
          <p:cNvPr id="4" name="Text Placeholder 3"/>
          <p:cNvSpPr>
            <a:spLocks xmlns:a="http://schemas.openxmlformats.org/drawingml/2006/main" noGrp="1"/>
          </p:cNvSpPr>
          <p:nvPr>
            <p:ph type="body" sz="quarter" idx="10"/>
          </p:nvPr>
        </p:nvSpPr>
        <p:spPr>
          <a:xfrm xmlns:a="http://schemas.openxmlformats.org/drawingml/2006/main">
            <a:off x="371475" y="1420813"/>
            <a:ext cx="8040688" cy="1046440"/>
          </a:xfrm>
        </p:spPr>
        <p:style>
          <a:lnRef xmlns:a="http://schemas.openxmlformats.org/drawingml/2006/main" idx="1">
            <a:schemeClr val="accent1"/>
          </a:lnRef>
          <a:fillRef xmlns:a="http://schemas.openxmlformats.org/drawingml/2006/main" idx="2">
            <a:schemeClr val="accent1"/>
          </a:fillRef>
          <a:effectRef xmlns:a="http://schemas.openxmlformats.org/drawingml/2006/main" idx="1">
            <a:schemeClr val="accent1"/>
          </a:effectRef>
          <a:fontRef xmlns:a="http://schemas.openxmlformats.org/drawingml/2006/main" idx="minor">
            <a:schemeClr val="dk1"/>
          </a:fontRef>
        </p:style>
        <p:txBody>
          <a:bodyPr xmlns:a="http://schemas.openxmlformats.org/drawingml/2006/main" vert="horz" wrap="square" lIns="91440" tIns="45720" rIns="0" bIns="45720" rtlCol="0" anchor="t" anchorCtr="0">
            <a:spAutoFit/>
          </a:bodyPr>
          <a:lstStyle xmlns:a="http://schemas.openxmlformats.org/drawingml/2006/main"/>
          <a:p xmlns:a="http://schemas.openxmlformats.org/drawingml/2006/main">
            <a:pPr>
              <a:buNone/>
            </a:pP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ChangeWindowMessageFilter</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r>
            <a:r>
              <a:rPr lang="en-US" sz="2000" dirty="0" err="1" smtClean="0">
                <a:gradFill>
                  <a:gsLst>
                    <a:gs pos="0">
                      <a:schemeClr val="tx1">
                        <a:lumMod val="65000"/>
                        <a:lumOff val="35000"/>
                      </a:schemeClr>
                    </a:gs>
                    <a:gs pos="50000">
                      <a:schemeClr val="tx1">
                        <a:lumMod val="65000"/>
                        <a:lumOff val="35000"/>
                      </a:schemeClr>
                    </a:gs>
                  </a:gsLst>
                  <a:lin ang="5400000" scaled="0"/>
                </a:gradFill>
                <a:latin typeface="Consolas" pitchFamily="49" charset="0"/>
              </a:rPr>
              <a:t>theMessage</a:t>
            </a: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a:t>
            </a:r>
          </a:p>
          <a:p xmlns:a="http://schemas.openxmlformats.org/drawingml/2006/main">
            <a:pPr>
              <a:buNone/>
            </a:pPr>
            <a:r>
              <a:rPr lang="en-US" sz="2000" dirty="0" smtClean="0">
                <a:gradFill>
                  <a:gsLst>
                    <a:gs pos="0">
                      <a:schemeClr val="tx1">
                        <a:lumMod val="65000"/>
                        <a:lumOff val="35000"/>
                      </a:schemeClr>
                    </a:gs>
                    <a:gs pos="50000">
                      <a:schemeClr val="tx1">
                        <a:lumMod val="65000"/>
                        <a:lumOff val="35000"/>
                      </a:schemeClr>
                    </a:gs>
                  </a:gsLst>
                  <a:lin ang="5400000" scaled="0"/>
                </a:gradFill>
                <a:latin typeface="Consolas" pitchFamily="49" charset="0"/>
              </a:rPr>
              <a:t>	MSGFLT_ADD);</a:t>
            </a:r>
            <a:endParaRPr lang="he-IL" sz="2000" dirty="0">
              <a:gradFill>
                <a:gsLst>
                  <a:gs pos="0">
                    <a:schemeClr val="tx1">
                      <a:lumMod val="65000"/>
                      <a:lumOff val="35000"/>
                    </a:schemeClr>
                  </a:gs>
                  <a:gs pos="50000">
                    <a:schemeClr val="tx1">
                      <a:lumMod val="65000"/>
                      <a:lumOff val="35000"/>
                    </a:schemeClr>
                  </a:gs>
                </a:gsLst>
                <a:lin ang="5400000" scaled="0"/>
              </a:gradFill>
              <a:latin typeface="Consolas" pitchFamily="49" charset="0"/>
            </a:endParaRPr>
          </a:p>
        </p:txBody>
      </p:sp>
    </p:spTree>
  </p:cSld>
  <p:clrMapOvr>
    <a:masterClrMapping xmlns:a="http://schemas.openxmlformats.org/drawingml/2006/main"/>
  </p:clrMapOvr>
  <p:transition>
    <p:fade/>
  </p:transition>
  <p:timing>
    <p:tnLst>
      <p:par>
        <p:cTn id="1" dur="indefinite" restart="never" nodeType="tmRoot"/>
      </p:par>
    </p:tnLst>
  </p:timing>
</p:sld>
</file>

<file path=ppt/slides/slide1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ChangeWindowMessageFilterEx</a:t>
            </a:r>
            <a:endParaRPr lang="he-IL" dirty="0"/>
          </a:p>
        </p:txBody>
      </p:sp>
      <p:sp>
        <p:nvSpPr>
          <p:cNvPr id="4" name="Text Placeholder 3"/>
          <p:cNvSpPr>
            <a:spLocks xmlns:a="http://schemas.openxmlformats.org/drawingml/2006/main" noGrp="1"/>
          </p:cNvSpPr>
          <p:nvPr>
            <p:ph type="body" sz="quarter" idx="10"/>
          </p:nvPr>
        </p:nvSpPr>
        <p:spPr>
          <a:xfrm xmlns:a="http://schemas.openxmlformats.org/drawingml/2006/main">
            <a:off x="381000" y="1411552"/>
            <a:ext cx="8382000" cy="2449901"/>
          </a:xfrm>
        </p:spPr>
        <p:txBody>
          <a:bodyPr xmlns:a="http://schemas.openxmlformats.org/drawingml/2006/main"/>
          <a:lstStyle xmlns:a="http://schemas.openxmlformats.org/drawingml/2006/main"/>
          <a:p xmlns:a="http://schemas.openxmlformats.org/drawingml/2006/main">
            <a:r>
              <a:rPr lang="en-US" dirty="0" smtClean="0"/>
              <a:t>New to Windows 7</a:t>
            </a:r>
          </a:p>
          <a:p xmlns:a="http://schemas.openxmlformats.org/drawingml/2006/main">
            <a:r>
              <a:rPr lang="en-US" dirty="0" smtClean="0"/>
              <a:t>Allows filtering messages to specific windows</a:t>
            </a:r>
          </a:p>
          <a:p xmlns:a="http://schemas.openxmlformats.org/drawingml/2006/main">
            <a:pPr lvl="1"/>
            <a:r>
              <a:rPr lang="en-US" dirty="0" err="1" smtClean="0">
                <a:gradFill>
                  <a:gsLst>
                    <a:gs pos="0">
                      <a:schemeClr val="accent4">
                        <a:lumMod val="60000"/>
                        <a:lumOff val="40000"/>
                      </a:schemeClr>
                    </a:gs>
                    <a:gs pos="50000">
                      <a:schemeClr val="accent4">
                        <a:lumMod val="60000"/>
                        <a:lumOff val="40000"/>
                      </a:schemeClr>
                    </a:gs>
                  </a:gsLst>
                  <a:lin ang="5400000" scaled="0"/>
                </a:gradFill>
                <a:latin typeface="Consolas" pitchFamily="49" charset="0"/>
              </a:rPr>
              <a:t>ChangeWindowMessageFilter</a:t>
            </a:r>
            <a:r>
              <a:rPr lang="en-US" sz="2400" dirty="0" smtClean="0"/>
              <a:t/>
            </a:r>
            <a:r>
              <a:rPr lang="en-US" dirty="0" smtClean="0"/>
              <a:t>works on a process-wide basis</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1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Summary</a:t>
            </a:r>
            <a:endParaRPr lang="en-US"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What is UIPI?</a:t>
            </a:r>
          </a:p>
          <a:p xmlns:a="http://schemas.openxmlformats.org/drawingml/2006/main">
            <a:pPr lvl="1"/>
            <a:r>
              <a:rPr lang="en-US" smtClean="0"/>
              <a:t>Protection mechanism</a:t>
            </a:r>
          </a:p>
          <a:p xmlns:a="http://schemas.openxmlformats.org/drawingml/2006/main">
            <a:pPr lvl="1"/>
            <a:r>
              <a:rPr lang="en-US" smtClean="0"/>
              <a:t>Cannot send or post windows messages to higher level privilege process</a:t>
            </a:r>
          </a:p>
          <a:p xmlns:a="http://schemas.openxmlformats.org/drawingml/2006/main">
            <a:pPr lvl="1"/>
            <a:r>
              <a:rPr lang="en-US" smtClean="0"/>
              <a:t>Typical with UAC</a:t>
            </a:r>
          </a:p>
          <a:p xmlns:a="http://schemas.openxmlformats.org/drawingml/2006/main">
            <a:r>
              <a:rPr lang="en-US" smtClean="0"/>
              <a:t>How to fix</a:t>
            </a:r>
          </a:p>
          <a:p xmlns:a="http://schemas.openxmlformats.org/drawingml/2006/main">
            <a:pPr lvl="1"/>
            <a:r>
              <a:rPr lang="en-US" smtClean="0"/>
              <a:t>Native: ChangeWindowFilter(Ex)</a:t>
            </a:r>
          </a:p>
          <a:p xmlns:a="http://schemas.openxmlformats.org/drawingml/2006/main">
            <a:pPr lvl="1"/>
            <a:r>
              <a:rPr lang="en-US" smtClean="0"/>
              <a:t>Managed: P/Invoke around those</a:t>
            </a:r>
          </a:p>
          <a:p xmlns:a="http://schemas.openxmlformats.org/drawingml/2006/main">
            <a:r>
              <a:rPr lang="en-US" smtClean="0"/>
              <a:t>How to diagnose</a:t>
            </a:r>
          </a:p>
          <a:p xmlns:a="http://schemas.openxmlformats.org/drawingml/2006/main">
            <a:pPr lvl="1"/>
            <a:r>
              <a:rPr lang="en-US" smtClean="0"/>
              <a:t>Process Explorer with “Integrity Level” column</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Additional Resources</a:t>
            </a:r>
            <a:endParaRPr lang="en-US"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265783"/>
          </a:xfrm>
        </p:spPr>
        <p:txBody>
          <a:bodyPr xmlns:a="http://schemas.openxmlformats.org/drawingml/2006/main"/>
          <a:lstStyle xmlns:a="http://schemas.openxmlformats.org/drawingml/2006/main"/>
          <a:p xmlns:a="http://schemas.openxmlformats.org/drawingml/2006/main">
            <a:pPr lvl="0">
              <a:spcBef>
                <a:spcPts val="1800"/>
              </a:spcBef>
            </a:pPr>
            <a:r>
              <a:rPr lang="en-US" dirty="0" smtClean="0"/>
              <a:t>Application Compatibility Cookbook:  </a:t>
            </a:r>
            <a:r>
              <a:rPr lang="en-US" sz="2800" dirty="0" smtClean="0">
                <a:hlinkClick xmlns:r="http://schemas.openxmlformats.org/officeDocument/2006/relationships" r:id="rId2"/>
              </a:rPr>
              <a:t>http://msdn.microsoft.com/enus/library/</a:t>
            </a:r>
            <a:br>
              <a:rPr lang="en-US" sz="2800" dirty="0" smtClean="0">
                <a:hlinkClick xmlns:r="http://schemas.openxmlformats.org/officeDocument/2006/relationships" r:id="rId2"/>
              </a:rPr>
            </a:br>
            <a:r>
              <a:rPr lang="en-US" sz="2800" dirty="0" smtClean="0">
                <a:hlinkClick xmlns:r="http://schemas.openxmlformats.org/officeDocument/2006/relationships" r:id="rId2"/>
              </a:rPr>
              <a:t>bb963893.aspx</a:t>
            </a:r>
            <a:r>
              <a:rPr lang="en-US" sz="2800" dirty="0" smtClean="0"/>
              <a:t/>
            </a:r>
            <a:endParaRPr lang="en-US" dirty="0" smtClean="0"/>
          </a:p>
          <a:p xmlns:a="http://schemas.openxmlformats.org/drawingml/2006/main">
            <a:pPr lvl="0">
              <a:spcBef>
                <a:spcPts val="1800"/>
              </a:spcBef>
            </a:pPr>
            <a:r>
              <a:rPr lang="en-US" dirty="0" smtClean="0"/>
              <a:t>The Windows Vista and Windows Server</a:t>
            </a:r>
            <a:r>
              <a:rPr lang="en-US" baseline="30000" dirty="0" smtClean="0"/>
              <a:t>®</a:t>
            </a:r>
            <a:r>
              <a:rPr lang="en-US" dirty="0" smtClean="0"/>
              <a:t> 2008 Developer Story: </a:t>
            </a:r>
            <a:r>
              <a:rPr lang="en-US" sz="2800" dirty="0" smtClean="0">
                <a:hlinkClick xmlns:r="http://schemas.openxmlformats.org/officeDocument/2006/relationships" r:id="rId3"/>
              </a:rPr>
              <a:t>http://msdn.microsoft.com/enus/library/</a:t>
            </a:r>
            <a:br>
              <a:rPr lang="en-US" sz="2800" dirty="0" smtClean="0">
                <a:hlinkClick xmlns:r="http://schemas.openxmlformats.org/officeDocument/2006/relationships" r:id="rId3"/>
              </a:rPr>
            </a:br>
            <a:r>
              <a:rPr lang="en-US" sz="2800" dirty="0" smtClean="0">
                <a:hlinkClick xmlns:r="http://schemas.openxmlformats.org/officeDocument/2006/relationships" r:id="rId3"/>
              </a:rPr>
              <a:t>aa905330.aspx</a:t>
            </a:r>
            <a:endParaRPr lang="en-US" dirty="0" smtClean="0"/>
          </a:p>
          <a:p xmlns:a="http://schemas.openxmlformats.org/drawingml/2006/main">
            <a:pPr lvl="0">
              <a:spcBef>
                <a:spcPts val="1800"/>
              </a:spcBef>
            </a:pPr>
            <a:r>
              <a:rPr lang="en-US" dirty="0" smtClean="0"/>
              <a:t>Edgar </a:t>
            </a:r>
            <a:r>
              <a:rPr lang="en-US" dirty="0" err="1" smtClean="0"/>
              <a:t>Barbosa</a:t>
            </a:r>
            <a:r>
              <a:rPr lang="en-US" dirty="0" smtClean="0"/>
              <a:t>: Windows Vista UIPI:</a:t>
            </a:r>
            <a:r>
              <a:rPr lang="en-US" dirty="0" smtClean="0">
                <a:hlinkClick xmlns:r="http://schemas.openxmlformats.org/officeDocument/2006/relationships" r:id="rId4"/>
              </a:rPr>
              <a:t/>
            </a:r>
            <a:r>
              <a:rPr lang="en-US" sz="2800" dirty="0" smtClean="0">
                <a:hlinkClick xmlns:r="http://schemas.openxmlformats.org/officeDocument/2006/relationships" r:id="rId4"/>
              </a:rPr>
              <a:t>http://www.coseinc.com/Vista_UIPI.ppt.pdf</a:t>
            </a:r>
            <a:endParaRPr lang="en-US" dirty="0" smtClean="0"/>
          </a:p>
        </p:txBody>
      </p:sp>
    </p:spTree>
  </p:cSld>
  <p:clrMapOvr>
    <a:masterClrMapping xmlns:a="http://schemas.openxmlformats.org/drawingml/2006/main"/>
  </p:clrMapOvr>
  <p:transition>
    <p:fade/>
  </p:transition>
  <p:timing>
    <p:tnLst>
      <p:par>
        <p:cTn id="1" dur="indefinite" restart="never" nodeType="tmRoot"/>
      </p:par>
    </p:tnLst>
  </p:timing>
</p:sld>
</file>

<file path=ppt/slides/slide15.xml><?xml version="1.0" encoding="utf-8"?>
<p:sld xmlns:p="http://schemas.openxmlformats.org/presentationml/2006/main" showMasterSp="0">
  <p:cSld>
    <p:spTree>
      <p:nvGrpSpPr>
        <p:cNvPr id="1" name=""/>
        <p:cNvGrpSpPr/>
        <p:nvPr/>
      </p:nvGrpSpPr>
      <p:grpSpPr>
        <a:xfrm xmlns:a="http://schemas.openxmlformats.org/drawingml/2006/main">
          <a:off x="0" y="0"/>
          <a:ext cx="0" cy="0"/>
          <a:chOff x="0" y="0"/>
          <a:chExt cx="0" cy="0"/>
        </a:xfrm>
      </p:grpSpPr>
      <p:sp>
        <p:nvSpPr>
          <p:cNvPr id="4" name="Text Box 3"/>
          <p:cNvSpPr txBox="1">
            <a:spLocks xmlns:a="http://schemas.openxmlformats.org/drawingml/2006/main" noChangeArrowheads="1"/>
          </p:cNvSpPr>
          <p:nvPr/>
        </p:nvSpPr>
        <p:spPr bwMode="blackWhite">
          <a:xfrm xmlns:a="http://schemas.openxmlformats.org/drawingml/2006/main">
            <a:off x="381000" y="6083573"/>
            <a:ext cx="8382000" cy="523206"/>
          </a:xfrm>
          <a:prstGeom xmlns:a="http://schemas.openxmlformats.org/drawingml/2006/main" prst="rect">
            <a:avLst/>
          </a:prstGeom>
          <a:noFill xmlns:a="http://schemas.openxmlformats.org/drawingml/2006/main"/>
          <a:ln xmlns:a="http://schemas.openxmlformats.org/drawingml/2006/main" w="12700">
            <a:noFill/>
            <a:miter lim="800000"/>
            <a:headEnd type="none" w="sm" len="sm"/>
            <a:tailEnd type="none" w="sm" len="sm"/>
          </a:ln>
          <a:effectLst xmlns:a="http://schemas.openxmlformats.org/drawingml/2006/main"/>
        </p:spPr>
        <p:txBody>
          <a:bodyPr xmlns:a="http://schemas.openxmlformats.org/drawingml/2006/main" vert="horz" wrap="square" lIns="91425" tIns="45713" rIns="91425" bIns="45713" numCol="1" anchor="t" anchorCtr="0" compatLnSpc="1">
            <a:prstTxWarp prst="textNoShape">
              <a:avLst/>
            </a:prstTxWarp>
            <a:spAutoFit/>
          </a:bodyPr>
          <a:lstStyle xmlns:a="http://schemas.openxmlformats.org/drawingml/2006/main"/>
          <a:p xmlns:a="http://schemas.openxmlformats.org/drawingml/2006/main">
            <a:pPr algn="ctr" defTabSz="914099" eaLnBrk="0" hangingPunct="0"/>
            <a:r>
              <a:rPr lang="en-US" sz="700" dirty="0">
                <a:solidFill>
                  <a:srgbClr val="FFFFFF"/>
                </a:solidFill>
                <a:latin typeface="Trebuchet MS" pitchFamily="34" charset="0"/>
                <a:cs typeface="Arial" charset="0"/>
              </a:rPr>
              <a:t>© </a:t>
            </a:r>
            <a:r>
              <a:rPr lang="en-US" sz="700" dirty="0" smtClean="0">
                <a:solidFill>
                  <a:srgbClr val="FFFFFF"/>
                </a:solidFill>
                <a:latin typeface="Trebuchet MS" pitchFamily="34" charset="0"/>
                <a:cs typeface="Arial" charset="0"/>
              </a:rPr>
              <a:t>2009 Microsoft </a:t>
            </a:r>
            <a:r>
              <a:rPr lang="en-US" sz="700" dirty="0">
                <a:solidFill>
                  <a:srgbClr val="FFFFFF"/>
                </a:solidFill>
                <a:latin typeface="Trebuchet MS" pitchFamily="34" charset="0"/>
                <a:cs typeface="Arial" charset="0"/>
              </a:rPr>
              <a:t>Corporation. All rights reserved. Microsoft, Windows, Windows Vista and other product names are or may be registered trademarks and/or trademarks in the U.S. and/or other countries.</a:t>
            </a:r>
          </a:p>
          <a:p xmlns:a="http://schemas.openxmlformats.org/drawingml/2006/main">
            <a:pPr algn="ctr" defTabSz="914099" eaLnBrk="0" hangingPunct="0"/>
            <a:r>
              <a:rPr lang="en-US" sz="700" dirty="0">
                <a:solidFill>
                  <a:srgbClr val="FFFFFF"/>
                </a:solidFill>
                <a:latin typeface="Trebuchet MS"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700" dirty="0">
                <a:solidFill>
                  <a:srgbClr val="FFFFFF"/>
                </a:solidFill>
                <a:latin typeface="Trebuchet MS" pitchFamily="34" charset="0"/>
                <a:cs typeface="Arial" charset="0"/>
              </a:rPr>
            </a:br>
            <a:r>
              <a:rPr lang="en-US" sz="700" dirty="0">
                <a:solidFill>
                  <a:srgbClr val="FFFFFF"/>
                </a:solidFill>
                <a:latin typeface="Trebuchet MS" pitchFamily="34" charset="0"/>
                <a:cs typeface="Arial" charset="0"/>
              </a:rPr>
              <a:t>MICROSOFT MAKES NO WARRANTIES, EXPRESS, IMPLIED OR STATUTORY, AS TO THE INFORMATION IN THIS PRESENTATION.</a:t>
            </a:r>
          </a:p>
        </p:txBody>
      </p:sp>
      <p:pic>
        <p:nvPicPr>
          <p:cNvPr id="5" name="Picture 4" descr="Windows7_h_rgb_r.png"/>
          <p:cNvPicPr>
            <a:picLocks xmlns:a="http://schemas.openxmlformats.org/drawingml/2006/main" noChangeAspect="1"/>
          </p:cNvPicPr>
          <p:nvPr/>
        </p:nvPicPr>
        <p:blipFill>
          <a:blip xmlns:r="http://schemas.openxmlformats.org/officeDocument/2006/relationships" xmlns:a="http://schemas.openxmlformats.org/drawingml/2006/main" r:embed="rId2" cstate="print"/>
          <a:stretch xmlns:a="http://schemas.openxmlformats.org/drawingml/2006/main">
            <a:fillRect/>
          </a:stretch>
        </p:blipFill>
        <p:spPr>
          <a:xfrm xmlns:a="http://schemas.openxmlformats.org/drawingml/2006/main">
            <a:off x="2667000" y="3124200"/>
            <a:ext cx="3810000" cy="609600"/>
          </a:xfrm>
          <a:prstGeom xmlns:a="http://schemas.openxmlformats.org/drawingml/2006/main" prst="rect">
            <a:avLst/>
          </a:prstGeom>
        </p:spPr>
      </p:pic>
    </p:spTree>
  </p:cSld>
  <p:clrMapOvr>
    <a:masterClrMapping xmlns:a="http://schemas.openxmlformats.org/drawingml/2006/main"/>
  </p:clrMapOvr>
  <p:transition>
    <p:fade/>
  </p:transition>
  <p:timing>
    <p:tnLst>
      <p:par>
        <p:cTn id="1" dur="indefinite" restart="never" nodeType="tmRoot"/>
      </p:par>
    </p:tnLst>
  </p:timing>
</p:sld>
</file>

<file path=ppt/slides/slide2.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ctrTitle"/>
          </p:nvPr>
        </p:nvSpPr>
        <p:spPr>
          <a:xfrm xmlns:a="http://schemas.openxmlformats.org/drawingml/2006/main">
            <a:off x="5325208" y="2667000"/>
            <a:ext cx="3361592" cy="1200329"/>
          </a:xfrm>
        </p:spPr>
        <p:txBody>
          <a:bodyPr xmlns:a="http://schemas.openxmlformats.org/drawingml/2006/main"/>
          <a:lstStyle xmlns:a="http://schemas.openxmlformats.org/drawingml/2006/main"/>
          <a:p xmlns:a="http://schemas.openxmlformats.org/drawingml/2006/main">
            <a:r>
              <a:rPr lang="en-US" dirty="0" smtClean="0"/>
              <a:t>Windows</a:t>
            </a:r>
            <a:r>
              <a:rPr lang="en-US" baseline="30000" dirty="0" smtClean="0"/>
              <a:t>®</a:t>
            </a:r>
            <a:r>
              <a:rPr lang="en-US" dirty="0" smtClean="0"/>
              <a:t> 7 Compatibility</a:t>
            </a:r>
            <a:endParaRPr lang="en-US" dirty="0"/>
          </a:p>
        </p:txBody>
      </p:sp>
      <p:sp>
        <p:nvSpPr>
          <p:cNvPr id="4" name="Text Placeholder 3"/>
          <p:cNvSpPr>
            <a:spLocks xmlns:a="http://schemas.openxmlformats.org/drawingml/2006/main" noGrp="1"/>
          </p:cNvSpPr>
          <p:nvPr>
            <p:ph type="body" idx="1"/>
          </p:nvPr>
        </p:nvSpPr>
        <p:spPr>
          <a:xfrm xmlns:a="http://schemas.openxmlformats.org/drawingml/2006/main">
            <a:off x="5333999" y="3810000"/>
            <a:ext cx="3352801" cy="757130"/>
          </a:xfrm>
        </p:spPr>
        <p:txBody>
          <a:bodyPr xmlns:a="http://schemas.openxmlformats.org/drawingml/2006/main"/>
          <a:lstStyle xmlns:a="http://schemas.openxmlformats.org/drawingml/2006/main"/>
          <a:p xmlns:a="http://schemas.openxmlformats.org/drawingml/2006/main">
            <a:r>
              <a:rPr lang="en-US" dirty="0" smtClean="0"/>
              <a:t>User Interface Privilege Isolation (UIPI)</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3.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Title 4"/>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smtClean="0"/>
              <a:t>Introduction</a:t>
            </a:r>
            <a:endParaRPr lang="en-US" dirty="0"/>
          </a:p>
        </p:txBody>
      </p:sp>
      <p:sp>
        <p:nvSpPr>
          <p:cNvPr id="6" name="Text Placeholder 5"/>
          <p:cNvSpPr>
            <a:spLocks xmlns:a="http://schemas.openxmlformats.org/drawingml/2006/main" noGrp="1"/>
          </p:cNvSpPr>
          <p:nvPr>
            <p:ph type="body" sz="quarter" idx="10"/>
          </p:nvPr>
        </p:nvSpPr>
        <p:spPr>
          <a:xfrm xmlns:a="http://schemas.openxmlformats.org/drawingml/2006/main">
            <a:off x="381000" y="1411553"/>
            <a:ext cx="8382000" cy="3656386"/>
          </a:xfrm>
        </p:spPr>
        <p:txBody>
          <a:bodyPr xmlns:a="http://schemas.openxmlformats.org/drawingml/2006/main">
            <a:spAutoFit/>
          </a:bodyPr>
          <a:lstStyle xmlns:a="http://schemas.openxmlformats.org/drawingml/2006/main"/>
          <a:p xmlns:a="http://schemas.openxmlformats.org/drawingml/2006/main">
            <a:pPr>
              <a:spcBef>
                <a:spcPts val="1800"/>
              </a:spcBef>
            </a:pPr>
            <a:r>
              <a:rPr lang="en-US" dirty="0" smtClean="0"/>
              <a:t>Windows Vista</a:t>
            </a:r>
            <a:r>
              <a:rPr lang="en-US" baseline="30000" dirty="0" smtClean="0"/>
              <a:t>®</a:t>
            </a:r>
            <a:r>
              <a:rPr lang="en-US" dirty="0" smtClean="0"/>
              <a:t> introduced the concept of integrity levels</a:t>
            </a:r>
          </a:p>
          <a:p xmlns:a="http://schemas.openxmlformats.org/drawingml/2006/main">
            <a:pPr>
              <a:spcBef>
                <a:spcPts val="1800"/>
              </a:spcBef>
            </a:pPr>
            <a:r>
              <a:rPr lang="en-US" dirty="0" smtClean="0"/>
              <a:t>By default, a process cannot send a window message to another process with a higher integrity level</a:t>
            </a:r>
          </a:p>
          <a:p xmlns:a="http://schemas.openxmlformats.org/drawingml/2006/main">
            <a:pPr>
              <a:spcBef>
                <a:spcPts val="1800"/>
              </a:spcBef>
            </a:pPr>
            <a:r>
              <a:rPr lang="en-US" dirty="0" smtClean="0"/>
              <a:t>This mechanism is called User Interface Privilege Isolation (UIPI)</a:t>
            </a:r>
            <a:endParaRPr lang="en-US"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4.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smtClean="0"/>
              <a:t>The Problem</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4736681"/>
          </a:xfrm>
        </p:spPr>
        <p:txBody>
          <a:bodyPr xmlns:a="http://schemas.openxmlformats.org/drawingml/2006/main"/>
          <a:lstStyle xmlns:a="http://schemas.openxmlformats.org/drawingml/2006/main"/>
          <a:p xmlns:a="http://schemas.openxmlformats.org/drawingml/2006/main">
            <a:r>
              <a:rPr lang="en-US" dirty="0" smtClean="0"/>
              <a:t>When running with UAC </a:t>
            </a:r>
            <a:br>
              <a:rPr lang="en-US" dirty="0" smtClean="0"/>
            </a:br>
            <a:r>
              <a:rPr lang="en-US" dirty="0" smtClean="0"/>
              <a:t>(User Account Control)</a:t>
            </a:r>
          </a:p>
          <a:p xmlns:a="http://schemas.openxmlformats.org/drawingml/2006/main">
            <a:pPr lvl="1"/>
            <a:r>
              <a:rPr lang="en-US" dirty="0" smtClean="0"/>
              <a:t>Processes running with standard user privileges run with normal integrity level</a:t>
            </a:r>
          </a:p>
          <a:p xmlns:a="http://schemas.openxmlformats.org/drawingml/2006/main">
            <a:pPr lvl="1"/>
            <a:r>
              <a:rPr lang="en-US" dirty="0" smtClean="0"/>
              <a:t>Processes running with administrator privileges run with high integrity level</a:t>
            </a:r>
          </a:p>
          <a:p xmlns:a="http://schemas.openxmlformats.org/drawingml/2006/main">
            <a:pPr>
              <a:spcBef>
                <a:spcPts val="1800"/>
              </a:spcBef>
            </a:pPr>
            <a:r>
              <a:rPr lang="en-US" dirty="0" smtClean="0"/>
              <a:t>Sending (or posting) messages from a process with a lower integrity level to a higher one will fail</a:t>
            </a:r>
          </a:p>
          <a:p xmlns:a="http://schemas.openxmlformats.org/drawingml/2006/main">
            <a:pPr lvl="1"/>
            <a:r>
              <a:rPr lang="en-US" dirty="0" smtClean="0"/>
              <a:t>Except some (undocumented) specific messages</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5.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he-IL" dirty="0"/>
          </a:p>
        </p:txBody>
      </p:sp>
      <p:sp>
        <p:nvSpPr>
          <p:cNvPr id="3" name="Text Placeholder 2"/>
          <p:cNvSpPr>
            <a:spLocks xmlns:a="http://schemas.openxmlformats.org/drawingml/2006/main" noGrp="1"/>
          </p:cNvSpPr>
          <p:nvPr>
            <p:ph type="body" sz="quarter" idx="10"/>
          </p:nvPr>
        </p:nvSpPr>
        <p:spPr>
          <a:xfrm xmlns:a="http://schemas.openxmlformats.org/drawingml/2006/main">
            <a:off x="381000" y="1411552"/>
            <a:ext cx="8382000" cy="3917996"/>
          </a:xfrm>
        </p:spPr>
        <p:txBody>
          <a:bodyPr xmlns:a="http://schemas.openxmlformats.org/drawingml/2006/main"/>
          <a:lstStyle xmlns:a="http://schemas.openxmlformats.org/drawingml/2006/main"/>
          <a:p xmlns:a="http://schemas.openxmlformats.org/drawingml/2006/main">
            <a:r>
              <a:rPr lang="en-US" dirty="0" smtClean="0"/>
              <a:t>Message sending or posting fails</a:t>
            </a:r>
          </a:p>
          <a:p xmlns:a="http://schemas.openxmlformats.org/drawingml/2006/main">
            <a:pPr lvl="1"/>
            <a:r>
              <a:rPr lang="en-US" dirty="0" err="1" smtClean="0"/>
              <a:t>GetLastError</a:t>
            </a:r>
            <a:r>
              <a:rPr lang="en-US" dirty="0" smtClean="0"/>
              <a:t> returns 5 (Access Denied)</a:t>
            </a:r>
          </a:p>
          <a:p xmlns:a="http://schemas.openxmlformats.org/drawingml/2006/main">
            <a:pPr>
              <a:spcBef>
                <a:spcPts val="1800"/>
              </a:spcBef>
            </a:pPr>
            <a:r>
              <a:rPr lang="en-US" dirty="0" smtClean="0"/>
              <a:t>Run Process Explorer (from </a:t>
            </a:r>
            <a:r>
              <a:rPr lang="en-US" dirty="0" smtClean="0">
                <a:hlinkClick xmlns:r="http://schemas.openxmlformats.org/officeDocument/2006/relationships" r:id="rId2"/>
              </a:rPr>
              <a:t>www.SysInternals.com</a:t>
            </a:r>
            <a:r>
              <a:rPr lang="en-US" dirty="0" smtClean="0"/>
              <a:t>) with administrator privileges</a:t>
            </a:r>
          </a:p>
          <a:p xmlns:a="http://schemas.openxmlformats.org/drawingml/2006/main">
            <a:pPr>
              <a:spcBef>
                <a:spcPts val="1800"/>
              </a:spcBef>
            </a:pPr>
            <a:r>
              <a:rPr lang="en-US" dirty="0" smtClean="0"/>
              <a:t>Add a column for “Integrity Level”</a:t>
            </a:r>
          </a:p>
          <a:p xmlns:a="http://schemas.openxmlformats.org/drawingml/2006/main">
            <a:pPr>
              <a:spcBef>
                <a:spcPts val="1800"/>
              </a:spcBef>
            </a:pPr>
            <a:r>
              <a:rPr lang="en-US" dirty="0" smtClean="0"/>
              <a:t>Check the relevant processes</a:t>
            </a:r>
            <a:endParaRPr lang="he-IL"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6.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7" name="Rectangle 6"/>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Identifying the Problem</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Starting process explorer</a:t>
            </a:r>
            <a:endParaRPr lang="he-IL" sz="3200" dirty="0">
              <a:gradFill>
                <a:gsLst>
                  <a:gs pos="0">
                    <a:schemeClr val="accent1">
                      <a:lumMod val="20000"/>
                      <a:lumOff val="80000"/>
                    </a:schemeClr>
                  </a:gs>
                  <a:gs pos="50000">
                    <a:schemeClr val="accent1">
                      <a:lumMod val="20000"/>
                      <a:lumOff val="80000"/>
                    </a:schemeClr>
                  </a:gs>
                </a:gsLst>
                <a:lin ang="5400000" scaled="0"/>
              </a:gradFill>
            </a:endParaRPr>
          </a:p>
        </p:txBody>
      </p:sp>
      <p:pic>
        <p:nvPicPr>
          <p:cNvPr id="2050"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t="10021" r="8206"/>
          <a:stretch xmlns:a="http://schemas.openxmlformats.org/drawingml/2006/main">
            <a:fillRect/>
          </a:stretch>
        </p:blipFill>
        <p:spPr bwMode="auto">
          <a:xfrm xmlns:a="http://schemas.openxmlformats.org/drawingml/2006/main">
            <a:off x="3017837" y="2355850"/>
            <a:ext cx="5745163" cy="3892550"/>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
        <p:nvSpPr>
          <p:cNvPr id="5" name="Rectangle 4"/>
          <p:cNvSpPr/>
          <p:nvPr/>
        </p:nvSpPr>
        <p:spPr>
          <a:xfrm xmlns:a="http://schemas.openxmlformats.org/drawingml/2006/main">
            <a:off x="381000" y="2355850"/>
            <a:ext cx="2514600" cy="1384995"/>
          </a:xfrm>
          <a:prstGeom xmlns:a="http://schemas.openxmlformats.org/drawingml/2006/main" prst="rect">
            <a:avLst/>
          </a:prstGeom>
        </p:spPr>
        <p:txBody>
          <a:bodyPr xmlns:a="http://schemas.openxmlformats.org/drawingml/2006/main" wrap="square">
            <a:spAutoFit/>
          </a:bodyPr>
          <a:lstStyle xmlns:a="http://schemas.openxmlformats.org/drawingml/2006/main"/>
          <a:p xmlns:a="http://schemas.openxmlformats.org/drawingml/2006/main">
            <a:r>
              <a:rPr lang="en-US" sz="2800" dirty="0" smtClean="0">
                <a:gradFill>
                  <a:gsLst>
                    <a:gs pos="0">
                      <a:prstClr val="white"/>
                    </a:gs>
                    <a:gs pos="50000">
                      <a:prstClr val="white"/>
                    </a:gs>
                  </a:gsLst>
                  <a:lin ang="5400000" scaled="0"/>
                </a:gradFill>
                <a:latin typeface="Segoe UI" pitchFamily="34" charset="0"/>
              </a:rPr>
              <a:t>Start with administrator privilege</a:t>
            </a:r>
            <a:endParaRPr lang="en-US" sz="1600" dirty="0"/>
          </a:p>
        </p:txBody>
      </p:sp>
    </p:spTree>
  </p:cSld>
  <p:clrMapOvr>
    <a:masterClrMapping xmlns:a="http://schemas.openxmlformats.org/drawingml/2006/main"/>
  </p:clrMapOvr>
  <p:transition>
    <p:fade/>
  </p:transition>
  <p:timing>
    <p:tnLst>
      <p:par>
        <p:cTn id="1" dur="indefinite" restart="never" nodeType="tmRoot"/>
      </p:par>
    </p:tnLst>
  </p:timing>
</p:sld>
</file>

<file path=ppt/slides/slide7.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smtClean="0"/>
              <a:t>Identifying The Problem</a:t>
            </a:r>
            <a:br>
              <a:rPr lang="en-US" dirty="0" smtClean="0"/>
            </a:br>
            <a:r>
              <a:rPr lang="en-US" sz="3200" dirty="0" smtClean="0">
                <a:gradFill>
                  <a:gsLst>
                    <a:gs pos="0">
                      <a:schemeClr val="accent1">
                        <a:lumMod val="20000"/>
                        <a:lumOff val="80000"/>
                      </a:schemeClr>
                    </a:gs>
                    <a:gs pos="50000">
                      <a:schemeClr val="accent1">
                        <a:lumMod val="20000"/>
                        <a:lumOff val="80000"/>
                      </a:schemeClr>
                    </a:gs>
                  </a:gsLst>
                  <a:lin ang="5400000" scaled="0"/>
                </a:gradFill>
              </a:rPr>
              <a:t>Adding integrity level (1)</a:t>
            </a:r>
            <a:endParaRPr lang="he-IL" sz="3200" dirty="0">
              <a:gradFill>
                <a:gsLst>
                  <a:gs pos="0">
                    <a:schemeClr val="accent1">
                      <a:lumMod val="20000"/>
                      <a:lumOff val="80000"/>
                    </a:schemeClr>
                  </a:gs>
                  <a:gs pos="50000">
                    <a:schemeClr val="accent1">
                      <a:lumMod val="20000"/>
                      <a:lumOff val="80000"/>
                    </a:schemeClr>
                  </a:gs>
                </a:gsLst>
                <a:lin ang="5400000" scaled="0"/>
              </a:gradFill>
            </a:endParaRPr>
          </a:p>
        </p:txBody>
      </p:sp>
      <p:sp>
        <p:nvSpPr>
          <p:cNvPr id="4" name="Rectangle 3"/>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pic>
        <p:nvPicPr>
          <p:cNvPr id="3076" name="Picture 4"/>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a:stretch xmlns:a="http://schemas.openxmlformats.org/drawingml/2006/main">
            <a:fillRect/>
          </a:stretch>
        </p:blipFill>
        <p:spPr bwMode="auto">
          <a:xfrm xmlns:a="http://schemas.openxmlformats.org/drawingml/2006/main">
            <a:off x="381000" y="2355850"/>
            <a:ext cx="8505825" cy="2805399"/>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8.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5" name="Rectangle 4"/>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a:xfrm xmlns:a="http://schemas.openxmlformats.org/drawingml/2006/main">
            <a:off x="393700" y="228600"/>
            <a:ext cx="8305800" cy="1261884"/>
          </a:xfrm>
        </p:spPr>
        <p:txBody>
          <a:bodyPr xmlns:a="http://schemas.openxmlformats.org/drawingml/2006/main"/>
          <a:lstStyle xmlns:a="http://schemas.openxmlformats.org/drawingml/2006/main"/>
          <a:p xmlns:a="http://schemas.openxmlformats.org/drawingml/2006/main">
            <a:r>
              <a:rPr lang="en-US" dirty="0"/>
              <a:t>Identifying </a:t>
            </a:r>
            <a:r>
              <a:rPr lang="en-US" dirty="0" smtClean="0"/>
              <a:t>The </a:t>
            </a:r>
            <a:r>
              <a:rPr lang="en-US" dirty="0"/>
              <a:t>Problem</a:t>
            </a:r>
            <a:br>
              <a:rPr lang="en-US" dirty="0"/>
            </a:br>
            <a:r>
              <a:rPr lang="en-US" sz="3200" dirty="0" smtClean="0">
                <a:gradFill>
                  <a:gsLst>
                    <a:gs pos="0">
                      <a:schemeClr val="accent1">
                        <a:lumMod val="20000"/>
                        <a:lumOff val="80000"/>
                      </a:schemeClr>
                    </a:gs>
                    <a:gs pos="50000">
                      <a:schemeClr val="accent1">
                        <a:lumMod val="20000"/>
                        <a:lumOff val="80000"/>
                      </a:schemeClr>
                    </a:gs>
                  </a:gsLst>
                  <a:lin ang="5400000" scaled="0"/>
                </a:gradFill>
              </a:rPr>
              <a:t>Adding integrity level (2)</a:t>
            </a:r>
            <a:endParaRPr lang="he-IL" sz="3200" dirty="0">
              <a:gradFill>
                <a:gsLst>
                  <a:gs pos="0">
                    <a:schemeClr val="accent1">
                      <a:lumMod val="20000"/>
                      <a:lumOff val="80000"/>
                    </a:schemeClr>
                  </a:gs>
                  <a:gs pos="50000">
                    <a:schemeClr val="accent1">
                      <a:lumMod val="20000"/>
                      <a:lumOff val="80000"/>
                    </a:schemeClr>
                  </a:gs>
                </a:gsLst>
                <a:lin ang="5400000" scaled="0"/>
              </a:gradFill>
            </a:endParaRPr>
          </a:p>
        </p:txBody>
      </p:sp>
      <p:pic>
        <p:nvPicPr>
          <p:cNvPr id="44034" name="Picture 2"/>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l="1855" t="822" r="1676"/>
          <a:stretch xmlns:a="http://schemas.openxmlformats.org/drawingml/2006/main">
            <a:fillRect/>
          </a:stretch>
        </p:blipFill>
        <p:spPr bwMode="auto">
          <a:xfrm xmlns:a="http://schemas.openxmlformats.org/drawingml/2006/main">
            <a:off x="749030" y="1789889"/>
            <a:ext cx="3289570" cy="4496611"/>
          </a:xfrm>
          <a:prstGeom xmlns:a="http://schemas.openxmlformats.org/drawingml/2006/main" prst="roundRect">
            <a:avLst>
              <a:gd name="adj" fmla="val 2045"/>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pic>
        <p:nvPicPr>
          <p:cNvPr id="44035"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4" cstate="print"/>
          <a:srcRect xmlns:a="http://schemas.openxmlformats.org/drawingml/2006/main" l="1418" t="1439" r="2128" b="883"/>
          <a:stretch xmlns:a="http://schemas.openxmlformats.org/drawingml/2006/main">
            <a:fillRect/>
          </a:stretch>
        </p:blipFill>
        <p:spPr bwMode="auto">
          <a:xfrm xmlns:a="http://schemas.openxmlformats.org/drawingml/2006/main">
            <a:off x="4572000" y="1752600"/>
            <a:ext cx="3307405" cy="4484451"/>
          </a:xfrm>
          <a:prstGeom xmlns:a="http://schemas.openxmlformats.org/drawingml/2006/main" prst="roundRect">
            <a:avLst>
              <a:gd name="adj" fmla="val 1667"/>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spTree>
  </p:cSld>
  <p:clrMapOvr>
    <a:masterClrMapping xmlns:a="http://schemas.openxmlformats.org/drawingml/2006/main"/>
  </p:clrMapOvr>
  <p:transition>
    <p:fade/>
  </p:transition>
  <p:timing>
    <p:tnLst>
      <p:par>
        <p:cTn id="1" dur="indefinite" restart="never" nodeType="tmRoot"/>
      </p:par>
    </p:tnLst>
  </p:timing>
</p:sld>
</file>

<file path=ppt/slides/slide9.xml><?xml version="1.0" encoding="utf-8"?>
<p:sld xmlns:p="http://schemas.openxmlformats.org/presentationml/2006/main">
  <p:cSld>
    <p:spTree>
      <p:nvGrpSpPr>
        <p:cNvPr id="1" name=""/>
        <p:cNvGrpSpPr/>
        <p:nvPr/>
      </p:nvGrpSpPr>
      <p:grpSpPr>
        <a:xfrm xmlns:a="http://schemas.openxmlformats.org/drawingml/2006/main">
          <a:off x="0" y="0"/>
          <a:ext cx="0" cy="0"/>
          <a:chOff x="0" y="0"/>
          <a:chExt cx="0" cy="0"/>
        </a:xfrm>
      </p:grpSpPr>
      <p:sp>
        <p:nvSpPr>
          <p:cNvPr id="8" name="Rectangle 7"/>
          <p:cNvSpPr/>
          <p:nvPr/>
        </p:nvSpPr>
        <p:spPr>
          <a:xfrm xmlns:a="http://schemas.openxmlformats.org/drawingml/2006/main">
            <a:off x="0" y="5027613"/>
            <a:ext cx="9144000" cy="1828800"/>
          </a:xfrm>
          <a:prstGeom xmlns:a="http://schemas.openxmlformats.org/drawingml/2006/main" prst="rect">
            <a:avLst/>
          </a:prstGeom>
          <a:gradFill xmlns:a="http://schemas.openxmlformats.org/drawingml/2006/main" flip="none" rotWithShape="1">
            <a:gsLst>
              <a:gs pos="0">
                <a:srgbClr val="FFFFFF">
                  <a:alpha val="0"/>
                </a:srgbClr>
              </a:gs>
              <a:gs pos="9000">
                <a:schemeClr val="accent6">
                  <a:alpha val="0"/>
                </a:schemeClr>
              </a:gs>
              <a:gs pos="36000">
                <a:srgbClr val="000000">
                  <a:alpha val="0"/>
                </a:srgbClr>
              </a:gs>
              <a:gs pos="46000">
                <a:srgbClr val="000000">
                  <a:alpha val="0"/>
                </a:srgbClr>
              </a:gs>
              <a:gs pos="75000">
                <a:srgbClr val="000000">
                  <a:alpha val="0"/>
                </a:srgbClr>
              </a:gs>
              <a:gs pos="98000">
                <a:schemeClr val="accent1">
                  <a:lumMod val="50000"/>
                </a:schemeClr>
              </a:gs>
              <a:gs pos="99000">
                <a:schemeClr val="tx2">
                  <a:lumMod val="50000"/>
                </a:schemeClr>
              </a:gs>
            </a:gsLst>
            <a:lin ang="16200000" scaled="1"/>
            <a:tileRect/>
          </a:gradFill>
          <a:ln xmlns:a="http://schemas.openxmlformats.org/drawingml/2006/main" w="6350" cap="flat" cmpd="sng" algn="ctr">
            <a:gradFill>
              <a:gsLst>
                <a:gs pos="0">
                  <a:schemeClr val="tx1"/>
                </a:gs>
                <a:gs pos="50000">
                  <a:schemeClr val="tx1">
                    <a:alpha val="48000"/>
                  </a:schemeClr>
                </a:gs>
                <a:gs pos="100000">
                  <a:schemeClr val="accent1">
                    <a:tint val="23500"/>
                    <a:satMod val="160000"/>
                    <a:alpha val="0"/>
                  </a:schemeClr>
                </a:gs>
              </a:gsLst>
              <a:lin ang="5400000" scaled="0"/>
            </a:gradFill>
            <a:prstDash val="solid"/>
            <a:round/>
            <a:headEnd type="none" w="med" len="med"/>
            <a:tailEnd type="none" w="med" len="med"/>
          </a:ln>
          <a:effectLst xmlns:a="http://schemas.openxmlformats.org/drawingml/2006/main"/>
        </p:spPr>
        <p:txBody>
          <a:bodyPr xmlns:a="http://schemas.openxmlformats.org/drawingml/2006/main" vert="horz" wrap="square" lIns="0" tIns="91429" rIns="0" bIns="0" numCol="1" rtlCol="0" anchor="t" anchorCtr="0" compatLnSpc="1">
            <a:prstTxWarp prst="textNoShape">
              <a:avLst/>
            </a:prstTxWarp>
          </a:bodyPr>
          <a:lstStyle xmlns:a="http://schemas.openxmlformats.org/drawingml/2006/main"/>
          <a:p xmlns:a="http://schemas.openxmlformats.org/drawingml/2006/main">
            <a:pPr indent="-302815" algn="ctr" defTabSz="914097" fontAlgn="base">
              <a:lnSpc>
                <a:spcPct val="85000"/>
              </a:lnSpc>
              <a:spcBef>
                <a:spcPct val="0"/>
              </a:spcBef>
              <a:spcAft>
                <a:spcPct val="0"/>
              </a:spcAft>
              <a:buSzPct val="70000"/>
              <a:buBlip>
                <a:blip xmlns:r="http://schemas.openxmlformats.org/officeDocument/2006/relationships" r:embed="rId2"/>
              </a:buBlip>
              <a:defRPr/>
            </a:pPr>
            <a:endParaRPr lang="en-US" altLang="zh-CN" sz="3200" b="1" spc="-70" dirty="0">
              <a:ln w="3175">
                <a:noFill/>
              </a:ln>
              <a:gradFill>
                <a:gsLst>
                  <a:gs pos="0">
                    <a:srgbClr val="FFFFFF"/>
                  </a:gs>
                  <a:gs pos="100000">
                    <a:srgbClr val="FFFFFF"/>
                  </a:gs>
                </a:gsLst>
                <a:lin ang="5400000" scaled="1"/>
              </a:gradFill>
              <a:effectLst>
                <a:outerShdw blurRad="38100" dist="38100" dir="2700000" algn="tl">
                  <a:srgbClr val="000000">
                    <a:alpha val="43137"/>
                  </a:srgbClr>
                </a:outerShdw>
              </a:effectLst>
              <a:latin typeface="Segoe UI Light" charset="0"/>
              <a:cs typeface="Arial" charset="0"/>
            </a:endParaRPr>
          </a:p>
        </p:txBody>
      </p:sp>
      <p:sp>
        <p:nvSpPr>
          <p:cNvPr id="2" name="Title 1"/>
          <p:cNvSpPr>
            <a:spLocks xmlns:a="http://schemas.openxmlformats.org/drawingml/2006/main" noGrp="1"/>
          </p:cNvSpPr>
          <p:nvPr>
            <p:ph type="title"/>
          </p:nvPr>
        </p:nvSpPr>
        <p:spPr/>
        <p:txBody>
          <a:bodyPr xmlns:a="http://schemas.openxmlformats.org/drawingml/2006/main"/>
          <a:lstStyle xmlns:a="http://schemas.openxmlformats.org/drawingml/2006/main"/>
          <a:p xmlns:a="http://schemas.openxmlformats.org/drawingml/2006/main">
            <a:r>
              <a:rPr lang="en-US" dirty="0" smtClean="0"/>
              <a:t>Identifying The Problem</a:t>
            </a:r>
            <a:endParaRPr lang="he-IL" dirty="0"/>
          </a:p>
        </p:txBody>
      </p:sp>
      <p:sp>
        <p:nvSpPr>
          <p:cNvPr id="3" name="Text Placeholder 2"/>
          <p:cNvSpPr>
            <a:spLocks xmlns:a="http://schemas.openxmlformats.org/drawingml/2006/main" noGrp="1"/>
          </p:cNvSpPr>
          <p:nvPr>
            <p:ph type="body" sz="quarter" idx="10"/>
          </p:nvPr>
        </p:nvSpPr>
        <p:spPr/>
        <p:txBody>
          <a:bodyPr xmlns:a="http://schemas.openxmlformats.org/drawingml/2006/main"/>
          <a:lstStyle xmlns:a="http://schemas.openxmlformats.org/drawingml/2006/main"/>
          <a:p xmlns:a="http://schemas.openxmlformats.org/drawingml/2006/main">
            <a:r>
              <a:rPr lang="en-US" smtClean="0"/>
              <a:t>Look at the communicating processes</a:t>
            </a:r>
            <a:endParaRPr lang="he-IL" dirty="0"/>
          </a:p>
        </p:txBody>
      </p:sp>
      <p:pic>
        <p:nvPicPr>
          <p:cNvPr id="45059" name="Picture 3"/>
          <p:cNvPicPr>
            <a:picLocks xmlns:a="http://schemas.openxmlformats.org/drawingml/2006/main" noChangeAspect="1" noChangeArrowheads="1"/>
          </p:cNvPicPr>
          <p:nvPr/>
        </p:nvPicPr>
        <p:blipFill>
          <a:blip xmlns:r="http://schemas.openxmlformats.org/officeDocument/2006/relationships" xmlns:a="http://schemas.openxmlformats.org/drawingml/2006/main" r:embed="rId3" cstate="print"/>
          <a:srcRect xmlns:a="http://schemas.openxmlformats.org/drawingml/2006/main" r="3780"/>
          <a:stretch xmlns:a="http://schemas.openxmlformats.org/drawingml/2006/main">
            <a:fillRect/>
          </a:stretch>
        </p:blipFill>
        <p:spPr bwMode="auto">
          <a:xfrm xmlns:a="http://schemas.openxmlformats.org/drawingml/2006/main">
            <a:off x="228600" y="2667000"/>
            <a:ext cx="8686800" cy="2409825"/>
          </a:xfrm>
          <a:prstGeom xmlns:a="http://schemas.openxmlformats.org/drawingml/2006/main" prst="rect">
            <a:avLst/>
          </a:prstGeom>
          <a:noFill xmlns:a="http://schemas.openxmlformats.org/drawingml/2006/main"/>
          <a:ln xmlns:a="http://schemas.openxmlformats.org/drawingml/2006/main">
            <a:noFill/>
          </a:ln>
          <a:effectLst xmlns:a="http://schemas.openxmlformats.org/drawingml/2006/main">
            <a:outerShdw blurRad="393700" sx="102000" sy="102000" algn="ctr" rotWithShape="0">
              <a:prstClr val="black">
                <a:alpha val="40000"/>
              </a:prstClr>
            </a:outerShdw>
            <a:reflection blurRad="6350" stA="52000" endA="300" endPos="35000" dir="5400000" sy="-100000" algn="bl" rotWithShape="0"/>
          </a:effectLst>
        </p:spPr>
      </p:pic>
      <p:cxnSp>
        <p:nvCxnSpPr>
          <p:cNvPr id="7" name="Straight Arrow Connector 6"/>
          <p:cNvCxnSpPr/>
          <p:nvPr/>
        </p:nvCxnSpPr>
        <p:spPr>
          <a:xfrm xmlns:a="http://schemas.openxmlformats.org/drawingml/2006/main" rot="5400000" flipH="1" flipV="1">
            <a:off x="5676900" y="4762500"/>
            <a:ext cx="1143000" cy="914400"/>
          </a:xfrm>
          <a:prstGeom xmlns:a="http://schemas.openxmlformats.org/drawingml/2006/main" prst="straightConnector1">
            <a:avLst/>
          </a:prstGeom>
          <a:ln xmlns:a="http://schemas.openxmlformats.org/drawingml/2006/main" w="19050">
            <a:solidFill>
              <a:srgbClr val="FF0000"/>
            </a:solidFill>
            <a:tailEnd type="arrow"/>
          </a:ln>
        </p:spPr>
        <p:style>
          <a:lnRef xmlns:a="http://schemas.openxmlformats.org/drawingml/2006/main" idx="1">
            <a:schemeClr val="accent1"/>
          </a:lnRef>
          <a:fillRef xmlns:a="http://schemas.openxmlformats.org/drawingml/2006/main" idx="0">
            <a:schemeClr val="accent1"/>
          </a:fillRef>
          <a:effectRef xmlns:a="http://schemas.openxmlformats.org/drawingml/2006/main" idx="0">
            <a:schemeClr val="accent1"/>
          </a:effectRef>
          <a:fontRef xmlns:a="http://schemas.openxmlformats.org/drawingml/2006/main" idx="minor">
            <a:schemeClr val="tx1"/>
          </a:fontRef>
        </p:style>
      </p:cxnSp>
      <p:sp>
        <p:nvSpPr>
          <p:cNvPr id="9" name="TextBox 8"/>
          <p:cNvSpPr txBox="1"/>
          <p:nvPr/>
        </p:nvSpPr>
        <p:spPr>
          <a:xfrm xmlns:a="http://schemas.openxmlformats.org/drawingml/2006/main">
            <a:off x="4191000" y="5791200"/>
            <a:ext cx="2603853" cy="369332"/>
          </a:xfrm>
          <a:prstGeom xmlns:a="http://schemas.openxmlformats.org/drawingml/2006/main" prst="rect">
            <a:avLst/>
          </a:prstGeom>
          <a:noFill xmlns:a="http://schemas.openxmlformats.org/drawingml/2006/main"/>
        </p:spPr>
        <p:txBody>
          <a:bodyPr xmlns:a="http://schemas.openxmlformats.org/drawingml/2006/main" wrap="none" rtlCol="1">
            <a:spAutoFit/>
          </a:bodyPr>
          <a:lstStyle xmlns:a="http://schemas.openxmlformats.org/drawingml/2006/main"/>
          <a:p xmlns:a="http://schemas.openxmlformats.org/drawingml/2006/main">
            <a:r>
              <a:rPr lang="en-US" dirty="0" smtClean="0">
                <a:solidFill>
                  <a:schemeClr val="bg1"/>
                </a:solidFill>
              </a:rPr>
              <a:t>Different integrity levels</a:t>
            </a:r>
            <a:endParaRPr lang="he-IL" dirty="0">
              <a:solidFill>
                <a:schemeClr val="bg1"/>
              </a:solidFill>
            </a:endParaRPr>
          </a:p>
        </p:txBody>
      </p:sp>
    </p:spTree>
  </p:cSld>
  <p:clrMapOvr>
    <a:masterClrMapping xmlns:a="http://schemas.openxmlformats.org/drawingml/2006/main"/>
  </p:clrMapOvr>
  <p:transition>
    <p:fade/>
  </p:transition>
  <p:timing>
    <p:tnLst>
      <p:par>
        <p:cTn id="1" dur="indefinite" restart="never" nodeType="tmRoot"/>
      </p:par>
    </p:tnLst>
  </p:timing>
</p:sld>
</file>

<file path=ppt/theme/theme1.xml><?xml version="1.0" encoding="utf-8"?>
<a:theme xmlns:a="http://schemas.openxmlformats.org/drawingml/2006/main" name="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Windows 7 Green">
  <a:themeElements>
    <a:clrScheme name="Windows 7">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Windows 7 Yellow">
  <a:themeElements>
    <a:clrScheme name="windows 7 yellow">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Windows 7 Orange">
  <a:themeElements>
    <a:clrScheme name="Custom 8">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548DD4"/>
      </a:hlink>
      <a:folHlink>
        <a:srgbClr val="800080"/>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Windows 7 Black">
  <a:themeElements>
    <a:clrScheme name="windows 7 green">
      <a:dk1>
        <a:srgbClr val="3F3F3F"/>
      </a:dk1>
      <a:lt1>
        <a:srgbClr val="FFFFFF"/>
      </a:lt1>
      <a:dk2>
        <a:srgbClr val="072B60"/>
      </a:dk2>
      <a:lt2>
        <a:srgbClr val="EEECE1"/>
      </a:lt2>
      <a:accent1>
        <a:srgbClr val="4595D1"/>
      </a:accent1>
      <a:accent2>
        <a:srgbClr val="F47836"/>
      </a:accent2>
      <a:accent3>
        <a:srgbClr val="73C167"/>
      </a:accent3>
      <a:accent4>
        <a:srgbClr val="FFC425"/>
      </a:accent4>
      <a:accent5>
        <a:srgbClr val="00467F"/>
      </a:accent5>
      <a:accent6>
        <a:srgbClr val="006225"/>
      </a:accent6>
      <a:hlink>
        <a:srgbClr val="4595D1"/>
      </a:hlink>
      <a:folHlink>
        <a:srgbClr val="8B8B8B"/>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_Windows 7 Blue">
  <a:themeElements>
    <a:clrScheme name="windows 7 blu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B8CCE4"/>
      </a:hlink>
      <a:folHlink>
        <a:srgbClr val="1F497D"/>
      </a:folHlink>
    </a:clrScheme>
    <a:fontScheme name="Segoe UI">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WIN7RH~1</Template>
  <TotalTime>4478</TotalTime>
  <Words>327</Words>
  <Application>Microsoft Office PowerPoint</Application>
  <PresentationFormat>On-screen Show (4:3)</PresentationFormat>
  <Paragraphs>55</Paragraphs>
  <Slides>15</Slides>
  <Notes>0</Notes>
  <HiddenSlides>0</HiddenSlides>
  <MMClips>0</MMClips>
  <ScaleCrop>false</ScaleCrop>
  <HeadingPairs>
    <vt:vector size="4" baseType="variant">
      <vt:variant>
        <vt:lpstr>Theme</vt:lpstr>
      </vt:variant>
      <vt:variant>
        <vt:i4>6</vt:i4>
      </vt:variant>
      <vt:variant>
        <vt:lpstr>Slide Titles</vt:lpstr>
      </vt:variant>
      <vt:variant>
        <vt:i4>15</vt:i4>
      </vt:variant>
    </vt:vector>
  </HeadingPairs>
  <TitlesOfParts>
    <vt:vector size="21" baseType="lpstr">
      <vt:lpstr>Windows 7 Blue</vt:lpstr>
      <vt:lpstr>Windows 7 Green</vt:lpstr>
      <vt:lpstr>Windows 7 Yellow</vt:lpstr>
      <vt:lpstr>Windows 7 Orange</vt:lpstr>
      <vt:lpstr>Windows 7 Black</vt:lpstr>
      <vt:lpstr>1_Windows 7 Blue</vt:lpstr>
      <vt:lpstr>Windows 7 Training</vt:lpstr>
      <vt:lpstr>Windows® 7 Compatibility</vt:lpstr>
      <vt:lpstr>Introduction</vt:lpstr>
      <vt:lpstr>The Problem</vt:lpstr>
      <vt:lpstr>Identifying The Problem</vt:lpstr>
      <vt:lpstr>Identifying the Problem Starting process explorer</vt:lpstr>
      <vt:lpstr>Identifying The Problem Adding integrity level (1)</vt:lpstr>
      <vt:lpstr>Identifying The Problem Adding integrity level (2)</vt:lpstr>
      <vt:lpstr>Identifying The Problem</vt:lpstr>
      <vt:lpstr>Solutions</vt:lpstr>
      <vt:lpstr>CreateWindowMessageFilter</vt:lpstr>
      <vt:lpstr>ChangeWindowMessageFilterEx</vt:lpstr>
      <vt:lpstr>Summary</vt:lpstr>
      <vt:lpstr>Additional Resources</vt:lpstr>
      <vt:lpstr>Slide 15</vt:lpstr>
    </vt:vector>
  </TitlesOfParts>
  <Manager>&lt;Content Manager Name Here&gt;</Manager>
  <Company>Microsoft Corporation</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User Interface Privilege Isolation</dc:title>
  <dc:subject>&lt;Event Name Here&gt;</dc:subject>
  <dc:creator>Microsoft Developer and Platform Evangelism</dc:creator>
  <dc:description>[missing presentation description here]
by Microsoft Developer and Platform Evangelism
http://windowsteamblog.com/blogs/developers/default.aspx
</dc:description>
  <cp:lastModifiedBy>Susan</cp:lastModifiedBy>
  <cp:revision>247</cp:revision>
  <dcterms:created xsi:type="dcterms:W3CDTF">2008-11-26T01:03:43Z</dcterms:created>
  <dcterms:modified xsi:type="dcterms:W3CDTF">2009-08-05T16:57:03Z</dcterms:modified>
  <cp:version>1.0</cp:version>
</cp:coreProperties>
</file>