
<file path=[Content_Types].xml><?xml version="1.0" encoding="utf-8"?>
<Types xmlns="http://schemas.openxmlformats.org/package/2006/content-types">
  <Default Extension="xml" ContentType="application/xml"/>
  <Default Extension="png" ContentType="image/png"/>
  <Default Extension="jpeg" ContentType="image/jpeg"/>
  <Default Extension="rels" ContentType="application/vnd.openxmlformats-package.relationships+xml"/>
  <Override PartName="/ppt/slideMasters/slideMaster3.xml" ContentType="application/vnd.openxmlformats-officedocument.presentationml.slideMaster+xml"/>
  <Override PartName="/ppt/theme/theme5.xml" ContentType="application/vnd.openxmlformats-officedocument.them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61" r:id="rId1"/>
    <p:sldMasterId id="2147483768" r:id="rId2"/>
    <p:sldMasterId id="2147483775" r:id="rId3"/>
    <p:sldMasterId id="2147483782" r:id="rId4"/>
    <p:sldMasterId id="2147483789" r:id="rId5"/>
    <p:sldMasterId id="2147483801" r:id="rId6"/>
  </p:sldMasterIdLst>
  <p:notesMasterIdLst>
    <p:notesMasterId r:id="rId32"/>
  </p:notesMasterIdLst>
  <p:handoutMasterIdLst>
    <p:handoutMasterId r:id="rId33"/>
  </p:handoutMasterIdLst>
  <p:sldIdLst>
    <p:sldId id="401" r:id="rId7"/>
    <p:sldId id="257" r:id="rId8"/>
    <p:sldId id="376" r:id="rId9"/>
    <p:sldId id="380" r:id="rId10"/>
    <p:sldId id="398" r:id="rId11"/>
    <p:sldId id="379" r:id="rId12"/>
    <p:sldId id="294" r:id="rId13"/>
    <p:sldId id="382" r:id="rId14"/>
    <p:sldId id="385" r:id="rId15"/>
    <p:sldId id="397" r:id="rId16"/>
    <p:sldId id="386" r:id="rId17"/>
    <p:sldId id="387" r:id="rId18"/>
    <p:sldId id="389" r:id="rId19"/>
    <p:sldId id="388" r:id="rId20"/>
    <p:sldId id="396" r:id="rId21"/>
    <p:sldId id="399" r:id="rId22"/>
    <p:sldId id="383" r:id="rId23"/>
    <p:sldId id="395" r:id="rId24"/>
    <p:sldId id="402" r:id="rId25"/>
    <p:sldId id="403" r:id="rId26"/>
    <p:sldId id="404" r:id="rId27"/>
    <p:sldId id="405" r:id="rId28"/>
    <p:sldId id="406" r:id="rId29"/>
    <p:sldId id="400" r:id="rId30"/>
    <p:sldId id="407" r:id="rId31"/>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6AE1E"/>
    <a:srgbClr val="FF0066"/>
    <a:srgbClr val="000000"/>
    <a:srgbClr val="F3AF35"/>
    <a:srgbClr val="9C42E6"/>
    <a:srgbClr val="D1943B"/>
    <a:srgbClr val="F8F57B"/>
    <a:srgbClr val="D5B953"/>
    <a:srgbClr val="B87DF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snapVertSplitter="1" vertBarState="minimized" horzBarState="maximized">
    <p:restoredLeft sz="34555" autoAdjust="0"/>
    <p:restoredTop sz="86441" autoAdjust="0"/>
  </p:normalViewPr>
  <p:slideViewPr>
    <p:cSldViewPr>
      <p:cViewPr>
        <p:scale>
          <a:sx n="100" d="100"/>
          <a:sy n="100" d="100"/>
        </p:scale>
        <p:origin x="-2718" y="-234"/>
      </p:cViewPr>
      <p:guideLst>
        <p:guide orient="horz" pos="144"/>
        <p:guide orient="horz" pos="895"/>
        <p:guide orient="horz" pos="1480"/>
        <p:guide orient="horz" pos="1207"/>
        <p:guide orient="horz" pos="2115"/>
        <p:guide orient="horz" pos="4319"/>
        <p:guide orient="horz" pos="3884"/>
        <p:guide pos="2880"/>
        <p:guide pos="240"/>
        <p:guide pos="460"/>
        <p:guide pos="5520"/>
        <p:guide pos="863"/>
        <p:guide pos="5299"/>
      </p:guideLst>
    </p:cSldViewPr>
  </p:slideViewPr>
  <p:outlineViewPr>
    <p:cViewPr>
      <p:scale>
        <a:sx n="33" d="100"/>
        <a:sy n="33" d="100"/>
      </p:scale>
      <p:origin x="276" y="373764"/>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5" d="100"/>
          <a:sy n="85" d="100"/>
        </p:scale>
        <p:origin x="-3244" y="-103"/>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Trebuchet MS" pitchFamily="34" charset="0"/>
              </a:rPr>
              <a:pPr/>
              <a:t>8/5/2009</a:t>
            </a:fld>
            <a:endParaRPr lang="en-US"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Trebuchet MS" pitchFamily="34" charset="0"/>
              </a:rPr>
              <a:pPr/>
              <a:t>‹#›</a:t>
            </a:fld>
            <a:endParaRPr lang="en-US" dirty="0">
              <a:latin typeface="Trebuchet MS"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7C3FBCD4-166E-446F-AF18-7D4A0CF9AEF6}" type="datetimeFigureOut">
              <a:rPr lang="en-US" smtClean="0"/>
              <a:pPr/>
              <a:t>8/5/2009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381000" y="2390890"/>
            <a:ext cx="5562600" cy="1323439"/>
          </a:xfrm>
        </p:spPr>
        <p:txBody>
          <a:bodyPr anchor="b"/>
          <a:lstStyle>
            <a:lvl1pPr>
              <a:defRPr>
                <a:gradFill>
                  <a:gsLst>
                    <a:gs pos="0">
                      <a:schemeClr val="bg1"/>
                    </a:gs>
                    <a:gs pos="50000">
                      <a:schemeClr val="bg1"/>
                    </a:gs>
                  </a:gsLst>
                  <a:lin ang="5400000" scaled="0"/>
                </a:gradFill>
              </a:defRPr>
            </a:lvl1pPr>
          </a:lstStyle>
          <a:p>
            <a:r>
              <a:rPr lang="en-US" smtClean="0"/>
              <a:t>Click to edit Master title style</a:t>
            </a:r>
            <a:endParaRPr lang="en-US" dirty="0"/>
          </a:p>
        </p:txBody>
      </p:sp>
      <p:sp>
        <p:nvSpPr>
          <p:cNvPr id="12" name="Subtitle 2"/>
          <p:cNvSpPr>
            <a:spLocks noGrp="1"/>
          </p:cNvSpPr>
          <p:nvPr>
            <p:ph type="subTitle" idx="1"/>
          </p:nvPr>
        </p:nvSpPr>
        <p:spPr>
          <a:xfrm>
            <a:off x="381001" y="3729335"/>
            <a:ext cx="5562600" cy="341632"/>
          </a:xfrm>
        </p:spPr>
        <p:txBody>
          <a:bodyPr vert="horz" wrap="square" lIns="0" tIns="45720" rIns="0" bIns="45720" rtlCol="0" anchor="t">
            <a:spAutoFit/>
          </a:bodyPr>
          <a:lstStyle>
            <a:lvl1pPr marL="0" indent="0" algn="l" defTabSz="914400" rtl="0" eaLnBrk="1" latinLnBrk="0" hangingPunct="1">
              <a:lnSpc>
                <a:spcPct val="90000"/>
              </a:lnSpc>
              <a:spcBef>
                <a:spcPct val="0"/>
              </a:spcBef>
              <a:buNone/>
              <a:defRPr lang="en-US" sz="1800" kern="1200" dirty="0">
                <a:gradFill>
                  <a:gsLst>
                    <a:gs pos="0">
                      <a:schemeClr val="bg1"/>
                    </a:gs>
                    <a:gs pos="50000">
                      <a:schemeClr val="bg1"/>
                    </a:gs>
                  </a:gsLst>
                  <a:lin ang="5400000" scaled="0"/>
                </a:gradFill>
                <a:latin typeface="Segoe UI"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5" name="Footer Placeholder 14"/>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380999" y="2244304"/>
            <a:ext cx="5562601" cy="1470025"/>
          </a:xfrm>
        </p:spPr>
        <p:txBody>
          <a:bodyPr anchor="b"/>
          <a:lstStyle>
            <a:lvl1pPr>
              <a:defRPr>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381000" y="3729335"/>
            <a:ext cx="5562601" cy="341632"/>
          </a:xfrm>
        </p:spPr>
        <p:txBody>
          <a:bodyPr vert="horz" wrap="square" lIns="0" tIns="45720" rIns="0" bIns="45720" rtlCol="0" anchor="t">
            <a:spAutoFit/>
          </a:bodyPr>
          <a:lstStyle>
            <a:lvl1pPr marL="0" indent="0" algn="l" defTabSz="914400" rtl="0" eaLnBrk="1" latinLnBrk="0" hangingPunct="1">
              <a:lnSpc>
                <a:spcPct val="90000"/>
              </a:lnSpc>
              <a:spcBef>
                <a:spcPct val="0"/>
              </a:spcBef>
              <a:buNone/>
              <a:defRPr lang="en-US" sz="1800" kern="1200" dirty="0">
                <a:solidFill>
                  <a:schemeClr val="bg1"/>
                </a:solidFill>
                <a:latin typeface="Segoe UI"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4" name="Footer Placeholder 13"/>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p:cNvSpPr>
            <a:spLocks noGrp="1"/>
          </p:cNvSpPr>
          <p:nvPr>
            <p:ph type="ctrTitle"/>
          </p:nvPr>
        </p:nvSpPr>
        <p:spPr>
          <a:xfrm>
            <a:off x="5325208" y="2667000"/>
            <a:ext cx="3361592" cy="646331"/>
          </a:xfrm>
        </p:spPr>
        <p:txBody>
          <a:bodyPr wrap="square">
            <a:spAutoFit/>
          </a:bodyPr>
          <a:lstStyle>
            <a:lvl1pPr>
              <a:defRPr sz="3600">
                <a:solidFill>
                  <a:schemeClr val="bg1"/>
                </a:solidFill>
              </a:defRPr>
            </a:lvl1pPr>
          </a:lstStyle>
          <a:p>
            <a:r>
              <a:rPr lang="en-US" smtClean="0"/>
              <a:t>Click to edit Master title style</a:t>
            </a:r>
            <a:endParaRPr lang="en-US" dirty="0"/>
          </a:p>
        </p:txBody>
      </p:sp>
      <p:sp>
        <p:nvSpPr>
          <p:cNvPr id="11" name="Footer Placeholder 10"/>
          <p:cNvSpPr>
            <a:spLocks noGrp="1"/>
          </p:cNvSpPr>
          <p:nvPr>
            <p:ph type="ftr" sz="quarter" idx="12"/>
          </p:nvPr>
        </p:nvSpPr>
        <p:spPr/>
        <p:txBody>
          <a:bodyPr/>
          <a:lstStyle>
            <a:lvl1pPr>
              <a:defRPr>
                <a:solidFill>
                  <a:schemeClr val="accent1">
                    <a:lumMod val="60000"/>
                    <a:lumOff val="40000"/>
                  </a:schemeClr>
                </a:solidFill>
              </a:defRPr>
            </a:lvl1pPr>
          </a:lstStyle>
          <a:p>
            <a:r>
              <a:rPr lang="en-US" smtClean="0"/>
              <a:t>Microsoft Confidential</a:t>
            </a:r>
            <a:endParaRPr lang="en-US" dirty="0"/>
          </a:p>
        </p:txBody>
      </p:sp>
      <p:sp>
        <p:nvSpPr>
          <p:cNvPr id="13" name="Text Placeholder 2"/>
          <p:cNvSpPr>
            <a:spLocks noGrp="1"/>
          </p:cNvSpPr>
          <p:nvPr>
            <p:ph type="body" idx="1"/>
          </p:nvPr>
        </p:nvSpPr>
        <p:spPr>
          <a:xfrm>
            <a:off x="5333999" y="3365500"/>
            <a:ext cx="3352801" cy="757130"/>
          </a:xfrm>
        </p:spPr>
        <p:txBody>
          <a:bodyPr wrap="square" anchor="t">
            <a:sp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5" name="Straight Connector 14"/>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chemeClr val="tx2">
                  <a:lumMod val="60000"/>
                  <a:lumOff val="40000"/>
                </a:schemeClr>
              </a:buClr>
              <a:defRPr/>
            </a:lvl1pPr>
            <a:lvl2pPr>
              <a:buClr>
                <a:schemeClr val="tx2">
                  <a:lumMod val="60000"/>
                  <a:lumOff val="40000"/>
                </a:schemeClr>
              </a:buClr>
              <a:defRPr/>
            </a:lvl2pPr>
            <a:lvl3pPr>
              <a:buClr>
                <a:schemeClr val="tx2">
                  <a:lumMod val="60000"/>
                  <a:lumOff val="40000"/>
                </a:schemeClr>
              </a:buClr>
              <a:defRPr/>
            </a:lvl3pPr>
            <a:lvl4pPr>
              <a:buClr>
                <a:schemeClr val="tx2">
                  <a:lumMod val="60000"/>
                  <a:lumOff val="40000"/>
                </a:schemeClr>
              </a:buClr>
              <a:defRPr/>
            </a:lvl4pPr>
            <a:lvl5pPr>
              <a:buClr>
                <a:schemeClr val="tx2">
                  <a:lumMod val="60000"/>
                  <a:lumOff val="40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8"/>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8" name="Footer Placeholder 7"/>
          <p:cNvSpPr>
            <a:spLocks noGrp="1"/>
          </p:cNvSpPr>
          <p:nvPr>
            <p:ph type="ftr" sz="quarter" idx="12"/>
          </p:nvPr>
        </p:nvSpPr>
        <p:spPr/>
        <p:txBody>
          <a:bodyPr lIns="0" rIns="0"/>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6"/>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2" cstate="print"/>
          <a:srcRect l="27778" t="18651" r="8730" b="9921"/>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381000" y="2244304"/>
            <a:ext cx="5562600" cy="1470025"/>
          </a:xfrm>
        </p:spPr>
        <p:txBody>
          <a:bodyPr anchor="b"/>
          <a:lstStyle>
            <a:lvl1pPr>
              <a:defRPr>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381001" y="3729335"/>
            <a:ext cx="5562600" cy="341632"/>
          </a:xfrm>
        </p:spPr>
        <p:txBody>
          <a:bodyPr vert="horz" wrap="square" lIns="0" tIns="45720" rIns="0" bIns="45720" rtlCol="0" anchor="t">
            <a:spAutoFit/>
          </a:bodyPr>
          <a:lstStyle>
            <a:lvl1pPr marL="0" indent="0" algn="l" defTabSz="914400" rtl="0" eaLnBrk="1" latinLnBrk="0" hangingPunct="1">
              <a:lnSpc>
                <a:spcPct val="90000"/>
              </a:lnSpc>
              <a:spcBef>
                <a:spcPct val="0"/>
              </a:spcBef>
              <a:buNone/>
              <a:defRPr lang="en-US" sz="1800" kern="1200" dirty="0">
                <a:solidFill>
                  <a:schemeClr val="bg1"/>
                </a:solidFill>
                <a:latin typeface="Segoe UI"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5" name="Footer Placeholder 14"/>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8" name="Footer Placeholder 17"/>
          <p:cNvSpPr>
            <a:spLocks noGrp="1"/>
          </p:cNvSpPr>
          <p:nvPr>
            <p:ph type="ftr" sz="quarter" idx="12"/>
          </p:nvPr>
        </p:nvSpPr>
        <p:spPr/>
        <p:txBody>
          <a:bodyPr/>
          <a:lstStyle/>
          <a:p>
            <a:r>
              <a:rPr lang="en-US" smtClean="0"/>
              <a:t>Microsoft Confidential</a:t>
            </a:r>
            <a:endParaRPr lang="en-US" dirty="0"/>
          </a:p>
        </p:txBody>
      </p:sp>
      <p:sp>
        <p:nvSpPr>
          <p:cNvPr id="9" name="Title 1"/>
          <p:cNvSpPr>
            <a:spLocks noGrp="1"/>
          </p:cNvSpPr>
          <p:nvPr>
            <p:ph type="ctrTitle"/>
          </p:nvPr>
        </p:nvSpPr>
        <p:spPr>
          <a:xfrm>
            <a:off x="5325208" y="2667000"/>
            <a:ext cx="3361592" cy="838200"/>
          </a:xfrm>
        </p:spPr>
        <p:txBody>
          <a:bodyPr wrap="square">
            <a:normAutofit/>
          </a:bodyPr>
          <a:lstStyle>
            <a:lvl1pPr>
              <a:defRPr sz="3600">
                <a:solidFill>
                  <a:schemeClr val="bg1"/>
                </a:solidFill>
              </a:defRPr>
            </a:lvl1pPr>
          </a:lstStyle>
          <a:p>
            <a:r>
              <a:rPr lang="en-US" smtClean="0"/>
              <a:t>Click to edit Master title style</a:t>
            </a:r>
            <a:endParaRPr lang="en-US" dirty="0"/>
          </a:p>
        </p:txBody>
      </p:sp>
      <p:sp>
        <p:nvSpPr>
          <p:cNvPr id="10" name="Text Placeholder 2"/>
          <p:cNvSpPr>
            <a:spLocks noGrp="1"/>
          </p:cNvSpPr>
          <p:nvPr>
            <p:ph type="body" idx="1"/>
          </p:nvPr>
        </p:nvSpPr>
        <p:spPr>
          <a:xfrm>
            <a:off x="5333999" y="3365500"/>
            <a:ext cx="3352801" cy="757130"/>
          </a:xfrm>
        </p:spPr>
        <p:txBody>
          <a:bodyPr anchor="t">
            <a:sp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1" name="Straight Connector 10"/>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12" name="Content Placeholder 11"/>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Footer Placeholder 13"/>
          <p:cNvSpPr>
            <a:spLocks noGrp="1"/>
          </p:cNvSpPr>
          <p:nvPr>
            <p:ph type="ftr" sz="quarter" idx="16"/>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11" name="Footer Placeholder 10"/>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1" name="Footer Placeholder 10"/>
          <p:cNvSpPr>
            <a:spLocks noGrp="1"/>
          </p:cNvSpPr>
          <p:nvPr>
            <p:ph type="ftr" sz="quarter" idx="12"/>
          </p:nvPr>
        </p:nvSpPr>
        <p:spPr/>
        <p:txBody>
          <a:bodyPr/>
          <a:lstStyle>
            <a:lvl1pPr>
              <a:defRPr>
                <a:solidFill>
                  <a:schemeClr val="accent3">
                    <a:lumMod val="60000"/>
                    <a:lumOff val="40000"/>
                  </a:schemeClr>
                </a:solidFill>
              </a:defRPr>
            </a:lvl1pPr>
          </a:lstStyle>
          <a:p>
            <a:r>
              <a:rPr lang="en-US" smtClean="0"/>
              <a:t>Microsoft Confidential</a:t>
            </a:r>
            <a:endParaRPr lang="en-US" dirty="0"/>
          </a:p>
        </p:txBody>
      </p:sp>
      <p:sp>
        <p:nvSpPr>
          <p:cNvPr id="14" name="Title 1"/>
          <p:cNvSpPr>
            <a:spLocks noGrp="1"/>
          </p:cNvSpPr>
          <p:nvPr>
            <p:ph type="ctrTitle"/>
          </p:nvPr>
        </p:nvSpPr>
        <p:spPr>
          <a:xfrm>
            <a:off x="5325208" y="2667000"/>
            <a:ext cx="2413738" cy="646331"/>
          </a:xfrm>
        </p:spPr>
        <p:txBody>
          <a:bodyPr wrap="none">
            <a:spAutoFit/>
          </a:bodyPr>
          <a:lstStyle>
            <a:lvl1pPr>
              <a:defRPr sz="3600">
                <a:solidFill>
                  <a:schemeClr val="bg1"/>
                </a:solidFill>
              </a:defRPr>
            </a:lvl1pPr>
          </a:lstStyle>
          <a:p>
            <a:r>
              <a:rPr lang="en-US" smtClean="0"/>
              <a:t>Click to edit Master title style</a:t>
            </a:r>
            <a:endParaRPr lang="en-US" dirty="0"/>
          </a:p>
        </p:txBody>
      </p:sp>
      <p:sp>
        <p:nvSpPr>
          <p:cNvPr id="16" name="Text Placeholder 2"/>
          <p:cNvSpPr>
            <a:spLocks noGrp="1"/>
          </p:cNvSpPr>
          <p:nvPr>
            <p:ph type="body" idx="1"/>
          </p:nvPr>
        </p:nvSpPr>
        <p:spPr>
          <a:xfrm>
            <a:off x="5333999" y="3365500"/>
            <a:ext cx="3352801" cy="757130"/>
          </a:xfrm>
        </p:spPr>
        <p:txBody>
          <a:bodyPr anchor="t">
            <a:sp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7" name="Straight Connector 16"/>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gradFill>
                  <a:gsLst>
                    <a:gs pos="0">
                      <a:schemeClr val="bg1"/>
                    </a:gs>
                    <a:gs pos="50000">
                      <a:schemeClr val="bg1"/>
                    </a:gs>
                  </a:gsLst>
                  <a:lin ang="16200000" scaled="1"/>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8" name="Picture 7"/>
          <p:cNvPicPr>
            <a:picLocks noChangeAspect="1" noChangeArrowheads="1"/>
          </p:cNvPicPr>
          <p:nvPr userDrawn="1"/>
        </p:nvPicPr>
        <p:blipFill>
          <a:blip r:embed="rId2" cstate="print"/>
          <a:srcRect l="27778" t="18254" r="8730" b="10317"/>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381000" y="2244304"/>
            <a:ext cx="5562600" cy="1470025"/>
          </a:xfrm>
        </p:spPr>
        <p:txBody>
          <a:bodyPr anchor="b"/>
          <a:lstStyle>
            <a:lvl1pPr>
              <a:defRPr>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381001" y="3729335"/>
            <a:ext cx="5562600" cy="341632"/>
          </a:xfrm>
        </p:spPr>
        <p:txBody>
          <a:bodyPr vert="horz" wrap="square" lIns="0" tIns="45720" rIns="0" bIns="45720" rtlCol="0" anchor="t">
            <a:spAutoFit/>
          </a:bodyPr>
          <a:lstStyle>
            <a:lvl1pPr marL="0" indent="0" algn="l" defTabSz="914400" rtl="0" eaLnBrk="1" latinLnBrk="0" hangingPunct="1">
              <a:lnSpc>
                <a:spcPct val="90000"/>
              </a:lnSpc>
              <a:spcBef>
                <a:spcPct val="0"/>
              </a:spcBef>
              <a:buNone/>
              <a:defRPr lang="en-US" sz="1800" kern="1200" dirty="0">
                <a:solidFill>
                  <a:schemeClr val="bg1"/>
                </a:solidFill>
                <a:latin typeface="Segoe UI"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5" name="Footer Placeholder 14"/>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1" name="Footer Placeholder 10"/>
          <p:cNvSpPr>
            <a:spLocks noGrp="1"/>
          </p:cNvSpPr>
          <p:nvPr>
            <p:ph type="ftr" sz="quarter" idx="12"/>
          </p:nvPr>
        </p:nvSpPr>
        <p:spPr/>
        <p:txBody>
          <a:bodyPr/>
          <a:lstStyle>
            <a:lvl1pPr>
              <a:defRPr>
                <a:solidFill>
                  <a:schemeClr val="accent2">
                    <a:lumMod val="60000"/>
                    <a:lumOff val="40000"/>
                  </a:schemeClr>
                </a:solidFill>
              </a:defRPr>
            </a:lvl1pPr>
          </a:lstStyle>
          <a:p>
            <a:r>
              <a:rPr lang="en-US" smtClean="0"/>
              <a:t>Microsoft Confidential</a:t>
            </a:r>
            <a:endParaRPr lang="en-US" dirty="0"/>
          </a:p>
        </p:txBody>
      </p:sp>
      <p:sp>
        <p:nvSpPr>
          <p:cNvPr id="12" name="Title 1"/>
          <p:cNvSpPr>
            <a:spLocks noGrp="1"/>
          </p:cNvSpPr>
          <p:nvPr>
            <p:ph type="ctrTitle"/>
          </p:nvPr>
        </p:nvSpPr>
        <p:spPr>
          <a:xfrm>
            <a:off x="5325208" y="2667000"/>
            <a:ext cx="3361592" cy="646331"/>
          </a:xfrm>
        </p:spPr>
        <p:txBody>
          <a:bodyPr wrap="square">
            <a:spAutoFit/>
          </a:bodyPr>
          <a:lstStyle>
            <a:lvl1pPr>
              <a:defRPr sz="3600">
                <a:solidFill>
                  <a:schemeClr val="bg1"/>
                </a:solidFill>
              </a:defRPr>
            </a:lvl1pPr>
          </a:lstStyle>
          <a:p>
            <a:r>
              <a:rPr lang="en-US" smtClean="0"/>
              <a:t>Click to edit Master title style</a:t>
            </a:r>
            <a:endParaRPr lang="en-US" dirty="0"/>
          </a:p>
        </p:txBody>
      </p:sp>
      <p:sp>
        <p:nvSpPr>
          <p:cNvPr id="16" name="Text Placeholder 2"/>
          <p:cNvSpPr>
            <a:spLocks noGrp="1"/>
          </p:cNvSpPr>
          <p:nvPr>
            <p:ph type="body" idx="1"/>
          </p:nvPr>
        </p:nvSpPr>
        <p:spPr>
          <a:xfrm>
            <a:off x="5333999" y="3505200"/>
            <a:ext cx="3352801" cy="757130"/>
          </a:xfrm>
        </p:spPr>
        <p:txBody>
          <a:bodyPr anchor="t">
            <a:sp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7" name="Straight Connector 16"/>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8"/>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8" name="Footer Placeholder 7"/>
          <p:cNvSpPr>
            <a:spLocks noGrp="1"/>
          </p:cNvSpPr>
          <p:nvPr>
            <p:ph type="ftr" sz="quarter" idx="12"/>
          </p:nvPr>
        </p:nvSpPr>
        <p:spPr/>
        <p:txBody>
          <a:bodyPr lIns="0" rIns="0"/>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6"/>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1" name="Footer Placeholder 10"/>
          <p:cNvSpPr>
            <a:spLocks noGrp="1"/>
          </p:cNvSpPr>
          <p:nvPr>
            <p:ph type="ftr" sz="quarter" idx="12"/>
          </p:nvPr>
        </p:nvSpPr>
        <p:spPr/>
        <p:txBody>
          <a:bodyPr/>
          <a:lstStyle/>
          <a:p>
            <a:r>
              <a:rPr lang="en-US" smtClean="0"/>
              <a:t>Microsoft Confidential</a:t>
            </a:r>
            <a:endParaRPr lang="en-US" dirty="0"/>
          </a:p>
        </p:txBody>
      </p:sp>
      <p:sp>
        <p:nvSpPr>
          <p:cNvPr id="12" name="Title 1"/>
          <p:cNvSpPr>
            <a:spLocks noGrp="1"/>
          </p:cNvSpPr>
          <p:nvPr>
            <p:ph type="ctrTitle"/>
          </p:nvPr>
        </p:nvSpPr>
        <p:spPr>
          <a:xfrm>
            <a:off x="5325208" y="2667000"/>
            <a:ext cx="3361592" cy="646331"/>
          </a:xfrm>
        </p:spPr>
        <p:txBody>
          <a:bodyPr wrap="square">
            <a:spAutoFit/>
          </a:bodyPr>
          <a:lstStyle>
            <a:lvl1pPr>
              <a:defRPr sz="3600">
                <a:solidFill>
                  <a:schemeClr val="bg1"/>
                </a:solidFill>
              </a:defRPr>
            </a:lvl1pPr>
          </a:lstStyle>
          <a:p>
            <a:r>
              <a:rPr lang="en-US" smtClean="0"/>
              <a:t>Click to edit Master title style</a:t>
            </a:r>
            <a:endParaRPr lang="en-US" dirty="0"/>
          </a:p>
        </p:txBody>
      </p:sp>
      <p:sp>
        <p:nvSpPr>
          <p:cNvPr id="16" name="Text Placeholder 2"/>
          <p:cNvSpPr>
            <a:spLocks noGrp="1"/>
          </p:cNvSpPr>
          <p:nvPr>
            <p:ph type="body" idx="1"/>
          </p:nvPr>
        </p:nvSpPr>
        <p:spPr>
          <a:xfrm>
            <a:off x="5333999" y="3365500"/>
            <a:ext cx="3352801" cy="757130"/>
          </a:xfrm>
        </p:spPr>
        <p:txBody>
          <a:bodyPr anchor="t">
            <a:sp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7" name="Straight Connector 16"/>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10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fade">
                                      <p:cBhvr>
                                        <p:cTn id="14" dur="1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1000"/>
                        <p:tgtEl>
                          <p:spTgt spid="16"/>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9" name="Footer Placeholder 8"/>
          <p:cNvSpPr>
            <a:spLocks noGrp="1"/>
          </p:cNvSpPr>
          <p:nvPr>
            <p:ph type="ftr" sz="quarter" idx="12"/>
          </p:nvPr>
        </p:nvSpPr>
        <p:spPr/>
        <p:txBody>
          <a:bodyPr/>
          <a:lstStyle/>
          <a:p>
            <a:r>
              <a:rPr lang="en-US" smtClean="0"/>
              <a:t>Microsoft Confidential</a:t>
            </a:r>
            <a:endParaRPr lang="en-US" dirty="0"/>
          </a:p>
        </p:txBody>
      </p:sp>
      <p:sp>
        <p:nvSpPr>
          <p:cNvPr id="12" name="Content Placeholder 11"/>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subTnLst>
                                    <p:animClr>
                                      <p:cBhvr override="childStyle">
                                        <p:cTn dur="1" fill="hold" display="0" masterRel="nextClick" afterEffect="1"/>
                                        <p:tgtEl>
                                          <p:spTgt spid="12">
                                            <p:txEl>
                                              <p:pRg st="0" end="0"/>
                                            </p:txEl>
                                          </p:spTgt>
                                        </p:tgtEl>
                                        <p:attrNameLst>
                                          <p:attrName>ppt_c</p:attrName>
                                        </p:attrNameLst>
                                      </p:cBhvr>
                                      <p:to>
                                        <a:srgbClr val="B8B8B8"/>
                                      </p:to>
                                    </p:animClr>
                                  </p:subTnLst>
                                </p:cTn>
                              </p:par>
                              <p:par>
                                <p:cTn id="8" presetID="10" presetClass="entr" presetSubtype="0" fill="hold" grpId="0"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500"/>
                                        <p:tgtEl>
                                          <p:spTgt spid="12">
                                            <p:txEl>
                                              <p:pRg st="1" end="1"/>
                                            </p:txEl>
                                          </p:spTgt>
                                        </p:tgtEl>
                                      </p:cBhvr>
                                    </p:animEffect>
                                  </p:childTnLst>
                                  <p:subTnLst>
                                    <p:animClr>
                                      <p:cBhvr override="childStyle">
                                        <p:cTn dur="1" fill="hold" display="0" masterRel="nextClick" afterEffect="1"/>
                                        <p:tgtEl>
                                          <p:spTgt spid="12">
                                            <p:txEl>
                                              <p:pRg st="1" end="1"/>
                                            </p:txEl>
                                          </p:spTgt>
                                        </p:tgtEl>
                                        <p:attrNameLst>
                                          <p:attrName>ppt_c</p:attrName>
                                        </p:attrNameLst>
                                      </p:cBhvr>
                                      <p:to>
                                        <a:srgbClr val="B8B8B8"/>
                                      </p:to>
                                    </p:animClr>
                                  </p:subTnLst>
                                </p:cTn>
                              </p:par>
                              <p:par>
                                <p:cTn id="11" presetID="10" presetClass="entr" presetSubtype="0" fill="hold" grpId="0"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fade">
                                      <p:cBhvr>
                                        <p:cTn id="13" dur="500"/>
                                        <p:tgtEl>
                                          <p:spTgt spid="12">
                                            <p:txEl>
                                              <p:pRg st="2" end="2"/>
                                            </p:txEl>
                                          </p:spTgt>
                                        </p:tgtEl>
                                      </p:cBhvr>
                                    </p:animEffect>
                                  </p:childTnLst>
                                  <p:subTnLst>
                                    <p:animClr>
                                      <p:cBhvr override="childStyle">
                                        <p:cTn dur="1" fill="hold" display="0" masterRel="nextClick" afterEffect="1"/>
                                        <p:tgtEl>
                                          <p:spTgt spid="12">
                                            <p:txEl>
                                              <p:pRg st="2" end="2"/>
                                            </p:txEl>
                                          </p:spTgt>
                                        </p:tgtEl>
                                        <p:attrNameLst>
                                          <p:attrName>ppt_c</p:attrName>
                                        </p:attrNameLst>
                                      </p:cBhvr>
                                      <p:to>
                                        <a:srgbClr val="B8B8B8"/>
                                      </p:to>
                                    </p:animClr>
                                  </p:subTnLst>
                                </p:cTn>
                              </p:par>
                              <p:par>
                                <p:cTn id="14" presetID="10" presetClass="entr" presetSubtype="0" fill="hold" grpId="0" nodeType="with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Effect transition="in" filter="fade">
                                      <p:cBhvr>
                                        <p:cTn id="16" dur="500"/>
                                        <p:tgtEl>
                                          <p:spTgt spid="12">
                                            <p:txEl>
                                              <p:pRg st="3" end="3"/>
                                            </p:txEl>
                                          </p:spTgt>
                                        </p:tgtEl>
                                      </p:cBhvr>
                                    </p:animEffect>
                                  </p:childTnLst>
                                  <p:subTnLst>
                                    <p:animClr>
                                      <p:cBhvr override="childStyle">
                                        <p:cTn dur="1" fill="hold" display="0" masterRel="nextClick" afterEffect="1"/>
                                        <p:tgtEl>
                                          <p:spTgt spid="12">
                                            <p:txEl>
                                              <p:pRg st="3" end="3"/>
                                            </p:txEl>
                                          </p:spTgt>
                                        </p:tgtEl>
                                        <p:attrNameLst>
                                          <p:attrName>ppt_c</p:attrName>
                                        </p:attrNameLst>
                                      </p:cBhvr>
                                      <p:to>
                                        <a:srgbClr val="B8B8B8"/>
                                      </p:to>
                                    </p:animClr>
                                  </p:subTnLst>
                                </p:cTn>
                              </p:par>
                              <p:par>
                                <p:cTn id="17" presetID="10" presetClass="entr" presetSubtype="0" fill="hold" grpId="0"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Effect transition="in" filter="fade">
                                      <p:cBhvr>
                                        <p:cTn id="19" dur="500"/>
                                        <p:tgtEl>
                                          <p:spTgt spid="12">
                                            <p:txEl>
                                              <p:pRg st="4" end="4"/>
                                            </p:txEl>
                                          </p:spTgt>
                                        </p:tgtEl>
                                      </p:cBhvr>
                                    </p:animEffect>
                                  </p:childTnLst>
                                  <p:subTnLst>
                                    <p:animClr>
                                      <p:cBhvr override="childStyle">
                                        <p:cTn dur="1" fill="hold" display="0" masterRel="nextClick" afterEffect="1"/>
                                        <p:tgtEl>
                                          <p:spTgt spid="12">
                                            <p:txEl>
                                              <p:pRg st="4" end="4"/>
                                            </p:txEl>
                                          </p:spTgt>
                                        </p:tgtEl>
                                        <p:attrNameLst>
                                          <p:attrName>ppt_c</p:attrName>
                                        </p:attrNameLst>
                                      </p:cBhvr>
                                      <p:to>
                                        <a:srgbClr val="B8B8B8"/>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 lvl="2">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 lvl="3">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 lvl="5">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45720" rIns="0" bIns="45720" rtlCol="0" anchor="t" anchorCtr="0">
            <a:spAutoFit/>
          </a:bodyPr>
          <a:lstStyle>
            <a:lvl1pPr algn="l" defTabSz="914400" rtl="0" eaLnBrk="1" latinLnBrk="0" hangingPunct="1">
              <a:spcBef>
                <a:spcPct val="0"/>
              </a:spcBef>
              <a:buNone/>
              <a:defRPr lang="en-US" sz="4400" kern="1200" dirty="0">
                <a:gradFill>
                  <a:gsLst>
                    <a:gs pos="0">
                      <a:schemeClr val="bg1"/>
                    </a:gs>
                    <a:gs pos="50000">
                      <a:schemeClr val="bg1"/>
                    </a:gs>
                  </a:gsLst>
                  <a:lin ang="5400000" scaled="0"/>
                </a:gradFill>
                <a:latin typeface="Segoe UI" pitchFamily="34" charset="0"/>
                <a:ea typeface="+mj-ea"/>
                <a:cs typeface="+mj-cs"/>
              </a:defRPr>
            </a:lvl1pPr>
          </a:lstStyle>
          <a:p>
            <a:r>
              <a:rPr lang="en-US" smtClean="0"/>
              <a:t>Click to edit Master title style</a:t>
            </a:r>
            <a:endParaRPr lang="en-US" dirty="0"/>
          </a:p>
        </p:txBody>
      </p:sp>
      <p:sp>
        <p:nvSpPr>
          <p:cNvPr id="9" name="Footer Placeholder 8"/>
          <p:cNvSpPr>
            <a:spLocks noGrp="1"/>
          </p:cNvSpPr>
          <p:nvPr>
            <p:ph type="ftr" sz="quarter" idx="12"/>
          </p:nvPr>
        </p:nvSpPr>
        <p:spPr/>
        <p:txBody>
          <a:bodyPr/>
          <a:lstStyle/>
          <a:p>
            <a:r>
              <a:rPr lang="en-US" smtClean="0"/>
              <a:t>Microsoft Confidential</a:t>
            </a:r>
            <a:endParaRPr lang="en-US" dirty="0"/>
          </a:p>
        </p:txBody>
      </p:sp>
      <p:sp>
        <p:nvSpPr>
          <p:cNvPr id="12" name="Content Placeholder 11"/>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8" name="Footer Placeholder 7"/>
          <p:cNvSpPr>
            <a:spLocks noGrp="1"/>
          </p:cNvSpPr>
          <p:nvPr>
            <p:ph type="ftr" sz="quarter" idx="12"/>
          </p:nvPr>
        </p:nvSpPr>
        <p:spPr/>
        <p:txBody>
          <a:bodyPr lIns="0" rIns="0"/>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3" name="Footer Placeholder 12"/>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380999" y="2390890"/>
            <a:ext cx="5562601" cy="1323439"/>
          </a:xfrm>
        </p:spPr>
        <p:txBody>
          <a:bodyPr anchor="b"/>
          <a:lstStyle>
            <a:lvl1pPr>
              <a:defRPr>
                <a:gradFill>
                  <a:gsLst>
                    <a:gs pos="0">
                      <a:schemeClr val="bg1"/>
                    </a:gs>
                    <a:gs pos="50000">
                      <a:schemeClr val="bg1"/>
                    </a:gs>
                  </a:gsLst>
                  <a:lin ang="5400000" scaled="0"/>
                </a:gradFill>
              </a:defRPr>
            </a:lvl1pPr>
          </a:lstStyle>
          <a:p>
            <a:r>
              <a:rPr lang="en-US" dirty="0" smtClean="0"/>
              <a:t>Click to edit Master title style</a:t>
            </a:r>
            <a:endParaRPr lang="en-US" dirty="0"/>
          </a:p>
        </p:txBody>
      </p:sp>
      <p:sp>
        <p:nvSpPr>
          <p:cNvPr id="12" name="Subtitle 2"/>
          <p:cNvSpPr>
            <a:spLocks noGrp="1"/>
          </p:cNvSpPr>
          <p:nvPr>
            <p:ph type="subTitle" idx="1"/>
          </p:nvPr>
        </p:nvSpPr>
        <p:spPr>
          <a:xfrm>
            <a:off x="381000" y="3729335"/>
            <a:ext cx="5562601" cy="461665"/>
          </a:xfrm>
        </p:spPr>
        <p:txBody>
          <a:bodyPr vert="horz" lIns="0" tIns="45720" rIns="0" bIns="45720" rtlCol="0" anchor="t">
            <a:noAutofit/>
          </a:bodyPr>
          <a:lstStyle>
            <a:lvl1pPr marL="0" indent="0" algn="l" defTabSz="914400" rtl="0" eaLnBrk="1" latinLnBrk="0" hangingPunct="1">
              <a:lnSpc>
                <a:spcPct val="90000"/>
              </a:lnSpc>
              <a:spcBef>
                <a:spcPct val="0"/>
              </a:spcBef>
              <a:buNone/>
              <a:defRPr lang="en-US" sz="1800" kern="1200" dirty="0">
                <a:gradFill>
                  <a:gsLst>
                    <a:gs pos="0">
                      <a:schemeClr val="bg1"/>
                    </a:gs>
                    <a:gs pos="50000">
                      <a:schemeClr val="bg1"/>
                    </a:gs>
                  </a:gsLst>
                  <a:lin ang="5400000" scaled="0"/>
                </a:gradFill>
                <a:latin typeface="Segoe UI"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5" name="Footer Placeholder 14"/>
          <p:cNvSpPr>
            <a:spLocks noGrp="1"/>
          </p:cNvSpPr>
          <p:nvPr>
            <p:ph type="ftr" sz="quarter" idx="12"/>
          </p:nvPr>
        </p:nvSpPr>
        <p:spPr/>
        <p:txBody>
          <a:bodyPr/>
          <a:lstStyle/>
          <a:p>
            <a:r>
              <a:rPr lang="en-US" smtClean="0">
                <a:solidFill>
                  <a:srgbClr val="73C167">
                    <a:lumMod val="40000"/>
                    <a:lumOff val="60000"/>
                  </a:srgbClr>
                </a:solidFill>
              </a:rPr>
              <a:t>Microsoft Confidential</a:t>
            </a:r>
            <a:endParaRPr lang="en-US" dirty="0">
              <a:solidFill>
                <a:srgbClr val="73C167">
                  <a:lumMod val="40000"/>
                  <a:lumOff val="60000"/>
                </a:srgbClr>
              </a:solidFill>
            </a:endParaRPr>
          </a:p>
        </p:txBody>
      </p:sp>
    </p:spTree>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1" name="Footer Placeholder 10"/>
          <p:cNvSpPr>
            <a:spLocks noGrp="1"/>
          </p:cNvSpPr>
          <p:nvPr>
            <p:ph type="ftr" sz="quarter" idx="12"/>
          </p:nvPr>
        </p:nvSpPr>
        <p:spPr/>
        <p:txBody>
          <a:bodyPr/>
          <a:lstStyle>
            <a:lvl1pPr>
              <a:defRPr>
                <a:solidFill>
                  <a:schemeClr val="accent3">
                    <a:lumMod val="60000"/>
                    <a:lumOff val="40000"/>
                  </a:schemeClr>
                </a:solidFill>
              </a:defRPr>
            </a:lvl1pPr>
          </a:lstStyle>
          <a:p>
            <a:r>
              <a:rPr lang="en-US" smtClean="0">
                <a:solidFill>
                  <a:srgbClr val="73C167">
                    <a:lumMod val="60000"/>
                    <a:lumOff val="40000"/>
                  </a:srgbClr>
                </a:solidFill>
              </a:rPr>
              <a:t>Microsoft Confidential</a:t>
            </a:r>
            <a:endParaRPr lang="en-US" dirty="0">
              <a:solidFill>
                <a:srgbClr val="73C167">
                  <a:lumMod val="60000"/>
                  <a:lumOff val="40000"/>
                </a:srgbClr>
              </a:solidFill>
            </a:endParaRPr>
          </a:p>
        </p:txBody>
      </p:sp>
      <p:sp>
        <p:nvSpPr>
          <p:cNvPr id="14" name="Title 1"/>
          <p:cNvSpPr>
            <a:spLocks noGrp="1"/>
          </p:cNvSpPr>
          <p:nvPr>
            <p:ph type="ctrTitle"/>
          </p:nvPr>
        </p:nvSpPr>
        <p:spPr>
          <a:xfrm>
            <a:off x="5325208" y="2667000"/>
            <a:ext cx="3361592" cy="838200"/>
          </a:xfrm>
        </p:spPr>
        <p:txBody>
          <a:bodyPr wrap="none">
            <a:normAutofit/>
          </a:bodyPr>
          <a:lstStyle>
            <a:lvl1pPr>
              <a:defRPr sz="3600">
                <a:solidFill>
                  <a:schemeClr val="bg1"/>
                </a:solidFill>
              </a:defRPr>
            </a:lvl1pPr>
          </a:lstStyle>
          <a:p>
            <a:r>
              <a:rPr lang="en-US" smtClean="0"/>
              <a:t>Click to edit Master title style</a:t>
            </a:r>
            <a:endParaRPr lang="en-US" dirty="0"/>
          </a:p>
        </p:txBody>
      </p:sp>
      <p:sp>
        <p:nvSpPr>
          <p:cNvPr id="16" name="Text Placeholder 2"/>
          <p:cNvSpPr>
            <a:spLocks noGrp="1"/>
          </p:cNvSpPr>
          <p:nvPr>
            <p:ph type="body" idx="1"/>
          </p:nvPr>
        </p:nvSpPr>
        <p:spPr>
          <a:xfrm>
            <a:off x="5333999" y="3365500"/>
            <a:ext cx="3352801" cy="1130300"/>
          </a:xfrm>
        </p:spPr>
        <p:txBody>
          <a:bodyPr anchor="t">
            <a:norm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7" name="Straight Connector 16"/>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45720" rIns="0" bIns="45720" rtlCol="0" anchor="t" anchorCtr="0">
            <a:spAutoFit/>
          </a:bodyPr>
          <a:lstStyle>
            <a:lvl1pPr algn="l" defTabSz="914400" rtl="0" eaLnBrk="1" latinLnBrk="0" hangingPunct="1">
              <a:spcBef>
                <a:spcPct val="0"/>
              </a:spcBef>
              <a:buNone/>
              <a:defRPr lang="en-US" sz="4400" kern="1200">
                <a:gradFill>
                  <a:gsLst>
                    <a:gs pos="0">
                      <a:schemeClr val="bg1"/>
                    </a:gs>
                    <a:gs pos="50000">
                      <a:schemeClr val="bg1"/>
                    </a:gs>
                  </a:gsLst>
                  <a:lin ang="5400000" scaled="0"/>
                </a:gradFill>
                <a:latin typeface="Segoe UI" pitchFamily="34" charset="0"/>
                <a:ea typeface="+mj-ea"/>
                <a:cs typeface="+mj-cs"/>
              </a:defRPr>
            </a:lvl1pPr>
          </a:lstStyle>
          <a:p>
            <a:r>
              <a:rPr lang="en-US" smtClean="0"/>
              <a:t>Click to edit Master title style</a:t>
            </a:r>
            <a:endParaRPr lang="en-US"/>
          </a:p>
        </p:txBody>
      </p:sp>
      <p:sp>
        <p:nvSpPr>
          <p:cNvPr id="9" name="Footer Placeholder 8"/>
          <p:cNvSpPr>
            <a:spLocks noGrp="1"/>
          </p:cNvSpPr>
          <p:nvPr>
            <p:ph type="ftr" sz="quarter" idx="12"/>
          </p:nvPr>
        </p:nvSpPr>
        <p:spPr/>
        <p:txBody>
          <a:bodyPr/>
          <a:lstStyle/>
          <a:p>
            <a:r>
              <a:rPr lang="en-US" smtClean="0">
                <a:solidFill>
                  <a:srgbClr val="73C167">
                    <a:lumMod val="40000"/>
                    <a:lumOff val="60000"/>
                  </a:srgbClr>
                </a:solidFill>
              </a:rPr>
              <a:t>Microsoft Confidential</a:t>
            </a:r>
            <a:endParaRPr lang="en-US" dirty="0">
              <a:solidFill>
                <a:srgbClr val="73C167">
                  <a:lumMod val="40000"/>
                  <a:lumOff val="60000"/>
                </a:srgbClr>
              </a:solidFill>
            </a:endParaRPr>
          </a:p>
        </p:txBody>
      </p:sp>
      <p:sp>
        <p:nvSpPr>
          <p:cNvPr id="12" name="Content Placeholder 11"/>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45720" rIns="0" bIns="45720" rtlCol="0" anchor="t" anchorCtr="0">
            <a:spAutoFit/>
          </a:bodyPr>
          <a:lstStyle>
            <a:lvl1pPr algn="l" defTabSz="914400" rtl="0" eaLnBrk="1" latinLnBrk="0" hangingPunct="1">
              <a:spcBef>
                <a:spcPct val="0"/>
              </a:spcBef>
              <a:buNone/>
              <a:defRPr lang="en-US" sz="4400" kern="1200">
                <a:gradFill>
                  <a:gsLst>
                    <a:gs pos="0">
                      <a:schemeClr val="bg1"/>
                    </a:gs>
                    <a:gs pos="50000">
                      <a:schemeClr val="bg1"/>
                    </a:gs>
                  </a:gsLst>
                  <a:lin ang="5400000" scaled="0"/>
                </a:gradFill>
                <a:latin typeface="Segoe UI" pitchFamily="34" charset="0"/>
                <a:ea typeface="+mj-ea"/>
                <a:cs typeface="+mj-cs"/>
              </a:defRPr>
            </a:lvl1pPr>
          </a:lstStyle>
          <a:p>
            <a:r>
              <a:rPr lang="en-US" smtClean="0"/>
              <a:t>Click to edit Master title style</a:t>
            </a:r>
            <a:endParaRPr lang="en-US"/>
          </a:p>
        </p:txBody>
      </p:sp>
      <p:sp>
        <p:nvSpPr>
          <p:cNvPr id="12" name="Footer Placeholder 11"/>
          <p:cNvSpPr>
            <a:spLocks noGrp="1"/>
          </p:cNvSpPr>
          <p:nvPr>
            <p:ph type="ftr" sz="quarter" idx="12"/>
          </p:nvPr>
        </p:nvSpPr>
        <p:spPr/>
        <p:txBody>
          <a:bodyPr/>
          <a:lstStyle/>
          <a:p>
            <a:r>
              <a:rPr lang="en-US" smtClean="0">
                <a:solidFill>
                  <a:srgbClr val="73C167">
                    <a:lumMod val="40000"/>
                    <a:lumOff val="60000"/>
                  </a:srgbClr>
                </a:solidFill>
              </a:rPr>
              <a:t>Microsoft Confidential</a:t>
            </a:r>
            <a:endParaRPr lang="en-US" dirty="0">
              <a:solidFill>
                <a:srgbClr val="73C167">
                  <a:lumMod val="40000"/>
                  <a:lumOff val="60000"/>
                </a:srgbClr>
              </a:solidFill>
            </a:endParaRPr>
          </a:p>
        </p:txBody>
      </p:sp>
    </p:spTree>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6"/>
          <p:cNvSpPr>
            <a:spLocks noGrp="1"/>
          </p:cNvSpPr>
          <p:nvPr>
            <p:ph type="ftr" sz="quarter" idx="12"/>
          </p:nvPr>
        </p:nvSpPr>
        <p:spPr/>
        <p:txBody>
          <a:bodyPr/>
          <a:lstStyle/>
          <a:p>
            <a:r>
              <a:rPr lang="en-US" smtClean="0">
                <a:solidFill>
                  <a:srgbClr val="73C167">
                    <a:lumMod val="40000"/>
                    <a:lumOff val="60000"/>
                  </a:srgbClr>
                </a:solidFill>
              </a:rPr>
              <a:t>Microsoft Confidential</a:t>
            </a:r>
            <a:endParaRPr lang="en-US" dirty="0">
              <a:solidFill>
                <a:srgbClr val="73C167">
                  <a:lumMod val="40000"/>
                  <a:lumOff val="60000"/>
                </a:srgbClr>
              </a:solidFill>
            </a:endParaRPr>
          </a:p>
        </p:txBody>
      </p:sp>
    </p:spTree>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1552"/>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45720" rIns="0" bIns="45720" rtlCol="0" anchor="t" anchorCtr="0">
            <a:spAutoFit/>
          </a:bodyPr>
          <a:lstStyle>
            <a:lvl1pPr algn="l" defTabSz="914400" rtl="0" eaLnBrk="1" latinLnBrk="0" hangingPunct="1">
              <a:spcBef>
                <a:spcPct val="0"/>
              </a:spcBef>
              <a:buNone/>
              <a:defRPr lang="en-US" sz="4400" kern="1200">
                <a:gradFill>
                  <a:gsLst>
                    <a:gs pos="0">
                      <a:schemeClr val="bg1"/>
                    </a:gs>
                    <a:gs pos="50000">
                      <a:schemeClr val="bg1"/>
                    </a:gs>
                  </a:gsLst>
                  <a:lin ang="5400000" scaled="0"/>
                </a:gradFill>
                <a:latin typeface="Segoe UI" pitchFamily="34" charset="0"/>
                <a:ea typeface="+mj-ea"/>
                <a:cs typeface="+mj-cs"/>
              </a:defRPr>
            </a:lvl1pPr>
          </a:lstStyle>
          <a:p>
            <a:r>
              <a:rPr lang="en-US" smtClean="0"/>
              <a:t>Click to edit Master title style</a:t>
            </a:r>
            <a:endParaRPr lang="en-US"/>
          </a:p>
        </p:txBody>
      </p:sp>
      <p:sp>
        <p:nvSpPr>
          <p:cNvPr id="12" name="Footer Placeholder 11"/>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6"/>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gradFill>
                  <a:gsLst>
                    <a:gs pos="0">
                      <a:schemeClr val="bg1"/>
                    </a:gs>
                    <a:gs pos="50000">
                      <a:schemeClr val="bg1"/>
                    </a:gs>
                  </a:gsLst>
                  <a:lin ang="5400000" scaled="0"/>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905002"/>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51" y="4344989"/>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1"/>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8.xml"/><Relationship Id="rId7"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4.xml"/><Relationship Id="rId7"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0.xml"/><Relationship Id="rId7" Type="http://schemas.openxmlformats.org/officeDocument/2006/relationships/image" Target="../media/image12.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5.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image" Target="../media/image2.png"/><Relationship Id="rId4" Type="http://schemas.openxmlformats.org/officeDocument/2006/relationships/slideLayout" Target="../slideLayouts/slideLayout36.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18500" cy="769441"/>
          </a:xfrm>
          <a:prstGeom prst="rect">
            <a:avLst/>
          </a:prstGeom>
        </p:spPr>
        <p:txBody>
          <a:bodyPr vert="horz" wrap="square" lIns="0" tIns="45720" rIns="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4463"/>
            <a:ext cx="8318500" cy="2092881"/>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accent3">
                    <a:lumMod val="40000"/>
                    <a:lumOff val="60000"/>
                  </a:schemeClr>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12"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98" r:id="rId7"/>
    <p:sldLayoutId id="2147483799" r:id="rId8"/>
    <p:sldLayoutId id="2147483800" r:id="rId9"/>
  </p:sldLayoutIdLst>
  <p:transition>
    <p:fade/>
  </p:transition>
  <p:timing>
    <p:tnLst>
      <p:par>
        <p:cTn id="1" dur="indefinite" restart="never" nodeType="tmRoot"/>
      </p:par>
    </p:tnLst>
  </p:timing>
  <p:hf hdr="0"/>
  <p:txStyles>
    <p:titleStyle>
      <a:lvl1pPr algn="l" defTabSz="914400" rtl="0" eaLnBrk="1" latinLnBrk="0" hangingPunct="1">
        <a:spcBef>
          <a:spcPct val="0"/>
        </a:spcBef>
        <a:buNone/>
        <a:defRPr sz="4400" kern="1200">
          <a:gradFill>
            <a:gsLst>
              <a:gs pos="0">
                <a:schemeClr val="bg1"/>
              </a:gs>
              <a:gs pos="50000">
                <a:schemeClr val="bg1"/>
              </a:gs>
            </a:gsLst>
            <a:lin ang="5400000" scaled="0"/>
          </a:gra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800" kern="1200">
          <a:gradFill>
            <a:gsLst>
              <a:gs pos="0">
                <a:schemeClr val="bg1"/>
              </a:gs>
              <a:gs pos="50000">
                <a:schemeClr val="bg1"/>
              </a:gs>
            </a:gsLst>
            <a:lin ang="5400000" scaled="0"/>
          </a:gradFill>
          <a:latin typeface="Segoe UI" pitchFamily="34" charset="0"/>
          <a:ea typeface="+mn-ea"/>
          <a:cs typeface="+mn-cs"/>
        </a:defRPr>
      </a:lvl2pPr>
      <a:lvl3pPr marL="1143000" indent="-2286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400" kern="1200">
          <a:gradFill>
            <a:gsLst>
              <a:gs pos="0">
                <a:schemeClr val="bg1"/>
              </a:gs>
              <a:gs pos="50000">
                <a:schemeClr val="bg1"/>
              </a:gs>
            </a:gsLst>
            <a:lin ang="5400000" scaled="0"/>
          </a:gradFill>
          <a:latin typeface="Segoe UI" pitchFamily="34" charset="0"/>
          <a:ea typeface="+mn-ea"/>
          <a:cs typeface="+mn-cs"/>
        </a:defRPr>
      </a:lvl3pPr>
      <a:lvl4pPr marL="1600200" indent="-2286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000" kern="1200">
          <a:gradFill>
            <a:gsLst>
              <a:gs pos="0">
                <a:schemeClr val="bg1"/>
              </a:gs>
              <a:gs pos="50000">
                <a:schemeClr val="bg1"/>
              </a:gs>
            </a:gsLst>
            <a:lin ang="5400000" scaled="0"/>
          </a:gradFill>
          <a:latin typeface="Segoe UI" pitchFamily="34" charset="0"/>
          <a:ea typeface="+mn-ea"/>
          <a:cs typeface="+mn-cs"/>
        </a:defRPr>
      </a:lvl4pPr>
      <a:lvl5pPr marL="2057400" indent="-2286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000" kern="1200">
          <a:gradFill>
            <a:gsLst>
              <a:gs pos="0">
                <a:schemeClr val="bg1"/>
              </a:gs>
              <a:gs pos="50000">
                <a:schemeClr val="bg1"/>
              </a:gs>
            </a:gsLst>
            <a:lin ang="5400000" scaled="0"/>
          </a:gra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700" y="228600"/>
            <a:ext cx="8305800" cy="769441"/>
          </a:xfrm>
          <a:prstGeom prst="rect">
            <a:avLst/>
          </a:prstGeom>
        </p:spPr>
        <p:txBody>
          <a:bodyPr vert="horz" wrap="square" lIns="0" tIns="45720" rIns="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4463"/>
            <a:ext cx="8305800" cy="2092881"/>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accent1">
                    <a:lumMod val="60000"/>
                    <a:lumOff val="40000"/>
                  </a:schemeClr>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9"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Lst>
  <p:transition>
    <p:fade/>
  </p:transition>
  <p:timing>
    <p:tnLst>
      <p:par>
        <p:cTn id="1" dur="indefinite" restart="never" nodeType="tmRoot"/>
      </p:par>
    </p:tnLst>
  </p:timing>
  <p:hf hdr="0"/>
  <p:txStyles>
    <p:titleStyle>
      <a:lvl1pPr algn="l" defTabSz="914400" rtl="0" eaLnBrk="1" latinLnBrk="0" hangingPunct="1">
        <a:spcBef>
          <a:spcPct val="0"/>
        </a:spcBef>
        <a:buNone/>
        <a:defRPr sz="4400" kern="1200">
          <a:gradFill>
            <a:gsLst>
              <a:gs pos="0">
                <a:schemeClr val="bg1"/>
              </a:gs>
              <a:gs pos="50000">
                <a:schemeClr val="bg1"/>
              </a:gs>
            </a:gsLst>
            <a:lin ang="5400000" scaled="0"/>
          </a:gra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accent1">
            <a:lumMod val="20000"/>
            <a:lumOff val="80000"/>
          </a:schemeClr>
        </a:buClr>
        <a:buFont typeface="Arial" pitchFamily="34" charset="0"/>
        <a:buChar char="•"/>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lnSpc>
          <a:spcPct val="90000"/>
        </a:lnSpc>
        <a:spcBef>
          <a:spcPct val="20000"/>
        </a:spcBef>
        <a:buClr>
          <a:schemeClr val="tx2">
            <a:lumMod val="40000"/>
            <a:lumOff val="60000"/>
          </a:schemeClr>
        </a:buClr>
        <a:buFont typeface="Arial" pitchFamily="34" charset="0"/>
        <a:buChar char="–"/>
        <a:defRPr sz="2800" kern="1200">
          <a:solidFill>
            <a:schemeClr val="bg1"/>
          </a:solidFill>
          <a:latin typeface="Segoe UI" pitchFamily="34" charset="0"/>
          <a:ea typeface="+mn-ea"/>
          <a:cs typeface="+mn-cs"/>
        </a:defRPr>
      </a:lvl2pPr>
      <a:lvl3pPr marL="1143000" indent="-228600" algn="l" defTabSz="914400" rtl="0" eaLnBrk="1" latinLnBrk="0" hangingPunct="1">
        <a:lnSpc>
          <a:spcPct val="90000"/>
        </a:lnSpc>
        <a:spcBef>
          <a:spcPct val="20000"/>
        </a:spcBef>
        <a:buClr>
          <a:schemeClr val="tx2">
            <a:lumMod val="40000"/>
            <a:lumOff val="60000"/>
          </a:schemeClr>
        </a:buClr>
        <a:buFont typeface="Arial" pitchFamily="34" charset="0"/>
        <a:buChar char="•"/>
        <a:defRPr sz="2400" kern="1200">
          <a:solidFill>
            <a:schemeClr val="bg1"/>
          </a:solidFill>
          <a:latin typeface="Segoe UI" pitchFamily="34" charset="0"/>
          <a:ea typeface="+mn-ea"/>
          <a:cs typeface="+mn-cs"/>
        </a:defRPr>
      </a:lvl3pPr>
      <a:lvl4pPr marL="1600200" indent="-228600" algn="l" defTabSz="914400" rtl="0" eaLnBrk="1" latinLnBrk="0" hangingPunct="1">
        <a:lnSpc>
          <a:spcPct val="90000"/>
        </a:lnSpc>
        <a:spcBef>
          <a:spcPct val="20000"/>
        </a:spcBef>
        <a:buClr>
          <a:schemeClr val="tx2">
            <a:lumMod val="40000"/>
            <a:lumOff val="60000"/>
          </a:schemeClr>
        </a:buClr>
        <a:buFont typeface="Arial" pitchFamily="34" charset="0"/>
        <a:buChar char="–"/>
        <a:defRPr sz="2000" kern="1200">
          <a:solidFill>
            <a:schemeClr val="bg1"/>
          </a:solidFill>
          <a:latin typeface="Segoe UI" pitchFamily="34" charset="0"/>
          <a:ea typeface="+mn-ea"/>
          <a:cs typeface="+mn-cs"/>
        </a:defRPr>
      </a:lvl4pPr>
      <a:lvl5pPr marL="2057400" indent="-228600" algn="l" defTabSz="914400" rtl="0" eaLnBrk="1" latinLnBrk="0" hangingPunct="1">
        <a:lnSpc>
          <a:spcPct val="90000"/>
        </a:lnSpc>
        <a:spcBef>
          <a:spcPct val="20000"/>
        </a:spcBef>
        <a:buClr>
          <a:schemeClr val="tx2">
            <a:lumMod val="40000"/>
            <a:lumOff val="60000"/>
          </a:schemeClr>
        </a:buClr>
        <a:buFont typeface="Arial" pitchFamily="34" charset="0"/>
        <a:buChar char="»"/>
        <a:defRPr sz="2000" kern="1200">
          <a:solidFill>
            <a:schemeClr val="bg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18500" cy="769441"/>
          </a:xfrm>
          <a:prstGeom prst="rect">
            <a:avLst/>
          </a:prstGeom>
        </p:spPr>
        <p:txBody>
          <a:bodyPr vert="horz" wrap="square" lIns="0" tIns="45720" rIns="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4463"/>
            <a:ext cx="8318500" cy="2092881"/>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rgbClr val="FFE593"/>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9"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Lst>
  <p:transition>
    <p:fade/>
  </p:transition>
  <p:timing>
    <p:tnLst>
      <p:par>
        <p:cTn id="1" dur="indefinite" restart="never" nodeType="tmRoot"/>
      </p:par>
    </p:tnLst>
  </p:timing>
  <p:hf hdr="0"/>
  <p:txStyles>
    <p:titleStyle>
      <a:lvl1pPr algn="l" defTabSz="914400" rtl="0" eaLnBrk="1" latinLnBrk="0" hangingPunct="1">
        <a:spcBef>
          <a:spcPct val="0"/>
        </a:spcBef>
        <a:buNone/>
        <a:defRPr sz="4400" kern="1200">
          <a:solidFill>
            <a:schemeClr val="bg1"/>
          </a:soli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accent6">
            <a:lumMod val="40000"/>
            <a:lumOff val="60000"/>
          </a:schemeClr>
        </a:buClr>
        <a:buFont typeface="Arial" pitchFamily="34" charset="0"/>
        <a:buChar char="•"/>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lnSpc>
          <a:spcPct val="90000"/>
        </a:lnSpc>
        <a:spcBef>
          <a:spcPct val="20000"/>
        </a:spcBef>
        <a:buClr>
          <a:schemeClr val="accent6">
            <a:lumMod val="40000"/>
            <a:lumOff val="60000"/>
          </a:schemeClr>
        </a:buClr>
        <a:buFont typeface="Arial" pitchFamily="34" charset="0"/>
        <a:buChar char="–"/>
        <a:defRPr sz="2800" kern="1200">
          <a:gradFill>
            <a:gsLst>
              <a:gs pos="0">
                <a:schemeClr val="bg1"/>
              </a:gs>
              <a:gs pos="50000">
                <a:schemeClr val="bg1"/>
              </a:gs>
            </a:gsLst>
            <a:lin ang="5400000" scaled="0"/>
          </a:gradFill>
          <a:latin typeface="Segoe UI" pitchFamily="34" charset="0"/>
          <a:ea typeface="+mn-ea"/>
          <a:cs typeface="+mn-cs"/>
        </a:defRPr>
      </a:lvl2pPr>
      <a:lvl3pPr marL="1143000" indent="-228600" algn="l" defTabSz="914400" rtl="0" eaLnBrk="1" latinLnBrk="0" hangingPunct="1">
        <a:lnSpc>
          <a:spcPct val="90000"/>
        </a:lnSpc>
        <a:spcBef>
          <a:spcPct val="20000"/>
        </a:spcBef>
        <a:buClr>
          <a:schemeClr val="accent6">
            <a:lumMod val="40000"/>
            <a:lumOff val="60000"/>
          </a:schemeClr>
        </a:buClr>
        <a:buFont typeface="Arial" pitchFamily="34" charset="0"/>
        <a:buChar char="•"/>
        <a:defRPr sz="2400" kern="1200">
          <a:gradFill>
            <a:gsLst>
              <a:gs pos="0">
                <a:schemeClr val="bg1"/>
              </a:gs>
              <a:gs pos="50000">
                <a:schemeClr val="bg1"/>
              </a:gs>
            </a:gsLst>
            <a:lin ang="5400000" scaled="0"/>
          </a:gradFill>
          <a:latin typeface="Segoe UI" pitchFamily="34" charset="0"/>
          <a:ea typeface="+mn-ea"/>
          <a:cs typeface="+mn-cs"/>
        </a:defRPr>
      </a:lvl3pPr>
      <a:lvl4pPr marL="1600200" indent="-228600" algn="l" defTabSz="914400" rtl="0" eaLnBrk="1" latinLnBrk="0" hangingPunct="1">
        <a:lnSpc>
          <a:spcPct val="90000"/>
        </a:lnSpc>
        <a:spcBef>
          <a:spcPct val="20000"/>
        </a:spcBef>
        <a:buClr>
          <a:schemeClr val="accent6">
            <a:lumMod val="40000"/>
            <a:lumOff val="60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4pPr>
      <a:lvl5pPr marL="2057400" indent="-228600" algn="l" defTabSz="914400" rtl="0" eaLnBrk="1" latinLnBrk="0" hangingPunct="1">
        <a:lnSpc>
          <a:spcPct val="90000"/>
        </a:lnSpc>
        <a:spcBef>
          <a:spcPct val="20000"/>
        </a:spcBef>
        <a:buClr>
          <a:schemeClr val="accent6">
            <a:lumMod val="40000"/>
            <a:lumOff val="60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18500" cy="769441"/>
          </a:xfrm>
          <a:prstGeom prst="rect">
            <a:avLst/>
          </a:prstGeom>
        </p:spPr>
        <p:txBody>
          <a:bodyPr vert="horz" wrap="square" lIns="0" tIns="45720" rIns="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4463"/>
            <a:ext cx="8305800" cy="2283702"/>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accent6">
                    <a:lumMod val="60000"/>
                    <a:lumOff val="40000"/>
                  </a:schemeClr>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9"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Lst>
  <p:transition>
    <p:fade/>
  </p:transition>
  <p:timing>
    <p:tnLst>
      <p:par>
        <p:cTn id="1" dur="indefinite" restart="never" nodeType="tmRoot"/>
      </p:par>
    </p:tnLst>
  </p:timing>
  <p:hf hdr="0"/>
  <p:txStyles>
    <p:titleStyle>
      <a:lvl1pPr algn="l" defTabSz="914400" rtl="0" eaLnBrk="1" latinLnBrk="0" hangingPunct="1">
        <a:spcBef>
          <a:spcPct val="0"/>
        </a:spcBef>
        <a:buNone/>
        <a:defRPr sz="4400" kern="1200">
          <a:gradFill>
            <a:gsLst>
              <a:gs pos="0">
                <a:schemeClr val="bg1"/>
              </a:gs>
              <a:gs pos="50000">
                <a:schemeClr val="bg1"/>
              </a:gs>
            </a:gsLst>
            <a:lin ang="5400000" scaled="0"/>
          </a:gra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accent2">
            <a:lumMod val="40000"/>
            <a:lumOff val="60000"/>
          </a:schemeClr>
        </a:buClr>
        <a:buFont typeface="Arial" pitchFamily="34" charset="0"/>
        <a:buChar char="•"/>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spcBef>
          <a:spcPct val="20000"/>
        </a:spcBef>
        <a:buClr>
          <a:schemeClr val="accent2">
            <a:lumMod val="40000"/>
            <a:lumOff val="60000"/>
          </a:schemeClr>
        </a:buClr>
        <a:buFont typeface="Arial" pitchFamily="34" charset="0"/>
        <a:buChar char="–"/>
        <a:defRPr sz="2800" kern="1200">
          <a:gradFill>
            <a:gsLst>
              <a:gs pos="0">
                <a:schemeClr val="bg1"/>
              </a:gs>
              <a:gs pos="50000">
                <a:schemeClr val="bg1"/>
              </a:gs>
            </a:gsLst>
            <a:lin ang="5400000" scaled="0"/>
          </a:gradFill>
          <a:latin typeface="Segoe UI" pitchFamily="34" charset="0"/>
          <a:ea typeface="+mn-ea"/>
          <a:cs typeface="+mn-cs"/>
        </a:defRPr>
      </a:lvl2pPr>
      <a:lvl3pPr marL="1143000" indent="-228600" algn="l" defTabSz="914400" rtl="0" eaLnBrk="1" latinLnBrk="0" hangingPunct="1">
        <a:spcBef>
          <a:spcPct val="20000"/>
        </a:spcBef>
        <a:buClr>
          <a:schemeClr val="accent2">
            <a:lumMod val="40000"/>
            <a:lumOff val="60000"/>
          </a:schemeClr>
        </a:buClr>
        <a:buFont typeface="Arial" pitchFamily="34" charset="0"/>
        <a:buChar char="•"/>
        <a:defRPr sz="2400" kern="1200">
          <a:gradFill>
            <a:gsLst>
              <a:gs pos="0">
                <a:schemeClr val="bg1"/>
              </a:gs>
              <a:gs pos="50000">
                <a:schemeClr val="bg1"/>
              </a:gs>
            </a:gsLst>
            <a:lin ang="5400000" scaled="0"/>
          </a:gradFill>
          <a:latin typeface="Segoe UI" pitchFamily="34" charset="0"/>
          <a:ea typeface="+mn-ea"/>
          <a:cs typeface="+mn-cs"/>
        </a:defRPr>
      </a:lvl3pPr>
      <a:lvl4pPr marL="1600200" indent="-228600" algn="l" defTabSz="914400" rtl="0" eaLnBrk="1" latinLnBrk="0" hangingPunct="1">
        <a:spcBef>
          <a:spcPct val="20000"/>
        </a:spcBef>
        <a:buClr>
          <a:schemeClr val="accent2">
            <a:lumMod val="40000"/>
            <a:lumOff val="60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4pPr>
      <a:lvl5pPr marL="2057400" indent="-228600" algn="l" defTabSz="914400" rtl="0" eaLnBrk="1" latinLnBrk="0" hangingPunct="1">
        <a:spcBef>
          <a:spcPct val="20000"/>
        </a:spcBef>
        <a:buClr>
          <a:schemeClr val="accent2">
            <a:lumMod val="40000"/>
            <a:lumOff val="60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05800" cy="707886"/>
          </a:xfrm>
          <a:prstGeom prst="rect">
            <a:avLst/>
          </a:prstGeom>
        </p:spPr>
        <p:txBody>
          <a:bodyPr vert="horz" wrap="square" lIns="0" tIns="45720" rIns="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4463"/>
            <a:ext cx="8305800" cy="2092881"/>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bg1">
                    <a:lumMod val="50000"/>
                  </a:schemeClr>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8"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Lst>
  <p:transition>
    <p:fade/>
  </p:transition>
  <p:timing>
    <p:tnLst>
      <p:par>
        <p:cTn id="1" dur="indefinite" restart="never" nodeType="tmRoot"/>
      </p:par>
    </p:tnLst>
  </p:timing>
  <p:hf hdr="0"/>
  <p:txStyles>
    <p:titleStyle>
      <a:lvl1pPr algn="l" defTabSz="914400" rtl="0" eaLnBrk="1" latinLnBrk="0" hangingPunct="1">
        <a:spcBef>
          <a:spcPct val="0"/>
        </a:spcBef>
        <a:buNone/>
        <a:defRPr sz="4000" kern="1200">
          <a:gradFill>
            <a:gsLst>
              <a:gs pos="0">
                <a:schemeClr val="bg1"/>
              </a:gs>
              <a:gs pos="50000">
                <a:schemeClr val="bg1"/>
              </a:gs>
            </a:gsLst>
            <a:lin ang="5400000" scaled="0"/>
          </a:gra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bg1">
            <a:lumMod val="65000"/>
          </a:schemeClr>
        </a:buClr>
        <a:buFont typeface="Arial" pitchFamily="34" charset="0"/>
        <a:buChar char="•"/>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lnSpc>
          <a:spcPct val="90000"/>
        </a:lnSpc>
        <a:spcBef>
          <a:spcPct val="20000"/>
        </a:spcBef>
        <a:buClr>
          <a:schemeClr val="bg1">
            <a:lumMod val="65000"/>
          </a:schemeClr>
        </a:buClr>
        <a:buFont typeface="Arial" pitchFamily="34" charset="0"/>
        <a:buChar char="–"/>
        <a:defRPr sz="2800" kern="1200">
          <a:gradFill>
            <a:gsLst>
              <a:gs pos="0">
                <a:schemeClr val="bg1"/>
              </a:gs>
              <a:gs pos="50000">
                <a:schemeClr val="bg1"/>
              </a:gs>
            </a:gsLst>
            <a:lin ang="5400000" scaled="0"/>
          </a:gradFill>
          <a:latin typeface="Segoe UI" pitchFamily="34" charset="0"/>
          <a:ea typeface="+mn-ea"/>
          <a:cs typeface="+mn-cs"/>
        </a:defRPr>
      </a:lvl2pPr>
      <a:lvl3pPr marL="1143000" indent="-228600" algn="l" defTabSz="914400" rtl="0" eaLnBrk="1" latinLnBrk="0" hangingPunct="1">
        <a:lnSpc>
          <a:spcPct val="90000"/>
        </a:lnSpc>
        <a:spcBef>
          <a:spcPct val="20000"/>
        </a:spcBef>
        <a:buClr>
          <a:schemeClr val="bg1">
            <a:lumMod val="65000"/>
          </a:schemeClr>
        </a:buClr>
        <a:buFont typeface="Arial" pitchFamily="34" charset="0"/>
        <a:buChar char="•"/>
        <a:defRPr sz="2400" kern="1200">
          <a:gradFill>
            <a:gsLst>
              <a:gs pos="0">
                <a:schemeClr val="bg1"/>
              </a:gs>
              <a:gs pos="50000">
                <a:schemeClr val="bg1"/>
              </a:gs>
            </a:gsLst>
            <a:lin ang="5400000" scaled="0"/>
          </a:gradFill>
          <a:latin typeface="Segoe UI" pitchFamily="34" charset="0"/>
          <a:ea typeface="+mn-ea"/>
          <a:cs typeface="+mn-cs"/>
        </a:defRPr>
      </a:lvl3pPr>
      <a:lvl4pPr marL="1600200" indent="-228600" algn="l" defTabSz="914400" rtl="0" eaLnBrk="1" latinLnBrk="0" hangingPunct="1">
        <a:lnSpc>
          <a:spcPct val="90000"/>
        </a:lnSpc>
        <a:spcBef>
          <a:spcPct val="20000"/>
        </a:spcBef>
        <a:buClr>
          <a:schemeClr val="bg1">
            <a:lumMod val="65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4pPr>
      <a:lvl5pPr marL="2057400" indent="-228600" algn="l" defTabSz="914400" rtl="0" eaLnBrk="1" latinLnBrk="0" hangingPunct="1">
        <a:lnSpc>
          <a:spcPct val="90000"/>
        </a:lnSpc>
        <a:spcBef>
          <a:spcPct val="20000"/>
        </a:spcBef>
        <a:buClr>
          <a:schemeClr val="bg1">
            <a:lumMod val="65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18500" cy="769441"/>
          </a:xfrm>
          <a:prstGeom prst="rect">
            <a:avLst/>
          </a:prstGeom>
        </p:spPr>
        <p:txBody>
          <a:bodyPr vert="horz" wrap="square" lIns="0" tIns="45720" rIns="0" bIns="45720" rtlCol="0" anchor="t" anchorCtr="0">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4463"/>
            <a:ext cx="8318500" cy="2092881"/>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accent3">
                    <a:lumMod val="40000"/>
                    <a:lumOff val="60000"/>
                  </a:schemeClr>
                </a:solidFill>
                <a:latin typeface="Segoe UI" pitchFamily="34" charset="0"/>
              </a:defRPr>
            </a:lvl1pPr>
          </a:lstStyle>
          <a:p>
            <a:r>
              <a:rPr lang="en-US" dirty="0" smtClean="0">
                <a:solidFill>
                  <a:srgbClr val="73C167">
                    <a:lumMod val="40000"/>
                    <a:lumOff val="60000"/>
                  </a:srgbClr>
                </a:solidFill>
              </a:rPr>
              <a:t>Microsoft Confidential</a:t>
            </a:r>
            <a:endParaRPr lang="en-US" dirty="0">
              <a:solidFill>
                <a:srgbClr val="73C167">
                  <a:lumMod val="40000"/>
                  <a:lumOff val="60000"/>
                </a:srgbClr>
              </a:solidFill>
            </a:endParaRPr>
          </a:p>
        </p:txBody>
      </p:sp>
      <p:pic>
        <p:nvPicPr>
          <p:cNvPr id="10" name="Picture 9" descr="windows 7 rev h.png"/>
          <p:cNvPicPr>
            <a:picLocks noChangeAspect="1"/>
          </p:cNvPicPr>
          <p:nvPr/>
        </p:nvPicPr>
        <p:blipFill>
          <a:blip r:embed="rId10"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Lst>
  <p:transition>
    <p:fade/>
  </p:transition>
  <p:timing>
    <p:tnLst>
      <p:par>
        <p:cTn id="1" dur="indefinite" restart="never" nodeType="tmRoot"/>
      </p:par>
    </p:tnLst>
  </p:timing>
  <p:hf hdr="0"/>
  <p:txStyles>
    <p:titleStyle>
      <a:lvl1pPr algn="l" defTabSz="914400" rtl="0" eaLnBrk="1" latinLnBrk="0" hangingPunct="1">
        <a:spcBef>
          <a:spcPct val="0"/>
        </a:spcBef>
        <a:buNone/>
        <a:defRPr sz="4400" kern="1200">
          <a:gradFill>
            <a:gsLst>
              <a:gs pos="0">
                <a:schemeClr val="bg1"/>
              </a:gs>
              <a:gs pos="50000">
                <a:schemeClr val="bg1"/>
              </a:gs>
            </a:gsLst>
            <a:lin ang="5400000" scaled="0"/>
          </a:gra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800" kern="1200">
          <a:gradFill>
            <a:gsLst>
              <a:gs pos="0">
                <a:schemeClr val="bg1"/>
              </a:gs>
              <a:gs pos="50000">
                <a:schemeClr val="bg1"/>
              </a:gs>
            </a:gsLst>
            <a:lin ang="5400000" scaled="0"/>
          </a:gradFill>
          <a:latin typeface="Segoe UI" pitchFamily="34" charset="0"/>
          <a:ea typeface="+mn-ea"/>
          <a:cs typeface="+mn-cs"/>
        </a:defRPr>
      </a:lvl2pPr>
      <a:lvl3pPr marL="1143000" indent="-2286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400" kern="1200">
          <a:gradFill>
            <a:gsLst>
              <a:gs pos="0">
                <a:schemeClr val="bg1"/>
              </a:gs>
              <a:gs pos="50000">
                <a:schemeClr val="bg1"/>
              </a:gs>
            </a:gsLst>
            <a:lin ang="5400000" scaled="0"/>
          </a:gradFill>
          <a:latin typeface="Segoe UI" pitchFamily="34" charset="0"/>
          <a:ea typeface="+mn-ea"/>
          <a:cs typeface="+mn-cs"/>
        </a:defRPr>
      </a:lvl3pPr>
      <a:lvl4pPr marL="1600200" indent="-2286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000" kern="1200">
          <a:gradFill>
            <a:gsLst>
              <a:gs pos="0">
                <a:schemeClr val="bg1"/>
              </a:gs>
              <a:gs pos="50000">
                <a:schemeClr val="bg1"/>
              </a:gs>
            </a:gsLst>
            <a:lin ang="5400000" scaled="0"/>
          </a:gradFill>
          <a:latin typeface="Segoe UI" pitchFamily="34" charset="0"/>
          <a:ea typeface="+mn-ea"/>
          <a:cs typeface="+mn-cs"/>
        </a:defRPr>
      </a:lvl4pPr>
      <a:lvl5pPr marL="2057400" indent="-2286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000" kern="1200">
          <a:gradFill>
            <a:gsLst>
              <a:gs pos="0">
                <a:schemeClr val="bg1"/>
              </a:gs>
              <a:gs pos="50000">
                <a:schemeClr val="bg1"/>
              </a:gs>
            </a:gsLst>
            <a:lin ang="5400000" scaled="0"/>
          </a:gra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Relationship Type="http://schemas.openxmlformats.org/officeDocument/2006/relationships/slideLayout" Target="../slideLayouts/slideLayout1.xml" Id="rId1" /></Relationships>
</file>

<file path=ppt/slides/_rels/slide10.xml.rels>&#65279;<?xml version="1.0" encoding="utf-8"?><Relationships xmlns="http://schemas.openxmlformats.org/package/2006/relationships"><Relationship Type="http://schemas.openxmlformats.org/officeDocument/2006/relationships/image" Target="../media/image20.png" Id="rId8" /><Relationship Type="http://schemas.openxmlformats.org/officeDocument/2006/relationships/image" Target="../media/image25.png" Id="rId13" /><Relationship Type="http://schemas.openxmlformats.org/officeDocument/2006/relationships/image" Target="../media/image30.png" Id="rId18" /><Relationship Type="http://schemas.openxmlformats.org/officeDocument/2006/relationships/image" Target="../media/image13.png" Id="rId3" /><Relationship Type="http://schemas.openxmlformats.org/officeDocument/2006/relationships/image" Target="../media/image19.png" Id="rId7" /><Relationship Type="http://schemas.openxmlformats.org/officeDocument/2006/relationships/image" Target="../media/image24.png" Id="rId12" /><Relationship Type="http://schemas.openxmlformats.org/officeDocument/2006/relationships/image" Target="../media/image29.png" Id="rId17" /><Relationship Type="http://schemas.openxmlformats.org/officeDocument/2006/relationships/image" Target="../media/image28.png" Id="rId16" /><Relationship Type="http://schemas.openxmlformats.org/officeDocument/2006/relationships/image" Target="../media/image32.png" Id="rId20" /><Relationship Type="http://schemas.openxmlformats.org/officeDocument/2006/relationships/slideLayout" Target="../slideLayouts/slideLayout4.xml" Id="rId1" /><Relationship Type="http://schemas.openxmlformats.org/officeDocument/2006/relationships/image" Target="../media/image18.png" Id="rId6" /><Relationship Type="http://schemas.openxmlformats.org/officeDocument/2006/relationships/image" Target="../media/image23.png" Id="rId11" /><Relationship Type="http://schemas.openxmlformats.org/officeDocument/2006/relationships/image" Target="../media/image17.png" Id="rId5" /><Relationship Type="http://schemas.openxmlformats.org/officeDocument/2006/relationships/image" Target="../media/image27.png" Id="rId15" /><Relationship Type="http://schemas.openxmlformats.org/officeDocument/2006/relationships/image" Target="../media/image22.png" Id="rId10" /><Relationship Type="http://schemas.openxmlformats.org/officeDocument/2006/relationships/image" Target="../media/image31.png" Id="rId19" /><Relationship Type="http://schemas.openxmlformats.org/officeDocument/2006/relationships/image" Target="../media/image16.png" Id="rId4" /><Relationship Type="http://schemas.openxmlformats.org/officeDocument/2006/relationships/image" Target="../media/image21.png" Id="rId9" /><Relationship Type="http://schemas.openxmlformats.org/officeDocument/2006/relationships/image" Target="../media/image26.png" Id="rId14" /></Relationships>
</file>

<file path=ppt/slides/_rels/slide11.xml.rels>&#65279;<?xml version="1.0" encoding="utf-8"?><Relationships xmlns="http://schemas.openxmlformats.org/package/2006/relationships"><Relationship Type="http://schemas.openxmlformats.org/officeDocument/2006/relationships/slideLayout" Target="../slideLayouts/slideLayout8.xml" Id="rId1" /></Relationships>
</file>

<file path=ppt/slides/_rels/slide12.xml.rels>&#65279;<?xml version="1.0" encoding="utf-8"?><Relationships xmlns="http://schemas.openxmlformats.org/package/2006/relationships"><Relationship Type="http://schemas.openxmlformats.org/officeDocument/2006/relationships/slideLayout" Target="../slideLayouts/slideLayout8.xml" Id="rId1" /></Relationships>
</file>

<file path=ppt/slides/_rels/slide13.xml.rels>&#65279;<?xml version="1.0" encoding="utf-8"?><Relationships xmlns="http://schemas.openxmlformats.org/package/2006/relationships"><Relationship Type="http://schemas.openxmlformats.org/officeDocument/2006/relationships/image" Target="../media/image13.png" Id="rId3" /><Relationship Type="http://schemas.openxmlformats.org/officeDocument/2006/relationships/slideLayout" Target="../slideLayouts/slideLayout8.xml" Id="rId1" /><Relationship Type="http://schemas.openxmlformats.org/officeDocument/2006/relationships/image" Target="../media/image33.png" Id="rId4" /></Relationships>
</file>

<file path=ppt/slides/_rels/slide14.xml.rels>&#65279;<?xml version="1.0" encoding="utf-8"?><Relationships xmlns="http://schemas.openxmlformats.org/package/2006/relationships"><Relationship Type="http://schemas.openxmlformats.org/officeDocument/2006/relationships/slideLayout" Target="../slideLayouts/slideLayout8.xml" Id="rId1" /></Relationships>
</file>

<file path=ppt/slides/_rels/slide15.xml.rels>&#65279;<?xml version="1.0" encoding="utf-8"?><Relationships xmlns="http://schemas.openxmlformats.org/package/2006/relationships"><Relationship Type="http://schemas.openxmlformats.org/officeDocument/2006/relationships/slideLayout" Target="../slideLayouts/slideLayout8.xml" Id="rId1" /></Relationships>
</file>

<file path=ppt/slides/_rels/slide16.xml.rels>&#65279;<?xml version="1.0" encoding="utf-8"?><Relationships xmlns="http://schemas.openxmlformats.org/package/2006/relationships"><Relationship Type="http://schemas.openxmlformats.org/officeDocument/2006/relationships/slideLayout" Target="../slideLayouts/slideLayout6.xml" Id="rId1" /></Relationships>
</file>

<file path=ppt/slides/_rels/slide17.xml.rels>&#65279;<?xml version="1.0" encoding="utf-8"?><Relationships xmlns="http://schemas.openxmlformats.org/package/2006/relationships"><Relationship Type="http://schemas.openxmlformats.org/officeDocument/2006/relationships/slideLayout" Target="../slideLayouts/slideLayout8.xml" Id="rId1" /></Relationships>
</file>

<file path=ppt/slides/_rels/slide18.xml.rels>&#65279;<?xml version="1.0" encoding="utf-8"?><Relationships xmlns="http://schemas.openxmlformats.org/package/2006/relationships"><Relationship Type="http://schemas.openxmlformats.org/officeDocument/2006/relationships/image" Target="../media/image13.png" Id="rId3" /><Relationship Type="http://schemas.openxmlformats.org/officeDocument/2006/relationships/slideLayout" Target="../slideLayouts/slideLayout4.xml" Id="rId1" /></Relationships>
</file>

<file path=ppt/slides/_rels/slide19.xml.rels>&#65279;<?xml version="1.0" encoding="utf-8"?><Relationships xmlns="http://schemas.openxmlformats.org/package/2006/relationships"><Relationship Type="http://schemas.openxmlformats.org/officeDocument/2006/relationships/slideLayout" Target="../slideLayouts/slideLayout4.xml" Id="rId1" /></Relationships>
</file>

<file path=ppt/slides/_rels/slide2.xml.rels>&#65279;<?xml version="1.0" encoding="utf-8"?><Relationships xmlns="http://schemas.openxmlformats.org/package/2006/relationships"><Relationship Type="http://schemas.openxmlformats.org/officeDocument/2006/relationships/slideLayout" Target="../slideLayouts/slideLayout2.xml" Id="rId1" /></Relationships>
</file>

<file path=ppt/slides/_rels/slide20.xml.rels>&#65279;<?xml version="1.0" encoding="utf-8"?><Relationships xmlns="http://schemas.openxmlformats.org/package/2006/relationships"><Relationship Type="http://schemas.openxmlformats.org/officeDocument/2006/relationships/slideLayout" Target="../slideLayouts/slideLayout4.xml" Id="rId1" /></Relationships>
</file>

<file path=ppt/slides/_rels/slide21.xml.rels>&#65279;<?xml version="1.0" encoding="utf-8"?><Relationships xmlns="http://schemas.openxmlformats.org/package/2006/relationships"><Relationship Type="http://schemas.openxmlformats.org/officeDocument/2006/relationships/slideLayout" Target="../slideLayouts/slideLayout4.xml" Id="rId1" /></Relationships>
</file>

<file path=ppt/slides/_rels/slide22.xml.rels>&#65279;<?xml version="1.0" encoding="utf-8"?><Relationships xmlns="http://schemas.openxmlformats.org/package/2006/relationships"><Relationship Type="http://schemas.openxmlformats.org/officeDocument/2006/relationships/slideLayout" Target="../slideLayouts/slideLayout4.xml" Id="rId1" /></Relationships>
</file>

<file path=ppt/slides/_rels/slide23.xml.rels>&#65279;<?xml version="1.0" encoding="utf-8"?><Relationships xmlns="http://schemas.openxmlformats.org/package/2006/relationships"><Relationship Type="http://schemas.openxmlformats.org/officeDocument/2006/relationships/slideLayout" Target="../slideLayouts/slideLayout4.xml" Id="rId1" /></Relationships>
</file>

<file path=ppt/slides/_rels/slide24.xml.rels>&#65279;<?xml version="1.0" encoding="utf-8"?><Relationships xmlns="http://schemas.openxmlformats.org/package/2006/relationships"><Relationship Type="http://schemas.openxmlformats.org/officeDocument/2006/relationships/slideLayout" Target="../slideLayouts/slideLayout6.xml" Id="rId1" /></Relationships>
</file>

<file path=ppt/slides/_rels/slide25.xml.rels>&#65279;<?xml version="1.0" encoding="utf-8"?><Relationships xmlns="http://schemas.openxmlformats.org/package/2006/relationships"><Relationship Type="http://schemas.openxmlformats.org/officeDocument/2006/relationships/image" Target="../media/image34.png" Id="rId3" /><Relationship Type="http://schemas.openxmlformats.org/officeDocument/2006/relationships/slideLayout" Target="../slideLayouts/slideLayout37.xml" Id="rId1" /></Relationships>
</file>

<file path=ppt/slides/_rels/slide3.xml.rels>&#65279;<?xml version="1.0" encoding="utf-8"?><Relationships xmlns="http://schemas.openxmlformats.org/package/2006/relationships"><Relationship Type="http://schemas.openxmlformats.org/officeDocument/2006/relationships/slideLayout" Target="../slideLayouts/slideLayout8.xml" Id="rId1" /></Relationships>
</file>

<file path=ppt/slides/_rels/slide4.xml.rels>&#65279;<?xml version="1.0" encoding="utf-8"?><Relationships xmlns="http://schemas.openxmlformats.org/package/2006/relationships"><Relationship Type="http://schemas.openxmlformats.org/officeDocument/2006/relationships/image" Target="../media/image13.png" Id="rId3" /><Relationship Type="http://schemas.openxmlformats.org/officeDocument/2006/relationships/slideLayout" Target="../slideLayouts/slideLayout8.xml" Id="rId1" /><Relationship Type="http://schemas.openxmlformats.org/officeDocument/2006/relationships/image" Target="../media/image14.png" Id="rId4" /></Relationships>
</file>

<file path=ppt/slides/_rels/slide5.xml.rels>&#65279;<?xml version="1.0" encoding="utf-8"?><Relationships xmlns="http://schemas.openxmlformats.org/package/2006/relationships"><Relationship Type="http://schemas.openxmlformats.org/officeDocument/2006/relationships/image" Target="../media/image13.png" Id="rId3" /><Relationship Type="http://schemas.openxmlformats.org/officeDocument/2006/relationships/slideLayout" Target="../slideLayouts/slideLayout8.xml" Id="rId1" /><Relationship Type="http://schemas.openxmlformats.org/officeDocument/2006/relationships/image" Target="../media/image14.png" Id="rId5" /><Relationship Type="http://schemas.openxmlformats.org/officeDocument/2006/relationships/image" Target="../media/image15.png" Id="rId4" /></Relationships>
</file>

<file path=ppt/slides/_rels/slide6.xml.rels>&#65279;<?xml version="1.0" encoding="utf-8"?><Relationships xmlns="http://schemas.openxmlformats.org/package/2006/relationships"><Relationship Type="http://schemas.openxmlformats.org/officeDocument/2006/relationships/image" Target="../media/image13.png" Id="rId3" /><Relationship Type="http://schemas.openxmlformats.org/officeDocument/2006/relationships/slideLayout" Target="../slideLayouts/slideLayout4.xml" Id="rId1" /></Relationships>
</file>

<file path=ppt/slides/_rels/slide7.xml.rels>&#65279;<?xml version="1.0" encoding="utf-8"?><Relationships xmlns="http://schemas.openxmlformats.org/package/2006/relationships"><Relationship Type="http://schemas.openxmlformats.org/officeDocument/2006/relationships/slideLayout" Target="../slideLayouts/slideLayout8.xml" Id="rId1" /></Relationships>
</file>

<file path=ppt/slides/_rels/slide8.xml.rels>&#65279;<?xml version="1.0" encoding="utf-8"?><Relationships xmlns="http://schemas.openxmlformats.org/package/2006/relationships"><Relationship Type="http://schemas.openxmlformats.org/officeDocument/2006/relationships/slideLayout" Target="../slideLayouts/slideLayout8.xml" Id="rId1" /></Relationships>
</file>

<file path=ppt/slides/_rels/slide9.xml.rels>&#65279;<?xml version="1.0" encoding="utf-8"?><Relationships xmlns="http://schemas.openxmlformats.org/package/2006/relationships"><Relationship Type="http://schemas.openxmlformats.org/officeDocument/2006/relationships/slideLayout" Target="../slideLayouts/slideLayout8.xml" Id="rId1" /></Relationships>
</file>

<file path=ppt/slides/slide1.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ctrTitle"/>
          </p:nvPr>
        </p:nvSpPr>
        <p:spPr/>
        <p:txBody>
          <a:bodyPr xmlns:a="http://schemas.openxmlformats.org/drawingml/2006/main"/>
          <a:lstStyle xmlns:a="http://schemas.openxmlformats.org/drawingml/2006/main"/>
          <a:p xmlns:a="http://schemas.openxmlformats.org/drawingml/2006/main">
            <a:r>
              <a:rPr dirty="0" smtClean="0"/>
              <a:t>Windows 7 Training</a:t>
            </a:r>
            <a:endParaRPr lang="en-US" dirty="0"/>
          </a:p>
        </p:txBody>
      </p:sp>
      <p:sp>
        <p:nvSpPr>
          <p:cNvPr id="5" name="Subtitle 4"/>
          <p:cNvSpPr>
            <a:spLocks xmlns:a="http://schemas.openxmlformats.org/drawingml/2006/main" noGrp="1"/>
          </p:cNvSpPr>
          <p:nvPr>
            <p:ph type="subTitle" idx="1"/>
          </p:nvPr>
        </p:nvSpPr>
        <p:spPr/>
        <p:txBody>
          <a:bodyPr xmlns:a="http://schemas.openxmlformats.org/drawingml/2006/main"/>
          <a:lstStyle xmlns:a="http://schemas.openxmlformats.org/drawingml/2006/main"/>
          <a:p xmlns:a="http://schemas.openxmlformats.org/drawingml/2006/main">
            <a:endParaRPr lang="en-US"/>
          </a:p>
        </p:txBody>
      </p:sp>
    </p:spTree>
  </p:cSld>
  <p:clrMapOvr>
    <a:masterClrMapping xmlns:a="http://schemas.openxmlformats.org/drawingml/2006/main"/>
  </p:clrMapOvr>
  <p:transition>
    <p:fade/>
  </p:transition>
  <p:timing>
    <p:tnLst>
      <p:par>
        <p:cTn id="1" dur="indefinite" restart="never" nodeType="tmRoot"/>
      </p:par>
    </p:tnLst>
  </p:timing>
</p:sld>
</file>

<file path=ppt/slides/slide10.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65" name="Rectangle 64"/>
          <p:cNvSpPr/>
          <p:nvPr/>
        </p:nvSpPr>
        <p:spPr>
          <a:xfrm xmlns:a="http://schemas.openxmlformats.org/drawingml/2006/main">
            <a:off x="0" y="1643050"/>
            <a:ext cx="9144000" cy="5213363"/>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3">
                  <a:lumMod val="50000"/>
                </a:schemeClr>
              </a:gs>
              <a:gs pos="99000">
                <a:schemeClr val="accent3">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3"/>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67" name="Rectangle 66"/>
          <p:cNvSpPr/>
          <p:nvPr/>
        </p:nvSpPr>
        <p:spPr>
          <a:xfrm xmlns:a="http://schemas.openxmlformats.org/drawingml/2006/main">
            <a:off x="0" y="3000372"/>
            <a:ext cx="9144000" cy="3570265"/>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3">
                  <a:lumMod val="50000"/>
                </a:schemeClr>
              </a:gs>
              <a:gs pos="99000">
                <a:schemeClr val="accent3">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3"/>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49" name="Rectangle 48"/>
          <p:cNvSpPr/>
          <p:nvPr/>
        </p:nvSpPr>
        <p:spPr>
          <a:xfrm xmlns:a="http://schemas.openxmlformats.org/drawingml/2006/main">
            <a:off x="0" y="5786454"/>
            <a:ext cx="9144000" cy="1071546"/>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3">
                  <a:lumMod val="50000"/>
                </a:schemeClr>
              </a:gs>
              <a:gs pos="99000">
                <a:schemeClr val="accent3">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3"/>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dirty="0" smtClean="0"/>
              <a:t>Windows Ribbon Controls</a:t>
            </a:r>
            <a:endParaRPr lang="en-US" dirty="0"/>
          </a:p>
        </p:txBody>
      </p:sp>
      <p:grpSp>
        <p:nvGrpSpPr>
          <p:cNvPr id="62" name="Group 61"/>
          <p:cNvGrpSpPr/>
          <p:nvPr/>
        </p:nvGrpSpPr>
        <p:grpSpPr>
          <a:xfrm xmlns:a="http://schemas.openxmlformats.org/drawingml/2006/main">
            <a:off x="1944501" y="4357694"/>
            <a:ext cx="1717330" cy="2095517"/>
            <a:chOff x="4357686" y="1333483"/>
            <a:chExt cx="1717330" cy="2095517"/>
          </a:xfrm>
        </p:grpSpPr>
        <p:pic>
          <p:nvPicPr>
            <p:cNvPr id="5" name="Picture 4" descr="Menu.bmp"/>
            <p:cNvPicPr>
              <a:picLocks xmlns:a="http://schemas.openxmlformats.org/drawingml/2006/main" noChangeAspect="1"/>
            </p:cNvPicPr>
            <p:nvPr/>
          </p:nvPicPr>
          <p:blipFill>
            <a:blip xmlns:r="http://schemas.openxmlformats.org/officeDocument/2006/relationships" xmlns:a="http://schemas.openxmlformats.org/drawingml/2006/main" r:embed="rId4" cstate="print"/>
            <a:stretch xmlns:a="http://schemas.openxmlformats.org/drawingml/2006/main">
              <a:fillRect/>
            </a:stretch>
          </p:blipFill>
          <p:spPr>
            <a:xfrm xmlns:a="http://schemas.openxmlformats.org/drawingml/2006/main">
              <a:off x="4597226" y="1333483"/>
              <a:ext cx="1238250" cy="1803693"/>
            </a:xfrm>
            <a:prstGeom xmlns:a="http://schemas.openxmlformats.org/drawingml/2006/main" prst="rect">
              <a:avLst/>
            </a:prstGeom>
          </p:spPr>
        </p:pic>
        <p:sp>
          <p:nvSpPr>
            <p:cNvPr id="6" name="Rectangle 5"/>
            <p:cNvSpPr/>
            <p:nvPr/>
          </p:nvSpPr>
          <p:spPr>
            <a:xfrm xmlns:a="http://schemas.openxmlformats.org/drawingml/2006/main">
              <a:off x="4357686" y="3121223"/>
              <a:ext cx="1717330" cy="307777"/>
            </a:xfrm>
            <a:prstGeom xmlns:a="http://schemas.openxmlformats.org/drawingml/2006/main" prst="rect">
              <a:avLst/>
            </a:prstGeom>
            <a:noFill xmlns:a="http://schemas.openxmlformats.org/drawingml/2006/main"/>
          </p:spPr>
          <p:txBody>
            <a:bodyPr xmlns:a="http://schemas.openxmlformats.org/drawingml/2006/main" wrap="none" lIns="91440" tIns="45720" rIns="91440" bIns="45720">
              <a:spAutoFit/>
              <a:scene3d>
                <a:camera prst="orthographicFront"/>
                <a:lightRig rig="flat" dir="tl">
                  <a:rot lat="0" lon="0" rev="6600000"/>
                </a:lightRig>
              </a:scene3d>
              <a:sp3d>
                <a:bevelT w="38100" h="31750"/>
                <a:contourClr>
                  <a:schemeClr val="accent2">
                    <a:shade val="75000"/>
                  </a:schemeClr>
                </a:contourClr>
              </a:sp3d>
            </a:bodyPr>
            <a:lstStyle xmlns:a="http://schemas.openxmlformats.org/drawingml/2006/main"/>
            <a:p xmlns:a="http://schemas.openxmlformats.org/drawingml/2006/main">
              <a:pPr algn="ctr"/>
              <a:r>
                <a:rPr lang="en-US" sz="1400" dirty="0" smtClean="0">
                  <a:ln w="11430"/>
                  <a:gradFill>
                    <a:gsLst>
                      <a:gs pos="0">
                        <a:schemeClr val="bg1"/>
                      </a:gs>
                      <a:gs pos="50000">
                        <a:schemeClr val="bg1"/>
                      </a:gs>
                    </a:gsLst>
                    <a:lin ang="5400000" scaled="0"/>
                  </a:gradFill>
                  <a:latin typeface="Segoe UI" pitchFamily="34" charset="0"/>
                  <a:ea typeface="Segoe UI" pitchFamily="34" charset="0"/>
                  <a:cs typeface="Segoe UI" pitchFamily="34" charset="0"/>
                </a:rPr>
                <a:t>Categorized menus</a:t>
              </a:r>
              <a:endParaRPr lang="en-US" sz="1400" cap="none" spc="0" dirty="0">
                <a:ln w="11430"/>
                <a:gradFill>
                  <a:gsLst>
                    <a:gs pos="0">
                      <a:schemeClr val="bg1"/>
                    </a:gs>
                    <a:gs pos="50000">
                      <a:schemeClr val="bg1"/>
                    </a:gs>
                  </a:gsLst>
                  <a:lin ang="5400000" scaled="0"/>
                </a:gradFill>
                <a:latin typeface="Segoe UI" pitchFamily="34" charset="0"/>
                <a:ea typeface="Segoe UI" pitchFamily="34" charset="0"/>
                <a:cs typeface="Segoe UI" pitchFamily="34" charset="0"/>
              </a:endParaRPr>
            </a:p>
          </p:txBody>
        </p:sp>
      </p:grpSp>
      <p:pic>
        <p:nvPicPr>
          <p:cNvPr id="8" name="Picture 7" descr="Tabs &amp; Groups.bmp"/>
          <p:cNvPicPr>
            <a:picLocks xmlns:a="http://schemas.openxmlformats.org/drawingml/2006/main" noChangeAspect="1"/>
          </p:cNvPicPr>
          <p:nvPr/>
        </p:nvPicPr>
        <p:blipFill>
          <a:blip xmlns:r="http://schemas.openxmlformats.org/officeDocument/2006/relationships" xmlns:a="http://schemas.openxmlformats.org/drawingml/2006/main" r:embed="rId5" cstate="print"/>
          <a:srcRect xmlns:a="http://schemas.openxmlformats.org/drawingml/2006/main" l="1380" t="20452"/>
          <a:stretch xmlns:a="http://schemas.openxmlformats.org/drawingml/2006/main">
            <a:fillRect/>
          </a:stretch>
        </p:blipFill>
        <p:spPr>
          <a:xfrm xmlns:a="http://schemas.openxmlformats.org/drawingml/2006/main">
            <a:off x="4470345" y="1385906"/>
            <a:ext cx="1936583" cy="667512"/>
          </a:xfrm>
          <a:prstGeom xmlns:a="http://schemas.openxmlformats.org/drawingml/2006/main" prst="rect">
            <a:avLst/>
          </a:prstGeom>
        </p:spPr>
      </p:pic>
      <p:sp>
        <p:nvSpPr>
          <p:cNvPr id="9" name="Rectangle 8"/>
          <p:cNvSpPr/>
          <p:nvPr/>
        </p:nvSpPr>
        <p:spPr>
          <a:xfrm xmlns:a="http://schemas.openxmlformats.org/drawingml/2006/main">
            <a:off x="4733504" y="2041723"/>
            <a:ext cx="1487330" cy="307777"/>
          </a:xfrm>
          <a:prstGeom xmlns:a="http://schemas.openxmlformats.org/drawingml/2006/main" prst="rect">
            <a:avLst/>
          </a:prstGeom>
          <a:noFill xmlns:a="http://schemas.openxmlformats.org/drawingml/2006/main"/>
        </p:spPr>
        <p:txBody>
          <a:bodyPr xmlns:a="http://schemas.openxmlformats.org/drawingml/2006/main" wrap="none" lIns="91440" tIns="45720" rIns="91440" bIns="45720">
            <a:spAutoFit/>
            <a:scene3d>
              <a:camera prst="orthographicFront"/>
              <a:lightRig rig="flat" dir="tl">
                <a:rot lat="0" lon="0" rev="6600000"/>
              </a:lightRig>
            </a:scene3d>
            <a:sp3d>
              <a:bevelT w="38100" h="31750"/>
              <a:contourClr>
                <a:schemeClr val="accent2">
                  <a:shade val="75000"/>
                </a:schemeClr>
              </a:contourClr>
            </a:sp3d>
          </a:bodyPr>
          <a:lstStyle xmlns:a="http://schemas.openxmlformats.org/drawingml/2006/main"/>
          <a:p xmlns:a="http://schemas.openxmlformats.org/drawingml/2006/main">
            <a:pPr algn="ctr"/>
            <a:r>
              <a:rPr lang="en-US" sz="1400" cap="none" spc="0" dirty="0" smtClean="0">
                <a:ln w="11430"/>
                <a:gradFill>
                  <a:gsLst>
                    <a:gs pos="0">
                      <a:schemeClr val="bg1"/>
                    </a:gs>
                    <a:gs pos="50000">
                      <a:schemeClr val="bg1"/>
                    </a:gs>
                  </a:gsLst>
                  <a:lin ang="5400000" scaled="0"/>
                </a:gradFill>
                <a:latin typeface="Segoe UI" pitchFamily="34" charset="0"/>
                <a:ea typeface="Segoe UI" pitchFamily="34" charset="0"/>
                <a:cs typeface="Segoe UI" pitchFamily="34" charset="0"/>
              </a:rPr>
              <a:t>Tabs and groups</a:t>
            </a:r>
            <a:endParaRPr lang="en-US" sz="1400" cap="none" spc="0" dirty="0">
              <a:ln w="11430"/>
              <a:gradFill>
                <a:gsLst>
                  <a:gs pos="0">
                    <a:schemeClr val="bg1"/>
                  </a:gs>
                  <a:gs pos="50000">
                    <a:schemeClr val="bg1"/>
                  </a:gs>
                </a:gsLst>
                <a:lin ang="5400000" scaled="0"/>
              </a:gradFill>
              <a:latin typeface="Segoe UI" pitchFamily="34" charset="0"/>
              <a:ea typeface="Segoe UI" pitchFamily="34" charset="0"/>
              <a:cs typeface="Segoe UI" pitchFamily="34" charset="0"/>
            </a:endParaRPr>
          </a:p>
        </p:txBody>
      </p:sp>
      <p:grpSp>
        <p:nvGrpSpPr>
          <p:cNvPr id="52" name="Group 51"/>
          <p:cNvGrpSpPr/>
          <p:nvPr/>
        </p:nvGrpSpPr>
        <p:grpSpPr>
          <a:xfrm xmlns:a="http://schemas.openxmlformats.org/drawingml/2006/main">
            <a:off x="5669898" y="4593236"/>
            <a:ext cx="2759754" cy="1898073"/>
            <a:chOff x="4572000" y="4888513"/>
            <a:chExt cx="2759754" cy="1898073"/>
          </a:xfrm>
        </p:grpSpPr>
        <p:grpSp>
          <p:nvGrpSpPr>
            <p:cNvPr id="51" name="Group 50"/>
            <p:cNvGrpSpPr/>
            <p:nvPr/>
          </p:nvGrpSpPr>
          <p:grpSpPr>
            <a:xfrm xmlns:a="http://schemas.openxmlformats.org/drawingml/2006/main">
              <a:off x="4572000" y="4888513"/>
              <a:ext cx="2759754" cy="1576098"/>
              <a:chOff x="4572000" y="4888513"/>
              <a:chExt cx="2759754" cy="1576098"/>
            </a:xfrm>
          </p:grpSpPr>
          <p:pic>
            <p:nvPicPr>
              <p:cNvPr id="11" name="Picture 10" descr="DDCP 1.bmp"/>
              <p:cNvPicPr>
                <a:picLocks xmlns:a="http://schemas.openxmlformats.org/drawingml/2006/main" noChangeAspect="1"/>
              </p:cNvPicPr>
              <p:nvPr/>
            </p:nvPicPr>
            <p:blipFill>
              <a:blip xmlns:r="http://schemas.openxmlformats.org/officeDocument/2006/relationships" xmlns:a="http://schemas.openxmlformats.org/drawingml/2006/main" r:embed="rId6" cstate="print"/>
              <a:stretch xmlns:a="http://schemas.openxmlformats.org/drawingml/2006/main">
                <a:fillRect/>
              </a:stretch>
            </p:blipFill>
            <p:spPr>
              <a:xfrm xmlns:a="http://schemas.openxmlformats.org/drawingml/2006/main">
                <a:off x="4572000" y="4888513"/>
                <a:ext cx="974775" cy="1576098"/>
              </a:xfrm>
              <a:prstGeom xmlns:a="http://schemas.openxmlformats.org/drawingml/2006/main" prst="rect">
                <a:avLst/>
              </a:prstGeom>
            </p:spPr>
          </p:pic>
          <p:pic>
            <p:nvPicPr>
              <p:cNvPr id="12" name="Picture 11" descr="DDCP 2.bmp"/>
              <p:cNvPicPr>
                <a:picLocks xmlns:a="http://schemas.openxmlformats.org/drawingml/2006/main" noChangeAspect="1"/>
              </p:cNvPicPr>
              <p:nvPr/>
            </p:nvPicPr>
            <p:blipFill>
              <a:blip xmlns:r="http://schemas.openxmlformats.org/officeDocument/2006/relationships" xmlns:a="http://schemas.openxmlformats.org/drawingml/2006/main" r:embed="rId7" cstate="print"/>
              <a:stretch xmlns:a="http://schemas.openxmlformats.org/drawingml/2006/main">
                <a:fillRect/>
              </a:stretch>
            </p:blipFill>
            <p:spPr>
              <a:xfrm xmlns:a="http://schemas.openxmlformats.org/drawingml/2006/main">
                <a:off x="6648145" y="5072074"/>
                <a:ext cx="683609" cy="1392537"/>
              </a:xfrm>
              <a:prstGeom xmlns:a="http://schemas.openxmlformats.org/drawingml/2006/main" prst="rect">
                <a:avLst/>
              </a:prstGeom>
            </p:spPr>
          </p:pic>
          <p:pic>
            <p:nvPicPr>
              <p:cNvPr id="13" name="Picture 12" descr="DDCP 3.bmp"/>
              <p:cNvPicPr>
                <a:picLocks xmlns:a="http://schemas.openxmlformats.org/drawingml/2006/main" noChangeAspect="1"/>
              </p:cNvPicPr>
              <p:nvPr/>
            </p:nvPicPr>
            <p:blipFill>
              <a:blip xmlns:r="http://schemas.openxmlformats.org/officeDocument/2006/relationships" xmlns:a="http://schemas.openxmlformats.org/drawingml/2006/main" r:embed="rId8" cstate="print"/>
              <a:stretch xmlns:a="http://schemas.openxmlformats.org/drawingml/2006/main">
                <a:fillRect/>
              </a:stretch>
            </p:blipFill>
            <p:spPr>
              <a:xfrm xmlns:a="http://schemas.openxmlformats.org/drawingml/2006/main">
                <a:off x="5641721" y="5337922"/>
                <a:ext cx="911478" cy="1126689"/>
              </a:xfrm>
              <a:prstGeom xmlns:a="http://schemas.openxmlformats.org/drawingml/2006/main" prst="rect">
                <a:avLst/>
              </a:prstGeom>
            </p:spPr>
          </p:pic>
        </p:grpSp>
        <p:sp>
          <p:nvSpPr>
            <p:cNvPr id="14" name="Rectangle 13"/>
            <p:cNvSpPr/>
            <p:nvPr/>
          </p:nvSpPr>
          <p:spPr>
            <a:xfrm xmlns:a="http://schemas.openxmlformats.org/drawingml/2006/main">
              <a:off x="5343762" y="6478809"/>
              <a:ext cx="1216230" cy="307777"/>
            </a:xfrm>
            <a:prstGeom xmlns:a="http://schemas.openxmlformats.org/drawingml/2006/main" prst="rect">
              <a:avLst/>
            </a:prstGeom>
            <a:noFill xmlns:a="http://schemas.openxmlformats.org/drawingml/2006/main"/>
          </p:spPr>
          <p:txBody>
            <a:bodyPr xmlns:a="http://schemas.openxmlformats.org/drawingml/2006/main" wrap="none" lIns="91440" tIns="45720" rIns="91440" bIns="45720">
              <a:spAutoFit/>
              <a:scene3d>
                <a:camera prst="orthographicFront"/>
                <a:lightRig rig="flat" dir="tl">
                  <a:rot lat="0" lon="0" rev="6600000"/>
                </a:lightRig>
              </a:scene3d>
              <a:sp3d>
                <a:bevelT w="38100" h="31750"/>
                <a:contourClr>
                  <a:schemeClr val="accent2">
                    <a:shade val="75000"/>
                  </a:schemeClr>
                </a:contourClr>
              </a:sp3d>
            </a:bodyPr>
            <a:lstStyle xmlns:a="http://schemas.openxmlformats.org/drawingml/2006/main"/>
            <a:p xmlns:a="http://schemas.openxmlformats.org/drawingml/2006/main">
              <a:pPr algn="ctr"/>
              <a:r>
                <a:rPr lang="en-US" sz="1400" cap="none" spc="0" dirty="0" smtClean="0">
                  <a:ln w="11430"/>
                  <a:gradFill>
                    <a:gsLst>
                      <a:gs pos="0">
                        <a:schemeClr val="bg1"/>
                      </a:gs>
                      <a:gs pos="50000">
                        <a:schemeClr val="bg1"/>
                      </a:gs>
                    </a:gsLst>
                    <a:lin ang="5400000" scaled="0"/>
                  </a:gradFill>
                  <a:latin typeface="Segoe UI" pitchFamily="34" charset="0"/>
                  <a:ea typeface="Segoe UI" pitchFamily="34" charset="0"/>
                  <a:cs typeface="Segoe UI" pitchFamily="34" charset="0"/>
                </a:rPr>
                <a:t>Color pickers</a:t>
              </a:r>
              <a:endParaRPr lang="en-US" sz="1400" cap="none" spc="0" dirty="0">
                <a:ln w="11430"/>
                <a:gradFill>
                  <a:gsLst>
                    <a:gs pos="0">
                      <a:schemeClr val="bg1"/>
                    </a:gs>
                    <a:gs pos="50000">
                      <a:schemeClr val="bg1"/>
                    </a:gs>
                  </a:gsLst>
                  <a:lin ang="5400000" scaled="0"/>
                </a:gradFill>
                <a:latin typeface="Segoe UI" pitchFamily="34" charset="0"/>
                <a:ea typeface="Segoe UI" pitchFamily="34" charset="0"/>
                <a:cs typeface="Segoe UI" pitchFamily="34" charset="0"/>
              </a:endParaRPr>
            </a:p>
          </p:txBody>
        </p:sp>
      </p:grpSp>
      <p:grpSp>
        <p:nvGrpSpPr>
          <p:cNvPr id="63" name="Group 62"/>
          <p:cNvGrpSpPr/>
          <p:nvPr/>
        </p:nvGrpSpPr>
        <p:grpSpPr>
          <a:xfrm xmlns:a="http://schemas.openxmlformats.org/drawingml/2006/main">
            <a:off x="3912197" y="4120226"/>
            <a:ext cx="1507336" cy="2523484"/>
            <a:chOff x="7636664" y="4214818"/>
            <a:chExt cx="1507336" cy="2523484"/>
          </a:xfrm>
        </p:grpSpPr>
        <p:pic>
          <p:nvPicPr>
            <p:cNvPr id="16" name="Picture 15" descr="MiniToolbar &amp; Context Menu.bmp"/>
            <p:cNvPicPr>
              <a:picLocks xmlns:a="http://schemas.openxmlformats.org/drawingml/2006/main" noChangeAspect="1"/>
            </p:cNvPicPr>
            <p:nvPr/>
          </p:nvPicPr>
          <p:blipFill>
            <a:blip xmlns:r="http://schemas.openxmlformats.org/officeDocument/2006/relationships" xmlns:a="http://schemas.openxmlformats.org/drawingml/2006/main" r:embed="rId9" cstate="print"/>
            <a:stretch xmlns:a="http://schemas.openxmlformats.org/drawingml/2006/main">
              <a:fillRect/>
            </a:stretch>
          </p:blipFill>
          <p:spPr>
            <a:xfrm xmlns:a="http://schemas.openxmlformats.org/drawingml/2006/main">
              <a:off x="7747407" y="4214818"/>
              <a:ext cx="1285850" cy="2035930"/>
            </a:xfrm>
            <a:prstGeom xmlns:a="http://schemas.openxmlformats.org/drawingml/2006/main" prst="rect">
              <a:avLst/>
            </a:prstGeom>
          </p:spPr>
        </p:pic>
        <p:sp>
          <p:nvSpPr>
            <p:cNvPr id="17" name="Rectangle 16"/>
            <p:cNvSpPr/>
            <p:nvPr/>
          </p:nvSpPr>
          <p:spPr>
            <a:xfrm xmlns:a="http://schemas.openxmlformats.org/drawingml/2006/main">
              <a:off x="7636664" y="6215082"/>
              <a:ext cx="1507336" cy="523220"/>
            </a:xfrm>
            <a:prstGeom xmlns:a="http://schemas.openxmlformats.org/drawingml/2006/main" prst="rect">
              <a:avLst/>
            </a:prstGeom>
            <a:noFill xmlns:a="http://schemas.openxmlformats.org/drawingml/2006/main"/>
          </p:spPr>
          <p:txBody>
            <a:bodyPr xmlns:a="http://schemas.openxmlformats.org/drawingml/2006/main" wrap="none" lIns="91440" tIns="45720" rIns="91440" bIns="45720">
              <a:spAutoFit/>
              <a:scene3d>
                <a:camera prst="orthographicFront"/>
                <a:lightRig rig="flat" dir="tl">
                  <a:rot lat="0" lon="0" rev="6600000"/>
                </a:lightRig>
              </a:scene3d>
              <a:sp3d>
                <a:bevelT w="38100" h="31750"/>
                <a:contourClr>
                  <a:schemeClr val="accent2">
                    <a:shade val="75000"/>
                  </a:schemeClr>
                </a:contourClr>
              </a:sp3d>
            </a:bodyPr>
            <a:lstStyle xmlns:a="http://schemas.openxmlformats.org/drawingml/2006/main"/>
            <a:p xmlns:a="http://schemas.openxmlformats.org/drawingml/2006/main">
              <a:pPr algn="ctr"/>
              <a:r>
                <a:rPr lang="en-US" sz="1400" cap="none" spc="0" dirty="0" smtClean="0">
                  <a:ln w="11430"/>
                  <a:gradFill>
                    <a:gsLst>
                      <a:gs pos="0">
                        <a:schemeClr val="bg1"/>
                      </a:gs>
                      <a:gs pos="50000">
                        <a:schemeClr val="bg1"/>
                      </a:gs>
                    </a:gsLst>
                    <a:lin ang="5400000" scaled="0"/>
                  </a:gradFill>
                  <a:latin typeface="Segoe UI" pitchFamily="34" charset="0"/>
                  <a:ea typeface="Segoe UI" pitchFamily="34" charset="0"/>
                  <a:cs typeface="Segoe UI" pitchFamily="34" charset="0"/>
                </a:rPr>
                <a:t>Mini toolbar and</a:t>
              </a:r>
              <a:br>
                <a:rPr lang="en-US" sz="1400" cap="none" spc="0" dirty="0" smtClean="0">
                  <a:ln w="11430"/>
                  <a:gradFill>
                    <a:gsLst>
                      <a:gs pos="0">
                        <a:schemeClr val="bg1"/>
                      </a:gs>
                      <a:gs pos="50000">
                        <a:schemeClr val="bg1"/>
                      </a:gs>
                    </a:gsLst>
                    <a:lin ang="5400000" scaled="0"/>
                  </a:gradFill>
                  <a:latin typeface="Segoe UI" pitchFamily="34" charset="0"/>
                  <a:ea typeface="Segoe UI" pitchFamily="34" charset="0"/>
                  <a:cs typeface="Segoe UI" pitchFamily="34" charset="0"/>
                </a:rPr>
              </a:br>
              <a:r>
                <a:rPr lang="en-US" sz="1400" cap="none" spc="0" dirty="0" smtClean="0">
                  <a:ln w="11430"/>
                  <a:gradFill>
                    <a:gsLst>
                      <a:gs pos="0">
                        <a:schemeClr val="bg1"/>
                      </a:gs>
                      <a:gs pos="50000">
                        <a:schemeClr val="bg1"/>
                      </a:gs>
                    </a:gsLst>
                    <a:lin ang="5400000" scaled="0"/>
                  </a:gradFill>
                  <a:latin typeface="Segoe UI" pitchFamily="34" charset="0"/>
                  <a:ea typeface="Segoe UI" pitchFamily="34" charset="0"/>
                  <a:cs typeface="Segoe UI" pitchFamily="34" charset="0"/>
                </a:rPr>
                <a:t>contextual menu</a:t>
              </a:r>
              <a:endParaRPr lang="en-US" sz="1400" cap="none" spc="0" dirty="0">
                <a:ln w="11430"/>
                <a:gradFill>
                  <a:gsLst>
                    <a:gs pos="0">
                      <a:schemeClr val="bg1"/>
                    </a:gs>
                    <a:gs pos="50000">
                      <a:schemeClr val="bg1"/>
                    </a:gs>
                  </a:gsLst>
                  <a:lin ang="5400000" scaled="0"/>
                </a:gradFill>
                <a:latin typeface="Segoe UI" pitchFamily="34" charset="0"/>
                <a:ea typeface="Segoe UI" pitchFamily="34" charset="0"/>
                <a:cs typeface="Segoe UI" pitchFamily="34" charset="0"/>
              </a:endParaRPr>
            </a:p>
          </p:txBody>
        </p:sp>
      </p:grpSp>
      <p:grpSp>
        <p:nvGrpSpPr>
          <p:cNvPr id="70" name="Group 69"/>
          <p:cNvGrpSpPr/>
          <p:nvPr/>
        </p:nvGrpSpPr>
        <p:grpSpPr>
          <a:xfrm xmlns:a="http://schemas.openxmlformats.org/drawingml/2006/main">
            <a:off x="4396433" y="2393422"/>
            <a:ext cx="1730795" cy="1321330"/>
            <a:chOff x="4539309" y="2370918"/>
            <a:chExt cx="1730795" cy="1321330"/>
          </a:xfrm>
        </p:grpSpPr>
        <p:pic>
          <p:nvPicPr>
            <p:cNvPr id="19" name="Picture 18" descr="DropDownGallery.bmp"/>
            <p:cNvPicPr>
              <a:picLocks xmlns:a="http://schemas.openxmlformats.org/drawingml/2006/main" noChangeAspect="1"/>
            </p:cNvPicPr>
            <p:nvPr/>
          </p:nvPicPr>
          <p:blipFill>
            <a:blip xmlns:r="http://schemas.openxmlformats.org/officeDocument/2006/relationships" xmlns:a="http://schemas.openxmlformats.org/drawingml/2006/main" r:embed="rId10" cstate="print"/>
            <a:stretch xmlns:a="http://schemas.openxmlformats.org/drawingml/2006/main">
              <a:fillRect/>
            </a:stretch>
          </p:blipFill>
          <p:spPr>
            <a:xfrm xmlns:a="http://schemas.openxmlformats.org/drawingml/2006/main">
              <a:off x="4956484" y="2370918"/>
              <a:ext cx="896444" cy="1036850"/>
            </a:xfrm>
            <a:prstGeom xmlns:a="http://schemas.openxmlformats.org/drawingml/2006/main" prst="rect">
              <a:avLst/>
            </a:prstGeom>
          </p:spPr>
        </p:pic>
        <p:sp>
          <p:nvSpPr>
            <p:cNvPr id="20" name="Rectangle 19"/>
            <p:cNvSpPr/>
            <p:nvPr/>
          </p:nvSpPr>
          <p:spPr>
            <a:xfrm xmlns:a="http://schemas.openxmlformats.org/drawingml/2006/main">
              <a:off x="4539309" y="3384471"/>
              <a:ext cx="1730795" cy="307777"/>
            </a:xfrm>
            <a:prstGeom xmlns:a="http://schemas.openxmlformats.org/drawingml/2006/main" prst="rect">
              <a:avLst/>
            </a:prstGeom>
            <a:noFill xmlns:a="http://schemas.openxmlformats.org/drawingml/2006/main"/>
          </p:spPr>
          <p:txBody>
            <a:bodyPr xmlns:a="http://schemas.openxmlformats.org/drawingml/2006/main" wrap="none" lIns="91440" tIns="45720" rIns="91440" bIns="45720">
              <a:spAutoFit/>
              <a:scene3d>
                <a:camera prst="orthographicFront"/>
                <a:lightRig rig="flat" dir="tl">
                  <a:rot lat="0" lon="0" rev="6600000"/>
                </a:lightRig>
              </a:scene3d>
              <a:sp3d>
                <a:bevelT w="38100" h="31750"/>
                <a:contourClr>
                  <a:schemeClr val="accent2">
                    <a:shade val="75000"/>
                  </a:schemeClr>
                </a:contourClr>
              </a:sp3d>
            </a:bodyPr>
            <a:lstStyle xmlns:a="http://schemas.openxmlformats.org/drawingml/2006/main"/>
            <a:p xmlns:a="http://schemas.openxmlformats.org/drawingml/2006/main">
              <a:pPr algn="ctr"/>
              <a:r>
                <a:rPr lang="en-US" sz="1400" cap="none" spc="0" dirty="0" smtClean="0">
                  <a:ln w="11430"/>
                  <a:gradFill>
                    <a:gsLst>
                      <a:gs pos="0">
                        <a:schemeClr val="bg1"/>
                      </a:gs>
                      <a:gs pos="50000">
                        <a:schemeClr val="bg1"/>
                      </a:gs>
                    </a:gsLst>
                    <a:lin ang="5400000" scaled="0"/>
                  </a:gradFill>
                  <a:latin typeface="Segoe UI" pitchFamily="34" charset="0"/>
                  <a:ea typeface="Segoe UI" pitchFamily="34" charset="0"/>
                  <a:cs typeface="Segoe UI" pitchFamily="34" charset="0"/>
                </a:rPr>
                <a:t>Dropdown galleries</a:t>
              </a:r>
              <a:endParaRPr lang="en-US" sz="1400" cap="none" spc="0" dirty="0">
                <a:ln w="11430"/>
                <a:gradFill>
                  <a:gsLst>
                    <a:gs pos="0">
                      <a:schemeClr val="bg1"/>
                    </a:gs>
                    <a:gs pos="50000">
                      <a:schemeClr val="bg1"/>
                    </a:gs>
                  </a:gsLst>
                  <a:lin ang="5400000" scaled="0"/>
                </a:gradFill>
                <a:latin typeface="Segoe UI" pitchFamily="34" charset="0"/>
                <a:ea typeface="Segoe UI" pitchFamily="34" charset="0"/>
                <a:cs typeface="Segoe UI" pitchFamily="34" charset="0"/>
              </a:endParaRPr>
            </a:p>
          </p:txBody>
        </p:sp>
      </p:grpSp>
      <p:grpSp>
        <p:nvGrpSpPr>
          <p:cNvPr id="71" name="Group 70"/>
          <p:cNvGrpSpPr/>
          <p:nvPr/>
        </p:nvGrpSpPr>
        <p:grpSpPr>
          <a:xfrm xmlns:a="http://schemas.openxmlformats.org/drawingml/2006/main">
            <a:off x="6330675" y="2640021"/>
            <a:ext cx="1466903" cy="1074731"/>
            <a:chOff x="6429388" y="2617517"/>
            <a:chExt cx="1466903" cy="1074731"/>
          </a:xfrm>
        </p:grpSpPr>
        <p:pic>
          <p:nvPicPr>
            <p:cNvPr id="22" name="Picture 21" descr="Tooltip.bmp"/>
            <p:cNvPicPr>
              <a:picLocks xmlns:a="http://schemas.openxmlformats.org/drawingml/2006/main" noChangeAspect="1"/>
            </p:cNvPicPr>
            <p:nvPr/>
          </p:nvPicPr>
          <p:blipFill>
            <a:blip xmlns:r="http://schemas.openxmlformats.org/officeDocument/2006/relationships" xmlns:a="http://schemas.openxmlformats.org/drawingml/2006/main" r:embed="rId11" cstate="print">
              <a:clrChange>
                <a:clrFrom>
                  <a:srgbClr val="FFFFFF"/>
                </a:clrFrom>
                <a:clrTo>
                  <a:srgbClr val="FFFFFF">
                    <a:alpha val="0"/>
                  </a:srgbClr>
                </a:clrTo>
              </a:clrChange>
            </a:blip>
            <a:stretch xmlns:a="http://schemas.openxmlformats.org/drawingml/2006/main">
              <a:fillRect/>
            </a:stretch>
          </p:blipFill>
          <p:spPr>
            <a:xfrm xmlns:a="http://schemas.openxmlformats.org/drawingml/2006/main">
              <a:off x="6429388" y="2617517"/>
              <a:ext cx="1466903" cy="790251"/>
            </a:xfrm>
            <a:prstGeom xmlns:a="http://schemas.openxmlformats.org/drawingml/2006/main" prst="rect">
              <a:avLst/>
            </a:prstGeom>
          </p:spPr>
        </p:pic>
        <p:sp>
          <p:nvSpPr>
            <p:cNvPr id="23" name="Rectangle 22"/>
            <p:cNvSpPr/>
            <p:nvPr/>
          </p:nvSpPr>
          <p:spPr>
            <a:xfrm xmlns:a="http://schemas.openxmlformats.org/drawingml/2006/main">
              <a:off x="6761544" y="3384471"/>
              <a:ext cx="802591" cy="307777"/>
            </a:xfrm>
            <a:prstGeom xmlns:a="http://schemas.openxmlformats.org/drawingml/2006/main" prst="rect">
              <a:avLst/>
            </a:prstGeom>
            <a:noFill xmlns:a="http://schemas.openxmlformats.org/drawingml/2006/main"/>
          </p:spPr>
          <p:txBody>
            <a:bodyPr xmlns:a="http://schemas.openxmlformats.org/drawingml/2006/main" wrap="none" lIns="91440" tIns="45720" rIns="91440" bIns="45720">
              <a:spAutoFit/>
              <a:scene3d>
                <a:camera prst="orthographicFront"/>
                <a:lightRig rig="flat" dir="tl">
                  <a:rot lat="0" lon="0" rev="6600000"/>
                </a:lightRig>
              </a:scene3d>
              <a:sp3d>
                <a:bevelT w="38100" h="31750"/>
                <a:contourClr>
                  <a:schemeClr val="accent2">
                    <a:shade val="75000"/>
                  </a:schemeClr>
                </a:contourClr>
              </a:sp3d>
            </a:bodyPr>
            <a:lstStyle xmlns:a="http://schemas.openxmlformats.org/drawingml/2006/main"/>
            <a:p xmlns:a="http://schemas.openxmlformats.org/drawingml/2006/main">
              <a:pPr algn="ctr"/>
              <a:r>
                <a:rPr lang="en-US" sz="1400" cap="none" spc="0" dirty="0" smtClean="0">
                  <a:ln w="11430"/>
                  <a:gradFill>
                    <a:gsLst>
                      <a:gs pos="0">
                        <a:schemeClr val="bg1"/>
                      </a:gs>
                      <a:gs pos="50000">
                        <a:schemeClr val="bg1"/>
                      </a:gs>
                    </a:gsLst>
                    <a:lin ang="5400000" scaled="0"/>
                  </a:gradFill>
                  <a:latin typeface="Segoe UI" pitchFamily="34" charset="0"/>
                  <a:ea typeface="Segoe UI" pitchFamily="34" charset="0"/>
                  <a:cs typeface="Segoe UI" pitchFamily="34" charset="0"/>
                </a:rPr>
                <a:t>Tooltips</a:t>
              </a:r>
              <a:endParaRPr lang="en-US" sz="1400" cap="none" spc="0" dirty="0">
                <a:ln w="11430"/>
                <a:gradFill>
                  <a:gsLst>
                    <a:gs pos="0">
                      <a:schemeClr val="bg1"/>
                    </a:gs>
                    <a:gs pos="50000">
                      <a:schemeClr val="bg1"/>
                    </a:gs>
                  </a:gsLst>
                  <a:lin ang="5400000" scaled="0"/>
                </a:gradFill>
                <a:latin typeface="Segoe UI" pitchFamily="34" charset="0"/>
                <a:ea typeface="Segoe UI" pitchFamily="34" charset="0"/>
                <a:cs typeface="Segoe UI" pitchFamily="34" charset="0"/>
              </a:endParaRPr>
            </a:p>
          </p:txBody>
        </p:sp>
      </p:grpSp>
      <p:pic>
        <p:nvPicPr>
          <p:cNvPr id="25" name="Picture 24" descr="CheckBox.bmp"/>
          <p:cNvPicPr>
            <a:picLocks xmlns:a="http://schemas.openxmlformats.org/drawingml/2006/main" noChangeAspect="1"/>
          </p:cNvPicPr>
          <p:nvPr/>
        </p:nvPicPr>
        <p:blipFill>
          <a:blip xmlns:r="http://schemas.openxmlformats.org/officeDocument/2006/relationships" xmlns:a="http://schemas.openxmlformats.org/drawingml/2006/main" r:embed="rId12" cstate="print"/>
          <a:stretch xmlns:a="http://schemas.openxmlformats.org/drawingml/2006/main">
            <a:fillRect/>
          </a:stretch>
        </p:blipFill>
        <p:spPr>
          <a:xfrm xmlns:a="http://schemas.openxmlformats.org/drawingml/2006/main">
            <a:off x="6591409" y="1699459"/>
            <a:ext cx="1333498" cy="315355"/>
          </a:xfrm>
          <a:prstGeom xmlns:a="http://schemas.openxmlformats.org/drawingml/2006/main" prst="rect">
            <a:avLst/>
          </a:prstGeom>
        </p:spPr>
      </p:pic>
      <p:sp>
        <p:nvSpPr>
          <p:cNvPr id="26" name="Rectangle 25"/>
          <p:cNvSpPr/>
          <p:nvPr/>
        </p:nvSpPr>
        <p:spPr>
          <a:xfrm xmlns:a="http://schemas.openxmlformats.org/drawingml/2006/main">
            <a:off x="6670690" y="2041723"/>
            <a:ext cx="1174937" cy="307777"/>
          </a:xfrm>
          <a:prstGeom xmlns:a="http://schemas.openxmlformats.org/drawingml/2006/main" prst="rect">
            <a:avLst/>
          </a:prstGeom>
          <a:noFill xmlns:a="http://schemas.openxmlformats.org/drawingml/2006/main"/>
        </p:spPr>
        <p:txBody>
          <a:bodyPr xmlns:a="http://schemas.openxmlformats.org/drawingml/2006/main" wrap="none" lIns="91440" tIns="45720" rIns="91440" bIns="45720">
            <a:spAutoFit/>
            <a:scene3d>
              <a:camera prst="orthographicFront"/>
              <a:lightRig rig="flat" dir="tl">
                <a:rot lat="0" lon="0" rev="6600000"/>
              </a:lightRig>
            </a:scene3d>
            <a:sp3d>
              <a:bevelT w="38100" h="31750"/>
              <a:contourClr>
                <a:schemeClr val="accent2">
                  <a:shade val="75000"/>
                </a:schemeClr>
              </a:contourClr>
            </a:sp3d>
          </a:bodyPr>
          <a:lstStyle xmlns:a="http://schemas.openxmlformats.org/drawingml/2006/main"/>
          <a:p xmlns:a="http://schemas.openxmlformats.org/drawingml/2006/main">
            <a:pPr algn="ctr"/>
            <a:r>
              <a:rPr lang="en-US" sz="1400" cap="none" spc="0" dirty="0" smtClean="0">
                <a:ln w="11430"/>
                <a:gradFill>
                  <a:gsLst>
                    <a:gs pos="0">
                      <a:schemeClr val="bg1"/>
                    </a:gs>
                    <a:gs pos="50000">
                      <a:schemeClr val="bg1"/>
                    </a:gs>
                  </a:gsLst>
                  <a:lin ang="5400000" scaled="0"/>
                </a:gradFill>
                <a:latin typeface="Segoe UI" pitchFamily="34" charset="0"/>
                <a:ea typeface="Segoe UI" pitchFamily="34" charset="0"/>
                <a:cs typeface="Segoe UI" pitchFamily="34" charset="0"/>
              </a:rPr>
              <a:t>Check boxes</a:t>
            </a:r>
            <a:endParaRPr lang="en-US" sz="1400" cap="none" spc="0" dirty="0">
              <a:ln w="11430"/>
              <a:gradFill>
                <a:gsLst>
                  <a:gs pos="0">
                    <a:schemeClr val="bg1"/>
                  </a:gs>
                  <a:gs pos="50000">
                    <a:schemeClr val="bg1"/>
                  </a:gs>
                </a:gsLst>
                <a:lin ang="5400000" scaled="0"/>
              </a:gradFill>
              <a:latin typeface="Segoe UI" pitchFamily="34" charset="0"/>
              <a:ea typeface="Segoe UI" pitchFamily="34" charset="0"/>
              <a:cs typeface="Segoe UI" pitchFamily="34" charset="0"/>
            </a:endParaRPr>
          </a:p>
        </p:txBody>
      </p:sp>
      <p:grpSp>
        <p:nvGrpSpPr>
          <p:cNvPr id="72" name="Group 71"/>
          <p:cNvGrpSpPr/>
          <p:nvPr/>
        </p:nvGrpSpPr>
        <p:grpSpPr>
          <a:xfrm xmlns:a="http://schemas.openxmlformats.org/drawingml/2006/main">
            <a:off x="8001024" y="3021231"/>
            <a:ext cx="867160" cy="693521"/>
            <a:chOff x="8143900" y="2998727"/>
            <a:chExt cx="867160" cy="693521"/>
          </a:xfrm>
        </p:grpSpPr>
        <p:pic>
          <p:nvPicPr>
            <p:cNvPr id="28" name="Picture 27" descr="Spinner.bmp"/>
            <p:cNvPicPr>
              <a:picLocks xmlns:a="http://schemas.openxmlformats.org/drawingml/2006/main" noChangeAspect="1"/>
            </p:cNvPicPr>
            <p:nvPr/>
          </p:nvPicPr>
          <p:blipFill>
            <a:blip xmlns:r="http://schemas.openxmlformats.org/officeDocument/2006/relationships" xmlns:a="http://schemas.openxmlformats.org/drawingml/2006/main" r:embed="rId13" cstate="print"/>
            <a:stretch xmlns:a="http://schemas.openxmlformats.org/drawingml/2006/main">
              <a:fillRect/>
            </a:stretch>
          </p:blipFill>
          <p:spPr>
            <a:xfrm xmlns:a="http://schemas.openxmlformats.org/drawingml/2006/main">
              <a:off x="8158380" y="2998727"/>
              <a:ext cx="838200" cy="409041"/>
            </a:xfrm>
            <a:prstGeom xmlns:a="http://schemas.openxmlformats.org/drawingml/2006/main" prst="rect">
              <a:avLst/>
            </a:prstGeom>
          </p:spPr>
        </p:pic>
        <p:sp>
          <p:nvSpPr>
            <p:cNvPr id="29" name="Rectangle 28"/>
            <p:cNvSpPr/>
            <p:nvPr/>
          </p:nvSpPr>
          <p:spPr>
            <a:xfrm xmlns:a="http://schemas.openxmlformats.org/drawingml/2006/main">
              <a:off x="8143900" y="3384471"/>
              <a:ext cx="867160" cy="307777"/>
            </a:xfrm>
            <a:prstGeom xmlns:a="http://schemas.openxmlformats.org/drawingml/2006/main" prst="rect">
              <a:avLst/>
            </a:prstGeom>
            <a:noFill xmlns:a="http://schemas.openxmlformats.org/drawingml/2006/main"/>
          </p:spPr>
          <p:txBody>
            <a:bodyPr xmlns:a="http://schemas.openxmlformats.org/drawingml/2006/main" wrap="none" lIns="91440" tIns="45720" rIns="91440" bIns="45720">
              <a:spAutoFit/>
              <a:scene3d>
                <a:camera prst="orthographicFront"/>
                <a:lightRig rig="flat" dir="tl">
                  <a:rot lat="0" lon="0" rev="6600000"/>
                </a:lightRig>
              </a:scene3d>
              <a:sp3d>
                <a:bevelT w="38100" h="31750"/>
                <a:contourClr>
                  <a:schemeClr val="accent2">
                    <a:shade val="75000"/>
                  </a:schemeClr>
                </a:contourClr>
              </a:sp3d>
            </a:bodyPr>
            <a:lstStyle xmlns:a="http://schemas.openxmlformats.org/drawingml/2006/main"/>
            <a:p xmlns:a="http://schemas.openxmlformats.org/drawingml/2006/main">
              <a:pPr algn="ctr"/>
              <a:r>
                <a:rPr lang="en-US" sz="1400" cap="none" spc="0" dirty="0" smtClean="0">
                  <a:ln w="11430"/>
                  <a:gradFill>
                    <a:gsLst>
                      <a:gs pos="0">
                        <a:schemeClr val="bg1"/>
                      </a:gs>
                      <a:gs pos="50000">
                        <a:schemeClr val="bg1"/>
                      </a:gs>
                    </a:gsLst>
                    <a:lin ang="5400000" scaled="0"/>
                  </a:gradFill>
                  <a:latin typeface="Segoe UI" pitchFamily="34" charset="0"/>
                  <a:ea typeface="Segoe UI" pitchFamily="34" charset="0"/>
                  <a:cs typeface="Segoe UI" pitchFamily="34" charset="0"/>
                </a:rPr>
                <a:t>Spinners</a:t>
              </a:r>
              <a:endParaRPr lang="en-US" sz="1400" cap="none" spc="0" dirty="0">
                <a:ln w="11430"/>
                <a:gradFill>
                  <a:gsLst>
                    <a:gs pos="0">
                      <a:schemeClr val="bg1"/>
                    </a:gs>
                    <a:gs pos="50000">
                      <a:schemeClr val="bg1"/>
                    </a:gs>
                  </a:gsLst>
                  <a:lin ang="5400000" scaled="0"/>
                </a:gradFill>
                <a:latin typeface="Segoe UI" pitchFamily="34" charset="0"/>
                <a:ea typeface="Segoe UI" pitchFamily="34" charset="0"/>
                <a:cs typeface="Segoe UI" pitchFamily="34" charset="0"/>
              </a:endParaRPr>
            </a:p>
          </p:txBody>
        </p:sp>
      </p:grpSp>
      <p:pic>
        <p:nvPicPr>
          <p:cNvPr id="31" name="Picture 30" descr="Help.bmp"/>
          <p:cNvPicPr>
            <a:picLocks xmlns:a="http://schemas.openxmlformats.org/drawingml/2006/main" noChangeAspect="1"/>
          </p:cNvPicPr>
          <p:nvPr/>
        </p:nvPicPr>
        <p:blipFill>
          <a:blip xmlns:r="http://schemas.openxmlformats.org/officeDocument/2006/relationships" xmlns:a="http://schemas.openxmlformats.org/drawingml/2006/main" r:embed="rId14" cstate="print"/>
          <a:srcRect xmlns:a="http://schemas.openxmlformats.org/drawingml/2006/main" l="46041" t="19713" r="1322" b="52337"/>
          <a:stretch xmlns:a="http://schemas.openxmlformats.org/drawingml/2006/main">
            <a:fillRect/>
          </a:stretch>
        </p:blipFill>
        <p:spPr>
          <a:xfrm xmlns:a="http://schemas.openxmlformats.org/drawingml/2006/main">
            <a:off x="8215338" y="1699726"/>
            <a:ext cx="714380" cy="315088"/>
          </a:xfrm>
          <a:prstGeom xmlns:a="http://schemas.openxmlformats.org/drawingml/2006/main" prst="rect">
            <a:avLst/>
          </a:prstGeom>
        </p:spPr>
      </p:pic>
      <p:sp>
        <p:nvSpPr>
          <p:cNvPr id="32" name="Rectangle 31"/>
          <p:cNvSpPr/>
          <p:nvPr/>
        </p:nvSpPr>
        <p:spPr>
          <a:xfrm xmlns:a="http://schemas.openxmlformats.org/drawingml/2006/main">
            <a:off x="8003752" y="2041723"/>
            <a:ext cx="1140248" cy="307777"/>
          </a:xfrm>
          <a:prstGeom xmlns:a="http://schemas.openxmlformats.org/drawingml/2006/main" prst="rect">
            <a:avLst/>
          </a:prstGeom>
          <a:noFill xmlns:a="http://schemas.openxmlformats.org/drawingml/2006/main"/>
        </p:spPr>
        <p:txBody>
          <a:bodyPr xmlns:a="http://schemas.openxmlformats.org/drawingml/2006/main" wrap="none" lIns="91440" tIns="45720" rIns="91440" bIns="45720">
            <a:spAutoFit/>
            <a:scene3d>
              <a:camera prst="orthographicFront"/>
              <a:lightRig rig="flat" dir="tl">
                <a:rot lat="0" lon="0" rev="6600000"/>
              </a:lightRig>
            </a:scene3d>
            <a:sp3d>
              <a:bevelT w="38100" h="31750"/>
              <a:contourClr>
                <a:schemeClr val="accent2">
                  <a:shade val="75000"/>
                </a:schemeClr>
              </a:contourClr>
            </a:sp3d>
          </a:bodyPr>
          <a:lstStyle xmlns:a="http://schemas.openxmlformats.org/drawingml/2006/main"/>
          <a:p xmlns:a="http://schemas.openxmlformats.org/drawingml/2006/main">
            <a:pPr algn="ctr"/>
            <a:r>
              <a:rPr lang="en-US" sz="1400" cap="none" spc="0" dirty="0" smtClean="0">
                <a:ln w="11430"/>
                <a:gradFill>
                  <a:gsLst>
                    <a:gs pos="0">
                      <a:schemeClr val="bg1"/>
                    </a:gs>
                    <a:gs pos="50000">
                      <a:schemeClr val="bg1"/>
                    </a:gs>
                  </a:gsLst>
                  <a:lin ang="5400000" scaled="0"/>
                </a:gradFill>
                <a:latin typeface="Segoe UI" pitchFamily="34" charset="0"/>
                <a:ea typeface="Segoe UI" pitchFamily="34" charset="0"/>
                <a:cs typeface="Segoe UI" pitchFamily="34" charset="0"/>
              </a:rPr>
              <a:t>Help button</a:t>
            </a:r>
            <a:endParaRPr lang="en-US" sz="1400" cap="none" spc="0" dirty="0">
              <a:ln w="11430"/>
              <a:gradFill>
                <a:gsLst>
                  <a:gs pos="0">
                    <a:schemeClr val="bg1"/>
                  </a:gs>
                  <a:gs pos="50000">
                    <a:schemeClr val="bg1"/>
                  </a:gs>
                </a:gsLst>
                <a:lin ang="5400000" scaled="0"/>
              </a:gradFill>
              <a:latin typeface="Segoe UI" pitchFamily="34" charset="0"/>
              <a:ea typeface="Segoe UI" pitchFamily="34" charset="0"/>
              <a:cs typeface="Segoe UI" pitchFamily="34" charset="0"/>
            </a:endParaRPr>
          </a:p>
        </p:txBody>
      </p:sp>
      <p:pic>
        <p:nvPicPr>
          <p:cNvPr id="34" name="Picture 33" descr="Font Control.bmp"/>
          <p:cNvPicPr>
            <a:picLocks xmlns:a="http://schemas.openxmlformats.org/drawingml/2006/main" noChangeAspect="1"/>
          </p:cNvPicPr>
          <p:nvPr/>
        </p:nvPicPr>
        <p:blipFill>
          <a:blip xmlns:r="http://schemas.openxmlformats.org/officeDocument/2006/relationships" xmlns:a="http://schemas.openxmlformats.org/drawingml/2006/main" r:embed="rId15" cstate="print"/>
          <a:stretch xmlns:a="http://schemas.openxmlformats.org/drawingml/2006/main">
            <a:fillRect/>
          </a:stretch>
        </p:blipFill>
        <p:spPr>
          <a:xfrm xmlns:a="http://schemas.openxmlformats.org/drawingml/2006/main">
            <a:off x="214282" y="1385906"/>
            <a:ext cx="1995282" cy="667512"/>
          </a:xfrm>
          <a:prstGeom xmlns:a="http://schemas.openxmlformats.org/drawingml/2006/main" prst="rect">
            <a:avLst/>
          </a:prstGeom>
        </p:spPr>
      </p:pic>
      <p:sp>
        <p:nvSpPr>
          <p:cNvPr id="35" name="Rectangle 34"/>
          <p:cNvSpPr/>
          <p:nvPr/>
        </p:nvSpPr>
        <p:spPr>
          <a:xfrm xmlns:a="http://schemas.openxmlformats.org/drawingml/2006/main">
            <a:off x="629628" y="2041723"/>
            <a:ext cx="1150508" cy="307777"/>
          </a:xfrm>
          <a:prstGeom xmlns:a="http://schemas.openxmlformats.org/drawingml/2006/main" prst="rect">
            <a:avLst/>
          </a:prstGeom>
          <a:noFill xmlns:a="http://schemas.openxmlformats.org/drawingml/2006/main"/>
        </p:spPr>
        <p:txBody>
          <a:bodyPr xmlns:a="http://schemas.openxmlformats.org/drawingml/2006/main" wrap="none" lIns="91440" tIns="45720" rIns="91440" bIns="45720">
            <a:spAutoFit/>
            <a:scene3d>
              <a:camera prst="orthographicFront"/>
              <a:lightRig rig="flat" dir="tl">
                <a:rot lat="0" lon="0" rev="6600000"/>
              </a:lightRig>
            </a:scene3d>
            <a:sp3d>
              <a:bevelT w="38100" h="31750"/>
              <a:contourClr>
                <a:schemeClr val="accent2">
                  <a:shade val="75000"/>
                </a:schemeClr>
              </a:contourClr>
            </a:sp3d>
          </a:bodyPr>
          <a:lstStyle xmlns:a="http://schemas.openxmlformats.org/drawingml/2006/main"/>
          <a:p xmlns:a="http://schemas.openxmlformats.org/drawingml/2006/main">
            <a:pPr algn="ctr"/>
            <a:r>
              <a:rPr lang="en-US" sz="1400" cap="none" spc="0" dirty="0" smtClean="0">
                <a:ln w="11430"/>
                <a:gradFill>
                  <a:gsLst>
                    <a:gs pos="0">
                      <a:schemeClr val="bg1"/>
                    </a:gs>
                    <a:gs pos="50000">
                      <a:schemeClr val="bg1"/>
                    </a:gs>
                  </a:gsLst>
                  <a:lin ang="5400000" scaled="0"/>
                </a:gradFill>
                <a:latin typeface="Segoe UI" pitchFamily="34" charset="0"/>
                <a:ea typeface="Segoe UI" pitchFamily="34" charset="0"/>
                <a:cs typeface="Segoe UI" pitchFamily="34" charset="0"/>
              </a:rPr>
              <a:t>Font control</a:t>
            </a:r>
            <a:endParaRPr lang="en-US" sz="1400" cap="none" spc="0" dirty="0">
              <a:ln w="11430"/>
              <a:gradFill>
                <a:gsLst>
                  <a:gs pos="0">
                    <a:schemeClr val="bg1"/>
                  </a:gs>
                  <a:gs pos="50000">
                    <a:schemeClr val="bg1"/>
                  </a:gs>
                </a:gsLst>
                <a:lin ang="5400000" scaled="0"/>
              </a:gradFill>
              <a:latin typeface="Segoe UI" pitchFamily="34" charset="0"/>
              <a:ea typeface="Segoe UI" pitchFamily="34" charset="0"/>
              <a:cs typeface="Segoe UI" pitchFamily="34" charset="0"/>
            </a:endParaRPr>
          </a:p>
        </p:txBody>
      </p:sp>
      <p:grpSp>
        <p:nvGrpSpPr>
          <p:cNvPr id="69" name="Group 68"/>
          <p:cNvGrpSpPr/>
          <p:nvPr/>
        </p:nvGrpSpPr>
        <p:grpSpPr>
          <a:xfrm xmlns:a="http://schemas.openxmlformats.org/drawingml/2006/main">
            <a:off x="2161211" y="2762760"/>
            <a:ext cx="2031775" cy="951992"/>
            <a:chOff x="2304087" y="2740256"/>
            <a:chExt cx="2031775" cy="951992"/>
          </a:xfrm>
        </p:grpSpPr>
        <p:pic>
          <p:nvPicPr>
            <p:cNvPr id="37" name="Picture 36" descr="Group Launcher.bmp"/>
            <p:cNvPicPr>
              <a:picLocks xmlns:a="http://schemas.openxmlformats.org/drawingml/2006/main" noChangeAspect="1"/>
            </p:cNvPicPr>
            <p:nvPr/>
          </p:nvPicPr>
          <p:blipFill>
            <a:blip xmlns:r="http://schemas.openxmlformats.org/officeDocument/2006/relationships" xmlns:a="http://schemas.openxmlformats.org/drawingml/2006/main" r:embed="rId16" cstate="print"/>
            <a:stretch xmlns:a="http://schemas.openxmlformats.org/drawingml/2006/main">
              <a:fillRect/>
            </a:stretch>
          </p:blipFill>
          <p:spPr>
            <a:xfrm xmlns:a="http://schemas.openxmlformats.org/drawingml/2006/main">
              <a:off x="2670028" y="2740256"/>
              <a:ext cx="1299893" cy="667512"/>
            </a:xfrm>
            <a:prstGeom xmlns:a="http://schemas.openxmlformats.org/drawingml/2006/main" prst="rect">
              <a:avLst/>
            </a:prstGeom>
          </p:spPr>
        </p:pic>
        <p:sp>
          <p:nvSpPr>
            <p:cNvPr id="38" name="Rectangle 37"/>
            <p:cNvSpPr/>
            <p:nvPr/>
          </p:nvSpPr>
          <p:spPr>
            <a:xfrm xmlns:a="http://schemas.openxmlformats.org/drawingml/2006/main">
              <a:off x="2304087" y="3384471"/>
              <a:ext cx="2031775" cy="307777"/>
            </a:xfrm>
            <a:prstGeom xmlns:a="http://schemas.openxmlformats.org/drawingml/2006/main" prst="rect">
              <a:avLst/>
            </a:prstGeom>
            <a:noFill xmlns:a="http://schemas.openxmlformats.org/drawingml/2006/main"/>
          </p:spPr>
          <p:txBody>
            <a:bodyPr xmlns:a="http://schemas.openxmlformats.org/drawingml/2006/main" wrap="none" lIns="91440" tIns="45720" rIns="91440" bIns="45720">
              <a:spAutoFit/>
              <a:scene3d>
                <a:camera prst="orthographicFront"/>
                <a:lightRig rig="flat" dir="tl">
                  <a:rot lat="0" lon="0" rev="6600000"/>
                </a:lightRig>
              </a:scene3d>
              <a:sp3d>
                <a:bevelT w="38100" h="31750"/>
                <a:contourClr>
                  <a:schemeClr val="accent2">
                    <a:shade val="75000"/>
                  </a:schemeClr>
                </a:contourClr>
              </a:sp3d>
            </a:bodyPr>
            <a:lstStyle xmlns:a="http://schemas.openxmlformats.org/drawingml/2006/main"/>
            <a:p xmlns:a="http://schemas.openxmlformats.org/drawingml/2006/main">
              <a:pPr algn="ctr"/>
              <a:r>
                <a:rPr lang="en-US" sz="1400" cap="none" spc="0" dirty="0" smtClean="0">
                  <a:ln w="11430"/>
                  <a:gradFill>
                    <a:gsLst>
                      <a:gs pos="0">
                        <a:schemeClr val="bg1"/>
                      </a:gs>
                      <a:gs pos="50000">
                        <a:schemeClr val="bg1"/>
                      </a:gs>
                    </a:gsLst>
                    <a:lin ang="5400000" scaled="0"/>
                  </a:gradFill>
                  <a:latin typeface="Segoe UI" pitchFamily="34" charset="0"/>
                  <a:ea typeface="Segoe UI" pitchFamily="34" charset="0"/>
                  <a:cs typeface="Segoe UI" pitchFamily="34" charset="0"/>
                </a:rPr>
                <a:t>Group dialog launchers</a:t>
              </a:r>
              <a:endParaRPr lang="en-US" sz="1400" cap="none" spc="0" dirty="0">
                <a:ln w="11430"/>
                <a:gradFill>
                  <a:gsLst>
                    <a:gs pos="0">
                      <a:schemeClr val="bg1"/>
                    </a:gs>
                    <a:gs pos="50000">
                      <a:schemeClr val="bg1"/>
                    </a:gs>
                  </a:gsLst>
                  <a:lin ang="5400000" scaled="0"/>
                </a:gradFill>
                <a:latin typeface="Segoe UI" pitchFamily="34" charset="0"/>
                <a:ea typeface="Segoe UI" pitchFamily="34" charset="0"/>
                <a:cs typeface="Segoe UI" pitchFamily="34" charset="0"/>
              </a:endParaRPr>
            </a:p>
          </p:txBody>
        </p:sp>
      </p:grpSp>
      <p:grpSp>
        <p:nvGrpSpPr>
          <p:cNvPr id="68" name="Group 67"/>
          <p:cNvGrpSpPr/>
          <p:nvPr/>
        </p:nvGrpSpPr>
        <p:grpSpPr>
          <a:xfrm xmlns:a="http://schemas.openxmlformats.org/drawingml/2006/main">
            <a:off x="142844" y="2762760"/>
            <a:ext cx="1814920" cy="951992"/>
            <a:chOff x="285720" y="2740256"/>
            <a:chExt cx="1814920" cy="951992"/>
          </a:xfrm>
        </p:grpSpPr>
        <p:pic>
          <p:nvPicPr>
            <p:cNvPr id="40" name="Picture 39" descr="InRibbonGallery.bmp"/>
            <p:cNvPicPr>
              <a:picLocks xmlns:a="http://schemas.openxmlformats.org/drawingml/2006/main" noChangeAspect="1"/>
            </p:cNvPicPr>
            <p:nvPr/>
          </p:nvPicPr>
          <p:blipFill>
            <a:blip xmlns:r="http://schemas.openxmlformats.org/officeDocument/2006/relationships" xmlns:a="http://schemas.openxmlformats.org/drawingml/2006/main" r:embed="rId17" cstate="print"/>
            <a:stretch xmlns:a="http://schemas.openxmlformats.org/drawingml/2006/main">
              <a:fillRect/>
            </a:stretch>
          </p:blipFill>
          <p:spPr>
            <a:xfrm xmlns:a="http://schemas.openxmlformats.org/drawingml/2006/main">
              <a:off x="459578" y="2740256"/>
              <a:ext cx="1467204" cy="667512"/>
            </a:xfrm>
            <a:prstGeom xmlns:a="http://schemas.openxmlformats.org/drawingml/2006/main" prst="rect">
              <a:avLst/>
            </a:prstGeom>
          </p:spPr>
        </p:pic>
        <p:sp>
          <p:nvSpPr>
            <p:cNvPr id="41" name="Rectangle 40"/>
            <p:cNvSpPr/>
            <p:nvPr/>
          </p:nvSpPr>
          <p:spPr>
            <a:xfrm xmlns:a="http://schemas.openxmlformats.org/drawingml/2006/main">
              <a:off x="285720" y="3384471"/>
              <a:ext cx="1814920" cy="307777"/>
            </a:xfrm>
            <a:prstGeom xmlns:a="http://schemas.openxmlformats.org/drawingml/2006/main" prst="rect">
              <a:avLst/>
            </a:prstGeom>
            <a:noFill xmlns:a="http://schemas.openxmlformats.org/drawingml/2006/main"/>
          </p:spPr>
          <p:txBody>
            <a:bodyPr xmlns:a="http://schemas.openxmlformats.org/drawingml/2006/main" wrap="none" lIns="91440" tIns="45720" rIns="91440" bIns="45720">
              <a:spAutoFit/>
              <a:scene3d>
                <a:camera prst="orthographicFront"/>
                <a:lightRig rig="flat" dir="tl">
                  <a:rot lat="0" lon="0" rev="6600000"/>
                </a:lightRig>
              </a:scene3d>
              <a:sp3d>
                <a:bevelT w="38100" h="31750"/>
                <a:contourClr>
                  <a:schemeClr val="accent2">
                    <a:shade val="75000"/>
                  </a:schemeClr>
                </a:contourClr>
              </a:sp3d>
            </a:bodyPr>
            <a:lstStyle xmlns:a="http://schemas.openxmlformats.org/drawingml/2006/main"/>
            <a:p xmlns:a="http://schemas.openxmlformats.org/drawingml/2006/main">
              <a:pPr algn="ctr"/>
              <a:r>
                <a:rPr lang="en-US" sz="1400" cap="none" spc="0" dirty="0" smtClean="0">
                  <a:ln w="11430"/>
                  <a:gradFill>
                    <a:gsLst>
                      <a:gs pos="0">
                        <a:schemeClr val="bg1"/>
                      </a:gs>
                      <a:gs pos="50000">
                        <a:schemeClr val="bg1"/>
                      </a:gs>
                    </a:gsLst>
                    <a:lin ang="5400000" scaled="0"/>
                  </a:gradFill>
                  <a:latin typeface="Segoe UI" pitchFamily="34" charset="0"/>
                  <a:ea typeface="Segoe UI" pitchFamily="34" charset="0"/>
                  <a:cs typeface="Segoe UI" pitchFamily="34" charset="0"/>
                </a:rPr>
                <a:t>“In-Ribbon” galleries</a:t>
              </a:r>
              <a:endParaRPr lang="en-US" sz="1400" cap="none" spc="0" dirty="0">
                <a:ln w="11430"/>
                <a:gradFill>
                  <a:gsLst>
                    <a:gs pos="0">
                      <a:schemeClr val="bg1"/>
                    </a:gs>
                    <a:gs pos="50000">
                      <a:schemeClr val="bg1"/>
                    </a:gs>
                  </a:gsLst>
                  <a:lin ang="5400000" scaled="0"/>
                </a:gradFill>
                <a:latin typeface="Segoe UI" pitchFamily="34" charset="0"/>
                <a:ea typeface="Segoe UI" pitchFamily="34" charset="0"/>
                <a:cs typeface="Segoe UI" pitchFamily="34" charset="0"/>
              </a:endParaRPr>
            </a:p>
          </p:txBody>
        </p:sp>
      </p:grpSp>
      <p:grpSp>
        <p:nvGrpSpPr>
          <p:cNvPr id="64" name="Group 63"/>
          <p:cNvGrpSpPr/>
          <p:nvPr/>
        </p:nvGrpSpPr>
        <p:grpSpPr>
          <a:xfrm xmlns:a="http://schemas.openxmlformats.org/drawingml/2006/main">
            <a:off x="373060" y="3857628"/>
            <a:ext cx="1321075" cy="2571769"/>
            <a:chOff x="221100" y="4022528"/>
            <a:chExt cx="1321075" cy="2571769"/>
          </a:xfrm>
        </p:grpSpPr>
        <p:pic>
          <p:nvPicPr>
            <p:cNvPr id="43" name="Picture 42" descr="Combo Box.bmp"/>
            <p:cNvPicPr>
              <a:picLocks xmlns:a="http://schemas.openxmlformats.org/drawingml/2006/main" noChangeAspect="1"/>
            </p:cNvPicPr>
            <p:nvPr/>
          </p:nvPicPr>
          <p:blipFill>
            <a:blip xmlns:r="http://schemas.openxmlformats.org/officeDocument/2006/relationships" xmlns:a="http://schemas.openxmlformats.org/drawingml/2006/main" r:embed="rId18" cstate="print"/>
            <a:stretch xmlns:a="http://schemas.openxmlformats.org/drawingml/2006/main">
              <a:fillRect/>
            </a:stretch>
          </p:blipFill>
          <p:spPr>
            <a:xfrm xmlns:a="http://schemas.openxmlformats.org/drawingml/2006/main">
              <a:off x="221100" y="4022528"/>
              <a:ext cx="1321075" cy="2254443"/>
            </a:xfrm>
            <a:prstGeom xmlns:a="http://schemas.openxmlformats.org/drawingml/2006/main" prst="rect">
              <a:avLst/>
            </a:prstGeom>
          </p:spPr>
        </p:pic>
        <p:sp>
          <p:nvSpPr>
            <p:cNvPr id="44" name="Rectangle 43"/>
            <p:cNvSpPr/>
            <p:nvPr/>
          </p:nvSpPr>
          <p:spPr>
            <a:xfrm xmlns:a="http://schemas.openxmlformats.org/drawingml/2006/main">
              <a:off x="221100" y="6286520"/>
              <a:ext cx="1277529" cy="307777"/>
            </a:xfrm>
            <a:prstGeom xmlns:a="http://schemas.openxmlformats.org/drawingml/2006/main" prst="rect">
              <a:avLst/>
            </a:prstGeom>
            <a:noFill xmlns:a="http://schemas.openxmlformats.org/drawingml/2006/main"/>
          </p:spPr>
          <p:txBody>
            <a:bodyPr xmlns:a="http://schemas.openxmlformats.org/drawingml/2006/main" wrap="none" lIns="91440" tIns="45720" rIns="91440" bIns="45720">
              <a:spAutoFit/>
              <a:scene3d>
                <a:camera prst="orthographicFront"/>
                <a:lightRig rig="flat" dir="tl">
                  <a:rot lat="0" lon="0" rev="6600000"/>
                </a:lightRig>
              </a:scene3d>
              <a:sp3d>
                <a:bevelT w="38100" h="31750"/>
                <a:contourClr>
                  <a:schemeClr val="accent2">
                    <a:shade val="75000"/>
                  </a:schemeClr>
                </a:contourClr>
              </a:sp3d>
            </a:bodyPr>
            <a:lstStyle xmlns:a="http://schemas.openxmlformats.org/drawingml/2006/main"/>
            <a:p xmlns:a="http://schemas.openxmlformats.org/drawingml/2006/main">
              <a:pPr algn="ctr"/>
              <a:r>
                <a:rPr lang="en-US" sz="1400" dirty="0" smtClean="0">
                  <a:ln w="11430"/>
                  <a:gradFill>
                    <a:gsLst>
                      <a:gs pos="0">
                        <a:schemeClr val="bg1"/>
                      </a:gs>
                      <a:gs pos="50000">
                        <a:schemeClr val="bg1"/>
                      </a:gs>
                    </a:gsLst>
                    <a:lin ang="5400000" scaled="0"/>
                  </a:gradFill>
                  <a:latin typeface="Segoe UI" pitchFamily="34" charset="0"/>
                  <a:ea typeface="Segoe UI" pitchFamily="34" charset="0"/>
                  <a:cs typeface="Segoe UI" pitchFamily="34" charset="0"/>
                </a:rPr>
                <a:t>Combo boxes</a:t>
              </a:r>
              <a:endParaRPr lang="en-US" sz="1400" cap="none" spc="0" dirty="0">
                <a:ln w="11430"/>
                <a:gradFill>
                  <a:gsLst>
                    <a:gs pos="0">
                      <a:schemeClr val="bg1"/>
                    </a:gs>
                    <a:gs pos="50000">
                      <a:schemeClr val="bg1"/>
                    </a:gs>
                  </a:gsLst>
                  <a:lin ang="5400000" scaled="0"/>
                </a:gradFill>
                <a:latin typeface="Segoe UI" pitchFamily="34" charset="0"/>
                <a:ea typeface="Segoe UI" pitchFamily="34" charset="0"/>
                <a:cs typeface="Segoe UI" pitchFamily="34" charset="0"/>
              </a:endParaRPr>
            </a:p>
          </p:txBody>
        </p:sp>
      </p:grpSp>
      <p:pic>
        <p:nvPicPr>
          <p:cNvPr id="46" name="Picture 45" descr="Split Button.bmp"/>
          <p:cNvPicPr>
            <a:picLocks xmlns:a="http://schemas.openxmlformats.org/drawingml/2006/main" noChangeAspect="1"/>
          </p:cNvPicPr>
          <p:nvPr/>
        </p:nvPicPr>
        <p:blipFill>
          <a:blip xmlns:r="http://schemas.openxmlformats.org/officeDocument/2006/relationships" xmlns:a="http://schemas.openxmlformats.org/drawingml/2006/main" r:embed="rId19" cstate="print"/>
          <a:stretch xmlns:a="http://schemas.openxmlformats.org/drawingml/2006/main">
            <a:fillRect/>
          </a:stretch>
        </p:blipFill>
        <p:spPr>
          <a:xfrm xmlns:a="http://schemas.openxmlformats.org/drawingml/2006/main">
            <a:off x="3565895" y="1385906"/>
            <a:ext cx="577967" cy="667512"/>
          </a:xfrm>
          <a:prstGeom xmlns:a="http://schemas.openxmlformats.org/drawingml/2006/main" prst="rect">
            <a:avLst/>
          </a:prstGeom>
        </p:spPr>
      </p:pic>
      <p:pic>
        <p:nvPicPr>
          <p:cNvPr id="47" name="Picture 46" descr="Button 2.bmp"/>
          <p:cNvPicPr>
            <a:picLocks xmlns:a="http://schemas.openxmlformats.org/drawingml/2006/main" noChangeAspect="1"/>
          </p:cNvPicPr>
          <p:nvPr/>
        </p:nvPicPr>
        <p:blipFill>
          <a:blip xmlns:r="http://schemas.openxmlformats.org/officeDocument/2006/relationships" xmlns:a="http://schemas.openxmlformats.org/drawingml/2006/main" r:embed="rId20" cstate="print"/>
          <a:stretch xmlns:a="http://schemas.openxmlformats.org/drawingml/2006/main">
            <a:fillRect/>
          </a:stretch>
        </p:blipFill>
        <p:spPr>
          <a:xfrm xmlns:a="http://schemas.openxmlformats.org/drawingml/2006/main">
            <a:off x="2527663" y="1385906"/>
            <a:ext cx="400508" cy="667512"/>
          </a:xfrm>
          <a:prstGeom xmlns:a="http://schemas.openxmlformats.org/drawingml/2006/main" prst="rect">
            <a:avLst/>
          </a:prstGeom>
        </p:spPr>
      </p:pic>
      <p:sp>
        <p:nvSpPr>
          <p:cNvPr id="48" name="Rectangle 47"/>
          <p:cNvSpPr/>
          <p:nvPr/>
        </p:nvSpPr>
        <p:spPr>
          <a:xfrm xmlns:a="http://schemas.openxmlformats.org/drawingml/2006/main">
            <a:off x="2364600" y="2041723"/>
            <a:ext cx="2026902" cy="307777"/>
          </a:xfrm>
          <a:prstGeom xmlns:a="http://schemas.openxmlformats.org/drawingml/2006/main" prst="rect">
            <a:avLst/>
          </a:prstGeom>
          <a:noFill xmlns:a="http://schemas.openxmlformats.org/drawingml/2006/main"/>
        </p:spPr>
        <p:txBody>
          <a:bodyPr xmlns:a="http://schemas.openxmlformats.org/drawingml/2006/main" wrap="none" lIns="91440" tIns="45720" rIns="91440" bIns="45720">
            <a:spAutoFit/>
            <a:scene3d>
              <a:camera prst="orthographicFront"/>
              <a:lightRig rig="flat" dir="tl">
                <a:rot lat="0" lon="0" rev="6600000"/>
              </a:lightRig>
            </a:scene3d>
            <a:sp3d>
              <a:bevelT w="38100" h="31750"/>
              <a:contourClr>
                <a:schemeClr val="accent2">
                  <a:shade val="75000"/>
                </a:schemeClr>
              </a:contourClr>
            </a:sp3d>
          </a:bodyPr>
          <a:lstStyle xmlns:a="http://schemas.openxmlformats.org/drawingml/2006/main"/>
          <a:p xmlns:a="http://schemas.openxmlformats.org/drawingml/2006/main">
            <a:pPr algn="ctr"/>
            <a:r>
              <a:rPr lang="en-US" sz="1400" cap="none" spc="0" dirty="0" smtClean="0">
                <a:ln w="11430"/>
                <a:gradFill>
                  <a:gsLst>
                    <a:gs pos="0">
                      <a:schemeClr val="bg1"/>
                    </a:gs>
                    <a:gs pos="50000">
                      <a:schemeClr val="bg1"/>
                    </a:gs>
                  </a:gsLst>
                  <a:lin ang="5400000" scaled="0"/>
                </a:gradFill>
                <a:latin typeface="Segoe UI" pitchFamily="34" charset="0"/>
                <a:ea typeface="Segoe UI" pitchFamily="34" charset="0"/>
                <a:cs typeface="Segoe UI" pitchFamily="34" charset="0"/>
              </a:rPr>
              <a:t>Buttons &amp; split buttons</a:t>
            </a:r>
            <a:endParaRPr lang="en-US" sz="1400" cap="none" spc="0" dirty="0">
              <a:ln w="11430"/>
              <a:gradFill>
                <a:gsLst>
                  <a:gs pos="0">
                    <a:schemeClr val="bg1"/>
                  </a:gs>
                  <a:gs pos="50000">
                    <a:schemeClr val="bg1"/>
                  </a:gs>
                </a:gsLst>
                <a:lin ang="5400000" scaled="0"/>
              </a:gradFill>
              <a:latin typeface="Segoe UI" pitchFamily="34" charset="0"/>
              <a:ea typeface="Segoe UI" pitchFamily="34" charset="0"/>
              <a:cs typeface="Segoe UI" pitchFamily="34" charset="0"/>
            </a:endParaRPr>
          </a:p>
        </p:txBody>
      </p:sp>
    </p:spTree>
  </p:cSld>
  <p:clrMapOvr>
    <a:masterClrMapping xmlns:a="http://schemas.openxmlformats.org/drawingml/2006/main"/>
  </p:clrMapOvr>
  <p:transition>
    <p:fade/>
  </p:transition>
  <p:timing>
    <p:tnLst>
      <p:par>
        <p:cTn id="1" dur="indefinite" restart="never" nodeType="tmRoot"/>
      </p:par>
    </p:tnLst>
  </p:timing>
</p:sld>
</file>

<file path=ppt/slides/slide11.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a:xfrm xmlns:a="http://schemas.openxmlformats.org/drawingml/2006/main">
            <a:off x="381000" y="228600"/>
            <a:ext cx="8318500" cy="1261884"/>
          </a:xfrm>
        </p:spPr>
        <p:txBody>
          <a:bodyPr xmlns:a="http://schemas.openxmlformats.org/drawingml/2006/main"/>
          <a:lstStyle xmlns:a="http://schemas.openxmlformats.org/drawingml/2006/main"/>
          <a:p xmlns:a="http://schemas.openxmlformats.org/drawingml/2006/main">
            <a:r>
              <a:rPr lang="en-US" dirty="0" smtClean="0"/>
              <a:t>Ribbon Markup</a:t>
            </a:r>
            <a:br>
              <a:rPr lang="en-US" dirty="0" smtClean="0"/>
            </a:br>
            <a:r>
              <a:rPr lang="en-US" sz="3200" dirty="0" smtClean="0">
                <a:gradFill>
                  <a:gsLst>
                    <a:gs pos="0">
                      <a:schemeClr val="accent6"/>
                    </a:gs>
                    <a:gs pos="50000">
                      <a:schemeClr val="accent6"/>
                    </a:gs>
                  </a:gsLst>
                  <a:lin ang="5400000" scaled="0"/>
                </a:gradFill>
              </a:rPr>
              <a:t>Commands Section</a:t>
            </a:r>
            <a:endParaRPr lang="en-US" dirty="0">
              <a:gradFill>
                <a:gsLst>
                  <a:gs pos="0">
                    <a:schemeClr val="accent6"/>
                  </a:gs>
                  <a:gs pos="50000">
                    <a:schemeClr val="accent6"/>
                  </a:gs>
                </a:gsLst>
                <a:lin ang="5400000" scaled="0"/>
              </a:gradFill>
            </a:endParaRPr>
          </a:p>
        </p:txBody>
      </p:sp>
      <p:sp>
        <p:nvSpPr>
          <p:cNvPr id="3" name="Text Placeholder 2"/>
          <p:cNvSpPr>
            <a:spLocks xmlns:a="http://schemas.openxmlformats.org/drawingml/2006/main" noGrp="1"/>
          </p:cNvSpPr>
          <p:nvPr>
            <p:ph type="body" sz="quarter" idx="10"/>
          </p:nvPr>
        </p:nvSpPr>
        <p:spPr>
          <a:xfrm xmlns:a="http://schemas.openxmlformats.org/drawingml/2006/main">
            <a:off x="381000" y="1916113"/>
            <a:ext cx="8382000" cy="1228028"/>
          </a:xfrm>
        </p:spPr>
        <p:txBody>
          <a:bodyPr xmlns:a="http://schemas.openxmlformats.org/drawingml/2006/main"/>
          <a:lstStyle xmlns:a="http://schemas.openxmlformats.org/drawingml/2006/main"/>
          <a:p xmlns:a="http://schemas.openxmlformats.org/drawingml/2006/main">
            <a:r>
              <a:rPr lang="en-US" sz="2000" dirty="0" smtClean="0"/>
              <a:t>XAML-based. Consists of two sections: commands and views</a:t>
            </a:r>
          </a:p>
          <a:p xmlns:a="http://schemas.openxmlformats.org/drawingml/2006/main">
            <a:pPr lvl="1"/>
            <a:r>
              <a:rPr lang="en-US" sz="1800" dirty="0" smtClean="0"/>
              <a:t>Command elements specify a name (ref. in the views section), a label, an image (.bmp only) and tooltip. An ID (number) may also be specified</a:t>
            </a:r>
          </a:p>
          <a:p xmlns:a="http://schemas.openxmlformats.org/drawingml/2006/main">
            <a:pPr lvl="1"/>
            <a:endParaRPr lang="en-US" sz="1800" dirty="0"/>
          </a:p>
        </p:txBody>
      </p:sp>
      <p:sp>
        <p:nvSpPr>
          <p:cNvPr id="4" name="TextBox 3"/>
          <p:cNvSpPr txBox="1"/>
          <p:nvPr/>
        </p:nvSpPr>
        <p:spPr>
          <a:xfrm xmlns:a="http://schemas.openxmlformats.org/drawingml/2006/main">
            <a:off x="381000" y="3365083"/>
            <a:ext cx="8031163" cy="2800767"/>
          </a:xfrm>
          <a:prstGeom xmlns:a="http://schemas.openxmlformats.org/drawingml/2006/main" prst="rect">
            <a:avLst/>
          </a:prstGeom>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wrap="square" rtlCol="0">
            <a:spAutoFit/>
          </a:bodyPr>
          <a:lstStyle xmlns:a="http://schemas.openxmlformats.org/drawingml/2006/main"/>
          <a:p xmlns:a="http://schemas.openxmlformats.org/drawingml/2006/main">
            <a:r>
              <a:rPr lang="en-US" sz="1600" dirty="0" smtClean="0">
                <a:solidFill>
                  <a:srgbClr val="0000FF"/>
                </a:solidFill>
                <a:latin typeface="Consolas" pitchFamily="49" charset="0"/>
              </a:rPr>
              <a:t>&lt;?</a:t>
            </a:r>
            <a:r>
              <a:rPr lang="en-US" sz="1600" dirty="0" smtClean="0">
                <a:solidFill>
                  <a:srgbClr val="A31515"/>
                </a:solidFill>
                <a:latin typeface="Consolas" pitchFamily="49" charset="0"/>
              </a:rPr>
              <a:t>xml</a:t>
            </a:r>
            <a:r>
              <a:rPr lang="en-US" sz="1600" dirty="0" smtClean="0">
                <a:solidFill>
                  <a:srgbClr val="0000FF"/>
                </a:solidFill>
                <a:latin typeface="Consolas" pitchFamily="49" charset="0"/>
              </a:rPr>
              <a:t/>
            </a:r>
            <a:r>
              <a:rPr lang="en-US" sz="1600" dirty="0" smtClean="0">
                <a:solidFill>
                  <a:srgbClr val="FF0000"/>
                </a:solidFill>
                <a:latin typeface="Consolas" pitchFamily="49" charset="0"/>
              </a:rPr>
              <a:t>version</a:t>
            </a:r>
            <a:r>
              <a:rPr lang="en-US" sz="1600" dirty="0" smtClean="0">
                <a:solidFill>
                  <a:srgbClr val="0000FF"/>
                </a:solidFill>
                <a:latin typeface="Consolas" pitchFamily="49" charset="0"/>
              </a:rPr>
              <a:t>="1.0" </a:t>
            </a:r>
            <a:r>
              <a:rPr lang="en-US" sz="1600" dirty="0" smtClean="0">
                <a:solidFill>
                  <a:srgbClr val="FF0000"/>
                </a:solidFill>
                <a:latin typeface="Consolas" pitchFamily="49" charset="0"/>
              </a:rPr>
              <a:t>encoding</a:t>
            </a:r>
            <a:r>
              <a:rPr lang="en-US" sz="1600" dirty="0" smtClean="0">
                <a:solidFill>
                  <a:srgbClr val="0000FF"/>
                </a:solidFill>
                <a:latin typeface="Consolas" pitchFamily="49" charset="0"/>
              </a:rPr>
              <a:t>="utf-8"?&gt;</a:t>
            </a:r>
          </a:p>
          <a:p xmlns:a="http://schemas.openxmlformats.org/drawingml/2006/main">
            <a:r>
              <a:rPr lang="en-US" sz="1600" dirty="0" smtClean="0">
                <a:solidFill>
                  <a:srgbClr val="0000FF"/>
                </a:solidFill>
                <a:latin typeface="Consolas" pitchFamily="49" charset="0"/>
              </a:rPr>
              <a:t>&lt;</a:t>
            </a:r>
            <a:r>
              <a:rPr lang="en-US" sz="1600" dirty="0" smtClean="0">
                <a:solidFill>
                  <a:srgbClr val="A31515"/>
                </a:solidFill>
                <a:latin typeface="Consolas" pitchFamily="49" charset="0"/>
              </a:rPr>
              <a:t>Application</a:t>
            </a:r>
            <a:r>
              <a:rPr lang="en-US" sz="1600" dirty="0" smtClean="0">
                <a:solidFill>
                  <a:srgbClr val="0000FF"/>
                </a:solidFill>
                <a:latin typeface="Consolas" pitchFamily="49" charset="0"/>
              </a:rPr>
              <a:t/>
            </a:r>
            <a:r>
              <a:rPr lang="en-US" sz="1600" dirty="0" err="1" smtClean="0">
                <a:solidFill>
                  <a:srgbClr val="FF0000"/>
                </a:solidFill>
                <a:latin typeface="Consolas" pitchFamily="49" charset="0"/>
              </a:rPr>
              <a:t>xmlns</a:t>
            </a:r>
            <a:r>
              <a:rPr lang="en-US" sz="1600" dirty="0" smtClean="0">
                <a:solidFill>
                  <a:srgbClr val="0000FF"/>
                </a:solidFill>
                <a:latin typeface="Consolas" pitchFamily="49" charset="0"/>
              </a:rPr>
              <a:t>='http://schemas.microsoft.com/windows/2009/Scenic/Intent'&gt;</a:t>
            </a:r>
          </a:p>
          <a:p xmlns:a="http://schemas.openxmlformats.org/drawingml/2006/main">
            <a:r>
              <a:rPr lang="en-US" sz="1600" dirty="0" smtClean="0">
                <a:solidFill>
                  <a:srgbClr val="0000FF"/>
                </a:solidFill>
                <a:latin typeface="Consolas" pitchFamily="49" charset="0"/>
              </a:rPr>
              <a:t>  &lt;</a:t>
            </a:r>
            <a:r>
              <a:rPr lang="en-US" sz="1600" dirty="0" err="1" smtClean="0">
                <a:solidFill>
                  <a:srgbClr val="A31515"/>
                </a:solidFill>
                <a:latin typeface="Consolas" pitchFamily="49" charset="0"/>
              </a:rPr>
              <a:t>Application.Commands</a:t>
            </a:r>
            <a:r>
              <a:rPr lang="en-US" sz="1600" dirty="0" smtClean="0">
                <a:solidFill>
                  <a:srgbClr val="0000FF"/>
                </a:solidFill>
                <a:latin typeface="Consolas" pitchFamily="49" charset="0"/>
              </a:rPr>
              <a:t>&gt;</a:t>
            </a:r>
          </a:p>
          <a:p xmlns:a="http://schemas.openxmlformats.org/drawingml/2006/main">
            <a:r>
              <a:rPr lang="en-US" sz="1600" dirty="0" smtClean="0">
                <a:solidFill>
                  <a:srgbClr val="0000FF"/>
                </a:solidFill>
                <a:latin typeface="Consolas" pitchFamily="49" charset="0"/>
              </a:rPr>
              <a:t>    &lt;</a:t>
            </a:r>
            <a:r>
              <a:rPr lang="en-US" sz="1600" dirty="0" smtClean="0">
                <a:solidFill>
                  <a:srgbClr val="A31515"/>
                </a:solidFill>
                <a:latin typeface="Consolas" pitchFamily="49" charset="0"/>
              </a:rPr>
              <a:t>Command</a:t>
            </a:r>
            <a:r>
              <a:rPr lang="en-US" sz="1600" dirty="0" smtClean="0">
                <a:solidFill>
                  <a:srgbClr val="0000FF"/>
                </a:solidFill>
                <a:latin typeface="Consolas" pitchFamily="49" charset="0"/>
              </a:rPr>
              <a:t/>
            </a:r>
            <a:r>
              <a:rPr lang="en-US" sz="1600" dirty="0" smtClean="0">
                <a:solidFill>
                  <a:srgbClr val="FF0000"/>
                </a:solidFill>
                <a:latin typeface="Consolas" pitchFamily="49" charset="0"/>
              </a:rPr>
              <a:t>Name</a:t>
            </a:r>
            <a:r>
              <a:rPr lang="en-US" sz="1600" dirty="0" smtClean="0">
                <a:solidFill>
                  <a:srgbClr val="0000FF"/>
                </a:solidFill>
                <a:latin typeface="Consolas" pitchFamily="49" charset="0"/>
              </a:rPr>
              <a:t>='Home' </a:t>
            </a:r>
            <a:r>
              <a:rPr lang="en-US" sz="1600" dirty="0" err="1" smtClean="0">
                <a:solidFill>
                  <a:srgbClr val="FF0000"/>
                </a:solidFill>
                <a:latin typeface="Consolas" pitchFamily="49" charset="0"/>
              </a:rPr>
              <a:t>LabelTitle</a:t>
            </a:r>
            <a:r>
              <a:rPr lang="en-US" sz="1600" dirty="0" smtClean="0">
                <a:solidFill>
                  <a:srgbClr val="0000FF"/>
                </a:solidFill>
                <a:latin typeface="Consolas" pitchFamily="49" charset="0"/>
              </a:rPr>
              <a:t>='Home'/&gt;</a:t>
            </a:r>
          </a:p>
          <a:p xmlns:a="http://schemas.openxmlformats.org/drawingml/2006/main">
            <a:r>
              <a:rPr lang="en-US" sz="1600" dirty="0" smtClean="0">
                <a:solidFill>
                  <a:srgbClr val="0000FF"/>
                </a:solidFill>
                <a:latin typeface="Consolas" pitchFamily="49" charset="0"/>
              </a:rPr>
              <a:t>    &lt;</a:t>
            </a:r>
            <a:r>
              <a:rPr lang="en-US" sz="1600" dirty="0" smtClean="0">
                <a:solidFill>
                  <a:srgbClr val="A31515"/>
                </a:solidFill>
                <a:latin typeface="Consolas" pitchFamily="49" charset="0"/>
              </a:rPr>
              <a:t>Command</a:t>
            </a:r>
            <a:r>
              <a:rPr lang="en-US" sz="1600" dirty="0" smtClean="0">
                <a:solidFill>
                  <a:srgbClr val="0000FF"/>
                </a:solidFill>
                <a:latin typeface="Consolas" pitchFamily="49" charset="0"/>
              </a:rPr>
              <a:t/>
            </a:r>
            <a:r>
              <a:rPr lang="en-US" sz="1600" dirty="0" smtClean="0">
                <a:solidFill>
                  <a:srgbClr val="FF0000"/>
                </a:solidFill>
                <a:latin typeface="Consolas" pitchFamily="49" charset="0"/>
              </a:rPr>
              <a:t>Name</a:t>
            </a:r>
            <a:r>
              <a:rPr lang="en-US" sz="1600" dirty="0" smtClean="0">
                <a:solidFill>
                  <a:srgbClr val="0000FF"/>
                </a:solidFill>
                <a:latin typeface="Consolas" pitchFamily="49" charset="0"/>
              </a:rPr>
              <a:t>='</a:t>
            </a:r>
            <a:r>
              <a:rPr lang="en-US" sz="1600" dirty="0" err="1" smtClean="0">
                <a:solidFill>
                  <a:srgbClr val="0000FF"/>
                </a:solidFill>
                <a:latin typeface="Consolas" pitchFamily="49" charset="0"/>
              </a:rPr>
              <a:t>HomePage</a:t>
            </a:r>
            <a:r>
              <a:rPr lang="en-US" sz="1600" dirty="0" smtClean="0">
                <a:solidFill>
                  <a:srgbClr val="0000FF"/>
                </a:solidFill>
                <a:latin typeface="Consolas" pitchFamily="49" charset="0"/>
              </a:rPr>
              <a:t>' </a:t>
            </a:r>
            <a:r>
              <a:rPr lang="en-US" sz="1600" dirty="0" err="1" smtClean="0">
                <a:solidFill>
                  <a:srgbClr val="FF0000"/>
                </a:solidFill>
                <a:latin typeface="Consolas" pitchFamily="49" charset="0"/>
              </a:rPr>
              <a:t>LabelTitle</a:t>
            </a:r>
            <a:r>
              <a:rPr lang="en-US" sz="1600" dirty="0" smtClean="0">
                <a:solidFill>
                  <a:srgbClr val="0000FF"/>
                </a:solidFill>
                <a:latin typeface="Consolas" pitchFamily="49" charset="0"/>
              </a:rPr>
              <a:t>='</a:t>
            </a:r>
            <a:r>
              <a:rPr lang="en-US" sz="1600" dirty="0" err="1" smtClean="0">
                <a:solidFill>
                  <a:srgbClr val="0000FF"/>
                </a:solidFill>
                <a:latin typeface="Consolas" pitchFamily="49" charset="0"/>
              </a:rPr>
              <a:t>HomePage</a:t>
            </a:r>
            <a:r>
              <a:rPr lang="en-US" sz="1600" dirty="0" smtClean="0">
                <a:solidFill>
                  <a:srgbClr val="0000FF"/>
                </a:solidFill>
                <a:latin typeface="Consolas" pitchFamily="49" charset="0"/>
              </a:rPr>
              <a:t>'&gt;</a:t>
            </a:r>
          </a:p>
          <a:p xmlns:a="http://schemas.openxmlformats.org/drawingml/2006/main">
            <a:r>
              <a:rPr lang="en-US" sz="1600" dirty="0" smtClean="0">
                <a:solidFill>
                  <a:srgbClr val="0000FF"/>
                </a:solidFill>
                <a:latin typeface="Consolas" pitchFamily="49" charset="0"/>
              </a:rPr>
              <a:t>      &lt;</a:t>
            </a:r>
            <a:r>
              <a:rPr lang="en-US" sz="1600" dirty="0" err="1" smtClean="0">
                <a:solidFill>
                  <a:srgbClr val="A31515"/>
                </a:solidFill>
                <a:latin typeface="Consolas" pitchFamily="49" charset="0"/>
              </a:rPr>
              <a:t>Command.LargeImages</a:t>
            </a:r>
            <a:r>
              <a:rPr lang="en-US" sz="1600" dirty="0" smtClean="0">
                <a:solidFill>
                  <a:srgbClr val="0000FF"/>
                </a:solidFill>
                <a:latin typeface="Consolas" pitchFamily="49" charset="0"/>
              </a:rPr>
              <a:t>&gt;</a:t>
            </a:r>
          </a:p>
          <a:p xmlns:a="http://schemas.openxmlformats.org/drawingml/2006/main">
            <a:r>
              <a:rPr lang="en-US" sz="1600" dirty="0" smtClean="0">
                <a:solidFill>
                  <a:srgbClr val="0000FF"/>
                </a:solidFill>
                <a:latin typeface="Consolas" pitchFamily="49" charset="0"/>
              </a:rPr>
              <a:t>        &lt;</a:t>
            </a:r>
            <a:r>
              <a:rPr lang="en-US" sz="1600" dirty="0" smtClean="0">
                <a:solidFill>
                  <a:srgbClr val="A31515"/>
                </a:solidFill>
                <a:latin typeface="Consolas" pitchFamily="49" charset="0"/>
              </a:rPr>
              <a:t>Image</a:t>
            </a:r>
            <a:r>
              <a:rPr lang="en-US" sz="1600" dirty="0" smtClean="0">
                <a:solidFill>
                  <a:srgbClr val="0000FF"/>
                </a:solidFill>
                <a:latin typeface="Consolas" pitchFamily="49" charset="0"/>
              </a:rPr>
              <a:t/>
            </a:r>
            <a:r>
              <a:rPr lang="en-US" sz="1600" dirty="0" smtClean="0">
                <a:solidFill>
                  <a:srgbClr val="FF0000"/>
                </a:solidFill>
                <a:latin typeface="Consolas" pitchFamily="49" charset="0"/>
              </a:rPr>
              <a:t>Source</a:t>
            </a:r>
            <a:r>
              <a:rPr lang="en-US" sz="1600" dirty="0" smtClean="0">
                <a:solidFill>
                  <a:srgbClr val="0000FF"/>
                </a:solidFill>
                <a:latin typeface="Consolas" pitchFamily="49" charset="0"/>
              </a:rPr>
              <a:t>='res/HomePageHH.bmp'/&gt;</a:t>
            </a:r>
          </a:p>
          <a:p xmlns:a="http://schemas.openxmlformats.org/drawingml/2006/main">
            <a:r>
              <a:rPr lang="en-US" sz="1600" dirty="0" smtClean="0">
                <a:solidFill>
                  <a:srgbClr val="0000FF"/>
                </a:solidFill>
                <a:latin typeface="Consolas" pitchFamily="49" charset="0"/>
              </a:rPr>
              <a:t>      &lt;/</a:t>
            </a:r>
            <a:r>
              <a:rPr lang="en-US" sz="1600" dirty="0" err="1" smtClean="0">
                <a:solidFill>
                  <a:srgbClr val="A31515"/>
                </a:solidFill>
                <a:latin typeface="Consolas" pitchFamily="49" charset="0"/>
              </a:rPr>
              <a:t>Command.LargeImages</a:t>
            </a:r>
            <a:r>
              <a:rPr lang="en-US" sz="1600" dirty="0" smtClean="0">
                <a:solidFill>
                  <a:srgbClr val="0000FF"/>
                </a:solidFill>
                <a:latin typeface="Consolas" pitchFamily="49" charset="0"/>
              </a:rPr>
              <a:t>&gt;</a:t>
            </a:r>
          </a:p>
          <a:p xmlns:a="http://schemas.openxmlformats.org/drawingml/2006/main">
            <a:r>
              <a:rPr lang="en-US" sz="1600" dirty="0" smtClean="0">
                <a:solidFill>
                  <a:srgbClr val="0000FF"/>
                </a:solidFill>
                <a:latin typeface="Consolas" pitchFamily="49" charset="0"/>
              </a:rPr>
              <a:t>    &lt;/</a:t>
            </a:r>
            <a:r>
              <a:rPr lang="en-US" sz="1600" dirty="0" smtClean="0">
                <a:solidFill>
                  <a:srgbClr val="A31515"/>
                </a:solidFill>
                <a:latin typeface="Consolas" pitchFamily="49" charset="0"/>
              </a:rPr>
              <a:t>Command</a:t>
            </a:r>
            <a:r>
              <a:rPr lang="en-US" sz="1600" dirty="0" smtClean="0">
                <a:solidFill>
                  <a:srgbClr val="0000FF"/>
                </a:solidFill>
                <a:latin typeface="Consolas" pitchFamily="49" charset="0"/>
              </a:rPr>
              <a:t>&gt;</a:t>
            </a:r>
          </a:p>
          <a:p xmlns:a="http://schemas.openxmlformats.org/drawingml/2006/main">
            <a:r>
              <a:rPr lang="en-US" sz="1600" dirty="0" smtClean="0">
                <a:solidFill>
                  <a:srgbClr val="0000FF"/>
                </a:solidFill>
                <a:latin typeface="Consolas" pitchFamily="49" charset="0"/>
              </a:rPr>
              <a:t>  &lt;/</a:t>
            </a:r>
            <a:r>
              <a:rPr lang="en-US" sz="1600" dirty="0" err="1" smtClean="0">
                <a:solidFill>
                  <a:srgbClr val="A31515"/>
                </a:solidFill>
                <a:latin typeface="Consolas" pitchFamily="49" charset="0"/>
              </a:rPr>
              <a:t>Application.Commands</a:t>
            </a:r>
            <a:r>
              <a:rPr lang="en-US" sz="1600" dirty="0" smtClean="0">
                <a:solidFill>
                  <a:srgbClr val="0000FF"/>
                </a:solidFill>
                <a:latin typeface="Consolas" pitchFamily="49" charset="0"/>
              </a:rPr>
              <a:t>&gt;</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12.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a:xfrm xmlns:a="http://schemas.openxmlformats.org/drawingml/2006/main">
            <a:off x="381000" y="228600"/>
            <a:ext cx="8318500" cy="1261884"/>
          </a:xfrm>
        </p:spPr>
        <p:txBody>
          <a:bodyPr xmlns:a="http://schemas.openxmlformats.org/drawingml/2006/main"/>
          <a:lstStyle xmlns:a="http://schemas.openxmlformats.org/drawingml/2006/main"/>
          <a:p xmlns:a="http://schemas.openxmlformats.org/drawingml/2006/main">
            <a:r>
              <a:rPr lang="en-US" dirty="0" smtClean="0"/>
              <a:t>Ribbon Markup </a:t>
            </a:r>
            <a:br>
              <a:rPr lang="en-US" dirty="0" smtClean="0"/>
            </a:br>
            <a:r>
              <a:rPr lang="en-US" sz="3200" dirty="0" smtClean="0">
                <a:gradFill>
                  <a:gsLst>
                    <a:gs pos="0">
                      <a:schemeClr val="accent6"/>
                    </a:gs>
                    <a:gs pos="50000">
                      <a:schemeClr val="accent6"/>
                    </a:gs>
                  </a:gsLst>
                  <a:lin ang="5400000" scaled="0"/>
                </a:gradFill>
              </a:rPr>
              <a:t>Views Section</a:t>
            </a:r>
            <a:endParaRPr lang="en-US" sz="3200" dirty="0">
              <a:gradFill>
                <a:gsLst>
                  <a:gs pos="0">
                    <a:schemeClr val="accent6"/>
                  </a:gs>
                  <a:gs pos="50000">
                    <a:schemeClr val="accent6"/>
                  </a:gs>
                </a:gsLst>
                <a:lin ang="5400000" scaled="0"/>
              </a:gradFill>
            </a:endParaRPr>
          </a:p>
        </p:txBody>
      </p:sp>
      <p:sp>
        <p:nvSpPr>
          <p:cNvPr id="3" name="Text Placeholder 2"/>
          <p:cNvSpPr>
            <a:spLocks xmlns:a="http://schemas.openxmlformats.org/drawingml/2006/main" noGrp="1"/>
          </p:cNvSpPr>
          <p:nvPr>
            <p:ph type="body" sz="quarter" idx="10"/>
          </p:nvPr>
        </p:nvSpPr>
        <p:spPr>
          <a:xfrm xmlns:a="http://schemas.openxmlformats.org/drawingml/2006/main">
            <a:off x="381000" y="1916113"/>
            <a:ext cx="8382000" cy="1661993"/>
          </a:xfrm>
        </p:spPr>
        <p:txBody>
          <a:bodyPr xmlns:a="http://schemas.openxmlformats.org/drawingml/2006/main"/>
          <a:lstStyle xmlns:a="http://schemas.openxmlformats.org/drawingml/2006/main"/>
          <a:p xmlns:a="http://schemas.openxmlformats.org/drawingml/2006/main">
            <a:r>
              <a:rPr lang="en-US" sz="2000" dirty="0" smtClean="0"/>
              <a:t>Specifies the organization of commands into tabs, groups, quick access toolbar, and application menu</a:t>
            </a:r>
          </a:p>
          <a:p xmlns:a="http://schemas.openxmlformats.org/drawingml/2006/main">
            <a:r>
              <a:rPr lang="en-US" sz="2000" dirty="0" smtClean="0"/>
              <a:t>Specifies the controls to use for each command</a:t>
            </a:r>
          </a:p>
          <a:p xmlns:a="http://schemas.openxmlformats.org/drawingml/2006/main">
            <a:endParaRPr lang="en-US" sz="2000" dirty="0" smtClean="0"/>
          </a:p>
          <a:p xmlns:a="http://schemas.openxmlformats.org/drawingml/2006/main">
            <a:pPr lvl="1"/>
            <a:endParaRPr lang="en-US" sz="1800" dirty="0"/>
          </a:p>
        </p:txBody>
      </p:sp>
      <p:sp>
        <p:nvSpPr>
          <p:cNvPr id="4" name="TextBox 3"/>
          <p:cNvSpPr txBox="1"/>
          <p:nvPr/>
        </p:nvSpPr>
        <p:spPr>
          <a:xfrm xmlns:a="http://schemas.openxmlformats.org/drawingml/2006/main">
            <a:off x="381000" y="3357563"/>
            <a:ext cx="8031163" cy="3108543"/>
          </a:xfrm>
          <a:prstGeom xmlns:a="http://schemas.openxmlformats.org/drawingml/2006/main" prst="rect">
            <a:avLst/>
          </a:prstGeom>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wrap="square" rtlCol="0">
            <a:spAutoFit/>
          </a:bodyPr>
          <a:lstStyle xmlns:a="http://schemas.openxmlformats.org/drawingml/2006/main"/>
          <a:p xmlns:a="http://schemas.openxmlformats.org/drawingml/2006/main">
            <a:r>
              <a:rPr lang="en-US" sz="1600" dirty="0" smtClean="0">
                <a:solidFill>
                  <a:srgbClr val="0000FF"/>
                </a:solidFill>
                <a:latin typeface="Consolas" pitchFamily="49" charset="0"/>
              </a:rPr>
              <a:t>  &lt;</a:t>
            </a:r>
            <a:r>
              <a:rPr lang="en-US" sz="1600" dirty="0" err="1" smtClean="0">
                <a:solidFill>
                  <a:srgbClr val="A31515"/>
                </a:solidFill>
                <a:latin typeface="Consolas" pitchFamily="49" charset="0"/>
              </a:rPr>
              <a:t>Application.Views</a:t>
            </a:r>
            <a:r>
              <a:rPr lang="en-US" sz="1600" dirty="0" smtClean="0">
                <a:solidFill>
                  <a:srgbClr val="0000FF"/>
                </a:solidFill>
                <a:latin typeface="Consolas" pitchFamily="49" charset="0"/>
              </a:rPr>
              <a:t>&gt;</a:t>
            </a:r>
          </a:p>
          <a:p xmlns:a="http://schemas.openxmlformats.org/drawingml/2006/main">
            <a:r>
              <a:rPr lang="en-US" sz="1600" dirty="0" smtClean="0">
                <a:solidFill>
                  <a:srgbClr val="0000FF"/>
                </a:solidFill>
                <a:latin typeface="Consolas" pitchFamily="49" charset="0"/>
              </a:rPr>
              <a:t>    &lt;</a:t>
            </a:r>
            <a:r>
              <a:rPr lang="en-US" sz="1600" dirty="0" smtClean="0">
                <a:solidFill>
                  <a:srgbClr val="A31515"/>
                </a:solidFill>
                <a:latin typeface="Consolas" pitchFamily="49" charset="0"/>
              </a:rPr>
              <a:t>Ribbon</a:t>
            </a:r>
            <a:r>
              <a:rPr lang="en-US" sz="1600" dirty="0" smtClean="0">
                <a:solidFill>
                  <a:srgbClr val="0000FF"/>
                </a:solidFill>
                <a:latin typeface="Consolas" pitchFamily="49" charset="0"/>
              </a:rPr>
              <a:t>&gt;</a:t>
            </a:r>
          </a:p>
          <a:p xmlns:a="http://schemas.openxmlformats.org/drawingml/2006/main">
            <a:r>
              <a:rPr lang="en-US" sz="1600" dirty="0" smtClean="0">
                <a:solidFill>
                  <a:srgbClr val="0000FF"/>
                </a:solidFill>
                <a:latin typeface="Consolas" pitchFamily="49" charset="0"/>
              </a:rPr>
              <a:t>      &lt;</a:t>
            </a:r>
            <a:r>
              <a:rPr lang="en-US" sz="1600" dirty="0" err="1" smtClean="0">
                <a:solidFill>
                  <a:srgbClr val="A31515"/>
                </a:solidFill>
                <a:latin typeface="Consolas" pitchFamily="49" charset="0"/>
              </a:rPr>
              <a:t>Ribbon.Tabs</a:t>
            </a:r>
            <a:r>
              <a:rPr lang="en-US" sz="1600" dirty="0" smtClean="0">
                <a:solidFill>
                  <a:srgbClr val="0000FF"/>
                </a:solidFill>
                <a:latin typeface="Consolas" pitchFamily="49" charset="0"/>
              </a:rPr>
              <a:t>&gt;</a:t>
            </a:r>
          </a:p>
          <a:p xmlns:a="http://schemas.openxmlformats.org/drawingml/2006/main">
            <a:r>
              <a:rPr lang="en-US" sz="1600" dirty="0" smtClean="0">
                <a:solidFill>
                  <a:srgbClr val="0000FF"/>
                </a:solidFill>
                <a:latin typeface="Consolas" pitchFamily="49" charset="0"/>
              </a:rPr>
              <a:t>        &lt;</a:t>
            </a:r>
            <a:r>
              <a:rPr lang="en-US" sz="1600" dirty="0" smtClean="0">
                <a:solidFill>
                  <a:srgbClr val="A31515"/>
                </a:solidFill>
                <a:latin typeface="Consolas" pitchFamily="49" charset="0"/>
              </a:rPr>
              <a:t>Tab</a:t>
            </a:r>
            <a:r>
              <a:rPr lang="en-US" sz="1600" dirty="0" smtClean="0">
                <a:solidFill>
                  <a:srgbClr val="0000FF"/>
                </a:solidFill>
                <a:latin typeface="Consolas" pitchFamily="49" charset="0"/>
              </a:rPr>
              <a:t/>
            </a:r>
            <a:r>
              <a:rPr lang="en-US" sz="1600" dirty="0" err="1" smtClean="0">
                <a:solidFill>
                  <a:srgbClr val="FF0000"/>
                </a:solidFill>
                <a:latin typeface="Consolas" pitchFamily="49" charset="0"/>
              </a:rPr>
              <a:t>CommandName</a:t>
            </a:r>
            <a:r>
              <a:rPr lang="en-US" sz="1600" dirty="0" smtClean="0">
                <a:solidFill>
                  <a:srgbClr val="0000FF"/>
                </a:solidFill>
                <a:latin typeface="Consolas" pitchFamily="49" charset="0"/>
              </a:rPr>
              <a:t>='Home'&gt;</a:t>
            </a:r>
          </a:p>
          <a:p xmlns:a="http://schemas.openxmlformats.org/drawingml/2006/main">
            <a:r>
              <a:rPr lang="en-US" sz="1600" dirty="0" smtClean="0">
                <a:solidFill>
                  <a:srgbClr val="0000FF"/>
                </a:solidFill>
                <a:latin typeface="Consolas" pitchFamily="49" charset="0"/>
              </a:rPr>
              <a:t>          &lt;</a:t>
            </a:r>
            <a:r>
              <a:rPr lang="en-US" sz="1600" dirty="0" smtClean="0">
                <a:solidFill>
                  <a:srgbClr val="A31515"/>
                </a:solidFill>
                <a:latin typeface="Consolas" pitchFamily="49" charset="0"/>
              </a:rPr>
              <a:t>Group</a:t>
            </a:r>
            <a:r>
              <a:rPr lang="en-US" sz="1600" dirty="0" smtClean="0">
                <a:solidFill>
                  <a:srgbClr val="0000FF"/>
                </a:solidFill>
                <a:latin typeface="Consolas" pitchFamily="49" charset="0"/>
              </a:rPr>
              <a:t/>
            </a:r>
            <a:r>
              <a:rPr lang="en-US" sz="1600" dirty="0" err="1" smtClean="0">
                <a:solidFill>
                  <a:srgbClr val="FF0000"/>
                </a:solidFill>
                <a:latin typeface="Consolas" pitchFamily="49" charset="0"/>
              </a:rPr>
              <a:t>CommandName</a:t>
            </a:r>
            <a:r>
              <a:rPr lang="en-US" sz="1600" dirty="0" smtClean="0">
                <a:solidFill>
                  <a:srgbClr val="0000FF"/>
                </a:solidFill>
                <a:latin typeface="Consolas" pitchFamily="49" charset="0"/>
              </a:rPr>
              <a:t>='</a:t>
            </a:r>
            <a:r>
              <a:rPr lang="en-US" sz="1600" dirty="0" err="1" smtClean="0">
                <a:solidFill>
                  <a:srgbClr val="0000FF"/>
                </a:solidFill>
                <a:latin typeface="Consolas" pitchFamily="49" charset="0"/>
              </a:rPr>
              <a:t>GoHomePage</a:t>
            </a:r>
            <a:r>
              <a:rPr lang="en-US" sz="1600" dirty="0" smtClean="0">
                <a:solidFill>
                  <a:srgbClr val="0000FF"/>
                </a:solidFill>
                <a:latin typeface="Consolas" pitchFamily="49" charset="0"/>
              </a:rPr>
              <a:t>' </a:t>
            </a:r>
            <a:r>
              <a:rPr lang="en-US" sz="1600" dirty="0" err="1" smtClean="0">
                <a:solidFill>
                  <a:srgbClr val="FF0000"/>
                </a:solidFill>
                <a:latin typeface="Consolas" pitchFamily="49" charset="0"/>
              </a:rPr>
              <a:t>SizeDefinition</a:t>
            </a:r>
            <a:r>
              <a:rPr lang="en-US" sz="1600" dirty="0" smtClean="0">
                <a:solidFill>
                  <a:srgbClr val="0000FF"/>
                </a:solidFill>
                <a:latin typeface="Consolas" pitchFamily="49" charset="0"/>
              </a:rPr>
              <a:t>='</a:t>
            </a:r>
            <a:r>
              <a:rPr lang="en-US" sz="1600" dirty="0" err="1" smtClean="0">
                <a:solidFill>
                  <a:srgbClr val="0000FF"/>
                </a:solidFill>
                <a:latin typeface="Consolas" pitchFamily="49" charset="0"/>
              </a:rPr>
              <a:t>OneButton</a:t>
            </a:r>
            <a:r>
              <a:rPr lang="en-US" sz="1600" dirty="0" smtClean="0">
                <a:solidFill>
                  <a:srgbClr val="0000FF"/>
                </a:solidFill>
                <a:latin typeface="Consolas" pitchFamily="49" charset="0"/>
              </a:rPr>
              <a:t>'&gt;</a:t>
            </a:r>
          </a:p>
          <a:p xmlns:a="http://schemas.openxmlformats.org/drawingml/2006/main">
            <a:r>
              <a:rPr lang="en-US" sz="1600" dirty="0" smtClean="0">
                <a:solidFill>
                  <a:srgbClr val="0000FF"/>
                </a:solidFill>
                <a:latin typeface="Consolas" pitchFamily="49" charset="0"/>
              </a:rPr>
              <a:t>            &lt;</a:t>
            </a:r>
            <a:r>
              <a:rPr lang="en-US" sz="1600" dirty="0" smtClean="0">
                <a:solidFill>
                  <a:srgbClr val="A31515"/>
                </a:solidFill>
                <a:latin typeface="Consolas" pitchFamily="49" charset="0"/>
              </a:rPr>
              <a:t>Button</a:t>
            </a:r>
            <a:r>
              <a:rPr lang="en-US" sz="1600" dirty="0" smtClean="0">
                <a:solidFill>
                  <a:srgbClr val="0000FF"/>
                </a:solidFill>
                <a:latin typeface="Consolas" pitchFamily="49" charset="0"/>
              </a:rPr>
              <a:t/>
            </a:r>
            <a:r>
              <a:rPr lang="en-US" sz="1600" dirty="0" err="1" smtClean="0">
                <a:solidFill>
                  <a:srgbClr val="FF0000"/>
                </a:solidFill>
                <a:latin typeface="Consolas" pitchFamily="49" charset="0"/>
              </a:rPr>
              <a:t>CommandName</a:t>
            </a:r>
            <a:r>
              <a:rPr lang="en-US" sz="1600" dirty="0" smtClean="0">
                <a:solidFill>
                  <a:srgbClr val="0000FF"/>
                </a:solidFill>
                <a:latin typeface="Consolas" pitchFamily="49" charset="0"/>
              </a:rPr>
              <a:t>='</a:t>
            </a:r>
            <a:r>
              <a:rPr lang="en-US" sz="1600" dirty="0" err="1" smtClean="0">
                <a:solidFill>
                  <a:srgbClr val="0000FF"/>
                </a:solidFill>
                <a:latin typeface="Consolas" pitchFamily="49" charset="0"/>
              </a:rPr>
              <a:t>HomePage</a:t>
            </a:r>
            <a:r>
              <a:rPr lang="en-US" sz="1600" dirty="0" smtClean="0">
                <a:solidFill>
                  <a:srgbClr val="0000FF"/>
                </a:solidFill>
                <a:latin typeface="Consolas" pitchFamily="49" charset="0"/>
              </a:rPr>
              <a:t>'/&gt;</a:t>
            </a:r>
          </a:p>
          <a:p xmlns:a="http://schemas.openxmlformats.org/drawingml/2006/main">
            <a:r>
              <a:rPr lang="en-US" sz="1600" dirty="0" smtClean="0">
                <a:solidFill>
                  <a:srgbClr val="0000FF"/>
                </a:solidFill>
                <a:latin typeface="Consolas" pitchFamily="49" charset="0"/>
              </a:rPr>
              <a:t>          &lt;/</a:t>
            </a:r>
            <a:r>
              <a:rPr lang="en-US" sz="1600" dirty="0" smtClean="0">
                <a:solidFill>
                  <a:srgbClr val="A31515"/>
                </a:solidFill>
                <a:latin typeface="Consolas" pitchFamily="49" charset="0"/>
              </a:rPr>
              <a:t>Group</a:t>
            </a:r>
            <a:r>
              <a:rPr lang="en-US" sz="1600" dirty="0" smtClean="0">
                <a:solidFill>
                  <a:srgbClr val="0000FF"/>
                </a:solidFill>
                <a:latin typeface="Consolas" pitchFamily="49" charset="0"/>
              </a:rPr>
              <a:t>&gt;   </a:t>
            </a:r>
          </a:p>
          <a:p xmlns:a="http://schemas.openxmlformats.org/drawingml/2006/main">
            <a:r>
              <a:rPr lang="en-US" sz="1600" dirty="0" smtClean="0">
                <a:solidFill>
                  <a:srgbClr val="0000FF"/>
                </a:solidFill>
                <a:latin typeface="Consolas" pitchFamily="49" charset="0"/>
              </a:rPr>
              <a:t>        &lt;/</a:t>
            </a:r>
            <a:r>
              <a:rPr lang="en-US" sz="1600" dirty="0" smtClean="0">
                <a:solidFill>
                  <a:srgbClr val="A31515"/>
                </a:solidFill>
                <a:latin typeface="Consolas" pitchFamily="49" charset="0"/>
              </a:rPr>
              <a:t>Tab</a:t>
            </a:r>
            <a:r>
              <a:rPr lang="en-US" sz="1600" dirty="0" smtClean="0">
                <a:solidFill>
                  <a:srgbClr val="0000FF"/>
                </a:solidFill>
                <a:latin typeface="Consolas" pitchFamily="49" charset="0"/>
              </a:rPr>
              <a:t>&gt;</a:t>
            </a:r>
          </a:p>
          <a:p xmlns:a="http://schemas.openxmlformats.org/drawingml/2006/main">
            <a:r>
              <a:rPr lang="en-US" sz="1600" dirty="0" smtClean="0">
                <a:solidFill>
                  <a:srgbClr val="0000FF"/>
                </a:solidFill>
                <a:latin typeface="Consolas" pitchFamily="49" charset="0"/>
              </a:rPr>
              <a:t>      &lt;/</a:t>
            </a:r>
            <a:r>
              <a:rPr lang="en-US" sz="1600" dirty="0" err="1" smtClean="0">
                <a:solidFill>
                  <a:srgbClr val="A31515"/>
                </a:solidFill>
                <a:latin typeface="Consolas" pitchFamily="49" charset="0"/>
              </a:rPr>
              <a:t>Ribbon.Tabs</a:t>
            </a:r>
            <a:r>
              <a:rPr lang="en-US" sz="1600" dirty="0" smtClean="0">
                <a:solidFill>
                  <a:srgbClr val="0000FF"/>
                </a:solidFill>
                <a:latin typeface="Consolas" pitchFamily="49" charset="0"/>
              </a:rPr>
              <a:t>&gt;</a:t>
            </a:r>
          </a:p>
          <a:p xmlns:a="http://schemas.openxmlformats.org/drawingml/2006/main">
            <a:r>
              <a:rPr lang="en-US" sz="1600" dirty="0" smtClean="0">
                <a:solidFill>
                  <a:srgbClr val="0000FF"/>
                </a:solidFill>
                <a:latin typeface="Consolas" pitchFamily="49" charset="0"/>
              </a:rPr>
              <a:t>    &lt;/</a:t>
            </a:r>
            <a:r>
              <a:rPr lang="en-US" sz="1600" dirty="0" smtClean="0">
                <a:solidFill>
                  <a:srgbClr val="A31515"/>
                </a:solidFill>
                <a:latin typeface="Consolas" pitchFamily="49" charset="0"/>
              </a:rPr>
              <a:t>Ribbon</a:t>
            </a:r>
            <a:r>
              <a:rPr lang="en-US" sz="1600" dirty="0" smtClean="0">
                <a:solidFill>
                  <a:srgbClr val="0000FF"/>
                </a:solidFill>
                <a:latin typeface="Consolas" pitchFamily="49" charset="0"/>
              </a:rPr>
              <a:t>&gt;</a:t>
            </a:r>
          </a:p>
          <a:p xmlns:a="http://schemas.openxmlformats.org/drawingml/2006/main">
            <a:r>
              <a:rPr lang="en-US" sz="1600" dirty="0" smtClean="0">
                <a:solidFill>
                  <a:srgbClr val="0000FF"/>
                </a:solidFill>
                <a:latin typeface="Consolas" pitchFamily="49" charset="0"/>
              </a:rPr>
              <a:t>  &lt;/</a:t>
            </a:r>
            <a:r>
              <a:rPr lang="en-US" sz="1600" dirty="0" err="1" smtClean="0">
                <a:solidFill>
                  <a:srgbClr val="A31515"/>
                </a:solidFill>
                <a:latin typeface="Consolas" pitchFamily="49" charset="0"/>
              </a:rPr>
              <a:t>Application.Views</a:t>
            </a:r>
            <a:r>
              <a:rPr lang="en-US" sz="1600" dirty="0" smtClean="0">
                <a:solidFill>
                  <a:srgbClr val="0000FF"/>
                </a:solidFill>
                <a:latin typeface="Consolas" pitchFamily="49" charset="0"/>
              </a:rPr>
              <a:t>&gt;</a:t>
            </a:r>
          </a:p>
          <a:p xmlns:a="http://schemas.openxmlformats.org/drawingml/2006/main">
            <a:r>
              <a:rPr lang="en-US" sz="1600" dirty="0" smtClean="0">
                <a:solidFill>
                  <a:srgbClr val="0000FF"/>
                </a:solidFill>
                <a:latin typeface="Consolas" pitchFamily="49" charset="0"/>
              </a:rPr>
              <a:t>&lt;/</a:t>
            </a:r>
            <a:r>
              <a:rPr lang="en-US" sz="1600" dirty="0" smtClean="0">
                <a:solidFill>
                  <a:srgbClr val="A31515"/>
                </a:solidFill>
                <a:latin typeface="Consolas" pitchFamily="49" charset="0"/>
              </a:rPr>
              <a:t>Application</a:t>
            </a:r>
            <a:r>
              <a:rPr lang="en-US" sz="1600" dirty="0" smtClean="0">
                <a:solidFill>
                  <a:srgbClr val="0000FF"/>
                </a:solidFill>
                <a:latin typeface="Consolas" pitchFamily="49" charset="0"/>
              </a:rPr>
              <a:t>&gt;</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13.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7" name="Rectangle 6"/>
          <p:cNvSpPr/>
          <p:nvPr/>
        </p:nvSpPr>
        <p:spPr>
          <a:xfrm xmlns:a="http://schemas.openxmlformats.org/drawingml/2006/main">
            <a:off x="0" y="5786454"/>
            <a:ext cx="9144000" cy="1071546"/>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3">
                  <a:lumMod val="50000"/>
                </a:schemeClr>
              </a:gs>
              <a:gs pos="99000">
                <a:schemeClr val="accent3">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3"/>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More About Views</a:t>
            </a:r>
            <a:endParaRPr lang="en-US" dirty="0"/>
          </a:p>
        </p:txBody>
      </p:sp>
      <p:sp>
        <p:nvSpPr>
          <p:cNvPr id="3" name="Text Placeholder 2"/>
          <p:cNvSpPr>
            <a:spLocks xmlns:a="http://schemas.openxmlformats.org/drawingml/2006/main" noGrp="1"/>
          </p:cNvSpPr>
          <p:nvPr>
            <p:ph type="body" sz="quarter" idx="10"/>
          </p:nvPr>
        </p:nvSpPr>
        <p:spPr>
          <a:xfrm xmlns:a="http://schemas.openxmlformats.org/drawingml/2006/main">
            <a:off x="381000" y="1411552"/>
            <a:ext cx="8382000" cy="1729704"/>
          </a:xfrm>
        </p:spPr>
        <p:txBody>
          <a:bodyPr xmlns:a="http://schemas.openxmlformats.org/drawingml/2006/main"/>
          <a:lstStyle xmlns:a="http://schemas.openxmlformats.org/drawingml/2006/main"/>
          <a:p xmlns:a="http://schemas.openxmlformats.org/drawingml/2006/main">
            <a:r>
              <a:rPr lang="en-US" sz="2800" dirty="0" smtClean="0"/>
              <a:t>Windows Ribbon supports two types of views: the ribbon view and the contextual UI view</a:t>
            </a:r>
          </a:p>
          <a:p xmlns:a="http://schemas.openxmlformats.org/drawingml/2006/main">
            <a:r>
              <a:rPr lang="en-US" sz="2800" dirty="0" smtClean="0"/>
              <a:t>The contextual UI provides a richer context system than previously available</a:t>
            </a:r>
            <a:endParaRPr lang="en-US" sz="2800" dirty="0"/>
          </a:p>
        </p:txBody>
      </p:sp>
      <p:pic>
        <p:nvPicPr>
          <p:cNvPr id="1027" name="Picture 3"/>
          <p:cNvPicPr>
            <a:picLocks xmlns:a="http://schemas.openxmlformats.org/drawingml/2006/main" noChangeAspect="1" noChangeArrowheads="1"/>
          </p:cNvPicPr>
          <p:nvPr/>
        </p:nvPicPr>
        <p:blipFill>
          <a:blip xmlns:r="http://schemas.openxmlformats.org/officeDocument/2006/relationships" xmlns:a="http://schemas.openxmlformats.org/drawingml/2006/main" r:embed="rId4" cstate="print">
            <a:clrChange>
              <a:clrFrom>
                <a:srgbClr val="FFFFFF"/>
              </a:clrFrom>
              <a:clrTo>
                <a:srgbClr val="FFFFFF">
                  <a:alpha val="0"/>
                </a:srgbClr>
              </a:clrTo>
            </a:clrChange>
          </a:blip>
          <a:srcRect xmlns:a="http://schemas.openxmlformats.org/drawingml/2006/main"/>
          <a:stretch xmlns:a="http://schemas.openxmlformats.org/drawingml/2006/main">
            <a:fillRect/>
          </a:stretch>
        </p:blipFill>
        <p:spPr bwMode="auto">
          <a:xfrm xmlns:a="http://schemas.openxmlformats.org/drawingml/2006/main">
            <a:off x="2536017" y="3786190"/>
            <a:ext cx="4071966" cy="2587110"/>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p:spPr>
      </p:pic>
    </p:spTree>
  </p:cSld>
  <p:clrMapOvr>
    <a:masterClrMapping xmlns:a="http://schemas.openxmlformats.org/drawingml/2006/main"/>
  </p:clrMapOvr>
  <p:transition>
    <p:fade/>
  </p:transition>
  <p:timing>
    <p:tnLst>
      <p:par>
        <p:cTn id="1" dur="indefinite" restart="never" nodeType="tmRoot"/>
      </p:par>
    </p:tnLst>
  </p:timing>
</p:sld>
</file>

<file path=ppt/slides/slide14.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Ribbon Markup</a:t>
            </a:r>
            <a:endParaRPr lang="en-US" dirty="0"/>
          </a:p>
        </p:txBody>
      </p:sp>
      <p:sp>
        <p:nvSpPr>
          <p:cNvPr id="3" name="Text Placeholder 2"/>
          <p:cNvSpPr>
            <a:spLocks xmlns:a="http://schemas.openxmlformats.org/drawingml/2006/main" noGrp="1"/>
          </p:cNvSpPr>
          <p:nvPr>
            <p:ph type="body" sz="quarter" idx="10"/>
          </p:nvPr>
        </p:nvSpPr>
        <p:spPr/>
        <p:txBody>
          <a:bodyPr xmlns:a="http://schemas.openxmlformats.org/drawingml/2006/main"/>
          <a:lstStyle xmlns:a="http://schemas.openxmlformats.org/drawingml/2006/main"/>
          <a:p xmlns:a="http://schemas.openxmlformats.org/drawingml/2006/main">
            <a:r>
              <a:rPr lang="en-US" smtClean="0"/>
              <a:t>UICC.exe converts the XAML into an optimized binary format and creates an .rc file which contains this binary blob along with resources referenced in the markup</a:t>
            </a:r>
          </a:p>
          <a:p xmlns:a="http://schemas.openxmlformats.org/drawingml/2006/main">
            <a:pPr lvl="1"/>
            <a:r>
              <a:rPr lang="en-US" smtClean="0"/>
              <a:t>You should define a custom build step for the markup file which invokes UICC.exe </a:t>
            </a:r>
          </a:p>
          <a:p xmlns:a="http://schemas.openxmlformats.org/drawingml/2006/main">
            <a:r>
              <a:rPr lang="en-US" smtClean="0"/>
              <a:t>An .h file is also generated which contains #defines for the various command IDs</a:t>
            </a:r>
            <a:endParaRPr lang="en-US" dirty="0" smtClean="0"/>
          </a:p>
        </p:txBody>
      </p:sp>
    </p:spTree>
  </p:cSld>
  <p:clrMapOvr>
    <a:masterClrMapping xmlns:a="http://schemas.openxmlformats.org/drawingml/2006/main"/>
  </p:clrMapOvr>
  <p:transition>
    <p:fade/>
  </p:transition>
  <p:timing>
    <p:tnLst>
      <p:par>
        <p:cTn id="1" dur="indefinite" restart="never" nodeType="tmRoot"/>
      </p:par>
    </p:tnLst>
  </p:timing>
</p:sld>
</file>

<file path=ppt/slides/slide15.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Application Modes</a:t>
            </a:r>
            <a:endParaRPr lang="en-US" dirty="0"/>
          </a:p>
        </p:txBody>
      </p:sp>
      <p:sp>
        <p:nvSpPr>
          <p:cNvPr id="3" name="Text Placeholder 2"/>
          <p:cNvSpPr>
            <a:spLocks xmlns:a="http://schemas.openxmlformats.org/drawingml/2006/main" noGrp="1"/>
          </p:cNvSpPr>
          <p:nvPr>
            <p:ph type="body" sz="quarter" idx="10"/>
          </p:nvPr>
        </p:nvSpPr>
        <p:spPr>
          <a:xfrm xmlns:a="http://schemas.openxmlformats.org/drawingml/2006/main">
            <a:off x="381000" y="1411552"/>
            <a:ext cx="8382000" cy="4296561"/>
          </a:xfrm>
        </p:spPr>
        <p:txBody>
          <a:bodyPr xmlns:a="http://schemas.openxmlformats.org/drawingml/2006/main"/>
          <a:lstStyle xmlns:a="http://schemas.openxmlformats.org/drawingml/2006/main"/>
          <a:p xmlns:a="http://schemas.openxmlformats.org/drawingml/2006/main">
            <a:r>
              <a:rPr lang="en-US" sz="2800" dirty="0" smtClean="0"/>
              <a:t>You may wish to hide some controls in different modes of your application</a:t>
            </a:r>
          </a:p>
          <a:p xmlns:a="http://schemas.openxmlformats.org/drawingml/2006/main">
            <a:pPr lvl="1"/>
            <a:r>
              <a:rPr lang="en-US" sz="2400" dirty="0" smtClean="0"/>
              <a:t>In Microsoft Paint, the Text tab should only be available when editing text</a:t>
            </a:r>
          </a:p>
          <a:p xmlns:a="http://schemas.openxmlformats.org/drawingml/2006/main">
            <a:r>
              <a:rPr lang="en-US" sz="2800" dirty="0" smtClean="0"/>
              <a:t>In the markup, define the application modes in which a control is available</a:t>
            </a:r>
          </a:p>
          <a:p xmlns:a="http://schemas.openxmlformats.org/drawingml/2006/main">
            <a:endParaRPr lang="en-US" sz="2800" dirty="0" smtClean="0"/>
          </a:p>
          <a:p xmlns:a="http://schemas.openxmlformats.org/drawingml/2006/main">
            <a:pPr lvl="1"/>
            <a:r>
              <a:rPr lang="en-US" sz="2400" dirty="0" smtClean="0"/>
              <a:t>Propagates to child controls</a:t>
            </a:r>
          </a:p>
          <a:p xmlns:a="http://schemas.openxmlformats.org/drawingml/2006/main">
            <a:r>
              <a:rPr lang="en-US" sz="2800" dirty="0" smtClean="0"/>
              <a:t>In code, call the </a:t>
            </a:r>
            <a:r>
              <a:rPr lang="en-US" sz="2800" dirty="0" err="1" smtClean="0"/>
              <a:t>IUIFramework</a:t>
            </a:r>
            <a:r>
              <a:rPr lang="en-US" sz="2800" dirty="0" smtClean="0"/>
              <a:t/>
            </a:r>
            <a:r>
              <a:rPr lang="en-US" sz="2800" dirty="0" err="1" smtClean="0"/>
              <a:t>SetModes</a:t>
            </a:r>
            <a:r>
              <a:rPr lang="en-US" sz="2800" dirty="0" smtClean="0"/>
              <a:t> function</a:t>
            </a:r>
          </a:p>
          <a:p xmlns:a="http://schemas.openxmlformats.org/drawingml/2006/main">
            <a:pPr lvl="1"/>
            <a:r>
              <a:rPr lang="en-US" sz="2400" dirty="0" smtClean="0"/>
              <a:t>Bit mask. 0 is the default mode</a:t>
            </a:r>
          </a:p>
        </p:txBody>
      </p:sp>
      <p:sp>
        <p:nvSpPr>
          <p:cNvPr id="5" name="TextBox 4"/>
          <p:cNvSpPr txBox="1"/>
          <p:nvPr/>
        </p:nvSpPr>
        <p:spPr>
          <a:xfrm xmlns:a="http://schemas.openxmlformats.org/drawingml/2006/main">
            <a:off x="730250" y="3857628"/>
            <a:ext cx="7643866" cy="338554"/>
          </a:xfrm>
          <a:prstGeom xmlns:a="http://schemas.openxmlformats.org/drawingml/2006/main" prst="rect">
            <a:avLst/>
          </a:prstGeom>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wrap="square" rtlCol="0">
            <a:spAutoFit/>
          </a:bodyPr>
          <a:lstStyle xmlns:a="http://schemas.openxmlformats.org/drawingml/2006/main"/>
          <a:p xmlns:a="http://schemas.openxmlformats.org/drawingml/2006/main">
            <a:r>
              <a:rPr lang="en-US" sz="1600" dirty="0" smtClean="0">
                <a:solidFill>
                  <a:srgbClr val="0000FF"/>
                </a:solidFill>
                <a:latin typeface="Consolas" pitchFamily="49" charset="0"/>
              </a:rPr>
              <a:t>&lt;</a:t>
            </a:r>
            <a:r>
              <a:rPr lang="en-US" sz="1600" dirty="0" smtClean="0">
                <a:solidFill>
                  <a:srgbClr val="A31515"/>
                </a:solidFill>
                <a:latin typeface="Consolas" pitchFamily="49" charset="0"/>
              </a:rPr>
              <a:t>Button</a:t>
            </a:r>
            <a:r>
              <a:rPr lang="en-US" sz="1600" dirty="0" smtClean="0">
                <a:solidFill>
                  <a:srgbClr val="0000FF"/>
                </a:solidFill>
                <a:latin typeface="Consolas" pitchFamily="49" charset="0"/>
              </a:rPr>
              <a:t/>
            </a:r>
            <a:r>
              <a:rPr lang="en-US" sz="1600" dirty="0" err="1" smtClean="0">
                <a:solidFill>
                  <a:srgbClr val="FF0000"/>
                </a:solidFill>
                <a:latin typeface="Consolas" pitchFamily="49" charset="0"/>
              </a:rPr>
              <a:t>CommandName</a:t>
            </a:r>
            <a:r>
              <a:rPr lang="en-US" sz="1600" dirty="0" smtClean="0">
                <a:solidFill>
                  <a:srgbClr val="0000FF"/>
                </a:solidFill>
                <a:latin typeface="Consolas" pitchFamily="49" charset="0"/>
              </a:rPr>
              <a:t>='Paste' </a:t>
            </a:r>
            <a:r>
              <a:rPr lang="en-US" sz="1600" dirty="0" err="1" smtClean="0">
                <a:solidFill>
                  <a:srgbClr val="FF0000"/>
                </a:solidFill>
                <a:latin typeface="Consolas" pitchFamily="49" charset="0"/>
              </a:rPr>
              <a:t>ApplicationModes</a:t>
            </a:r>
            <a:r>
              <a:rPr lang="en-US" sz="1600" dirty="0" smtClean="0">
                <a:solidFill>
                  <a:srgbClr val="0000FF"/>
                </a:solidFill>
                <a:latin typeface="Consolas" pitchFamily="49" charset="0"/>
              </a:rPr>
              <a:t>='1,3'/&gt;</a:t>
            </a:r>
            <a:endParaRPr lang="en-US" sz="1600" dirty="0">
              <a:latin typeface="Consolas" pitchFamily="49" charset="0"/>
            </a:endParaRPr>
          </a:p>
        </p:txBody>
      </p:sp>
    </p:spTree>
  </p:cSld>
  <p:clrMapOvr>
    <a:masterClrMapping xmlns:a="http://schemas.openxmlformats.org/drawingml/2006/main"/>
  </p:clrMapOvr>
  <p:transition>
    <p:fade/>
  </p:transition>
  <p:timing>
    <p:tnLst>
      <p:par>
        <p:cTn id="1" dur="indefinite" restart="never" nodeType="tmRoot"/>
      </p:par>
    </p:tnLst>
  </p:timing>
</p:sld>
</file>

<file path=ppt/slides/slide16.xml><?xml version="1.0" encoding="utf-8"?>
<p:sld xmlns:p="http://schemas.openxmlformats.org/presentationml/2006/main" show="0">
  <p:cSld>
    <p:spTree>
      <p:nvGrpSpPr>
        <p:cNvPr id="1" name=""/>
        <p:cNvGrpSpPr/>
        <p:nvPr/>
      </p:nvGrpSpPr>
      <p:grpSpPr>
        <a:xfrm xmlns:a="http://schemas.openxmlformats.org/drawingml/2006/main">
          <a:off x="0" y="0"/>
          <a:ext cx="0" cy="0"/>
          <a:chOff x="0" y="0"/>
          <a:chExt cx="0" cy="0"/>
        </a:xfrm>
      </p:grpSpPr>
      <p:sp>
        <p:nvSpPr>
          <p:cNvPr id="6" name="Title 5"/>
          <p:cNvSpPr>
            <a:spLocks xmlns:a="http://schemas.openxmlformats.org/drawingml/2006/main" noGrp="1"/>
          </p:cNvSpPr>
          <p:nvPr>
            <p:ph type="ctrTitle"/>
          </p:nvPr>
        </p:nvSpPr>
        <p:spPr/>
        <p:txBody>
          <a:bodyPr xmlns:a="http://schemas.openxmlformats.org/drawingml/2006/main"/>
          <a:lstStyle xmlns:a="http://schemas.openxmlformats.org/drawingml/2006/main"/>
          <a:p xmlns:a="http://schemas.openxmlformats.org/drawingml/2006/main">
            <a:r>
              <a:rPr smtClean="0"/>
              <a:t>Windows 7 Ribbon</a:t>
            </a:r>
            <a:endParaRPr lang="en-US" dirty="0"/>
          </a:p>
        </p:txBody>
      </p:sp>
      <p:sp>
        <p:nvSpPr>
          <p:cNvPr id="7" name="Subtitle 6"/>
          <p:cNvSpPr>
            <a:spLocks xmlns:a="http://schemas.openxmlformats.org/drawingml/2006/main" noGrp="1"/>
          </p:cNvSpPr>
          <p:nvPr>
            <p:ph type="subTitle" idx="1"/>
          </p:nvPr>
        </p:nvSpPr>
        <p:spPr/>
        <p:txBody>
          <a:bodyPr xmlns:a="http://schemas.openxmlformats.org/drawingml/2006/main"/>
          <a:lstStyle xmlns:a="http://schemas.openxmlformats.org/drawingml/2006/main"/>
          <a:p xmlns:a="http://schemas.openxmlformats.org/drawingml/2006/main">
            <a:r>
              <a:rPr lang="en-US" dirty="0" smtClean="0"/>
              <a:t>Markup overview</a:t>
            </a:r>
            <a:endParaRPr lang="en-US" dirty="0"/>
          </a:p>
        </p:txBody>
      </p:sp>
      <p:sp>
        <p:nvSpPr>
          <p:cNvPr id="8" name="Text Placeholder 7"/>
          <p:cNvSpPr>
            <a:spLocks xmlns:a="http://schemas.openxmlformats.org/drawingml/2006/main" noGrp="1"/>
          </p:cNvSpPr>
          <p:nvPr>
            <p:ph type="body" sz="quarter" idx="10"/>
          </p:nvPr>
        </p:nvSpPr>
        <p:spPr/>
        <p:txBody>
          <a:bodyPr xmlns:a="http://schemas.openxmlformats.org/drawingml/2006/main"/>
          <a:lstStyle xmlns:a="http://schemas.openxmlformats.org/drawingml/2006/main"/>
          <a:p xmlns:a="http://schemas.openxmlformats.org/drawingml/2006/main">
            <a:r>
              <a:rPr smtClean="0"/>
              <a:t>Demo</a:t>
            </a:r>
            <a:endParaRPr lang="en-US"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17.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Windows Ribbon API Interfaces</a:t>
            </a:r>
            <a:endParaRPr lang="en-US" dirty="0"/>
          </a:p>
        </p:txBody>
      </p:sp>
      <p:sp>
        <p:nvSpPr>
          <p:cNvPr id="3" name="Text Placeholder 2"/>
          <p:cNvSpPr>
            <a:spLocks xmlns:a="http://schemas.openxmlformats.org/drawingml/2006/main" noGrp="1"/>
          </p:cNvSpPr>
          <p:nvPr>
            <p:ph type="body" sz="quarter" idx="10"/>
          </p:nvPr>
        </p:nvSpPr>
        <p:spPr>
          <a:xfrm xmlns:a="http://schemas.openxmlformats.org/drawingml/2006/main">
            <a:off x="381000" y="1411552"/>
            <a:ext cx="8382000" cy="4056495"/>
          </a:xfrm>
        </p:spPr>
        <p:txBody>
          <a:bodyPr xmlns:a="http://schemas.openxmlformats.org/drawingml/2006/main"/>
          <a:lstStyle xmlns:a="http://schemas.openxmlformats.org/drawingml/2006/main"/>
          <a:p xmlns:a="http://schemas.openxmlformats.org/drawingml/2006/main">
            <a:r>
              <a:rPr lang="en-US" dirty="0" smtClean="0"/>
              <a:t>Consists of these main interfaces</a:t>
            </a:r>
          </a:p>
          <a:p xmlns:a="http://schemas.openxmlformats.org/drawingml/2006/main">
            <a:pPr marL="457200" lvl="1" indent="0">
              <a:spcAft>
                <a:spcPts val="1200"/>
              </a:spcAft>
              <a:buNone/>
              <a:tabLst/>
            </a:pPr>
            <a:r>
              <a:rPr lang="en-US" sz="2400" b="1" dirty="0" err="1" smtClean="0">
                <a:gradFill>
                  <a:gsLst>
                    <a:gs pos="0">
                      <a:schemeClr val="accent6"/>
                    </a:gs>
                    <a:gs pos="50000">
                      <a:schemeClr val="accent6"/>
                    </a:gs>
                  </a:gsLst>
                  <a:lin ang="5400000" scaled="0"/>
                </a:gradFill>
              </a:rPr>
              <a:t>IUIFramework</a:t>
            </a:r>
            <a:r>
              <a:rPr lang="en-US" sz="2400" dirty="0" smtClean="0"/>
              <a:t> – initialize ribbon, load markup resource, get or set command property values or state, set application modes</a:t>
            </a:r>
          </a:p>
          <a:p xmlns:a="http://schemas.openxmlformats.org/drawingml/2006/main">
            <a:pPr marL="457200" lvl="1" indent="0">
              <a:spcAft>
                <a:spcPts val="1200"/>
              </a:spcAft>
              <a:buNone/>
              <a:tabLst/>
            </a:pPr>
            <a:r>
              <a:rPr lang="en-US" sz="2400" b="1" dirty="0" err="1" smtClean="0">
                <a:gradFill>
                  <a:gsLst>
                    <a:gs pos="0">
                      <a:schemeClr val="accent6"/>
                    </a:gs>
                    <a:gs pos="50000">
                      <a:schemeClr val="accent6"/>
                    </a:gs>
                  </a:gsLst>
                  <a:lin ang="5400000" scaled="0"/>
                </a:gradFill>
              </a:rPr>
              <a:t>IUIApplication</a:t>
            </a:r>
            <a:r>
              <a:rPr lang="en-US" sz="2400" b="1" dirty="0" smtClean="0">
                <a:gradFill>
                  <a:gsLst>
                    <a:gs pos="0">
                      <a:schemeClr val="accent6"/>
                    </a:gs>
                    <a:gs pos="50000">
                      <a:schemeClr val="accent6"/>
                    </a:gs>
                  </a:gsLst>
                  <a:lin ang="5400000" scaled="0"/>
                </a:gradFill>
              </a:rPr>
              <a:t/>
            </a:r>
            <a:r>
              <a:rPr lang="en-US" sz="2400" dirty="0" smtClean="0"/>
              <a:t>– user-implemented interface. Retrieves user command handler for each command defined in the markup. Notifies about view state changes</a:t>
            </a:r>
          </a:p>
          <a:p xmlns:a="http://schemas.openxmlformats.org/drawingml/2006/main">
            <a:pPr marL="457200" lvl="1" indent="0">
              <a:spcAft>
                <a:spcPts val="1200"/>
              </a:spcAft>
              <a:buNone/>
              <a:tabLst/>
            </a:pPr>
            <a:r>
              <a:rPr lang="en-US" sz="2400" b="1" dirty="0" err="1" smtClean="0">
                <a:gradFill>
                  <a:gsLst>
                    <a:gs pos="0">
                      <a:schemeClr val="accent6"/>
                    </a:gs>
                    <a:gs pos="50000">
                      <a:schemeClr val="accent6"/>
                    </a:gs>
                  </a:gsLst>
                  <a:lin ang="5400000" scaled="0"/>
                </a:gradFill>
              </a:rPr>
              <a:t>IUICommandHandler</a:t>
            </a:r>
            <a:r>
              <a:rPr lang="en-US" sz="2400" dirty="0" smtClean="0"/>
              <a:t> – user-implemented interface. Handles commands, updates property value (for example, setting a command to enabled or disabled based on view)</a:t>
            </a:r>
            <a:endParaRPr lang="en-US" sz="2400"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18.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31" name="Rectangle 30"/>
          <p:cNvSpPr/>
          <p:nvPr/>
        </p:nvSpPr>
        <p:spPr>
          <a:xfrm xmlns:a="http://schemas.openxmlformats.org/drawingml/2006/main">
            <a:off x="0" y="5786454"/>
            <a:ext cx="9144000" cy="1071546"/>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3">
                  <a:lumMod val="50000"/>
                </a:schemeClr>
              </a:gs>
              <a:gs pos="99000">
                <a:schemeClr val="accent3">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3"/>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5" name="Title 4"/>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smtClean="0"/>
              <a:t>Integrating Windows Ribbon</a:t>
            </a:r>
            <a:endParaRPr lang="en-US" dirty="0"/>
          </a:p>
        </p:txBody>
      </p:sp>
      <p:grpSp>
        <p:nvGrpSpPr>
          <p:cNvPr id="7" name="Group 6"/>
          <p:cNvGrpSpPr/>
          <p:nvPr/>
        </p:nvGrpSpPr>
        <p:grpSpPr>
          <a:xfrm xmlns:a="http://schemas.openxmlformats.org/drawingml/2006/main">
            <a:off x="533400" y="1371600"/>
            <a:ext cx="8001000" cy="4876800"/>
            <a:chOff x="533400" y="1676400"/>
            <a:chExt cx="8001000" cy="4876800"/>
          </a:xfrm>
        </p:grpSpPr>
        <p:sp>
          <p:nvSpPr>
            <p:cNvPr id="8" name="Round Single Corner Rectangle 7"/>
            <p:cNvSpPr/>
            <p:nvPr/>
          </p:nvSpPr>
          <p:spPr>
            <a:xfrm xmlns:a="http://schemas.openxmlformats.org/drawingml/2006/main">
              <a:off x="6248400" y="1676400"/>
              <a:ext cx="2286000" cy="4876800"/>
            </a:xfrm>
            <a:prstGeom xmlns:a="http://schemas.openxmlformats.org/drawingml/2006/main" prst="round1Rect">
              <a:avLst/>
            </a:prstGeom>
            <a:ln xmlns:a="http://schemas.openxmlformats.org/drawingml/2006/main"/>
          </p:spPr>
          <p:style>
            <a:lnRef xmlns:a="http://schemas.openxmlformats.org/drawingml/2006/main" idx="1">
              <a:schemeClr val="accent3"/>
            </a:lnRef>
            <a:fillRef xmlns:a="http://schemas.openxmlformats.org/drawingml/2006/main" idx="3">
              <a:schemeClr val="accent3"/>
            </a:fillRef>
            <a:effectRef xmlns:a="http://schemas.openxmlformats.org/drawingml/2006/main" idx="2">
              <a:schemeClr val="accent3"/>
            </a:effectRef>
            <a:fontRef xmlns:a="http://schemas.openxmlformats.org/drawingml/2006/main" idx="minor">
              <a:schemeClr val="lt1"/>
            </a:fontRef>
          </p:style>
          <p:txBody>
            <a:bodyPr xmlns:a="http://schemas.openxmlformats.org/drawingml/2006/main" rtlCol="0" anchor="ctr"/>
            <a:lstStyle xmlns:a="http://schemas.openxmlformats.org/drawingml/2006/main"/>
            <a:p xmlns:a="http://schemas.openxmlformats.org/drawingml/2006/main">
              <a:pPr algn="ctr"/>
              <a:endParaRPr lang="en-US">
                <a:gradFill>
                  <a:gsLst>
                    <a:gs pos="0">
                      <a:srgbClr val="FFFFFF"/>
                    </a:gs>
                    <a:gs pos="100000">
                      <a:srgbClr val="FFFFFF"/>
                    </a:gs>
                  </a:gsLst>
                  <a:lin ang="5400000" scaled="1"/>
                </a:gradFill>
                <a:latin typeface="Segoe UI" pitchFamily="34" charset="0"/>
                <a:ea typeface="Segoe UI" pitchFamily="34" charset="0"/>
                <a:cs typeface="Segoe UI" pitchFamily="34" charset="0"/>
              </a:endParaRPr>
            </a:p>
          </p:txBody>
        </p:sp>
        <p:sp>
          <p:nvSpPr>
            <p:cNvPr id="9" name="TextBox 8"/>
            <p:cNvSpPr txBox="1"/>
            <p:nvPr/>
          </p:nvSpPr>
          <p:spPr>
            <a:xfrm xmlns:a="http://schemas.openxmlformats.org/drawingml/2006/main">
              <a:off x="6248400" y="1688068"/>
              <a:ext cx="2209800" cy="369332"/>
            </a:xfrm>
            <a:prstGeom xmlns:a="http://schemas.openxmlformats.org/drawingml/2006/main" prst="rect">
              <a:avLst/>
            </a:prstGeom>
            <a:noFill xmlns:a="http://schemas.openxmlformats.org/drawingml/2006/main"/>
          </p:spPr>
          <p:txBody>
            <a:bodyPr xmlns:a="http://schemas.openxmlformats.org/drawingml/2006/main" wrap="square" rtlCol="0">
              <a:spAutoFit/>
            </a:bodyPr>
            <a:lstStyle xmlns:a="http://schemas.openxmlformats.org/drawingml/2006/main"/>
            <a:p xmlns:a="http://schemas.openxmlformats.org/drawingml/2006/main">
              <a:r>
                <a:rPr lang="en-US" dirty="0" smtClean="0">
                  <a:gradFill>
                    <a:gsLst>
                      <a:gs pos="0">
                        <a:schemeClr val="tx1"/>
                      </a:gs>
                      <a:gs pos="50000">
                        <a:schemeClr val="tx1"/>
                      </a:gs>
                    </a:gsLst>
                    <a:lin ang="5400000" scaled="0"/>
                  </a:gradFill>
                  <a:latin typeface="Segoe UI" pitchFamily="34" charset="0"/>
                  <a:ea typeface="Segoe UI" pitchFamily="34" charset="0"/>
                  <a:cs typeface="Segoe UI" pitchFamily="34" charset="0"/>
                </a:rPr>
                <a:t>Application</a:t>
              </a:r>
              <a:endParaRPr lang="en-US" dirty="0">
                <a:gradFill>
                  <a:gsLst>
                    <a:gs pos="0">
                      <a:schemeClr val="tx1"/>
                    </a:gs>
                    <a:gs pos="50000">
                      <a:schemeClr val="tx1"/>
                    </a:gs>
                  </a:gsLst>
                  <a:lin ang="5400000" scaled="0"/>
                </a:gradFill>
                <a:latin typeface="Segoe UI" pitchFamily="34" charset="0"/>
                <a:ea typeface="Segoe UI" pitchFamily="34" charset="0"/>
                <a:cs typeface="Segoe UI" pitchFamily="34" charset="0"/>
              </a:endParaRPr>
            </a:p>
          </p:txBody>
        </p:sp>
        <p:sp>
          <p:nvSpPr>
            <p:cNvPr id="10" name="Round Single Corner Rectangle 9"/>
            <p:cNvSpPr/>
            <p:nvPr/>
          </p:nvSpPr>
          <p:spPr>
            <a:xfrm xmlns:a="http://schemas.openxmlformats.org/drawingml/2006/main">
              <a:off x="533400" y="1676400"/>
              <a:ext cx="2209800" cy="4876800"/>
            </a:xfrm>
            <a:prstGeom xmlns:a="http://schemas.openxmlformats.org/drawingml/2006/main" prst="round1Rect">
              <a:avLst/>
            </a:prstGeom>
            <a:ln xmlns:a="http://schemas.openxmlformats.org/drawingml/2006/main"/>
          </p:spPr>
          <p:style>
            <a:lnRef xmlns:a="http://schemas.openxmlformats.org/drawingml/2006/main" idx="1">
              <a:schemeClr val="accent4"/>
            </a:lnRef>
            <a:fillRef xmlns:a="http://schemas.openxmlformats.org/drawingml/2006/main" idx="3">
              <a:schemeClr val="accent4"/>
            </a:fillRef>
            <a:effectRef xmlns:a="http://schemas.openxmlformats.org/drawingml/2006/main" idx="2">
              <a:schemeClr val="accent4"/>
            </a:effectRef>
            <a:fontRef xmlns:a="http://schemas.openxmlformats.org/drawingml/2006/main" idx="minor">
              <a:schemeClr val="lt1"/>
            </a:fontRef>
          </p:style>
          <p:txBody>
            <a:bodyPr xmlns:a="http://schemas.openxmlformats.org/drawingml/2006/main" rtlCol="0" anchor="ctr"/>
            <a:lstStyle xmlns:a="http://schemas.openxmlformats.org/drawingml/2006/main"/>
            <a:p xmlns:a="http://schemas.openxmlformats.org/drawingml/2006/main">
              <a:pPr algn="ctr"/>
              <a:endParaRPr lang="en-US">
                <a:gradFill>
                  <a:gsLst>
                    <a:gs pos="0">
                      <a:srgbClr val="FFFFFF"/>
                    </a:gs>
                    <a:gs pos="100000">
                      <a:srgbClr val="FFFFFF"/>
                    </a:gs>
                  </a:gsLst>
                  <a:lin ang="5400000" scaled="1"/>
                </a:gradFill>
                <a:latin typeface="Segoe UI" pitchFamily="34" charset="0"/>
                <a:ea typeface="Segoe UI" pitchFamily="34" charset="0"/>
                <a:cs typeface="Segoe UI" pitchFamily="34" charset="0"/>
              </a:endParaRPr>
            </a:p>
          </p:txBody>
        </p:sp>
        <p:sp>
          <p:nvSpPr>
            <p:cNvPr id="11" name="TextBox 10"/>
            <p:cNvSpPr txBox="1"/>
            <p:nvPr/>
          </p:nvSpPr>
          <p:spPr>
            <a:xfrm xmlns:a="http://schemas.openxmlformats.org/drawingml/2006/main">
              <a:off x="533400" y="1688068"/>
              <a:ext cx="2209800" cy="369332"/>
            </a:xfrm>
            <a:prstGeom xmlns:a="http://schemas.openxmlformats.org/drawingml/2006/main" prst="rect">
              <a:avLst/>
            </a:prstGeom>
            <a:noFill xmlns:a="http://schemas.openxmlformats.org/drawingml/2006/main"/>
          </p:spPr>
          <p:txBody>
            <a:bodyPr xmlns:a="http://schemas.openxmlformats.org/drawingml/2006/main" wrap="square" rtlCol="0">
              <a:spAutoFit/>
            </a:bodyPr>
            <a:lstStyle xmlns:a="http://schemas.openxmlformats.org/drawingml/2006/main"/>
            <a:p xmlns:a="http://schemas.openxmlformats.org/drawingml/2006/main">
              <a:r>
                <a:rPr lang="en-US" dirty="0" smtClean="0">
                  <a:gradFill>
                    <a:gsLst>
                      <a:gs pos="0">
                        <a:schemeClr val="tx1"/>
                      </a:gs>
                      <a:gs pos="50000">
                        <a:schemeClr val="tx1"/>
                      </a:gs>
                    </a:gsLst>
                    <a:lin ang="5400000" scaled="0"/>
                  </a:gradFill>
                  <a:latin typeface="Segoe UI" pitchFamily="34" charset="0"/>
                  <a:ea typeface="Segoe UI" pitchFamily="34" charset="0"/>
                  <a:cs typeface="Segoe UI" pitchFamily="34" charset="0"/>
                </a:rPr>
                <a:t>Ribbon Platform</a:t>
              </a:r>
              <a:endParaRPr lang="en-US" dirty="0">
                <a:gradFill>
                  <a:gsLst>
                    <a:gs pos="0">
                      <a:schemeClr val="tx1"/>
                    </a:gs>
                    <a:gs pos="50000">
                      <a:schemeClr val="tx1"/>
                    </a:gs>
                  </a:gsLst>
                  <a:lin ang="5400000" scaled="0"/>
                </a:gradFill>
                <a:latin typeface="Segoe UI" pitchFamily="34" charset="0"/>
                <a:ea typeface="Segoe UI" pitchFamily="34" charset="0"/>
                <a:cs typeface="Segoe UI" pitchFamily="34" charset="0"/>
              </a:endParaRPr>
            </a:p>
          </p:txBody>
        </p:sp>
        <p:sp>
          <p:nvSpPr>
            <p:cNvPr id="12" name="Rounded Rectangle 11"/>
            <p:cNvSpPr>
              <a:spLocks xmlns:a="http://schemas.openxmlformats.org/drawingml/2006/main"/>
            </p:cNvSpPr>
            <p:nvPr/>
          </p:nvSpPr>
          <p:spPr>
            <a:xfrm xmlns:a="http://schemas.openxmlformats.org/drawingml/2006/main" rot="5400000">
              <a:off x="6236507" y="2450293"/>
              <a:ext cx="2514600" cy="1728814"/>
            </a:xfrm>
            <a:prstGeom xmlns:a="http://schemas.openxmlformats.org/drawingml/2006/main" prst="roundRect">
              <a:avLst/>
            </a:prstGeom>
            <a:ln xmlns:a="http://schemas.openxmlformats.org/drawingml/2006/main"/>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vert="vert270" rtlCol="0" anchor="ctr"/>
            <a:lstStyle xmlns:a="http://schemas.openxmlformats.org/drawingml/2006/main"/>
            <a:p xmlns:a="http://schemas.openxmlformats.org/drawingml/2006/main">
              <a:pPr algn="ctr"/>
              <a:r>
                <a:rPr lang="en-US" dirty="0" err="1" smtClean="0">
                  <a:gradFill>
                    <a:gsLst>
                      <a:gs pos="0">
                        <a:schemeClr val="tx1"/>
                      </a:gs>
                      <a:gs pos="50000">
                        <a:schemeClr val="tx1"/>
                      </a:gs>
                    </a:gsLst>
                    <a:lin ang="5400000" scaled="0"/>
                  </a:gradFill>
                  <a:latin typeface="Segoe UI" pitchFamily="34" charset="0"/>
                  <a:ea typeface="Segoe UI" pitchFamily="34" charset="0"/>
                  <a:cs typeface="Segoe UI" pitchFamily="34" charset="0"/>
                </a:rPr>
                <a:t>IUIApplication</a:t>
              </a:r>
              <a:endParaRPr lang="en-US" dirty="0">
                <a:gradFill>
                  <a:gsLst>
                    <a:gs pos="0">
                      <a:schemeClr val="tx1"/>
                    </a:gs>
                    <a:gs pos="50000">
                      <a:schemeClr val="tx1"/>
                    </a:gs>
                  </a:gsLst>
                  <a:lin ang="5400000" scaled="0"/>
                </a:gradFill>
                <a:latin typeface="Segoe UI" pitchFamily="34" charset="0"/>
                <a:ea typeface="Segoe UI" pitchFamily="34" charset="0"/>
                <a:cs typeface="Segoe UI" pitchFamily="34" charset="0"/>
              </a:endParaRPr>
            </a:p>
          </p:txBody>
        </p:sp>
        <p:sp>
          <p:nvSpPr>
            <p:cNvPr id="13" name="Rounded Rectangle 12"/>
            <p:cNvSpPr/>
            <p:nvPr/>
          </p:nvSpPr>
          <p:spPr>
            <a:xfrm xmlns:a="http://schemas.openxmlformats.org/drawingml/2006/main" rot="5400000">
              <a:off x="-669145" y="3369455"/>
              <a:ext cx="4343400" cy="1719290"/>
            </a:xfrm>
            <a:prstGeom xmlns:a="http://schemas.openxmlformats.org/drawingml/2006/main" prst="roundRect">
              <a:avLst/>
            </a:prstGeom>
            <a:ln xmlns:a="http://schemas.openxmlformats.org/drawingml/2006/main"/>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vert="vert270" rtlCol="0" anchor="ctr"/>
            <a:lstStyle xmlns:a="http://schemas.openxmlformats.org/drawingml/2006/main"/>
            <a:p xmlns:a="http://schemas.openxmlformats.org/drawingml/2006/main">
              <a:pPr algn="ctr"/>
              <a:r>
                <a:rPr lang="en-US" dirty="0" err="1" smtClean="0">
                  <a:gradFill>
                    <a:gsLst>
                      <a:gs pos="0">
                        <a:schemeClr val="tx1"/>
                      </a:gs>
                      <a:gs pos="50000">
                        <a:schemeClr val="tx1"/>
                      </a:gs>
                    </a:gsLst>
                    <a:lin ang="5400000" scaled="0"/>
                  </a:gradFill>
                  <a:latin typeface="Segoe UI" pitchFamily="34" charset="0"/>
                  <a:ea typeface="Segoe UI" pitchFamily="34" charset="0"/>
                  <a:cs typeface="Segoe UI" pitchFamily="34" charset="0"/>
                </a:rPr>
                <a:t>IUIFramework</a:t>
              </a:r>
              <a:endParaRPr lang="en-US" dirty="0">
                <a:gradFill>
                  <a:gsLst>
                    <a:gs pos="0">
                      <a:schemeClr val="tx1"/>
                    </a:gs>
                    <a:gs pos="50000">
                      <a:schemeClr val="tx1"/>
                    </a:gs>
                  </a:gsLst>
                  <a:lin ang="5400000" scaled="0"/>
                </a:gradFill>
                <a:latin typeface="Segoe UI" pitchFamily="34" charset="0"/>
                <a:ea typeface="Segoe UI" pitchFamily="34" charset="0"/>
                <a:cs typeface="Segoe UI" pitchFamily="34" charset="0"/>
              </a:endParaRPr>
            </a:p>
          </p:txBody>
        </p:sp>
        <p:sp>
          <p:nvSpPr>
            <p:cNvPr id="14" name="TextBox 13"/>
            <p:cNvSpPr txBox="1"/>
            <p:nvPr/>
          </p:nvSpPr>
          <p:spPr>
            <a:xfrm xmlns:a="http://schemas.openxmlformats.org/drawingml/2006/main">
              <a:off x="2743200" y="1992868"/>
              <a:ext cx="3505200" cy="369332"/>
            </a:xfrm>
            <a:prstGeom xmlns:a="http://schemas.openxmlformats.org/drawingml/2006/main" prst="rect">
              <a:avLst/>
            </a:prstGeom>
            <a:noFill xmlns:a="http://schemas.openxmlformats.org/drawingml/2006/main"/>
          </p:spPr>
          <p:txBody>
            <a:bodyPr xmlns:a="http://schemas.openxmlformats.org/drawingml/2006/main" wrap="square" rtlCol="0">
              <a:spAutoFit/>
            </a:bodyPr>
            <a:lstStyle xmlns:a="http://schemas.openxmlformats.org/drawingml/2006/main"/>
            <a:p xmlns:a="http://schemas.openxmlformats.org/drawingml/2006/main">
              <a:pPr algn="ctr"/>
              <a:r>
                <a:rPr lang="en-US" dirty="0" err="1" smtClean="0">
                  <a:gradFill>
                    <a:gsLst>
                      <a:gs pos="0">
                        <a:srgbClr val="FFFFFF"/>
                      </a:gs>
                      <a:gs pos="100000">
                        <a:srgbClr val="FFFFFF"/>
                      </a:gs>
                    </a:gsLst>
                    <a:lin ang="5400000" scaled="1"/>
                  </a:gradFill>
                  <a:latin typeface="Segoe UI" pitchFamily="34" charset="0"/>
                  <a:ea typeface="Segoe UI" pitchFamily="34" charset="0"/>
                  <a:cs typeface="Segoe UI" pitchFamily="34" charset="0"/>
                </a:rPr>
                <a:t>CoCreateInstance</a:t>
              </a:r>
              <a:endParaRPr lang="en-US" dirty="0">
                <a:gradFill>
                  <a:gsLst>
                    <a:gs pos="0">
                      <a:srgbClr val="FFFFFF"/>
                    </a:gs>
                    <a:gs pos="100000">
                      <a:srgbClr val="FFFFFF"/>
                    </a:gs>
                  </a:gsLst>
                  <a:lin ang="5400000" scaled="1"/>
                </a:gradFill>
                <a:latin typeface="Segoe UI" pitchFamily="34" charset="0"/>
                <a:ea typeface="Segoe UI" pitchFamily="34" charset="0"/>
                <a:cs typeface="Segoe UI" pitchFamily="34" charset="0"/>
              </a:endParaRPr>
            </a:p>
          </p:txBody>
        </p:sp>
        <p:sp>
          <p:nvSpPr>
            <p:cNvPr id="15" name="TextBox 14"/>
            <p:cNvSpPr txBox="1"/>
            <p:nvPr/>
          </p:nvSpPr>
          <p:spPr>
            <a:xfrm xmlns:a="http://schemas.openxmlformats.org/drawingml/2006/main">
              <a:off x="2743200" y="2578650"/>
              <a:ext cx="3505200" cy="646331"/>
            </a:xfrm>
            <a:prstGeom xmlns:a="http://schemas.openxmlformats.org/drawingml/2006/main" prst="rect">
              <a:avLst/>
            </a:prstGeom>
            <a:noFill xmlns:a="http://schemas.openxmlformats.org/drawingml/2006/main"/>
          </p:spPr>
          <p:txBody>
            <a:bodyPr xmlns:a="http://schemas.openxmlformats.org/drawingml/2006/main" wrap="square" rtlCol="0">
              <a:spAutoFit/>
            </a:bodyPr>
            <a:lstStyle xmlns:a="http://schemas.openxmlformats.org/drawingml/2006/main"/>
            <a:p xmlns:a="http://schemas.openxmlformats.org/drawingml/2006/main">
              <a:pPr algn="ctr"/>
              <a:r>
                <a:rPr lang="en-US" dirty="0" smtClean="0">
                  <a:gradFill>
                    <a:gsLst>
                      <a:gs pos="0">
                        <a:srgbClr val="FFFFFF"/>
                      </a:gs>
                      <a:gs pos="100000">
                        <a:srgbClr val="FFFFFF"/>
                      </a:gs>
                    </a:gsLst>
                    <a:lin ang="5400000" scaled="1"/>
                  </a:gradFill>
                  <a:latin typeface="Segoe UI" pitchFamily="34" charset="0"/>
                  <a:ea typeface="Segoe UI" pitchFamily="34" charset="0"/>
                  <a:cs typeface="Segoe UI" pitchFamily="34" charset="0"/>
                </a:rPr>
                <a:t>Initialize (HWND,  </a:t>
              </a:r>
              <a:r>
                <a:rPr lang="en-US" dirty="0" err="1" smtClean="0">
                  <a:gradFill>
                    <a:gsLst>
                      <a:gs pos="0">
                        <a:srgbClr val="FFFFFF"/>
                      </a:gs>
                      <a:gs pos="100000">
                        <a:srgbClr val="FFFFFF"/>
                      </a:gs>
                    </a:gsLst>
                    <a:lin ang="5400000" scaled="1"/>
                  </a:gradFill>
                  <a:latin typeface="Segoe UI" pitchFamily="34" charset="0"/>
                  <a:ea typeface="Segoe UI" pitchFamily="34" charset="0"/>
                  <a:cs typeface="Segoe UI" pitchFamily="34" charset="0"/>
                </a:rPr>
                <a:t>IUIApplication</a:t>
              </a:r>
              <a:r>
                <a:rPr lang="en-US" dirty="0" smtClean="0">
                  <a:gradFill>
                    <a:gsLst>
                      <a:gs pos="0">
                        <a:srgbClr val="FFFFFF"/>
                      </a:gs>
                      <a:gs pos="100000">
                        <a:srgbClr val="FFFFFF"/>
                      </a:gs>
                    </a:gsLst>
                    <a:lin ang="5400000" scaled="1"/>
                  </a:gradFill>
                  <a:latin typeface="Segoe UI" pitchFamily="34" charset="0"/>
                  <a:ea typeface="Segoe UI" pitchFamily="34" charset="0"/>
                  <a:cs typeface="Segoe UI" pitchFamily="34" charset="0"/>
                </a:rPr>
                <a:t>*)</a:t>
              </a:r>
              <a:endParaRPr lang="en-US" dirty="0">
                <a:gradFill>
                  <a:gsLst>
                    <a:gs pos="0">
                      <a:srgbClr val="FFFFFF"/>
                    </a:gs>
                    <a:gs pos="100000">
                      <a:srgbClr val="FFFFFF"/>
                    </a:gs>
                  </a:gsLst>
                  <a:lin ang="5400000" scaled="1"/>
                </a:gradFill>
                <a:latin typeface="Segoe UI" pitchFamily="34" charset="0"/>
                <a:ea typeface="Segoe UI" pitchFamily="34" charset="0"/>
                <a:cs typeface="Segoe UI" pitchFamily="34" charset="0"/>
              </a:endParaRPr>
            </a:p>
          </p:txBody>
        </p:sp>
        <p:sp>
          <p:nvSpPr>
            <p:cNvPr id="16" name="TextBox 15"/>
            <p:cNvSpPr txBox="1"/>
            <p:nvPr/>
          </p:nvSpPr>
          <p:spPr>
            <a:xfrm xmlns:a="http://schemas.openxmlformats.org/drawingml/2006/main">
              <a:off x="2743200" y="3233734"/>
              <a:ext cx="3429000" cy="369332"/>
            </a:xfrm>
            <a:prstGeom xmlns:a="http://schemas.openxmlformats.org/drawingml/2006/main" prst="rect">
              <a:avLst/>
            </a:prstGeom>
            <a:noFill xmlns:a="http://schemas.openxmlformats.org/drawingml/2006/main"/>
          </p:spPr>
          <p:txBody>
            <a:bodyPr xmlns:a="http://schemas.openxmlformats.org/drawingml/2006/main" wrap="square" rtlCol="0">
              <a:spAutoFit/>
            </a:bodyPr>
            <a:lstStyle xmlns:a="http://schemas.openxmlformats.org/drawingml/2006/main"/>
            <a:p xmlns:a="http://schemas.openxmlformats.org/drawingml/2006/main">
              <a:pPr algn="ctr"/>
              <a:r>
                <a:rPr lang="en-US" dirty="0" err="1" smtClean="0">
                  <a:gradFill>
                    <a:gsLst>
                      <a:gs pos="0">
                        <a:srgbClr val="FFFFFF"/>
                      </a:gs>
                      <a:gs pos="100000">
                        <a:srgbClr val="FFFFFF"/>
                      </a:gs>
                    </a:gsLst>
                    <a:lin ang="5400000" scaled="1"/>
                  </a:gradFill>
                  <a:latin typeface="Segoe UI" pitchFamily="34" charset="0"/>
                  <a:ea typeface="Segoe UI" pitchFamily="34" charset="0"/>
                  <a:cs typeface="Segoe UI" pitchFamily="34" charset="0"/>
                </a:rPr>
                <a:t>LoadUI</a:t>
              </a:r>
              <a:r>
                <a:rPr lang="en-US" dirty="0" smtClean="0">
                  <a:gradFill>
                    <a:gsLst>
                      <a:gs pos="0">
                        <a:srgbClr val="FFFFFF"/>
                      </a:gs>
                      <a:gs pos="100000">
                        <a:srgbClr val="FFFFFF"/>
                      </a:gs>
                    </a:gsLst>
                    <a:lin ang="5400000" scaled="1"/>
                  </a:gradFill>
                  <a:latin typeface="Segoe UI" pitchFamily="34" charset="0"/>
                  <a:ea typeface="Segoe UI" pitchFamily="34" charset="0"/>
                  <a:cs typeface="Segoe UI" pitchFamily="34" charset="0"/>
                </a:rPr>
                <a:t>( </a:t>
              </a:r>
              <a:r>
                <a:rPr lang="en-US" dirty="0" err="1" smtClean="0">
                  <a:gradFill>
                    <a:gsLst>
                      <a:gs pos="0">
                        <a:srgbClr val="FFFFFF"/>
                      </a:gs>
                      <a:gs pos="100000">
                        <a:srgbClr val="FFFFFF"/>
                      </a:gs>
                    </a:gsLst>
                    <a:lin ang="5400000" scaled="1"/>
                  </a:gradFill>
                  <a:latin typeface="Segoe UI" pitchFamily="34" charset="0"/>
                  <a:ea typeface="Segoe UI" pitchFamily="34" charset="0"/>
                  <a:cs typeface="Segoe UI" pitchFamily="34" charset="0"/>
                </a:rPr>
                <a:t>resourceName</a:t>
              </a:r>
              <a:r>
                <a:rPr lang="en-US" dirty="0" smtClean="0">
                  <a:gradFill>
                    <a:gsLst>
                      <a:gs pos="0">
                        <a:srgbClr val="FFFFFF"/>
                      </a:gs>
                      <a:gs pos="100000">
                        <a:srgbClr val="FFFFFF"/>
                      </a:gs>
                    </a:gsLst>
                    <a:lin ang="5400000" scaled="1"/>
                  </a:gradFill>
                  <a:latin typeface="Segoe UI" pitchFamily="34" charset="0"/>
                  <a:ea typeface="Segoe UI" pitchFamily="34" charset="0"/>
                  <a:cs typeface="Segoe UI" pitchFamily="34" charset="0"/>
                </a:rPr>
                <a:t> )</a:t>
              </a:r>
              <a:endParaRPr lang="en-US" dirty="0">
                <a:gradFill>
                  <a:gsLst>
                    <a:gs pos="0">
                      <a:srgbClr val="FFFFFF"/>
                    </a:gs>
                    <a:gs pos="100000">
                      <a:srgbClr val="FFFFFF"/>
                    </a:gs>
                  </a:gsLst>
                  <a:lin ang="5400000" scaled="1"/>
                </a:gradFill>
                <a:latin typeface="Segoe UI" pitchFamily="34" charset="0"/>
                <a:ea typeface="Segoe UI" pitchFamily="34" charset="0"/>
                <a:cs typeface="Segoe UI" pitchFamily="34" charset="0"/>
              </a:endParaRPr>
            </a:p>
          </p:txBody>
        </p:sp>
      </p:grpSp>
      <p:sp>
        <p:nvSpPr>
          <p:cNvPr id="21" name="TextBox 20"/>
          <p:cNvSpPr txBox="1"/>
          <p:nvPr/>
        </p:nvSpPr>
        <p:spPr>
          <a:xfrm xmlns:a="http://schemas.openxmlformats.org/drawingml/2006/main">
            <a:off x="2743200" y="3345420"/>
            <a:ext cx="3429000" cy="369332"/>
          </a:xfrm>
          <a:prstGeom xmlns:a="http://schemas.openxmlformats.org/drawingml/2006/main" prst="rect">
            <a:avLst/>
          </a:prstGeom>
          <a:noFill xmlns:a="http://schemas.openxmlformats.org/drawingml/2006/main"/>
        </p:spPr>
        <p:txBody>
          <a:bodyPr xmlns:a="http://schemas.openxmlformats.org/drawingml/2006/main" wrap="square" rtlCol="0">
            <a:spAutoFit/>
          </a:bodyPr>
          <a:lstStyle xmlns:a="http://schemas.openxmlformats.org/drawingml/2006/main"/>
          <a:p xmlns:a="http://schemas.openxmlformats.org/drawingml/2006/main">
            <a:pPr algn="ctr"/>
            <a:r>
              <a:rPr lang="en-US" dirty="0" err="1" smtClean="0">
                <a:gradFill>
                  <a:gsLst>
                    <a:gs pos="0">
                      <a:srgbClr val="FFFFFF"/>
                    </a:gs>
                    <a:gs pos="100000">
                      <a:srgbClr val="FFFFFF"/>
                    </a:gs>
                  </a:gsLst>
                  <a:lin ang="5400000" scaled="1"/>
                </a:gradFill>
                <a:latin typeface="Segoe UI" pitchFamily="34" charset="0"/>
                <a:ea typeface="Segoe UI" pitchFamily="34" charset="0"/>
                <a:cs typeface="Segoe UI" pitchFamily="34" charset="0"/>
              </a:rPr>
              <a:t>OnCreateCommand</a:t>
            </a:r>
            <a:endParaRPr lang="en-US" dirty="0">
              <a:gradFill>
                <a:gsLst>
                  <a:gs pos="0">
                    <a:srgbClr val="FFFFFF"/>
                  </a:gs>
                  <a:gs pos="100000">
                    <a:srgbClr val="FFFFFF"/>
                  </a:gs>
                </a:gsLst>
                <a:lin ang="5400000" scaled="1"/>
              </a:gradFill>
              <a:latin typeface="Segoe UI" pitchFamily="34" charset="0"/>
              <a:ea typeface="Segoe UI" pitchFamily="34" charset="0"/>
              <a:cs typeface="Segoe UI" pitchFamily="34" charset="0"/>
            </a:endParaRPr>
          </a:p>
        </p:txBody>
      </p:sp>
      <p:sp>
        <p:nvSpPr>
          <p:cNvPr id="24" name="Rounded Rectangle 23"/>
          <p:cNvSpPr>
            <a:spLocks xmlns:a="http://schemas.openxmlformats.org/drawingml/2006/main"/>
          </p:cNvSpPr>
          <p:nvPr/>
        </p:nvSpPr>
        <p:spPr>
          <a:xfrm xmlns:a="http://schemas.openxmlformats.org/drawingml/2006/main" rot="5400000">
            <a:off x="6619888" y="4429112"/>
            <a:ext cx="1676400" cy="1657376"/>
          </a:xfrm>
          <a:prstGeom xmlns:a="http://schemas.openxmlformats.org/drawingml/2006/main" prst="roundRect">
            <a:avLst/>
          </a:prstGeom>
          <a:ln xmlns:a="http://schemas.openxmlformats.org/drawingml/2006/main"/>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vert="vert270" rtlCol="0" anchor="ctr"/>
          <a:lstStyle xmlns:a="http://schemas.openxmlformats.org/drawingml/2006/main"/>
          <a:p xmlns:a="http://schemas.openxmlformats.org/drawingml/2006/main">
            <a:pPr algn="ctr"/>
            <a:r>
              <a:rPr lang="en-US" dirty="0" err="1" smtClean="0">
                <a:gradFill>
                  <a:gsLst>
                    <a:gs pos="0">
                      <a:schemeClr val="tx1"/>
                    </a:gs>
                    <a:gs pos="50000">
                      <a:schemeClr val="tx1"/>
                    </a:gs>
                  </a:gsLst>
                  <a:lin ang="5400000" scaled="0"/>
                </a:gradFill>
                <a:latin typeface="Segoe UI" pitchFamily="34" charset="0"/>
                <a:ea typeface="Segoe UI" pitchFamily="34" charset="0"/>
                <a:cs typeface="Segoe UI" pitchFamily="34" charset="0"/>
              </a:rPr>
              <a:t>IUICommandHandler</a:t>
            </a:r>
            <a:endParaRPr lang="en-US" dirty="0">
              <a:gradFill>
                <a:gsLst>
                  <a:gs pos="0">
                    <a:schemeClr val="tx1"/>
                  </a:gs>
                  <a:gs pos="50000">
                    <a:schemeClr val="tx1"/>
                  </a:gs>
                </a:gsLst>
                <a:lin ang="5400000" scaled="0"/>
              </a:gradFill>
              <a:latin typeface="Segoe UI" pitchFamily="34" charset="0"/>
              <a:ea typeface="Segoe UI" pitchFamily="34" charset="0"/>
              <a:cs typeface="Segoe UI" pitchFamily="34" charset="0"/>
            </a:endParaRPr>
          </a:p>
        </p:txBody>
      </p:sp>
      <p:sp>
        <p:nvSpPr>
          <p:cNvPr id="26" name="TextBox 25"/>
          <p:cNvSpPr txBox="1"/>
          <p:nvPr/>
        </p:nvSpPr>
        <p:spPr>
          <a:xfrm xmlns:a="http://schemas.openxmlformats.org/drawingml/2006/main">
            <a:off x="2743201" y="4416990"/>
            <a:ext cx="3429000" cy="369332"/>
          </a:xfrm>
          <a:prstGeom xmlns:a="http://schemas.openxmlformats.org/drawingml/2006/main" prst="rect">
            <a:avLst/>
          </a:prstGeom>
          <a:noFill xmlns:a="http://schemas.openxmlformats.org/drawingml/2006/main"/>
        </p:spPr>
        <p:txBody>
          <a:bodyPr xmlns:a="http://schemas.openxmlformats.org/drawingml/2006/main" wrap="square" rtlCol="0">
            <a:spAutoFit/>
          </a:bodyPr>
          <a:lstStyle xmlns:a="http://schemas.openxmlformats.org/drawingml/2006/main"/>
          <a:p xmlns:a="http://schemas.openxmlformats.org/drawingml/2006/main">
            <a:pPr algn="ctr"/>
            <a:r>
              <a:rPr lang="en-US" dirty="0" smtClean="0">
                <a:gradFill>
                  <a:gsLst>
                    <a:gs pos="0">
                      <a:srgbClr val="FFFFFF"/>
                    </a:gs>
                    <a:gs pos="100000">
                      <a:srgbClr val="FFFFFF"/>
                    </a:gs>
                  </a:gsLst>
                  <a:lin ang="5400000" scaled="1"/>
                </a:gradFill>
                <a:latin typeface="Segoe UI" pitchFamily="34" charset="0"/>
                <a:ea typeface="Segoe UI" pitchFamily="34" charset="0"/>
                <a:cs typeface="Segoe UI" pitchFamily="34" charset="0"/>
              </a:rPr>
              <a:t>Execute, </a:t>
            </a:r>
            <a:r>
              <a:rPr lang="en-US" dirty="0" err="1" smtClean="0">
                <a:gradFill>
                  <a:gsLst>
                    <a:gs pos="0">
                      <a:srgbClr val="FFFFFF"/>
                    </a:gs>
                    <a:gs pos="100000">
                      <a:srgbClr val="FFFFFF"/>
                    </a:gs>
                  </a:gsLst>
                  <a:lin ang="5400000" scaled="1"/>
                </a:gradFill>
                <a:latin typeface="Segoe UI" pitchFamily="34" charset="0"/>
                <a:ea typeface="Segoe UI" pitchFamily="34" charset="0"/>
                <a:cs typeface="Segoe UI" pitchFamily="34" charset="0"/>
              </a:rPr>
              <a:t>UpdateProperty</a:t>
            </a:r>
            <a:endParaRPr lang="en-US" dirty="0">
              <a:gradFill>
                <a:gsLst>
                  <a:gs pos="0">
                    <a:srgbClr val="FFFFFF"/>
                  </a:gs>
                  <a:gs pos="100000">
                    <a:srgbClr val="FFFFFF"/>
                  </a:gs>
                </a:gsLst>
                <a:lin ang="5400000" scaled="1"/>
              </a:gradFill>
              <a:latin typeface="Segoe UI" pitchFamily="34" charset="0"/>
              <a:ea typeface="Segoe UI" pitchFamily="34" charset="0"/>
              <a:cs typeface="Segoe UI" pitchFamily="34" charset="0"/>
            </a:endParaRPr>
          </a:p>
        </p:txBody>
      </p:sp>
      <p:sp>
        <p:nvSpPr>
          <p:cNvPr id="30" name="TextBox 29"/>
          <p:cNvSpPr txBox="1"/>
          <p:nvPr/>
        </p:nvSpPr>
        <p:spPr>
          <a:xfrm xmlns:a="http://schemas.openxmlformats.org/drawingml/2006/main">
            <a:off x="2743200" y="5211561"/>
            <a:ext cx="3429000" cy="646331"/>
          </a:xfrm>
          <a:prstGeom xmlns:a="http://schemas.openxmlformats.org/drawingml/2006/main" prst="rect">
            <a:avLst/>
          </a:prstGeom>
          <a:noFill xmlns:a="http://schemas.openxmlformats.org/drawingml/2006/main"/>
        </p:spPr>
        <p:txBody>
          <a:bodyPr xmlns:a="http://schemas.openxmlformats.org/drawingml/2006/main" wrap="square" rtlCol="0">
            <a:spAutoFit/>
          </a:bodyPr>
          <a:lstStyle xmlns:a="http://schemas.openxmlformats.org/drawingml/2006/main"/>
          <a:p xmlns:a="http://schemas.openxmlformats.org/drawingml/2006/main">
            <a:pPr algn="ctr"/>
            <a:r>
              <a:rPr lang="en-US" dirty="0" smtClean="0">
                <a:gradFill>
                  <a:gsLst>
                    <a:gs pos="0">
                      <a:srgbClr val="FFFFFF"/>
                    </a:gs>
                    <a:gs pos="100000">
                      <a:srgbClr val="FFFFFF"/>
                    </a:gs>
                  </a:gsLst>
                  <a:lin ang="5400000" scaled="1"/>
                </a:gradFill>
                <a:latin typeface="Segoe UI" pitchFamily="34" charset="0"/>
                <a:ea typeface="Segoe UI" pitchFamily="34" charset="0"/>
                <a:cs typeface="Segoe UI" pitchFamily="34" charset="0"/>
              </a:rPr>
              <a:t>Get/</a:t>
            </a:r>
            <a:r>
              <a:rPr lang="en-US" dirty="0" err="1" smtClean="0">
                <a:gradFill>
                  <a:gsLst>
                    <a:gs pos="0">
                      <a:srgbClr val="FFFFFF"/>
                    </a:gs>
                    <a:gs pos="100000">
                      <a:srgbClr val="FFFFFF"/>
                    </a:gs>
                  </a:gsLst>
                  <a:lin ang="5400000" scaled="1"/>
                </a:gradFill>
                <a:latin typeface="Segoe UI" pitchFamily="34" charset="0"/>
                <a:ea typeface="Segoe UI" pitchFamily="34" charset="0"/>
                <a:cs typeface="Segoe UI" pitchFamily="34" charset="0"/>
              </a:rPr>
              <a:t>SetUICommandProperty</a:t>
            </a:r>
            <a:r>
              <a:rPr lang="en-US" dirty="0" smtClean="0">
                <a:gradFill>
                  <a:gsLst>
                    <a:gs pos="0">
                      <a:srgbClr val="FFFFFF"/>
                    </a:gs>
                    <a:gs pos="100000">
                      <a:srgbClr val="FFFFFF"/>
                    </a:gs>
                  </a:gsLst>
                  <a:lin ang="5400000" scaled="1"/>
                </a:gradFill>
                <a:latin typeface="Segoe UI" pitchFamily="34" charset="0"/>
                <a:ea typeface="Segoe UI" pitchFamily="34" charset="0"/>
                <a:cs typeface="Segoe UI" pitchFamily="34" charset="0"/>
              </a:rPr>
              <a:t>, </a:t>
            </a:r>
            <a:r>
              <a:rPr lang="en-US" dirty="0" err="1" smtClean="0">
                <a:gradFill>
                  <a:gsLst>
                    <a:gs pos="0">
                      <a:srgbClr val="FFFFFF"/>
                    </a:gs>
                    <a:gs pos="100000">
                      <a:srgbClr val="FFFFFF"/>
                    </a:gs>
                  </a:gsLst>
                  <a:lin ang="5400000" scaled="1"/>
                </a:gradFill>
                <a:latin typeface="Segoe UI" pitchFamily="34" charset="0"/>
                <a:ea typeface="Segoe UI" pitchFamily="34" charset="0"/>
                <a:cs typeface="Segoe UI" pitchFamily="34" charset="0"/>
              </a:rPr>
              <a:t>InvalidateUICommand</a:t>
            </a:r>
            <a:endParaRPr lang="en-US" dirty="0">
              <a:gradFill>
                <a:gsLst>
                  <a:gs pos="0">
                    <a:srgbClr val="FFFFFF"/>
                  </a:gs>
                  <a:gs pos="100000">
                    <a:srgbClr val="FFFFFF"/>
                  </a:gs>
                </a:gsLst>
                <a:lin ang="5400000" scaled="1"/>
              </a:gradFill>
              <a:latin typeface="Segoe UI" pitchFamily="34" charset="0"/>
              <a:ea typeface="Segoe UI" pitchFamily="34" charset="0"/>
              <a:cs typeface="Segoe UI" pitchFamily="34" charset="0"/>
            </a:endParaRPr>
          </a:p>
        </p:txBody>
      </p:sp>
      <p:cxnSp>
        <p:nvCxnSpPr>
          <p:cNvPr id="33" name="Straight Arrow Connector 32"/>
          <p:cNvCxnSpPr/>
          <p:nvPr/>
        </p:nvCxnSpPr>
        <p:spPr>
          <a:xfrm xmlns:a="http://schemas.openxmlformats.org/drawingml/2006/main">
            <a:off x="2428860" y="2073266"/>
            <a:ext cx="3857652" cy="1588"/>
          </a:xfrm>
          <a:prstGeom xmlns:a="http://schemas.openxmlformats.org/drawingml/2006/main" prst="straightConnector1">
            <a:avLst/>
          </a:prstGeom>
          <a:ln xmlns:a="http://schemas.openxmlformats.org/drawingml/2006/main" w="41275">
            <a:solidFill>
              <a:schemeClr val="accent3">
                <a:lumMod val="60000"/>
                <a:lumOff val="40000"/>
              </a:schemeClr>
            </a:solidFill>
            <a:headEnd type="triangle"/>
            <a:tailEnd type="oval"/>
          </a:ln>
          <a:effectLst xmlns:a="http://schemas.openxmlformats.org/drawingml/2006/main">
            <a:outerShdw blurRad="63500" sx="102000" sy="102000" algn="ctr" rotWithShape="0">
              <a:prstClr val="black">
                <a:alpha val="40000"/>
              </a:prstClr>
            </a:outerShdw>
          </a:effectLst>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cxnSp>
        <p:nvCxnSpPr>
          <p:cNvPr id="36" name="Straight Arrow Connector 35"/>
          <p:cNvCxnSpPr/>
          <p:nvPr/>
        </p:nvCxnSpPr>
        <p:spPr>
          <a:xfrm xmlns:a="http://schemas.openxmlformats.org/drawingml/2006/main">
            <a:off x="2428860" y="2928934"/>
            <a:ext cx="3857652" cy="1588"/>
          </a:xfrm>
          <a:prstGeom xmlns:a="http://schemas.openxmlformats.org/drawingml/2006/main" prst="straightConnector1">
            <a:avLst/>
          </a:prstGeom>
          <a:ln xmlns:a="http://schemas.openxmlformats.org/drawingml/2006/main" w="41275">
            <a:solidFill>
              <a:schemeClr val="accent3">
                <a:lumMod val="60000"/>
                <a:lumOff val="40000"/>
              </a:schemeClr>
            </a:solidFill>
            <a:headEnd type="triangle"/>
            <a:tailEnd type="oval"/>
          </a:ln>
          <a:effectLst xmlns:a="http://schemas.openxmlformats.org/drawingml/2006/main">
            <a:outerShdw blurRad="63500" sx="102000" sy="102000" algn="ctr" rotWithShape="0">
              <a:prstClr val="black">
                <a:alpha val="40000"/>
              </a:prstClr>
            </a:outerShdw>
          </a:effectLst>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cxnSp>
        <p:nvCxnSpPr>
          <p:cNvPr id="38" name="Straight Arrow Connector 37"/>
          <p:cNvCxnSpPr/>
          <p:nvPr/>
        </p:nvCxnSpPr>
        <p:spPr>
          <a:xfrm xmlns:a="http://schemas.openxmlformats.org/drawingml/2006/main">
            <a:off x="2428860" y="5857892"/>
            <a:ext cx="3857652" cy="1588"/>
          </a:xfrm>
          <a:prstGeom xmlns:a="http://schemas.openxmlformats.org/drawingml/2006/main" prst="straightConnector1">
            <a:avLst/>
          </a:prstGeom>
          <a:ln xmlns:a="http://schemas.openxmlformats.org/drawingml/2006/main" w="41275">
            <a:solidFill>
              <a:schemeClr val="accent3">
                <a:lumMod val="60000"/>
                <a:lumOff val="40000"/>
              </a:schemeClr>
            </a:solidFill>
            <a:headEnd type="triangle"/>
            <a:tailEnd type="oval"/>
          </a:ln>
          <a:effectLst xmlns:a="http://schemas.openxmlformats.org/drawingml/2006/main">
            <a:outerShdw blurRad="63500" sx="102000" sy="102000" algn="ctr" rotWithShape="0">
              <a:prstClr val="black">
                <a:alpha val="40000"/>
              </a:prstClr>
            </a:outerShdw>
          </a:effectLst>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cxnSp>
        <p:nvCxnSpPr>
          <p:cNvPr id="39" name="Straight Arrow Connector 38"/>
          <p:cNvCxnSpPr/>
          <p:nvPr/>
        </p:nvCxnSpPr>
        <p:spPr>
          <a:xfrm xmlns:a="http://schemas.openxmlformats.org/drawingml/2006/main">
            <a:off x="2428860" y="3714752"/>
            <a:ext cx="3857652" cy="1588"/>
          </a:xfrm>
          <a:prstGeom xmlns:a="http://schemas.openxmlformats.org/drawingml/2006/main" prst="straightConnector1">
            <a:avLst/>
          </a:prstGeom>
          <a:ln xmlns:a="http://schemas.openxmlformats.org/drawingml/2006/main" w="41275">
            <a:solidFill>
              <a:schemeClr val="accent4">
                <a:lumMod val="60000"/>
                <a:lumOff val="40000"/>
              </a:schemeClr>
            </a:solidFill>
            <a:headEnd type="oval"/>
            <a:tailEnd type="triangle"/>
          </a:ln>
          <a:effectLst xmlns:a="http://schemas.openxmlformats.org/drawingml/2006/main">
            <a:outerShdw blurRad="63500" sx="102000" sy="102000" algn="ctr" rotWithShape="0">
              <a:prstClr val="black">
                <a:alpha val="40000"/>
              </a:prstClr>
            </a:outerShdw>
          </a:effectLst>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cxnSp>
        <p:nvCxnSpPr>
          <p:cNvPr id="40" name="Straight Arrow Connector 39"/>
          <p:cNvCxnSpPr/>
          <p:nvPr/>
        </p:nvCxnSpPr>
        <p:spPr>
          <a:xfrm xmlns:a="http://schemas.openxmlformats.org/drawingml/2006/main">
            <a:off x="2428860" y="3893347"/>
            <a:ext cx="3857652" cy="1588"/>
          </a:xfrm>
          <a:prstGeom xmlns:a="http://schemas.openxmlformats.org/drawingml/2006/main" prst="straightConnector1">
            <a:avLst/>
          </a:prstGeom>
          <a:ln xmlns:a="http://schemas.openxmlformats.org/drawingml/2006/main" w="41275">
            <a:solidFill>
              <a:schemeClr val="accent4">
                <a:lumMod val="60000"/>
                <a:lumOff val="40000"/>
              </a:schemeClr>
            </a:solidFill>
            <a:headEnd type="oval"/>
            <a:tailEnd type="triangle"/>
          </a:ln>
          <a:effectLst xmlns:a="http://schemas.openxmlformats.org/drawingml/2006/main">
            <a:outerShdw blurRad="63500" sx="102000" sy="102000" algn="ctr" rotWithShape="0">
              <a:prstClr val="black">
                <a:alpha val="40000"/>
              </a:prstClr>
            </a:outerShdw>
          </a:effectLst>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cxnSp>
        <p:nvCxnSpPr>
          <p:cNvPr id="41" name="Straight Arrow Connector 40"/>
          <p:cNvCxnSpPr/>
          <p:nvPr/>
        </p:nvCxnSpPr>
        <p:spPr>
          <a:xfrm xmlns:a="http://schemas.openxmlformats.org/drawingml/2006/main">
            <a:off x="2428860" y="4071942"/>
            <a:ext cx="3857652" cy="1588"/>
          </a:xfrm>
          <a:prstGeom xmlns:a="http://schemas.openxmlformats.org/drawingml/2006/main" prst="straightConnector1">
            <a:avLst/>
          </a:prstGeom>
          <a:ln xmlns:a="http://schemas.openxmlformats.org/drawingml/2006/main" w="41275">
            <a:solidFill>
              <a:schemeClr val="accent4">
                <a:lumMod val="60000"/>
                <a:lumOff val="40000"/>
              </a:schemeClr>
            </a:solidFill>
            <a:headEnd type="oval"/>
            <a:tailEnd type="triangle"/>
          </a:ln>
          <a:effectLst xmlns:a="http://schemas.openxmlformats.org/drawingml/2006/main">
            <a:outerShdw blurRad="63500" sx="102000" sy="102000" algn="ctr" rotWithShape="0">
              <a:prstClr val="black">
                <a:alpha val="40000"/>
              </a:prstClr>
            </a:outerShdw>
          </a:effectLst>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cxnSp>
        <p:nvCxnSpPr>
          <p:cNvPr id="42" name="Straight Arrow Connector 41"/>
          <p:cNvCxnSpPr/>
          <p:nvPr/>
        </p:nvCxnSpPr>
        <p:spPr>
          <a:xfrm xmlns:a="http://schemas.openxmlformats.org/drawingml/2006/main">
            <a:off x="2428860" y="4786322"/>
            <a:ext cx="3857652" cy="1588"/>
          </a:xfrm>
          <a:prstGeom xmlns:a="http://schemas.openxmlformats.org/drawingml/2006/main" prst="straightConnector1">
            <a:avLst/>
          </a:prstGeom>
          <a:ln xmlns:a="http://schemas.openxmlformats.org/drawingml/2006/main" w="41275">
            <a:solidFill>
              <a:schemeClr val="accent4">
                <a:lumMod val="60000"/>
                <a:lumOff val="40000"/>
              </a:schemeClr>
            </a:solidFill>
            <a:headEnd type="oval"/>
            <a:tailEnd type="triangle"/>
          </a:ln>
          <a:effectLst xmlns:a="http://schemas.openxmlformats.org/drawingml/2006/main">
            <a:outerShdw blurRad="63500" sx="102000" sy="102000" algn="ctr" rotWithShape="0">
              <a:prstClr val="black">
                <a:alpha val="40000"/>
              </a:prstClr>
            </a:outerShdw>
          </a:effectLst>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cxnSp>
        <p:nvCxnSpPr>
          <p:cNvPr id="43" name="Straight Arrow Connector 42"/>
          <p:cNvCxnSpPr/>
          <p:nvPr/>
        </p:nvCxnSpPr>
        <p:spPr>
          <a:xfrm xmlns:a="http://schemas.openxmlformats.org/drawingml/2006/main">
            <a:off x="2428860" y="4964917"/>
            <a:ext cx="3857652" cy="1588"/>
          </a:xfrm>
          <a:prstGeom xmlns:a="http://schemas.openxmlformats.org/drawingml/2006/main" prst="straightConnector1">
            <a:avLst/>
          </a:prstGeom>
          <a:ln xmlns:a="http://schemas.openxmlformats.org/drawingml/2006/main" w="41275">
            <a:solidFill>
              <a:schemeClr val="accent4">
                <a:lumMod val="60000"/>
                <a:lumOff val="40000"/>
              </a:schemeClr>
            </a:solidFill>
            <a:headEnd type="oval"/>
            <a:tailEnd type="triangle"/>
          </a:ln>
          <a:effectLst xmlns:a="http://schemas.openxmlformats.org/drawingml/2006/main">
            <a:outerShdw blurRad="63500" sx="102000" sy="102000" algn="ctr" rotWithShape="0">
              <a:prstClr val="black">
                <a:alpha val="40000"/>
              </a:prstClr>
            </a:outerShdw>
          </a:effectLst>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cxnSp>
        <p:nvCxnSpPr>
          <p:cNvPr id="44" name="Straight Arrow Connector 43"/>
          <p:cNvCxnSpPr/>
          <p:nvPr/>
        </p:nvCxnSpPr>
        <p:spPr>
          <a:xfrm xmlns:a="http://schemas.openxmlformats.org/drawingml/2006/main">
            <a:off x="2428860" y="5143512"/>
            <a:ext cx="3857652" cy="1588"/>
          </a:xfrm>
          <a:prstGeom xmlns:a="http://schemas.openxmlformats.org/drawingml/2006/main" prst="straightConnector1">
            <a:avLst/>
          </a:prstGeom>
          <a:ln xmlns:a="http://schemas.openxmlformats.org/drawingml/2006/main" w="41275">
            <a:solidFill>
              <a:schemeClr val="accent4">
                <a:lumMod val="60000"/>
                <a:lumOff val="40000"/>
              </a:schemeClr>
            </a:solidFill>
            <a:headEnd type="oval"/>
            <a:tailEnd type="triangle"/>
          </a:ln>
          <a:effectLst xmlns:a="http://schemas.openxmlformats.org/drawingml/2006/main">
            <a:outerShdw blurRad="63500" sx="102000" sy="102000" algn="ctr" rotWithShape="0">
              <a:prstClr val="black">
                <a:alpha val="40000"/>
              </a:prstClr>
            </a:outerShdw>
          </a:effectLst>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cxnSp>
        <p:nvCxnSpPr>
          <p:cNvPr id="45" name="Straight Arrow Connector 44"/>
          <p:cNvCxnSpPr/>
          <p:nvPr/>
        </p:nvCxnSpPr>
        <p:spPr>
          <a:xfrm xmlns:a="http://schemas.openxmlformats.org/drawingml/2006/main">
            <a:off x="2428860" y="3355975"/>
            <a:ext cx="3857652" cy="1588"/>
          </a:xfrm>
          <a:prstGeom xmlns:a="http://schemas.openxmlformats.org/drawingml/2006/main" prst="straightConnector1">
            <a:avLst/>
          </a:prstGeom>
          <a:ln xmlns:a="http://schemas.openxmlformats.org/drawingml/2006/main" w="41275">
            <a:solidFill>
              <a:schemeClr val="accent3">
                <a:lumMod val="60000"/>
                <a:lumOff val="40000"/>
              </a:schemeClr>
            </a:solidFill>
            <a:headEnd type="triangle"/>
            <a:tailEnd type="oval"/>
          </a:ln>
          <a:effectLst xmlns:a="http://schemas.openxmlformats.org/drawingml/2006/main">
            <a:outerShdw blurRad="63500" sx="102000" sy="102000" algn="ctr" rotWithShape="0">
              <a:prstClr val="black">
                <a:alpha val="40000"/>
              </a:prstClr>
            </a:outerShdw>
          </a:effectLst>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spTree>
  </p:cSld>
  <p:clrMapOvr>
    <a:masterClrMapping xmlns:a="http://schemas.openxmlformats.org/drawingml/2006/main"/>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left)">
                                      <p:cBhvr>
                                        <p:cTn id="15" dur="500"/>
                                        <p:tgtEl>
                                          <p:spTgt spid="40"/>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left)">
                                      <p:cBhvr>
                                        <p:cTn id="19" dur="500"/>
                                        <p:tgtEl>
                                          <p:spTgt spid="4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500"/>
                                        <p:tgtEl>
                                          <p:spTgt spid="42"/>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left)">
                                      <p:cBhvr>
                                        <p:cTn id="32" dur="500"/>
                                        <p:tgtEl>
                                          <p:spTgt spid="43"/>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wipe(left)">
                                      <p:cBhvr>
                                        <p:cTn id="36" dur="500"/>
                                        <p:tgtEl>
                                          <p:spTgt spid="4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P spid="30" grpId="0"/>
    </p:bldLst>
  </p:timing>
</p:sld>
</file>

<file path=ppt/slides/slide19.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a:xfrm xmlns:a="http://schemas.openxmlformats.org/drawingml/2006/main">
            <a:off x="381000" y="228600"/>
            <a:ext cx="8318500" cy="1261884"/>
          </a:xfrm>
        </p:spPr>
        <p:txBody>
          <a:bodyPr xmlns:a="http://schemas.openxmlformats.org/drawingml/2006/main"/>
          <a:lstStyle xmlns:a="http://schemas.openxmlformats.org/drawingml/2006/main"/>
          <a:p xmlns:a="http://schemas.openxmlformats.org/drawingml/2006/main">
            <a:r>
              <a:rPr dirty="0" smtClean="0"/>
              <a:t>Windows Ribbon API</a:t>
            </a:r>
            <a:br>
              <a:rPr dirty="0" smtClean="0"/>
            </a:br>
            <a:r>
              <a:rPr lang="en-US" sz="3200" dirty="0" smtClean="0">
                <a:gradFill>
                  <a:gsLst>
                    <a:gs pos="0">
                      <a:schemeClr val="accent6"/>
                    </a:gs>
                    <a:gs pos="50000">
                      <a:schemeClr val="accent6"/>
                    </a:gs>
                  </a:gsLst>
                  <a:lin ang="5400000" scaled="0"/>
                </a:gradFill>
              </a:rPr>
              <a:t>Initialization</a:t>
            </a:r>
            <a:endParaRPr lang="en-US" sz="3200" dirty="0">
              <a:gradFill>
                <a:gsLst>
                  <a:gs pos="0">
                    <a:schemeClr val="accent6"/>
                  </a:gs>
                  <a:gs pos="50000">
                    <a:schemeClr val="accent6"/>
                  </a:gs>
                </a:gsLst>
                <a:lin ang="5400000" scaled="0"/>
              </a:gradFill>
            </a:endParaRPr>
          </a:p>
        </p:txBody>
      </p:sp>
      <p:sp>
        <p:nvSpPr>
          <p:cNvPr id="4" name="Text Placeholder 3"/>
          <p:cNvSpPr>
            <a:spLocks xmlns:a="http://schemas.openxmlformats.org/drawingml/2006/main" noGrp="1"/>
          </p:cNvSpPr>
          <p:nvPr>
            <p:ph type="body" sz="quarter" idx="4294967295"/>
          </p:nvPr>
        </p:nvSpPr>
        <p:spPr>
          <a:xfrm xmlns:a="http://schemas.openxmlformats.org/drawingml/2006/main">
            <a:off x="381000" y="1916113"/>
            <a:ext cx="8040687" cy="3887218"/>
          </a:xfrm>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lIns="91440"/>
          <a:lstStyle xmlns:a="http://schemas.openxmlformats.org/drawingml/2006/main"/>
          <a:p xmlns:a="http://schemas.openxmlformats.org/drawingml/2006/main">
            <a:pPr>
              <a:buNone/>
            </a:pPr>
            <a:r>
              <a:rPr lang="en-US" sz="1800" dirty="0" err="1" smtClean="0">
                <a:solidFill>
                  <a:schemeClr val="tx1"/>
                </a:solidFill>
                <a:latin typeface="Consolas" pitchFamily="49" charset="0"/>
              </a:rPr>
              <a:t>IUIFramework</a:t>
            </a:r>
            <a:r>
              <a:rPr lang="en-US" sz="1800" dirty="0" smtClean="0">
                <a:solidFill>
                  <a:schemeClr val="tx1"/>
                </a:solidFill>
                <a:latin typeface="Consolas" pitchFamily="49" charset="0"/>
              </a:rPr>
              <a:t>* </a:t>
            </a:r>
            <a:r>
              <a:rPr lang="en-US" sz="1800" dirty="0" err="1" smtClean="0">
                <a:solidFill>
                  <a:schemeClr val="tx1"/>
                </a:solidFill>
                <a:latin typeface="Consolas" pitchFamily="49" charset="0"/>
              </a:rPr>
              <a:t>g_pFramework</a:t>
            </a:r>
            <a:r>
              <a:rPr lang="en-US" sz="1800" dirty="0" smtClean="0">
                <a:solidFill>
                  <a:schemeClr val="tx1"/>
                </a:solidFill>
                <a:latin typeface="Consolas" pitchFamily="49" charset="0"/>
              </a:rPr>
              <a:t> = NULL;</a:t>
            </a:r>
          </a:p>
          <a:p xmlns:a="http://schemas.openxmlformats.org/drawingml/2006/main">
            <a:pPr>
              <a:buNone/>
            </a:pPr>
            <a:endParaRPr lang="en-US" sz="1800" dirty="0" smtClean="0">
              <a:solidFill>
                <a:schemeClr val="tx1"/>
              </a:solidFill>
              <a:latin typeface="Consolas" pitchFamily="49" charset="0"/>
            </a:endParaRPr>
          </a:p>
          <a:p xmlns:a="http://schemas.openxmlformats.org/drawingml/2006/main">
            <a:pPr>
              <a:buNone/>
            </a:pPr>
            <a:r>
              <a:rPr lang="en-US" sz="1800" dirty="0" smtClean="0">
                <a:solidFill>
                  <a:schemeClr val="tx1"/>
                </a:solidFill>
                <a:latin typeface="Consolas" pitchFamily="49" charset="0"/>
              </a:rPr>
              <a:t>::</a:t>
            </a:r>
            <a:r>
              <a:rPr lang="en-US" sz="1800" dirty="0" err="1" smtClean="0">
                <a:solidFill>
                  <a:schemeClr val="tx1"/>
                </a:solidFill>
                <a:latin typeface="Consolas" pitchFamily="49" charset="0"/>
              </a:rPr>
              <a:t>CoCreateInstance</a:t>
            </a:r>
            <a:r>
              <a:rPr lang="en-US" sz="1800" dirty="0" smtClean="0">
                <a:solidFill>
                  <a:schemeClr val="tx1"/>
                </a:solidFill>
                <a:latin typeface="Consolas" pitchFamily="49" charset="0"/>
              </a:rPr>
              <a:t>(</a:t>
            </a:r>
            <a:r>
              <a:rPr lang="en-US" sz="1800" dirty="0" err="1" smtClean="0">
                <a:solidFill>
                  <a:schemeClr val="tx1"/>
                </a:solidFill>
                <a:latin typeface="Consolas" pitchFamily="49" charset="0"/>
              </a:rPr>
              <a:t>CLSID_UIRibbonFramework</a:t>
            </a:r>
            <a:r>
              <a:rPr lang="en-US" sz="1800" dirty="0" smtClean="0">
                <a:solidFill>
                  <a:schemeClr val="tx1"/>
                </a:solidFill>
                <a:latin typeface="Consolas" pitchFamily="49" charset="0"/>
              </a:rPr>
              <a:t>, 	NULL, CLSCTX_INPROC_SERVER, 	IID_PPV_ARGS(&amp;</a:t>
            </a:r>
            <a:r>
              <a:rPr lang="en-US" sz="1800" dirty="0" err="1" smtClean="0">
                <a:solidFill>
                  <a:schemeClr val="tx1"/>
                </a:solidFill>
                <a:latin typeface="Consolas" pitchFamily="49" charset="0"/>
              </a:rPr>
              <a:t>g_pFramework</a:t>
            </a:r>
            <a:r>
              <a:rPr lang="en-US" sz="1800" dirty="0" smtClean="0">
                <a:solidFill>
                  <a:schemeClr val="tx1"/>
                </a:solidFill>
                <a:latin typeface="Consolas" pitchFamily="49" charset="0"/>
              </a:rPr>
              <a:t>));</a:t>
            </a:r>
          </a:p>
          <a:p xmlns:a="http://schemas.openxmlformats.org/drawingml/2006/main">
            <a:pPr>
              <a:buNone/>
            </a:pPr>
            <a:endParaRPr lang="en-US" sz="1800" dirty="0" smtClean="0">
              <a:solidFill>
                <a:schemeClr val="tx1"/>
              </a:solidFill>
              <a:latin typeface="Consolas" pitchFamily="49" charset="0"/>
            </a:endParaRPr>
          </a:p>
          <a:p xmlns:a="http://schemas.openxmlformats.org/drawingml/2006/main">
            <a:pPr>
              <a:buNone/>
            </a:pPr>
            <a:r>
              <a:rPr lang="en-US" sz="1800" dirty="0" err="1" smtClean="0">
                <a:solidFill>
                  <a:schemeClr val="tx1"/>
                </a:solidFill>
                <a:latin typeface="Consolas" pitchFamily="49" charset="0"/>
              </a:rPr>
              <a:t>CComObject</a:t>
            </a:r>
            <a:r>
              <a:rPr lang="en-US" sz="1800" dirty="0" smtClean="0">
                <a:solidFill>
                  <a:schemeClr val="tx1"/>
                </a:solidFill>
                <a:latin typeface="Consolas" pitchFamily="49" charset="0"/>
              </a:rPr>
              <a:t>&lt;</a:t>
            </a:r>
            <a:r>
              <a:rPr lang="en-US" sz="1800" dirty="0" err="1" smtClean="0">
                <a:solidFill>
                  <a:schemeClr val="tx1"/>
                </a:solidFill>
                <a:latin typeface="Consolas" pitchFamily="49" charset="0"/>
              </a:rPr>
              <a:t>CApplication</a:t>
            </a:r>
            <a:r>
              <a:rPr lang="en-US" sz="1800" dirty="0" smtClean="0">
                <a:solidFill>
                  <a:schemeClr val="tx1"/>
                </a:solidFill>
                <a:latin typeface="Consolas" pitchFamily="49" charset="0"/>
              </a:rPr>
              <a:t>&gt; *</a:t>
            </a:r>
            <a:r>
              <a:rPr lang="en-US" sz="1800" dirty="0" err="1" smtClean="0">
                <a:solidFill>
                  <a:schemeClr val="tx1"/>
                </a:solidFill>
                <a:latin typeface="Consolas" pitchFamily="49" charset="0"/>
              </a:rPr>
              <a:t>pApp</a:t>
            </a:r>
            <a:r>
              <a:rPr lang="en-US" sz="1800" dirty="0" smtClean="0">
                <a:solidFill>
                  <a:schemeClr val="tx1"/>
                </a:solidFill>
                <a:latin typeface="Consolas" pitchFamily="49" charset="0"/>
              </a:rPr>
              <a:t> = NULL;</a:t>
            </a:r>
          </a:p>
          <a:p xmlns:a="http://schemas.openxmlformats.org/drawingml/2006/main">
            <a:pPr>
              <a:buNone/>
            </a:pPr>
            <a:r>
              <a:rPr lang="en-US" sz="1800" dirty="0" err="1" smtClean="0">
                <a:solidFill>
                  <a:schemeClr val="tx1"/>
                </a:solidFill>
                <a:latin typeface="Consolas" pitchFamily="49" charset="0"/>
              </a:rPr>
              <a:t>CComObject</a:t>
            </a:r>
            <a:r>
              <a:rPr lang="en-US" sz="1800" dirty="0" smtClean="0">
                <a:solidFill>
                  <a:schemeClr val="tx1"/>
                </a:solidFill>
                <a:latin typeface="Consolas" pitchFamily="49" charset="0"/>
              </a:rPr>
              <a:t>&lt;</a:t>
            </a:r>
            <a:r>
              <a:rPr lang="en-US" sz="1800" dirty="0" err="1" smtClean="0">
                <a:solidFill>
                  <a:schemeClr val="tx1"/>
                </a:solidFill>
                <a:latin typeface="Consolas" pitchFamily="49" charset="0"/>
              </a:rPr>
              <a:t>CApplication</a:t>
            </a:r>
            <a:r>
              <a:rPr lang="en-US" sz="1800" dirty="0" smtClean="0">
                <a:solidFill>
                  <a:schemeClr val="tx1"/>
                </a:solidFill>
                <a:latin typeface="Consolas" pitchFamily="49" charset="0"/>
              </a:rPr>
              <a:t>&gt;::</a:t>
            </a:r>
            <a:r>
              <a:rPr lang="en-US" sz="1800" dirty="0" err="1" smtClean="0">
                <a:solidFill>
                  <a:schemeClr val="tx1"/>
                </a:solidFill>
                <a:latin typeface="Consolas" pitchFamily="49" charset="0"/>
              </a:rPr>
              <a:t>CreateInstance</a:t>
            </a:r>
            <a:r>
              <a:rPr lang="en-US" sz="1800" dirty="0" smtClean="0">
                <a:solidFill>
                  <a:schemeClr val="tx1"/>
                </a:solidFill>
                <a:latin typeface="Consolas" pitchFamily="49" charset="0"/>
              </a:rPr>
              <a:t>(&amp;</a:t>
            </a:r>
            <a:r>
              <a:rPr lang="en-US" sz="1800" dirty="0" err="1" smtClean="0">
                <a:solidFill>
                  <a:schemeClr val="tx1"/>
                </a:solidFill>
                <a:latin typeface="Consolas" pitchFamily="49" charset="0"/>
              </a:rPr>
              <a:t>pApp</a:t>
            </a:r>
            <a:r>
              <a:rPr lang="en-US" sz="1800" dirty="0" smtClean="0">
                <a:solidFill>
                  <a:schemeClr val="tx1"/>
                </a:solidFill>
                <a:latin typeface="Consolas" pitchFamily="49" charset="0"/>
              </a:rPr>
              <a:t>);</a:t>
            </a:r>
          </a:p>
          <a:p xmlns:a="http://schemas.openxmlformats.org/drawingml/2006/main">
            <a:pPr>
              <a:buNone/>
            </a:pPr>
            <a:r>
              <a:rPr lang="en-US" sz="1800" dirty="0" err="1" smtClean="0">
                <a:solidFill>
                  <a:schemeClr val="tx1"/>
                </a:solidFill>
                <a:latin typeface="Consolas" pitchFamily="49" charset="0"/>
              </a:rPr>
              <a:t>CComPtr</a:t>
            </a:r>
            <a:r>
              <a:rPr lang="en-US" sz="1800" dirty="0" smtClean="0">
                <a:solidFill>
                  <a:schemeClr val="tx1"/>
                </a:solidFill>
                <a:latin typeface="Consolas" pitchFamily="49" charset="0"/>
              </a:rPr>
              <a:t>&lt;</a:t>
            </a:r>
            <a:r>
              <a:rPr lang="en-US" sz="1800" dirty="0" err="1" smtClean="0">
                <a:solidFill>
                  <a:schemeClr val="tx1"/>
                </a:solidFill>
                <a:latin typeface="Consolas" pitchFamily="49" charset="0"/>
              </a:rPr>
              <a:t>IUIApplication</a:t>
            </a:r>
            <a:r>
              <a:rPr lang="en-US" sz="1800" dirty="0" smtClean="0">
                <a:solidFill>
                  <a:schemeClr val="tx1"/>
                </a:solidFill>
                <a:latin typeface="Consolas" pitchFamily="49" charset="0"/>
              </a:rPr>
              <a:t>&gt; </a:t>
            </a:r>
            <a:r>
              <a:rPr lang="en-US" sz="1800" dirty="0" err="1" smtClean="0">
                <a:solidFill>
                  <a:schemeClr val="tx1"/>
                </a:solidFill>
                <a:latin typeface="Consolas" pitchFamily="49" charset="0"/>
              </a:rPr>
              <a:t>spApp</a:t>
            </a:r>
            <a:r>
              <a:rPr lang="en-US" sz="1800" dirty="0" smtClean="0">
                <a:solidFill>
                  <a:schemeClr val="tx1"/>
                </a:solidFill>
                <a:latin typeface="Consolas" pitchFamily="49" charset="0"/>
              </a:rPr>
              <a:t>(</a:t>
            </a:r>
            <a:r>
              <a:rPr lang="en-US" sz="1800" dirty="0" err="1" smtClean="0">
                <a:solidFill>
                  <a:schemeClr val="tx1"/>
                </a:solidFill>
                <a:latin typeface="Consolas" pitchFamily="49" charset="0"/>
              </a:rPr>
              <a:t>pApp</a:t>
            </a:r>
            <a:r>
              <a:rPr lang="en-US" sz="1800" dirty="0" smtClean="0">
                <a:solidFill>
                  <a:schemeClr val="tx1"/>
                </a:solidFill>
                <a:latin typeface="Consolas" pitchFamily="49" charset="0"/>
              </a:rPr>
              <a:t>);</a:t>
            </a:r>
          </a:p>
          <a:p xmlns:a="http://schemas.openxmlformats.org/drawingml/2006/main">
            <a:pPr>
              <a:buNone/>
            </a:pPr>
            <a:endParaRPr lang="en-US" sz="1800" dirty="0" smtClean="0">
              <a:solidFill>
                <a:schemeClr val="tx1"/>
              </a:solidFill>
              <a:latin typeface="Consolas" pitchFamily="49" charset="0"/>
            </a:endParaRPr>
          </a:p>
          <a:p xmlns:a="http://schemas.openxmlformats.org/drawingml/2006/main">
            <a:pPr>
              <a:buNone/>
            </a:pPr>
            <a:r>
              <a:rPr lang="en-US" sz="1800" dirty="0" err="1" smtClean="0">
                <a:solidFill>
                  <a:schemeClr val="tx1"/>
                </a:solidFill>
                <a:latin typeface="Consolas" pitchFamily="49" charset="0"/>
              </a:rPr>
              <a:t>g_pFramework</a:t>
            </a:r>
            <a:r>
              <a:rPr lang="en-US" sz="1800" dirty="0" smtClean="0">
                <a:solidFill>
                  <a:schemeClr val="tx1"/>
                </a:solidFill>
                <a:latin typeface="Consolas" pitchFamily="49" charset="0"/>
              </a:rPr>
              <a:t>-&gt;Initialize(</a:t>
            </a:r>
            <a:r>
              <a:rPr lang="en-US" sz="1800" dirty="0" err="1" smtClean="0">
                <a:solidFill>
                  <a:schemeClr val="tx1"/>
                </a:solidFill>
                <a:latin typeface="Consolas" pitchFamily="49" charset="0"/>
              </a:rPr>
              <a:t>hWindowFrame</a:t>
            </a:r>
            <a:r>
              <a:rPr lang="en-US" sz="1800" dirty="0" smtClean="0">
                <a:solidFill>
                  <a:schemeClr val="tx1"/>
                </a:solidFill>
                <a:latin typeface="Consolas" pitchFamily="49" charset="0"/>
              </a:rPr>
              <a:t>, </a:t>
            </a:r>
            <a:r>
              <a:rPr lang="en-US" sz="1800" dirty="0" err="1" smtClean="0">
                <a:solidFill>
                  <a:schemeClr val="tx1"/>
                </a:solidFill>
                <a:latin typeface="Consolas" pitchFamily="49" charset="0"/>
              </a:rPr>
              <a:t>spApp</a:t>
            </a:r>
            <a:r>
              <a:rPr lang="en-US" sz="1800" dirty="0" smtClean="0">
                <a:solidFill>
                  <a:schemeClr val="tx1"/>
                </a:solidFill>
                <a:latin typeface="Consolas" pitchFamily="49" charset="0"/>
              </a:rPr>
              <a:t>);</a:t>
            </a:r>
          </a:p>
          <a:p xmlns:a="http://schemas.openxmlformats.org/drawingml/2006/main">
            <a:pPr>
              <a:buNone/>
            </a:pPr>
            <a:r>
              <a:rPr lang="en-US" sz="1800" dirty="0" err="1" smtClean="0">
                <a:solidFill>
                  <a:schemeClr val="tx1"/>
                </a:solidFill>
                <a:latin typeface="Consolas" pitchFamily="49" charset="0"/>
              </a:rPr>
              <a:t>g_pFramework</a:t>
            </a:r>
            <a:r>
              <a:rPr lang="en-US" sz="1800" dirty="0" smtClean="0">
                <a:solidFill>
                  <a:schemeClr val="tx1"/>
                </a:solidFill>
                <a:latin typeface="Consolas" pitchFamily="49" charset="0"/>
              </a:rPr>
              <a:t>-&gt;</a:t>
            </a:r>
            <a:r>
              <a:rPr lang="en-US" sz="1800" dirty="0" err="1" smtClean="0">
                <a:solidFill>
                  <a:schemeClr val="tx1"/>
                </a:solidFill>
                <a:latin typeface="Consolas" pitchFamily="49" charset="0"/>
              </a:rPr>
              <a:t>LoadUI</a:t>
            </a:r>
            <a:r>
              <a:rPr lang="en-US" sz="1800" dirty="0" smtClean="0">
                <a:solidFill>
                  <a:schemeClr val="tx1"/>
                </a:solidFill>
                <a:latin typeface="Consolas" pitchFamily="49" charset="0"/>
              </a:rPr>
              <a:t>(</a:t>
            </a:r>
            <a:r>
              <a:rPr lang="en-US" sz="1800" dirty="0" err="1" smtClean="0">
                <a:solidFill>
                  <a:schemeClr val="tx1"/>
                </a:solidFill>
                <a:latin typeface="Consolas" pitchFamily="49" charset="0"/>
              </a:rPr>
              <a:t>GetModuleHandle</a:t>
            </a:r>
            <a:r>
              <a:rPr lang="en-US" sz="1800" dirty="0" smtClean="0">
                <a:solidFill>
                  <a:schemeClr val="tx1"/>
                </a:solidFill>
                <a:latin typeface="Consolas" pitchFamily="49" charset="0"/>
              </a:rPr>
              <a:t>(NULL), 	L"APPLICATION_RIBBON");</a:t>
            </a:r>
          </a:p>
          <a:p xmlns:a="http://schemas.openxmlformats.org/drawingml/2006/main">
            <a:pPr>
              <a:buNone/>
            </a:pPr>
            <a:endParaRPr lang="en-US" sz="1800" dirty="0">
              <a:solidFill>
                <a:schemeClr val="tx1"/>
              </a:solidFill>
              <a:latin typeface="Consolas" pitchFamily="49" charset="0"/>
            </a:endParaRPr>
          </a:p>
        </p:txBody>
      </p:sp>
    </p:spTree>
  </p:cSld>
  <p:clrMapOvr>
    <a:masterClrMapping xmlns:a="http://schemas.openxmlformats.org/drawingml/2006/main"/>
  </p:clrMapOvr>
  <p:transition>
    <p:fade/>
  </p:transition>
  <p:timing>
    <p:tnLst>
      <p:par>
        <p:cTn id="1" dur="indefinite" restart="never" nodeType="tmRoot"/>
      </p:par>
    </p:tnLst>
  </p:timing>
</p:sld>
</file>

<file path=ppt/slides/slide2.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ctrTitle"/>
          </p:nvPr>
        </p:nvSpPr>
        <p:spPr/>
        <p:txBody>
          <a:bodyPr xmlns:a="http://schemas.openxmlformats.org/drawingml/2006/main"/>
          <a:lstStyle xmlns:a="http://schemas.openxmlformats.org/drawingml/2006/main"/>
          <a:p xmlns:a="http://schemas.openxmlformats.org/drawingml/2006/main">
            <a:r>
              <a:rPr lang="en-US" dirty="0" smtClean="0"/>
              <a:t>Windows</a:t>
            </a:r>
            <a:r>
              <a:rPr baseline="30000" dirty="0" smtClean="0"/>
              <a:t>®</a:t>
            </a:r>
            <a:r>
              <a:rPr lang="en-US" dirty="0" smtClean="0"/>
              <a:t> Ribbon</a:t>
            </a:r>
            <a:endParaRPr lang="en-US" dirty="0"/>
          </a:p>
        </p:txBody>
      </p:sp>
      <p:sp>
        <p:nvSpPr>
          <p:cNvPr id="3" name="Subtitle 2"/>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a:r>
              <a:rPr lang="en-US" dirty="0" smtClean="0"/>
              <a:t>Microsoft</a:t>
            </a:r>
            <a:r>
              <a:rPr lang="en-US" baseline="30000" dirty="0" smtClean="0"/>
              <a:t>®</a:t>
            </a:r>
            <a:r>
              <a:rPr lang="en-US" dirty="0" smtClean="0"/>
              <a:t> Corporation</a:t>
            </a:r>
            <a:endParaRPr lang="en-US"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20.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noAutofit/>
          </a:bodyPr>
          <a:lstStyle xmlns:a="http://schemas.openxmlformats.org/drawingml/2006/main"/>
          <a:p xmlns:a="http://schemas.openxmlformats.org/drawingml/2006/main">
            <a:r>
              <a:rPr dirty="0" smtClean="0"/>
              <a:t>Windows Ribbon API</a:t>
            </a:r>
            <a:br>
              <a:rPr dirty="0" smtClean="0"/>
            </a:br>
            <a:r>
              <a:rPr lang="en-US" sz="3200" dirty="0" smtClean="0">
                <a:gradFill>
                  <a:gsLst>
                    <a:gs pos="0">
                      <a:schemeClr val="accent6"/>
                    </a:gs>
                    <a:gs pos="50000">
                      <a:schemeClr val="accent6"/>
                    </a:gs>
                  </a:gsLst>
                  <a:lin ang="5400000" scaled="0"/>
                </a:gradFill>
              </a:rPr>
              <a:t>Event </a:t>
            </a:r>
            <a:r>
              <a:rPr lang="en-US" sz="3200" dirty="0" smtClean="0">
                <a:gradFill>
                  <a:gsLst>
                    <a:gs pos="0">
                      <a:schemeClr val="accent6"/>
                    </a:gs>
                    <a:gs pos="50000">
                      <a:schemeClr val="accent6"/>
                    </a:gs>
                  </a:gsLst>
                  <a:lin ang="5400000" scaled="0"/>
                </a:gradFill>
              </a:rPr>
              <a:t>handling</a:t>
            </a:r>
            <a:endParaRPr lang="en-US" sz="3200" dirty="0">
              <a:gradFill>
                <a:gsLst>
                  <a:gs pos="0">
                    <a:schemeClr val="accent6"/>
                  </a:gs>
                  <a:gs pos="50000">
                    <a:schemeClr val="accent6"/>
                  </a:gs>
                </a:gsLst>
                <a:lin ang="5400000" scaled="0"/>
              </a:gradFill>
            </a:endParaRPr>
          </a:p>
        </p:txBody>
      </p:sp>
      <p:sp>
        <p:nvSpPr>
          <p:cNvPr id="4" name="Text Placeholder 3"/>
          <p:cNvSpPr>
            <a:spLocks xmlns:a="http://schemas.openxmlformats.org/drawingml/2006/main" noGrp="1"/>
          </p:cNvSpPr>
          <p:nvPr>
            <p:ph type="body" sz="quarter" idx="4294967295"/>
          </p:nvPr>
        </p:nvSpPr>
        <p:spPr>
          <a:xfrm xmlns:a="http://schemas.openxmlformats.org/drawingml/2006/main">
            <a:off x="381000" y="1916113"/>
            <a:ext cx="8040687" cy="3693319"/>
          </a:xfrm>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lIns="182880"/>
          <a:lstStyle xmlns:a="http://schemas.openxmlformats.org/drawingml/2006/main"/>
          <a:p xmlns:a="http://schemas.openxmlformats.org/drawingml/2006/main">
            <a:pPr>
              <a:buNone/>
            </a:pPr>
            <a:r>
              <a:rPr lang="en-US" sz="1800" dirty="0" smtClean="0">
                <a:solidFill>
                  <a:schemeClr val="tx1"/>
                </a:solidFill>
                <a:latin typeface="Consolas" pitchFamily="49" charset="0"/>
              </a:rPr>
              <a:t>class </a:t>
            </a:r>
            <a:r>
              <a:rPr lang="en-US" sz="1800" dirty="0" err="1" smtClean="0">
                <a:solidFill>
                  <a:schemeClr val="tx1"/>
                </a:solidFill>
                <a:latin typeface="Consolas" pitchFamily="49" charset="0"/>
              </a:rPr>
              <a:t>CApplication</a:t>
            </a:r>
            <a:r>
              <a:rPr lang="en-US" sz="1800" dirty="0" smtClean="0">
                <a:solidFill>
                  <a:schemeClr val="tx1"/>
                </a:solidFill>
                <a:latin typeface="Consolas" pitchFamily="49" charset="0"/>
              </a:rPr>
              <a:t> :</a:t>
            </a:r>
          </a:p>
          <a:p xmlns:a="http://schemas.openxmlformats.org/drawingml/2006/main">
            <a:pPr>
              <a:buNone/>
            </a:pPr>
            <a:r>
              <a:rPr lang="en-US" sz="1800" dirty="0" smtClean="0">
                <a:solidFill>
                  <a:schemeClr val="tx1"/>
                </a:solidFill>
                <a:latin typeface="Consolas" pitchFamily="49" charset="0"/>
              </a:rPr>
              <a:t>    public </a:t>
            </a:r>
            <a:r>
              <a:rPr lang="en-US" sz="1800" dirty="0" err="1" smtClean="0">
                <a:solidFill>
                  <a:schemeClr val="tx1"/>
                </a:solidFill>
                <a:latin typeface="Consolas" pitchFamily="49" charset="0"/>
              </a:rPr>
              <a:t>CComObjectRootEx</a:t>
            </a:r>
            <a:r>
              <a:rPr lang="en-US" sz="1800" dirty="0" smtClean="0">
                <a:solidFill>
                  <a:schemeClr val="tx1"/>
                </a:solidFill>
                <a:latin typeface="Consolas" pitchFamily="49" charset="0"/>
              </a:rPr>
              <a:t>&lt;</a:t>
            </a:r>
            <a:r>
              <a:rPr lang="en-US" sz="1800" dirty="0" err="1" smtClean="0">
                <a:solidFill>
                  <a:schemeClr val="tx1"/>
                </a:solidFill>
                <a:latin typeface="Consolas" pitchFamily="49" charset="0"/>
              </a:rPr>
              <a:t>CComMultiThreadModel</a:t>
            </a:r>
            <a:r>
              <a:rPr lang="en-US" sz="1800" dirty="0" smtClean="0">
                <a:solidFill>
                  <a:schemeClr val="tx1"/>
                </a:solidFill>
                <a:latin typeface="Consolas" pitchFamily="49" charset="0"/>
              </a:rPr>
              <a:t>&gt;,</a:t>
            </a:r>
          </a:p>
          <a:p xmlns:a="http://schemas.openxmlformats.org/drawingml/2006/main">
            <a:pPr>
              <a:buNone/>
            </a:pPr>
            <a:r>
              <a:rPr lang="en-US" sz="1800" dirty="0" smtClean="0">
                <a:solidFill>
                  <a:schemeClr val="tx1"/>
                </a:solidFill>
                <a:latin typeface="Consolas" pitchFamily="49" charset="0"/>
              </a:rPr>
              <a:t>    public </a:t>
            </a:r>
            <a:r>
              <a:rPr lang="en-US" sz="1800" dirty="0" err="1" smtClean="0">
                <a:solidFill>
                  <a:schemeClr val="tx1"/>
                </a:solidFill>
                <a:latin typeface="Consolas" pitchFamily="49" charset="0"/>
              </a:rPr>
              <a:t>IUIApplication</a:t>
            </a:r>
            <a:r>
              <a:rPr lang="en-US" sz="1800" dirty="0" smtClean="0">
                <a:solidFill>
                  <a:schemeClr val="tx1"/>
                </a:solidFill>
                <a:latin typeface="Consolas" pitchFamily="49" charset="0"/>
              </a:rPr>
              <a:t>,</a:t>
            </a:r>
          </a:p>
          <a:p xmlns:a="http://schemas.openxmlformats.org/drawingml/2006/main">
            <a:pPr>
              <a:buNone/>
            </a:pPr>
            <a:r>
              <a:rPr lang="en-US" sz="1800" dirty="0" smtClean="0">
                <a:solidFill>
                  <a:schemeClr val="tx1"/>
                </a:solidFill>
                <a:latin typeface="Consolas" pitchFamily="49" charset="0"/>
              </a:rPr>
              <a:t>    public </a:t>
            </a:r>
            <a:r>
              <a:rPr lang="en-US" sz="1800" dirty="0" err="1" smtClean="0">
                <a:solidFill>
                  <a:schemeClr val="tx1"/>
                </a:solidFill>
                <a:latin typeface="Consolas" pitchFamily="49" charset="0"/>
              </a:rPr>
              <a:t>IUICommandHandler</a:t>
            </a:r>
            <a:endParaRPr lang="en-US" sz="1800" dirty="0" smtClean="0">
              <a:solidFill>
                <a:schemeClr val="tx1"/>
              </a:solidFill>
              <a:latin typeface="Consolas" pitchFamily="49" charset="0"/>
            </a:endParaRPr>
          </a:p>
          <a:p xmlns:a="http://schemas.openxmlformats.org/drawingml/2006/main">
            <a:pPr>
              <a:buNone/>
            </a:pPr>
            <a:r>
              <a:rPr lang="en-US" sz="1800" dirty="0" smtClean="0">
                <a:solidFill>
                  <a:schemeClr val="tx1"/>
                </a:solidFill>
                <a:latin typeface="Consolas" pitchFamily="49" charset="0"/>
              </a:rPr>
              <a:t>{</a:t>
            </a:r>
          </a:p>
          <a:p xmlns:a="http://schemas.openxmlformats.org/drawingml/2006/main">
            <a:pPr>
              <a:buNone/>
            </a:pPr>
            <a:r>
              <a:rPr lang="en-US" sz="1800" dirty="0" smtClean="0">
                <a:solidFill>
                  <a:schemeClr val="tx1"/>
                </a:solidFill>
                <a:latin typeface="Consolas" pitchFamily="49" charset="0"/>
              </a:rPr>
              <a:t>public:</a:t>
            </a:r>
          </a:p>
          <a:p xmlns:a="http://schemas.openxmlformats.org/drawingml/2006/main">
            <a:pPr>
              <a:buNone/>
            </a:pPr>
            <a:r>
              <a:rPr lang="en-US" sz="1800" dirty="0" smtClean="0">
                <a:solidFill>
                  <a:schemeClr val="tx1"/>
                </a:solidFill>
                <a:latin typeface="Consolas" pitchFamily="49" charset="0"/>
              </a:rPr>
              <a:t>    BEGIN_COM_MAP(</a:t>
            </a:r>
            <a:r>
              <a:rPr lang="en-US" sz="1800" dirty="0" err="1" smtClean="0">
                <a:solidFill>
                  <a:schemeClr val="tx1"/>
                </a:solidFill>
                <a:latin typeface="Consolas" pitchFamily="49" charset="0"/>
              </a:rPr>
              <a:t>CApplication</a:t>
            </a:r>
            <a:r>
              <a:rPr lang="en-US" sz="1800" dirty="0" smtClean="0">
                <a:solidFill>
                  <a:schemeClr val="tx1"/>
                </a:solidFill>
                <a:latin typeface="Consolas" pitchFamily="49" charset="0"/>
              </a:rPr>
              <a:t>)</a:t>
            </a:r>
          </a:p>
          <a:p xmlns:a="http://schemas.openxmlformats.org/drawingml/2006/main">
            <a:pPr>
              <a:buNone/>
            </a:pPr>
            <a:r>
              <a:rPr lang="en-US" sz="1800" dirty="0" smtClean="0">
                <a:solidFill>
                  <a:schemeClr val="tx1"/>
                </a:solidFill>
                <a:latin typeface="Consolas" pitchFamily="49" charset="0"/>
              </a:rPr>
              <a:t>        COM_INTERFACE_ENTRY(</a:t>
            </a:r>
            <a:r>
              <a:rPr lang="en-US" sz="1800" dirty="0" err="1" smtClean="0">
                <a:solidFill>
                  <a:schemeClr val="tx1"/>
                </a:solidFill>
                <a:latin typeface="Consolas" pitchFamily="49" charset="0"/>
              </a:rPr>
              <a:t>IUIApplication</a:t>
            </a:r>
            <a:r>
              <a:rPr lang="en-US" sz="1800" dirty="0" smtClean="0">
                <a:solidFill>
                  <a:schemeClr val="tx1"/>
                </a:solidFill>
                <a:latin typeface="Consolas" pitchFamily="49" charset="0"/>
              </a:rPr>
              <a:t>)</a:t>
            </a:r>
          </a:p>
          <a:p xmlns:a="http://schemas.openxmlformats.org/drawingml/2006/main">
            <a:pPr>
              <a:buNone/>
            </a:pPr>
            <a:r>
              <a:rPr lang="en-US" sz="1800" dirty="0" smtClean="0">
                <a:solidFill>
                  <a:schemeClr val="tx1"/>
                </a:solidFill>
                <a:latin typeface="Consolas" pitchFamily="49" charset="0"/>
              </a:rPr>
              <a:t>        COM_INTERFACE_ENTRY(</a:t>
            </a:r>
            <a:r>
              <a:rPr lang="en-US" sz="1800" dirty="0" err="1" smtClean="0">
                <a:solidFill>
                  <a:schemeClr val="tx1"/>
                </a:solidFill>
                <a:latin typeface="Consolas" pitchFamily="49" charset="0"/>
              </a:rPr>
              <a:t>IUICommandHandler</a:t>
            </a:r>
            <a:r>
              <a:rPr lang="en-US" sz="1800" dirty="0" smtClean="0">
                <a:solidFill>
                  <a:schemeClr val="tx1"/>
                </a:solidFill>
                <a:latin typeface="Consolas" pitchFamily="49" charset="0"/>
              </a:rPr>
              <a:t>)</a:t>
            </a:r>
          </a:p>
          <a:p xmlns:a="http://schemas.openxmlformats.org/drawingml/2006/main">
            <a:pPr>
              <a:buNone/>
            </a:pPr>
            <a:r>
              <a:rPr lang="en-US" sz="1800" dirty="0" smtClean="0">
                <a:solidFill>
                  <a:schemeClr val="tx1"/>
                </a:solidFill>
                <a:latin typeface="Consolas" pitchFamily="49" charset="0"/>
              </a:rPr>
              <a:t>    END_COM_MAP()</a:t>
            </a:r>
          </a:p>
          <a:p xmlns:a="http://schemas.openxmlformats.org/drawingml/2006/main">
            <a:pPr>
              <a:buNone/>
            </a:pPr>
            <a:endParaRPr lang="en-US" sz="1800" dirty="0" smtClean="0">
              <a:solidFill>
                <a:schemeClr val="tx1"/>
              </a:solidFill>
              <a:latin typeface="Consolas" pitchFamily="49" charset="0"/>
            </a:endParaRPr>
          </a:p>
          <a:p xmlns:a="http://schemas.openxmlformats.org/drawingml/2006/main">
            <a:pPr>
              <a:buNone/>
            </a:pPr>
            <a:r>
              <a:rPr lang="en-US" sz="1800" dirty="0" smtClean="0">
                <a:solidFill>
                  <a:schemeClr val="tx1"/>
                </a:solidFill>
                <a:latin typeface="Consolas" pitchFamily="49" charset="0"/>
              </a:rPr>
              <a:t>    ...</a:t>
            </a:r>
            <a:endParaRPr lang="en-US" sz="1800" dirty="0">
              <a:solidFill>
                <a:schemeClr val="tx1"/>
              </a:solidFill>
              <a:latin typeface="Consolas" pitchFamily="49" charset="0"/>
            </a:endParaRPr>
          </a:p>
        </p:txBody>
      </p:sp>
    </p:spTree>
  </p:cSld>
  <p:clrMapOvr>
    <a:masterClrMapping xmlns:a="http://schemas.openxmlformats.org/drawingml/2006/main"/>
  </p:clrMapOvr>
  <p:transition>
    <p:fade/>
  </p:transition>
  <p:timing>
    <p:tnLst>
      <p:par>
        <p:cTn id="1" dur="indefinite" restart="never" nodeType="tmRoot"/>
      </p:par>
    </p:tnLst>
  </p:timing>
</p:sld>
</file>

<file path=ppt/slides/slide21.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a:xfrm xmlns:a="http://schemas.openxmlformats.org/drawingml/2006/main">
            <a:off x="381000" y="228600"/>
            <a:ext cx="8318500" cy="1261884"/>
          </a:xfrm>
        </p:spPr>
        <p:txBody>
          <a:bodyPr xmlns:a="http://schemas.openxmlformats.org/drawingml/2006/main"/>
          <a:lstStyle xmlns:a="http://schemas.openxmlformats.org/drawingml/2006/main"/>
          <a:p xmlns:a="http://schemas.openxmlformats.org/drawingml/2006/main">
            <a:r>
              <a:rPr lang="en-US" dirty="0" smtClean="0"/>
              <a:t>Windows Ribbon API</a:t>
            </a:r>
            <a:br>
              <a:rPr lang="en-US" dirty="0" smtClean="0"/>
            </a:br>
            <a:r>
              <a:rPr lang="en-US" sz="3200" dirty="0" smtClean="0">
                <a:gradFill>
                  <a:gsLst>
                    <a:gs pos="0">
                      <a:schemeClr val="accent6"/>
                    </a:gs>
                    <a:gs pos="50000">
                      <a:schemeClr val="accent6"/>
                    </a:gs>
                  </a:gsLst>
                  <a:lin ang="5400000" scaled="0"/>
                </a:gradFill>
              </a:rPr>
              <a:t>Event Handling</a:t>
            </a:r>
          </a:p>
        </p:txBody>
      </p:sp>
      <p:sp>
        <p:nvSpPr>
          <p:cNvPr id="4" name="Text Placeholder 3"/>
          <p:cNvSpPr>
            <a:spLocks xmlns:a="http://schemas.openxmlformats.org/drawingml/2006/main" noGrp="1"/>
          </p:cNvSpPr>
          <p:nvPr>
            <p:ph type="body" sz="quarter" idx="4294967295"/>
          </p:nvPr>
        </p:nvSpPr>
        <p:spPr>
          <a:xfrm xmlns:a="http://schemas.openxmlformats.org/drawingml/2006/main">
            <a:off x="371475" y="1916113"/>
            <a:ext cx="8040688" cy="4302125"/>
          </a:xfrm>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lIns="91440"/>
          <a:lstStyle xmlns:a="http://schemas.openxmlformats.org/drawingml/2006/main"/>
          <a:p xmlns:a="http://schemas.openxmlformats.org/drawingml/2006/main">
            <a:pPr>
              <a:buNone/>
            </a:pPr>
            <a:r>
              <a:rPr lang="en-US" sz="1800" dirty="0" smtClean="0">
                <a:latin typeface="Consolas" pitchFamily="49" charset="0"/>
              </a:rPr>
              <a:t>STDMETHOD(</a:t>
            </a:r>
            <a:r>
              <a:rPr lang="en-US" sz="1800" dirty="0" err="1" smtClean="0">
                <a:latin typeface="Consolas" pitchFamily="49" charset="0"/>
              </a:rPr>
              <a:t>OnViewChanged</a:t>
            </a:r>
            <a:r>
              <a:rPr lang="en-US" sz="1800" dirty="0" smtClean="0">
                <a:latin typeface="Consolas" pitchFamily="49" charset="0"/>
              </a:rPr>
              <a:t>)(UINT32 </a:t>
            </a:r>
            <a:r>
              <a:rPr lang="en-US" sz="1800" dirty="0" err="1" smtClean="0">
                <a:latin typeface="Consolas" pitchFamily="49" charset="0"/>
              </a:rPr>
              <a:t>nViewID</a:t>
            </a:r>
            <a:r>
              <a:rPr lang="en-US" sz="1800" dirty="0" smtClean="0">
                <a:latin typeface="Consolas" pitchFamily="49" charset="0"/>
              </a:rPr>
              <a:t>,</a:t>
            </a:r>
          </a:p>
          <a:p xmlns:a="http://schemas.openxmlformats.org/drawingml/2006/main">
            <a:pPr>
              <a:buNone/>
            </a:pPr>
            <a:r>
              <a:rPr lang="en-US" sz="1800" dirty="0" smtClean="0">
                <a:latin typeface="Consolas" pitchFamily="49" charset="0"/>
              </a:rPr>
              <a:t>	__in UI_VIEWTYPE </a:t>
            </a:r>
            <a:r>
              <a:rPr lang="en-US" sz="1800" dirty="0" err="1" smtClean="0">
                <a:latin typeface="Consolas" pitchFamily="49" charset="0"/>
              </a:rPr>
              <a:t>typeID</a:t>
            </a:r>
            <a:r>
              <a:rPr lang="en-US" sz="1800" dirty="0" smtClean="0">
                <a:latin typeface="Consolas" pitchFamily="49" charset="0"/>
              </a:rPr>
              <a:t>, __in </a:t>
            </a:r>
            <a:r>
              <a:rPr lang="en-US" sz="1800" dirty="0" err="1" smtClean="0">
                <a:latin typeface="Consolas" pitchFamily="49" charset="0"/>
              </a:rPr>
              <a:t>IUnknown</a:t>
            </a:r>
            <a:r>
              <a:rPr lang="en-US" sz="1800" dirty="0" smtClean="0">
                <a:latin typeface="Consolas" pitchFamily="49" charset="0"/>
              </a:rPr>
              <a:t>* </a:t>
            </a:r>
            <a:r>
              <a:rPr lang="en-US" sz="1800" dirty="0" err="1" smtClean="0">
                <a:latin typeface="Consolas" pitchFamily="49" charset="0"/>
              </a:rPr>
              <a:t>pView</a:t>
            </a:r>
            <a:r>
              <a:rPr lang="en-US" sz="1800" dirty="0" smtClean="0">
                <a:latin typeface="Consolas" pitchFamily="49" charset="0"/>
              </a:rPr>
              <a:t>,</a:t>
            </a:r>
          </a:p>
          <a:p xmlns:a="http://schemas.openxmlformats.org/drawingml/2006/main">
            <a:pPr>
              <a:buNone/>
            </a:pPr>
            <a:r>
              <a:rPr lang="en-US" sz="1800" dirty="0" smtClean="0">
                <a:latin typeface="Consolas" pitchFamily="49" charset="0"/>
              </a:rPr>
              <a:t>	UI_VIEWVERB verb, INT32 </a:t>
            </a:r>
            <a:r>
              <a:rPr lang="en-US" sz="1800" dirty="0" err="1" smtClean="0">
                <a:latin typeface="Consolas" pitchFamily="49" charset="0"/>
              </a:rPr>
              <a:t>uReasonCode</a:t>
            </a:r>
            <a:r>
              <a:rPr lang="en-US" sz="1800" dirty="0" smtClean="0">
                <a:latin typeface="Consolas" pitchFamily="49" charset="0"/>
              </a:rPr>
              <a:t>)  </a:t>
            </a:r>
          </a:p>
          <a:p xmlns:a="http://schemas.openxmlformats.org/drawingml/2006/main">
            <a:pPr>
              <a:buNone/>
            </a:pPr>
            <a:r>
              <a:rPr lang="en-US" sz="1800" dirty="0" smtClean="0">
                <a:latin typeface="Consolas" pitchFamily="49" charset="0"/>
              </a:rPr>
              <a:t>{ return E_NOTIMPL; }</a:t>
            </a:r>
          </a:p>
          <a:p xmlns:a="http://schemas.openxmlformats.org/drawingml/2006/main">
            <a:pPr>
              <a:buNone/>
            </a:pPr>
            <a:endParaRPr lang="en-US" sz="1800" dirty="0" smtClean="0">
              <a:latin typeface="Consolas" pitchFamily="49" charset="0"/>
            </a:endParaRPr>
          </a:p>
          <a:p xmlns:a="http://schemas.openxmlformats.org/drawingml/2006/main">
            <a:pPr>
              <a:buNone/>
            </a:pPr>
            <a:r>
              <a:rPr lang="en-US" sz="1800" dirty="0" smtClean="0">
                <a:latin typeface="Consolas" pitchFamily="49" charset="0"/>
              </a:rPr>
              <a:t>STDMETHOD(</a:t>
            </a:r>
            <a:r>
              <a:rPr lang="en-US" sz="1800" dirty="0" err="1" smtClean="0">
                <a:latin typeface="Consolas" pitchFamily="49" charset="0"/>
              </a:rPr>
              <a:t>OnCreateUICommand</a:t>
            </a:r>
            <a:r>
              <a:rPr lang="en-US" sz="1800" dirty="0" smtClean="0">
                <a:latin typeface="Consolas" pitchFamily="49" charset="0"/>
              </a:rPr>
              <a:t>)(UINT32 </a:t>
            </a:r>
            <a:r>
              <a:rPr lang="en-US" sz="1800" dirty="0" err="1" smtClean="0">
                <a:latin typeface="Consolas" pitchFamily="49" charset="0"/>
              </a:rPr>
              <a:t>nCmdID</a:t>
            </a:r>
            <a:r>
              <a:rPr lang="en-US" sz="1800" dirty="0" smtClean="0">
                <a:latin typeface="Consolas" pitchFamily="49" charset="0"/>
              </a:rPr>
              <a:t>,</a:t>
            </a:r>
          </a:p>
          <a:p xmlns:a="http://schemas.openxmlformats.org/drawingml/2006/main">
            <a:pPr>
              <a:buNone/>
            </a:pPr>
            <a:r>
              <a:rPr lang="en-US" sz="1800" dirty="0" smtClean="0">
                <a:latin typeface="Consolas" pitchFamily="49" charset="0"/>
              </a:rPr>
              <a:t>	__in UI_COMMANDTYPE </a:t>
            </a:r>
            <a:r>
              <a:rPr lang="en-US" sz="1800" dirty="0" err="1" smtClean="0">
                <a:latin typeface="Consolas" pitchFamily="49" charset="0"/>
              </a:rPr>
              <a:t>typeID</a:t>
            </a:r>
            <a:r>
              <a:rPr lang="en-US" sz="1800" dirty="0" smtClean="0">
                <a:latin typeface="Consolas" pitchFamily="49" charset="0"/>
              </a:rPr>
              <a:t>,</a:t>
            </a:r>
          </a:p>
          <a:p xmlns:a="http://schemas.openxmlformats.org/drawingml/2006/main">
            <a:pPr>
              <a:buNone/>
            </a:pPr>
            <a:r>
              <a:rPr lang="en-US" sz="1800" dirty="0" smtClean="0">
                <a:latin typeface="Consolas" pitchFamily="49" charset="0"/>
              </a:rPr>
              <a:t>	__</a:t>
            </a:r>
            <a:r>
              <a:rPr lang="en-US" sz="1800" dirty="0" err="1" smtClean="0">
                <a:latin typeface="Consolas" pitchFamily="49" charset="0"/>
              </a:rPr>
              <a:t>deref_out</a:t>
            </a:r>
            <a:r>
              <a:rPr lang="en-US" sz="1800" dirty="0" smtClean="0">
                <a:latin typeface="Consolas" pitchFamily="49" charset="0"/>
              </a:rPr>
              <a:t/>
            </a:r>
            <a:r>
              <a:rPr lang="en-US" sz="1800" dirty="0" err="1" smtClean="0">
                <a:latin typeface="Consolas" pitchFamily="49" charset="0"/>
              </a:rPr>
              <a:t>IUICommandHandler</a:t>
            </a:r>
            <a:r>
              <a:rPr lang="en-US" sz="1800" dirty="0" smtClean="0">
                <a:latin typeface="Consolas" pitchFamily="49" charset="0"/>
              </a:rPr>
              <a:t>** </a:t>
            </a:r>
            <a:r>
              <a:rPr lang="en-US" sz="1800" dirty="0" err="1" smtClean="0">
                <a:latin typeface="Consolas" pitchFamily="49" charset="0"/>
              </a:rPr>
              <a:t>ppCmdHndlr</a:t>
            </a:r>
            <a:r>
              <a:rPr lang="en-US" sz="1800" dirty="0" smtClean="0">
                <a:latin typeface="Consolas" pitchFamily="49" charset="0"/>
              </a:rPr>
              <a:t>) </a:t>
            </a:r>
          </a:p>
          <a:p xmlns:a="http://schemas.openxmlformats.org/drawingml/2006/main">
            <a:pPr>
              <a:buNone/>
            </a:pPr>
            <a:r>
              <a:rPr lang="en-US" sz="1800" dirty="0" smtClean="0">
                <a:latin typeface="Consolas" pitchFamily="49" charset="0"/>
              </a:rPr>
              <a:t>{ return </a:t>
            </a:r>
            <a:r>
              <a:rPr lang="en-US" sz="1800" dirty="0" err="1" smtClean="0">
                <a:latin typeface="Consolas" pitchFamily="49" charset="0"/>
              </a:rPr>
              <a:t>QueryInterface</a:t>
            </a:r>
            <a:r>
              <a:rPr lang="en-US" sz="1800" dirty="0" smtClean="0">
                <a:latin typeface="Consolas" pitchFamily="49" charset="0"/>
              </a:rPr>
              <a:t>(IID_PPV_ARGS(</a:t>
            </a:r>
            <a:r>
              <a:rPr lang="en-US" sz="1800" dirty="0" err="1" smtClean="0">
                <a:latin typeface="Consolas" pitchFamily="49" charset="0"/>
              </a:rPr>
              <a:t>ppCmdHndlr</a:t>
            </a:r>
            <a:r>
              <a:rPr lang="en-US" sz="1800" dirty="0" smtClean="0">
                <a:latin typeface="Consolas" pitchFamily="49" charset="0"/>
              </a:rPr>
              <a:t>)); }</a:t>
            </a:r>
          </a:p>
          <a:p xmlns:a="http://schemas.openxmlformats.org/drawingml/2006/main">
            <a:pPr>
              <a:buNone/>
            </a:pPr>
            <a:endParaRPr lang="en-US" sz="1800" dirty="0" smtClean="0">
              <a:latin typeface="Consolas" pitchFamily="49" charset="0"/>
            </a:endParaRPr>
          </a:p>
          <a:p xmlns:a="http://schemas.openxmlformats.org/drawingml/2006/main">
            <a:pPr>
              <a:buNone/>
            </a:pPr>
            <a:r>
              <a:rPr lang="en-US" sz="1800" dirty="0" smtClean="0">
                <a:latin typeface="Consolas" pitchFamily="49" charset="0"/>
              </a:rPr>
              <a:t>STDMETHOD(</a:t>
            </a:r>
            <a:r>
              <a:rPr lang="en-US" sz="1800" dirty="0" err="1" smtClean="0">
                <a:latin typeface="Consolas" pitchFamily="49" charset="0"/>
              </a:rPr>
              <a:t>OnDestroyUICommand</a:t>
            </a:r>
            <a:r>
              <a:rPr lang="en-US" sz="1800" dirty="0" smtClean="0">
                <a:latin typeface="Consolas" pitchFamily="49" charset="0"/>
              </a:rPr>
              <a:t>)(UINT32 </a:t>
            </a:r>
            <a:r>
              <a:rPr lang="en-US" sz="1800" dirty="0" err="1" smtClean="0">
                <a:latin typeface="Consolas" pitchFamily="49" charset="0"/>
              </a:rPr>
              <a:t>commandId</a:t>
            </a:r>
            <a:r>
              <a:rPr lang="en-US" sz="1800" dirty="0" smtClean="0">
                <a:latin typeface="Consolas" pitchFamily="49" charset="0"/>
              </a:rPr>
              <a:t>,</a:t>
            </a:r>
          </a:p>
          <a:p xmlns:a="http://schemas.openxmlformats.org/drawingml/2006/main">
            <a:pPr>
              <a:buNone/>
            </a:pPr>
            <a:r>
              <a:rPr lang="en-US" sz="1800" dirty="0" smtClean="0">
                <a:latin typeface="Consolas" pitchFamily="49" charset="0"/>
              </a:rPr>
              <a:t>	__in UI_COMMANDTYPE </a:t>
            </a:r>
            <a:r>
              <a:rPr lang="en-US" sz="1800" dirty="0" err="1" smtClean="0">
                <a:latin typeface="Consolas" pitchFamily="49" charset="0"/>
              </a:rPr>
              <a:t>typeID</a:t>
            </a:r>
            <a:r>
              <a:rPr lang="en-US" sz="1800" dirty="0" smtClean="0">
                <a:latin typeface="Consolas" pitchFamily="49" charset="0"/>
              </a:rPr>
              <a:t>,</a:t>
            </a:r>
          </a:p>
          <a:p xmlns:a="http://schemas.openxmlformats.org/drawingml/2006/main">
            <a:pPr>
              <a:buNone/>
            </a:pPr>
            <a:r>
              <a:rPr lang="en-US" sz="1800" dirty="0" smtClean="0">
                <a:latin typeface="Consolas" pitchFamily="49" charset="0"/>
              </a:rPr>
              <a:t>	__</a:t>
            </a:r>
            <a:r>
              <a:rPr lang="en-US" sz="1800" dirty="0" err="1" smtClean="0">
                <a:latin typeface="Consolas" pitchFamily="49" charset="0"/>
              </a:rPr>
              <a:t>in_opt</a:t>
            </a:r>
            <a:r>
              <a:rPr lang="en-US" sz="1800" dirty="0" smtClean="0">
                <a:latin typeface="Consolas" pitchFamily="49" charset="0"/>
              </a:rPr>
              <a:t/>
            </a:r>
            <a:r>
              <a:rPr lang="en-US" sz="1800" dirty="0" err="1" smtClean="0">
                <a:latin typeface="Consolas" pitchFamily="49" charset="0"/>
              </a:rPr>
              <a:t>IUICommandHandler</a:t>
            </a:r>
            <a:r>
              <a:rPr lang="en-US" sz="1800" dirty="0" smtClean="0">
                <a:latin typeface="Consolas" pitchFamily="49" charset="0"/>
              </a:rPr>
              <a:t>* </a:t>
            </a:r>
            <a:r>
              <a:rPr lang="en-US" sz="1800" dirty="0" err="1" smtClean="0">
                <a:latin typeface="Consolas" pitchFamily="49" charset="0"/>
              </a:rPr>
              <a:t>pCommandHandler</a:t>
            </a:r>
            <a:r>
              <a:rPr lang="en-US" sz="1800" dirty="0" smtClean="0">
                <a:latin typeface="Consolas" pitchFamily="49" charset="0"/>
              </a:rPr>
              <a:t>) </a:t>
            </a:r>
          </a:p>
          <a:p xmlns:a="http://schemas.openxmlformats.org/drawingml/2006/main">
            <a:pPr>
              <a:buNone/>
            </a:pPr>
            <a:r>
              <a:rPr lang="en-US" sz="1800" dirty="0" smtClean="0">
                <a:latin typeface="Consolas" pitchFamily="49" charset="0"/>
              </a:rPr>
              <a:t>{ return E_NOTIMPL; }</a:t>
            </a:r>
            <a:endParaRPr lang="en-US" sz="1800" dirty="0">
              <a:latin typeface="Consolas" pitchFamily="49" charset="0"/>
            </a:endParaRPr>
          </a:p>
        </p:txBody>
      </p:sp>
    </p:spTree>
  </p:cSld>
  <p:clrMapOvr>
    <a:masterClrMapping xmlns:a="http://schemas.openxmlformats.org/drawingml/2006/main"/>
  </p:clrMapOvr>
  <p:transition>
    <p:fade/>
  </p:transition>
  <p:timing>
    <p:tnLst>
      <p:par>
        <p:cTn id="1" dur="indefinite" restart="never" nodeType="tmRoot"/>
      </p:par>
    </p:tnLst>
  </p:timing>
</p:sld>
</file>

<file path=ppt/slides/slide22.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a:xfrm xmlns:a="http://schemas.openxmlformats.org/drawingml/2006/main">
            <a:off x="381000" y="228600"/>
            <a:ext cx="8318500" cy="1261884"/>
          </a:xfrm>
        </p:spPr>
        <p:txBody>
          <a:bodyPr xmlns:a="http://schemas.openxmlformats.org/drawingml/2006/main"/>
          <a:lstStyle xmlns:a="http://schemas.openxmlformats.org/drawingml/2006/main"/>
          <a:p xmlns:a="http://schemas.openxmlformats.org/drawingml/2006/main">
            <a:r>
              <a:rPr lang="en-US" dirty="0" smtClean="0"/>
              <a:t>Windows Ribbon API</a:t>
            </a:r>
            <a:br>
              <a:rPr lang="en-US" dirty="0" smtClean="0"/>
            </a:br>
            <a:r>
              <a:rPr lang="en-US" sz="3200" dirty="0" smtClean="0">
                <a:gradFill>
                  <a:gsLst>
                    <a:gs pos="0">
                      <a:schemeClr val="accent6"/>
                    </a:gs>
                    <a:gs pos="50000">
                      <a:schemeClr val="accent6"/>
                    </a:gs>
                  </a:gsLst>
                  <a:lin ang="5400000" scaled="0"/>
                </a:gradFill>
              </a:rPr>
              <a:t>Event Handling</a:t>
            </a:r>
          </a:p>
        </p:txBody>
      </p:sp>
      <p:sp>
        <p:nvSpPr>
          <p:cNvPr id="4" name="Text Placeholder 3"/>
          <p:cNvSpPr>
            <a:spLocks xmlns:a="http://schemas.openxmlformats.org/drawingml/2006/main" noGrp="1"/>
          </p:cNvSpPr>
          <p:nvPr>
            <p:ph type="body" sz="quarter" idx="4294967295"/>
          </p:nvPr>
        </p:nvSpPr>
        <p:spPr>
          <a:xfrm xmlns:a="http://schemas.openxmlformats.org/drawingml/2006/main">
            <a:off x="371475" y="1916113"/>
            <a:ext cx="8040688" cy="3943350"/>
          </a:xfrm>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lIns="91440"/>
          <a:lstStyle xmlns:a="http://schemas.openxmlformats.org/drawingml/2006/main"/>
          <a:p xmlns:a="http://schemas.openxmlformats.org/drawingml/2006/main">
            <a:pPr>
              <a:buNone/>
            </a:pPr>
            <a:r>
              <a:rPr lang="en-US" sz="1800" dirty="0" smtClean="0">
                <a:latin typeface="Consolas" pitchFamily="49" charset="0"/>
              </a:rPr>
              <a:t>STDMETHODIMP Execute(UINT </a:t>
            </a:r>
            <a:r>
              <a:rPr lang="en-US" sz="1800" dirty="0" err="1" smtClean="0">
                <a:latin typeface="Consolas" pitchFamily="49" charset="0"/>
              </a:rPr>
              <a:t>nCmdID</a:t>
            </a:r>
            <a:r>
              <a:rPr lang="en-US" sz="1800" dirty="0" smtClean="0">
                <a:latin typeface="Consolas" pitchFamily="49" charset="0"/>
              </a:rPr>
              <a:t>,</a:t>
            </a:r>
          </a:p>
          <a:p xmlns:a="http://schemas.openxmlformats.org/drawingml/2006/main">
            <a:pPr>
              <a:buNone/>
            </a:pPr>
            <a:r>
              <a:rPr lang="en-US" sz="1800" dirty="0" smtClean="0">
                <a:latin typeface="Consolas" pitchFamily="49" charset="0"/>
              </a:rPr>
              <a:t>    UI_EXECUTIONVERB verb, </a:t>
            </a:r>
          </a:p>
          <a:p xmlns:a="http://schemas.openxmlformats.org/drawingml/2006/main">
            <a:pPr>
              <a:buNone/>
            </a:pPr>
            <a:r>
              <a:rPr lang="en-US" sz="1800" dirty="0" smtClean="0">
                <a:latin typeface="Consolas" pitchFamily="49" charset="0"/>
              </a:rPr>
              <a:t>    __</a:t>
            </a:r>
            <a:r>
              <a:rPr lang="en-US" sz="1800" dirty="0" err="1" smtClean="0">
                <a:latin typeface="Consolas" pitchFamily="49" charset="0"/>
              </a:rPr>
              <a:t>in_opt</a:t>
            </a:r>
            <a:r>
              <a:rPr lang="en-US" sz="1800" dirty="0" smtClean="0">
                <a:latin typeface="Consolas" pitchFamily="49" charset="0"/>
              </a:rPr>
              <a:t> const PROPERTYKEY* key,</a:t>
            </a:r>
          </a:p>
          <a:p xmlns:a="http://schemas.openxmlformats.org/drawingml/2006/main">
            <a:pPr>
              <a:buNone/>
            </a:pPr>
            <a:r>
              <a:rPr lang="en-US" sz="1800" dirty="0" smtClean="0">
                <a:latin typeface="Consolas" pitchFamily="49" charset="0"/>
              </a:rPr>
              <a:t>    __</a:t>
            </a:r>
            <a:r>
              <a:rPr lang="en-US" sz="1800" dirty="0" err="1" smtClean="0">
                <a:latin typeface="Consolas" pitchFamily="49" charset="0"/>
              </a:rPr>
              <a:t>in_opt</a:t>
            </a:r>
            <a:r>
              <a:rPr lang="en-US" sz="1800" dirty="0" smtClean="0">
                <a:latin typeface="Consolas" pitchFamily="49" charset="0"/>
              </a:rPr>
              <a:t> const PROPVARIANT* </a:t>
            </a:r>
            <a:r>
              <a:rPr lang="en-US" sz="1800" dirty="0" err="1" smtClean="0">
                <a:latin typeface="Consolas" pitchFamily="49" charset="0"/>
              </a:rPr>
              <a:t>ppropvarValue</a:t>
            </a:r>
            <a:r>
              <a:rPr lang="en-US" sz="1800" dirty="0" smtClean="0">
                <a:latin typeface="Consolas" pitchFamily="49" charset="0"/>
              </a:rPr>
              <a:t>,</a:t>
            </a:r>
          </a:p>
          <a:p xmlns:a="http://schemas.openxmlformats.org/drawingml/2006/main">
            <a:pPr>
              <a:buNone/>
            </a:pPr>
            <a:r>
              <a:rPr lang="en-US" sz="1800" dirty="0" smtClean="0">
                <a:latin typeface="Consolas" pitchFamily="49" charset="0"/>
              </a:rPr>
              <a:t>    __</a:t>
            </a:r>
            <a:r>
              <a:rPr lang="en-US" sz="1800" dirty="0" err="1" smtClean="0">
                <a:latin typeface="Consolas" pitchFamily="49" charset="0"/>
              </a:rPr>
              <a:t>in_opt</a:t>
            </a:r>
            <a:r>
              <a:rPr lang="en-US" sz="1800" dirty="0" smtClean="0">
                <a:latin typeface="Consolas" pitchFamily="49" charset="0"/>
              </a:rPr>
              <a:t/>
            </a:r>
            <a:r>
              <a:rPr lang="en-US" sz="1800" dirty="0" err="1" smtClean="0">
                <a:latin typeface="Consolas" pitchFamily="49" charset="0"/>
              </a:rPr>
              <a:t>IUISimplePropertySet</a:t>
            </a:r>
            <a:r>
              <a:rPr lang="en-US" sz="1800" dirty="0" smtClean="0">
                <a:latin typeface="Consolas" pitchFamily="49" charset="0"/>
              </a:rPr>
              <a:t>* </a:t>
            </a:r>
            <a:r>
              <a:rPr lang="en-US" sz="1800" dirty="0" err="1" smtClean="0">
                <a:latin typeface="Consolas" pitchFamily="49" charset="0"/>
              </a:rPr>
              <a:t>pCmdExecProps</a:t>
            </a:r>
            <a:r>
              <a:rPr lang="en-US" sz="1800" dirty="0" smtClean="0">
                <a:latin typeface="Consolas" pitchFamily="49" charset="0"/>
              </a:rPr>
              <a:t>)</a:t>
            </a:r>
          </a:p>
          <a:p xmlns:a="http://schemas.openxmlformats.org/drawingml/2006/main">
            <a:pPr>
              <a:buNone/>
            </a:pPr>
            <a:r>
              <a:rPr lang="en-US" sz="1800" dirty="0" smtClean="0">
                <a:latin typeface="Consolas" pitchFamily="49" charset="0"/>
              </a:rPr>
              <a:t>{</a:t>
            </a:r>
          </a:p>
          <a:p xmlns:a="http://schemas.openxmlformats.org/drawingml/2006/main">
            <a:pPr>
              <a:buNone/>
            </a:pPr>
            <a:r>
              <a:rPr lang="en-US" sz="1800" dirty="0" smtClean="0">
                <a:latin typeface="Consolas" pitchFamily="49" charset="0"/>
              </a:rPr>
              <a:t>    if (verb == UI_EXECUTIONVERB_EXECUTE </a:t>
            </a:r>
          </a:p>
          <a:p xmlns:a="http://schemas.openxmlformats.org/drawingml/2006/main">
            <a:pPr>
              <a:buNone/>
            </a:pPr>
            <a:r>
              <a:rPr lang="en-US" sz="1800" dirty="0" smtClean="0">
                <a:latin typeface="Consolas" pitchFamily="49" charset="0"/>
              </a:rPr>
              <a:t>	&amp;&amp; </a:t>
            </a:r>
            <a:r>
              <a:rPr lang="en-US" sz="1800" dirty="0" err="1" smtClean="0">
                <a:latin typeface="Consolas" pitchFamily="49" charset="0"/>
              </a:rPr>
              <a:t>nCmdID</a:t>
            </a:r>
            <a:r>
              <a:rPr lang="en-US" sz="1800" dirty="0" smtClean="0">
                <a:latin typeface="Consolas" pitchFamily="49" charset="0"/>
              </a:rPr>
              <a:t> == </a:t>
            </a:r>
            <a:r>
              <a:rPr lang="en-US" sz="1800" dirty="0" err="1" smtClean="0">
                <a:latin typeface="Consolas" pitchFamily="49" charset="0"/>
              </a:rPr>
              <a:t>HomePage</a:t>
            </a:r>
            <a:r>
              <a:rPr lang="en-US" sz="1800" dirty="0" smtClean="0">
                <a:latin typeface="Consolas" pitchFamily="49" charset="0"/>
              </a:rPr>
              <a:t>)</a:t>
            </a:r>
          </a:p>
          <a:p xmlns:a="http://schemas.openxmlformats.org/drawingml/2006/main">
            <a:pPr>
              <a:buNone/>
            </a:pPr>
            <a:r>
              <a:rPr lang="en-US" sz="1800" dirty="0" smtClean="0">
                <a:latin typeface="Consolas" pitchFamily="49" charset="0"/>
              </a:rPr>
              <a:t/>
            </a:r>
            <a:r>
              <a:rPr lang="en-US" sz="1800" dirty="0" err="1" smtClean="0">
                <a:latin typeface="Consolas" pitchFamily="49" charset="0"/>
              </a:rPr>
              <a:t>MessageBox</a:t>
            </a:r>
            <a:r>
              <a:rPr lang="en-US" sz="1800" dirty="0" smtClean="0">
                <a:latin typeface="Consolas" pitchFamily="49" charset="0"/>
              </a:rPr>
              <a:t>(NULL, </a:t>
            </a:r>
            <a:r>
              <a:rPr lang="en-US" sz="1800" dirty="0" err="1" smtClean="0">
                <a:latin typeface="Consolas" pitchFamily="49" charset="0"/>
              </a:rPr>
              <a:t>L"Clicked</a:t>
            </a:r>
            <a:r>
              <a:rPr lang="en-US" sz="1800" dirty="0" smtClean="0">
                <a:latin typeface="Consolas" pitchFamily="49" charset="0"/>
              </a:rPr>
              <a:t> on </a:t>
            </a:r>
            <a:r>
              <a:rPr lang="en-US" sz="1800" dirty="0" err="1" smtClean="0">
                <a:latin typeface="Consolas" pitchFamily="49" charset="0"/>
              </a:rPr>
              <a:t>HomePage</a:t>
            </a:r>
            <a:r>
              <a:rPr lang="en-US" sz="1800" dirty="0" smtClean="0">
                <a:latin typeface="Consolas" pitchFamily="49" charset="0"/>
              </a:rPr>
              <a:t/>
            </a:r>
            <a:r>
              <a:rPr lang="en-US" sz="1800" dirty="0" err="1" smtClean="0">
                <a:latin typeface="Consolas" pitchFamily="49" charset="0"/>
              </a:rPr>
              <a:t>btn</a:t>
            </a:r>
            <a:r>
              <a:rPr lang="en-US" sz="1800" dirty="0" smtClean="0">
                <a:latin typeface="Consolas" pitchFamily="49" charset="0"/>
              </a:rPr>
              <a:t>”, 		 </a:t>
            </a:r>
            <a:r>
              <a:rPr lang="en-US" sz="1800" dirty="0" err="1" smtClean="0">
                <a:latin typeface="Consolas" pitchFamily="49" charset="0"/>
              </a:rPr>
              <a:t>L"HomePage</a:t>
            </a:r>
            <a:r>
              <a:rPr lang="en-US" sz="1800" dirty="0" smtClean="0">
                <a:latin typeface="Consolas" pitchFamily="49" charset="0"/>
              </a:rPr>
              <a:t> Button Execute“, MB_OK);</a:t>
            </a:r>
          </a:p>
          <a:p xmlns:a="http://schemas.openxmlformats.org/drawingml/2006/main">
            <a:pPr>
              <a:buNone/>
            </a:pPr>
            <a:r>
              <a:rPr lang="en-US" sz="1800" dirty="0" smtClean="0">
                <a:latin typeface="Consolas" pitchFamily="49" charset="0"/>
              </a:rPr>
              <a:t> 	return S_OK;</a:t>
            </a:r>
          </a:p>
          <a:p xmlns:a="http://schemas.openxmlformats.org/drawingml/2006/main">
            <a:pPr>
              <a:buNone/>
            </a:pPr>
            <a:r>
              <a:rPr lang="en-US" sz="1800" dirty="0" smtClean="0">
                <a:latin typeface="Consolas" pitchFamily="49" charset="0"/>
              </a:rPr>
              <a:t> }</a:t>
            </a:r>
          </a:p>
          <a:p xmlns:a="http://schemas.openxmlformats.org/drawingml/2006/main">
            <a:pPr>
              <a:buNone/>
            </a:pPr>
            <a:endParaRPr lang="en-US" sz="1800" dirty="0" smtClean="0">
              <a:latin typeface="Consolas" pitchFamily="49" charset="0"/>
            </a:endParaRPr>
          </a:p>
        </p:txBody>
      </p:sp>
    </p:spTree>
  </p:cSld>
  <p:clrMapOvr>
    <a:masterClrMapping xmlns:a="http://schemas.openxmlformats.org/drawingml/2006/main"/>
  </p:clrMapOvr>
  <p:transition>
    <p:fade/>
  </p:transition>
  <p:timing>
    <p:tnLst>
      <p:par>
        <p:cTn id="1" dur="indefinite" restart="never" nodeType="tmRoot"/>
      </p:par>
    </p:tnLst>
  </p:timing>
</p:sld>
</file>

<file path=ppt/slides/slide23.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a:xfrm xmlns:a="http://schemas.openxmlformats.org/drawingml/2006/main">
            <a:off x="381000" y="228600"/>
            <a:ext cx="8318500" cy="1261884"/>
          </a:xfrm>
        </p:spPr>
        <p:txBody>
          <a:bodyPr xmlns:a="http://schemas.openxmlformats.org/drawingml/2006/main"/>
          <a:lstStyle xmlns:a="http://schemas.openxmlformats.org/drawingml/2006/main"/>
          <a:p xmlns:a="http://schemas.openxmlformats.org/drawingml/2006/main">
            <a:r>
              <a:rPr lang="en-US" dirty="0" smtClean="0"/>
              <a:t>Windows Ribbon API</a:t>
            </a:r>
            <a:br>
              <a:rPr lang="en-US" dirty="0" smtClean="0"/>
            </a:br>
            <a:r>
              <a:rPr lang="en-US" sz="3200" dirty="0" smtClean="0">
                <a:gradFill>
                  <a:gsLst>
                    <a:gs pos="0">
                      <a:schemeClr val="accent6"/>
                    </a:gs>
                    <a:gs pos="50000">
                      <a:schemeClr val="accent6"/>
                    </a:gs>
                  </a:gsLst>
                  <a:lin ang="5400000" scaled="0"/>
                </a:gradFill>
              </a:rPr>
              <a:t>Event </a:t>
            </a:r>
            <a:r>
              <a:rPr lang="en-US" sz="3200" dirty="0" smtClean="0">
                <a:gradFill>
                  <a:gsLst>
                    <a:gs pos="0">
                      <a:schemeClr val="accent6"/>
                    </a:gs>
                    <a:gs pos="50000">
                      <a:schemeClr val="accent6"/>
                    </a:gs>
                  </a:gsLst>
                  <a:lin ang="5400000" scaled="0"/>
                </a:gradFill>
              </a:rPr>
              <a:t>handling</a:t>
            </a:r>
            <a:endParaRPr lang="en-US" sz="3200" dirty="0" smtClean="0">
              <a:gradFill>
                <a:gsLst>
                  <a:gs pos="0">
                    <a:schemeClr val="accent6"/>
                  </a:gs>
                  <a:gs pos="50000">
                    <a:schemeClr val="accent6"/>
                  </a:gs>
                </a:gsLst>
                <a:lin ang="5400000" scaled="0"/>
              </a:gradFill>
            </a:endParaRPr>
          </a:p>
        </p:txBody>
      </p:sp>
      <p:sp>
        <p:nvSpPr>
          <p:cNvPr id="4" name="Text Placeholder 3"/>
          <p:cNvSpPr>
            <a:spLocks xmlns:a="http://schemas.openxmlformats.org/drawingml/2006/main" noGrp="1"/>
          </p:cNvSpPr>
          <p:nvPr>
            <p:ph type="body" sz="quarter" idx="4294967295"/>
          </p:nvPr>
        </p:nvSpPr>
        <p:spPr>
          <a:xfrm xmlns:a="http://schemas.openxmlformats.org/drawingml/2006/main">
            <a:off x="371475" y="1916113"/>
            <a:ext cx="8040688" cy="4551362"/>
          </a:xfrm>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lIns="91440"/>
          <a:lstStyle xmlns:a="http://schemas.openxmlformats.org/drawingml/2006/main"/>
          <a:p xmlns:a="http://schemas.openxmlformats.org/drawingml/2006/main">
            <a:pPr>
              <a:buNone/>
            </a:pPr>
            <a:r>
              <a:rPr lang="en-US" sz="1800" dirty="0" smtClean="0">
                <a:latin typeface="Consolas" pitchFamily="49" charset="0"/>
              </a:rPr>
              <a:t>STDMETHODIMP </a:t>
            </a:r>
            <a:r>
              <a:rPr lang="en-US" sz="1800" dirty="0" err="1" smtClean="0">
                <a:latin typeface="Consolas" pitchFamily="49" charset="0"/>
              </a:rPr>
              <a:t>UpdateProperty</a:t>
            </a:r>
            <a:r>
              <a:rPr lang="en-US" sz="1800" dirty="0" smtClean="0">
                <a:latin typeface="Consolas" pitchFamily="49" charset="0"/>
              </a:rPr>
              <a:t>(UINT </a:t>
            </a:r>
            <a:r>
              <a:rPr lang="en-US" sz="1800" dirty="0" err="1" smtClean="0">
                <a:latin typeface="Consolas" pitchFamily="49" charset="0"/>
              </a:rPr>
              <a:t>nCmdID</a:t>
            </a:r>
            <a:r>
              <a:rPr lang="en-US" sz="1800" dirty="0" smtClean="0">
                <a:latin typeface="Consolas" pitchFamily="49" charset="0"/>
              </a:rPr>
              <a:t>,</a:t>
            </a:r>
          </a:p>
          <a:p xmlns:a="http://schemas.openxmlformats.org/drawingml/2006/main">
            <a:pPr>
              <a:buNone/>
            </a:pPr>
            <a:r>
              <a:rPr lang="en-US" sz="1800" dirty="0" smtClean="0">
                <a:latin typeface="Consolas" pitchFamily="49" charset="0"/>
              </a:rPr>
              <a:t>   __in REFPROPERTYKEY key,</a:t>
            </a:r>
          </a:p>
          <a:p xmlns:a="http://schemas.openxmlformats.org/drawingml/2006/main">
            <a:pPr>
              <a:buNone/>
            </a:pPr>
            <a:r>
              <a:rPr lang="en-US" sz="1800" dirty="0" smtClean="0">
                <a:latin typeface="Consolas" pitchFamily="49" charset="0"/>
              </a:rPr>
              <a:t>   __</a:t>
            </a:r>
            <a:r>
              <a:rPr lang="en-US" sz="1800" dirty="0" err="1" smtClean="0">
                <a:latin typeface="Consolas" pitchFamily="49" charset="0"/>
              </a:rPr>
              <a:t>in_opt</a:t>
            </a:r>
            <a:r>
              <a:rPr lang="en-US" sz="1800" dirty="0" smtClean="0">
                <a:latin typeface="Consolas" pitchFamily="49" charset="0"/>
              </a:rPr>
              <a:t> const PROPVARIANT* </a:t>
            </a:r>
            <a:r>
              <a:rPr lang="en-US" sz="1800" dirty="0" err="1" smtClean="0">
                <a:latin typeface="Consolas" pitchFamily="49" charset="0"/>
              </a:rPr>
              <a:t>ppropvarCurrentValue</a:t>
            </a:r>
            <a:r>
              <a:rPr lang="en-US" sz="1800" dirty="0" smtClean="0">
                <a:latin typeface="Consolas" pitchFamily="49" charset="0"/>
              </a:rPr>
              <a:t>,</a:t>
            </a:r>
          </a:p>
          <a:p xmlns:a="http://schemas.openxmlformats.org/drawingml/2006/main">
            <a:pPr>
              <a:buNone/>
            </a:pPr>
            <a:r>
              <a:rPr lang="en-US" sz="1800" dirty="0" smtClean="0">
                <a:latin typeface="Consolas" pitchFamily="49" charset="0"/>
              </a:rPr>
              <a:t>   __out PROPVARIANT* </a:t>
            </a:r>
            <a:r>
              <a:rPr lang="en-US" sz="1800" dirty="0" err="1" smtClean="0">
                <a:latin typeface="Consolas" pitchFamily="49" charset="0"/>
              </a:rPr>
              <a:t>ppropvarNewValue</a:t>
            </a:r>
            <a:r>
              <a:rPr lang="en-US" sz="1800" dirty="0" smtClean="0">
                <a:latin typeface="Consolas" pitchFamily="49" charset="0"/>
              </a:rPr>
              <a:t>)</a:t>
            </a:r>
          </a:p>
          <a:p xmlns:a="http://schemas.openxmlformats.org/drawingml/2006/main">
            <a:pPr>
              <a:buNone/>
            </a:pPr>
            <a:r>
              <a:rPr lang="en-US" sz="1800" dirty="0" smtClean="0">
                <a:latin typeface="Consolas" pitchFamily="49" charset="0"/>
              </a:rPr>
              <a:t>{</a:t>
            </a:r>
          </a:p>
          <a:p xmlns:a="http://schemas.openxmlformats.org/drawingml/2006/main">
            <a:pPr>
              <a:buNone/>
            </a:pPr>
            <a:r>
              <a:rPr lang="en-US" sz="1800" dirty="0" smtClean="0">
                <a:latin typeface="Consolas" pitchFamily="49" charset="0"/>
              </a:rPr>
              <a:t>	if (key == </a:t>
            </a:r>
            <a:r>
              <a:rPr lang="en-US" sz="1800" dirty="0" err="1" smtClean="0">
                <a:latin typeface="Consolas" pitchFamily="49" charset="0"/>
              </a:rPr>
              <a:t>UI_PKEY_Enabled</a:t>
            </a:r>
            <a:r>
              <a:rPr lang="en-US" sz="1800" dirty="0" smtClean="0">
                <a:latin typeface="Consolas" pitchFamily="49" charset="0"/>
              </a:rPr>
              <a:t> &amp;&amp;</a:t>
            </a:r>
          </a:p>
          <a:p xmlns:a="http://schemas.openxmlformats.org/drawingml/2006/main">
            <a:pPr>
              <a:buNone/>
            </a:pPr>
            <a:r>
              <a:rPr lang="en-US" sz="1800" dirty="0" smtClean="0">
                <a:latin typeface="Consolas" pitchFamily="49" charset="0"/>
              </a:rPr>
              <a:t/>
            </a:r>
            <a:r>
              <a:rPr lang="en-US" sz="1800" dirty="0" err="1" smtClean="0">
                <a:latin typeface="Consolas" pitchFamily="49" charset="0"/>
              </a:rPr>
              <a:t>nCmdID</a:t>
            </a:r>
            <a:r>
              <a:rPr lang="en-US" sz="1800" dirty="0" smtClean="0">
                <a:latin typeface="Consolas" pitchFamily="49" charset="0"/>
              </a:rPr>
              <a:t> == </a:t>
            </a:r>
            <a:r>
              <a:rPr lang="en-US" sz="1800" dirty="0" err="1" smtClean="0">
                <a:latin typeface="Consolas" pitchFamily="49" charset="0"/>
              </a:rPr>
              <a:t>HomePage</a:t>
            </a:r>
            <a:r>
              <a:rPr lang="en-US" sz="1800" dirty="0" smtClean="0">
                <a:latin typeface="Consolas" pitchFamily="49" charset="0"/>
              </a:rPr>
              <a:t> &amp;&amp; </a:t>
            </a:r>
            <a:r>
              <a:rPr lang="en-US" sz="1800" dirty="0" err="1" smtClean="0">
                <a:latin typeface="Consolas" pitchFamily="49" charset="0"/>
              </a:rPr>
              <a:t>m_bPressed</a:t>
            </a:r>
            <a:r>
              <a:rPr lang="en-US" sz="1800" dirty="0" smtClean="0">
                <a:latin typeface="Consolas" pitchFamily="49" charset="0"/>
              </a:rPr>
              <a:t>)</a:t>
            </a:r>
          </a:p>
          <a:p xmlns:a="http://schemas.openxmlformats.org/drawingml/2006/main">
            <a:pPr>
              <a:buNone/>
            </a:pPr>
            <a:r>
              <a:rPr lang="en-US" sz="1800" dirty="0" smtClean="0">
                <a:latin typeface="Consolas" pitchFamily="49" charset="0"/>
              </a:rPr>
              <a:t>	{</a:t>
            </a:r>
          </a:p>
          <a:p xmlns:a="http://schemas.openxmlformats.org/drawingml/2006/main">
            <a:pPr>
              <a:buNone/>
            </a:pPr>
            <a:r>
              <a:rPr lang="en-US" sz="1800" dirty="0" smtClean="0">
                <a:latin typeface="Consolas" pitchFamily="49" charset="0"/>
              </a:rPr>
              <a:t>		return </a:t>
            </a:r>
            <a:r>
              <a:rPr lang="en-US" sz="1800" dirty="0" err="1" smtClean="0">
                <a:latin typeface="Consolas" pitchFamily="49" charset="0"/>
              </a:rPr>
              <a:t>UIInitPropertyFromBoolean</a:t>
            </a:r>
            <a:r>
              <a:rPr lang="en-US" sz="1800" dirty="0" smtClean="0">
                <a:latin typeface="Consolas" pitchFamily="49" charset="0"/>
              </a:rPr>
              <a:t>(</a:t>
            </a:r>
          </a:p>
          <a:p xmlns:a="http://schemas.openxmlformats.org/drawingml/2006/main">
            <a:pPr>
              <a:buNone/>
            </a:pPr>
            <a:r>
              <a:rPr lang="en-US" sz="1800" dirty="0" smtClean="0">
                <a:latin typeface="Consolas" pitchFamily="49" charset="0"/>
              </a:rPr>
              <a:t/>
            </a:r>
            <a:r>
              <a:rPr lang="en-US" sz="1800" dirty="0" err="1" smtClean="0">
                <a:latin typeface="Consolas" pitchFamily="49" charset="0"/>
              </a:rPr>
              <a:t>UI_PKEY_Enabled</a:t>
            </a:r>
            <a:r>
              <a:rPr lang="en-US" sz="1800" dirty="0" smtClean="0">
                <a:latin typeface="Consolas" pitchFamily="49" charset="0"/>
              </a:rPr>
              <a:t>, FALSE, 					</a:t>
            </a:r>
            <a:r>
              <a:rPr lang="en-US" sz="1800" dirty="0" err="1" smtClean="0">
                <a:latin typeface="Consolas" pitchFamily="49" charset="0"/>
              </a:rPr>
              <a:t>ppropvarNewValue</a:t>
            </a:r>
            <a:r>
              <a:rPr lang="en-US" sz="1800" dirty="0" smtClean="0">
                <a:latin typeface="Consolas" pitchFamily="49" charset="0"/>
              </a:rPr>
              <a:t>);</a:t>
            </a:r>
          </a:p>
          <a:p xmlns:a="http://schemas.openxmlformats.org/drawingml/2006/main">
            <a:pPr>
              <a:buNone/>
            </a:pPr>
            <a:r>
              <a:rPr lang="en-US" sz="1800" dirty="0" smtClean="0">
                <a:latin typeface="Consolas" pitchFamily="49" charset="0"/>
              </a:rPr>
              <a:t>	}</a:t>
            </a:r>
          </a:p>
          <a:p xmlns:a="http://schemas.openxmlformats.org/drawingml/2006/main">
            <a:pPr>
              <a:buNone/>
            </a:pPr>
            <a:endParaRPr lang="en-US" sz="1800" dirty="0" smtClean="0">
              <a:latin typeface="Consolas" pitchFamily="49" charset="0"/>
            </a:endParaRPr>
          </a:p>
          <a:p xmlns:a="http://schemas.openxmlformats.org/drawingml/2006/main">
            <a:pPr>
              <a:buNone/>
            </a:pPr>
            <a:r>
              <a:rPr lang="en-US" sz="1800" dirty="0" smtClean="0">
                <a:latin typeface="Consolas" pitchFamily="49" charset="0"/>
              </a:rPr>
              <a:t>	return E_NOTIMPL;</a:t>
            </a:r>
          </a:p>
          <a:p xmlns:a="http://schemas.openxmlformats.org/drawingml/2006/main">
            <a:pPr>
              <a:buNone/>
            </a:pPr>
            <a:r>
              <a:rPr lang="en-US" sz="1800" dirty="0" smtClean="0">
                <a:latin typeface="Consolas" pitchFamily="49" charset="0"/>
              </a:rPr>
              <a:t>}</a:t>
            </a:r>
            <a:endParaRPr lang="en-US" sz="1800" dirty="0">
              <a:latin typeface="Consolas" pitchFamily="49" charset="0"/>
            </a:endParaRPr>
          </a:p>
        </p:txBody>
      </p:sp>
    </p:spTree>
  </p:cSld>
  <p:clrMapOvr>
    <a:masterClrMapping xmlns:a="http://schemas.openxmlformats.org/drawingml/2006/main"/>
  </p:clrMapOvr>
  <p:transition>
    <p:fade/>
  </p:transition>
  <p:timing>
    <p:tnLst>
      <p:par>
        <p:cTn id="1" dur="indefinite" restart="never" nodeType="tmRoot"/>
      </p:par>
    </p:tnLst>
  </p:timing>
</p:sld>
</file>

<file path=ppt/slides/slide24.xml><?xml version="1.0" encoding="utf-8"?>
<p:sld xmlns:p="http://schemas.openxmlformats.org/presentationml/2006/main" show="0">
  <p:cSld>
    <p:spTree>
      <p:nvGrpSpPr>
        <p:cNvPr id="1" name=""/>
        <p:cNvGrpSpPr/>
        <p:nvPr/>
      </p:nvGrpSpPr>
      <p:grpSpPr>
        <a:xfrm xmlns:a="http://schemas.openxmlformats.org/drawingml/2006/main">
          <a:off x="0" y="0"/>
          <a:ext cx="0" cy="0"/>
          <a:chOff x="0" y="0"/>
          <a:chExt cx="0" cy="0"/>
        </a:xfrm>
      </p:grpSpPr>
      <p:sp>
        <p:nvSpPr>
          <p:cNvPr id="4" name="Title 3"/>
          <p:cNvSpPr>
            <a:spLocks xmlns:a="http://schemas.openxmlformats.org/drawingml/2006/main" noGrp="1"/>
          </p:cNvSpPr>
          <p:nvPr>
            <p:ph type="ctrTitle"/>
          </p:nvPr>
        </p:nvSpPr>
        <p:spPr/>
        <p:txBody>
          <a:bodyPr xmlns:a="http://schemas.openxmlformats.org/drawingml/2006/main"/>
          <a:lstStyle xmlns:a="http://schemas.openxmlformats.org/drawingml/2006/main"/>
          <a:p xmlns:a="http://schemas.openxmlformats.org/drawingml/2006/main">
            <a:r>
              <a:rPr smtClean="0"/>
              <a:t>Windows Ribbon</a:t>
            </a:r>
            <a:endParaRPr lang="en-US" dirty="0"/>
          </a:p>
        </p:txBody>
      </p:sp>
      <p:sp>
        <p:nvSpPr>
          <p:cNvPr id="5" name="Subtitle 4"/>
          <p:cNvSpPr>
            <a:spLocks xmlns:a="http://schemas.openxmlformats.org/drawingml/2006/main" noGrp="1"/>
          </p:cNvSpPr>
          <p:nvPr>
            <p:ph type="subTitle" idx="1"/>
          </p:nvPr>
        </p:nvSpPr>
        <p:spPr/>
        <p:txBody>
          <a:bodyPr xmlns:a="http://schemas.openxmlformats.org/drawingml/2006/main"/>
          <a:lstStyle xmlns:a="http://schemas.openxmlformats.org/drawingml/2006/main"/>
          <a:p xmlns:a="http://schemas.openxmlformats.org/drawingml/2006/main">
            <a:r>
              <a:rPr lang="en-US" dirty="0" smtClean="0"/>
              <a:t>APIs</a:t>
            </a:r>
            <a:endParaRPr lang="en-US" dirty="0"/>
          </a:p>
        </p:txBody>
      </p:sp>
      <p:sp>
        <p:nvSpPr>
          <p:cNvPr id="6" name="Text Placeholder 5"/>
          <p:cNvSpPr>
            <a:spLocks xmlns:a="http://schemas.openxmlformats.org/drawingml/2006/main" noGrp="1"/>
          </p:cNvSpPr>
          <p:nvPr>
            <p:ph type="body" sz="quarter" idx="10"/>
          </p:nvPr>
        </p:nvSpPr>
        <p:spPr/>
        <p:txBody>
          <a:bodyPr xmlns:a="http://schemas.openxmlformats.org/drawingml/2006/main"/>
          <a:lstStyle xmlns:a="http://schemas.openxmlformats.org/drawingml/2006/main"/>
          <a:p xmlns:a="http://schemas.openxmlformats.org/drawingml/2006/main">
            <a:r>
              <a:rPr smtClean="0"/>
              <a:t>Demo</a:t>
            </a:r>
            <a:endParaRPr lang="en-US"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25.xml><?xml version="1.0" encoding="utf-8"?>
<p:sld xmlns:p="http://schemas.openxmlformats.org/presentationml/2006/main" showMasterSp="0">
  <p:cSld>
    <p:spTree>
      <p:nvGrpSpPr>
        <p:cNvPr id="1" name=""/>
        <p:cNvGrpSpPr/>
        <p:nvPr/>
      </p:nvGrpSpPr>
      <p:grpSpPr>
        <a:xfrm xmlns:a="http://schemas.openxmlformats.org/drawingml/2006/main">
          <a:off x="0" y="0"/>
          <a:ext cx="0" cy="0"/>
          <a:chOff x="0" y="0"/>
          <a:chExt cx="0" cy="0"/>
        </a:xfrm>
      </p:grpSpPr>
      <p:sp>
        <p:nvSpPr>
          <p:cNvPr id="5" name="Text Box 3"/>
          <p:cNvSpPr txBox="1">
            <a:spLocks xmlns:a="http://schemas.openxmlformats.org/drawingml/2006/main" noChangeArrowheads="1"/>
          </p:cNvSpPr>
          <p:nvPr/>
        </p:nvSpPr>
        <p:spPr bwMode="blackWhite">
          <a:xfrm xmlns:a="http://schemas.openxmlformats.org/drawingml/2006/main">
            <a:off x="381000" y="6083573"/>
            <a:ext cx="8382000" cy="523206"/>
          </a:xfrm>
          <a:prstGeom xmlns:a="http://schemas.openxmlformats.org/drawingml/2006/main" prst="rect">
            <a:avLst/>
          </a:prstGeom>
          <a:noFill xmlns:a="http://schemas.openxmlformats.org/drawingml/2006/main"/>
          <a:ln xmlns:a="http://schemas.openxmlformats.org/drawingml/2006/main" w="12700">
            <a:noFill/>
            <a:miter lim="800000"/>
            <a:headEnd type="none" w="sm" len="sm"/>
            <a:tailEnd type="none" w="sm" len="sm"/>
          </a:ln>
          <a:effectLst xmlns:a="http://schemas.openxmlformats.org/drawingml/2006/main"/>
        </p:spPr>
        <p:txBody>
          <a:bodyPr xmlns:a="http://schemas.openxmlformats.org/drawingml/2006/main" vert="horz" wrap="square" lIns="91425" tIns="45713" rIns="91425" bIns="45713" numCol="1" anchor="t" anchorCtr="0" compatLnSpc="1">
            <a:prstTxWarp prst="textNoShape">
              <a:avLst/>
            </a:prstTxWarp>
            <a:spAutoFit/>
          </a:bodyPr>
          <a:lstStyle xmlns:a="http://schemas.openxmlformats.org/drawingml/2006/main"/>
          <a:p xmlns:a="http://schemas.openxmlformats.org/drawingml/2006/main">
            <a:pPr algn="ctr" defTabSz="914099" eaLnBrk="0" hangingPunct="0"/>
            <a:r>
              <a:rPr lang="en-US" sz="700" dirty="0">
                <a:solidFill>
                  <a:srgbClr val="FFFFFF"/>
                </a:solidFill>
                <a:latin typeface="Trebuchet MS" pitchFamily="34" charset="0"/>
                <a:cs typeface="Arial" charset="0"/>
              </a:rPr>
              <a:t>© </a:t>
            </a:r>
            <a:r>
              <a:rPr lang="en-US" sz="700" dirty="0" smtClean="0">
                <a:solidFill>
                  <a:srgbClr val="FFFFFF"/>
                </a:solidFill>
                <a:latin typeface="Trebuchet MS" pitchFamily="34" charset="0"/>
                <a:cs typeface="Arial" charset="0"/>
              </a:rPr>
              <a:t>2009 Microsoft </a:t>
            </a:r>
            <a:r>
              <a:rPr lang="en-US" sz="700" dirty="0">
                <a:solidFill>
                  <a:srgbClr val="FFFFFF"/>
                </a:solidFill>
                <a:latin typeface="Trebuchet MS" pitchFamily="34" charset="0"/>
                <a:cs typeface="Arial" charset="0"/>
              </a:rPr>
              <a:t>Corporation. All rights reserved. Microsoft, Windows, Windows Vista and other product names are or may be registered trademarks and/or trademarks in the U.S. and/or other countries.</a:t>
            </a:r>
          </a:p>
          <a:p xmlns:a="http://schemas.openxmlformats.org/drawingml/2006/main">
            <a:pPr algn="ctr" defTabSz="914099" eaLnBrk="0" hangingPunct="0"/>
            <a:r>
              <a:rPr lang="en-US" sz="700" dirty="0">
                <a:solidFill>
                  <a:srgbClr val="FFFFFF"/>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rgbClr val="FFFFFF"/>
                </a:solidFill>
                <a:latin typeface="Trebuchet MS" pitchFamily="34" charset="0"/>
                <a:cs typeface="Arial" charset="0"/>
              </a:rPr>
            </a:br>
            <a:r>
              <a:rPr lang="en-US" sz="700" dirty="0">
                <a:solidFill>
                  <a:srgbClr val="FFFFFF"/>
                </a:solidFill>
                <a:latin typeface="Trebuchet MS" pitchFamily="34" charset="0"/>
                <a:cs typeface="Arial" charset="0"/>
              </a:rPr>
              <a:t>MICROSOFT MAKES NO WARRANTIES, EXPRESS, IMPLIED OR STATUTORY, AS TO THE INFORMATION IN THIS PRESENTATION.</a:t>
            </a:r>
          </a:p>
        </p:txBody>
      </p:sp>
      <p:pic>
        <p:nvPicPr>
          <p:cNvPr id="6" name="Picture 5" descr="Windows7_h_rgb_r.png"/>
          <p:cNvPicPr>
            <a:picLocks xmlns:a="http://schemas.openxmlformats.org/drawingml/2006/main" noChangeAspect="1"/>
          </p:cNvPicPr>
          <p:nvPr/>
        </p:nvPicPr>
        <p:blipFill>
          <a:blip xmlns:r="http://schemas.openxmlformats.org/officeDocument/2006/relationships" xmlns:a="http://schemas.openxmlformats.org/drawingml/2006/main" r:embed="rId3" cstate="print"/>
          <a:stretch xmlns:a="http://schemas.openxmlformats.org/drawingml/2006/main">
            <a:fillRect/>
          </a:stretch>
        </p:blipFill>
        <p:spPr>
          <a:xfrm xmlns:a="http://schemas.openxmlformats.org/drawingml/2006/main">
            <a:off x="2667000" y="3124200"/>
            <a:ext cx="3810000" cy="609600"/>
          </a:xfrm>
          <a:prstGeom xmlns:a="http://schemas.openxmlformats.org/drawingml/2006/main" prst="rect">
            <a:avLst/>
          </a:prstGeom>
        </p:spPr>
      </p:pic>
    </p:spTree>
  </p:cSld>
  <p:clrMapOvr>
    <a:masterClrMapping xmlns:a="http://schemas.openxmlformats.org/drawingml/2006/main"/>
  </p:clrMapOvr>
  <p:transition>
    <p:fade/>
  </p:transition>
  <p:timing>
    <p:tnLst>
      <p:par>
        <p:cTn id="1" dur="indefinite" restart="never" nodeType="tmRoot"/>
      </p:par>
    </p:tnLst>
  </p:timing>
</p:sld>
</file>

<file path=ppt/slides/slide3.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5" name="Title 4"/>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Agenda</a:t>
            </a:r>
            <a:endParaRPr lang="en-US" dirty="0"/>
          </a:p>
        </p:txBody>
      </p:sp>
      <p:sp>
        <p:nvSpPr>
          <p:cNvPr id="6" name="Text Placeholder 5"/>
          <p:cNvSpPr>
            <a:spLocks xmlns:a="http://schemas.openxmlformats.org/drawingml/2006/main" noGrp="1"/>
          </p:cNvSpPr>
          <p:nvPr>
            <p:ph type="body" sz="quarter" idx="10"/>
          </p:nvPr>
        </p:nvSpPr>
        <p:spPr/>
        <p:txBody>
          <a:bodyPr xmlns:a="http://schemas.openxmlformats.org/drawingml/2006/main"/>
          <a:lstStyle xmlns:a="http://schemas.openxmlformats.org/drawingml/2006/main"/>
          <a:p xmlns:a="http://schemas.openxmlformats.org/drawingml/2006/main">
            <a:r>
              <a:rPr lang="en-US" smtClean="0"/>
              <a:t>Windows Ribbon Landscape</a:t>
            </a:r>
          </a:p>
          <a:p xmlns:a="http://schemas.openxmlformats.org/drawingml/2006/main">
            <a:r>
              <a:rPr lang="en-US" smtClean="0"/>
              <a:t>Windows Ribbon API overview, architecture</a:t>
            </a:r>
          </a:p>
          <a:p xmlns:a="http://schemas.openxmlformats.org/drawingml/2006/main">
            <a:r>
              <a:rPr lang="en-US" smtClean="0"/>
              <a:t>Markup syntax overview</a:t>
            </a:r>
          </a:p>
          <a:p xmlns:a="http://schemas.openxmlformats.org/drawingml/2006/main">
            <a:r>
              <a:rPr lang="en-US" smtClean="0"/>
              <a:t>Integrating into your application</a:t>
            </a:r>
          </a:p>
          <a:p xmlns:a="http://schemas.openxmlformats.org/drawingml/2006/main">
            <a:pPr lvl="1"/>
            <a:r>
              <a:rPr lang="en-US" smtClean="0"/>
              <a:t>Initialization</a:t>
            </a:r>
          </a:p>
          <a:p xmlns:a="http://schemas.openxmlformats.org/drawingml/2006/main">
            <a:pPr lvl="1"/>
            <a:r>
              <a:rPr lang="en-US" smtClean="0"/>
              <a:t>Event handling</a:t>
            </a:r>
          </a:p>
          <a:p xmlns:a="http://schemas.openxmlformats.org/drawingml/2006/main">
            <a:pPr lvl="1"/>
            <a:r>
              <a:rPr lang="en-US" smtClean="0"/>
              <a:t>Getting and setting properties</a:t>
            </a:r>
          </a:p>
          <a:p xmlns:a="http://schemas.openxmlformats.org/drawingml/2006/main">
            <a:endParaRPr lang="en-US"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4.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40" name="TextBox 39"/>
          <p:cNvSpPr txBox="1"/>
          <p:nvPr/>
        </p:nvSpPr>
        <p:spPr>
          <a:xfrm xmlns:a="http://schemas.openxmlformats.org/drawingml/2006/main">
            <a:off x="714348" y="1971665"/>
            <a:ext cx="1127105" cy="578882"/>
          </a:xfrm>
          <a:prstGeom xmlns:a="http://schemas.openxmlformats.org/drawingml/2006/main" prst="roundRect">
            <a:avLst/>
          </a:prstGeom>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wrap="square" lIns="45720" tIns="45720" rIns="45720" bIns="45720" rtlCol="0" anchor="ctr" anchorCtr="0">
            <a:spAutoFit/>
          </a:bodyPr>
          <a:lstStyle xmlns:a="http://schemas.openxmlformats.org/drawingml/2006/main"/>
          <a:p xmlns:a="http://schemas.openxmlformats.org/drawingml/2006/main">
            <a:pPr algn="ctr"/>
            <a:r>
              <a:rPr lang="en-US" sz="1400" spc="-50" dirty="0" smtClean="0">
                <a:solidFill>
                  <a:schemeClr val="tx1"/>
                </a:solidFill>
              </a:rPr>
              <a:t>Quick Access Toolbar</a:t>
            </a:r>
            <a:endParaRPr lang="en-US" sz="1400" spc="-50" dirty="0">
              <a:solidFill>
                <a:schemeClr val="tx1"/>
              </a:solidFill>
            </a:endParaRPr>
          </a:p>
        </p:txBody>
      </p:sp>
      <p:sp>
        <p:nvSpPr>
          <p:cNvPr id="44" name="TextBox 43"/>
          <p:cNvSpPr txBox="1"/>
          <p:nvPr/>
        </p:nvSpPr>
        <p:spPr>
          <a:xfrm xmlns:a="http://schemas.openxmlformats.org/drawingml/2006/main">
            <a:off x="7563393" y="1931710"/>
            <a:ext cx="468273" cy="340519"/>
          </a:xfrm>
          <a:prstGeom xmlns:a="http://schemas.openxmlformats.org/drawingml/2006/main" prst="roundRect">
            <a:avLst/>
          </a:prstGeom>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wrap="none" lIns="45720" tIns="45720" rIns="45720" bIns="45720" rtlCol="0" anchor="ctr" anchorCtr="0">
            <a:spAutoFit/>
          </a:bodyPr>
          <a:lstStyle xmlns:a="http://schemas.openxmlformats.org/drawingml/2006/main"/>
          <a:p xmlns:a="http://schemas.openxmlformats.org/drawingml/2006/main">
            <a:pPr algn="ctr"/>
            <a:r>
              <a:rPr lang="en-US" sz="1400" spc="-50" dirty="0" smtClean="0">
                <a:solidFill>
                  <a:schemeClr val="tx1"/>
                </a:solidFill>
              </a:rPr>
              <a:t>Help</a:t>
            </a:r>
            <a:endParaRPr lang="en-US" sz="1400" spc="-50" dirty="0">
              <a:solidFill>
                <a:schemeClr val="tx1"/>
              </a:solidFill>
            </a:endParaRPr>
          </a:p>
        </p:txBody>
      </p:sp>
      <p:sp>
        <p:nvSpPr>
          <p:cNvPr id="52" name="Rectangle 51"/>
          <p:cNvSpPr/>
          <p:nvPr/>
        </p:nvSpPr>
        <p:spPr>
          <a:xfrm xmlns:a="http://schemas.openxmlformats.org/drawingml/2006/main">
            <a:off x="0" y="3725863"/>
            <a:ext cx="9144000" cy="3132137"/>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3">
                  <a:lumMod val="50000"/>
                </a:schemeClr>
              </a:gs>
              <a:gs pos="99000">
                <a:schemeClr val="accent3">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3"/>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smtClean="0"/>
              <a:t>Microsoft</a:t>
            </a:r>
            <a:r>
              <a:rPr baseline="30000"/>
              <a:t> ®</a:t>
            </a:r>
            <a:r>
              <a:rPr smtClean="0"/>
              <a:t> Office 2007 Ribbon</a:t>
            </a:r>
            <a:endParaRPr lang="en-US" dirty="0"/>
          </a:p>
        </p:txBody>
      </p:sp>
      <p:pic>
        <p:nvPicPr>
          <p:cNvPr id="25" name="Picture 6"/>
          <p:cNvPicPr>
            <a:picLocks xmlns:a="http://schemas.openxmlformats.org/drawingml/2006/main" noChangeAspect="1" noChangeArrowheads="1"/>
          </p:cNvPicPr>
          <p:nvPr/>
        </p:nvPicPr>
        <p:blipFill>
          <a:blip xmlns:r="http://schemas.openxmlformats.org/officeDocument/2006/relationships" xmlns:a="http://schemas.openxmlformats.org/drawingml/2006/main" r:embed="rId4" cstate="print"/>
          <a:srcRect xmlns:a="http://schemas.openxmlformats.org/drawingml/2006/main"/>
          <a:stretch xmlns:a="http://schemas.openxmlformats.org/drawingml/2006/main">
            <a:fillRect/>
          </a:stretch>
        </p:blipFill>
        <p:spPr bwMode="auto">
          <a:xfrm xmlns:a="http://schemas.openxmlformats.org/drawingml/2006/main">
            <a:off x="312420" y="2686989"/>
            <a:ext cx="8686800" cy="1362075"/>
          </a:xfrm>
          <a:prstGeom xmlns:a="http://schemas.openxmlformats.org/drawingml/2006/main" prst="rect">
            <a:avLst/>
          </a:prstGeom>
          <a:noFill xmlns:a="http://schemas.openxmlformats.org/drawingml/2006/main"/>
          <a:ln xmlns:a="http://schemas.openxmlformats.org/drawingml/2006/main" w="0">
            <a:solidFill>
              <a:schemeClr val="tx1"/>
            </a:solidFill>
            <a:miter lim="800000"/>
            <a:headEnd/>
            <a:tailEnd/>
          </a:ln>
          <a:effectLst xmlns:a="http://schemas.openxmlformats.org/drawingml/2006/main">
            <a:reflection blurRad="6350" stA="52000" endA="300" endPos="35000" dir="5400000" sy="-100000" algn="bl" rotWithShape="0"/>
            <a:softEdge rad="31750"/>
          </a:effectLst>
        </p:spPr>
      </p:pic>
      <p:cxnSp>
        <p:nvCxnSpPr>
          <p:cNvPr id="28" name="Elbow Connector 27"/>
          <p:cNvCxnSpPr/>
          <p:nvPr/>
        </p:nvCxnSpPr>
        <p:spPr>
          <a:xfrm xmlns:a="http://schemas.openxmlformats.org/drawingml/2006/main" rot="16200000" flipH="1">
            <a:off x="7818399" y="2255783"/>
            <a:ext cx="812877" cy="847724"/>
          </a:xfrm>
          <a:prstGeom xmlns:a="http://schemas.openxmlformats.org/drawingml/2006/main" prst="bentConnector2">
            <a:avLst/>
          </a:prstGeom>
          <a:ln xmlns:a="http://schemas.openxmlformats.org/drawingml/2006/main" w="34925">
            <a:solidFill>
              <a:schemeClr val="accent4"/>
            </a:solidFill>
            <a:headEnd type="oval"/>
            <a:tailEnd type="oval"/>
          </a:ln>
          <a:effectLst xmlns:a="http://schemas.openxmlformats.org/drawingml/2006/main">
            <a:outerShdw blurRad="63500" sx="102000" sy="102000" algn="ctr" rotWithShape="0">
              <a:prstClr val="black">
                <a:alpha val="40000"/>
              </a:prstClr>
            </a:outerShdw>
          </a:effectLst>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sp>
        <p:nvSpPr>
          <p:cNvPr id="32" name="TextBox 31"/>
          <p:cNvSpPr txBox="1"/>
          <p:nvPr/>
        </p:nvSpPr>
        <p:spPr>
          <a:xfrm xmlns:a="http://schemas.openxmlformats.org/drawingml/2006/main">
            <a:off x="214282" y="1285860"/>
            <a:ext cx="714380" cy="578882"/>
          </a:xfrm>
          <a:prstGeom xmlns:a="http://schemas.openxmlformats.org/drawingml/2006/main" prst="roundRect">
            <a:avLst/>
          </a:prstGeom>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wrap="square" lIns="45720" tIns="45720" rIns="45720" bIns="45720" rtlCol="0" anchor="ctr" anchorCtr="0">
            <a:spAutoFit/>
          </a:bodyPr>
          <a:lstStyle xmlns:a="http://schemas.openxmlformats.org/drawingml/2006/main"/>
          <a:p xmlns:a="http://schemas.openxmlformats.org/drawingml/2006/main">
            <a:pPr algn="ctr"/>
            <a:r>
              <a:rPr lang="en-US" sz="1400" spc="-50" dirty="0" smtClean="0">
                <a:solidFill>
                  <a:schemeClr val="tx1"/>
                </a:solidFill>
              </a:rPr>
              <a:t>Office Button</a:t>
            </a:r>
            <a:endParaRPr lang="en-US" sz="1400" spc="-50" dirty="0">
              <a:solidFill>
                <a:schemeClr val="tx1"/>
              </a:solidFill>
            </a:endParaRPr>
          </a:p>
        </p:txBody>
      </p:sp>
      <p:grpSp>
        <p:nvGrpSpPr>
          <p:cNvPr id="33" name="Group 79"/>
          <p:cNvGrpSpPr/>
          <p:nvPr/>
        </p:nvGrpSpPr>
        <p:grpSpPr>
          <a:xfrm xmlns:a="http://schemas.openxmlformats.org/drawingml/2006/main">
            <a:off x="1285261" y="4019519"/>
            <a:ext cx="2377440" cy="145544"/>
            <a:chOff x="1445718" y="4095750"/>
            <a:chExt cx="2452889" cy="151609"/>
          </a:xfrm>
          <a:effectLst xmlns:a="http://schemas.openxmlformats.org/drawingml/2006/main">
            <a:outerShdw blurRad="50800" dist="38100" dir="2700000" algn="tl" rotWithShape="0">
              <a:prstClr val="black">
                <a:alpha val="40000"/>
              </a:prstClr>
            </a:outerShdw>
          </a:effectLst>
        </p:grpSpPr>
        <p:cxnSp>
          <p:nvCxnSpPr>
            <p:cNvPr id="34" name="Elbow Connector 33"/>
            <p:cNvCxnSpPr/>
            <p:nvPr/>
          </p:nvCxnSpPr>
          <p:spPr>
            <a:xfrm xmlns:a="http://schemas.openxmlformats.org/drawingml/2006/main">
              <a:off x="1445718" y="4102118"/>
              <a:ext cx="2452889" cy="142876"/>
            </a:xfrm>
            <a:prstGeom xmlns:a="http://schemas.openxmlformats.org/drawingml/2006/main" prst="bentConnector3">
              <a:avLst>
                <a:gd name="adj1" fmla="val 0"/>
              </a:avLst>
            </a:prstGeom>
            <a:ln xmlns:a="http://schemas.openxmlformats.org/drawingml/2006/main" w="34925">
              <a:solidFill>
                <a:schemeClr val="accent4"/>
              </a:solidFill>
              <a:headEnd type="oval"/>
              <a:tailEnd type="none"/>
            </a:ln>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cxnSp>
          <p:nvCxnSpPr>
            <p:cNvPr id="35" name="Straight Connector 34"/>
            <p:cNvCxnSpPr/>
            <p:nvPr/>
          </p:nvCxnSpPr>
          <p:spPr>
            <a:xfrm xmlns:a="http://schemas.openxmlformats.org/drawingml/2006/main" rot="16200000" flipV="1">
              <a:off x="3806524" y="4170366"/>
              <a:ext cx="151609" cy="2378"/>
            </a:xfrm>
            <a:prstGeom xmlns:a="http://schemas.openxmlformats.org/drawingml/2006/main" prst="line">
              <a:avLst/>
            </a:prstGeom>
            <a:ln xmlns:a="http://schemas.openxmlformats.org/drawingml/2006/main" w="34925">
              <a:solidFill>
                <a:schemeClr val="accent4"/>
              </a:solidFill>
              <a:headEnd type="none"/>
              <a:tailEnd type="oval"/>
            </a:ln>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grpSp>
      <p:cxnSp>
        <p:nvCxnSpPr>
          <p:cNvPr id="36" name="Elbow Connector 35"/>
          <p:cNvCxnSpPr/>
          <p:nvPr/>
        </p:nvCxnSpPr>
        <p:spPr>
          <a:xfrm xmlns:a="http://schemas.openxmlformats.org/drawingml/2006/main" rot="10800000">
            <a:off x="795629" y="2595270"/>
            <a:ext cx="908764" cy="215152"/>
          </a:xfrm>
          <a:prstGeom xmlns:a="http://schemas.openxmlformats.org/drawingml/2006/main" prst="bentConnector3">
            <a:avLst>
              <a:gd name="adj1" fmla="val 0"/>
            </a:avLst>
          </a:prstGeom>
          <a:ln xmlns:a="http://schemas.openxmlformats.org/drawingml/2006/main" w="34925">
            <a:solidFill>
              <a:schemeClr val="accent4"/>
            </a:solidFill>
            <a:headEnd type="oval"/>
            <a:tailEnd type="none"/>
          </a:ln>
          <a:effectLst xmlns:a="http://schemas.openxmlformats.org/drawingml/2006/main">
            <a:outerShdw blurRad="63500" sx="102000" sy="102000" algn="ctr" rotWithShape="0">
              <a:prstClr val="black">
                <a:alpha val="40000"/>
              </a:prstClr>
            </a:outerShdw>
          </a:effectLst>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grpSp>
        <p:nvGrpSpPr>
          <p:cNvPr id="37" name="Group 76"/>
          <p:cNvGrpSpPr/>
          <p:nvPr/>
        </p:nvGrpSpPr>
        <p:grpSpPr>
          <a:xfrm xmlns:a="http://schemas.openxmlformats.org/drawingml/2006/main">
            <a:off x="812590" y="2593849"/>
            <a:ext cx="892386" cy="215446"/>
            <a:chOff x="812590" y="2670063"/>
            <a:chExt cx="892386" cy="215446"/>
          </a:xfrm>
          <a:effectLst xmlns:a="http://schemas.openxmlformats.org/drawingml/2006/main">
            <a:outerShdw blurRad="50800" dist="38100" dir="2700000" algn="tl" rotWithShape="0">
              <a:prstClr val="black">
                <a:alpha val="40000"/>
              </a:prstClr>
            </a:outerShdw>
          </a:effectLst>
        </p:grpSpPr>
        <p:cxnSp>
          <p:nvCxnSpPr>
            <p:cNvPr id="38" name="Straight Connector 37"/>
            <p:cNvCxnSpPr/>
            <p:nvPr/>
          </p:nvCxnSpPr>
          <p:spPr>
            <a:xfrm xmlns:a="http://schemas.openxmlformats.org/drawingml/2006/main" rot="5400000">
              <a:off x="1598857" y="2779390"/>
              <a:ext cx="211365" cy="873"/>
            </a:xfrm>
            <a:prstGeom xmlns:a="http://schemas.openxmlformats.org/drawingml/2006/main" prst="line">
              <a:avLst/>
            </a:prstGeom>
            <a:ln xmlns:a="http://schemas.openxmlformats.org/drawingml/2006/main" w="34925">
              <a:solidFill>
                <a:schemeClr val="accent4"/>
              </a:solidFill>
              <a:headEnd type="none"/>
              <a:tailEnd type="oval"/>
            </a:ln>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cxnSp>
          <p:nvCxnSpPr>
            <p:cNvPr id="39" name="Straight Connector 38"/>
            <p:cNvCxnSpPr/>
            <p:nvPr/>
          </p:nvCxnSpPr>
          <p:spPr>
            <a:xfrm xmlns:a="http://schemas.openxmlformats.org/drawingml/2006/main" rot="5400000" flipV="1">
              <a:off x="706009" y="2776644"/>
              <a:ext cx="214035" cy="873"/>
            </a:xfrm>
            <a:prstGeom xmlns:a="http://schemas.openxmlformats.org/drawingml/2006/main" prst="line">
              <a:avLst/>
            </a:prstGeom>
            <a:ln xmlns:a="http://schemas.openxmlformats.org/drawingml/2006/main" w="34925">
              <a:solidFill>
                <a:schemeClr val="accent4"/>
              </a:solidFill>
              <a:headEnd type="none"/>
              <a:tailEnd type="oval"/>
            </a:ln>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grpSp>
      <p:sp>
        <p:nvSpPr>
          <p:cNvPr id="41" name="TextBox 40"/>
          <p:cNvSpPr txBox="1"/>
          <p:nvPr/>
        </p:nvSpPr>
        <p:spPr>
          <a:xfrm xmlns:a="http://schemas.openxmlformats.org/drawingml/2006/main">
            <a:off x="2143108" y="1949162"/>
            <a:ext cx="388336" cy="340519"/>
          </a:xfrm>
          <a:prstGeom xmlns:a="http://schemas.openxmlformats.org/drawingml/2006/main" prst="roundRect">
            <a:avLst/>
          </a:prstGeom>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wrap="square" lIns="45720" tIns="45720" rIns="45720" bIns="45720" rtlCol="0" anchor="ctr" anchorCtr="0">
            <a:spAutoFit/>
          </a:bodyPr>
          <a:lstStyle xmlns:a="http://schemas.openxmlformats.org/drawingml/2006/main"/>
          <a:p xmlns:a="http://schemas.openxmlformats.org/drawingml/2006/main">
            <a:pPr algn="ctr"/>
            <a:r>
              <a:rPr lang="en-US" sz="1400" spc="-50" dirty="0" smtClean="0">
                <a:solidFill>
                  <a:schemeClr val="tx1"/>
                </a:solidFill>
              </a:rPr>
              <a:t>Tab</a:t>
            </a:r>
            <a:endParaRPr lang="en-US" sz="1400" spc="-50" dirty="0">
              <a:solidFill>
                <a:schemeClr val="tx1"/>
              </a:solidFill>
            </a:endParaRPr>
          </a:p>
        </p:txBody>
      </p:sp>
      <p:sp>
        <p:nvSpPr>
          <p:cNvPr id="42" name="TextBox 41"/>
          <p:cNvSpPr txBox="1"/>
          <p:nvPr/>
        </p:nvSpPr>
        <p:spPr>
          <a:xfrm xmlns:a="http://schemas.openxmlformats.org/drawingml/2006/main">
            <a:off x="3209916" y="1833551"/>
            <a:ext cx="1489313" cy="340519"/>
          </a:xfrm>
          <a:prstGeom xmlns:a="http://schemas.openxmlformats.org/drawingml/2006/main" prst="roundRect">
            <a:avLst/>
          </a:prstGeom>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wrap="square" lIns="45720" tIns="45720" rIns="45720" bIns="45720" rtlCol="0" anchor="ctr" anchorCtr="0">
            <a:spAutoFit/>
          </a:bodyPr>
          <a:lstStyle xmlns:a="http://schemas.openxmlformats.org/drawingml/2006/main"/>
          <a:p xmlns:a="http://schemas.openxmlformats.org/drawingml/2006/main">
            <a:pPr algn="ctr"/>
            <a:r>
              <a:rPr lang="en-US" sz="1400" spc="-50" dirty="0" smtClean="0">
                <a:solidFill>
                  <a:schemeClr val="tx1"/>
                </a:solidFill>
              </a:rPr>
              <a:t>Contextual Tab Set</a:t>
            </a:r>
            <a:endParaRPr lang="en-US" sz="1400" spc="-50" dirty="0">
              <a:solidFill>
                <a:schemeClr val="tx1"/>
              </a:solidFill>
            </a:endParaRPr>
          </a:p>
        </p:txBody>
      </p:sp>
      <p:sp>
        <p:nvSpPr>
          <p:cNvPr id="43" name="TextBox 42"/>
          <p:cNvSpPr txBox="1"/>
          <p:nvPr/>
        </p:nvSpPr>
        <p:spPr>
          <a:xfrm xmlns:a="http://schemas.openxmlformats.org/drawingml/2006/main">
            <a:off x="3286116" y="2234914"/>
            <a:ext cx="1285884" cy="340519"/>
          </a:xfrm>
          <a:prstGeom xmlns:a="http://schemas.openxmlformats.org/drawingml/2006/main" prst="roundRect">
            <a:avLst/>
          </a:prstGeom>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wrap="square" lIns="45720" tIns="45720" rIns="45720" bIns="45720" rtlCol="0" anchor="ctr" anchorCtr="0">
            <a:spAutoFit/>
          </a:bodyPr>
          <a:lstStyle xmlns:a="http://schemas.openxmlformats.org/drawingml/2006/main"/>
          <a:p xmlns:a="http://schemas.openxmlformats.org/drawingml/2006/main">
            <a:pPr algn="ctr"/>
            <a:r>
              <a:rPr lang="en-US" sz="1400" spc="-50" dirty="0" smtClean="0">
                <a:solidFill>
                  <a:schemeClr val="tx1"/>
                </a:solidFill>
              </a:rPr>
              <a:t>Contextual Tab</a:t>
            </a:r>
            <a:endParaRPr lang="en-US" sz="1400" spc="-50" dirty="0">
              <a:solidFill>
                <a:schemeClr val="tx1"/>
              </a:solidFill>
            </a:endParaRPr>
          </a:p>
        </p:txBody>
      </p:sp>
      <p:sp>
        <p:nvSpPr>
          <p:cNvPr id="45" name="TextBox 44"/>
          <p:cNvSpPr txBox="1"/>
          <p:nvPr/>
        </p:nvSpPr>
        <p:spPr>
          <a:xfrm xmlns:a="http://schemas.openxmlformats.org/drawingml/2006/main">
            <a:off x="1590654" y="4214818"/>
            <a:ext cx="1616231" cy="340519"/>
          </a:xfrm>
          <a:prstGeom xmlns:a="http://schemas.openxmlformats.org/drawingml/2006/main" prst="roundRect">
            <a:avLst/>
          </a:prstGeom>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wrap="none" lIns="45720" tIns="45720" rIns="45720" bIns="45720" rtlCol="0" anchor="ctr" anchorCtr="0">
            <a:spAutoFit/>
          </a:bodyPr>
          <a:lstStyle xmlns:a="http://schemas.openxmlformats.org/drawingml/2006/main"/>
          <a:p xmlns:a="http://schemas.openxmlformats.org/drawingml/2006/main">
            <a:pPr algn="ctr"/>
            <a:r>
              <a:rPr lang="en-US" sz="1400" spc="-50" dirty="0" smtClean="0">
                <a:solidFill>
                  <a:schemeClr val="tx1"/>
                </a:solidFill>
              </a:rPr>
              <a:t>Group (aka “Chunk”)</a:t>
            </a:r>
            <a:endParaRPr lang="en-US" sz="1400" spc="-50" dirty="0">
              <a:solidFill>
                <a:schemeClr val="tx1"/>
              </a:solidFill>
            </a:endParaRPr>
          </a:p>
        </p:txBody>
      </p:sp>
      <p:sp>
        <p:nvSpPr>
          <p:cNvPr id="46" name="TextBox 45"/>
          <p:cNvSpPr txBox="1"/>
          <p:nvPr/>
        </p:nvSpPr>
        <p:spPr>
          <a:xfrm xmlns:a="http://schemas.openxmlformats.org/drawingml/2006/main">
            <a:off x="6819916" y="4101827"/>
            <a:ext cx="1714512" cy="340519"/>
          </a:xfrm>
          <a:prstGeom xmlns:a="http://schemas.openxmlformats.org/drawingml/2006/main" prst="roundRect">
            <a:avLst/>
          </a:prstGeom>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wrap="square" lIns="45720" tIns="45720" rIns="45720" bIns="45720" rtlCol="0" anchor="ctr" anchorCtr="0">
            <a:spAutoFit/>
          </a:bodyPr>
          <a:lstStyle xmlns:a="http://schemas.openxmlformats.org/drawingml/2006/main"/>
          <a:p xmlns:a="http://schemas.openxmlformats.org/drawingml/2006/main">
            <a:pPr algn="ctr"/>
            <a:r>
              <a:rPr lang="en-US" sz="1400" spc="-50" dirty="0" smtClean="0">
                <a:solidFill>
                  <a:schemeClr val="tx1"/>
                </a:solidFill>
              </a:rPr>
              <a:t>Dialog Box Launcher</a:t>
            </a:r>
            <a:endParaRPr lang="en-US" sz="1400" spc="-50" dirty="0">
              <a:solidFill>
                <a:schemeClr val="tx1"/>
              </a:solidFill>
            </a:endParaRPr>
          </a:p>
        </p:txBody>
      </p:sp>
      <p:cxnSp>
        <p:nvCxnSpPr>
          <p:cNvPr id="31" name="Straight Connector 30"/>
          <p:cNvCxnSpPr/>
          <p:nvPr/>
        </p:nvCxnSpPr>
        <p:spPr>
          <a:xfrm xmlns:a="http://schemas.openxmlformats.org/drawingml/2006/main" rot="16200000" flipV="1">
            <a:off x="78132" y="2364156"/>
            <a:ext cx="986683" cy="1"/>
          </a:xfrm>
          <a:prstGeom xmlns:a="http://schemas.openxmlformats.org/drawingml/2006/main" prst="line">
            <a:avLst/>
          </a:prstGeom>
          <a:ln xmlns:a="http://schemas.openxmlformats.org/drawingml/2006/main" w="34925">
            <a:solidFill>
              <a:schemeClr val="accent4"/>
            </a:solidFill>
            <a:headEnd type="oval"/>
            <a:tailEnd type="oval"/>
          </a:ln>
          <a:effectLst xmlns:a="http://schemas.openxmlformats.org/drawingml/2006/main">
            <a:outerShdw blurRad="63500" sx="102000" sy="102000" algn="ctr" rotWithShape="0">
              <a:prstClr val="black">
                <a:alpha val="40000"/>
              </a:prstClr>
            </a:outerShdw>
          </a:effectLst>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cxnSp>
        <p:nvCxnSpPr>
          <p:cNvPr id="30" name="Straight Connector 29"/>
          <p:cNvCxnSpPr>
            <a:endCxn xmlns:a="http://schemas.openxmlformats.org/drawingml/2006/main" id="41" idx="2"/>
          </p:cNvCxnSpPr>
          <p:nvPr/>
        </p:nvCxnSpPr>
        <p:spPr>
          <a:xfrm xmlns:a="http://schemas.openxmlformats.org/drawingml/2006/main" rot="16200000" flipV="1">
            <a:off x="1981933" y="2645025"/>
            <a:ext cx="710693" cy="5"/>
          </a:xfrm>
          <a:prstGeom xmlns:a="http://schemas.openxmlformats.org/drawingml/2006/main" prst="line">
            <a:avLst/>
          </a:prstGeom>
          <a:ln xmlns:a="http://schemas.openxmlformats.org/drawingml/2006/main" w="34925">
            <a:solidFill>
              <a:schemeClr val="accent4"/>
            </a:solidFill>
            <a:headEnd type="oval"/>
            <a:tailEnd type="oval"/>
          </a:ln>
          <a:effectLst xmlns:a="http://schemas.openxmlformats.org/drawingml/2006/main">
            <a:outerShdw blurRad="63500" sx="102000" sy="102000" algn="ctr" rotWithShape="0">
              <a:prstClr val="black">
                <a:alpha val="40000"/>
              </a:prstClr>
            </a:outerShdw>
          </a:effectLst>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cxnSp>
        <p:nvCxnSpPr>
          <p:cNvPr id="26" name="Elbow Connector 25"/>
          <p:cNvCxnSpPr/>
          <p:nvPr/>
        </p:nvCxnSpPr>
        <p:spPr>
          <a:xfrm xmlns:a="http://schemas.openxmlformats.org/drawingml/2006/main">
            <a:off x="4714876" y="2009837"/>
            <a:ext cx="1143008" cy="704783"/>
          </a:xfrm>
          <a:prstGeom xmlns:a="http://schemas.openxmlformats.org/drawingml/2006/main" prst="bentConnector3">
            <a:avLst>
              <a:gd name="adj1" fmla="val 100000"/>
            </a:avLst>
          </a:prstGeom>
          <a:ln xmlns:a="http://schemas.openxmlformats.org/drawingml/2006/main" w="34925">
            <a:solidFill>
              <a:schemeClr val="accent4"/>
            </a:solidFill>
            <a:headEnd type="oval"/>
            <a:tailEnd type="oval"/>
          </a:ln>
          <a:effectLst xmlns:a="http://schemas.openxmlformats.org/drawingml/2006/main">
            <a:outerShdw blurRad="63500" sx="102000" sy="102000" algn="ctr" rotWithShape="0">
              <a:prstClr val="black">
                <a:alpha val="40000"/>
              </a:prstClr>
            </a:outerShdw>
          </a:effectLst>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cxnSp>
        <p:nvCxnSpPr>
          <p:cNvPr id="27" name="Elbow Connector 26"/>
          <p:cNvCxnSpPr/>
          <p:nvPr/>
        </p:nvCxnSpPr>
        <p:spPr>
          <a:xfrm xmlns:a="http://schemas.openxmlformats.org/drawingml/2006/main">
            <a:off x="4593768" y="2389698"/>
            <a:ext cx="978364" cy="682112"/>
          </a:xfrm>
          <a:prstGeom xmlns:a="http://schemas.openxmlformats.org/drawingml/2006/main" prst="bentConnector3">
            <a:avLst>
              <a:gd name="adj1" fmla="val 50000"/>
            </a:avLst>
          </a:prstGeom>
          <a:ln xmlns:a="http://schemas.openxmlformats.org/drawingml/2006/main" w="34925">
            <a:solidFill>
              <a:schemeClr val="accent4"/>
            </a:solidFill>
            <a:headEnd type="oval"/>
            <a:tailEnd type="oval"/>
          </a:ln>
          <a:effectLst xmlns:a="http://schemas.openxmlformats.org/drawingml/2006/main">
            <a:outerShdw blurRad="63500" sx="102000" sy="102000" algn="ctr" rotWithShape="0">
              <a:prstClr val="black">
                <a:alpha val="40000"/>
              </a:prstClr>
            </a:outerShdw>
          </a:effectLst>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cxnSp>
        <p:nvCxnSpPr>
          <p:cNvPr id="29" name="Elbow Connector 33"/>
          <p:cNvCxnSpPr/>
          <p:nvPr/>
        </p:nvCxnSpPr>
        <p:spPr>
          <a:xfrm xmlns:a="http://schemas.openxmlformats.org/drawingml/2006/main" rot="16200000" flipH="1">
            <a:off x="6520503" y="3976034"/>
            <a:ext cx="311111" cy="302863"/>
          </a:xfrm>
          <a:prstGeom xmlns:a="http://schemas.openxmlformats.org/drawingml/2006/main" prst="bentConnector2">
            <a:avLst/>
          </a:prstGeom>
          <a:ln xmlns:a="http://schemas.openxmlformats.org/drawingml/2006/main" w="34925">
            <a:solidFill>
              <a:schemeClr val="accent4"/>
            </a:solidFill>
            <a:headEnd type="oval"/>
            <a:tailEnd type="oval"/>
          </a:ln>
          <a:effectLst xmlns:a="http://schemas.openxmlformats.org/drawingml/2006/main">
            <a:outerShdw blurRad="63500" sx="102000" sy="102000" algn="ctr" rotWithShape="0">
              <a:prstClr val="black">
                <a:alpha val="40000"/>
              </a:prstClr>
            </a:outerShdw>
          </a:effectLst>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spTree>
  </p:cSld>
  <p:clrMapOvr>
    <a:masterClrMapping xmlns:a="http://schemas.openxmlformats.org/drawingml/2006/main"/>
  </p:clrMapOvr>
  <p:transition>
    <p:fade/>
  </p:transition>
  <p:timing>
    <p:tnLst>
      <p:par>
        <p:cTn id="1" dur="indefinite" restart="never" nodeType="tmRoot"/>
      </p:par>
    </p:tnLst>
  </p:timing>
</p:sld>
</file>

<file path=ppt/slides/slide5.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7" name="Rectangle 26"/>
          <p:cNvSpPr/>
          <p:nvPr/>
        </p:nvSpPr>
        <p:spPr>
          <a:xfrm xmlns:a="http://schemas.openxmlformats.org/drawingml/2006/main">
            <a:off x="0" y="3714752"/>
            <a:ext cx="9144000" cy="3143248"/>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3">
                  <a:lumMod val="50000"/>
                </a:schemeClr>
              </a:gs>
              <a:gs pos="99000">
                <a:schemeClr val="accent3">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3"/>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3" name="Title 2"/>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Windows Scenic Ribbon</a:t>
            </a:r>
            <a:endParaRPr lang="en-US" dirty="0"/>
          </a:p>
        </p:txBody>
      </p:sp>
      <p:pic>
        <p:nvPicPr>
          <p:cNvPr id="3078" name="RIBBON 2"/>
          <p:cNvPicPr>
            <a:picLocks xmlns:a="http://schemas.openxmlformats.org/drawingml/2006/main" noChangeAspect="1" noChangeArrowheads="1"/>
          </p:cNvPicPr>
          <p:nvPr/>
        </p:nvPicPr>
        <p:blipFill>
          <a:blip xmlns:r="http://schemas.openxmlformats.org/officeDocument/2006/relationships" xmlns:a="http://schemas.openxmlformats.org/drawingml/2006/main" r:embed="rId4" cstate="print"/>
          <a:srcRect xmlns:a="http://schemas.openxmlformats.org/drawingml/2006/main"/>
          <a:stretch xmlns:a="http://schemas.openxmlformats.org/drawingml/2006/main">
            <a:fillRect/>
          </a:stretch>
        </p:blipFill>
        <p:spPr bwMode="auto">
          <a:xfrm xmlns:a="http://schemas.openxmlformats.org/drawingml/2006/main">
            <a:off x="380971" y="2571744"/>
            <a:ext cx="8405842" cy="1533208"/>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a:reflection blurRad="6350" stA="52000" endA="300" endPos="35000" dir="5400000" sy="-100000" algn="bl" rotWithShape="0"/>
            <a:softEdge rad="31750"/>
          </a:effectLst>
        </p:spPr>
      </p:pic>
      <p:pic>
        <p:nvPicPr>
          <p:cNvPr id="28" name="RIBBON 1" hidden="1"/>
          <p:cNvPicPr>
            <a:picLocks xmlns:a="http://schemas.openxmlformats.org/drawingml/2006/main" noChangeAspect="1" noChangeArrowheads="1"/>
          </p:cNvPicPr>
          <p:nvPr/>
        </p:nvPicPr>
        <p:blipFill>
          <a:blip xmlns:r="http://schemas.openxmlformats.org/officeDocument/2006/relationships" xmlns:a="http://schemas.openxmlformats.org/drawingml/2006/main" r:embed="rId5" cstate="print"/>
          <a:srcRect xmlns:a="http://schemas.openxmlformats.org/drawingml/2006/main"/>
          <a:stretch xmlns:a="http://schemas.openxmlformats.org/drawingml/2006/main">
            <a:fillRect/>
          </a:stretch>
        </p:blipFill>
        <p:spPr bwMode="auto">
          <a:xfrm xmlns:a="http://schemas.openxmlformats.org/drawingml/2006/main">
            <a:off x="312420" y="2686989"/>
            <a:ext cx="8686800" cy="1362075"/>
          </a:xfrm>
          <a:prstGeom xmlns:a="http://schemas.openxmlformats.org/drawingml/2006/main" prst="rect">
            <a:avLst/>
          </a:prstGeom>
          <a:noFill xmlns:a="http://schemas.openxmlformats.org/drawingml/2006/main"/>
          <a:ln xmlns:a="http://schemas.openxmlformats.org/drawingml/2006/main" w="0">
            <a:solidFill>
              <a:schemeClr val="tx1"/>
            </a:solidFill>
            <a:miter lim="800000"/>
            <a:headEnd/>
            <a:tailEnd/>
          </a:ln>
          <a:effectLst xmlns:a="http://schemas.openxmlformats.org/drawingml/2006/main">
            <a:reflection blurRad="6350" stA="52000" endA="300" endPos="35000" dir="5400000" sy="-100000" algn="bl" rotWithShape="0"/>
            <a:softEdge rad="31750"/>
          </a:effectLst>
        </p:spPr>
      </p:pic>
      <p:sp>
        <p:nvSpPr>
          <p:cNvPr id="79" name="TextBox 78"/>
          <p:cNvSpPr txBox="1"/>
          <p:nvPr/>
        </p:nvSpPr>
        <p:spPr>
          <a:xfrm xmlns:a="http://schemas.openxmlformats.org/drawingml/2006/main">
            <a:off x="714348" y="1857364"/>
            <a:ext cx="1127105" cy="578882"/>
          </a:xfrm>
          <a:prstGeom xmlns:a="http://schemas.openxmlformats.org/drawingml/2006/main" prst="roundRect">
            <a:avLst/>
          </a:prstGeom>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wrap="square" lIns="45720" tIns="45720" rIns="45720" bIns="45720" rtlCol="0" anchor="ctr" anchorCtr="0">
            <a:spAutoFit/>
          </a:bodyPr>
          <a:lstStyle xmlns:a="http://schemas.openxmlformats.org/drawingml/2006/main"/>
          <a:p xmlns:a="http://schemas.openxmlformats.org/drawingml/2006/main">
            <a:pPr algn="ctr"/>
            <a:r>
              <a:rPr lang="en-US" sz="1400" spc="-50" dirty="0" smtClean="0">
                <a:solidFill>
                  <a:schemeClr val="tx1"/>
                </a:solidFill>
              </a:rPr>
              <a:t>Quick Access Toolbar</a:t>
            </a:r>
            <a:endParaRPr lang="en-US" sz="1400" spc="-50" dirty="0">
              <a:solidFill>
                <a:schemeClr val="tx1"/>
              </a:solidFill>
            </a:endParaRPr>
          </a:p>
        </p:txBody>
      </p:sp>
      <p:sp>
        <p:nvSpPr>
          <p:cNvPr id="80" name="TextBox 79"/>
          <p:cNvSpPr txBox="1"/>
          <p:nvPr/>
        </p:nvSpPr>
        <p:spPr>
          <a:xfrm xmlns:a="http://schemas.openxmlformats.org/drawingml/2006/main">
            <a:off x="7563393" y="1931710"/>
            <a:ext cx="468273" cy="340519"/>
          </a:xfrm>
          <a:prstGeom xmlns:a="http://schemas.openxmlformats.org/drawingml/2006/main" prst="roundRect">
            <a:avLst/>
          </a:prstGeom>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wrap="none" lIns="45720" tIns="45720" rIns="45720" bIns="45720" rtlCol="0" anchor="ctr" anchorCtr="0">
            <a:spAutoFit/>
          </a:bodyPr>
          <a:lstStyle xmlns:a="http://schemas.openxmlformats.org/drawingml/2006/main"/>
          <a:p xmlns:a="http://schemas.openxmlformats.org/drawingml/2006/main">
            <a:pPr algn="ctr"/>
            <a:r>
              <a:rPr lang="en-US" sz="1400" spc="-50" dirty="0" smtClean="0">
                <a:solidFill>
                  <a:schemeClr val="tx1"/>
                </a:solidFill>
              </a:rPr>
              <a:t>Help</a:t>
            </a:r>
            <a:endParaRPr lang="en-US" sz="1400" spc="-50" dirty="0">
              <a:solidFill>
                <a:schemeClr val="tx1"/>
              </a:solidFill>
            </a:endParaRPr>
          </a:p>
        </p:txBody>
      </p:sp>
      <p:cxnSp>
        <p:nvCxnSpPr>
          <p:cNvPr id="84" name="Elbow Connector 27"/>
          <p:cNvCxnSpPr/>
          <p:nvPr/>
        </p:nvCxnSpPr>
        <p:spPr>
          <a:xfrm xmlns:a="http://schemas.openxmlformats.org/drawingml/2006/main">
            <a:off x="7800976" y="2273206"/>
            <a:ext cx="771554" cy="727168"/>
          </a:xfrm>
          <a:prstGeom xmlns:a="http://schemas.openxmlformats.org/drawingml/2006/main" prst="bentConnector3">
            <a:avLst>
              <a:gd name="adj1" fmla="val -920"/>
            </a:avLst>
          </a:prstGeom>
          <a:ln xmlns:a="http://schemas.openxmlformats.org/drawingml/2006/main" w="34925">
            <a:solidFill>
              <a:schemeClr val="accent4"/>
            </a:solidFill>
            <a:headEnd type="oval"/>
            <a:tailEnd type="oval"/>
          </a:ln>
          <a:effectLst xmlns:a="http://schemas.openxmlformats.org/drawingml/2006/main">
            <a:outerShdw blurRad="63500" sx="102000" sy="102000" algn="ctr" rotWithShape="0">
              <a:prstClr val="black">
                <a:alpha val="40000"/>
              </a:prstClr>
            </a:outerShdw>
          </a:effectLst>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sp>
        <p:nvSpPr>
          <p:cNvPr id="85" name="TextBox 84"/>
          <p:cNvSpPr txBox="1"/>
          <p:nvPr/>
        </p:nvSpPr>
        <p:spPr>
          <a:xfrm xmlns:a="http://schemas.openxmlformats.org/drawingml/2006/main">
            <a:off x="214283" y="1200971"/>
            <a:ext cx="714380" cy="578882"/>
          </a:xfrm>
          <a:prstGeom xmlns:a="http://schemas.openxmlformats.org/drawingml/2006/main" prst="roundRect">
            <a:avLst/>
          </a:prstGeom>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wrap="square" lIns="45720" tIns="45720" rIns="45720" bIns="45720" rtlCol="0" anchor="ctr" anchorCtr="0">
            <a:spAutoFit/>
          </a:bodyPr>
          <a:lstStyle xmlns:a="http://schemas.openxmlformats.org/drawingml/2006/main"/>
          <a:p xmlns:a="http://schemas.openxmlformats.org/drawingml/2006/main">
            <a:pPr algn="ctr"/>
            <a:r>
              <a:rPr lang="en-US" sz="1400" spc="-50" dirty="0" smtClean="0">
                <a:solidFill>
                  <a:schemeClr val="tx1"/>
                </a:solidFill>
              </a:rPr>
              <a:t>Office Button</a:t>
            </a:r>
            <a:endParaRPr lang="en-US" sz="1400" spc="-50" dirty="0">
              <a:solidFill>
                <a:schemeClr val="tx1"/>
              </a:solidFill>
            </a:endParaRPr>
          </a:p>
        </p:txBody>
      </p:sp>
      <p:grpSp>
        <p:nvGrpSpPr>
          <p:cNvPr id="86" name="Group 79"/>
          <p:cNvGrpSpPr/>
          <p:nvPr/>
        </p:nvGrpSpPr>
        <p:grpSpPr>
          <a:xfrm xmlns:a="http://schemas.openxmlformats.org/drawingml/2006/main">
            <a:off x="1571620" y="4019519"/>
            <a:ext cx="2194561" cy="145544"/>
            <a:chOff x="1593144" y="4095750"/>
            <a:chExt cx="2264205" cy="151609"/>
          </a:xfrm>
          <a:effectLst xmlns:a="http://schemas.openxmlformats.org/drawingml/2006/main">
            <a:outerShdw blurRad="50800" dist="38100" dir="2700000" algn="tl" rotWithShape="0">
              <a:prstClr val="black">
                <a:alpha val="40000"/>
              </a:prstClr>
            </a:outerShdw>
          </a:effectLst>
        </p:grpSpPr>
        <p:cxnSp>
          <p:nvCxnSpPr>
            <p:cNvPr id="87" name="Elbow Connector 86"/>
            <p:cNvCxnSpPr/>
            <p:nvPr/>
          </p:nvCxnSpPr>
          <p:spPr>
            <a:xfrm xmlns:a="http://schemas.openxmlformats.org/drawingml/2006/main">
              <a:off x="1593144" y="4102118"/>
              <a:ext cx="2264205" cy="142876"/>
            </a:xfrm>
            <a:prstGeom xmlns:a="http://schemas.openxmlformats.org/drawingml/2006/main" prst="bentConnector3">
              <a:avLst>
                <a:gd name="adj1" fmla="val 0"/>
              </a:avLst>
            </a:prstGeom>
            <a:ln xmlns:a="http://schemas.openxmlformats.org/drawingml/2006/main" w="34925">
              <a:solidFill>
                <a:schemeClr val="accent4"/>
              </a:solidFill>
              <a:headEnd type="oval"/>
              <a:tailEnd type="none"/>
            </a:ln>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cxnSp>
          <p:nvCxnSpPr>
            <p:cNvPr id="88" name="Straight Connector 87"/>
            <p:cNvCxnSpPr/>
            <p:nvPr/>
          </p:nvCxnSpPr>
          <p:spPr>
            <a:xfrm xmlns:a="http://schemas.openxmlformats.org/drawingml/2006/main" rot="16200000" flipV="1">
              <a:off x="3754110" y="4170366"/>
              <a:ext cx="151609" cy="2378"/>
            </a:xfrm>
            <a:prstGeom xmlns:a="http://schemas.openxmlformats.org/drawingml/2006/main" prst="line">
              <a:avLst/>
            </a:prstGeom>
            <a:ln xmlns:a="http://schemas.openxmlformats.org/drawingml/2006/main" w="34925">
              <a:solidFill>
                <a:schemeClr val="accent4"/>
              </a:solidFill>
              <a:headEnd type="none"/>
              <a:tailEnd type="oval"/>
            </a:ln>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grpSp>
      <p:cxnSp>
        <p:nvCxnSpPr>
          <p:cNvPr id="89" name="Elbow Connector 88"/>
          <p:cNvCxnSpPr/>
          <p:nvPr/>
        </p:nvCxnSpPr>
        <p:spPr>
          <a:xfrm xmlns:a="http://schemas.openxmlformats.org/drawingml/2006/main" rot="10800000">
            <a:off x="760149" y="2501727"/>
            <a:ext cx="1005840" cy="215152"/>
          </a:xfrm>
          <a:prstGeom xmlns:a="http://schemas.openxmlformats.org/drawingml/2006/main" prst="bentConnector3">
            <a:avLst>
              <a:gd name="adj1" fmla="val 0"/>
            </a:avLst>
          </a:prstGeom>
          <a:ln xmlns:a="http://schemas.openxmlformats.org/drawingml/2006/main" w="34925">
            <a:solidFill>
              <a:schemeClr val="accent4"/>
            </a:solidFill>
            <a:headEnd type="oval"/>
            <a:tailEnd type="none"/>
          </a:ln>
          <a:effectLst xmlns:a="http://schemas.openxmlformats.org/drawingml/2006/main">
            <a:outerShdw blurRad="63500" sx="102000" sy="102000" algn="ctr" rotWithShape="0">
              <a:prstClr val="black">
                <a:alpha val="40000"/>
              </a:prstClr>
            </a:outerShdw>
          </a:effectLst>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cxnSp>
        <p:nvCxnSpPr>
          <p:cNvPr id="92" name="Straight Connector 91"/>
          <p:cNvCxnSpPr/>
          <p:nvPr/>
        </p:nvCxnSpPr>
        <p:spPr>
          <a:xfrm xmlns:a="http://schemas.openxmlformats.org/drawingml/2006/main" rot="5400000" flipV="1">
            <a:off x="664874" y="2606887"/>
            <a:ext cx="214035" cy="873"/>
          </a:xfrm>
          <a:prstGeom xmlns:a="http://schemas.openxmlformats.org/drawingml/2006/main" prst="line">
            <a:avLst/>
          </a:prstGeom>
          <a:ln xmlns:a="http://schemas.openxmlformats.org/drawingml/2006/main" w="34925">
            <a:solidFill>
              <a:schemeClr val="accent4"/>
            </a:solidFill>
            <a:headEnd type="none"/>
            <a:tailEnd type="oval"/>
          </a:ln>
          <a:effectLst xmlns:a="http://schemas.openxmlformats.org/drawingml/2006/main">
            <a:outerShdw blurRad="63500" sx="102000" sy="102000" algn="ctr" rotWithShape="0">
              <a:prstClr val="black">
                <a:alpha val="40000"/>
              </a:prstClr>
            </a:outerShdw>
          </a:effectLst>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sp>
        <p:nvSpPr>
          <p:cNvPr id="93" name="TextBox 92"/>
          <p:cNvSpPr txBox="1"/>
          <p:nvPr/>
        </p:nvSpPr>
        <p:spPr>
          <a:xfrm xmlns:a="http://schemas.openxmlformats.org/drawingml/2006/main">
            <a:off x="2020377" y="1949162"/>
            <a:ext cx="388336" cy="340519"/>
          </a:xfrm>
          <a:prstGeom xmlns:a="http://schemas.openxmlformats.org/drawingml/2006/main" prst="roundRect">
            <a:avLst/>
          </a:prstGeom>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wrap="square" lIns="45720" tIns="45720" rIns="45720" bIns="45720" rtlCol="0" anchor="ctr" anchorCtr="0">
            <a:spAutoFit/>
          </a:bodyPr>
          <a:lstStyle xmlns:a="http://schemas.openxmlformats.org/drawingml/2006/main"/>
          <a:p xmlns:a="http://schemas.openxmlformats.org/drawingml/2006/main">
            <a:pPr algn="ctr"/>
            <a:r>
              <a:rPr lang="en-US" sz="1400" spc="-50" dirty="0" smtClean="0">
                <a:solidFill>
                  <a:schemeClr val="tx1"/>
                </a:solidFill>
              </a:rPr>
              <a:t>Tab</a:t>
            </a:r>
            <a:endParaRPr lang="en-US" sz="1400" spc="-50" dirty="0">
              <a:solidFill>
                <a:schemeClr val="tx1"/>
              </a:solidFill>
            </a:endParaRPr>
          </a:p>
        </p:txBody>
      </p:sp>
      <p:sp>
        <p:nvSpPr>
          <p:cNvPr id="94" name="TextBox 93"/>
          <p:cNvSpPr txBox="1"/>
          <p:nvPr/>
        </p:nvSpPr>
        <p:spPr>
          <a:xfrm xmlns:a="http://schemas.openxmlformats.org/drawingml/2006/main">
            <a:off x="3209916" y="1833551"/>
            <a:ext cx="1489313" cy="340519"/>
          </a:xfrm>
          <a:prstGeom xmlns:a="http://schemas.openxmlformats.org/drawingml/2006/main" prst="roundRect">
            <a:avLst/>
          </a:prstGeom>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wrap="square" lIns="45720" tIns="45720" rIns="45720" bIns="45720" rtlCol="0" anchor="ctr" anchorCtr="0">
            <a:spAutoFit/>
          </a:bodyPr>
          <a:lstStyle xmlns:a="http://schemas.openxmlformats.org/drawingml/2006/main"/>
          <a:p xmlns:a="http://schemas.openxmlformats.org/drawingml/2006/main">
            <a:pPr algn="ctr"/>
            <a:r>
              <a:rPr lang="en-US" sz="1400" spc="-50" dirty="0" smtClean="0">
                <a:solidFill>
                  <a:schemeClr val="tx1"/>
                </a:solidFill>
              </a:rPr>
              <a:t>Contextual Tab Set</a:t>
            </a:r>
            <a:endParaRPr lang="en-US" sz="1400" spc="-50" dirty="0">
              <a:solidFill>
                <a:schemeClr val="tx1"/>
              </a:solidFill>
            </a:endParaRPr>
          </a:p>
        </p:txBody>
      </p:sp>
      <p:sp>
        <p:nvSpPr>
          <p:cNvPr id="95" name="TextBox 94"/>
          <p:cNvSpPr txBox="1"/>
          <p:nvPr/>
        </p:nvSpPr>
        <p:spPr>
          <a:xfrm xmlns:a="http://schemas.openxmlformats.org/drawingml/2006/main">
            <a:off x="3286116" y="2234914"/>
            <a:ext cx="1285884" cy="340519"/>
          </a:xfrm>
          <a:prstGeom xmlns:a="http://schemas.openxmlformats.org/drawingml/2006/main" prst="roundRect">
            <a:avLst/>
          </a:prstGeom>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wrap="square" lIns="45720" tIns="45720" rIns="45720" bIns="45720" rtlCol="0" anchor="ctr" anchorCtr="0">
            <a:spAutoFit/>
          </a:bodyPr>
          <a:lstStyle xmlns:a="http://schemas.openxmlformats.org/drawingml/2006/main"/>
          <a:p xmlns:a="http://schemas.openxmlformats.org/drawingml/2006/main">
            <a:pPr algn="ctr"/>
            <a:r>
              <a:rPr lang="en-US" sz="1400" spc="-50" dirty="0" smtClean="0">
                <a:solidFill>
                  <a:schemeClr val="tx1"/>
                </a:solidFill>
              </a:rPr>
              <a:t>Contextual Tab</a:t>
            </a:r>
            <a:endParaRPr lang="en-US" sz="1400" spc="-50" dirty="0">
              <a:solidFill>
                <a:schemeClr val="tx1"/>
              </a:solidFill>
            </a:endParaRPr>
          </a:p>
        </p:txBody>
      </p:sp>
      <p:sp>
        <p:nvSpPr>
          <p:cNvPr id="96" name="TextBox 95"/>
          <p:cNvSpPr txBox="1"/>
          <p:nvPr/>
        </p:nvSpPr>
        <p:spPr>
          <a:xfrm xmlns:a="http://schemas.openxmlformats.org/drawingml/2006/main">
            <a:off x="1741323" y="4214818"/>
            <a:ext cx="1616231" cy="340519"/>
          </a:xfrm>
          <a:prstGeom xmlns:a="http://schemas.openxmlformats.org/drawingml/2006/main" prst="roundRect">
            <a:avLst/>
          </a:prstGeom>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wrap="none" lIns="45720" tIns="45720" rIns="45720" bIns="45720" rtlCol="0" anchor="ctr" anchorCtr="0">
            <a:spAutoFit/>
          </a:bodyPr>
          <a:lstStyle xmlns:a="http://schemas.openxmlformats.org/drawingml/2006/main"/>
          <a:p xmlns:a="http://schemas.openxmlformats.org/drawingml/2006/main">
            <a:pPr algn="ctr"/>
            <a:r>
              <a:rPr lang="en-US" sz="1400" spc="-50" dirty="0" smtClean="0">
                <a:solidFill>
                  <a:schemeClr val="tx1"/>
                </a:solidFill>
              </a:rPr>
              <a:t>Group (aka “Chunk”)</a:t>
            </a:r>
            <a:endParaRPr lang="en-US" sz="1400" spc="-50" dirty="0">
              <a:solidFill>
                <a:schemeClr val="tx1"/>
              </a:solidFill>
            </a:endParaRPr>
          </a:p>
        </p:txBody>
      </p:sp>
      <p:sp>
        <p:nvSpPr>
          <p:cNvPr id="97" name="TextBox 96"/>
          <p:cNvSpPr txBox="1"/>
          <p:nvPr/>
        </p:nvSpPr>
        <p:spPr>
          <a:xfrm xmlns:a="http://schemas.openxmlformats.org/drawingml/2006/main">
            <a:off x="6286512" y="4101827"/>
            <a:ext cx="1714512" cy="340519"/>
          </a:xfrm>
          <a:prstGeom xmlns:a="http://schemas.openxmlformats.org/drawingml/2006/main" prst="roundRect">
            <a:avLst/>
          </a:prstGeom>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wrap="square" lIns="45720" tIns="45720" rIns="45720" bIns="45720" rtlCol="0" anchor="ctr" anchorCtr="0">
            <a:spAutoFit/>
          </a:bodyPr>
          <a:lstStyle xmlns:a="http://schemas.openxmlformats.org/drawingml/2006/main"/>
          <a:p xmlns:a="http://schemas.openxmlformats.org/drawingml/2006/main">
            <a:pPr algn="ctr"/>
            <a:r>
              <a:rPr lang="en-US" sz="1400" spc="-50" dirty="0" smtClean="0">
                <a:solidFill>
                  <a:schemeClr val="tx1"/>
                </a:solidFill>
              </a:rPr>
              <a:t>Dialog Box Launcher</a:t>
            </a:r>
            <a:endParaRPr lang="en-US" sz="1400" spc="-50" dirty="0">
              <a:solidFill>
                <a:schemeClr val="tx1"/>
              </a:solidFill>
            </a:endParaRPr>
          </a:p>
        </p:txBody>
      </p:sp>
      <p:cxnSp>
        <p:nvCxnSpPr>
          <p:cNvPr id="98" name="Straight Connector 97"/>
          <p:cNvCxnSpPr/>
          <p:nvPr/>
        </p:nvCxnSpPr>
        <p:spPr>
          <a:xfrm xmlns:a="http://schemas.openxmlformats.org/drawingml/2006/main" rot="5400000" flipH="1" flipV="1">
            <a:off x="167574" y="2189824"/>
            <a:ext cx="807798" cy="1"/>
          </a:xfrm>
          <a:prstGeom xmlns:a="http://schemas.openxmlformats.org/drawingml/2006/main" prst="line">
            <a:avLst/>
          </a:prstGeom>
          <a:ln xmlns:a="http://schemas.openxmlformats.org/drawingml/2006/main" w="34925">
            <a:solidFill>
              <a:schemeClr val="accent4"/>
            </a:solidFill>
            <a:headEnd type="oval"/>
            <a:tailEnd type="oval"/>
          </a:ln>
          <a:effectLst xmlns:a="http://schemas.openxmlformats.org/drawingml/2006/main">
            <a:outerShdw blurRad="63500" sx="102000" sy="102000" algn="ctr" rotWithShape="0">
              <a:prstClr val="black">
                <a:alpha val="40000"/>
              </a:prstClr>
            </a:outerShdw>
          </a:effectLst>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cxnSp>
        <p:nvCxnSpPr>
          <p:cNvPr id="99" name="Straight Connector 98"/>
          <p:cNvCxnSpPr>
            <a:endCxn xmlns:a="http://schemas.openxmlformats.org/drawingml/2006/main" id="93" idx="2"/>
          </p:cNvCxnSpPr>
          <p:nvPr/>
        </p:nvCxnSpPr>
        <p:spPr>
          <a:xfrm xmlns:a="http://schemas.openxmlformats.org/drawingml/2006/main" rot="16200000" flipV="1">
            <a:off x="1859202" y="2645025"/>
            <a:ext cx="710693" cy="5"/>
          </a:xfrm>
          <a:prstGeom xmlns:a="http://schemas.openxmlformats.org/drawingml/2006/main" prst="line">
            <a:avLst/>
          </a:prstGeom>
          <a:ln xmlns:a="http://schemas.openxmlformats.org/drawingml/2006/main" w="34925">
            <a:solidFill>
              <a:schemeClr val="accent4"/>
            </a:solidFill>
            <a:headEnd type="oval"/>
            <a:tailEnd type="oval"/>
          </a:ln>
          <a:effectLst xmlns:a="http://schemas.openxmlformats.org/drawingml/2006/main">
            <a:outerShdw blurRad="63500" sx="102000" sy="102000" algn="ctr" rotWithShape="0">
              <a:prstClr val="black">
                <a:alpha val="40000"/>
              </a:prstClr>
            </a:outerShdw>
          </a:effectLst>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cxnSp>
        <p:nvCxnSpPr>
          <p:cNvPr id="100" name="Elbow Connector 99"/>
          <p:cNvCxnSpPr>
            <a:stCxn xmlns:a="http://schemas.openxmlformats.org/drawingml/2006/main" id="94" idx="1"/>
          </p:cNvCxnSpPr>
          <p:nvPr/>
        </p:nvCxnSpPr>
        <p:spPr>
          <a:xfrm xmlns:a="http://schemas.openxmlformats.org/drawingml/2006/main" rot="10800000" flipV="1">
            <a:off x="2643174" y="2003811"/>
            <a:ext cx="566742" cy="639370"/>
          </a:xfrm>
          <a:prstGeom xmlns:a="http://schemas.openxmlformats.org/drawingml/2006/main" prst="bentConnector2">
            <a:avLst/>
          </a:prstGeom>
          <a:ln xmlns:a="http://schemas.openxmlformats.org/drawingml/2006/main" w="34925">
            <a:solidFill>
              <a:schemeClr val="accent4"/>
            </a:solidFill>
            <a:headEnd type="oval"/>
            <a:tailEnd type="oval"/>
          </a:ln>
          <a:effectLst xmlns:a="http://schemas.openxmlformats.org/drawingml/2006/main">
            <a:outerShdw blurRad="63500" sx="102000" sy="102000" algn="ctr" rotWithShape="0">
              <a:prstClr val="black">
                <a:alpha val="40000"/>
              </a:prstClr>
            </a:outerShdw>
          </a:effectLst>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cxnSp>
        <p:nvCxnSpPr>
          <p:cNvPr id="101" name="Elbow Connector 100"/>
          <p:cNvCxnSpPr>
            <a:stCxn xmlns:a="http://schemas.openxmlformats.org/drawingml/2006/main" id="95" idx="1"/>
          </p:cNvCxnSpPr>
          <p:nvPr/>
        </p:nvCxnSpPr>
        <p:spPr>
          <a:xfrm xmlns:a="http://schemas.openxmlformats.org/drawingml/2006/main" rot="10800000" flipV="1">
            <a:off x="2857488" y="2405174"/>
            <a:ext cx="428628" cy="595198"/>
          </a:xfrm>
          <a:prstGeom xmlns:a="http://schemas.openxmlformats.org/drawingml/2006/main" prst="bentConnector2">
            <a:avLst/>
          </a:prstGeom>
          <a:ln xmlns:a="http://schemas.openxmlformats.org/drawingml/2006/main" w="34925">
            <a:solidFill>
              <a:schemeClr val="accent4"/>
            </a:solidFill>
            <a:headEnd type="oval"/>
            <a:tailEnd type="oval"/>
          </a:ln>
          <a:effectLst xmlns:a="http://schemas.openxmlformats.org/drawingml/2006/main">
            <a:outerShdw blurRad="63500" sx="102000" sy="102000" algn="ctr" rotWithShape="0">
              <a:prstClr val="black">
                <a:alpha val="40000"/>
              </a:prstClr>
            </a:outerShdw>
          </a:effectLst>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cxnSp>
        <p:nvCxnSpPr>
          <p:cNvPr id="102" name="Elbow Connector 33"/>
          <p:cNvCxnSpPr>
            <a:endCxn xmlns:a="http://schemas.openxmlformats.org/drawingml/2006/main" id="97" idx="3"/>
          </p:cNvCxnSpPr>
          <p:nvPr/>
        </p:nvCxnSpPr>
        <p:spPr>
          <a:xfrm xmlns:a="http://schemas.openxmlformats.org/drawingml/2006/main" rot="10800000" flipV="1">
            <a:off x="8001024" y="4000503"/>
            <a:ext cx="428628" cy="271583"/>
          </a:xfrm>
          <a:prstGeom xmlns:a="http://schemas.openxmlformats.org/drawingml/2006/main" prst="bentConnector3">
            <a:avLst>
              <a:gd name="adj1" fmla="val -291"/>
            </a:avLst>
          </a:prstGeom>
          <a:ln xmlns:a="http://schemas.openxmlformats.org/drawingml/2006/main" w="34925">
            <a:solidFill>
              <a:schemeClr val="accent4"/>
            </a:solidFill>
            <a:headEnd type="oval"/>
            <a:tailEnd type="oval"/>
          </a:ln>
          <a:effectLst xmlns:a="http://schemas.openxmlformats.org/drawingml/2006/main">
            <a:outerShdw blurRad="63500" sx="102000" sy="102000" algn="ctr" rotWithShape="0">
              <a:prstClr val="black">
                <a:alpha val="40000"/>
              </a:prstClr>
            </a:outerShdw>
          </a:effectLst>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sp>
        <p:nvSpPr>
          <p:cNvPr id="29" name="Text Placeholder 2"/>
          <p:cNvSpPr>
            <a:spLocks xmlns:a="http://schemas.openxmlformats.org/drawingml/2006/main" noGrp="1"/>
          </p:cNvSpPr>
          <p:nvPr>
            <p:ph type="body" sz="quarter" idx="10"/>
          </p:nvPr>
        </p:nvSpPr>
        <p:spPr>
          <a:xfrm xmlns:a="http://schemas.openxmlformats.org/drawingml/2006/main">
            <a:off x="381000" y="4786322"/>
            <a:ext cx="8550511" cy="1569660"/>
          </a:xfrm>
        </p:spPr>
        <p:txBody>
          <a:bodyPr xmlns:a="http://schemas.openxmlformats.org/drawingml/2006/main"/>
          <a:lstStyle xmlns:a="http://schemas.openxmlformats.org/drawingml/2006/main"/>
          <a:p xmlns:a="http://schemas.openxmlformats.org/drawingml/2006/main">
            <a:pPr marL="287338" indent="-287338"/>
            <a:r>
              <a:rPr lang="en-US" sz="2400" dirty="0" smtClean="0"/>
              <a:t>In-box with Windows</a:t>
            </a:r>
            <a:r>
              <a:rPr lang="en-US" sz="2400" baseline="30000" dirty="0" smtClean="0"/>
              <a:t>®</a:t>
            </a:r>
            <a:r>
              <a:rPr lang="en-US" sz="2400" dirty="0" smtClean="0"/>
              <a:t> 7, redistribution available to </a:t>
            </a:r>
            <a:br>
              <a:rPr lang="en-US" sz="2400" dirty="0" smtClean="0"/>
            </a:br>
            <a:r>
              <a:rPr lang="en-US" sz="2400" dirty="0" smtClean="0"/>
              <a:t>Windows Vista</a:t>
            </a:r>
            <a:r>
              <a:rPr lang="en-US" sz="2400" baseline="30000" dirty="0" smtClean="0"/>
              <a:t>®</a:t>
            </a:r>
            <a:endParaRPr lang="en-US" sz="2400" dirty="0" smtClean="0"/>
          </a:p>
          <a:p xmlns:a="http://schemas.openxmlformats.org/drawingml/2006/main">
            <a:pPr marL="287338" indent="-287338"/>
            <a:r>
              <a:rPr lang="en-US" sz="2400" dirty="0" smtClean="0"/>
              <a:t>Win32 API, COM-based (targets native developers first)</a:t>
            </a:r>
          </a:p>
          <a:p xmlns:a="http://schemas.openxmlformats.org/drawingml/2006/main">
            <a:pPr marL="287338" indent="-287338"/>
            <a:r>
              <a:rPr lang="en-US" sz="2400" dirty="0" smtClean="0"/>
              <a:t>Feature parity (or close) with Microsoft Office 2007 Ribbon</a:t>
            </a:r>
          </a:p>
        </p:txBody>
      </p:sp>
    </p:spTree>
  </p:cSld>
  <p:clrMapOvr>
    <a:masterClrMapping xmlns:a="http://schemas.openxmlformats.org/drawingml/2006/main"/>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2000"/>
                                        <p:tgtEl>
                                          <p:spTgt spid="2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xEl>
                                              <p:pRg st="1" end="1"/>
                                            </p:txEl>
                                          </p:spTgt>
                                        </p:tgtEl>
                                        <p:attrNameLst>
                                          <p:attrName>style.visibility</p:attrName>
                                        </p:attrNameLst>
                                      </p:cBhvr>
                                      <p:to>
                                        <p:strVal val="visible"/>
                                      </p:to>
                                    </p:set>
                                    <p:animEffect transition="in" filter="fade">
                                      <p:cBhvr>
                                        <p:cTn id="10" dur="2000"/>
                                        <p:tgtEl>
                                          <p:spTgt spid="2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xEl>
                                              <p:pRg st="2" end="2"/>
                                            </p:txEl>
                                          </p:spTgt>
                                        </p:tgtEl>
                                        <p:attrNameLst>
                                          <p:attrName>style.visibility</p:attrName>
                                        </p:attrNameLst>
                                      </p:cBhvr>
                                      <p:to>
                                        <p:strVal val="visible"/>
                                      </p:to>
                                    </p:set>
                                    <p:animEffect transition="in" filter="fade">
                                      <p:cBhvr>
                                        <p:cTn id="13" dur="2000"/>
                                        <p:tgtEl>
                                          <p:spTgt spid="29">
                                            <p:txEl>
                                              <p:pRg st="2" end="2"/>
                                            </p:txEl>
                                          </p:spTgt>
                                        </p:tgtEl>
                                      </p:cBhvr>
                                    </p:animEffect>
                                  </p:childTnLst>
                                </p:cTn>
                              </p:par>
                              <p:par>
                                <p:cTn id="14" presetID="10" presetClass="exit" presetSubtype="0" fill="hold" grpId="0" nodeType="withEffect">
                                  <p:stCondLst>
                                    <p:cond delay="0"/>
                                  </p:stCondLst>
                                  <p:childTnLst>
                                    <p:animEffect transition="out" filter="fade">
                                      <p:cBhvr>
                                        <p:cTn id="15" dur="1000"/>
                                        <p:tgtEl>
                                          <p:spTgt spid="79"/>
                                        </p:tgtEl>
                                      </p:cBhvr>
                                    </p:animEffect>
                                    <p:set>
                                      <p:cBhvr>
                                        <p:cTn id="16" dur="1" fill="hold">
                                          <p:stCondLst>
                                            <p:cond delay="999"/>
                                          </p:stCondLst>
                                        </p:cTn>
                                        <p:tgtEl>
                                          <p:spTgt spid="79"/>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1000"/>
                                        <p:tgtEl>
                                          <p:spTgt spid="80"/>
                                        </p:tgtEl>
                                      </p:cBhvr>
                                    </p:animEffect>
                                    <p:set>
                                      <p:cBhvr>
                                        <p:cTn id="19" dur="1" fill="hold">
                                          <p:stCondLst>
                                            <p:cond delay="999"/>
                                          </p:stCondLst>
                                        </p:cTn>
                                        <p:tgtEl>
                                          <p:spTgt spid="80"/>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1000"/>
                                        <p:tgtEl>
                                          <p:spTgt spid="84"/>
                                        </p:tgtEl>
                                      </p:cBhvr>
                                    </p:animEffect>
                                    <p:set>
                                      <p:cBhvr>
                                        <p:cTn id="22" dur="1" fill="hold">
                                          <p:stCondLst>
                                            <p:cond delay="999"/>
                                          </p:stCondLst>
                                        </p:cTn>
                                        <p:tgtEl>
                                          <p:spTgt spid="84"/>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1000"/>
                                        <p:tgtEl>
                                          <p:spTgt spid="85"/>
                                        </p:tgtEl>
                                      </p:cBhvr>
                                    </p:animEffect>
                                    <p:set>
                                      <p:cBhvr>
                                        <p:cTn id="25" dur="1" fill="hold">
                                          <p:stCondLst>
                                            <p:cond delay="999"/>
                                          </p:stCondLst>
                                        </p:cTn>
                                        <p:tgtEl>
                                          <p:spTgt spid="85"/>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1000"/>
                                        <p:tgtEl>
                                          <p:spTgt spid="86"/>
                                        </p:tgtEl>
                                      </p:cBhvr>
                                    </p:animEffect>
                                    <p:set>
                                      <p:cBhvr>
                                        <p:cTn id="28" dur="1" fill="hold">
                                          <p:stCondLst>
                                            <p:cond delay="999"/>
                                          </p:stCondLst>
                                        </p:cTn>
                                        <p:tgtEl>
                                          <p:spTgt spid="86"/>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1000"/>
                                        <p:tgtEl>
                                          <p:spTgt spid="89"/>
                                        </p:tgtEl>
                                      </p:cBhvr>
                                    </p:animEffect>
                                    <p:set>
                                      <p:cBhvr>
                                        <p:cTn id="31" dur="1" fill="hold">
                                          <p:stCondLst>
                                            <p:cond delay="999"/>
                                          </p:stCondLst>
                                        </p:cTn>
                                        <p:tgtEl>
                                          <p:spTgt spid="89"/>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1000"/>
                                        <p:tgtEl>
                                          <p:spTgt spid="92"/>
                                        </p:tgtEl>
                                      </p:cBhvr>
                                    </p:animEffect>
                                    <p:set>
                                      <p:cBhvr>
                                        <p:cTn id="34" dur="1" fill="hold">
                                          <p:stCondLst>
                                            <p:cond delay="999"/>
                                          </p:stCondLst>
                                        </p:cTn>
                                        <p:tgtEl>
                                          <p:spTgt spid="92"/>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1000"/>
                                        <p:tgtEl>
                                          <p:spTgt spid="93"/>
                                        </p:tgtEl>
                                      </p:cBhvr>
                                    </p:animEffect>
                                    <p:set>
                                      <p:cBhvr>
                                        <p:cTn id="37" dur="1" fill="hold">
                                          <p:stCondLst>
                                            <p:cond delay="999"/>
                                          </p:stCondLst>
                                        </p:cTn>
                                        <p:tgtEl>
                                          <p:spTgt spid="93"/>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1000"/>
                                        <p:tgtEl>
                                          <p:spTgt spid="94"/>
                                        </p:tgtEl>
                                      </p:cBhvr>
                                    </p:animEffect>
                                    <p:set>
                                      <p:cBhvr>
                                        <p:cTn id="40" dur="1" fill="hold">
                                          <p:stCondLst>
                                            <p:cond delay="999"/>
                                          </p:stCondLst>
                                        </p:cTn>
                                        <p:tgtEl>
                                          <p:spTgt spid="94"/>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1000"/>
                                        <p:tgtEl>
                                          <p:spTgt spid="95"/>
                                        </p:tgtEl>
                                      </p:cBhvr>
                                    </p:animEffect>
                                    <p:set>
                                      <p:cBhvr>
                                        <p:cTn id="43" dur="1" fill="hold">
                                          <p:stCondLst>
                                            <p:cond delay="999"/>
                                          </p:stCondLst>
                                        </p:cTn>
                                        <p:tgtEl>
                                          <p:spTgt spid="95"/>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1000"/>
                                        <p:tgtEl>
                                          <p:spTgt spid="96"/>
                                        </p:tgtEl>
                                      </p:cBhvr>
                                    </p:animEffect>
                                    <p:set>
                                      <p:cBhvr>
                                        <p:cTn id="46" dur="1" fill="hold">
                                          <p:stCondLst>
                                            <p:cond delay="999"/>
                                          </p:stCondLst>
                                        </p:cTn>
                                        <p:tgtEl>
                                          <p:spTgt spid="96"/>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1000"/>
                                        <p:tgtEl>
                                          <p:spTgt spid="97"/>
                                        </p:tgtEl>
                                      </p:cBhvr>
                                    </p:animEffect>
                                    <p:set>
                                      <p:cBhvr>
                                        <p:cTn id="49" dur="1" fill="hold">
                                          <p:stCondLst>
                                            <p:cond delay="999"/>
                                          </p:stCondLst>
                                        </p:cTn>
                                        <p:tgtEl>
                                          <p:spTgt spid="97"/>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1000"/>
                                        <p:tgtEl>
                                          <p:spTgt spid="98"/>
                                        </p:tgtEl>
                                      </p:cBhvr>
                                    </p:animEffect>
                                    <p:set>
                                      <p:cBhvr>
                                        <p:cTn id="52" dur="1" fill="hold">
                                          <p:stCondLst>
                                            <p:cond delay="999"/>
                                          </p:stCondLst>
                                        </p:cTn>
                                        <p:tgtEl>
                                          <p:spTgt spid="98"/>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1000"/>
                                        <p:tgtEl>
                                          <p:spTgt spid="99"/>
                                        </p:tgtEl>
                                      </p:cBhvr>
                                    </p:animEffect>
                                    <p:set>
                                      <p:cBhvr>
                                        <p:cTn id="55" dur="1" fill="hold">
                                          <p:stCondLst>
                                            <p:cond delay="999"/>
                                          </p:stCondLst>
                                        </p:cTn>
                                        <p:tgtEl>
                                          <p:spTgt spid="99"/>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1000"/>
                                        <p:tgtEl>
                                          <p:spTgt spid="100"/>
                                        </p:tgtEl>
                                      </p:cBhvr>
                                    </p:animEffect>
                                    <p:set>
                                      <p:cBhvr>
                                        <p:cTn id="58" dur="1" fill="hold">
                                          <p:stCondLst>
                                            <p:cond delay="999"/>
                                          </p:stCondLst>
                                        </p:cTn>
                                        <p:tgtEl>
                                          <p:spTgt spid="100"/>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1000"/>
                                        <p:tgtEl>
                                          <p:spTgt spid="101"/>
                                        </p:tgtEl>
                                      </p:cBhvr>
                                    </p:animEffect>
                                    <p:set>
                                      <p:cBhvr>
                                        <p:cTn id="61" dur="1" fill="hold">
                                          <p:stCondLst>
                                            <p:cond delay="999"/>
                                          </p:stCondLst>
                                        </p:cTn>
                                        <p:tgtEl>
                                          <p:spTgt spid="101"/>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1000"/>
                                        <p:tgtEl>
                                          <p:spTgt spid="102"/>
                                        </p:tgtEl>
                                      </p:cBhvr>
                                    </p:animEffect>
                                    <p:set>
                                      <p:cBhvr>
                                        <p:cTn id="64" dur="1" fill="hold">
                                          <p:stCondLst>
                                            <p:cond delay="999"/>
                                          </p:stCondLst>
                                        </p:cTn>
                                        <p:tgtEl>
                                          <p:spTgt spid="1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5" grpId="0" animBg="1"/>
      <p:bldP spid="93" grpId="0" animBg="1"/>
      <p:bldP spid="94" grpId="0" animBg="1"/>
      <p:bldP spid="95" grpId="0" animBg="1"/>
      <p:bldP spid="96" grpId="0" animBg="1"/>
      <p:bldP spid="97" grpId="0" animBg="1"/>
      <p:bldP spid="29" grpId="0" uiExpand="1" build="p"/>
    </p:bldLst>
  </p:timing>
</p:sld>
</file>

<file path=ppt/slides/slide6.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1" name="Rectangle 20"/>
          <p:cNvSpPr/>
          <p:nvPr/>
        </p:nvSpPr>
        <p:spPr>
          <a:xfrm xmlns:a="http://schemas.openxmlformats.org/drawingml/2006/main">
            <a:off x="0" y="3714752"/>
            <a:ext cx="9144000" cy="3143248"/>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3">
                  <a:lumMod val="50000"/>
                </a:schemeClr>
              </a:gs>
              <a:gs pos="99000">
                <a:schemeClr val="accent3">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3"/>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smtClean="0"/>
              <a:t>The Ribbon Landscape</a:t>
            </a:r>
            <a:endParaRPr lang="en-US" dirty="0"/>
          </a:p>
        </p:txBody>
      </p:sp>
      <p:sp>
        <p:nvSpPr>
          <p:cNvPr id="4" name="Rounded Rectangle 3"/>
          <p:cNvSpPr/>
          <p:nvPr/>
        </p:nvSpPr>
        <p:spPr bwMode="auto">
          <a:xfrm xmlns:a="http://schemas.openxmlformats.org/drawingml/2006/main">
            <a:off x="1480662" y="5014898"/>
            <a:ext cx="5867400" cy="838200"/>
          </a:xfrm>
          <a:prstGeom xmlns:a="http://schemas.openxmlformats.org/drawingml/2006/main" prst="roundRect">
            <a:avLst/>
          </a:prstGeom>
          <a:ln xmlns:a="http://schemas.openxmlformats.org/drawingml/2006/main">
            <a:headEnd type="none" w="med" len="med"/>
            <a:tailEnd type="none" w="med" len="med"/>
          </a:ln>
        </p:spPr>
        <p:style>
          <a:lnRef xmlns:a="http://schemas.openxmlformats.org/drawingml/2006/main" idx="1">
            <a:schemeClr val="accent5"/>
          </a:lnRef>
          <a:fillRef xmlns:a="http://schemas.openxmlformats.org/drawingml/2006/main" idx="2">
            <a:schemeClr val="accent5"/>
          </a:fillRef>
          <a:effectRef xmlns:a="http://schemas.openxmlformats.org/drawingml/2006/main" idx="1">
            <a:schemeClr val="accent5"/>
          </a:effectRef>
          <a:fontRef xmlns:a="http://schemas.openxmlformats.org/drawingml/2006/main" idx="minor">
            <a:schemeClr val="dk1"/>
          </a:fontRef>
        </p:style>
        <p:txBody>
          <a:bodyPr xmlns:a="http://schemas.openxmlformats.org/drawingml/2006/main" vert="horz" wrap="square" lIns="91436" tIns="45718" rIns="91436" bIns="45718" numCol="1" rtlCol="0" anchor="b"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r>
              <a:rPr lang="en-US" sz="3200" dirty="0" smtClean="0">
                <a:solidFill>
                  <a:schemeClr val="tx1"/>
                </a:solidFill>
              </a:rPr>
              <a:t>Microsoft’s Ribbon Strategy</a:t>
            </a:r>
          </a:p>
        </p:txBody>
      </p:sp>
      <p:sp>
        <p:nvSpPr>
          <p:cNvPr id="5" name="Rounded Rectangle 4"/>
          <p:cNvSpPr/>
          <p:nvPr/>
        </p:nvSpPr>
        <p:spPr bwMode="auto">
          <a:xfrm xmlns:a="http://schemas.openxmlformats.org/drawingml/2006/main">
            <a:off x="3690462" y="1071546"/>
            <a:ext cx="1447800" cy="4095752"/>
          </a:xfrm>
          <a:prstGeom xmlns:a="http://schemas.openxmlformats.org/drawingml/2006/main" prst="roundRect">
            <a:avLst/>
          </a:prstGeom>
          <a:ln xmlns:a="http://schemas.openxmlformats.org/drawingml/2006/main">
            <a:headEnd type="none" w="med" len="med"/>
            <a:tailEnd type="none" w="med" len="med"/>
          </a:ln>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r>
              <a:rPr lang="en-US" sz="2800" dirty="0" smtClean="0">
                <a:solidFill>
                  <a:srgbClr val="FFFFFF"/>
                </a:solidFill>
              </a:rPr>
              <a:t/>
            </a:r>
            <a:br>
              <a:rPr lang="en-US" sz="2800" dirty="0" smtClean="0">
                <a:solidFill>
                  <a:srgbClr val="FFFFFF"/>
                </a:solidFill>
              </a:rPr>
            </a:br>
            <a:r>
              <a:rPr lang="en-US" sz="2800" dirty="0" smtClean="0">
                <a:solidFill>
                  <a:srgbClr val="FFFFFF"/>
                </a:solidFill>
              </a:rPr>
              <a:t/>
            </a:r>
            <a:br>
              <a:rPr lang="en-US" sz="2800" dirty="0" smtClean="0">
                <a:solidFill>
                  <a:srgbClr val="FFFFFF"/>
                </a:solidFill>
              </a:rPr>
            </a:br>
            <a:r>
              <a:rPr lang="en-US" sz="2800" dirty="0" smtClean="0">
                <a:solidFill>
                  <a:srgbClr val="FFFFFF"/>
                </a:solidFill>
              </a:rPr>
              <a:t/>
            </a:r>
            <a:br>
              <a:rPr lang="en-US" sz="2800" dirty="0" smtClean="0">
                <a:solidFill>
                  <a:srgbClr val="FFFFFF"/>
                </a:solidFill>
              </a:rPr>
            </a:br>
            <a:r>
              <a:rPr lang="en-US" sz="2800" dirty="0" smtClean="0">
                <a:solidFill>
                  <a:srgbClr val="FFFFFF"/>
                </a:solidFill>
              </a:rPr>
              <a:t/>
            </a:r>
            <a:br>
              <a:rPr lang="en-US" sz="2800" dirty="0" smtClean="0">
                <a:solidFill>
                  <a:srgbClr val="FFFFFF"/>
                </a:solidFill>
              </a:rPr>
            </a:br>
            <a:r>
              <a:rPr lang="en-US" sz="2800" dirty="0" smtClean="0">
                <a:solidFill>
                  <a:srgbClr val="FFFFFF"/>
                </a:solidFill>
              </a:rPr>
              <a:t/>
            </a:r>
            <a:br>
              <a:rPr lang="en-US" sz="2800" dirty="0" smtClean="0">
                <a:solidFill>
                  <a:srgbClr val="FFFFFF"/>
                </a:solidFill>
              </a:rPr>
            </a:br>
            <a:r>
              <a:rPr lang="en-US" sz="2800" dirty="0" smtClean="0">
                <a:solidFill>
                  <a:srgbClr val="FFFFFF"/>
                </a:solidFill>
              </a:rPr>
              <a:t/>
            </a:r>
            <a:br>
              <a:rPr lang="en-US" sz="2800" dirty="0" smtClean="0">
                <a:solidFill>
                  <a:srgbClr val="FFFFFF"/>
                </a:solidFill>
              </a:rPr>
            </a:br>
            <a:r>
              <a:rPr lang="en-US" sz="2800" dirty="0" smtClean="0">
                <a:solidFill>
                  <a:srgbClr val="FFFFFF"/>
                </a:solidFill>
              </a:rPr>
              <a:t/>
            </a:r>
            <a:br>
              <a:rPr lang="en-US" sz="2800" dirty="0" smtClean="0">
                <a:solidFill>
                  <a:srgbClr val="FFFFFF"/>
                </a:solidFill>
              </a:rPr>
            </a:br>
            <a:endParaRPr lang="en-US" sz="2800" dirty="0" smtClean="0">
              <a:solidFill>
                <a:srgbClr val="FFFFFF"/>
              </a:solidFill>
            </a:endParaRPr>
          </a:p>
          <a:p xmlns:a="http://schemas.openxmlformats.org/drawingml/2006/main">
            <a:pPr algn="ctr" defTabSz="914099" fontAlgn="base">
              <a:spcBef>
                <a:spcPct val="0"/>
              </a:spcBef>
              <a:spcAft>
                <a:spcPct val="0"/>
              </a:spcAft>
            </a:pPr>
            <a:r>
              <a:rPr lang="en-US" sz="2800" b="1" spc="150" dirty="0" smtClean="0">
                <a:ln w="11430"/>
                <a:solidFill>
                  <a:schemeClr val="tx1"/>
                </a:solidFill>
                <a:effectLst>
                  <a:outerShdw blurRad="25400" algn="tl" rotWithShape="0">
                    <a:srgbClr val="000000">
                      <a:alpha val="43000"/>
                    </a:srgbClr>
                  </a:outerShdw>
                </a:effectLst>
              </a:rPr>
              <a:t>MFC</a:t>
            </a:r>
          </a:p>
        </p:txBody>
      </p:sp>
      <p:sp>
        <p:nvSpPr>
          <p:cNvPr id="6" name="Rounded Rectangle 5"/>
          <p:cNvSpPr/>
          <p:nvPr/>
        </p:nvSpPr>
        <p:spPr bwMode="auto">
          <a:xfrm xmlns:a="http://schemas.openxmlformats.org/drawingml/2006/main">
            <a:off x="5671662" y="1071546"/>
            <a:ext cx="1543544" cy="4095752"/>
          </a:xfrm>
          <a:prstGeom xmlns:a="http://schemas.openxmlformats.org/drawingml/2006/main" prst="roundRect">
            <a:avLst/>
          </a:prstGeom>
          <a:ln xmlns:a="http://schemas.openxmlformats.org/drawingml/2006/main">
            <a:headEnd type="none" w="med" len="med"/>
            <a:tailEnd type="none" w="med" len="med"/>
          </a:ln>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r>
              <a:rPr lang="en-US" sz="2800" dirty="0" smtClean="0">
                <a:solidFill>
                  <a:srgbClr val="FFFFFF"/>
                </a:solidFill>
              </a:rPr>
              <a:t/>
            </a:r>
            <a:br>
              <a:rPr lang="en-US" sz="2800" dirty="0" smtClean="0">
                <a:solidFill>
                  <a:srgbClr val="FFFFFF"/>
                </a:solidFill>
              </a:rPr>
            </a:br>
            <a:r>
              <a:rPr lang="en-US" sz="2800" dirty="0" smtClean="0">
                <a:solidFill>
                  <a:srgbClr val="FFFFFF"/>
                </a:solidFill>
              </a:rPr>
              <a:t/>
            </a:r>
            <a:br>
              <a:rPr lang="en-US" sz="2800" dirty="0" smtClean="0">
                <a:solidFill>
                  <a:srgbClr val="FFFFFF"/>
                </a:solidFill>
              </a:rPr>
            </a:br>
            <a:r>
              <a:rPr lang="en-US" sz="2800" dirty="0" smtClean="0">
                <a:solidFill>
                  <a:srgbClr val="FFFFFF"/>
                </a:solidFill>
              </a:rPr>
              <a:t/>
            </a:r>
            <a:br>
              <a:rPr lang="en-US" sz="2800" dirty="0" smtClean="0">
                <a:solidFill>
                  <a:srgbClr val="FFFFFF"/>
                </a:solidFill>
              </a:rPr>
            </a:br>
            <a:r>
              <a:rPr lang="en-US" sz="2800" dirty="0" smtClean="0">
                <a:solidFill>
                  <a:srgbClr val="FFFFFF"/>
                </a:solidFill>
              </a:rPr>
              <a:t/>
            </a:r>
            <a:br>
              <a:rPr lang="en-US" sz="2800" dirty="0" smtClean="0">
                <a:solidFill>
                  <a:srgbClr val="FFFFFF"/>
                </a:solidFill>
              </a:rPr>
            </a:br>
            <a:r>
              <a:rPr lang="en-US" sz="2800" dirty="0" smtClean="0">
                <a:solidFill>
                  <a:srgbClr val="FFFFFF"/>
                </a:solidFill>
              </a:rPr>
              <a:t/>
            </a:r>
            <a:br>
              <a:rPr lang="en-US" sz="2800" dirty="0" smtClean="0">
                <a:solidFill>
                  <a:srgbClr val="FFFFFF"/>
                </a:solidFill>
              </a:rPr>
            </a:br>
            <a:r>
              <a:rPr lang="en-US" sz="2800" dirty="0" smtClean="0">
                <a:solidFill>
                  <a:srgbClr val="FFFFFF"/>
                </a:solidFill>
              </a:rPr>
              <a:t/>
            </a:r>
            <a:br>
              <a:rPr lang="en-US" sz="2800" dirty="0" smtClean="0">
                <a:solidFill>
                  <a:srgbClr val="FFFFFF"/>
                </a:solidFill>
              </a:rPr>
            </a:br>
            <a:r>
              <a:rPr lang="en-US" sz="2800" dirty="0" smtClean="0">
                <a:solidFill>
                  <a:srgbClr val="FFFFFF"/>
                </a:solidFill>
              </a:rPr>
              <a:t/>
            </a:r>
            <a:br>
              <a:rPr lang="en-US" sz="2800" dirty="0" smtClean="0">
                <a:solidFill>
                  <a:srgbClr val="FFFFFF"/>
                </a:solidFill>
              </a:rPr>
            </a:br>
            <a:endParaRPr lang="en-US" sz="2800" dirty="0" smtClean="0">
              <a:solidFill>
                <a:srgbClr val="FFFFFF"/>
              </a:solidFill>
            </a:endParaRPr>
          </a:p>
          <a:p xmlns:a="http://schemas.openxmlformats.org/drawingml/2006/main">
            <a:pPr algn="ctr" defTabSz="914099" fontAlgn="base">
              <a:spcBef>
                <a:spcPct val="0"/>
              </a:spcBef>
              <a:spcAft>
                <a:spcPct val="0"/>
              </a:spcAft>
            </a:pPr>
            <a:r>
              <a:rPr lang="en-US" sz="2800" b="1" spc="150" dirty="0" smtClean="0">
                <a:ln w="11430"/>
                <a:solidFill>
                  <a:schemeClr val="tx1"/>
                </a:solidFill>
                <a:effectLst>
                  <a:outerShdw blurRad="25400" algn="tl" rotWithShape="0">
                    <a:srgbClr val="000000">
                      <a:alpha val="43000"/>
                    </a:srgbClr>
                  </a:outerShdw>
                </a:effectLst>
              </a:rPr>
              <a:t>Scenic</a:t>
            </a:r>
          </a:p>
        </p:txBody>
      </p:sp>
      <p:sp>
        <p:nvSpPr>
          <p:cNvPr id="7" name="Rounded Rectangle 6"/>
          <p:cNvSpPr/>
          <p:nvPr/>
        </p:nvSpPr>
        <p:spPr bwMode="auto">
          <a:xfrm xmlns:a="http://schemas.openxmlformats.org/drawingml/2006/main">
            <a:off x="1709262" y="1071546"/>
            <a:ext cx="1447800" cy="4095752"/>
          </a:xfrm>
          <a:prstGeom xmlns:a="http://schemas.openxmlformats.org/drawingml/2006/main" prst="roundRect">
            <a:avLst/>
          </a:prstGeom>
          <a:ln xmlns:a="http://schemas.openxmlformats.org/drawingml/2006/main">
            <a:headEnd type="none" w="med" len="med"/>
            <a:tailEnd type="none" w="med" len="med"/>
          </a:ln>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r>
              <a:rPr lang="en-US" sz="2800" dirty="0" smtClean="0">
                <a:solidFill>
                  <a:srgbClr val="FFFFFF"/>
                </a:solidFill>
              </a:rPr>
              <a:t/>
            </a:r>
            <a:br>
              <a:rPr lang="en-US" sz="2800" dirty="0" smtClean="0">
                <a:solidFill>
                  <a:srgbClr val="FFFFFF"/>
                </a:solidFill>
              </a:rPr>
            </a:br>
            <a:r>
              <a:rPr lang="en-US" sz="2800" dirty="0" smtClean="0">
                <a:solidFill>
                  <a:srgbClr val="FFFFFF"/>
                </a:solidFill>
              </a:rPr>
              <a:t/>
            </a:r>
            <a:br>
              <a:rPr lang="en-US" sz="2800" dirty="0" smtClean="0">
                <a:solidFill>
                  <a:srgbClr val="FFFFFF"/>
                </a:solidFill>
              </a:rPr>
            </a:br>
            <a:r>
              <a:rPr lang="en-US" sz="2800" dirty="0" smtClean="0">
                <a:solidFill>
                  <a:srgbClr val="FFFFFF"/>
                </a:solidFill>
              </a:rPr>
              <a:t/>
            </a:r>
            <a:br>
              <a:rPr lang="en-US" sz="2800" dirty="0" smtClean="0">
                <a:solidFill>
                  <a:srgbClr val="FFFFFF"/>
                </a:solidFill>
              </a:rPr>
            </a:br>
            <a:r>
              <a:rPr lang="en-US" sz="2800" dirty="0" smtClean="0">
                <a:solidFill>
                  <a:srgbClr val="FFFFFF"/>
                </a:solidFill>
              </a:rPr>
              <a:t/>
            </a:r>
            <a:br>
              <a:rPr lang="en-US" sz="2800" dirty="0" smtClean="0">
                <a:solidFill>
                  <a:srgbClr val="FFFFFF"/>
                </a:solidFill>
              </a:rPr>
            </a:br>
            <a:r>
              <a:rPr lang="en-US" sz="2800" dirty="0" smtClean="0">
                <a:solidFill>
                  <a:srgbClr val="FFFFFF"/>
                </a:solidFill>
              </a:rPr>
              <a:t/>
            </a:r>
            <a:br>
              <a:rPr lang="en-US" sz="2800" dirty="0" smtClean="0">
                <a:solidFill>
                  <a:srgbClr val="FFFFFF"/>
                </a:solidFill>
              </a:rPr>
            </a:br>
            <a:r>
              <a:rPr lang="en-US" sz="2800" dirty="0" smtClean="0">
                <a:solidFill>
                  <a:srgbClr val="FFFFFF"/>
                </a:solidFill>
              </a:rPr>
              <a:t/>
            </a:r>
            <a:br>
              <a:rPr lang="en-US" sz="2800" dirty="0" smtClean="0">
                <a:solidFill>
                  <a:srgbClr val="FFFFFF"/>
                </a:solidFill>
              </a:rPr>
            </a:br>
            <a:r>
              <a:rPr lang="en-US" sz="2800" dirty="0" smtClean="0">
                <a:solidFill>
                  <a:srgbClr val="FFFFFF"/>
                </a:solidFill>
              </a:rPr>
              <a:t/>
            </a:r>
            <a:br>
              <a:rPr lang="en-US" sz="2800" dirty="0" smtClean="0">
                <a:solidFill>
                  <a:srgbClr val="FFFFFF"/>
                </a:solidFill>
              </a:rPr>
            </a:br>
            <a:endParaRPr lang="en-US" sz="2800" dirty="0" smtClean="0">
              <a:solidFill>
                <a:srgbClr val="FFFFFF"/>
              </a:solidFill>
            </a:endParaRPr>
          </a:p>
          <a:p xmlns:a="http://schemas.openxmlformats.org/drawingml/2006/main">
            <a:pPr algn="ctr" defTabSz="914099" fontAlgn="base">
              <a:spcBef>
                <a:spcPct val="0"/>
              </a:spcBef>
              <a:spcAft>
                <a:spcPct val="0"/>
              </a:spcAft>
            </a:pPr>
            <a:r>
              <a:rPr lang="en-US" sz="2800" b="1" spc="150" dirty="0" smtClean="0">
                <a:ln w="11430"/>
                <a:solidFill>
                  <a:schemeClr val="tx1"/>
                </a:solidFill>
                <a:effectLst>
                  <a:outerShdw blurRad="25400" algn="tl" rotWithShape="0">
                    <a:srgbClr val="000000">
                      <a:alpha val="43000"/>
                    </a:srgbClr>
                  </a:outerShdw>
                </a:effectLst>
              </a:rPr>
              <a:t>WPF</a:t>
            </a:r>
          </a:p>
        </p:txBody>
      </p:sp>
      <p:sp>
        <p:nvSpPr>
          <p:cNvPr id="8" name="Rounded Rectangle 7"/>
          <p:cNvSpPr/>
          <p:nvPr/>
        </p:nvSpPr>
        <p:spPr bwMode="auto">
          <a:xfrm xmlns:a="http://schemas.openxmlformats.org/drawingml/2006/main">
            <a:off x="1357290" y="1214422"/>
            <a:ext cx="1676400" cy="685800"/>
          </a:xfrm>
          <a:prstGeom xmlns:a="http://schemas.openxmlformats.org/drawingml/2006/main" prst="roundRect">
            <a:avLst/>
          </a:prstGeom>
          <a:ln xmlns:a="http://schemas.openxmlformats.org/drawingml/2006/main">
            <a:headEnd type="none" w="med" len="med"/>
            <a:tailEnd type="none" w="med" len="med"/>
          </a:ln>
        </p:spPr>
        <p: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defTabSz="914099" fontAlgn="base">
              <a:spcBef>
                <a:spcPct val="0"/>
              </a:spcBef>
              <a:spcAft>
                <a:spcPct val="0"/>
              </a:spcAft>
            </a:pPr>
            <a:r>
              <a:rPr lang="en-US" sz="1600" dirty="0" smtClean="0">
                <a:solidFill>
                  <a:schemeClr val="tx1"/>
                </a:solidFill>
              </a:rPr>
              <a:t>Target:</a:t>
            </a:r>
          </a:p>
          <a:p xmlns:a="http://schemas.openxmlformats.org/drawingml/2006/main">
            <a:pPr defTabSz="914099" fontAlgn="base">
              <a:spcBef>
                <a:spcPct val="0"/>
              </a:spcBef>
              <a:spcAft>
                <a:spcPct val="0"/>
              </a:spcAft>
            </a:pPr>
            <a:r>
              <a:rPr lang="en-US" sz="1600" dirty="0" smtClean="0">
                <a:solidFill>
                  <a:schemeClr val="tx1"/>
                </a:solidFill>
              </a:rPr>
              <a:t>Managed</a:t>
            </a:r>
          </a:p>
        </p:txBody>
      </p:sp>
      <p:sp>
        <p:nvSpPr>
          <p:cNvPr id="9" name="Rounded Rectangle 8"/>
          <p:cNvSpPr/>
          <p:nvPr/>
        </p:nvSpPr>
        <p:spPr bwMode="auto">
          <a:xfrm xmlns:a="http://schemas.openxmlformats.org/drawingml/2006/main">
            <a:off x="3338490" y="1214422"/>
            <a:ext cx="1676400" cy="685800"/>
          </a:xfrm>
          <a:prstGeom xmlns:a="http://schemas.openxmlformats.org/drawingml/2006/main" prst="roundRect">
            <a:avLst/>
          </a:prstGeom>
          <a:ln xmlns:a="http://schemas.openxmlformats.org/drawingml/2006/main">
            <a:headEnd type="none" w="med" len="med"/>
            <a:tailEnd type="none" w="med" len="med"/>
          </a:ln>
        </p:spPr>
        <p: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defTabSz="914099" fontAlgn="base">
              <a:spcBef>
                <a:spcPct val="0"/>
              </a:spcBef>
              <a:spcAft>
                <a:spcPct val="0"/>
              </a:spcAft>
            </a:pPr>
            <a:r>
              <a:rPr lang="en-US" sz="1600" dirty="0" smtClean="0">
                <a:solidFill>
                  <a:schemeClr val="tx1"/>
                </a:solidFill>
              </a:rPr>
              <a:t>Target:</a:t>
            </a:r>
          </a:p>
          <a:p xmlns:a="http://schemas.openxmlformats.org/drawingml/2006/main">
            <a:pPr defTabSz="914099" fontAlgn="base">
              <a:spcBef>
                <a:spcPct val="0"/>
              </a:spcBef>
              <a:spcAft>
                <a:spcPct val="0"/>
              </a:spcAft>
            </a:pPr>
            <a:r>
              <a:rPr lang="en-US" sz="1600" dirty="0" smtClean="0">
                <a:solidFill>
                  <a:schemeClr val="tx1"/>
                </a:solidFill>
              </a:rPr>
              <a:t>MFC native</a:t>
            </a:r>
          </a:p>
        </p:txBody>
      </p:sp>
      <p:sp>
        <p:nvSpPr>
          <p:cNvPr id="10" name="Rounded Rectangle 9"/>
          <p:cNvSpPr/>
          <p:nvPr/>
        </p:nvSpPr>
        <p:spPr bwMode="auto">
          <a:xfrm xmlns:a="http://schemas.openxmlformats.org/drawingml/2006/main">
            <a:off x="5319690" y="1214422"/>
            <a:ext cx="1676400" cy="685800"/>
          </a:xfrm>
          <a:prstGeom xmlns:a="http://schemas.openxmlformats.org/drawingml/2006/main" prst="roundRect">
            <a:avLst/>
          </a:prstGeom>
          <a:ln xmlns:a="http://schemas.openxmlformats.org/drawingml/2006/main">
            <a:headEnd type="none" w="med" len="med"/>
            <a:tailEnd type="none" w="med" len="med"/>
          </a:ln>
        </p:spPr>
        <p: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defTabSz="914099" fontAlgn="base">
              <a:spcBef>
                <a:spcPct val="0"/>
              </a:spcBef>
              <a:spcAft>
                <a:spcPct val="0"/>
              </a:spcAft>
            </a:pPr>
            <a:r>
              <a:rPr lang="en-US" sz="1600" dirty="0" smtClean="0">
                <a:solidFill>
                  <a:schemeClr val="tx1"/>
                </a:solidFill>
              </a:rPr>
              <a:t>Target:</a:t>
            </a:r>
          </a:p>
          <a:p xmlns:a="http://schemas.openxmlformats.org/drawingml/2006/main">
            <a:pPr defTabSz="914099" fontAlgn="base">
              <a:spcBef>
                <a:spcPct val="0"/>
              </a:spcBef>
              <a:spcAft>
                <a:spcPct val="0"/>
              </a:spcAft>
            </a:pPr>
            <a:r>
              <a:rPr lang="en-US" sz="1600" dirty="0" smtClean="0">
                <a:solidFill>
                  <a:schemeClr val="tx1"/>
                </a:solidFill>
              </a:rPr>
              <a:t>Native</a:t>
            </a:r>
          </a:p>
        </p:txBody>
      </p:sp>
      <p:sp>
        <p:nvSpPr>
          <p:cNvPr id="11" name="Rounded Rectangle 10"/>
          <p:cNvSpPr/>
          <p:nvPr/>
        </p:nvSpPr>
        <p:spPr bwMode="auto">
          <a:xfrm xmlns:a="http://schemas.openxmlformats.org/drawingml/2006/main">
            <a:off x="1357290" y="2000240"/>
            <a:ext cx="1676400" cy="571504"/>
          </a:xfrm>
          <a:prstGeom xmlns:a="http://schemas.openxmlformats.org/drawingml/2006/main" prst="roundRect">
            <a:avLst/>
          </a:prstGeom>
          <a:ln xmlns:a="http://schemas.openxmlformats.org/drawingml/2006/main">
            <a:headEnd type="none" w="med" len="med"/>
            <a:tailEnd type="none" w="med" len="med"/>
          </a:ln>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defTabSz="914099" fontAlgn="base">
              <a:spcBef>
                <a:spcPct val="0"/>
              </a:spcBef>
              <a:spcAft>
                <a:spcPct val="0"/>
              </a:spcAft>
            </a:pPr>
            <a:r>
              <a:rPr lang="en-US" sz="1600" dirty="0" smtClean="0">
                <a:solidFill>
                  <a:schemeClr val="tx1"/>
                </a:solidFill>
              </a:rPr>
              <a:t>needs .NET Framework 3.5</a:t>
            </a:r>
          </a:p>
        </p:txBody>
      </p:sp>
      <p:sp>
        <p:nvSpPr>
          <p:cNvPr id="12" name="Rounded Rectangle 11"/>
          <p:cNvSpPr/>
          <p:nvPr/>
        </p:nvSpPr>
        <p:spPr bwMode="auto">
          <a:xfrm xmlns:a="http://schemas.openxmlformats.org/drawingml/2006/main">
            <a:off x="3338490" y="2000240"/>
            <a:ext cx="1676400" cy="571504"/>
          </a:xfrm>
          <a:prstGeom xmlns:a="http://schemas.openxmlformats.org/drawingml/2006/main" prst="roundRect">
            <a:avLst/>
          </a:prstGeom>
          <a:ln xmlns:a="http://schemas.openxmlformats.org/drawingml/2006/main">
            <a:headEnd type="none" w="med" len="med"/>
            <a:tailEnd type="none" w="med" len="med"/>
          </a:ln>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defTabSz="914099" fontAlgn="base">
              <a:spcBef>
                <a:spcPct val="0"/>
              </a:spcBef>
              <a:spcAft>
                <a:spcPct val="0"/>
              </a:spcAft>
            </a:pPr>
            <a:r>
              <a:rPr lang="en-US" sz="1600" dirty="0" smtClean="0">
                <a:solidFill>
                  <a:schemeClr val="tx1"/>
                </a:solidFill>
              </a:rPr>
              <a:t>Windows 2000 or later</a:t>
            </a:r>
          </a:p>
        </p:txBody>
      </p:sp>
      <p:sp>
        <p:nvSpPr>
          <p:cNvPr id="13" name="Rounded Rectangle 12"/>
          <p:cNvSpPr/>
          <p:nvPr/>
        </p:nvSpPr>
        <p:spPr bwMode="auto">
          <a:xfrm xmlns:a="http://schemas.openxmlformats.org/drawingml/2006/main">
            <a:off x="5319690" y="2000240"/>
            <a:ext cx="1676400" cy="571504"/>
          </a:xfrm>
          <a:prstGeom xmlns:a="http://schemas.openxmlformats.org/drawingml/2006/main" prst="roundRect">
            <a:avLst/>
          </a:prstGeom>
          <a:ln xmlns:a="http://schemas.openxmlformats.org/drawingml/2006/main">
            <a:headEnd type="none" w="med" len="med"/>
            <a:tailEnd type="none" w="med" len="med"/>
          </a:ln>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defTabSz="914099" fontAlgn="base">
              <a:spcBef>
                <a:spcPct val="0"/>
              </a:spcBef>
              <a:spcAft>
                <a:spcPct val="0"/>
              </a:spcAft>
            </a:pPr>
            <a:r>
              <a:rPr lang="en-US" sz="1600" dirty="0" smtClean="0">
                <a:solidFill>
                  <a:schemeClr val="tx1"/>
                </a:solidFill>
              </a:rPr>
              <a:t>Windows Vista or later</a:t>
            </a:r>
          </a:p>
        </p:txBody>
      </p:sp>
      <p:sp>
        <p:nvSpPr>
          <p:cNvPr id="14" name="Rounded Rectangle 13"/>
          <p:cNvSpPr/>
          <p:nvPr/>
        </p:nvSpPr>
        <p:spPr bwMode="auto">
          <a:xfrm xmlns:a="http://schemas.openxmlformats.org/drawingml/2006/main">
            <a:off x="1357290" y="2671762"/>
            <a:ext cx="1676400" cy="828676"/>
          </a:xfrm>
          <a:prstGeom xmlns:a="http://schemas.openxmlformats.org/drawingml/2006/main" prst="roundRect">
            <a:avLst/>
          </a:prstGeom>
          <a:ln xmlns:a="http://schemas.openxmlformats.org/drawingml/2006/main">
            <a:headEnd type="none" w="med" len="med"/>
            <a:tailEnd type="none" w="med" len="med"/>
          </a:ln>
        </p:spPr>
        <p: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defTabSz="914099" fontAlgn="base">
              <a:spcBef>
                <a:spcPct val="0"/>
              </a:spcBef>
              <a:spcAft>
                <a:spcPct val="0"/>
              </a:spcAft>
            </a:pPr>
            <a:r>
              <a:rPr lang="en-US" sz="1600" dirty="0" smtClean="0">
                <a:solidFill>
                  <a:schemeClr val="tx1"/>
                </a:solidFill>
              </a:rPr>
              <a:t>Office 2007 and Windows styles</a:t>
            </a:r>
          </a:p>
        </p:txBody>
      </p:sp>
      <p:sp>
        <p:nvSpPr>
          <p:cNvPr id="15" name="Rounded Rectangle 14"/>
          <p:cNvSpPr/>
          <p:nvPr/>
        </p:nvSpPr>
        <p:spPr bwMode="auto">
          <a:xfrm xmlns:a="http://schemas.openxmlformats.org/drawingml/2006/main">
            <a:off x="3338490" y="2714620"/>
            <a:ext cx="1676400" cy="785818"/>
          </a:xfrm>
          <a:prstGeom xmlns:a="http://schemas.openxmlformats.org/drawingml/2006/main" prst="roundRect">
            <a:avLst/>
          </a:prstGeom>
          <a:ln xmlns:a="http://schemas.openxmlformats.org/drawingml/2006/main">
            <a:headEnd type="none" w="med" len="med"/>
            <a:tailEnd type="none" w="med" len="med"/>
          </a:ln>
        </p:spPr>
        <p: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defTabSz="914099" fontAlgn="base">
              <a:spcBef>
                <a:spcPct val="0"/>
              </a:spcBef>
              <a:spcAft>
                <a:spcPct val="0"/>
              </a:spcAft>
            </a:pPr>
            <a:r>
              <a:rPr lang="en-US" sz="1600" dirty="0" smtClean="0">
                <a:solidFill>
                  <a:schemeClr val="tx1"/>
                </a:solidFill>
              </a:rPr>
              <a:t>Office 2007 and Windows styles</a:t>
            </a:r>
            <a:endParaRPr lang="en-US" sz="1600" baseline="30000" dirty="0" smtClean="0">
              <a:solidFill>
                <a:schemeClr val="tx1"/>
              </a:solidFill>
            </a:endParaRPr>
          </a:p>
        </p:txBody>
      </p:sp>
      <p:sp>
        <p:nvSpPr>
          <p:cNvPr id="16" name="Rounded Rectangle 15"/>
          <p:cNvSpPr/>
          <p:nvPr/>
        </p:nvSpPr>
        <p:spPr bwMode="auto">
          <a:xfrm xmlns:a="http://schemas.openxmlformats.org/drawingml/2006/main">
            <a:off x="5319690" y="2714620"/>
            <a:ext cx="1676400" cy="785818"/>
          </a:xfrm>
          <a:prstGeom xmlns:a="http://schemas.openxmlformats.org/drawingml/2006/main" prst="roundRect">
            <a:avLst/>
          </a:prstGeom>
          <a:ln xmlns:a="http://schemas.openxmlformats.org/drawingml/2006/main">
            <a:headEnd type="none" w="med" len="med"/>
            <a:tailEnd type="none" w="med" len="med"/>
          </a:ln>
        </p:spPr>
        <p: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defTabSz="914099" fontAlgn="base">
              <a:spcBef>
                <a:spcPct val="0"/>
              </a:spcBef>
              <a:spcAft>
                <a:spcPct val="0"/>
              </a:spcAft>
            </a:pPr>
            <a:r>
              <a:rPr lang="en-US" sz="1600" dirty="0" smtClean="0">
                <a:solidFill>
                  <a:schemeClr val="tx1"/>
                </a:solidFill>
              </a:rPr>
              <a:t>Windows </a:t>
            </a:r>
            <a:br>
              <a:rPr lang="en-US" sz="1600" dirty="0" smtClean="0">
                <a:solidFill>
                  <a:schemeClr val="tx1"/>
                </a:solidFill>
              </a:rPr>
            </a:br>
            <a:r>
              <a:rPr lang="en-US" sz="1600" dirty="0" smtClean="0">
                <a:solidFill>
                  <a:schemeClr val="tx1"/>
                </a:solidFill>
              </a:rPr>
              <a:t>visual style</a:t>
            </a:r>
          </a:p>
        </p:txBody>
      </p:sp>
      <p:sp>
        <p:nvSpPr>
          <p:cNvPr id="17" name="Rounded Rectangle 16"/>
          <p:cNvSpPr/>
          <p:nvPr/>
        </p:nvSpPr>
        <p:spPr bwMode="auto">
          <a:xfrm xmlns:a="http://schemas.openxmlformats.org/drawingml/2006/main">
            <a:off x="1357290" y="3567098"/>
            <a:ext cx="1676400" cy="1004910"/>
          </a:xfrm>
          <a:prstGeom xmlns:a="http://schemas.openxmlformats.org/drawingml/2006/main" prst="roundRect">
            <a:avLst/>
          </a:prstGeom>
          <a:ln xmlns:a="http://schemas.openxmlformats.org/drawingml/2006/main">
            <a:headEnd type="none" w="med" len="med"/>
            <a:tailEnd type="none" w="med" len="med"/>
          </a:ln>
        </p:spPr>
        <p:style>
          <a:lnRef xmlns:a="http://schemas.openxmlformats.org/drawingml/2006/main" idx="1">
            <a:schemeClr val="accent6"/>
          </a:lnRef>
          <a:fillRef xmlns:a="http://schemas.openxmlformats.org/drawingml/2006/main" idx="2">
            <a:schemeClr val="accent6"/>
          </a:fillRef>
          <a:effectRef xmlns:a="http://schemas.openxmlformats.org/drawingml/2006/main" idx="1">
            <a:schemeClr val="accent6"/>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defTabSz="914099" fontAlgn="base">
              <a:spcBef>
                <a:spcPct val="0"/>
              </a:spcBef>
              <a:spcAft>
                <a:spcPct val="0"/>
              </a:spcAft>
            </a:pPr>
            <a:r>
              <a:rPr lang="en-US" sz="1600" dirty="0" smtClean="0">
                <a:solidFill>
                  <a:schemeClr val="tx1"/>
                </a:solidFill>
              </a:rPr>
              <a:t>Coming soon…</a:t>
            </a:r>
            <a:br>
              <a:rPr lang="en-US" sz="1600" dirty="0" smtClean="0">
                <a:solidFill>
                  <a:schemeClr val="tx1"/>
                </a:solidFill>
              </a:rPr>
            </a:br>
            <a:r>
              <a:rPr lang="en-US" sz="1600" dirty="0" smtClean="0">
                <a:solidFill>
                  <a:schemeClr val="tx1"/>
                </a:solidFill>
              </a:rPr>
              <a:t>Official release in 2009</a:t>
            </a:r>
          </a:p>
        </p:txBody>
      </p:sp>
      <p:sp>
        <p:nvSpPr>
          <p:cNvPr id="18" name="Rounded Rectangle 17"/>
          <p:cNvSpPr/>
          <p:nvPr/>
        </p:nvSpPr>
        <p:spPr bwMode="auto">
          <a:xfrm xmlns:a="http://schemas.openxmlformats.org/drawingml/2006/main">
            <a:off x="3338490" y="3567098"/>
            <a:ext cx="1676400" cy="1004910"/>
          </a:xfrm>
          <a:prstGeom xmlns:a="http://schemas.openxmlformats.org/drawingml/2006/main" prst="roundRect">
            <a:avLst/>
          </a:prstGeom>
          <a:ln xmlns:a="http://schemas.openxmlformats.org/drawingml/2006/main">
            <a:headEnd type="none" w="med" len="med"/>
            <a:tailEnd type="none" w="med" len="med"/>
          </a:ln>
        </p:spPr>
        <p:style>
          <a:lnRef xmlns:a="http://schemas.openxmlformats.org/drawingml/2006/main" idx="1">
            <a:schemeClr val="accent6"/>
          </a:lnRef>
          <a:fillRef xmlns:a="http://schemas.openxmlformats.org/drawingml/2006/main" idx="2">
            <a:schemeClr val="accent6"/>
          </a:fillRef>
          <a:effectRef xmlns:a="http://schemas.openxmlformats.org/drawingml/2006/main" idx="1">
            <a:schemeClr val="accent6"/>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defTabSz="914099" fontAlgn="base">
              <a:spcBef>
                <a:spcPct val="0"/>
              </a:spcBef>
              <a:spcAft>
                <a:spcPct val="0"/>
              </a:spcAft>
            </a:pPr>
            <a:r>
              <a:rPr lang="en-US" sz="1600" dirty="0" smtClean="0">
                <a:solidFill>
                  <a:schemeClr val="tx1"/>
                </a:solidFill>
              </a:rPr>
              <a:t>Available now in Visual Studio</a:t>
            </a:r>
            <a:r>
              <a:rPr lang="en-US" sz="1600" baseline="30000" dirty="0" smtClean="0">
                <a:solidFill>
                  <a:schemeClr val="tx1"/>
                </a:solidFill>
              </a:rPr>
              <a:t>®</a:t>
            </a:r>
            <a:r>
              <a:rPr lang="en-US" sz="1600" dirty="0" smtClean="0">
                <a:solidFill>
                  <a:schemeClr val="tx1"/>
                </a:solidFill>
              </a:rPr>
              <a:t> 2008 SP1</a:t>
            </a:r>
          </a:p>
        </p:txBody>
      </p:sp>
      <p:sp>
        <p:nvSpPr>
          <p:cNvPr id="19" name="Rounded Rectangle 18"/>
          <p:cNvSpPr/>
          <p:nvPr/>
        </p:nvSpPr>
        <p:spPr bwMode="auto">
          <a:xfrm xmlns:a="http://schemas.openxmlformats.org/drawingml/2006/main">
            <a:off x="5319690" y="3567098"/>
            <a:ext cx="1676400" cy="1004910"/>
          </a:xfrm>
          <a:prstGeom xmlns:a="http://schemas.openxmlformats.org/drawingml/2006/main" prst="roundRect">
            <a:avLst/>
          </a:prstGeom>
          <a:ln xmlns:a="http://schemas.openxmlformats.org/drawingml/2006/main">
            <a:headEnd type="none" w="med" len="med"/>
            <a:tailEnd type="none" w="med" len="med"/>
          </a:ln>
        </p:spPr>
        <p:style>
          <a:lnRef xmlns:a="http://schemas.openxmlformats.org/drawingml/2006/main" idx="1">
            <a:schemeClr val="accent6"/>
          </a:lnRef>
          <a:fillRef xmlns:a="http://schemas.openxmlformats.org/drawingml/2006/main" idx="2">
            <a:schemeClr val="accent6"/>
          </a:fillRef>
          <a:effectRef xmlns:a="http://schemas.openxmlformats.org/drawingml/2006/main" idx="1">
            <a:schemeClr val="accent6"/>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defTabSz="914099" fontAlgn="base">
              <a:spcBef>
                <a:spcPct val="0"/>
              </a:spcBef>
              <a:spcAft>
                <a:spcPct val="0"/>
              </a:spcAft>
            </a:pPr>
            <a:r>
              <a:rPr lang="en-US" sz="1600" dirty="0" smtClean="0">
                <a:solidFill>
                  <a:schemeClr val="tx1"/>
                </a:solidFill>
              </a:rPr>
              <a:t>Coming soon…</a:t>
            </a:r>
          </a:p>
          <a:p xmlns:a="http://schemas.openxmlformats.org/drawingml/2006/main">
            <a:pPr defTabSz="914099" fontAlgn="base">
              <a:spcBef>
                <a:spcPct val="0"/>
              </a:spcBef>
              <a:spcAft>
                <a:spcPct val="0"/>
              </a:spcAft>
            </a:pPr>
            <a:r>
              <a:rPr lang="en-US" sz="1600" dirty="0" smtClean="0">
                <a:solidFill>
                  <a:schemeClr val="tx1"/>
                </a:solidFill>
              </a:rPr>
              <a:t>Ships with Windows 7</a:t>
            </a:r>
          </a:p>
        </p:txBody>
      </p:sp>
      <p:sp>
        <p:nvSpPr>
          <p:cNvPr id="20" name="TextBox 19"/>
          <p:cNvSpPr txBox="1"/>
          <p:nvPr/>
        </p:nvSpPr>
        <p:spPr>
          <a:xfrm xmlns:a="http://schemas.openxmlformats.org/drawingml/2006/main">
            <a:off x="387350" y="6159762"/>
            <a:ext cx="8369300" cy="198196"/>
          </a:xfrm>
          <a:prstGeom xmlns:a="http://schemas.openxmlformats.org/drawingml/2006/main" prst="rect">
            <a:avLst/>
          </a:prstGeom>
          <a:noFill xmlns:a="http://schemas.openxmlformats.org/drawingml/2006/main"/>
        </p:spPr>
        <p:txBody>
          <a:bodyPr xmlns:a="http://schemas.openxmlformats.org/drawingml/2006/main" wrap="square" lIns="0" tIns="0" rIns="0" bIns="0" rtlCol="0">
            <a:spAutoFit/>
          </a:bodyPr>
          <a:lstStyle xmlns:a="http://schemas.openxmlformats.org/drawingml/2006/main"/>
          <a:p xmlns:a="http://schemas.openxmlformats.org/drawingml/2006/main">
            <a:pPr algn="ctr">
              <a:lnSpc>
                <a:spcPct val="78000"/>
              </a:lnSpc>
            </a:pPr>
            <a:r>
              <a:rPr lang="en-US" sz="1600" i="1" baseline="30000" dirty="0" smtClean="0">
                <a:solidFill>
                  <a:schemeClr val="bg1"/>
                </a:solidFill>
              </a:rPr>
              <a:t>1</a:t>
            </a:r>
            <a:r>
              <a:rPr lang="en-US" sz="1600" i="1" dirty="0" smtClean="0">
                <a:solidFill>
                  <a:schemeClr val="bg1"/>
                </a:solidFill>
              </a:rPr>
              <a:t> Office 2007 style available now,  Windows style available 2009</a:t>
            </a:r>
            <a:endParaRPr lang="en-US" sz="1600" i="1" dirty="0">
              <a:solidFill>
                <a:schemeClr val="bg1"/>
              </a:solidFill>
            </a:endParaRPr>
          </a:p>
        </p:txBody>
      </p:sp>
    </p:spTree>
  </p:cSld>
  <p:clrMapOvr>
    <a:masterClrMapping xmlns:a="http://schemas.openxmlformats.org/drawingml/2006/main"/>
  </p:clrMapOvr>
  <p:transition>
    <p:fade/>
  </p:transition>
  <p:timing>
    <p:tnLst>
      <p:par>
        <p:cTn id="1" dur="indefinite" restart="never" nodeType="tmRoot"/>
      </p:par>
    </p:tnLst>
  </p:timing>
</p:sld>
</file>

<file path=ppt/slides/slide7.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5" name="Title 4"/>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Windows Ribbon API Overview</a:t>
            </a:r>
            <a:endParaRPr lang="en-US" dirty="0"/>
          </a:p>
        </p:txBody>
      </p:sp>
      <p:sp>
        <p:nvSpPr>
          <p:cNvPr id="6" name="Text Placeholder 5"/>
          <p:cNvSpPr>
            <a:spLocks xmlns:a="http://schemas.openxmlformats.org/drawingml/2006/main" noGrp="1"/>
          </p:cNvSpPr>
          <p:nvPr>
            <p:ph type="body" sz="quarter" idx="10"/>
          </p:nvPr>
        </p:nvSpPr>
        <p:spPr>
          <a:xfrm xmlns:a="http://schemas.openxmlformats.org/drawingml/2006/main">
            <a:off x="381000" y="1411552"/>
            <a:ext cx="8763000" cy="3964162"/>
          </a:xfrm>
        </p:spPr>
        <p:txBody>
          <a:bodyPr xmlns:a="http://schemas.openxmlformats.org/drawingml/2006/main"/>
          <a:lstStyle xmlns:a="http://schemas.openxmlformats.org/drawingml/2006/main"/>
          <a:p xmlns:a="http://schemas.openxmlformats.org/drawingml/2006/main">
            <a:r>
              <a:rPr lang="en-US" sz="2800" dirty="0" smtClean="0"/>
              <a:t>Windows 7 introduces a new, native API for creating Ribbon-based UIs</a:t>
            </a:r>
          </a:p>
          <a:p xmlns:a="http://schemas.openxmlformats.org/drawingml/2006/main">
            <a:pPr lvl="1"/>
            <a:r>
              <a:rPr lang="en-US" sz="2400" dirty="0" smtClean="0"/>
              <a:t>COM-based API (includes </a:t>
            </a:r>
            <a:r>
              <a:rPr lang="en-US" sz="2400" dirty="0" err="1" smtClean="0"/>
              <a:t>UIRibbon.h</a:t>
            </a:r>
            <a:r>
              <a:rPr lang="en-US" sz="2400" dirty="0" smtClean="0"/>
              <a:t>)</a:t>
            </a:r>
          </a:p>
          <a:p xmlns:a="http://schemas.openxmlformats.org/drawingml/2006/main">
            <a:r>
              <a:rPr lang="en-US" sz="2800" dirty="0" smtClean="0"/>
              <a:t>API will be available for Windows Vista in the future</a:t>
            </a:r>
          </a:p>
          <a:p xmlns:a="http://schemas.openxmlformats.org/drawingml/2006/main">
            <a:r>
              <a:rPr lang="en-US" sz="2800" dirty="0" smtClean="0"/>
              <a:t>UI markup via XAML-based format</a:t>
            </a:r>
          </a:p>
          <a:p xmlns:a="http://schemas.openxmlformats.org/drawingml/2006/main">
            <a:pPr lvl="1"/>
            <a:r>
              <a:rPr lang="en-US" sz="2400" dirty="0" smtClean="0"/>
              <a:t>Very similar to the WPF Ribbon syntax</a:t>
            </a:r>
          </a:p>
          <a:p xmlns:a="http://schemas.openxmlformats.org/drawingml/2006/main">
            <a:r>
              <a:rPr lang="en-US" sz="2800" dirty="0" smtClean="0"/>
              <a:t>Feature parity (or almost) with Office 2007 Ribbon</a:t>
            </a:r>
          </a:p>
          <a:p xmlns:a="http://schemas.openxmlformats.org/drawingml/2006/main">
            <a:r>
              <a:rPr lang="en-US" sz="2800" dirty="0" smtClean="0"/>
              <a:t>Used by Windows 7 in Microsoft Paint, WordPad, </a:t>
            </a:r>
            <a:br>
              <a:rPr lang="en-US" sz="2800" dirty="0" smtClean="0"/>
            </a:br>
            <a:r>
              <a:rPr lang="en-US" sz="2800" dirty="0" smtClean="0"/>
              <a:t>Live Movie Maker, and so on</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8.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Windows Ribbon API Architecture</a:t>
            </a:r>
            <a:endParaRPr lang="en-US" dirty="0"/>
          </a:p>
        </p:txBody>
      </p:sp>
      <p:sp>
        <p:nvSpPr>
          <p:cNvPr id="4" name="Text Placeholder 2"/>
          <p:cNvSpPr>
            <a:spLocks xmlns:a="http://schemas.openxmlformats.org/drawingml/2006/main" noGrp="1"/>
          </p:cNvSpPr>
          <p:nvPr>
            <p:ph type="body" sz="quarter" idx="10"/>
          </p:nvPr>
        </p:nvSpPr>
        <p:spPr/>
        <p:txBody>
          <a:bodyPr xmlns:a="http://schemas.openxmlformats.org/drawingml/2006/main"/>
          <a:lstStyle xmlns:a="http://schemas.openxmlformats.org/drawingml/2006/main"/>
          <a:p xmlns:a="http://schemas.openxmlformats.org/drawingml/2006/main">
            <a:pPr lvl="0"/>
            <a:r>
              <a:rPr lang="en-US" smtClean="0"/>
              <a:t>Strong Model-View-Controller separation</a:t>
            </a:r>
          </a:p>
          <a:p xmlns:a="http://schemas.openxmlformats.org/drawingml/2006/main">
            <a:pPr lvl="0"/>
            <a:r>
              <a:rPr lang="en-US" smtClean="0"/>
              <a:t>Code and markup decoupling</a:t>
            </a:r>
          </a:p>
          <a:p xmlns:a="http://schemas.openxmlformats.org/drawingml/2006/main">
            <a:pPr lvl="0"/>
            <a:r>
              <a:rPr lang="en-US" smtClean="0">
                <a:sym typeface="Wingdings" pitchFamily="2" charset="2"/>
              </a:rPr>
              <a:t>Small C++ API surface</a:t>
            </a:r>
          </a:p>
          <a:p xmlns:a="http://schemas.openxmlformats.org/drawingml/2006/main">
            <a:endParaRPr lang="en-US" dirty="0" smtClean="0"/>
          </a:p>
        </p:txBody>
      </p:sp>
      <p:sp>
        <p:nvSpPr>
          <p:cNvPr id="5" name="Rounded Rectangle 4"/>
          <p:cNvSpPr/>
          <p:nvPr/>
        </p:nvSpPr>
        <p:spPr bwMode="auto">
          <a:xfrm xmlns:a="http://schemas.openxmlformats.org/drawingml/2006/main">
            <a:off x="533400" y="3124200"/>
            <a:ext cx="5715000" cy="3429000"/>
          </a:xfrm>
          <a:prstGeom xmlns:a="http://schemas.openxmlformats.org/drawingml/2006/main" prst="roundRect">
            <a:avLst/>
          </a:prstGeom>
          <a:ln xmlns:a="http://schemas.openxmlformats.org/drawingml/2006/main">
            <a:headEnd type="none" w="med" len="med"/>
            <a:tailEnd type="none" w="med" len="med"/>
          </a:ln>
        </p:spPr>
        <p: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endParaRPr lang="en-US" sz="2300" dirty="0" smtClean="0">
              <a:solidFill>
                <a:srgbClr val="FFFFFF"/>
              </a:solidFill>
            </a:endParaRPr>
          </a:p>
        </p:txBody>
      </p:sp>
      <p:sp>
        <p:nvSpPr>
          <p:cNvPr id="6" name="Rounded Rectangle 5"/>
          <p:cNvSpPr/>
          <p:nvPr/>
        </p:nvSpPr>
        <p:spPr bwMode="auto">
          <a:xfrm xmlns:a="http://schemas.openxmlformats.org/drawingml/2006/main">
            <a:off x="685800" y="3733800"/>
            <a:ext cx="2514600" cy="2667000"/>
          </a:xfrm>
          <a:prstGeom xmlns:a="http://schemas.openxmlformats.org/drawingml/2006/main" prst="roundRect">
            <a:avLst/>
          </a:prstGeom>
          <a:ln xmlns:a="http://schemas.openxmlformats.org/drawingml/2006/main">
            <a:headEnd type="none" w="med" len="med"/>
            <a:tailEnd type="none" w="med" len="med"/>
          </a:ln>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vert="horz" wrap="square" lIns="91436" tIns="0" rIns="91436" bIns="45718" numCol="1" rtlCol="0" anchor="t" anchorCtr="0" compatLnSpc="1">
            <a:prstTxWarp prst="textNoShape">
              <a:avLst/>
            </a:prstTxWarp>
          </a:bodyPr>
          <a:lstStyle xmlns:a="http://schemas.openxmlformats.org/drawingml/2006/main"/>
          <a:p xmlns:a="http://schemas.openxmlformats.org/drawingml/2006/main">
            <a:pPr algn="ctr"/>
            <a:r>
              <a:rPr lang="en-US" sz="2400" dirty="0" smtClean="0"/>
              <a:t>Markup</a:t>
            </a:r>
          </a:p>
          <a:p xmlns:a="http://schemas.openxmlformats.org/drawingml/2006/main">
            <a:pPr algn="ctr"/>
            <a:r>
              <a:rPr lang="en-US" dirty="0" smtClean="0"/>
              <a:t>Organization of controls</a:t>
            </a:r>
          </a:p>
          <a:p xmlns:a="http://schemas.openxmlformats.org/drawingml/2006/main">
            <a:r>
              <a:rPr lang="en-US" sz="1500" dirty="0" smtClean="0">
                <a:latin typeface="Consolas" pitchFamily="49" charset="0"/>
              </a:rPr>
              <a:t/>
            </a:r>
            <a:br>
              <a:rPr lang="en-US" sz="1500" dirty="0" smtClean="0">
                <a:latin typeface="Consolas" pitchFamily="49" charset="0"/>
              </a:rPr>
            </a:br>
            <a:r>
              <a:rPr lang="en-US" sz="1500" dirty="0" smtClean="0">
                <a:solidFill>
                  <a:schemeClr val="tx1">
                    <a:lumMod val="85000"/>
                  </a:schemeClr>
                </a:solidFill>
                <a:latin typeface="Consolas" pitchFamily="49" charset="0"/>
              </a:rPr>
              <a:t>&lt;Ribbon&gt;</a:t>
            </a:r>
          </a:p>
          <a:p xmlns:a="http://schemas.openxmlformats.org/drawingml/2006/main">
            <a:r>
              <a:rPr lang="en-US" sz="1500" dirty="0" smtClean="0">
                <a:solidFill>
                  <a:schemeClr val="tx1">
                    <a:lumMod val="85000"/>
                  </a:schemeClr>
                </a:solidFill>
                <a:latin typeface="Consolas" pitchFamily="49" charset="0"/>
              </a:rPr>
              <a:t>   &lt;Tab&gt;</a:t>
            </a:r>
            <a:br>
              <a:rPr lang="en-US" sz="1500" dirty="0" smtClean="0">
                <a:solidFill>
                  <a:schemeClr val="tx1">
                    <a:lumMod val="85000"/>
                  </a:schemeClr>
                </a:solidFill>
                <a:latin typeface="Consolas" pitchFamily="49" charset="0"/>
              </a:rPr>
            </a:br>
            <a:r>
              <a:rPr lang="en-US" sz="1500" dirty="0" smtClean="0">
                <a:solidFill>
                  <a:schemeClr val="tx1">
                    <a:lumMod val="85000"/>
                  </a:schemeClr>
                </a:solidFill>
                <a:latin typeface="Consolas" pitchFamily="49" charset="0"/>
              </a:rPr>
              <a:t>      &lt;Button … /&gt;</a:t>
            </a:r>
          </a:p>
          <a:p xmlns:a="http://schemas.openxmlformats.org/drawingml/2006/main">
            <a:r>
              <a:rPr lang="en-US" sz="1500" dirty="0" smtClean="0">
                <a:solidFill>
                  <a:schemeClr val="tx1">
                    <a:lumMod val="85000"/>
                  </a:schemeClr>
                </a:solidFill>
                <a:latin typeface="Consolas" pitchFamily="49" charset="0"/>
              </a:rPr>
              <a:t>   &lt;/Tab&gt;</a:t>
            </a:r>
          </a:p>
          <a:p xmlns:a="http://schemas.openxmlformats.org/drawingml/2006/main">
            <a:r>
              <a:rPr lang="en-US" sz="1500" dirty="0" smtClean="0">
                <a:solidFill>
                  <a:schemeClr val="tx1">
                    <a:lumMod val="85000"/>
                  </a:schemeClr>
                </a:solidFill>
                <a:latin typeface="Consolas" pitchFamily="49" charset="0"/>
              </a:rPr>
              <a:t>&lt;/Ribbon&gt;</a:t>
            </a:r>
          </a:p>
          <a:p xmlns:a="http://schemas.openxmlformats.org/drawingml/2006/main">
            <a:pPr algn="ctr" defTabSz="914099" fontAlgn="base">
              <a:spcBef>
                <a:spcPct val="0"/>
              </a:spcBef>
              <a:spcAft>
                <a:spcPct val="0"/>
              </a:spcAft>
            </a:pPr>
            <a:endParaRPr lang="en-US" sz="1500" dirty="0" smtClean="0">
              <a:solidFill>
                <a:srgbClr val="FFFFFF"/>
              </a:solidFill>
              <a:latin typeface="Consolas" pitchFamily="49" charset="0"/>
            </a:endParaRPr>
          </a:p>
        </p:txBody>
      </p:sp>
      <p:sp>
        <p:nvSpPr>
          <p:cNvPr id="7" name="Rounded Rectangle 6"/>
          <p:cNvSpPr/>
          <p:nvPr/>
        </p:nvSpPr>
        <p:spPr bwMode="auto">
          <a:xfrm xmlns:a="http://schemas.openxmlformats.org/drawingml/2006/main">
            <a:off x="3581400" y="3657600"/>
            <a:ext cx="2514600" cy="2667000"/>
          </a:xfrm>
          <a:prstGeom xmlns:a="http://schemas.openxmlformats.org/drawingml/2006/main" prst="roundRect">
            <a:avLst/>
          </a:prstGeom>
          <a:ln xmlns:a="http://schemas.openxmlformats.org/drawingml/2006/main">
            <a:headEnd type="none" w="med" len="med"/>
            <a:tailEnd type="none" w="med" len="med"/>
          </a:ln>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vert="horz" wrap="square" lIns="91436" tIns="0" rIns="91436" bIns="45718" numCol="1" rtlCol="0" anchor="t" anchorCtr="0" compatLnSpc="1">
            <a:prstTxWarp prst="textNoShape">
              <a:avLst/>
            </a:prstTxWarp>
          </a:bodyPr>
          <a:lstStyle xmlns:a="http://schemas.openxmlformats.org/drawingml/2006/main"/>
          <a:p xmlns:a="http://schemas.openxmlformats.org/drawingml/2006/main">
            <a:pPr algn="ctr"/>
            <a:r>
              <a:rPr lang="en-US" sz="2400" dirty="0" smtClean="0"/>
              <a:t>COM API</a:t>
            </a:r>
          </a:p>
          <a:p xmlns:a="http://schemas.openxmlformats.org/drawingml/2006/main">
            <a:pPr algn="ctr"/>
            <a:r>
              <a:rPr lang="en-US" dirty="0" smtClean="0"/>
              <a:t>Initialization and</a:t>
            </a:r>
          </a:p>
          <a:p xmlns:a="http://schemas.openxmlformats.org/drawingml/2006/main">
            <a:pPr algn="ctr"/>
            <a:r>
              <a:rPr lang="en-US" dirty="0" smtClean="0"/>
              <a:t>events handling</a:t>
            </a:r>
          </a:p>
          <a:p xmlns:a="http://schemas.openxmlformats.org/drawingml/2006/main">
            <a:r>
              <a:rPr lang="en-US" sz="1500" dirty="0" smtClean="0">
                <a:latin typeface="Consolas" pitchFamily="49" charset="0"/>
              </a:rPr>
              <a:t/>
            </a:r>
            <a:br>
              <a:rPr lang="en-US" sz="1500" dirty="0" smtClean="0">
                <a:latin typeface="Consolas" pitchFamily="49" charset="0"/>
              </a:rPr>
            </a:br>
            <a:r>
              <a:rPr lang="en-US" sz="1400" dirty="0" err="1" smtClean="0">
                <a:solidFill>
                  <a:schemeClr val="tx1">
                    <a:lumMod val="85000"/>
                  </a:schemeClr>
                </a:solidFill>
                <a:latin typeface="Consolas" pitchFamily="49" charset="0"/>
              </a:rPr>
              <a:t>MyHandler</a:t>
            </a:r>
            <a:r>
              <a:rPr lang="en-US" sz="1400" dirty="0" smtClean="0">
                <a:solidFill>
                  <a:schemeClr val="tx1">
                    <a:lumMod val="85000"/>
                  </a:schemeClr>
                </a:solidFill>
                <a:latin typeface="Consolas" pitchFamily="49" charset="0"/>
              </a:rPr>
              <a:t>::Execute(…)</a:t>
            </a:r>
            <a:br>
              <a:rPr lang="en-US" sz="1400" dirty="0" smtClean="0">
                <a:solidFill>
                  <a:schemeClr val="tx1">
                    <a:lumMod val="85000"/>
                  </a:schemeClr>
                </a:solidFill>
                <a:latin typeface="Consolas" pitchFamily="49" charset="0"/>
              </a:rPr>
            </a:br>
            <a:r>
              <a:rPr lang="en-US" sz="1400" dirty="0" smtClean="0">
                <a:solidFill>
                  <a:schemeClr val="tx1">
                    <a:lumMod val="85000"/>
                  </a:schemeClr>
                </a:solidFill>
                <a:latin typeface="Consolas" pitchFamily="49" charset="0"/>
              </a:rPr>
              <a:t>{</a:t>
            </a:r>
            <a:br>
              <a:rPr lang="en-US" sz="1400" dirty="0" smtClean="0">
                <a:solidFill>
                  <a:schemeClr val="tx1">
                    <a:lumMod val="85000"/>
                  </a:schemeClr>
                </a:solidFill>
                <a:latin typeface="Consolas" pitchFamily="49" charset="0"/>
              </a:rPr>
            </a:br>
            <a:r>
              <a:rPr lang="en-US" sz="1400" dirty="0" smtClean="0">
                <a:solidFill>
                  <a:schemeClr val="tx1">
                    <a:lumMod val="85000"/>
                  </a:schemeClr>
                </a:solidFill>
                <a:latin typeface="Consolas" pitchFamily="49" charset="0"/>
              </a:rPr>
              <a:t/>
            </a:r>
            <a:r>
              <a:rPr lang="en-US" sz="1400" dirty="0" err="1" smtClean="0">
                <a:solidFill>
                  <a:schemeClr val="tx1">
                    <a:lumMod val="85000"/>
                  </a:schemeClr>
                </a:solidFill>
                <a:latin typeface="Consolas" pitchFamily="49" charset="0"/>
              </a:rPr>
              <a:t>DoStuff</a:t>
            </a:r>
            <a:r>
              <a:rPr lang="en-US" sz="1400" dirty="0" smtClean="0">
                <a:solidFill>
                  <a:schemeClr val="tx1">
                    <a:lumMod val="85000"/>
                  </a:schemeClr>
                </a:solidFill>
                <a:latin typeface="Consolas" pitchFamily="49" charset="0"/>
              </a:rPr>
              <a:t>();</a:t>
            </a:r>
            <a:br>
              <a:rPr lang="en-US" sz="1400" dirty="0" smtClean="0">
                <a:solidFill>
                  <a:schemeClr val="tx1">
                    <a:lumMod val="85000"/>
                  </a:schemeClr>
                </a:solidFill>
                <a:latin typeface="Consolas" pitchFamily="49" charset="0"/>
              </a:rPr>
            </a:br>
            <a:r>
              <a:rPr lang="en-US" sz="1400" dirty="0" smtClean="0">
                <a:solidFill>
                  <a:schemeClr val="tx1">
                    <a:lumMod val="85000"/>
                  </a:schemeClr>
                </a:solidFill>
                <a:latin typeface="Consolas" pitchFamily="49" charset="0"/>
              </a:rPr>
              <a:t>}</a:t>
            </a:r>
          </a:p>
          <a:p xmlns:a="http://schemas.openxmlformats.org/drawingml/2006/main">
            <a:pPr algn="ctr" defTabSz="914099" fontAlgn="base">
              <a:spcBef>
                <a:spcPct val="0"/>
              </a:spcBef>
              <a:spcAft>
                <a:spcPct val="0"/>
              </a:spcAft>
            </a:pPr>
            <a:endParaRPr lang="en-US" sz="1500" dirty="0" smtClean="0">
              <a:solidFill>
                <a:srgbClr val="FFFFFF"/>
              </a:solidFill>
              <a:latin typeface="Consolas" pitchFamily="49" charset="0"/>
            </a:endParaRPr>
          </a:p>
        </p:txBody>
      </p:sp>
      <p:sp>
        <p:nvSpPr>
          <p:cNvPr id="8" name="Left-Right Arrow 7"/>
          <p:cNvSpPr/>
          <p:nvPr/>
        </p:nvSpPr>
        <p:spPr>
          <a:xfrm xmlns:a="http://schemas.openxmlformats.org/drawingml/2006/main">
            <a:off x="2971800" y="4800600"/>
            <a:ext cx="838200" cy="381000"/>
          </a:xfrm>
          <a:prstGeom xmlns:a="http://schemas.openxmlformats.org/drawingml/2006/main" prst="leftRightArrow">
            <a:avLst/>
          </a:prstGeom>
          <a:ln xmlns:a="http://schemas.openxmlformats.org/drawingml/2006/main"/>
        </p:spPr>
        <p:style>
          <a:lnRef xmlns:a="http://schemas.openxmlformats.org/drawingml/2006/main" idx="1">
            <a:schemeClr val="accent4"/>
          </a:lnRef>
          <a:fillRef xmlns:a="http://schemas.openxmlformats.org/drawingml/2006/main" idx="3">
            <a:schemeClr val="accent4"/>
          </a:fillRef>
          <a:effectRef xmlns:a="http://schemas.openxmlformats.org/drawingml/2006/main" idx="2">
            <a:schemeClr val="accent4"/>
          </a:effectRef>
          <a:fontRef xmlns:a="http://schemas.openxmlformats.org/drawingml/2006/main" idx="minor">
            <a:schemeClr val="lt1"/>
          </a:fontRef>
        </p:style>
        <p:txBody>
          <a:bodyPr xmlns:a="http://schemas.openxmlformats.org/drawingml/2006/main" rtlCol="0" anchor="ctr"/>
          <a:lstStyle xmlns:a="http://schemas.openxmlformats.org/drawingml/2006/main"/>
          <a:p xmlns:a="http://schemas.openxmlformats.org/drawingml/2006/main">
            <a:pPr algn="ctr"/>
            <a:endParaRPr lang="en-US" dirty="0"/>
          </a:p>
        </p:txBody>
      </p:sp>
      <p:sp>
        <p:nvSpPr>
          <p:cNvPr id="9" name="TextBox 8"/>
          <p:cNvSpPr txBox="1"/>
          <p:nvPr/>
        </p:nvSpPr>
        <p:spPr>
          <a:xfrm xmlns:a="http://schemas.openxmlformats.org/drawingml/2006/main">
            <a:off x="609600" y="3200400"/>
            <a:ext cx="5715000" cy="369332"/>
          </a:xfrm>
          <a:prstGeom xmlns:a="http://schemas.openxmlformats.org/drawingml/2006/main" prst="rect">
            <a:avLst/>
          </a:prstGeom>
          <a:noFill xmlns:a="http://schemas.openxmlformats.org/drawingml/2006/main"/>
        </p:spPr>
        <p:txBody>
          <a:bodyPr xmlns:a="http://schemas.openxmlformats.org/drawingml/2006/main" wrap="square" rtlCol="0">
            <a:spAutoFit/>
          </a:bodyPr>
          <a:lstStyle xmlns:a="http://schemas.openxmlformats.org/drawingml/2006/main"/>
          <a:p xmlns:a="http://schemas.openxmlformats.org/drawingml/2006/main">
            <a:pPr algn="ctr"/>
            <a:r>
              <a:rPr lang="en-US" dirty="0" smtClean="0">
                <a:gradFill>
                  <a:gsLst>
                    <a:gs pos="0">
                      <a:schemeClr val="tx1"/>
                    </a:gs>
                    <a:gs pos="100000">
                      <a:schemeClr val="tx1"/>
                    </a:gs>
                  </a:gsLst>
                  <a:lin ang="5400000" scaled="1"/>
                </a:gradFill>
              </a:rPr>
              <a:t>Windows Scenic Ribbon</a:t>
            </a:r>
            <a:endParaRPr lang="en-US" dirty="0">
              <a:gradFill>
                <a:gsLst>
                  <a:gs pos="0">
                    <a:schemeClr val="tx1"/>
                  </a:gs>
                  <a:gs pos="100000">
                    <a:schemeClr val="tx1"/>
                  </a:gs>
                </a:gsLst>
                <a:lin ang="5400000" scaled="1"/>
              </a:gradFill>
            </a:endParaRPr>
          </a:p>
        </p:txBody>
      </p:sp>
      <p:sp>
        <p:nvSpPr>
          <p:cNvPr id="10" name="Rounded Rectangle 9"/>
          <p:cNvSpPr/>
          <p:nvPr/>
        </p:nvSpPr>
        <p:spPr bwMode="auto">
          <a:xfrm xmlns:a="http://schemas.openxmlformats.org/drawingml/2006/main">
            <a:off x="6477000" y="3124200"/>
            <a:ext cx="2133600" cy="3352800"/>
          </a:xfrm>
          <a:prstGeom xmlns:a="http://schemas.openxmlformats.org/drawingml/2006/main" prst="roundRect">
            <a:avLst/>
          </a:prstGeom>
          <a:ln xmlns:a="http://schemas.openxmlformats.org/drawingml/2006/main">
            <a:headEnd type="none" w="med" len="med"/>
            <a:tailEnd type="none" w="med" len="med"/>
          </a:ln>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a:r>
              <a:rPr lang="en-US" dirty="0" smtClean="0">
                <a:gradFill>
                  <a:gsLst>
                    <a:gs pos="0">
                      <a:schemeClr val="tx1"/>
                    </a:gs>
                    <a:gs pos="100000">
                      <a:schemeClr val="tx1"/>
                    </a:gs>
                  </a:gsLst>
                  <a:lin ang="5400000" scaled="1"/>
                </a:gradFill>
              </a:rPr>
              <a:t>Application-specific business logic</a:t>
            </a:r>
          </a:p>
          <a:p xmlns:a="http://schemas.openxmlformats.org/drawingml/2006/main">
            <a:pPr algn="ctr"/>
            <a:endParaRPr lang="en-US" sz="1400" dirty="0" smtClean="0">
              <a:gradFill>
                <a:gsLst>
                  <a:gs pos="0">
                    <a:schemeClr val="tx1"/>
                  </a:gs>
                  <a:gs pos="100000">
                    <a:schemeClr val="tx1"/>
                  </a:gs>
                </a:gsLst>
                <a:lin ang="5400000" scaled="1"/>
              </a:gradFill>
            </a:endParaRPr>
          </a:p>
          <a:p xmlns:a="http://schemas.openxmlformats.org/drawingml/2006/main">
            <a:pPr algn="ctr"/>
            <a:endParaRPr lang="en-US" sz="1400" dirty="0" smtClean="0">
              <a:gradFill>
                <a:gsLst>
                  <a:gs pos="0">
                    <a:schemeClr val="tx1"/>
                  </a:gs>
                  <a:gs pos="100000">
                    <a:schemeClr val="tx1"/>
                  </a:gs>
                </a:gsLst>
                <a:lin ang="5400000" scaled="1"/>
              </a:gradFill>
            </a:endParaRPr>
          </a:p>
          <a:p xmlns:a="http://schemas.openxmlformats.org/drawingml/2006/main">
            <a:r>
              <a:rPr lang="en-US" sz="1600" dirty="0" smtClean="0">
                <a:gradFill>
                  <a:gsLst>
                    <a:gs pos="0">
                      <a:schemeClr val="tx1"/>
                    </a:gs>
                    <a:gs pos="100000">
                      <a:schemeClr val="tx1"/>
                    </a:gs>
                  </a:gsLst>
                  <a:lin ang="5400000" scaled="1"/>
                </a:gradFill>
                <a:latin typeface="Consolas" pitchFamily="49" charset="0"/>
              </a:rPr>
              <a:t> void </a:t>
            </a:r>
            <a:r>
              <a:rPr lang="en-US" sz="1600" dirty="0" err="1" smtClean="0">
                <a:gradFill>
                  <a:gsLst>
                    <a:gs pos="0">
                      <a:schemeClr val="tx1"/>
                    </a:gs>
                    <a:gs pos="100000">
                      <a:schemeClr val="tx1"/>
                    </a:gs>
                  </a:gsLst>
                  <a:lin ang="5400000" scaled="1"/>
                </a:gradFill>
                <a:latin typeface="Consolas" pitchFamily="49" charset="0"/>
              </a:rPr>
              <a:t>DoStuff</a:t>
            </a:r>
            <a:r>
              <a:rPr lang="en-US" sz="1600" dirty="0" smtClean="0">
                <a:gradFill>
                  <a:gsLst>
                    <a:gs pos="0">
                      <a:schemeClr val="tx1"/>
                    </a:gs>
                    <a:gs pos="100000">
                      <a:schemeClr val="tx1"/>
                    </a:gs>
                  </a:gsLst>
                  <a:lin ang="5400000" scaled="1"/>
                </a:gradFill>
                <a:latin typeface="Consolas" pitchFamily="49" charset="0"/>
              </a:rPr>
              <a:t>()</a:t>
            </a:r>
          </a:p>
          <a:p xmlns:a="http://schemas.openxmlformats.org/drawingml/2006/main">
            <a:r>
              <a:rPr lang="en-US" sz="1600" dirty="0" smtClean="0">
                <a:gradFill>
                  <a:gsLst>
                    <a:gs pos="0">
                      <a:schemeClr val="tx1"/>
                    </a:gs>
                    <a:gs pos="100000">
                      <a:schemeClr val="tx1"/>
                    </a:gs>
                  </a:gsLst>
                  <a:lin ang="5400000" scaled="1"/>
                </a:gradFill>
                <a:latin typeface="Consolas" pitchFamily="49" charset="0"/>
              </a:rPr>
              <a:t> {</a:t>
            </a:r>
          </a:p>
          <a:p xmlns:a="http://schemas.openxmlformats.org/drawingml/2006/main">
            <a:r>
              <a:rPr lang="en-US" sz="1600" dirty="0" smtClean="0">
                <a:gradFill>
                  <a:gsLst>
                    <a:gs pos="0">
                      <a:schemeClr val="tx1"/>
                    </a:gs>
                    <a:gs pos="100000">
                      <a:schemeClr val="tx1"/>
                    </a:gs>
                  </a:gsLst>
                  <a:lin ang="5400000" scaled="1"/>
                </a:gradFill>
                <a:latin typeface="Consolas" pitchFamily="49" charset="0"/>
              </a:rPr>
              <a:t>      …</a:t>
            </a:r>
          </a:p>
          <a:p xmlns:a="http://schemas.openxmlformats.org/drawingml/2006/main">
            <a:r>
              <a:rPr lang="en-US" sz="1600" dirty="0" smtClean="0">
                <a:gradFill>
                  <a:gsLst>
                    <a:gs pos="0">
                      <a:schemeClr val="tx1"/>
                    </a:gs>
                    <a:gs pos="100000">
                      <a:schemeClr val="tx1"/>
                    </a:gs>
                  </a:gsLst>
                  <a:lin ang="5400000" scaled="1"/>
                </a:gradFill>
                <a:latin typeface="Consolas" pitchFamily="49" charset="0"/>
              </a:rPr>
              <a:t>      …</a:t>
            </a:r>
          </a:p>
          <a:p xmlns:a="http://schemas.openxmlformats.org/drawingml/2006/main">
            <a:r>
              <a:rPr lang="en-US" sz="1600" dirty="0" smtClean="0">
                <a:gradFill>
                  <a:gsLst>
                    <a:gs pos="0">
                      <a:schemeClr val="tx1"/>
                    </a:gs>
                    <a:gs pos="100000">
                      <a:schemeClr val="tx1"/>
                    </a:gs>
                  </a:gsLst>
                  <a:lin ang="5400000" scaled="1"/>
                </a:gradFill>
                <a:latin typeface="Consolas" pitchFamily="49" charset="0"/>
              </a:rPr>
              <a:t> }</a:t>
            </a:r>
          </a:p>
          <a:p xmlns:a="http://schemas.openxmlformats.org/drawingml/2006/main">
            <a:pPr algn="ctr" defTabSz="914099" fontAlgn="base">
              <a:spcBef>
                <a:spcPct val="0"/>
              </a:spcBef>
              <a:spcAft>
                <a:spcPct val="0"/>
              </a:spcAft>
            </a:pPr>
            <a:endParaRPr lang="en-US" sz="2300" dirty="0" smtClean="0">
              <a:gradFill>
                <a:gsLst>
                  <a:gs pos="0">
                    <a:schemeClr val="tx1"/>
                  </a:gs>
                  <a:gs pos="100000">
                    <a:schemeClr val="tx1"/>
                  </a:gs>
                </a:gsLst>
                <a:lin ang="5400000" scaled="1"/>
              </a:gradFill>
            </a:endParaRPr>
          </a:p>
        </p:txBody>
      </p:sp>
      <p:sp>
        <p:nvSpPr>
          <p:cNvPr id="11" name="Left-Right Arrow 10"/>
          <p:cNvSpPr/>
          <p:nvPr/>
        </p:nvSpPr>
        <p:spPr>
          <a:xfrm xmlns:a="http://schemas.openxmlformats.org/drawingml/2006/main">
            <a:off x="5867400" y="4800600"/>
            <a:ext cx="838200" cy="381000"/>
          </a:xfrm>
          <a:prstGeom xmlns:a="http://schemas.openxmlformats.org/drawingml/2006/main" prst="leftRightArrow">
            <a:avLst/>
          </a:prstGeom>
          <a:ln xmlns:a="http://schemas.openxmlformats.org/drawingml/2006/main"/>
        </p:spPr>
        <p:style>
          <a:lnRef xmlns:a="http://schemas.openxmlformats.org/drawingml/2006/main" idx="1">
            <a:schemeClr val="accent4"/>
          </a:lnRef>
          <a:fillRef xmlns:a="http://schemas.openxmlformats.org/drawingml/2006/main" idx="3">
            <a:schemeClr val="accent4"/>
          </a:fillRef>
          <a:effectRef xmlns:a="http://schemas.openxmlformats.org/drawingml/2006/main" idx="2">
            <a:schemeClr val="accent4"/>
          </a:effectRef>
          <a:fontRef xmlns:a="http://schemas.openxmlformats.org/drawingml/2006/main" idx="minor">
            <a:schemeClr val="lt1"/>
          </a:fontRef>
        </p:style>
        <p:txBody>
          <a:bodyPr xmlns:a="http://schemas.openxmlformats.org/drawingml/2006/main" rtlCol="0" anchor="ctr"/>
          <a:lstStyle xmlns:a="http://schemas.openxmlformats.org/drawingml/2006/main"/>
          <a:p xmlns:a="http://schemas.openxmlformats.org/drawingml/2006/main">
            <a:pPr algn="ctr"/>
            <a:endParaRPr lang="en-US"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9.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Windows Ribbon API Architecture</a:t>
            </a:r>
            <a:endParaRPr lang="en-US" dirty="0"/>
          </a:p>
        </p:txBody>
      </p:sp>
      <p:sp>
        <p:nvSpPr>
          <p:cNvPr id="3" name="Text Placeholder 2"/>
          <p:cNvSpPr>
            <a:spLocks xmlns:a="http://schemas.openxmlformats.org/drawingml/2006/main" noGrp="1"/>
          </p:cNvSpPr>
          <p:nvPr>
            <p:ph type="body" sz="quarter" idx="10"/>
          </p:nvPr>
        </p:nvSpPr>
        <p:spPr/>
        <p:txBody>
          <a:bodyPr xmlns:a="http://schemas.openxmlformats.org/drawingml/2006/main"/>
          <a:lstStyle xmlns:a="http://schemas.openxmlformats.org/drawingml/2006/main"/>
          <a:p xmlns:a="http://schemas.openxmlformats.org/drawingml/2006/main">
            <a:r>
              <a:rPr lang="en-US" smtClean="0"/>
              <a:t>Focuses on commands, not controls or representation details</a:t>
            </a:r>
          </a:p>
          <a:p xmlns:a="http://schemas.openxmlformats.org/drawingml/2006/main">
            <a:pPr lvl="1"/>
            <a:r>
              <a:rPr lang="en-US" smtClean="0"/>
              <a:t>Sometimes called intent-based UI</a:t>
            </a:r>
          </a:p>
          <a:p xmlns:a="http://schemas.openxmlformats.org/drawingml/2006/main">
            <a:pPr lvl="1"/>
            <a:r>
              <a:rPr lang="en-US" smtClean="0"/>
              <a:t>Also can be viewed as “command framework”</a:t>
            </a:r>
          </a:p>
          <a:p xmlns:a="http://schemas.openxmlformats.org/drawingml/2006/main">
            <a:r>
              <a:rPr lang="en-US" smtClean="0"/>
              <a:t>Automatically adjusts the UI based on state retrieved from the host application</a:t>
            </a:r>
          </a:p>
          <a:p xmlns:a="http://schemas.openxmlformats.org/drawingml/2006/main">
            <a:endParaRPr lang="en-US" smtClean="0"/>
          </a:p>
          <a:p xmlns:a="http://schemas.openxmlformats.org/drawingml/2006/main">
            <a:pPr lvl="1"/>
            <a:endParaRPr lang="en-US" dirty="0"/>
          </a:p>
        </p:txBody>
      </p:sp>
    </p:spTree>
  </p:cSld>
  <p:clrMapOvr>
    <a:masterClrMapping xmlns:a="http://schemas.openxmlformats.org/drawingml/2006/main"/>
  </p:clrMapOvr>
  <p:transition>
    <p:fade/>
  </p:transition>
  <p:timing>
    <p:tnLst>
      <p:par>
        <p:cTn id="1" dur="indefinite" restart="never" nodeType="tmRoot"/>
      </p:par>
    </p:tnLst>
  </p:timing>
</p:sld>
</file>

<file path=ppt/theme/theme1.xml><?xml version="1.0" encoding="utf-8"?>
<a:theme xmlns:a="http://schemas.openxmlformats.org/drawingml/2006/main" name="Windows 7 Green">
  <a:themeElements>
    <a:clrScheme name="Windows 7">
      <a:dk1>
        <a:srgbClr val="3F3F3F"/>
      </a:dk1>
      <a:lt1>
        <a:srgbClr val="FFFFFF"/>
      </a:lt1>
      <a:dk2>
        <a:srgbClr val="072B60"/>
      </a:dk2>
      <a:lt2>
        <a:srgbClr val="EEECE1"/>
      </a:lt2>
      <a:accent1>
        <a:srgbClr val="4595D1"/>
      </a:accent1>
      <a:accent2>
        <a:srgbClr val="F47836"/>
      </a:accent2>
      <a:accent3>
        <a:srgbClr val="73C167"/>
      </a:accent3>
      <a:accent4>
        <a:srgbClr val="FFC425"/>
      </a:accent4>
      <a:accent5>
        <a:srgbClr val="00467F"/>
      </a:accent5>
      <a:accent6>
        <a:srgbClr val="006225"/>
      </a:accent6>
      <a:hlink>
        <a:srgbClr val="4595D1"/>
      </a:hlink>
      <a:folHlink>
        <a:srgbClr val="8B8B8B"/>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ndows 7 Blue">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48DD4"/>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indows 7 Yellow">
  <a:themeElements>
    <a:clrScheme name="windows 7 yellow">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48DD4"/>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indows 7 Orange">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48DD4"/>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Windows 7 Black">
  <a:themeElements>
    <a:clrScheme name="windows 7 green">
      <a:dk1>
        <a:srgbClr val="3F3F3F"/>
      </a:dk1>
      <a:lt1>
        <a:srgbClr val="FFFFFF"/>
      </a:lt1>
      <a:dk2>
        <a:srgbClr val="072B60"/>
      </a:dk2>
      <a:lt2>
        <a:srgbClr val="EEECE1"/>
      </a:lt2>
      <a:accent1>
        <a:srgbClr val="4595D1"/>
      </a:accent1>
      <a:accent2>
        <a:srgbClr val="F47836"/>
      </a:accent2>
      <a:accent3>
        <a:srgbClr val="73C167"/>
      </a:accent3>
      <a:accent4>
        <a:srgbClr val="FFC425"/>
      </a:accent4>
      <a:accent5>
        <a:srgbClr val="00467F"/>
      </a:accent5>
      <a:accent6>
        <a:srgbClr val="006225"/>
      </a:accent6>
      <a:hlink>
        <a:srgbClr val="4595D1"/>
      </a:hlink>
      <a:folHlink>
        <a:srgbClr val="8B8B8B"/>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Windows 7 Green">
  <a:themeElements>
    <a:clrScheme name="windows 7 green">
      <a:dk1>
        <a:srgbClr val="3F3F3F"/>
      </a:dk1>
      <a:lt1>
        <a:srgbClr val="FFFFFF"/>
      </a:lt1>
      <a:dk2>
        <a:srgbClr val="072B60"/>
      </a:dk2>
      <a:lt2>
        <a:srgbClr val="EEECE1"/>
      </a:lt2>
      <a:accent1>
        <a:srgbClr val="4595D1"/>
      </a:accent1>
      <a:accent2>
        <a:srgbClr val="F47836"/>
      </a:accent2>
      <a:accent3>
        <a:srgbClr val="73C167"/>
      </a:accent3>
      <a:accent4>
        <a:srgbClr val="FFC425"/>
      </a:accent4>
      <a:accent5>
        <a:srgbClr val="00467F"/>
      </a:accent5>
      <a:accent6>
        <a:srgbClr val="006225"/>
      </a:accent6>
      <a:hlink>
        <a:srgbClr val="4595D1"/>
      </a:hlink>
      <a:folHlink>
        <a:srgbClr val="8B8B8B"/>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WIN7RH~1</Template>
  <TotalTime>0</TotalTime>
  <Words>1267</Words>
  <Application>Microsoft Office PowerPoint</Application>
  <PresentationFormat>On-screen Show (4:3)</PresentationFormat>
  <Paragraphs>274</Paragraphs>
  <Slides>25</Slides>
  <Notes>25</Notes>
  <HiddenSlides>2</HiddenSlides>
  <MMClips>0</MMClips>
  <ScaleCrop>false</ScaleCrop>
  <HeadingPairs>
    <vt:vector size="4" baseType="variant">
      <vt:variant>
        <vt:lpstr>Theme</vt:lpstr>
      </vt:variant>
      <vt:variant>
        <vt:i4>6</vt:i4>
      </vt:variant>
      <vt:variant>
        <vt:lpstr>Slide Titles</vt:lpstr>
      </vt:variant>
      <vt:variant>
        <vt:i4>25</vt:i4>
      </vt:variant>
    </vt:vector>
  </HeadingPairs>
  <TitlesOfParts>
    <vt:vector size="31" baseType="lpstr">
      <vt:lpstr>Windows 7 Green</vt:lpstr>
      <vt:lpstr>Windows 7 Blue</vt:lpstr>
      <vt:lpstr>Windows 7 Yellow</vt:lpstr>
      <vt:lpstr>Windows 7 Orange</vt:lpstr>
      <vt:lpstr>Windows 7 Black</vt:lpstr>
      <vt:lpstr>1_Windows 7 Green</vt:lpstr>
      <vt:lpstr>Windows 7 Training</vt:lpstr>
      <vt:lpstr>Windows® Ribbon</vt:lpstr>
      <vt:lpstr>Agenda</vt:lpstr>
      <vt:lpstr>Microsoft ® Office 2007 Ribbon</vt:lpstr>
      <vt:lpstr>Windows Scenic Ribbon</vt:lpstr>
      <vt:lpstr>The Ribbon Landscape</vt:lpstr>
      <vt:lpstr>Windows Ribbon API Overview</vt:lpstr>
      <vt:lpstr>Windows Ribbon API Architecture</vt:lpstr>
      <vt:lpstr>Windows Ribbon API Architecture</vt:lpstr>
      <vt:lpstr>Windows Ribbon Controls</vt:lpstr>
      <vt:lpstr>Ribbon Markup Commands Section</vt:lpstr>
      <vt:lpstr>Ribbon Markup  Views Section</vt:lpstr>
      <vt:lpstr>More About Views</vt:lpstr>
      <vt:lpstr>Ribbon Markup</vt:lpstr>
      <vt:lpstr>Application Modes</vt:lpstr>
      <vt:lpstr>Windows 7 Ribbon</vt:lpstr>
      <vt:lpstr>Windows Ribbon API Interfaces</vt:lpstr>
      <vt:lpstr>Integrating Windows Ribbon</vt:lpstr>
      <vt:lpstr>Windows Ribbon API Initialization</vt:lpstr>
      <vt:lpstr>Windows Ribbon API Event handling</vt:lpstr>
      <vt:lpstr>Windows Ribbon API Event Handling</vt:lpstr>
      <vt:lpstr>Windows Ribbon API Event Handling</vt:lpstr>
      <vt:lpstr>Windows Ribbon API Event handling</vt:lpstr>
      <vt:lpstr>Windows Ribbon</vt:lpstr>
      <vt:lpstr>Slide 25</vt:lpstr>
    </vt:vector>
  </TitlesOfParts>
  <LinksUpToDate>false</LinksUpToDate>
  <SharedDoc>false</SharedDoc>
  <HyperlinksChanged>false</HyperlinksChanged>
  <AppVersion>12.0000</AppVersion>
  <Company>Microsoft Corporation</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Microsoft Developer and Platform Evangelism</dc:creator>
  <cp:lastModifiedBy/>
  <cp:revision>1</cp:revision>
  <dcterms:created xsi:type="dcterms:W3CDTF">2009-06-05T00:09:21Z</dcterms:created>
  <dcterms:modified xsi:type="dcterms:W3CDTF">2009-08-05T16:30:00Z</dcterms:modified>
  <dc:title>Ribbon</dc:title>
  <cp:version>1.0</cp:version>
  <dc:description>[missing presentation description here]
by Microsoft Developer and Platform Evangelism
http://windowsteamblog.com/blogs/developers/default.aspx
</dc:description>
</cp:coreProperties>
</file>