
<file path=[Content_Types].xml><?xml version="1.0" encoding="utf-8"?>
<Types xmlns="http://schemas.openxmlformats.org/package/2006/content-types">
  <Default Extension="xml" ContentType="application/xml"/>
  <Default Extension="png" ContentType="image/png"/>
  <Default Extension="rels" ContentType="application/vnd.openxmlformats-package.relationships+xml"/>
  <Default Extension="jpeg" ContentType="image/jpeg"/>
  <Override PartName="/ppt/slideMasters/slideMaster3.xml" ContentType="application/vnd.openxmlformats-officedocument.presentationml.slideMaster+xml"/>
  <Override PartName="/ppt/slides/slide29.xml" ContentType="application/vnd.openxmlformats-officedocument.presentationml.slide+xml"/>
  <Override PartName="/ppt/slides/slide47.xml" ContentType="application/vnd.openxmlformats-officedocument.presentationml.slide+xml"/>
  <Override PartName="/ppt/theme/theme5.xml" ContentType="application/vnd.openxmlformats-officedocument.theme+xml"/>
  <Override PartName="/ppt/slideLayouts/slideLayout39.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Layouts/slideLayout18.xml" ContentType="application/vnd.openxmlformats-officedocument.presentationml.slideLayout+xml"/>
  <Override PartName="/ppt/slideLayouts/slideLayout36.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Override PartName="/ppt/slideMasters/slideMaster5.xml" ContentType="application/vnd.openxmlformats-officedocument.presentationml.slideMaster+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theme/theme7.xml" ContentType="application/vnd.openxmlformats-officedocument.them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tags/tag2.xml" ContentType="application/vnd.openxmlformats-officedocument.presentationml.tag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Masters/slideMaster6.xml" ContentType="application/vnd.openxmlformats-officedocument.presentationml.slideMaster+xml"/>
  <Override PartName="/ppt/theme/theme8.xml" ContentType="application/vnd.openxmlformats-officedocument.theme+xml"/>
  <Override PartName="/ppt/slides/slide7.xml" ContentType="application/vnd.openxmlformats-officedocument.presentationml.slide+xml"/>
  <Override PartName="/ppt/slideLayouts/slideLayout9.xml" ContentType="application/vnd.openxmlformats-officedocument.presentationml.slideLayout+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theme/theme4.xml" ContentType="application/vnd.openxmlformats-officedocument.theme+xml"/>
  <Override PartName="/ppt/slideLayouts/slideLayout38.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tags/tag3.xml" ContentType="application/vnd.openxmlformats-officedocument.presentationml.tags+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40" r:id="rId1"/>
    <p:sldMasterId id="2147483747" r:id="rId2"/>
    <p:sldMasterId id="2147483754" r:id="rId3"/>
    <p:sldMasterId id="2147483761" r:id="rId4"/>
    <p:sldMasterId id="2147483768" r:id="rId5"/>
    <p:sldMasterId id="2147483778" r:id="rId6"/>
  </p:sldMasterIdLst>
  <p:notesMasterIdLst>
    <p:notesMasterId r:id="rId57"/>
  </p:notesMasterIdLst>
  <p:handoutMasterIdLst>
    <p:handoutMasterId r:id="rId58"/>
  </p:handoutMasterIdLst>
  <p:sldIdLst>
    <p:sldId id="383" r:id="rId7"/>
    <p:sldId id="257" r:id="rId8"/>
    <p:sldId id="340" r:id="rId9"/>
    <p:sldId id="338" r:id="rId10"/>
    <p:sldId id="400" r:id="rId11"/>
    <p:sldId id="388" r:id="rId12"/>
    <p:sldId id="339" r:id="rId13"/>
    <p:sldId id="343" r:id="rId14"/>
    <p:sldId id="398" r:id="rId15"/>
    <p:sldId id="401" r:id="rId16"/>
    <p:sldId id="345" r:id="rId17"/>
    <p:sldId id="409" r:id="rId18"/>
    <p:sldId id="348" r:id="rId19"/>
    <p:sldId id="423" r:id="rId20"/>
    <p:sldId id="364" r:id="rId21"/>
    <p:sldId id="415" r:id="rId22"/>
    <p:sldId id="416" r:id="rId23"/>
    <p:sldId id="419" r:id="rId24"/>
    <p:sldId id="417" r:id="rId25"/>
    <p:sldId id="418" r:id="rId26"/>
    <p:sldId id="420" r:id="rId27"/>
    <p:sldId id="428" r:id="rId28"/>
    <p:sldId id="421" r:id="rId29"/>
    <p:sldId id="426" r:id="rId30"/>
    <p:sldId id="424" r:id="rId31"/>
    <p:sldId id="425" r:id="rId32"/>
    <p:sldId id="422" r:id="rId33"/>
    <p:sldId id="393" r:id="rId34"/>
    <p:sldId id="412" r:id="rId35"/>
    <p:sldId id="402" r:id="rId36"/>
    <p:sldId id="396" r:id="rId37"/>
    <p:sldId id="397" r:id="rId38"/>
    <p:sldId id="404" r:id="rId39"/>
    <p:sldId id="405" r:id="rId40"/>
    <p:sldId id="406" r:id="rId41"/>
    <p:sldId id="407" r:id="rId42"/>
    <p:sldId id="350" r:id="rId43"/>
    <p:sldId id="370" r:id="rId44"/>
    <p:sldId id="371" r:id="rId45"/>
    <p:sldId id="372" r:id="rId46"/>
    <p:sldId id="373" r:id="rId47"/>
    <p:sldId id="374" r:id="rId48"/>
    <p:sldId id="375" r:id="rId49"/>
    <p:sldId id="351" r:id="rId50"/>
    <p:sldId id="358" r:id="rId51"/>
    <p:sldId id="360" r:id="rId52"/>
    <p:sldId id="362" r:id="rId53"/>
    <p:sldId id="359" r:id="rId54"/>
    <p:sldId id="332" r:id="rId55"/>
    <p:sldId id="429" r:id="rId56"/>
  </p:sldIdLst>
  <p:sldSz cx="9144000" cy="6858000" type="screen4x3"/>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692B"/>
    <a:srgbClr val="FFFFFF"/>
    <a:srgbClr val="EBF4EB"/>
    <a:srgbClr val="F6AE1E"/>
    <a:srgbClr val="FF0066"/>
    <a:srgbClr val="000000"/>
    <a:srgbClr val="F3AF35"/>
    <a:srgbClr val="9C42E6"/>
    <a:srgbClr val="D1943B"/>
    <a:srgbClr val="F8F57B"/>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snapVertSplitter="1" vertBarState="minimized" horzBarState="maximized">
    <p:restoredLeft sz="34555" autoAdjust="0"/>
    <p:restoredTop sz="86441" autoAdjust="0"/>
  </p:normalViewPr>
  <p:slideViewPr>
    <p:cSldViewPr>
      <p:cViewPr varScale="1">
        <p:scale>
          <a:sx n="106" d="100"/>
          <a:sy n="106" d="100"/>
        </p:scale>
        <p:origin x="-2538" y="-102"/>
      </p:cViewPr>
      <p:guideLst>
        <p:guide orient="horz" pos="144"/>
        <p:guide orient="horz" pos="890"/>
        <p:guide orient="horz" pos="1484"/>
        <p:guide orient="horz" pos="1200"/>
        <p:guide orient="horz" pos="2736"/>
        <p:guide orient="horz" pos="4319"/>
        <p:guide orient="horz" pos="3984"/>
        <p:guide pos="2880"/>
        <p:guide pos="240"/>
        <p:guide pos="460"/>
        <p:guide pos="5520"/>
        <p:guide pos="1248"/>
        <p:guide pos="5299"/>
      </p:guideLst>
    </p:cSldViewPr>
  </p:slideViewPr>
  <p:outlineViewPr>
    <p:cViewPr>
      <p:scale>
        <a:sx n="33" d="100"/>
        <a:sy n="33" d="100"/>
      </p:scale>
      <p:origin x="270" y="381780"/>
    </p:cViewPr>
  </p:outlineViewPr>
  <p:notesTextViewPr>
    <p:cViewPr>
      <p:scale>
        <a:sx n="100" d="100"/>
        <a:sy n="100" d="100"/>
      </p:scale>
      <p:origin x="0" y="0"/>
    </p:cViewPr>
  </p:notesTextViewPr>
  <p:sorterViewPr>
    <p:cViewPr varScale="1">
      <p:scale>
        <a:sx n="100" d="100"/>
        <a:sy n="100" d="100"/>
      </p:scale>
      <p:origin x="0" y="2862"/>
    </p:cViewPr>
  </p:sorterViewPr>
  <p:notesViewPr>
    <p:cSldViewPr showGuides="1">
      <p:cViewPr varScale="1">
        <p:scale>
          <a:sx n="85" d="100"/>
          <a:sy n="85" d="100"/>
        </p:scale>
        <p:origin x="-3244" y="-103"/>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notesMaster" Target="notesMasters/notesMaster1.xml"/><Relationship Id="rId61"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latin typeface="Trebuchet MS"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latin typeface="Trebuchet MS" pitchFamily="34" charset="0"/>
              </a:rPr>
              <a:pPr/>
              <a:t>8/5/2009</a:t>
            </a:fld>
            <a:endParaRPr lang="en-US" dirty="0">
              <a:latin typeface="Trebuchet MS"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Trebuchet MS" pitchFamily="34" charset="0"/>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Trebuchet MS"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Trebuchet MS" pitchFamily="34" charset="0"/>
              </a:rPr>
            </a:br>
            <a:r>
              <a:rPr lang="en-US" sz="500" dirty="0" smtClean="0">
                <a:solidFill>
                  <a:srgbClr val="000000"/>
                </a:solidFill>
                <a:latin typeface="Trebuchet MS"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latin typeface="Trebuchet MS" pitchFamily="34" charset="0"/>
              </a:rPr>
              <a:pPr/>
              <a:t>‹#›</a:t>
            </a:fld>
            <a:endParaRPr lang="en-US" dirty="0">
              <a:latin typeface="Trebuchet MS"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Trebuchet MS" pitchFamily="34" charset="0"/>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Trebuchet MS" pitchFamily="34" charset="0"/>
              </a:defRPr>
            </a:lvl1pPr>
          </a:lstStyle>
          <a:p>
            <a:fld id="{7C3FBCD4-166E-446F-AF18-7D4A0CF9AEF6}" type="datetimeFigureOut">
              <a:rPr lang="en-US" smtClean="0"/>
              <a:pPr/>
              <a:t>8/5/2009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Segoe" pitchFamily="34" charset="0"/>
              </a:defRPr>
            </a:lvl1pPr>
          </a:lstStyle>
          <a:p>
            <a:r>
              <a:rPr lang="en-US" dirty="0" smtClean="0">
                <a:solidFill>
                  <a:srgbClr val="000000"/>
                </a:solidFill>
                <a:latin typeface="Trebuchet MS"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Trebuchet MS"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Trebuchet MS" pitchFamily="34" charset="0"/>
              </a:rPr>
            </a:br>
            <a:r>
              <a:rPr lang="en-US" dirty="0" smtClean="0">
                <a:solidFill>
                  <a:srgbClr val="000000"/>
                </a:solidFill>
                <a:latin typeface="Trebuchet MS"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atin typeface="Trebuchet MS" pitchFamily="34" charset="0"/>
              </a:defRPr>
            </a:lvl1pPr>
          </a:lstStyle>
          <a:p>
            <a:fld id="{8B263312-38AA-4E1E-B2B5-0F8F122B24FE}"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Trebuchet MS"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Trebuchet MS"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Trebuchet MS"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Trebuchet MS"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Trebuchet MS"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resentation Title">
    <p:spTree>
      <p:nvGrpSpPr>
        <p:cNvPr id="1" name=""/>
        <p:cNvGrpSpPr/>
        <p:nvPr/>
      </p:nvGrpSpPr>
      <p:grpSpPr>
        <a:xfrm>
          <a:off x="0" y="0"/>
          <a:ext cx="0" cy="0"/>
          <a:chOff x="0" y="0"/>
          <a:chExt cx="0" cy="0"/>
        </a:xfrm>
      </p:grpSpPr>
      <p:pic>
        <p:nvPicPr>
          <p:cNvPr id="13" name="Picture 2"/>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
        <p:nvSpPr>
          <p:cNvPr id="2" name="Title 1"/>
          <p:cNvSpPr>
            <a:spLocks noGrp="1"/>
          </p:cNvSpPr>
          <p:nvPr>
            <p:ph type="ctrTitle"/>
          </p:nvPr>
        </p:nvSpPr>
        <p:spPr>
          <a:xfrm>
            <a:off x="381000" y="2390890"/>
            <a:ext cx="5562600" cy="1323439"/>
          </a:xfrm>
        </p:spPr>
        <p:txBody>
          <a:bodyPr anchor="b"/>
          <a:lstStyle>
            <a:lvl1pPr>
              <a:defRPr>
                <a:gradFill>
                  <a:gsLst>
                    <a:gs pos="0">
                      <a:schemeClr val="bg1"/>
                    </a:gs>
                    <a:gs pos="50000">
                      <a:schemeClr val="bg1"/>
                    </a:gs>
                  </a:gsLst>
                  <a:lin ang="5400000" scaled="0"/>
                </a:gradFill>
              </a:defRPr>
            </a:lvl1pPr>
          </a:lstStyle>
          <a:p>
            <a:r>
              <a:rPr lang="en-US" smtClean="0"/>
              <a:t>Click to edit Master title style</a:t>
            </a:r>
            <a:endParaRPr lang="en-US" dirty="0"/>
          </a:p>
        </p:txBody>
      </p:sp>
      <p:sp>
        <p:nvSpPr>
          <p:cNvPr id="12" name="Subtitle 2"/>
          <p:cNvSpPr>
            <a:spLocks noGrp="1"/>
          </p:cNvSpPr>
          <p:nvPr>
            <p:ph type="subTitle" idx="1"/>
          </p:nvPr>
        </p:nvSpPr>
        <p:spPr>
          <a:xfrm>
            <a:off x="381001" y="3729335"/>
            <a:ext cx="5562600" cy="341632"/>
          </a:xfrm>
        </p:spPr>
        <p:txBody>
          <a:bodyPr vert="horz" wrap="square" lIns="0" tIns="45720" rIns="0" bIns="45720" rtlCol="0" anchor="t">
            <a:spAutoFit/>
          </a:bodyPr>
          <a:lstStyle>
            <a:lvl1pPr marL="0" indent="0" algn="l" defTabSz="914400" rtl="0" eaLnBrk="1" latinLnBrk="0" hangingPunct="1">
              <a:lnSpc>
                <a:spcPct val="90000"/>
              </a:lnSpc>
              <a:spcBef>
                <a:spcPct val="0"/>
              </a:spcBef>
              <a:buNone/>
              <a:defRPr lang="en-US" sz="1800" kern="1200" dirty="0">
                <a:gradFill>
                  <a:gsLst>
                    <a:gs pos="0">
                      <a:schemeClr val="bg1"/>
                    </a:gs>
                    <a:gs pos="50000">
                      <a:schemeClr val="bg1"/>
                    </a:gs>
                  </a:gsLst>
                  <a:lin ang="5400000" scaled="0"/>
                </a:gradFill>
                <a:latin typeface="Segoe UI" pitchFamily="34" charset="0"/>
                <a:ea typeface="+mj-ea"/>
                <a:cs typeface="+mj-cs"/>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5" name="Footer Placeholder 14"/>
          <p:cNvSpPr>
            <a:spLocks noGrp="1"/>
          </p:cNvSpPr>
          <p:nvPr>
            <p:ph type="ftr" sz="quarter" idx="12"/>
          </p:nvPr>
        </p:nvSpPr>
        <p:spPr/>
        <p:txBody>
          <a:bodyPr/>
          <a:lstStyle/>
          <a:p>
            <a:r>
              <a:rPr lang="en-US" smtClean="0"/>
              <a:t>Microsoft Confidential</a:t>
            </a:r>
            <a:endParaRPr lang="en-US" dirty="0"/>
          </a:p>
        </p:txBody>
      </p:sp>
    </p:spTree>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resentation Title">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
        <p:nvSpPr>
          <p:cNvPr id="2" name="Title 1"/>
          <p:cNvSpPr>
            <a:spLocks noGrp="1"/>
          </p:cNvSpPr>
          <p:nvPr>
            <p:ph type="ctrTitle"/>
          </p:nvPr>
        </p:nvSpPr>
        <p:spPr>
          <a:xfrm>
            <a:off x="380999" y="2244304"/>
            <a:ext cx="5562601" cy="1470025"/>
          </a:xfrm>
        </p:spPr>
        <p:txBody>
          <a:bodyPr anchor="b"/>
          <a:lstStyle>
            <a:lvl1pPr>
              <a:defRPr>
                <a:solidFill>
                  <a:schemeClr val="bg1"/>
                </a:solidFill>
              </a:defRPr>
            </a:lvl1pPr>
          </a:lstStyle>
          <a:p>
            <a:r>
              <a:rPr lang="en-US" smtClean="0"/>
              <a:t>Click to edit Master title style</a:t>
            </a:r>
            <a:endParaRPr lang="en-US" dirty="0"/>
          </a:p>
        </p:txBody>
      </p:sp>
      <p:sp>
        <p:nvSpPr>
          <p:cNvPr id="12" name="Subtitle 2"/>
          <p:cNvSpPr>
            <a:spLocks noGrp="1"/>
          </p:cNvSpPr>
          <p:nvPr>
            <p:ph type="subTitle" idx="1"/>
          </p:nvPr>
        </p:nvSpPr>
        <p:spPr>
          <a:xfrm>
            <a:off x="381000" y="3729335"/>
            <a:ext cx="5562601" cy="341632"/>
          </a:xfrm>
        </p:spPr>
        <p:txBody>
          <a:bodyPr vert="horz" wrap="square" lIns="0" tIns="45720" rIns="0" bIns="45720" rtlCol="0" anchor="t">
            <a:spAutoFit/>
          </a:bodyPr>
          <a:lstStyle>
            <a:lvl1pPr marL="0" indent="0" algn="l" defTabSz="914400" rtl="0" eaLnBrk="1" latinLnBrk="0" hangingPunct="1">
              <a:lnSpc>
                <a:spcPct val="90000"/>
              </a:lnSpc>
              <a:spcBef>
                <a:spcPct val="0"/>
              </a:spcBef>
              <a:buNone/>
              <a:defRPr lang="en-US" sz="1800" kern="1200" dirty="0">
                <a:solidFill>
                  <a:schemeClr val="bg1"/>
                </a:solidFill>
                <a:latin typeface="Segoe UI" pitchFamily="34" charset="0"/>
                <a:ea typeface="+mj-ea"/>
                <a:cs typeface="+mj-cs"/>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4" name="Footer Placeholder 13"/>
          <p:cNvSpPr>
            <a:spLocks noGrp="1"/>
          </p:cNvSpPr>
          <p:nvPr>
            <p:ph type="ftr" sz="quarter" idx="12"/>
          </p:nvPr>
        </p:nvSpPr>
        <p:spPr/>
        <p:txBody>
          <a:bodyPr/>
          <a:lstStyle/>
          <a:p>
            <a:r>
              <a:rPr lang="en-US" smtClean="0"/>
              <a:t>Microsoft Confidential</a:t>
            </a:r>
            <a:endParaRPr lang="en-US" dirty="0"/>
          </a:p>
        </p:txBody>
      </p:sp>
    </p:spTree>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2" name="Title 1"/>
          <p:cNvSpPr>
            <a:spLocks noGrp="1"/>
          </p:cNvSpPr>
          <p:nvPr>
            <p:ph type="ctrTitle"/>
          </p:nvPr>
        </p:nvSpPr>
        <p:spPr>
          <a:xfrm>
            <a:off x="5325208" y="2667000"/>
            <a:ext cx="3361592" cy="646331"/>
          </a:xfrm>
        </p:spPr>
        <p:txBody>
          <a:bodyPr wrap="square">
            <a:spAutoFit/>
          </a:bodyPr>
          <a:lstStyle>
            <a:lvl1pPr>
              <a:defRPr sz="3600">
                <a:solidFill>
                  <a:schemeClr val="bg1"/>
                </a:solidFill>
              </a:defRPr>
            </a:lvl1pPr>
          </a:lstStyle>
          <a:p>
            <a:r>
              <a:rPr lang="en-US" smtClean="0"/>
              <a:t>Click to edit Master title style</a:t>
            </a:r>
            <a:endParaRPr lang="en-US" dirty="0"/>
          </a:p>
        </p:txBody>
      </p:sp>
      <p:sp>
        <p:nvSpPr>
          <p:cNvPr id="11" name="Footer Placeholder 10"/>
          <p:cNvSpPr>
            <a:spLocks noGrp="1"/>
          </p:cNvSpPr>
          <p:nvPr>
            <p:ph type="ftr" sz="quarter" idx="12"/>
          </p:nvPr>
        </p:nvSpPr>
        <p:spPr/>
        <p:txBody>
          <a:bodyPr/>
          <a:lstStyle>
            <a:lvl1pPr>
              <a:defRPr>
                <a:solidFill>
                  <a:schemeClr val="accent1">
                    <a:lumMod val="60000"/>
                    <a:lumOff val="40000"/>
                  </a:schemeClr>
                </a:solidFill>
              </a:defRPr>
            </a:lvl1pPr>
          </a:lstStyle>
          <a:p>
            <a:r>
              <a:rPr lang="en-US" smtClean="0"/>
              <a:t>Microsoft Confidential</a:t>
            </a:r>
            <a:endParaRPr lang="en-US" dirty="0"/>
          </a:p>
        </p:txBody>
      </p:sp>
      <p:sp>
        <p:nvSpPr>
          <p:cNvPr id="13" name="Text Placeholder 2"/>
          <p:cNvSpPr>
            <a:spLocks noGrp="1"/>
          </p:cNvSpPr>
          <p:nvPr>
            <p:ph type="body" idx="1"/>
          </p:nvPr>
        </p:nvSpPr>
        <p:spPr>
          <a:xfrm>
            <a:off x="5333999" y="3365500"/>
            <a:ext cx="3352801" cy="757130"/>
          </a:xfrm>
        </p:spPr>
        <p:txBody>
          <a:bodyPr wrap="square" anchor="t">
            <a:spAutoFit/>
          </a:bodyPr>
          <a:lstStyle>
            <a:lvl1pPr marL="0" indent="0">
              <a:buNone/>
              <a:defRPr sz="24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cxnSp>
        <p:nvCxnSpPr>
          <p:cNvPr id="15" name="Straight Connector 14"/>
          <p:cNvCxnSpPr/>
          <p:nvPr userDrawn="1"/>
        </p:nvCxnSpPr>
        <p:spPr>
          <a:xfrm rot="5400000">
            <a:off x="3963194" y="4038600"/>
            <a:ext cx="2438400"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12" name="Picture 2" descr="\\Files01\clientfiles\Microsoft\Master Assets\Win7\Logos\Win7_HB_N\Window7-HomeBasicN_h_rgb_r.png"/>
          <p:cNvPicPr>
            <a:picLocks noChangeAspect="1" noChangeArrowheads="1"/>
          </p:cNvPicPr>
          <p:nvPr userDrawn="1"/>
        </p:nvPicPr>
        <p:blipFill>
          <a:blip r:embed="rId2" cstate="print"/>
          <a:srcRect b="43275"/>
          <a:stretch>
            <a:fillRect/>
          </a:stretch>
        </p:blipFill>
        <p:spPr bwMode="auto">
          <a:xfrm>
            <a:off x="2225040" y="2843137"/>
            <a:ext cx="2651760" cy="428701"/>
          </a:xfrm>
          <a:prstGeom prst="rect">
            <a:avLst/>
          </a:prstGeom>
          <a:noFill/>
        </p:spPr>
      </p:pic>
    </p:spTree>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buClr>
                <a:schemeClr val="tx2">
                  <a:lumMod val="60000"/>
                  <a:lumOff val="40000"/>
                </a:schemeClr>
              </a:buClr>
              <a:defRPr/>
            </a:lvl1pPr>
            <a:lvl2pPr>
              <a:buClr>
                <a:schemeClr val="tx2">
                  <a:lumMod val="60000"/>
                  <a:lumOff val="40000"/>
                </a:schemeClr>
              </a:buClr>
              <a:defRPr/>
            </a:lvl2pPr>
            <a:lvl3pPr>
              <a:buClr>
                <a:schemeClr val="tx2">
                  <a:lumMod val="60000"/>
                  <a:lumOff val="40000"/>
                </a:schemeClr>
              </a:buClr>
              <a:defRPr/>
            </a:lvl3pPr>
            <a:lvl4pPr>
              <a:buClr>
                <a:schemeClr val="tx2">
                  <a:lumMod val="60000"/>
                  <a:lumOff val="40000"/>
                </a:schemeClr>
              </a:buClr>
              <a:defRPr/>
            </a:lvl4pPr>
            <a:lvl5pPr>
              <a:buClr>
                <a:schemeClr val="tx2">
                  <a:lumMod val="60000"/>
                  <a:lumOff val="40000"/>
                </a:schemeClr>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Footer Placeholder 8"/>
          <p:cNvSpPr>
            <a:spLocks noGrp="1"/>
          </p:cNvSpPr>
          <p:nvPr>
            <p:ph type="ftr" sz="quarter" idx="12"/>
          </p:nvPr>
        </p:nvSpPr>
        <p:spPr/>
        <p:txBody>
          <a:bodyPr/>
          <a:lstStyle/>
          <a:p>
            <a:r>
              <a:rPr lang="en-US" smtClean="0"/>
              <a:t>Microsoft Confidential</a:t>
            </a:r>
            <a:endParaRPr lang="en-US" dirty="0"/>
          </a:p>
        </p:txBody>
      </p:sp>
    </p:spTree>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lIns="0" rIns="0"/>
          <a:lstStyle/>
          <a:p>
            <a:r>
              <a:rPr lang="en-US" smtClean="0"/>
              <a:t>Click to edit Master title style</a:t>
            </a:r>
            <a:endParaRPr lang="en-US"/>
          </a:p>
        </p:txBody>
      </p:sp>
      <p:sp>
        <p:nvSpPr>
          <p:cNvPr id="8" name="Footer Placeholder 7"/>
          <p:cNvSpPr>
            <a:spLocks noGrp="1"/>
          </p:cNvSpPr>
          <p:nvPr>
            <p:ph type="ftr" sz="quarter" idx="12"/>
          </p:nvPr>
        </p:nvSpPr>
        <p:spPr/>
        <p:txBody>
          <a:bodyPr lIns="0" rIns="0"/>
          <a:lstStyle/>
          <a:p>
            <a:r>
              <a:rPr lang="en-US" smtClean="0"/>
              <a:t>Microsoft Confidential</a:t>
            </a:r>
            <a:endParaRPr lang="en-US" dirty="0"/>
          </a:p>
        </p:txBody>
      </p:sp>
    </p:spTree>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Footer Placeholder 6"/>
          <p:cNvSpPr>
            <a:spLocks noGrp="1"/>
          </p:cNvSpPr>
          <p:nvPr>
            <p:ph type="ftr" sz="quarter" idx="12"/>
          </p:nvPr>
        </p:nvSpPr>
        <p:spPr/>
        <p:txBody>
          <a:bodyPr/>
          <a:lstStyle/>
          <a:p>
            <a:r>
              <a:rPr lang="en-US" smtClean="0"/>
              <a:t>Microsoft Confidential</a:t>
            </a:r>
            <a:endParaRPr lang="en-US" dirty="0"/>
          </a:p>
        </p:txBody>
      </p:sp>
    </p:spTree>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6"/>
            <a:ext cx="7043208" cy="1523495"/>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9"/>
            <a:ext cx="7043208" cy="461665"/>
          </a:xfrm>
          <a:noFill/>
        </p:spPr>
        <p:txBody>
          <a:bodyPr>
            <a:noAutofit/>
          </a:bodyPr>
          <a:lstStyle>
            <a:lvl1pPr marL="0" indent="0" algn="l">
              <a:lnSpc>
                <a:spcPct val="90000"/>
              </a:lnSpc>
              <a:spcBef>
                <a:spcPts val="0"/>
              </a:spcBef>
              <a:buNone/>
              <a:defRPr>
                <a:gradFill>
                  <a:gsLst>
                    <a:gs pos="0">
                      <a:schemeClr val="bg1"/>
                    </a:gs>
                    <a:gs pos="50000">
                      <a:schemeClr val="bg1"/>
                    </a:gs>
                  </a:gsLst>
                  <a:lin ang="16200000" scaled="1"/>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49"/>
            <a:ext cx="7690114" cy="1384995"/>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Segoe UI Symbol" pitchFamily="34" charset="0"/>
                <a:ea typeface="Segoe UI Symbol" pitchFamily="34" charset="0"/>
                <a:cs typeface="Segoe UI" pitchFamily="34" charset="0"/>
              </a:defRPr>
            </a:lvl1pPr>
          </a:lstStyle>
          <a:p>
            <a:pPr lvl="0"/>
            <a:r>
              <a:rPr lang="en-US" dirty="0" smtClean="0"/>
              <a:t>click to…</a:t>
            </a:r>
          </a:p>
        </p:txBody>
      </p:sp>
    </p:spTree>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resentation Title">
    <p:spTree>
      <p:nvGrpSpPr>
        <p:cNvPr id="1" name=""/>
        <p:cNvGrpSpPr/>
        <p:nvPr/>
      </p:nvGrpSpPr>
      <p:grpSpPr>
        <a:xfrm>
          <a:off x="0" y="0"/>
          <a:ext cx="0" cy="0"/>
          <a:chOff x="0" y="0"/>
          <a:chExt cx="0" cy="0"/>
        </a:xfrm>
      </p:grpSpPr>
      <p:pic>
        <p:nvPicPr>
          <p:cNvPr id="1027" name="Picture 3"/>
          <p:cNvPicPr>
            <a:picLocks noChangeAspect="1" noChangeArrowheads="1"/>
          </p:cNvPicPr>
          <p:nvPr userDrawn="1"/>
        </p:nvPicPr>
        <p:blipFill>
          <a:blip r:embed="rId2" cstate="print"/>
          <a:srcRect l="27778" t="18651" r="8730" b="9921"/>
          <a:stretch>
            <a:fillRect/>
          </a:stretch>
        </p:blipFill>
        <p:spPr bwMode="auto">
          <a:xfrm>
            <a:off x="0" y="0"/>
            <a:ext cx="9144000" cy="6858000"/>
          </a:xfrm>
          <a:prstGeom prst="rect">
            <a:avLst/>
          </a:prstGeom>
          <a:noFill/>
          <a:ln w="9525">
            <a:noFill/>
            <a:miter lim="800000"/>
            <a:headEnd/>
            <a:tailEnd/>
          </a:ln>
          <a:effectLst/>
        </p:spPr>
      </p:pic>
      <p:sp>
        <p:nvSpPr>
          <p:cNvPr id="2" name="Title 1"/>
          <p:cNvSpPr>
            <a:spLocks noGrp="1"/>
          </p:cNvSpPr>
          <p:nvPr>
            <p:ph type="ctrTitle"/>
          </p:nvPr>
        </p:nvSpPr>
        <p:spPr>
          <a:xfrm>
            <a:off x="381000" y="2244304"/>
            <a:ext cx="5562600" cy="1470025"/>
          </a:xfrm>
        </p:spPr>
        <p:txBody>
          <a:bodyPr anchor="b"/>
          <a:lstStyle>
            <a:lvl1pPr>
              <a:defRPr>
                <a:solidFill>
                  <a:schemeClr val="bg1"/>
                </a:solidFill>
              </a:defRPr>
            </a:lvl1pPr>
          </a:lstStyle>
          <a:p>
            <a:r>
              <a:rPr lang="en-US" smtClean="0"/>
              <a:t>Click to edit Master title style</a:t>
            </a:r>
            <a:endParaRPr lang="en-US" dirty="0"/>
          </a:p>
        </p:txBody>
      </p:sp>
      <p:sp>
        <p:nvSpPr>
          <p:cNvPr id="12" name="Subtitle 2"/>
          <p:cNvSpPr>
            <a:spLocks noGrp="1"/>
          </p:cNvSpPr>
          <p:nvPr>
            <p:ph type="subTitle" idx="1"/>
          </p:nvPr>
        </p:nvSpPr>
        <p:spPr>
          <a:xfrm>
            <a:off x="381001" y="3729335"/>
            <a:ext cx="5562600" cy="341632"/>
          </a:xfrm>
        </p:spPr>
        <p:txBody>
          <a:bodyPr vert="horz" wrap="square" lIns="0" tIns="45720" rIns="0" bIns="45720" rtlCol="0" anchor="t">
            <a:spAutoFit/>
          </a:bodyPr>
          <a:lstStyle>
            <a:lvl1pPr marL="0" indent="0" algn="l" defTabSz="914400" rtl="0" eaLnBrk="1" latinLnBrk="0" hangingPunct="1">
              <a:lnSpc>
                <a:spcPct val="90000"/>
              </a:lnSpc>
              <a:spcBef>
                <a:spcPct val="0"/>
              </a:spcBef>
              <a:buNone/>
              <a:defRPr lang="en-US" sz="1800" kern="1200" dirty="0">
                <a:solidFill>
                  <a:schemeClr val="bg1"/>
                </a:solidFill>
                <a:latin typeface="Segoe UI" pitchFamily="34" charset="0"/>
                <a:ea typeface="+mj-ea"/>
                <a:cs typeface="+mj-cs"/>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5" name="Footer Placeholder 14"/>
          <p:cNvSpPr>
            <a:spLocks noGrp="1"/>
          </p:cNvSpPr>
          <p:nvPr>
            <p:ph type="ftr" sz="quarter" idx="12"/>
          </p:nvPr>
        </p:nvSpPr>
        <p:spPr/>
        <p:txBody>
          <a:bodyPr/>
          <a:lstStyle/>
          <a:p>
            <a:r>
              <a:rPr lang="en-US" smtClean="0"/>
              <a:t>Microsoft Confidential</a:t>
            </a:r>
            <a:endParaRPr lang="en-US" dirty="0"/>
          </a:p>
        </p:txBody>
      </p:sp>
    </p:spTree>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18" name="Footer Placeholder 17"/>
          <p:cNvSpPr>
            <a:spLocks noGrp="1"/>
          </p:cNvSpPr>
          <p:nvPr>
            <p:ph type="ftr" sz="quarter" idx="12"/>
          </p:nvPr>
        </p:nvSpPr>
        <p:spPr/>
        <p:txBody>
          <a:bodyPr/>
          <a:lstStyle/>
          <a:p>
            <a:r>
              <a:rPr lang="en-US" smtClean="0"/>
              <a:t>Microsoft Confidential</a:t>
            </a:r>
            <a:endParaRPr lang="en-US" dirty="0"/>
          </a:p>
        </p:txBody>
      </p:sp>
      <p:sp>
        <p:nvSpPr>
          <p:cNvPr id="9" name="Title 1"/>
          <p:cNvSpPr>
            <a:spLocks noGrp="1"/>
          </p:cNvSpPr>
          <p:nvPr>
            <p:ph type="ctrTitle"/>
          </p:nvPr>
        </p:nvSpPr>
        <p:spPr>
          <a:xfrm>
            <a:off x="5325208" y="2667000"/>
            <a:ext cx="3361592" cy="838200"/>
          </a:xfrm>
        </p:spPr>
        <p:txBody>
          <a:bodyPr wrap="square">
            <a:normAutofit/>
          </a:bodyPr>
          <a:lstStyle>
            <a:lvl1pPr>
              <a:defRPr sz="3600">
                <a:solidFill>
                  <a:schemeClr val="bg1"/>
                </a:solidFill>
              </a:defRPr>
            </a:lvl1pPr>
          </a:lstStyle>
          <a:p>
            <a:r>
              <a:rPr lang="en-US" smtClean="0"/>
              <a:t>Click to edit Master title style</a:t>
            </a:r>
            <a:endParaRPr lang="en-US" dirty="0"/>
          </a:p>
        </p:txBody>
      </p:sp>
      <p:sp>
        <p:nvSpPr>
          <p:cNvPr id="10" name="Text Placeholder 2"/>
          <p:cNvSpPr>
            <a:spLocks noGrp="1"/>
          </p:cNvSpPr>
          <p:nvPr>
            <p:ph type="body" idx="1"/>
          </p:nvPr>
        </p:nvSpPr>
        <p:spPr>
          <a:xfrm>
            <a:off x="5333999" y="3365500"/>
            <a:ext cx="3352801" cy="757130"/>
          </a:xfrm>
        </p:spPr>
        <p:txBody>
          <a:bodyPr anchor="t">
            <a:spAutoFit/>
          </a:bodyPr>
          <a:lstStyle>
            <a:lvl1pPr marL="0" indent="0">
              <a:buNone/>
              <a:defRPr sz="24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cxnSp>
        <p:nvCxnSpPr>
          <p:cNvPr id="11" name="Straight Connector 10"/>
          <p:cNvCxnSpPr/>
          <p:nvPr userDrawn="1"/>
        </p:nvCxnSpPr>
        <p:spPr>
          <a:xfrm rot="5400000">
            <a:off x="3963194" y="4038600"/>
            <a:ext cx="2438400"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12" name="Picture 2" descr="\\Files01\clientfiles\Microsoft\Master Assets\Win7\Logos\Win7_HB_N\Window7-HomeBasicN_h_rgb_r.png"/>
          <p:cNvPicPr>
            <a:picLocks noChangeAspect="1" noChangeArrowheads="1"/>
          </p:cNvPicPr>
          <p:nvPr userDrawn="1"/>
        </p:nvPicPr>
        <p:blipFill>
          <a:blip r:embed="rId2" cstate="print"/>
          <a:srcRect b="43275"/>
          <a:stretch>
            <a:fillRect/>
          </a:stretch>
        </p:blipFill>
        <p:spPr bwMode="auto">
          <a:xfrm>
            <a:off x="2225040" y="2843137"/>
            <a:ext cx="2651760" cy="428701"/>
          </a:xfrm>
          <a:prstGeom prst="rect">
            <a:avLst/>
          </a:prstGeom>
          <a:noFill/>
        </p:spPr>
      </p:pic>
    </p:spTree>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US"/>
          </a:p>
        </p:txBody>
      </p:sp>
      <p:sp>
        <p:nvSpPr>
          <p:cNvPr id="12" name="Content Placeholder 11"/>
          <p:cNvSpPr>
            <a:spLocks noGrp="1"/>
          </p:cNvSpPr>
          <p:nvPr>
            <p:ph sz="quarter" idx="13"/>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4" name="Footer Placeholder 13"/>
          <p:cNvSpPr>
            <a:spLocks noGrp="1"/>
          </p:cNvSpPr>
          <p:nvPr>
            <p:ph type="ftr" sz="quarter" idx="16"/>
          </p:nvPr>
        </p:nvSpPr>
        <p:spPr/>
        <p:txBody>
          <a:bodyPr/>
          <a:lstStyle/>
          <a:p>
            <a:r>
              <a:rPr lang="en-US" smtClean="0"/>
              <a:t>Microsoft Confidential</a:t>
            </a:r>
            <a:endParaRPr lang="en-US" dirty="0"/>
          </a:p>
        </p:txBody>
      </p:sp>
    </p:spTree>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lIns="0" rIns="0"/>
          <a:lstStyle/>
          <a:p>
            <a:r>
              <a:rPr lang="en-US" smtClean="0"/>
              <a:t>Click to edit Master title style</a:t>
            </a:r>
            <a:endParaRPr lang="en-US"/>
          </a:p>
        </p:txBody>
      </p:sp>
      <p:sp>
        <p:nvSpPr>
          <p:cNvPr id="11" name="Footer Placeholder 10"/>
          <p:cNvSpPr>
            <a:spLocks noGrp="1"/>
          </p:cNvSpPr>
          <p:nvPr>
            <p:ph type="ftr" sz="quarter" idx="12"/>
          </p:nvPr>
        </p:nvSpPr>
        <p:spPr/>
        <p:txBody>
          <a:bodyPr/>
          <a:lstStyle/>
          <a:p>
            <a:r>
              <a:rPr lang="en-US" smtClean="0"/>
              <a:t>Microsoft Confidential</a:t>
            </a:r>
            <a:endParaRPr lang="en-US" dirty="0"/>
          </a:p>
        </p:txBody>
      </p:sp>
    </p:spTree>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11" name="Footer Placeholder 10"/>
          <p:cNvSpPr>
            <a:spLocks noGrp="1"/>
          </p:cNvSpPr>
          <p:nvPr>
            <p:ph type="ftr" sz="quarter" idx="12"/>
          </p:nvPr>
        </p:nvSpPr>
        <p:spPr/>
        <p:txBody>
          <a:bodyPr/>
          <a:lstStyle>
            <a:lvl1pPr>
              <a:defRPr>
                <a:solidFill>
                  <a:schemeClr val="accent3">
                    <a:lumMod val="60000"/>
                    <a:lumOff val="40000"/>
                  </a:schemeClr>
                </a:solidFill>
              </a:defRPr>
            </a:lvl1pPr>
          </a:lstStyle>
          <a:p>
            <a:r>
              <a:rPr lang="en-US" smtClean="0"/>
              <a:t>Microsoft Confidential</a:t>
            </a:r>
            <a:endParaRPr lang="en-US" dirty="0"/>
          </a:p>
        </p:txBody>
      </p:sp>
      <p:sp>
        <p:nvSpPr>
          <p:cNvPr id="14" name="Title 1"/>
          <p:cNvSpPr>
            <a:spLocks noGrp="1"/>
          </p:cNvSpPr>
          <p:nvPr>
            <p:ph type="ctrTitle"/>
          </p:nvPr>
        </p:nvSpPr>
        <p:spPr>
          <a:xfrm>
            <a:off x="5325208" y="2667000"/>
            <a:ext cx="3437792" cy="1200329"/>
          </a:xfrm>
        </p:spPr>
        <p:txBody>
          <a:bodyPr wrap="square">
            <a:spAutoFit/>
          </a:bodyPr>
          <a:lstStyle>
            <a:lvl1pPr>
              <a:defRPr sz="3600">
                <a:solidFill>
                  <a:schemeClr val="bg1"/>
                </a:solidFill>
              </a:defRPr>
            </a:lvl1pPr>
          </a:lstStyle>
          <a:p>
            <a:r>
              <a:rPr lang="en-US" dirty="0" smtClean="0"/>
              <a:t>Click to edit Master title style</a:t>
            </a:r>
            <a:endParaRPr lang="en-US" dirty="0"/>
          </a:p>
        </p:txBody>
      </p:sp>
      <p:sp>
        <p:nvSpPr>
          <p:cNvPr id="16" name="Text Placeholder 2"/>
          <p:cNvSpPr>
            <a:spLocks noGrp="1"/>
          </p:cNvSpPr>
          <p:nvPr>
            <p:ph type="body" idx="1"/>
          </p:nvPr>
        </p:nvSpPr>
        <p:spPr>
          <a:xfrm>
            <a:off x="5333999" y="3967270"/>
            <a:ext cx="3352801" cy="757130"/>
          </a:xfrm>
        </p:spPr>
        <p:txBody>
          <a:bodyPr anchor="t">
            <a:spAutoFit/>
          </a:bodyPr>
          <a:lstStyle>
            <a:lvl1pPr marL="0" indent="0">
              <a:buNone/>
              <a:defRPr sz="24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cxnSp>
        <p:nvCxnSpPr>
          <p:cNvPr id="17" name="Straight Connector 16"/>
          <p:cNvCxnSpPr/>
          <p:nvPr userDrawn="1"/>
        </p:nvCxnSpPr>
        <p:spPr>
          <a:xfrm rot="5400000">
            <a:off x="3963194" y="4038600"/>
            <a:ext cx="2438400"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1026" name="Picture 2" descr="\\Files01\clientfiles\Microsoft\Master Assets\Win7\Logos\Win7_HB_N\Window7-HomeBasicN_h_rgb_r.png"/>
          <p:cNvPicPr>
            <a:picLocks noChangeAspect="1" noChangeArrowheads="1"/>
          </p:cNvPicPr>
          <p:nvPr userDrawn="1"/>
        </p:nvPicPr>
        <p:blipFill>
          <a:blip r:embed="rId2" cstate="print"/>
          <a:srcRect b="43275"/>
          <a:stretch>
            <a:fillRect/>
          </a:stretch>
        </p:blipFill>
        <p:spPr bwMode="auto">
          <a:xfrm>
            <a:off x="2225040" y="2843137"/>
            <a:ext cx="2651760" cy="428701"/>
          </a:xfrm>
          <a:prstGeom prst="rect">
            <a:avLst/>
          </a:prstGeom>
          <a:noFill/>
        </p:spPr>
      </p:pic>
    </p:spTree>
  </p:cSld>
  <p:clrMapOvr>
    <a:masterClrMapping/>
  </p:clrMapOvr>
  <p:transition>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smtClean="0"/>
              <a:t>Microsoft Confidential</a:t>
            </a:r>
            <a:endParaRPr lang="en-US" dirty="0"/>
          </a:p>
        </p:txBody>
      </p:sp>
    </p:spTree>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6"/>
            <a:ext cx="7043208" cy="1523495"/>
          </a:xfrm>
        </p:spPr>
        <p:txBody>
          <a:bodyPr anchor="ctr" anchorCtr="0">
            <a:noAutofit/>
          </a:bodyPr>
          <a:lstStyle>
            <a:lvl1pPr>
              <a:lnSpc>
                <a:spcPct val="90000"/>
              </a:lnSpc>
              <a:defRPr sz="5400">
                <a:gradFill>
                  <a:gsLst>
                    <a:gs pos="0">
                      <a:schemeClr val="bg1"/>
                    </a:gs>
                    <a:gs pos="50000">
                      <a:schemeClr val="bg1"/>
                    </a:gs>
                  </a:gsLst>
                  <a:lin ang="16200000" scaled="1"/>
                </a:gra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9"/>
            <a:ext cx="7043208" cy="461665"/>
          </a:xfrm>
          <a:noFill/>
        </p:spPr>
        <p:txBody>
          <a:bodyPr>
            <a:noAutofit/>
          </a:bodyPr>
          <a:lstStyle>
            <a:lvl1pPr marL="0" indent="0" algn="l">
              <a:lnSpc>
                <a:spcPct val="90000"/>
              </a:lnSpc>
              <a:spcBef>
                <a:spcPts val="0"/>
              </a:spcBef>
              <a:buNone/>
              <a:defRPr>
                <a:gradFill>
                  <a:gsLst>
                    <a:gs pos="0">
                      <a:schemeClr val="bg1"/>
                    </a:gs>
                    <a:gs pos="50000">
                      <a:schemeClr val="bg1"/>
                    </a:gs>
                  </a:gsLst>
                  <a:lin ang="16200000" scaled="1"/>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49"/>
            <a:ext cx="7690114" cy="1384995"/>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Segoe UI Symbol" pitchFamily="34" charset="0"/>
                <a:ea typeface="Segoe UI Symbol" pitchFamily="34" charset="0"/>
                <a:cs typeface="Segoe UI" pitchFamily="34" charset="0"/>
              </a:defRPr>
            </a:lvl1pPr>
          </a:lstStyle>
          <a:p>
            <a:pPr lvl="0"/>
            <a:r>
              <a:rPr lang="en-US" dirty="0" smtClean="0"/>
              <a:t>click to…</a:t>
            </a:r>
          </a:p>
        </p:txBody>
      </p:sp>
    </p:spTree>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resentation Title">
    <p:spTree>
      <p:nvGrpSpPr>
        <p:cNvPr id="1" name=""/>
        <p:cNvGrpSpPr/>
        <p:nvPr/>
      </p:nvGrpSpPr>
      <p:grpSpPr>
        <a:xfrm>
          <a:off x="0" y="0"/>
          <a:ext cx="0" cy="0"/>
          <a:chOff x="0" y="0"/>
          <a:chExt cx="0" cy="0"/>
        </a:xfrm>
      </p:grpSpPr>
      <p:pic>
        <p:nvPicPr>
          <p:cNvPr id="8" name="Picture 7"/>
          <p:cNvPicPr>
            <a:picLocks noChangeAspect="1" noChangeArrowheads="1"/>
          </p:cNvPicPr>
          <p:nvPr userDrawn="1"/>
        </p:nvPicPr>
        <p:blipFill>
          <a:blip r:embed="rId2" cstate="print"/>
          <a:srcRect l="27778" t="18254" r="8730" b="10317"/>
          <a:stretch>
            <a:fillRect/>
          </a:stretch>
        </p:blipFill>
        <p:spPr bwMode="auto">
          <a:xfrm>
            <a:off x="0" y="0"/>
            <a:ext cx="9144000" cy="6858000"/>
          </a:xfrm>
          <a:prstGeom prst="rect">
            <a:avLst/>
          </a:prstGeom>
          <a:noFill/>
          <a:ln w="9525">
            <a:noFill/>
            <a:miter lim="800000"/>
            <a:headEnd/>
            <a:tailEnd/>
          </a:ln>
          <a:effectLst/>
        </p:spPr>
      </p:pic>
      <p:sp>
        <p:nvSpPr>
          <p:cNvPr id="2" name="Title 1"/>
          <p:cNvSpPr>
            <a:spLocks noGrp="1"/>
          </p:cNvSpPr>
          <p:nvPr>
            <p:ph type="ctrTitle"/>
          </p:nvPr>
        </p:nvSpPr>
        <p:spPr>
          <a:xfrm>
            <a:off x="381000" y="2244304"/>
            <a:ext cx="5562600" cy="1470025"/>
          </a:xfrm>
        </p:spPr>
        <p:txBody>
          <a:bodyPr anchor="b"/>
          <a:lstStyle>
            <a:lvl1pPr>
              <a:defRPr>
                <a:solidFill>
                  <a:schemeClr val="bg1"/>
                </a:solidFill>
              </a:defRPr>
            </a:lvl1pPr>
          </a:lstStyle>
          <a:p>
            <a:r>
              <a:rPr lang="en-US" smtClean="0"/>
              <a:t>Click to edit Master title style</a:t>
            </a:r>
            <a:endParaRPr lang="en-US" dirty="0"/>
          </a:p>
        </p:txBody>
      </p:sp>
      <p:sp>
        <p:nvSpPr>
          <p:cNvPr id="12" name="Subtitle 2"/>
          <p:cNvSpPr>
            <a:spLocks noGrp="1"/>
          </p:cNvSpPr>
          <p:nvPr>
            <p:ph type="subTitle" idx="1"/>
          </p:nvPr>
        </p:nvSpPr>
        <p:spPr>
          <a:xfrm>
            <a:off x="381001" y="3729335"/>
            <a:ext cx="5562600" cy="341632"/>
          </a:xfrm>
        </p:spPr>
        <p:txBody>
          <a:bodyPr vert="horz" wrap="square" lIns="0" tIns="45720" rIns="0" bIns="45720" rtlCol="0" anchor="t">
            <a:spAutoFit/>
          </a:bodyPr>
          <a:lstStyle>
            <a:lvl1pPr marL="0" indent="0" algn="l" defTabSz="914400" rtl="0" eaLnBrk="1" latinLnBrk="0" hangingPunct="1">
              <a:lnSpc>
                <a:spcPct val="90000"/>
              </a:lnSpc>
              <a:spcBef>
                <a:spcPct val="0"/>
              </a:spcBef>
              <a:buNone/>
              <a:defRPr lang="en-US" sz="1800" kern="1200" dirty="0">
                <a:solidFill>
                  <a:schemeClr val="bg1"/>
                </a:solidFill>
                <a:latin typeface="Segoe UI" pitchFamily="34" charset="0"/>
                <a:ea typeface="+mj-ea"/>
                <a:cs typeface="+mj-cs"/>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5" name="Footer Placeholder 14"/>
          <p:cNvSpPr>
            <a:spLocks noGrp="1"/>
          </p:cNvSpPr>
          <p:nvPr>
            <p:ph type="ftr" sz="quarter" idx="12"/>
          </p:nvPr>
        </p:nvSpPr>
        <p:spPr/>
        <p:txBody>
          <a:bodyPr/>
          <a:lstStyle/>
          <a:p>
            <a:r>
              <a:rPr lang="en-US" smtClean="0"/>
              <a:t>Microsoft Confidential</a:t>
            </a:r>
            <a:endParaRPr lang="en-US" dirty="0"/>
          </a:p>
        </p:txBody>
      </p:sp>
    </p:spTree>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11" name="Footer Placeholder 10"/>
          <p:cNvSpPr>
            <a:spLocks noGrp="1"/>
          </p:cNvSpPr>
          <p:nvPr>
            <p:ph type="ftr" sz="quarter" idx="12"/>
          </p:nvPr>
        </p:nvSpPr>
        <p:spPr/>
        <p:txBody>
          <a:bodyPr/>
          <a:lstStyle>
            <a:lvl1pPr>
              <a:defRPr>
                <a:solidFill>
                  <a:schemeClr val="accent2">
                    <a:lumMod val="60000"/>
                    <a:lumOff val="40000"/>
                  </a:schemeClr>
                </a:solidFill>
              </a:defRPr>
            </a:lvl1pPr>
          </a:lstStyle>
          <a:p>
            <a:r>
              <a:rPr lang="en-US" smtClean="0"/>
              <a:t>Microsoft Confidential</a:t>
            </a:r>
            <a:endParaRPr lang="en-US" dirty="0"/>
          </a:p>
        </p:txBody>
      </p:sp>
      <p:sp>
        <p:nvSpPr>
          <p:cNvPr id="12" name="Title 1"/>
          <p:cNvSpPr>
            <a:spLocks noGrp="1"/>
          </p:cNvSpPr>
          <p:nvPr>
            <p:ph type="ctrTitle"/>
          </p:nvPr>
        </p:nvSpPr>
        <p:spPr>
          <a:xfrm>
            <a:off x="5325208" y="2667000"/>
            <a:ext cx="3361592" cy="646331"/>
          </a:xfrm>
        </p:spPr>
        <p:txBody>
          <a:bodyPr wrap="square">
            <a:spAutoFit/>
          </a:bodyPr>
          <a:lstStyle>
            <a:lvl1pPr>
              <a:defRPr sz="3600">
                <a:solidFill>
                  <a:schemeClr val="bg1"/>
                </a:solidFill>
              </a:defRPr>
            </a:lvl1pPr>
          </a:lstStyle>
          <a:p>
            <a:r>
              <a:rPr lang="en-US" smtClean="0"/>
              <a:t>Click to edit Master title style</a:t>
            </a:r>
            <a:endParaRPr lang="en-US" dirty="0"/>
          </a:p>
        </p:txBody>
      </p:sp>
      <p:sp>
        <p:nvSpPr>
          <p:cNvPr id="16" name="Text Placeholder 2"/>
          <p:cNvSpPr>
            <a:spLocks noGrp="1"/>
          </p:cNvSpPr>
          <p:nvPr>
            <p:ph type="body" idx="1"/>
          </p:nvPr>
        </p:nvSpPr>
        <p:spPr>
          <a:xfrm>
            <a:off x="5333999" y="3505200"/>
            <a:ext cx="3352801" cy="757130"/>
          </a:xfrm>
        </p:spPr>
        <p:txBody>
          <a:bodyPr anchor="t">
            <a:spAutoFit/>
          </a:bodyPr>
          <a:lstStyle>
            <a:lvl1pPr marL="0" indent="0">
              <a:buNone/>
              <a:defRPr sz="24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cxnSp>
        <p:nvCxnSpPr>
          <p:cNvPr id="17" name="Straight Connector 16"/>
          <p:cNvCxnSpPr/>
          <p:nvPr userDrawn="1"/>
        </p:nvCxnSpPr>
        <p:spPr>
          <a:xfrm rot="5400000">
            <a:off x="3963194" y="4038600"/>
            <a:ext cx="2438400"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13" name="Picture 2" descr="\\Files01\clientfiles\Microsoft\Master Assets\Win7\Logos\Win7_HB_N\Window7-HomeBasicN_h_rgb_r.png"/>
          <p:cNvPicPr>
            <a:picLocks noChangeAspect="1" noChangeArrowheads="1"/>
          </p:cNvPicPr>
          <p:nvPr userDrawn="1"/>
        </p:nvPicPr>
        <p:blipFill>
          <a:blip r:embed="rId2" cstate="print"/>
          <a:srcRect b="43275"/>
          <a:stretch>
            <a:fillRect/>
          </a:stretch>
        </p:blipFill>
        <p:spPr bwMode="auto">
          <a:xfrm>
            <a:off x="2225040" y="2843137"/>
            <a:ext cx="2651760" cy="428701"/>
          </a:xfrm>
          <a:prstGeom prst="rect">
            <a:avLst/>
          </a:prstGeom>
          <a:noFill/>
        </p:spPr>
      </p:pic>
    </p:spTree>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Footer Placeholder 8"/>
          <p:cNvSpPr>
            <a:spLocks noGrp="1"/>
          </p:cNvSpPr>
          <p:nvPr>
            <p:ph type="ftr" sz="quarter" idx="12"/>
          </p:nvPr>
        </p:nvSpPr>
        <p:spPr/>
        <p:txBody>
          <a:bodyPr/>
          <a:lstStyle/>
          <a:p>
            <a:r>
              <a:rPr lang="en-US" smtClean="0"/>
              <a:t>Microsoft Confidential</a:t>
            </a:r>
            <a:endParaRPr lang="en-US" dirty="0"/>
          </a:p>
        </p:txBody>
      </p:sp>
    </p:spTree>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lIns="0" rIns="0"/>
          <a:lstStyle/>
          <a:p>
            <a:r>
              <a:rPr lang="en-US" smtClean="0"/>
              <a:t>Click to edit Master title style</a:t>
            </a:r>
            <a:endParaRPr lang="en-US"/>
          </a:p>
        </p:txBody>
      </p:sp>
      <p:sp>
        <p:nvSpPr>
          <p:cNvPr id="8" name="Footer Placeholder 7"/>
          <p:cNvSpPr>
            <a:spLocks noGrp="1"/>
          </p:cNvSpPr>
          <p:nvPr>
            <p:ph type="ftr" sz="quarter" idx="12"/>
          </p:nvPr>
        </p:nvSpPr>
        <p:spPr/>
        <p:txBody>
          <a:bodyPr lIns="0" rIns="0"/>
          <a:lstStyle/>
          <a:p>
            <a:r>
              <a:rPr lang="en-US" smtClean="0"/>
              <a:t>Microsoft Confidential</a:t>
            </a:r>
            <a:endParaRPr lang="en-US" dirty="0"/>
          </a:p>
        </p:txBody>
      </p:sp>
    </p:spTree>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Footer Placeholder 6"/>
          <p:cNvSpPr>
            <a:spLocks noGrp="1"/>
          </p:cNvSpPr>
          <p:nvPr>
            <p:ph type="ftr" sz="quarter" idx="12"/>
          </p:nvPr>
        </p:nvSpPr>
        <p:spPr/>
        <p:txBody>
          <a:bodyPr/>
          <a:lstStyle/>
          <a:p>
            <a:r>
              <a:rPr lang="en-US" smtClean="0"/>
              <a:t>Microsoft Confidential</a:t>
            </a:r>
            <a:endParaRPr lang="en-US" dirty="0"/>
          </a:p>
        </p:txBody>
      </p:sp>
    </p:spTree>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6"/>
            <a:ext cx="7043208" cy="1523495"/>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9"/>
            <a:ext cx="7043208" cy="461665"/>
          </a:xfrm>
          <a:noFill/>
        </p:spPr>
        <p:txBody>
          <a:bodyPr>
            <a:noAutofit/>
          </a:bodyPr>
          <a:lstStyle>
            <a:lvl1pPr marL="0" indent="0" algn="l">
              <a:lnSpc>
                <a:spcPct val="90000"/>
              </a:lnSpc>
              <a:spcBef>
                <a:spcPts val="0"/>
              </a:spcBef>
              <a:buNone/>
              <a:defRPr>
                <a:gradFill>
                  <a:gsLst>
                    <a:gs pos="0">
                      <a:schemeClr val="bg1"/>
                    </a:gs>
                    <a:gs pos="50000">
                      <a:schemeClr val="bg1"/>
                    </a:gs>
                  </a:gsLst>
                  <a:lin ang="16200000" scaled="1"/>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49"/>
            <a:ext cx="7690114" cy="1384995"/>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Segoe UI Symbol" pitchFamily="34" charset="0"/>
                <a:ea typeface="Segoe UI Symbol" pitchFamily="34" charset="0"/>
                <a:cs typeface="Segoe UI" pitchFamily="34" charset="0"/>
              </a:defRPr>
            </a:lvl1pPr>
          </a:lstStyle>
          <a:p>
            <a:pPr lvl="0"/>
            <a:r>
              <a:rPr lang="en-US" dirty="0" smtClean="0"/>
              <a:t>click to…</a:t>
            </a:r>
          </a:p>
        </p:txBody>
      </p:sp>
    </p:spTree>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11" name="Footer Placeholder 10"/>
          <p:cNvSpPr>
            <a:spLocks noGrp="1"/>
          </p:cNvSpPr>
          <p:nvPr>
            <p:ph type="ftr" sz="quarter" idx="12"/>
          </p:nvPr>
        </p:nvSpPr>
        <p:spPr/>
        <p:txBody>
          <a:bodyPr/>
          <a:lstStyle/>
          <a:p>
            <a:r>
              <a:rPr lang="en-US" smtClean="0"/>
              <a:t>Microsoft Confidential</a:t>
            </a:r>
            <a:endParaRPr lang="en-US" dirty="0"/>
          </a:p>
        </p:txBody>
      </p:sp>
      <p:sp>
        <p:nvSpPr>
          <p:cNvPr id="12" name="Title 1"/>
          <p:cNvSpPr>
            <a:spLocks noGrp="1"/>
          </p:cNvSpPr>
          <p:nvPr>
            <p:ph type="ctrTitle"/>
          </p:nvPr>
        </p:nvSpPr>
        <p:spPr>
          <a:xfrm>
            <a:off x="5325208" y="2667000"/>
            <a:ext cx="3361592" cy="646331"/>
          </a:xfrm>
        </p:spPr>
        <p:txBody>
          <a:bodyPr wrap="square">
            <a:spAutoFit/>
          </a:bodyPr>
          <a:lstStyle>
            <a:lvl1pPr>
              <a:defRPr sz="3600">
                <a:solidFill>
                  <a:schemeClr val="bg1"/>
                </a:solidFill>
              </a:defRPr>
            </a:lvl1pPr>
          </a:lstStyle>
          <a:p>
            <a:r>
              <a:rPr lang="en-US" smtClean="0"/>
              <a:t>Click to edit Master title style</a:t>
            </a:r>
            <a:endParaRPr lang="en-US" dirty="0"/>
          </a:p>
        </p:txBody>
      </p:sp>
      <p:sp>
        <p:nvSpPr>
          <p:cNvPr id="16" name="Text Placeholder 2"/>
          <p:cNvSpPr>
            <a:spLocks noGrp="1"/>
          </p:cNvSpPr>
          <p:nvPr>
            <p:ph type="body" idx="1"/>
          </p:nvPr>
        </p:nvSpPr>
        <p:spPr>
          <a:xfrm>
            <a:off x="5333999" y="3365500"/>
            <a:ext cx="3352801" cy="757130"/>
          </a:xfrm>
        </p:spPr>
        <p:txBody>
          <a:bodyPr anchor="t">
            <a:spAutoFit/>
          </a:bodyPr>
          <a:lstStyle>
            <a:lvl1pPr marL="0" indent="0">
              <a:buNone/>
              <a:defRPr sz="24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cxnSp>
        <p:nvCxnSpPr>
          <p:cNvPr id="17" name="Straight Connector 16"/>
          <p:cNvCxnSpPr/>
          <p:nvPr userDrawn="1"/>
        </p:nvCxnSpPr>
        <p:spPr>
          <a:xfrm rot="5400000">
            <a:off x="3963194" y="4038600"/>
            <a:ext cx="2438400"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13" name="Picture 2" descr="\\Files01\clientfiles\Microsoft\Master Assets\Win7\Logos\Win7_HB_N\Window7-HomeBasicN_h_rgb_r.png"/>
          <p:cNvPicPr>
            <a:picLocks noChangeAspect="1" noChangeArrowheads="1"/>
          </p:cNvPicPr>
          <p:nvPr userDrawn="1"/>
        </p:nvPicPr>
        <p:blipFill>
          <a:blip r:embed="rId2" cstate="print"/>
          <a:srcRect b="43275"/>
          <a:stretch>
            <a:fillRect/>
          </a:stretch>
        </p:blipFill>
        <p:spPr bwMode="auto">
          <a:xfrm>
            <a:off x="2225040" y="2843137"/>
            <a:ext cx="2651760" cy="428701"/>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up)">
                                      <p:cBhvr>
                                        <p:cTn id="7" dur="10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1000"/>
                                        <p:tgtEl>
                                          <p:spTgt spid="12"/>
                                        </p:tgtEl>
                                      </p:cBhvr>
                                    </p:animEffect>
                                  </p:childTnLst>
                                </p:cTn>
                              </p:par>
                            </p:childTnLst>
                          </p:cTn>
                        </p:par>
                        <p:par>
                          <p:cTn id="11" fill="hold">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16">
                                            <p:txEl>
                                              <p:pRg st="0" end="0"/>
                                            </p:txEl>
                                          </p:spTgt>
                                        </p:tgtEl>
                                        <p:attrNameLst>
                                          <p:attrName>style.visibility</p:attrName>
                                        </p:attrNameLst>
                                      </p:cBhvr>
                                      <p:to>
                                        <p:strVal val="visible"/>
                                      </p:to>
                                    </p:set>
                                    <p:animEffect transition="in" filter="fade">
                                      <p:cBhvr>
                                        <p:cTn id="14" dur="10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6" grpId="0" build="p">
        <p:tmplLst>
          <p:tmpl lvl="1">
            <p:tnLst>
              <p:par>
                <p:cTn presetID="10" presetClass="entr" presetSubtype="0"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fade">
                      <p:cBhvr>
                        <p:cTn dur="1000"/>
                        <p:tgtEl>
                          <p:spTgt spid="16"/>
                        </p:tgtEl>
                      </p:cBhvr>
                    </p:animEffect>
                  </p:childTnLst>
                </p:cTn>
              </p:par>
            </p:tnLst>
          </p:tmpl>
        </p:tmplLst>
      </p:bldP>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US"/>
          </a:p>
        </p:txBody>
      </p:sp>
      <p:sp>
        <p:nvSpPr>
          <p:cNvPr id="9" name="Footer Placeholder 8"/>
          <p:cNvSpPr>
            <a:spLocks noGrp="1"/>
          </p:cNvSpPr>
          <p:nvPr>
            <p:ph type="ftr" sz="quarter" idx="12"/>
          </p:nvPr>
        </p:nvSpPr>
        <p:spPr/>
        <p:txBody>
          <a:bodyPr/>
          <a:lstStyle/>
          <a:p>
            <a:r>
              <a:rPr lang="en-US" smtClean="0"/>
              <a:t>Microsoft Confidential</a:t>
            </a:r>
            <a:endParaRPr lang="en-US" dirty="0"/>
          </a:p>
        </p:txBody>
      </p:sp>
      <p:sp>
        <p:nvSpPr>
          <p:cNvPr id="12" name="Content Placeholder 11"/>
          <p:cNvSpPr>
            <a:spLocks noGrp="1"/>
          </p:cNvSpPr>
          <p:nvPr>
            <p:ph sz="quarter" idx="13"/>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500"/>
                                        <p:tgtEl>
                                          <p:spTgt spid="12">
                                            <p:txEl>
                                              <p:pRg st="0" end="0"/>
                                            </p:txEl>
                                          </p:spTgt>
                                        </p:tgtEl>
                                      </p:cBhvr>
                                    </p:animEffect>
                                  </p:childTnLst>
                                  <p:subTnLst>
                                    <p:animClr>
                                      <p:cBhvr override="childStyle">
                                        <p:cTn dur="1" fill="hold" display="0" masterRel="nextClick" afterEffect="1"/>
                                        <p:tgtEl>
                                          <p:spTgt spid="12">
                                            <p:txEl>
                                              <p:pRg st="0" end="0"/>
                                            </p:txEl>
                                          </p:spTgt>
                                        </p:tgtEl>
                                        <p:attrNameLst>
                                          <p:attrName>ppt_c</p:attrName>
                                        </p:attrNameLst>
                                      </p:cBhvr>
                                      <p:to>
                                        <a:srgbClr val="B8B8B8"/>
                                      </p:to>
                                    </p:animClr>
                                  </p:subTnLst>
                                </p:cTn>
                              </p:par>
                              <p:par>
                                <p:cTn id="8" presetID="10" presetClass="entr" presetSubtype="0" fill="hold" grpId="0" nodeType="withEffect">
                                  <p:stCondLst>
                                    <p:cond delay="0"/>
                                  </p:stCondLst>
                                  <p:childTnLst>
                                    <p:set>
                                      <p:cBhvr>
                                        <p:cTn id="9" dur="1" fill="hold">
                                          <p:stCondLst>
                                            <p:cond delay="0"/>
                                          </p:stCondLst>
                                        </p:cTn>
                                        <p:tgtEl>
                                          <p:spTgt spid="12">
                                            <p:txEl>
                                              <p:pRg st="1" end="1"/>
                                            </p:txEl>
                                          </p:spTgt>
                                        </p:tgtEl>
                                        <p:attrNameLst>
                                          <p:attrName>style.visibility</p:attrName>
                                        </p:attrNameLst>
                                      </p:cBhvr>
                                      <p:to>
                                        <p:strVal val="visible"/>
                                      </p:to>
                                    </p:set>
                                    <p:animEffect transition="in" filter="fade">
                                      <p:cBhvr>
                                        <p:cTn id="10" dur="500"/>
                                        <p:tgtEl>
                                          <p:spTgt spid="12">
                                            <p:txEl>
                                              <p:pRg st="1" end="1"/>
                                            </p:txEl>
                                          </p:spTgt>
                                        </p:tgtEl>
                                      </p:cBhvr>
                                    </p:animEffect>
                                  </p:childTnLst>
                                  <p:subTnLst>
                                    <p:animClr>
                                      <p:cBhvr override="childStyle">
                                        <p:cTn dur="1" fill="hold" display="0" masterRel="nextClick" afterEffect="1"/>
                                        <p:tgtEl>
                                          <p:spTgt spid="12">
                                            <p:txEl>
                                              <p:pRg st="1" end="1"/>
                                            </p:txEl>
                                          </p:spTgt>
                                        </p:tgtEl>
                                        <p:attrNameLst>
                                          <p:attrName>ppt_c</p:attrName>
                                        </p:attrNameLst>
                                      </p:cBhvr>
                                      <p:to>
                                        <a:srgbClr val="B8B8B8"/>
                                      </p:to>
                                    </p:animClr>
                                  </p:subTnLst>
                                </p:cTn>
                              </p:par>
                              <p:par>
                                <p:cTn id="11" presetID="10" presetClass="entr" presetSubtype="0" fill="hold" grpId="0" nodeType="withEffect">
                                  <p:stCondLst>
                                    <p:cond delay="0"/>
                                  </p:stCondLst>
                                  <p:childTnLst>
                                    <p:set>
                                      <p:cBhvr>
                                        <p:cTn id="12" dur="1" fill="hold">
                                          <p:stCondLst>
                                            <p:cond delay="0"/>
                                          </p:stCondLst>
                                        </p:cTn>
                                        <p:tgtEl>
                                          <p:spTgt spid="12">
                                            <p:txEl>
                                              <p:pRg st="2" end="2"/>
                                            </p:txEl>
                                          </p:spTgt>
                                        </p:tgtEl>
                                        <p:attrNameLst>
                                          <p:attrName>style.visibility</p:attrName>
                                        </p:attrNameLst>
                                      </p:cBhvr>
                                      <p:to>
                                        <p:strVal val="visible"/>
                                      </p:to>
                                    </p:set>
                                    <p:animEffect transition="in" filter="fade">
                                      <p:cBhvr>
                                        <p:cTn id="13" dur="500"/>
                                        <p:tgtEl>
                                          <p:spTgt spid="12">
                                            <p:txEl>
                                              <p:pRg st="2" end="2"/>
                                            </p:txEl>
                                          </p:spTgt>
                                        </p:tgtEl>
                                      </p:cBhvr>
                                    </p:animEffect>
                                  </p:childTnLst>
                                  <p:subTnLst>
                                    <p:animClr>
                                      <p:cBhvr override="childStyle">
                                        <p:cTn dur="1" fill="hold" display="0" masterRel="nextClick" afterEffect="1"/>
                                        <p:tgtEl>
                                          <p:spTgt spid="12">
                                            <p:txEl>
                                              <p:pRg st="2" end="2"/>
                                            </p:txEl>
                                          </p:spTgt>
                                        </p:tgtEl>
                                        <p:attrNameLst>
                                          <p:attrName>ppt_c</p:attrName>
                                        </p:attrNameLst>
                                      </p:cBhvr>
                                      <p:to>
                                        <a:srgbClr val="B8B8B8"/>
                                      </p:to>
                                    </p:animClr>
                                  </p:subTnLst>
                                </p:cTn>
                              </p:par>
                              <p:par>
                                <p:cTn id="14" presetID="10" presetClass="entr" presetSubtype="0" fill="hold" grpId="0" nodeType="withEffect">
                                  <p:stCondLst>
                                    <p:cond delay="0"/>
                                  </p:stCondLst>
                                  <p:childTnLst>
                                    <p:set>
                                      <p:cBhvr>
                                        <p:cTn id="15" dur="1" fill="hold">
                                          <p:stCondLst>
                                            <p:cond delay="0"/>
                                          </p:stCondLst>
                                        </p:cTn>
                                        <p:tgtEl>
                                          <p:spTgt spid="12">
                                            <p:txEl>
                                              <p:pRg st="3" end="3"/>
                                            </p:txEl>
                                          </p:spTgt>
                                        </p:tgtEl>
                                        <p:attrNameLst>
                                          <p:attrName>style.visibility</p:attrName>
                                        </p:attrNameLst>
                                      </p:cBhvr>
                                      <p:to>
                                        <p:strVal val="visible"/>
                                      </p:to>
                                    </p:set>
                                    <p:animEffect transition="in" filter="fade">
                                      <p:cBhvr>
                                        <p:cTn id="16" dur="500"/>
                                        <p:tgtEl>
                                          <p:spTgt spid="12">
                                            <p:txEl>
                                              <p:pRg st="3" end="3"/>
                                            </p:txEl>
                                          </p:spTgt>
                                        </p:tgtEl>
                                      </p:cBhvr>
                                    </p:animEffect>
                                  </p:childTnLst>
                                  <p:subTnLst>
                                    <p:animClr>
                                      <p:cBhvr override="childStyle">
                                        <p:cTn dur="1" fill="hold" display="0" masterRel="nextClick" afterEffect="1"/>
                                        <p:tgtEl>
                                          <p:spTgt spid="12">
                                            <p:txEl>
                                              <p:pRg st="3" end="3"/>
                                            </p:txEl>
                                          </p:spTgt>
                                        </p:tgtEl>
                                        <p:attrNameLst>
                                          <p:attrName>ppt_c</p:attrName>
                                        </p:attrNameLst>
                                      </p:cBhvr>
                                      <p:to>
                                        <a:srgbClr val="B8B8B8"/>
                                      </p:to>
                                    </p:animClr>
                                  </p:subTnLst>
                                </p:cTn>
                              </p:par>
                              <p:par>
                                <p:cTn id="17" presetID="10" presetClass="entr" presetSubtype="0" fill="hold" grpId="0" nodeType="withEffect">
                                  <p:stCondLst>
                                    <p:cond delay="0"/>
                                  </p:stCondLst>
                                  <p:childTnLst>
                                    <p:set>
                                      <p:cBhvr>
                                        <p:cTn id="18" dur="1" fill="hold">
                                          <p:stCondLst>
                                            <p:cond delay="0"/>
                                          </p:stCondLst>
                                        </p:cTn>
                                        <p:tgtEl>
                                          <p:spTgt spid="12">
                                            <p:txEl>
                                              <p:pRg st="4" end="4"/>
                                            </p:txEl>
                                          </p:spTgt>
                                        </p:tgtEl>
                                        <p:attrNameLst>
                                          <p:attrName>style.visibility</p:attrName>
                                        </p:attrNameLst>
                                      </p:cBhvr>
                                      <p:to>
                                        <p:strVal val="visible"/>
                                      </p:to>
                                    </p:set>
                                    <p:animEffect transition="in" filter="fade">
                                      <p:cBhvr>
                                        <p:cTn id="19" dur="500"/>
                                        <p:tgtEl>
                                          <p:spTgt spid="12">
                                            <p:txEl>
                                              <p:pRg st="4" end="4"/>
                                            </p:txEl>
                                          </p:spTgt>
                                        </p:tgtEl>
                                      </p:cBhvr>
                                    </p:animEffect>
                                  </p:childTnLst>
                                  <p:subTnLst>
                                    <p:animClr>
                                      <p:cBhvr override="childStyle">
                                        <p:cTn dur="1" fill="hold" display="0" masterRel="nextClick" afterEffect="1"/>
                                        <p:tgtEl>
                                          <p:spTgt spid="12">
                                            <p:txEl>
                                              <p:pRg st="4" end="4"/>
                                            </p:txEl>
                                          </p:spTgt>
                                        </p:tgtEl>
                                        <p:attrNameLst>
                                          <p:attrName>ppt_c</p:attrName>
                                        </p:attrNameLst>
                                      </p:cBhvr>
                                      <p:to>
                                        <a:srgbClr val="B8B8B8"/>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tmplLst>
          <p:tmpl lvl="1">
            <p:tnLst>
              <p:par>
                <p:cTn presetID="10" presetClass="entr" presetSubtype="0" fill="hold" nodeType="click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subTnLst>
                    <p:animClr>
                      <p:cBhvr override="childStyle">
                        <p:cTn dur="1" fill="hold" display="0" masterRel="nextClick" afterEffect="1"/>
                        <p:tgtEl>
                          <p:spTgt spid="12"/>
                        </p:tgtEl>
                        <p:attrNameLst>
                          <p:attrName>ppt_c</p:attrName>
                        </p:attrNameLst>
                      </p:cBhvr>
                      <p:to>
                        <a:srgbClr val="B8B8B8"/>
                      </p:to>
                    </p:animClr>
                  </p:subTnLst>
                </p:cTn>
              </p:par>
            </p:tnLst>
          </p:tmpl>
          <p:tmpl lvl="2">
            <p:tnLst>
              <p:par>
                <p:cTn presetID="10" presetClass="entr" presetSubtype="0" fill="hold" nodeType="with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subTnLst>
                    <p:animClr>
                      <p:cBhvr override="childStyle">
                        <p:cTn dur="1" fill="hold" display="0" masterRel="nextClick" afterEffect="1"/>
                        <p:tgtEl>
                          <p:spTgt spid="12"/>
                        </p:tgtEl>
                        <p:attrNameLst>
                          <p:attrName>ppt_c</p:attrName>
                        </p:attrNameLst>
                      </p:cBhvr>
                      <p:to>
                        <a:srgbClr val="B8B8B8"/>
                      </p:to>
                    </p:animClr>
                  </p:subTnLst>
                </p:cTn>
              </p:par>
            </p:tnLst>
          </p:tmpl>
          <p:tmpl lvl="3">
            <p:tnLst>
              <p:par>
                <p:cTn presetID="10" presetClass="entr" presetSubtype="0" fill="hold" nodeType="with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subTnLst>
                    <p:animClr>
                      <p:cBhvr override="childStyle">
                        <p:cTn dur="1" fill="hold" display="0" masterRel="nextClick" afterEffect="1"/>
                        <p:tgtEl>
                          <p:spTgt spid="12"/>
                        </p:tgtEl>
                        <p:attrNameLst>
                          <p:attrName>ppt_c</p:attrName>
                        </p:attrNameLst>
                      </p:cBhvr>
                      <p:to>
                        <a:srgbClr val="B8B8B8"/>
                      </p:to>
                    </p:animClr>
                  </p:subTnLst>
                </p:cTn>
              </p:par>
            </p:tnLst>
          </p:tmpl>
          <p:tmpl lvl="4">
            <p:tnLst>
              <p:par>
                <p:cTn presetID="10" presetClass="entr" presetSubtype="0" fill="hold" nodeType="with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subTnLst>
                    <p:animClr>
                      <p:cBhvr override="childStyle">
                        <p:cTn dur="1" fill="hold" display="0" masterRel="nextClick" afterEffect="1"/>
                        <p:tgtEl>
                          <p:spTgt spid="12"/>
                        </p:tgtEl>
                        <p:attrNameLst>
                          <p:attrName>ppt_c</p:attrName>
                        </p:attrNameLst>
                      </p:cBhvr>
                      <p:to>
                        <a:srgbClr val="B8B8B8"/>
                      </p:to>
                    </p:animClr>
                  </p:subTnLst>
                </p:cTn>
              </p:par>
            </p:tnLst>
          </p:tmpl>
          <p:tmpl lvl="5">
            <p:tnLst>
              <p:par>
                <p:cTn presetID="10" presetClass="entr" presetSubtype="0" fill="hold" nodeType="with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subTnLst>
                    <p:animClr>
                      <p:cBhvr override="childStyle">
                        <p:cTn dur="1" fill="hold" display="0" masterRel="nextClick" afterEffect="1"/>
                        <p:tgtEl>
                          <p:spTgt spid="12"/>
                        </p:tgtEl>
                        <p:attrNameLst>
                          <p:attrName>ppt_c</p:attrName>
                        </p:attrNameLst>
                      </p:cBhvr>
                      <p:to>
                        <a:srgbClr val="B8B8B8"/>
                      </p:to>
                    </p:animClr>
                  </p:sub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0" tIns="45720" rIns="0" bIns="45720" rtlCol="0" anchor="t" anchorCtr="0">
            <a:spAutoFit/>
          </a:bodyPr>
          <a:lstStyle>
            <a:lvl1pPr algn="l" defTabSz="914400" rtl="0" eaLnBrk="1" latinLnBrk="0" hangingPunct="1">
              <a:spcBef>
                <a:spcPct val="0"/>
              </a:spcBef>
              <a:buNone/>
              <a:defRPr lang="en-US" sz="4400" kern="1200" dirty="0">
                <a:gradFill>
                  <a:gsLst>
                    <a:gs pos="0">
                      <a:schemeClr val="bg1"/>
                    </a:gs>
                    <a:gs pos="50000">
                      <a:schemeClr val="bg1"/>
                    </a:gs>
                  </a:gsLst>
                  <a:lin ang="5400000" scaled="0"/>
                </a:gradFill>
                <a:latin typeface="Segoe UI" pitchFamily="34" charset="0"/>
                <a:ea typeface="+mj-ea"/>
                <a:cs typeface="+mj-cs"/>
              </a:defRPr>
            </a:lvl1pPr>
          </a:lstStyle>
          <a:p>
            <a:r>
              <a:rPr lang="en-US" smtClean="0"/>
              <a:t>Click to edit Master title style</a:t>
            </a:r>
            <a:endParaRPr lang="en-US" dirty="0"/>
          </a:p>
        </p:txBody>
      </p:sp>
      <p:sp>
        <p:nvSpPr>
          <p:cNvPr id="9" name="Footer Placeholder 8"/>
          <p:cNvSpPr>
            <a:spLocks noGrp="1"/>
          </p:cNvSpPr>
          <p:nvPr>
            <p:ph type="ftr" sz="quarter" idx="12"/>
          </p:nvPr>
        </p:nvSpPr>
        <p:spPr/>
        <p:txBody>
          <a:bodyPr/>
          <a:lstStyle/>
          <a:p>
            <a:r>
              <a:rPr lang="en-US" smtClean="0"/>
              <a:t>Microsoft Confidential</a:t>
            </a:r>
            <a:endParaRPr lang="en-US" dirty="0"/>
          </a:p>
        </p:txBody>
      </p:sp>
      <p:sp>
        <p:nvSpPr>
          <p:cNvPr id="12" name="Content Placeholder 11"/>
          <p:cNvSpPr>
            <a:spLocks noGrp="1"/>
          </p:cNvSpPr>
          <p:nvPr>
            <p:ph sz="quarter" idx="13"/>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lIns="0" rIns="0"/>
          <a:lstStyle/>
          <a:p>
            <a:r>
              <a:rPr lang="en-US" smtClean="0"/>
              <a:t>Click to edit Master title style</a:t>
            </a:r>
            <a:endParaRPr lang="en-US"/>
          </a:p>
        </p:txBody>
      </p:sp>
      <p:sp>
        <p:nvSpPr>
          <p:cNvPr id="8" name="Footer Placeholder 7"/>
          <p:cNvSpPr>
            <a:spLocks noGrp="1"/>
          </p:cNvSpPr>
          <p:nvPr>
            <p:ph type="ftr" sz="quarter" idx="12"/>
          </p:nvPr>
        </p:nvSpPr>
        <p:spPr/>
        <p:txBody>
          <a:bodyPr lIns="0" rIns="0"/>
          <a:lstStyle/>
          <a:p>
            <a:r>
              <a:rPr lang="en-US" smtClean="0"/>
              <a:t>Microsoft Confidential</a:t>
            </a:r>
            <a:endParaRPr lang="en-US" dirty="0"/>
          </a:p>
        </p:txBody>
      </p:sp>
    </p:spTree>
  </p:cSld>
  <p:clrMapOvr>
    <a:masterClrMapping/>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3" name="Footer Placeholder 12"/>
          <p:cNvSpPr>
            <a:spLocks noGrp="1"/>
          </p:cNvSpPr>
          <p:nvPr>
            <p:ph type="ftr" sz="quarter" idx="12"/>
          </p:nvPr>
        </p:nvSpPr>
        <p:spPr/>
        <p:txBody>
          <a:bodyPr/>
          <a:lstStyle/>
          <a:p>
            <a:r>
              <a:rPr lang="en-US" smtClean="0"/>
              <a:t>Microsoft Confidential</a:t>
            </a:r>
            <a:endParaRPr lang="en-US" dirty="0"/>
          </a:p>
        </p:txBody>
      </p:sp>
    </p:spTree>
  </p:cSld>
  <p:clrMapOvr>
    <a:masterClrMapping/>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6"/>
            <a:ext cx="7043208" cy="1523495"/>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9"/>
            <a:ext cx="7043208" cy="461665"/>
          </a:xfrm>
          <a:noFill/>
        </p:spPr>
        <p:txBody>
          <a:bodyPr>
            <a:noAutofit/>
          </a:bodyPr>
          <a:lstStyle>
            <a:lvl1pPr marL="0" indent="0" algn="l">
              <a:lnSpc>
                <a:spcPct val="90000"/>
              </a:lnSpc>
              <a:spcBef>
                <a:spcPts val="0"/>
              </a:spcBef>
              <a:buNone/>
              <a:defRPr>
                <a:gradFill>
                  <a:gsLst>
                    <a:gs pos="0">
                      <a:schemeClr val="bg1"/>
                    </a:gs>
                    <a:gs pos="50000">
                      <a:schemeClr val="bg1"/>
                    </a:gs>
                  </a:gsLst>
                  <a:lin ang="16200000" scaled="1"/>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49"/>
            <a:ext cx="7690114" cy="1384995"/>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Segoe UI Symbol" pitchFamily="34" charset="0"/>
                <a:ea typeface="Segoe UI Symbol" pitchFamily="34" charset="0"/>
                <a:cs typeface="Segoe UI" pitchFamily="34" charset="0"/>
              </a:defRPr>
            </a:lvl1pPr>
          </a:lstStyle>
          <a:p>
            <a:pPr lvl="0"/>
            <a:r>
              <a:rPr lang="en-US" dirty="0" smtClean="0"/>
              <a:t>click to…</a:t>
            </a:r>
          </a:p>
        </p:txBody>
      </p:sp>
    </p:spTree>
  </p:cSld>
  <p:clrMapOvr>
    <a:masterClrMapping/>
  </p:clrMapOvr>
  <p:transition>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Presentation Title">
    <p:spTree>
      <p:nvGrpSpPr>
        <p:cNvPr id="1" name=""/>
        <p:cNvGrpSpPr/>
        <p:nvPr/>
      </p:nvGrpSpPr>
      <p:grpSpPr>
        <a:xfrm>
          <a:off x="0" y="0"/>
          <a:ext cx="0" cy="0"/>
          <a:chOff x="0" y="0"/>
          <a:chExt cx="0" cy="0"/>
        </a:xfrm>
      </p:grpSpPr>
      <p:pic>
        <p:nvPicPr>
          <p:cNvPr id="13" name="Picture 2"/>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
        <p:nvSpPr>
          <p:cNvPr id="2" name="Title 1"/>
          <p:cNvSpPr>
            <a:spLocks noGrp="1"/>
          </p:cNvSpPr>
          <p:nvPr>
            <p:ph type="ctrTitle"/>
          </p:nvPr>
        </p:nvSpPr>
        <p:spPr>
          <a:xfrm>
            <a:off x="380999" y="2390890"/>
            <a:ext cx="5562601" cy="1323439"/>
          </a:xfrm>
        </p:spPr>
        <p:txBody>
          <a:bodyPr anchor="b"/>
          <a:lstStyle>
            <a:lvl1pPr>
              <a:defRPr>
                <a:gradFill>
                  <a:gsLst>
                    <a:gs pos="0">
                      <a:schemeClr val="bg1"/>
                    </a:gs>
                    <a:gs pos="50000">
                      <a:schemeClr val="bg1"/>
                    </a:gs>
                  </a:gsLst>
                  <a:lin ang="5400000" scaled="0"/>
                </a:gradFill>
              </a:defRPr>
            </a:lvl1pPr>
          </a:lstStyle>
          <a:p>
            <a:r>
              <a:rPr lang="en-US" dirty="0" smtClean="0"/>
              <a:t>Click to edit Master title style</a:t>
            </a:r>
            <a:endParaRPr lang="en-US" dirty="0"/>
          </a:p>
        </p:txBody>
      </p:sp>
      <p:sp>
        <p:nvSpPr>
          <p:cNvPr id="12" name="Subtitle 2"/>
          <p:cNvSpPr>
            <a:spLocks noGrp="1"/>
          </p:cNvSpPr>
          <p:nvPr>
            <p:ph type="subTitle" idx="1"/>
          </p:nvPr>
        </p:nvSpPr>
        <p:spPr>
          <a:xfrm>
            <a:off x="381000" y="3729335"/>
            <a:ext cx="5562601" cy="461665"/>
          </a:xfrm>
        </p:spPr>
        <p:txBody>
          <a:bodyPr vert="horz" lIns="0" tIns="45720" rIns="0" bIns="45720" rtlCol="0" anchor="t">
            <a:noAutofit/>
          </a:bodyPr>
          <a:lstStyle>
            <a:lvl1pPr marL="0" indent="0" algn="l" defTabSz="914400" rtl="0" eaLnBrk="1" latinLnBrk="0" hangingPunct="1">
              <a:lnSpc>
                <a:spcPct val="90000"/>
              </a:lnSpc>
              <a:spcBef>
                <a:spcPct val="0"/>
              </a:spcBef>
              <a:buNone/>
              <a:defRPr lang="en-US" sz="1800" kern="1200" dirty="0">
                <a:gradFill>
                  <a:gsLst>
                    <a:gs pos="0">
                      <a:schemeClr val="bg1"/>
                    </a:gs>
                    <a:gs pos="50000">
                      <a:schemeClr val="bg1"/>
                    </a:gs>
                  </a:gsLst>
                  <a:lin ang="5400000" scaled="0"/>
                </a:gradFill>
                <a:latin typeface="Segoe UI" pitchFamily="34" charset="0"/>
                <a:ea typeface="+mj-ea"/>
                <a:cs typeface="+mj-cs"/>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5" name="Footer Placeholder 14"/>
          <p:cNvSpPr>
            <a:spLocks noGrp="1"/>
          </p:cNvSpPr>
          <p:nvPr>
            <p:ph type="ftr" sz="quarter" idx="12"/>
          </p:nvPr>
        </p:nvSpPr>
        <p:spPr/>
        <p:txBody>
          <a:bodyPr/>
          <a:lstStyle/>
          <a:p>
            <a:r>
              <a:rPr lang="en-US" smtClean="0">
                <a:solidFill>
                  <a:srgbClr val="73C167">
                    <a:lumMod val="40000"/>
                    <a:lumOff val="60000"/>
                  </a:srgbClr>
                </a:solidFill>
              </a:rPr>
              <a:t>Microsoft Confidential</a:t>
            </a:r>
            <a:endParaRPr lang="en-US" dirty="0">
              <a:solidFill>
                <a:srgbClr val="73C167">
                  <a:lumMod val="40000"/>
                  <a:lumOff val="60000"/>
                </a:srgbClr>
              </a:solidFill>
            </a:endParaRPr>
          </a:p>
        </p:txBody>
      </p:sp>
    </p:spTree>
  </p:cSld>
  <p:clrMapOvr>
    <a:masterClrMapping/>
  </p:clrMapOvr>
  <p:transition>
    <p:fad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11" name="Footer Placeholder 10"/>
          <p:cNvSpPr>
            <a:spLocks noGrp="1"/>
          </p:cNvSpPr>
          <p:nvPr>
            <p:ph type="ftr" sz="quarter" idx="12"/>
          </p:nvPr>
        </p:nvSpPr>
        <p:spPr/>
        <p:txBody>
          <a:bodyPr/>
          <a:lstStyle>
            <a:lvl1pPr>
              <a:defRPr>
                <a:solidFill>
                  <a:schemeClr val="accent3">
                    <a:lumMod val="60000"/>
                    <a:lumOff val="40000"/>
                  </a:schemeClr>
                </a:solidFill>
              </a:defRPr>
            </a:lvl1pPr>
          </a:lstStyle>
          <a:p>
            <a:r>
              <a:rPr lang="en-US" smtClean="0">
                <a:solidFill>
                  <a:srgbClr val="73C167">
                    <a:lumMod val="60000"/>
                    <a:lumOff val="40000"/>
                  </a:srgbClr>
                </a:solidFill>
              </a:rPr>
              <a:t>Microsoft Confidential</a:t>
            </a:r>
            <a:endParaRPr lang="en-US" dirty="0">
              <a:solidFill>
                <a:srgbClr val="73C167">
                  <a:lumMod val="60000"/>
                  <a:lumOff val="40000"/>
                </a:srgbClr>
              </a:solidFill>
            </a:endParaRPr>
          </a:p>
        </p:txBody>
      </p:sp>
      <p:sp>
        <p:nvSpPr>
          <p:cNvPr id="14" name="Title 1"/>
          <p:cNvSpPr>
            <a:spLocks noGrp="1"/>
          </p:cNvSpPr>
          <p:nvPr>
            <p:ph type="ctrTitle"/>
          </p:nvPr>
        </p:nvSpPr>
        <p:spPr>
          <a:xfrm>
            <a:off x="5325208" y="2667000"/>
            <a:ext cx="3361592" cy="838200"/>
          </a:xfrm>
        </p:spPr>
        <p:txBody>
          <a:bodyPr wrap="none">
            <a:normAutofit/>
          </a:bodyPr>
          <a:lstStyle>
            <a:lvl1pPr>
              <a:defRPr sz="3600">
                <a:solidFill>
                  <a:schemeClr val="bg1"/>
                </a:solidFill>
              </a:defRPr>
            </a:lvl1pPr>
          </a:lstStyle>
          <a:p>
            <a:r>
              <a:rPr lang="en-US" smtClean="0"/>
              <a:t>Click to edit Master title style</a:t>
            </a:r>
            <a:endParaRPr lang="en-US" dirty="0"/>
          </a:p>
        </p:txBody>
      </p:sp>
      <p:sp>
        <p:nvSpPr>
          <p:cNvPr id="16" name="Text Placeholder 2"/>
          <p:cNvSpPr>
            <a:spLocks noGrp="1"/>
          </p:cNvSpPr>
          <p:nvPr>
            <p:ph type="body" idx="1"/>
          </p:nvPr>
        </p:nvSpPr>
        <p:spPr>
          <a:xfrm>
            <a:off x="5333999" y="3365500"/>
            <a:ext cx="3352801" cy="1130300"/>
          </a:xfrm>
        </p:spPr>
        <p:txBody>
          <a:bodyPr anchor="t">
            <a:normAutofit/>
          </a:bodyPr>
          <a:lstStyle>
            <a:lvl1pPr marL="0" indent="0">
              <a:buNone/>
              <a:defRPr sz="24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cxnSp>
        <p:nvCxnSpPr>
          <p:cNvPr id="17" name="Straight Connector 16"/>
          <p:cNvCxnSpPr/>
          <p:nvPr userDrawn="1"/>
        </p:nvCxnSpPr>
        <p:spPr>
          <a:xfrm rot="5400000">
            <a:off x="3963194" y="4038600"/>
            <a:ext cx="2438400"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1026" name="Picture 2" descr="\\Files01\clientfiles\Microsoft\Master Assets\Win7\Logos\Win7_HB_N\Window7-HomeBasicN_h_rgb_r.png"/>
          <p:cNvPicPr>
            <a:picLocks noChangeAspect="1" noChangeArrowheads="1"/>
          </p:cNvPicPr>
          <p:nvPr userDrawn="1"/>
        </p:nvPicPr>
        <p:blipFill>
          <a:blip r:embed="rId2" cstate="print"/>
          <a:srcRect b="43275"/>
          <a:stretch>
            <a:fillRect/>
          </a:stretch>
        </p:blipFill>
        <p:spPr bwMode="auto">
          <a:xfrm>
            <a:off x="2225040" y="2843137"/>
            <a:ext cx="2651760" cy="428701"/>
          </a:xfrm>
          <a:prstGeom prst="rect">
            <a:avLst/>
          </a:prstGeom>
          <a:noFill/>
        </p:spPr>
      </p:pic>
    </p:spTree>
  </p:cSld>
  <p:clrMapOvr>
    <a:masterClrMapping/>
  </p:clrMapOvr>
  <p:transition>
    <p:fade/>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0" tIns="45720" rIns="0" bIns="45720" rtlCol="0" anchor="t" anchorCtr="0">
            <a:spAutoFit/>
          </a:bodyPr>
          <a:lstStyle>
            <a:lvl1pPr algn="l" defTabSz="914400" rtl="0" eaLnBrk="1" latinLnBrk="0" hangingPunct="1">
              <a:spcBef>
                <a:spcPct val="0"/>
              </a:spcBef>
              <a:buNone/>
              <a:defRPr lang="en-US" sz="4400" kern="1200">
                <a:gradFill>
                  <a:gsLst>
                    <a:gs pos="0">
                      <a:schemeClr val="bg1"/>
                    </a:gs>
                    <a:gs pos="50000">
                      <a:schemeClr val="bg1"/>
                    </a:gs>
                  </a:gsLst>
                  <a:lin ang="5400000" scaled="0"/>
                </a:gradFill>
                <a:latin typeface="Segoe UI" pitchFamily="34" charset="0"/>
                <a:ea typeface="+mj-ea"/>
                <a:cs typeface="+mj-cs"/>
              </a:defRPr>
            </a:lvl1pPr>
          </a:lstStyle>
          <a:p>
            <a:r>
              <a:rPr lang="en-US" smtClean="0"/>
              <a:t>Click to edit Master title style</a:t>
            </a:r>
            <a:endParaRPr lang="en-US"/>
          </a:p>
        </p:txBody>
      </p:sp>
      <p:sp>
        <p:nvSpPr>
          <p:cNvPr id="9" name="Footer Placeholder 8"/>
          <p:cNvSpPr>
            <a:spLocks noGrp="1"/>
          </p:cNvSpPr>
          <p:nvPr>
            <p:ph type="ftr" sz="quarter" idx="12"/>
          </p:nvPr>
        </p:nvSpPr>
        <p:spPr/>
        <p:txBody>
          <a:bodyPr/>
          <a:lstStyle/>
          <a:p>
            <a:r>
              <a:rPr lang="en-US" smtClean="0">
                <a:solidFill>
                  <a:srgbClr val="73C167">
                    <a:lumMod val="40000"/>
                    <a:lumOff val="60000"/>
                  </a:srgbClr>
                </a:solidFill>
              </a:rPr>
              <a:t>Microsoft Confidential</a:t>
            </a:r>
            <a:endParaRPr lang="en-US" dirty="0">
              <a:solidFill>
                <a:srgbClr val="73C167">
                  <a:lumMod val="40000"/>
                  <a:lumOff val="60000"/>
                </a:srgbClr>
              </a:solidFill>
            </a:endParaRPr>
          </a:p>
        </p:txBody>
      </p:sp>
      <p:sp>
        <p:nvSpPr>
          <p:cNvPr id="12" name="Content Placeholder 11"/>
          <p:cNvSpPr>
            <a:spLocks noGrp="1"/>
          </p:cNvSpPr>
          <p:nvPr>
            <p:ph sz="quarter" idx="13"/>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0" tIns="45720" rIns="0" bIns="45720" rtlCol="0" anchor="t" anchorCtr="0">
            <a:spAutoFit/>
          </a:bodyPr>
          <a:lstStyle>
            <a:lvl1pPr algn="l" defTabSz="914400" rtl="0" eaLnBrk="1" latinLnBrk="0" hangingPunct="1">
              <a:spcBef>
                <a:spcPct val="0"/>
              </a:spcBef>
              <a:buNone/>
              <a:defRPr lang="en-US" sz="4400" kern="1200">
                <a:gradFill>
                  <a:gsLst>
                    <a:gs pos="0">
                      <a:schemeClr val="bg1"/>
                    </a:gs>
                    <a:gs pos="50000">
                      <a:schemeClr val="bg1"/>
                    </a:gs>
                  </a:gsLst>
                  <a:lin ang="5400000" scaled="0"/>
                </a:gradFill>
                <a:latin typeface="Segoe UI" pitchFamily="34" charset="0"/>
                <a:ea typeface="+mj-ea"/>
                <a:cs typeface="+mj-cs"/>
              </a:defRPr>
            </a:lvl1pPr>
          </a:lstStyle>
          <a:p>
            <a:r>
              <a:rPr lang="en-US" smtClean="0"/>
              <a:t>Click to edit Master title style</a:t>
            </a:r>
            <a:endParaRPr lang="en-US"/>
          </a:p>
        </p:txBody>
      </p:sp>
      <p:sp>
        <p:nvSpPr>
          <p:cNvPr id="12" name="Footer Placeholder 11"/>
          <p:cNvSpPr>
            <a:spLocks noGrp="1"/>
          </p:cNvSpPr>
          <p:nvPr>
            <p:ph type="ftr" sz="quarter" idx="12"/>
          </p:nvPr>
        </p:nvSpPr>
        <p:spPr/>
        <p:txBody>
          <a:bodyPr/>
          <a:lstStyle/>
          <a:p>
            <a:r>
              <a:rPr lang="en-US" smtClean="0">
                <a:solidFill>
                  <a:srgbClr val="73C167">
                    <a:lumMod val="40000"/>
                    <a:lumOff val="60000"/>
                  </a:srgbClr>
                </a:solidFill>
              </a:rPr>
              <a:t>Microsoft Confidential</a:t>
            </a:r>
            <a:endParaRPr lang="en-US" dirty="0">
              <a:solidFill>
                <a:srgbClr val="73C167">
                  <a:lumMod val="40000"/>
                  <a:lumOff val="60000"/>
                </a:srgbClr>
              </a:solidFill>
            </a:endParaRPr>
          </a:p>
        </p:txBody>
      </p:sp>
    </p:spTree>
  </p:cSld>
  <p:clrMapOvr>
    <a:masterClrMapping/>
  </p:clrMapOvr>
  <p:transition>
    <p:fade/>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Footer Placeholder 6"/>
          <p:cNvSpPr>
            <a:spLocks noGrp="1"/>
          </p:cNvSpPr>
          <p:nvPr>
            <p:ph type="ftr" sz="quarter" idx="12"/>
          </p:nvPr>
        </p:nvSpPr>
        <p:spPr/>
        <p:txBody>
          <a:bodyPr/>
          <a:lstStyle/>
          <a:p>
            <a:r>
              <a:rPr lang="en-US" smtClean="0">
                <a:solidFill>
                  <a:srgbClr val="73C167">
                    <a:lumMod val="40000"/>
                    <a:lumOff val="60000"/>
                  </a:srgbClr>
                </a:solidFill>
              </a:rPr>
              <a:t>Microsoft Confidential</a:t>
            </a:r>
            <a:endParaRPr lang="en-US" dirty="0">
              <a:solidFill>
                <a:srgbClr val="73C167">
                  <a:lumMod val="40000"/>
                  <a:lumOff val="60000"/>
                </a:srgbClr>
              </a:solidFill>
            </a:endParaRPr>
          </a:p>
        </p:txBody>
      </p:sp>
    </p:spTree>
  </p:cSld>
  <p:clrMapOvr>
    <a:masterClrMapping/>
  </p:clrMapOvr>
  <p:transition>
    <p:fade/>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6"/>
            <a:ext cx="7043208" cy="1523495"/>
          </a:xfrm>
        </p:spPr>
        <p:txBody>
          <a:bodyPr anchor="ctr" anchorCtr="0">
            <a:noAutofit/>
          </a:bodyPr>
          <a:lstStyle>
            <a:lvl1pPr>
              <a:lnSpc>
                <a:spcPct val="90000"/>
              </a:lnSpc>
              <a:defRPr sz="5400"/>
            </a:lvl1pPr>
          </a:lstStyle>
          <a:p>
            <a:r>
              <a:rPr lang="en-US" dirty="0" smtClean="0"/>
              <a:t>Click to edit Master title style</a:t>
            </a:r>
            <a:endParaRPr lang="en-US" dirty="0"/>
          </a:p>
        </p:txBody>
      </p:sp>
      <p:sp>
        <p:nvSpPr>
          <p:cNvPr id="3" name="Subtitle 2"/>
          <p:cNvSpPr>
            <a:spLocks noGrp="1"/>
          </p:cNvSpPr>
          <p:nvPr>
            <p:ph type="subTitle" idx="1"/>
          </p:nvPr>
        </p:nvSpPr>
        <p:spPr>
          <a:xfrm>
            <a:off x="1368955" y="4344989"/>
            <a:ext cx="7043208" cy="461665"/>
          </a:xfrm>
          <a:noFill/>
        </p:spPr>
        <p:txBody>
          <a:bodyPr>
            <a:noAutofit/>
          </a:bodyPr>
          <a:lstStyle>
            <a:lvl1pPr marL="0" indent="0" algn="l">
              <a:lnSpc>
                <a:spcPct val="90000"/>
              </a:lnSpc>
              <a:spcBef>
                <a:spcPts val="0"/>
              </a:spcBef>
              <a:buNone/>
              <a:defRPr>
                <a:gradFill>
                  <a:gsLst>
                    <a:gs pos="0">
                      <a:schemeClr val="bg1"/>
                    </a:gs>
                    <a:gs pos="50000">
                      <a:schemeClr val="bg1"/>
                    </a:gs>
                  </a:gsLst>
                  <a:lin ang="16200000" scaled="1"/>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Click to edit Master subtitle style</a:t>
            </a:r>
            <a:endParaRPr lang="en-US" dirty="0"/>
          </a:p>
        </p:txBody>
      </p:sp>
      <p:sp>
        <p:nvSpPr>
          <p:cNvPr id="7" name="Text Placeholder 6"/>
          <p:cNvSpPr>
            <a:spLocks noGrp="1"/>
          </p:cNvSpPr>
          <p:nvPr>
            <p:ph type="body" sz="quarter" idx="10" hasCustomPrompt="1"/>
          </p:nvPr>
        </p:nvSpPr>
        <p:spPr>
          <a:xfrm>
            <a:off x="722049" y="2355849"/>
            <a:ext cx="7690114" cy="1384995"/>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Segoe UI Symbol" pitchFamily="34" charset="0"/>
                <a:ea typeface="Segoe UI Symbol" pitchFamily="34" charset="0"/>
                <a:cs typeface="Segoe UI" pitchFamily="34" charset="0"/>
              </a:defRPr>
            </a:lvl1pPr>
          </a:lstStyle>
          <a:p>
            <a:pPr lvl="0"/>
            <a:r>
              <a:rPr lang="en-US" dirty="0" smtClean="0"/>
              <a:t>click to…</a:t>
            </a:r>
          </a:p>
        </p:txBody>
      </p:sp>
    </p:spTree>
  </p:cSld>
  <p:clrMapOvr>
    <a:masterClrMapping/>
  </p:clrMapOvr>
  <p:transition>
    <p:fade/>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381000" y="1411552"/>
            <a:ext cx="8382000" cy="21359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0" tIns="45720" rIns="0" bIns="45720" rtlCol="0" anchor="t" anchorCtr="0">
            <a:spAutoFit/>
          </a:bodyPr>
          <a:lstStyle>
            <a:lvl1pPr algn="l" defTabSz="914400" rtl="0" eaLnBrk="1" latinLnBrk="0" hangingPunct="1">
              <a:spcBef>
                <a:spcPct val="0"/>
              </a:spcBef>
              <a:buNone/>
              <a:defRPr lang="en-US" sz="4400" kern="1200">
                <a:gradFill>
                  <a:gsLst>
                    <a:gs pos="0">
                      <a:schemeClr val="bg1"/>
                    </a:gs>
                    <a:gs pos="50000">
                      <a:schemeClr val="bg1"/>
                    </a:gs>
                  </a:gsLst>
                  <a:lin ang="5400000" scaled="0"/>
                </a:gradFill>
                <a:latin typeface="Segoe UI" pitchFamily="34" charset="0"/>
                <a:ea typeface="+mj-ea"/>
                <a:cs typeface="+mj-cs"/>
              </a:defRPr>
            </a:lvl1pPr>
          </a:lstStyle>
          <a:p>
            <a:r>
              <a:rPr lang="en-US" smtClean="0"/>
              <a:t>Click to edit Master title style</a:t>
            </a:r>
            <a:endParaRPr lang="en-US"/>
          </a:p>
        </p:txBody>
      </p:sp>
      <p:sp>
        <p:nvSpPr>
          <p:cNvPr id="12" name="Footer Placeholder 11"/>
          <p:cNvSpPr>
            <a:spLocks noGrp="1"/>
          </p:cNvSpPr>
          <p:nvPr>
            <p:ph type="ftr" sz="quarter" idx="12"/>
          </p:nvPr>
        </p:nvSpPr>
        <p:spPr/>
        <p:txBody>
          <a:bodyPr/>
          <a:lstStyle/>
          <a:p>
            <a:r>
              <a:rPr lang="en-US" smtClean="0"/>
              <a:t>Microsoft Confidential</a:t>
            </a:r>
            <a:endParaRPr lang="en-US" dirty="0"/>
          </a:p>
        </p:txBody>
      </p:sp>
    </p:spTree>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Footer Placeholder 6"/>
          <p:cNvSpPr>
            <a:spLocks noGrp="1"/>
          </p:cNvSpPr>
          <p:nvPr>
            <p:ph type="ftr" sz="quarter" idx="12"/>
          </p:nvPr>
        </p:nvSpPr>
        <p:spPr/>
        <p:txBody>
          <a:bodyPr/>
          <a:lstStyle/>
          <a:p>
            <a:r>
              <a:rPr lang="en-US" smtClean="0"/>
              <a:t>Microsoft Confidential</a:t>
            </a:r>
            <a:endParaRPr lang="en-US" dirty="0"/>
          </a:p>
        </p:txBody>
      </p:sp>
    </p:spTree>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6"/>
            <a:ext cx="7043208" cy="1523495"/>
          </a:xfrm>
        </p:spPr>
        <p:txBody>
          <a:bodyPr anchor="ctr" anchorCtr="0">
            <a:noAutofit/>
          </a:bodyPr>
          <a:lstStyle>
            <a:lvl1pPr>
              <a:lnSpc>
                <a:spcPct val="90000"/>
              </a:lnSpc>
              <a:defRPr sz="5400">
                <a:gradFill>
                  <a:gsLst>
                    <a:gs pos="0">
                      <a:schemeClr val="bg1"/>
                    </a:gs>
                    <a:gs pos="50000">
                      <a:schemeClr val="bg1"/>
                    </a:gs>
                  </a:gsLst>
                  <a:lin ang="5400000" scaled="0"/>
                </a:gra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9"/>
            <a:ext cx="7043208" cy="461665"/>
          </a:xfrm>
          <a:noFill/>
        </p:spPr>
        <p:txBody>
          <a:bodyPr>
            <a:noAutofit/>
          </a:bodyPr>
          <a:lstStyle>
            <a:lvl1pPr marL="0" indent="0" algn="l">
              <a:lnSpc>
                <a:spcPct val="90000"/>
              </a:lnSpc>
              <a:spcBef>
                <a:spcPts val="0"/>
              </a:spcBef>
              <a:buNone/>
              <a:defRPr>
                <a:gradFill>
                  <a:gsLst>
                    <a:gs pos="0">
                      <a:schemeClr val="bg1"/>
                    </a:gs>
                    <a:gs pos="50000">
                      <a:schemeClr val="bg1"/>
                    </a:gs>
                  </a:gsLst>
                  <a:lin ang="16200000" scaled="1"/>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49"/>
            <a:ext cx="7690114" cy="1384995"/>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Segoe UI Symbol" pitchFamily="34" charset="0"/>
                <a:ea typeface="Segoe UI Symbol" pitchFamily="34" charset="0"/>
                <a:cs typeface="Segoe UI" pitchFamily="34" charset="0"/>
              </a:defRPr>
            </a:lvl1pPr>
          </a:lstStyle>
          <a:p>
            <a:pPr lvl="0"/>
            <a:r>
              <a:rPr lang="en-US" dirty="0" smtClean="0"/>
              <a:t>click to…</a:t>
            </a:r>
          </a:p>
        </p:txBody>
      </p:sp>
    </p:spTree>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1" y="1905002"/>
            <a:ext cx="7681913" cy="1523495"/>
          </a:xfrm>
        </p:spPr>
        <p:txBody>
          <a:bodyPr>
            <a:noAutofit/>
          </a:bodyPr>
          <a:lstStyle>
            <a:lvl1pPr>
              <a:lnSpc>
                <a:spcPct val="90000"/>
              </a:lnSpc>
              <a:defRPr sz="5400"/>
            </a:lvl1pPr>
          </a:lstStyle>
          <a:p>
            <a:r>
              <a:rPr lang="en-US" dirty="0" smtClean="0"/>
              <a:t>Click to edit Master title style</a:t>
            </a:r>
            <a:endParaRPr lang="en-US" dirty="0"/>
          </a:p>
        </p:txBody>
      </p:sp>
      <p:sp>
        <p:nvSpPr>
          <p:cNvPr id="3" name="Subtitle 2"/>
          <p:cNvSpPr>
            <a:spLocks noGrp="1"/>
          </p:cNvSpPr>
          <p:nvPr>
            <p:ph type="subTitle" idx="1"/>
          </p:nvPr>
        </p:nvSpPr>
        <p:spPr>
          <a:xfrm>
            <a:off x="730251" y="4344989"/>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381000" y="1411552"/>
            <a:ext cx="8382000" cy="21359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722313" y="1905001"/>
            <a:ext cx="8040688"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12.xml"/><Relationship Id="rId7"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4" Type="http://schemas.openxmlformats.org/officeDocument/2006/relationships/slideLayout" Target="../slideLayouts/slideLayout13.xml"/><Relationship Id="rId9"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Layout" Target="../slideLayouts/slideLayout18.xml"/><Relationship Id="rId7" Type="http://schemas.openxmlformats.org/officeDocument/2006/relationships/theme" Target="../theme/theme3.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5" Type="http://schemas.openxmlformats.org/officeDocument/2006/relationships/slideLayout" Target="../slideLayouts/slideLayout20.xml"/><Relationship Id="rId4" Type="http://schemas.openxmlformats.org/officeDocument/2006/relationships/slideLayout" Target="../slideLayouts/slideLayout19.xml"/><Relationship Id="rId9"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24.xml"/><Relationship Id="rId7" Type="http://schemas.openxmlformats.org/officeDocument/2006/relationships/theme" Target="../theme/theme4.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5" Type="http://schemas.openxmlformats.org/officeDocument/2006/relationships/slideLayout" Target="../slideLayouts/slideLayout26.xml"/><Relationship Id="rId4" Type="http://schemas.openxmlformats.org/officeDocument/2006/relationships/slideLayout" Target="../slideLayouts/slideLayout25.xml"/><Relationship Id="rId9"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0.xml"/><Relationship Id="rId7" Type="http://schemas.openxmlformats.org/officeDocument/2006/relationships/image" Target="../media/image12.png"/><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theme" Target="../theme/theme5.xml"/><Relationship Id="rId5" Type="http://schemas.openxmlformats.org/officeDocument/2006/relationships/slideLayout" Target="../slideLayouts/slideLayout32.xml"/><Relationship Id="rId4" Type="http://schemas.openxmlformats.org/officeDocument/2006/relationships/slideLayout" Target="../slideLayouts/slideLayout31.xml"/></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35.xml"/><Relationship Id="rId7" Type="http://schemas.openxmlformats.org/officeDocument/2006/relationships/slideLayout" Target="../slideLayouts/slideLayout39.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5" Type="http://schemas.openxmlformats.org/officeDocument/2006/relationships/slideLayout" Target="../slideLayouts/slideLayout37.xml"/><Relationship Id="rId10" Type="http://schemas.openxmlformats.org/officeDocument/2006/relationships/image" Target="../media/image2.png"/><Relationship Id="rId4" Type="http://schemas.openxmlformats.org/officeDocument/2006/relationships/slideLayout" Target="../slideLayouts/slideLayout36.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28600"/>
            <a:ext cx="8318500" cy="769441"/>
          </a:xfrm>
          <a:prstGeom prst="rect">
            <a:avLst/>
          </a:prstGeom>
        </p:spPr>
        <p:txBody>
          <a:bodyPr vert="horz" wrap="square" lIns="0" tIns="45720" rIns="0" bIns="45720" rtlCol="0" anchor="t" anchorCtr="0">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4463"/>
            <a:ext cx="8318500" cy="2092881"/>
          </a:xfrm>
          <a:prstGeom prst="rect">
            <a:avLst/>
          </a:prstGeom>
        </p:spPr>
        <p:txBody>
          <a:bodyPr vert="horz" wrap="square" lIns="0" tIns="45720" rIns="0" bIns="45720" rtlCol="0" anchor="t" anchorCtr="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4"/>
          <p:cNvSpPr>
            <a:spLocks noGrp="1"/>
          </p:cNvSpPr>
          <p:nvPr>
            <p:ph type="ftr" sz="quarter" idx="3"/>
          </p:nvPr>
        </p:nvSpPr>
        <p:spPr>
          <a:xfrm>
            <a:off x="6629400" y="6477000"/>
            <a:ext cx="2057400" cy="244485"/>
          </a:xfrm>
          <a:prstGeom prst="rect">
            <a:avLst/>
          </a:prstGeom>
        </p:spPr>
        <p:txBody>
          <a:bodyPr lIns="0" rIns="0" anchor="b"/>
          <a:lstStyle>
            <a:lvl1pPr algn="r">
              <a:defRPr sz="700">
                <a:solidFill>
                  <a:schemeClr val="accent3">
                    <a:lumMod val="40000"/>
                    <a:lumOff val="60000"/>
                  </a:schemeClr>
                </a:solidFill>
                <a:latin typeface="Segoe UI" pitchFamily="34" charset="0"/>
              </a:defRPr>
            </a:lvl1pPr>
          </a:lstStyle>
          <a:p>
            <a:r>
              <a:rPr lang="en-US" dirty="0" smtClean="0"/>
              <a:t>Microsoft Confidential</a:t>
            </a:r>
            <a:endParaRPr lang="en-US" dirty="0"/>
          </a:p>
        </p:txBody>
      </p:sp>
      <p:pic>
        <p:nvPicPr>
          <p:cNvPr id="10" name="Picture 9" descr="windows 7 rev h.png"/>
          <p:cNvPicPr>
            <a:picLocks noChangeAspect="1"/>
          </p:cNvPicPr>
          <p:nvPr/>
        </p:nvPicPr>
        <p:blipFill>
          <a:blip r:embed="rId12" cstate="print"/>
          <a:stretch>
            <a:fillRect/>
          </a:stretch>
        </p:blipFill>
        <p:spPr>
          <a:xfrm>
            <a:off x="119480" y="6553200"/>
            <a:ext cx="1208843" cy="204615"/>
          </a:xfrm>
          <a:prstGeom prst="rect">
            <a:avLst/>
          </a:prstGeom>
        </p:spPr>
      </p:pic>
    </p:spTree>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75" r:id="rId7"/>
    <p:sldLayoutId id="2147483776" r:id="rId8"/>
    <p:sldLayoutId id="2147483777" r:id="rId9"/>
  </p:sldLayoutIdLst>
  <p:transition>
    <p:fade/>
  </p:transition>
  <p:timing>
    <p:tnLst>
      <p:par>
        <p:cTn id="1" dur="indefinite" restart="never" nodeType="tmRoot"/>
      </p:par>
    </p:tnLst>
  </p:timing>
  <p:hf hdr="0"/>
  <p:txStyles>
    <p:titleStyle>
      <a:lvl1pPr algn="l" defTabSz="914400" rtl="0" eaLnBrk="1" latinLnBrk="0" hangingPunct="1">
        <a:spcBef>
          <a:spcPct val="0"/>
        </a:spcBef>
        <a:buNone/>
        <a:defRPr sz="4400" kern="1200">
          <a:gradFill>
            <a:gsLst>
              <a:gs pos="0">
                <a:schemeClr val="bg1"/>
              </a:gs>
              <a:gs pos="50000">
                <a:schemeClr val="bg1"/>
              </a:gs>
            </a:gsLst>
            <a:lin ang="5400000" scaled="0"/>
          </a:gradFill>
          <a:latin typeface="Segoe UI" pitchFamily="34" charset="0"/>
          <a:ea typeface="+mj-ea"/>
          <a:cs typeface="+mj-cs"/>
        </a:defRPr>
      </a:lvl1pPr>
    </p:titleStyle>
    <p:bodyStyle>
      <a:lvl1pPr marL="342900" indent="-342900" algn="l" defTabSz="914400" rtl="0" eaLnBrk="1" latinLnBrk="0" hangingPunct="1">
        <a:lnSpc>
          <a:spcPct val="90000"/>
        </a:lnSpc>
        <a:spcBef>
          <a:spcPct val="20000"/>
        </a:spcBef>
        <a:buClr>
          <a:schemeClr val="accent3">
            <a:lumMod val="40000"/>
            <a:lumOff val="60000"/>
          </a:schemeClr>
        </a:buClr>
        <a:buFont typeface="Arial" pitchFamily="34" charset="0"/>
        <a:buChar char="•"/>
        <a:tabLst>
          <a:tab pos="742950" algn="l"/>
        </a:tabLst>
        <a:defRPr sz="3200" kern="1200">
          <a:gradFill>
            <a:gsLst>
              <a:gs pos="0">
                <a:schemeClr val="bg1"/>
              </a:gs>
              <a:gs pos="50000">
                <a:schemeClr val="bg1"/>
              </a:gs>
            </a:gsLst>
            <a:lin ang="5400000" scaled="0"/>
          </a:gradFill>
          <a:latin typeface="Segoe UI" pitchFamily="34" charset="0"/>
          <a:ea typeface="+mn-ea"/>
          <a:cs typeface="+mn-cs"/>
        </a:defRPr>
      </a:lvl1pPr>
      <a:lvl2pPr marL="742950" indent="-285750" algn="l" defTabSz="914400" rtl="0" eaLnBrk="1" latinLnBrk="0" hangingPunct="1">
        <a:lnSpc>
          <a:spcPct val="90000"/>
        </a:lnSpc>
        <a:spcBef>
          <a:spcPct val="20000"/>
        </a:spcBef>
        <a:buClr>
          <a:schemeClr val="accent3">
            <a:lumMod val="40000"/>
            <a:lumOff val="60000"/>
          </a:schemeClr>
        </a:buClr>
        <a:buFont typeface="Arial" pitchFamily="34" charset="0"/>
        <a:buChar char="–"/>
        <a:tabLst>
          <a:tab pos="742950" algn="l"/>
        </a:tabLst>
        <a:defRPr sz="2800" kern="1200">
          <a:gradFill>
            <a:gsLst>
              <a:gs pos="0">
                <a:schemeClr val="bg1"/>
              </a:gs>
              <a:gs pos="50000">
                <a:schemeClr val="bg1"/>
              </a:gs>
            </a:gsLst>
            <a:lin ang="5400000" scaled="0"/>
          </a:gradFill>
          <a:latin typeface="Segoe UI" pitchFamily="34" charset="0"/>
          <a:ea typeface="+mn-ea"/>
          <a:cs typeface="+mn-cs"/>
        </a:defRPr>
      </a:lvl2pPr>
      <a:lvl3pPr marL="1143000" indent="-228600" algn="l" defTabSz="914400" rtl="0" eaLnBrk="1" latinLnBrk="0" hangingPunct="1">
        <a:lnSpc>
          <a:spcPct val="90000"/>
        </a:lnSpc>
        <a:spcBef>
          <a:spcPct val="20000"/>
        </a:spcBef>
        <a:buClr>
          <a:schemeClr val="accent3">
            <a:lumMod val="40000"/>
            <a:lumOff val="60000"/>
          </a:schemeClr>
        </a:buClr>
        <a:buFont typeface="Arial" pitchFamily="34" charset="0"/>
        <a:buChar char="•"/>
        <a:tabLst>
          <a:tab pos="742950" algn="l"/>
        </a:tabLst>
        <a:defRPr sz="2400" kern="1200">
          <a:gradFill>
            <a:gsLst>
              <a:gs pos="0">
                <a:schemeClr val="bg1"/>
              </a:gs>
              <a:gs pos="50000">
                <a:schemeClr val="bg1"/>
              </a:gs>
            </a:gsLst>
            <a:lin ang="5400000" scaled="0"/>
          </a:gradFill>
          <a:latin typeface="Segoe UI" pitchFamily="34" charset="0"/>
          <a:ea typeface="+mn-ea"/>
          <a:cs typeface="+mn-cs"/>
        </a:defRPr>
      </a:lvl3pPr>
      <a:lvl4pPr marL="1600200" indent="-228600" algn="l" defTabSz="914400" rtl="0" eaLnBrk="1" latinLnBrk="0" hangingPunct="1">
        <a:lnSpc>
          <a:spcPct val="90000"/>
        </a:lnSpc>
        <a:spcBef>
          <a:spcPct val="20000"/>
        </a:spcBef>
        <a:buClr>
          <a:schemeClr val="accent3">
            <a:lumMod val="40000"/>
            <a:lumOff val="60000"/>
          </a:schemeClr>
        </a:buClr>
        <a:buFont typeface="Arial" pitchFamily="34" charset="0"/>
        <a:buChar char="–"/>
        <a:tabLst>
          <a:tab pos="742950" algn="l"/>
        </a:tabLst>
        <a:defRPr sz="2000" kern="1200">
          <a:gradFill>
            <a:gsLst>
              <a:gs pos="0">
                <a:schemeClr val="bg1"/>
              </a:gs>
              <a:gs pos="50000">
                <a:schemeClr val="bg1"/>
              </a:gs>
            </a:gsLst>
            <a:lin ang="5400000" scaled="0"/>
          </a:gradFill>
          <a:latin typeface="Segoe UI" pitchFamily="34" charset="0"/>
          <a:ea typeface="+mn-ea"/>
          <a:cs typeface="+mn-cs"/>
        </a:defRPr>
      </a:lvl4pPr>
      <a:lvl5pPr marL="2057400" indent="-228600" algn="l" defTabSz="914400" rtl="0" eaLnBrk="1" latinLnBrk="0" hangingPunct="1">
        <a:lnSpc>
          <a:spcPct val="90000"/>
        </a:lnSpc>
        <a:spcBef>
          <a:spcPct val="20000"/>
        </a:spcBef>
        <a:buClr>
          <a:schemeClr val="accent3">
            <a:lumMod val="40000"/>
            <a:lumOff val="60000"/>
          </a:schemeClr>
        </a:buClr>
        <a:buFont typeface="Arial" pitchFamily="34" charset="0"/>
        <a:buChar char="»"/>
        <a:tabLst>
          <a:tab pos="742950" algn="l"/>
        </a:tabLst>
        <a:defRPr sz="2000" kern="1200">
          <a:gradFill>
            <a:gsLst>
              <a:gs pos="0">
                <a:schemeClr val="bg1"/>
              </a:gs>
              <a:gs pos="50000">
                <a:schemeClr val="bg1"/>
              </a:gs>
            </a:gsLst>
            <a:lin ang="5400000" scaled="0"/>
          </a:gradFill>
          <a:latin typeface="Segoe U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8"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3700" y="228600"/>
            <a:ext cx="8305800" cy="769441"/>
          </a:xfrm>
          <a:prstGeom prst="rect">
            <a:avLst/>
          </a:prstGeom>
        </p:spPr>
        <p:txBody>
          <a:bodyPr vert="horz" wrap="square" lIns="0" tIns="45720" rIns="0" bIns="45720" rtlCol="0" anchor="t" anchorCtr="0">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4463"/>
            <a:ext cx="8305800" cy="2092881"/>
          </a:xfrm>
          <a:prstGeom prst="rect">
            <a:avLst/>
          </a:prstGeom>
        </p:spPr>
        <p:txBody>
          <a:bodyPr vert="horz" wrap="square" lIns="0" tIns="45720" rIns="0" bIns="45720" rtlCol="0" anchor="t" anchorCtr="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4"/>
          <p:cNvSpPr>
            <a:spLocks noGrp="1"/>
          </p:cNvSpPr>
          <p:nvPr>
            <p:ph type="ftr" sz="quarter" idx="3"/>
          </p:nvPr>
        </p:nvSpPr>
        <p:spPr>
          <a:xfrm>
            <a:off x="6629400" y="6477000"/>
            <a:ext cx="2057400" cy="244485"/>
          </a:xfrm>
          <a:prstGeom prst="rect">
            <a:avLst/>
          </a:prstGeom>
        </p:spPr>
        <p:txBody>
          <a:bodyPr lIns="0" rIns="0" anchor="b"/>
          <a:lstStyle>
            <a:lvl1pPr algn="r">
              <a:defRPr sz="700">
                <a:solidFill>
                  <a:schemeClr val="accent1">
                    <a:lumMod val="60000"/>
                    <a:lumOff val="40000"/>
                  </a:schemeClr>
                </a:solidFill>
                <a:latin typeface="Segoe UI" pitchFamily="34" charset="0"/>
              </a:defRPr>
            </a:lvl1pPr>
          </a:lstStyle>
          <a:p>
            <a:r>
              <a:rPr lang="en-US" dirty="0" smtClean="0"/>
              <a:t>Microsoft Confidential</a:t>
            </a:r>
            <a:endParaRPr lang="en-US" dirty="0"/>
          </a:p>
        </p:txBody>
      </p:sp>
      <p:pic>
        <p:nvPicPr>
          <p:cNvPr id="10" name="Picture 9" descr="windows 7 rev h.png"/>
          <p:cNvPicPr>
            <a:picLocks noChangeAspect="1"/>
          </p:cNvPicPr>
          <p:nvPr/>
        </p:nvPicPr>
        <p:blipFill>
          <a:blip r:embed="rId9" cstate="print"/>
          <a:stretch>
            <a:fillRect/>
          </a:stretch>
        </p:blipFill>
        <p:spPr>
          <a:xfrm>
            <a:off x="119480" y="6553200"/>
            <a:ext cx="1208843" cy="204615"/>
          </a:xfrm>
          <a:prstGeom prst="rect">
            <a:avLst/>
          </a:prstGeom>
        </p:spPr>
      </p:pic>
    </p:spTree>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Lst>
  <p:transition>
    <p:fade/>
  </p:transition>
  <p:timing>
    <p:tnLst>
      <p:par>
        <p:cTn id="1" dur="indefinite" restart="never" nodeType="tmRoot"/>
      </p:par>
    </p:tnLst>
  </p:timing>
  <p:hf hdr="0"/>
  <p:txStyles>
    <p:titleStyle>
      <a:lvl1pPr algn="l" defTabSz="914400" rtl="0" eaLnBrk="1" latinLnBrk="0" hangingPunct="1">
        <a:spcBef>
          <a:spcPct val="0"/>
        </a:spcBef>
        <a:buNone/>
        <a:defRPr sz="4400" kern="1200">
          <a:gradFill>
            <a:gsLst>
              <a:gs pos="0">
                <a:schemeClr val="bg1"/>
              </a:gs>
              <a:gs pos="50000">
                <a:schemeClr val="bg1"/>
              </a:gs>
            </a:gsLst>
            <a:lin ang="5400000" scaled="0"/>
          </a:gradFill>
          <a:latin typeface="Segoe UI" pitchFamily="34" charset="0"/>
          <a:ea typeface="+mj-ea"/>
          <a:cs typeface="+mj-cs"/>
        </a:defRPr>
      </a:lvl1pPr>
    </p:titleStyle>
    <p:bodyStyle>
      <a:lvl1pPr marL="342900" indent="-342900" algn="l" defTabSz="914400" rtl="0" eaLnBrk="1" latinLnBrk="0" hangingPunct="1">
        <a:lnSpc>
          <a:spcPct val="90000"/>
        </a:lnSpc>
        <a:spcBef>
          <a:spcPct val="20000"/>
        </a:spcBef>
        <a:buClr>
          <a:schemeClr val="accent1">
            <a:lumMod val="20000"/>
            <a:lumOff val="80000"/>
          </a:schemeClr>
        </a:buClr>
        <a:buFont typeface="Arial" pitchFamily="34" charset="0"/>
        <a:buChar char="•"/>
        <a:defRPr sz="3200" kern="1200">
          <a:gradFill>
            <a:gsLst>
              <a:gs pos="0">
                <a:schemeClr val="bg1"/>
              </a:gs>
              <a:gs pos="50000">
                <a:schemeClr val="bg1"/>
              </a:gs>
            </a:gsLst>
            <a:lin ang="5400000" scaled="0"/>
          </a:gradFill>
          <a:latin typeface="Segoe UI" pitchFamily="34" charset="0"/>
          <a:ea typeface="+mn-ea"/>
          <a:cs typeface="+mn-cs"/>
        </a:defRPr>
      </a:lvl1pPr>
      <a:lvl2pPr marL="742950" indent="-285750" algn="l" defTabSz="914400" rtl="0" eaLnBrk="1" latinLnBrk="0" hangingPunct="1">
        <a:lnSpc>
          <a:spcPct val="90000"/>
        </a:lnSpc>
        <a:spcBef>
          <a:spcPct val="20000"/>
        </a:spcBef>
        <a:buClr>
          <a:schemeClr val="tx2">
            <a:lumMod val="40000"/>
            <a:lumOff val="60000"/>
          </a:schemeClr>
        </a:buClr>
        <a:buFont typeface="Arial" pitchFamily="34" charset="0"/>
        <a:buChar char="–"/>
        <a:defRPr sz="2800" kern="1200">
          <a:solidFill>
            <a:schemeClr val="bg1"/>
          </a:solidFill>
          <a:latin typeface="Segoe UI" pitchFamily="34" charset="0"/>
          <a:ea typeface="+mn-ea"/>
          <a:cs typeface="+mn-cs"/>
        </a:defRPr>
      </a:lvl2pPr>
      <a:lvl3pPr marL="1143000" indent="-228600" algn="l" defTabSz="914400" rtl="0" eaLnBrk="1" latinLnBrk="0" hangingPunct="1">
        <a:lnSpc>
          <a:spcPct val="90000"/>
        </a:lnSpc>
        <a:spcBef>
          <a:spcPct val="20000"/>
        </a:spcBef>
        <a:buClr>
          <a:schemeClr val="tx2">
            <a:lumMod val="40000"/>
            <a:lumOff val="60000"/>
          </a:schemeClr>
        </a:buClr>
        <a:buFont typeface="Arial" pitchFamily="34" charset="0"/>
        <a:buChar char="•"/>
        <a:defRPr sz="2400" kern="1200">
          <a:solidFill>
            <a:schemeClr val="bg1"/>
          </a:solidFill>
          <a:latin typeface="Segoe UI" pitchFamily="34" charset="0"/>
          <a:ea typeface="+mn-ea"/>
          <a:cs typeface="+mn-cs"/>
        </a:defRPr>
      </a:lvl3pPr>
      <a:lvl4pPr marL="1600200" indent="-228600" algn="l" defTabSz="914400" rtl="0" eaLnBrk="1" latinLnBrk="0" hangingPunct="1">
        <a:lnSpc>
          <a:spcPct val="90000"/>
        </a:lnSpc>
        <a:spcBef>
          <a:spcPct val="20000"/>
        </a:spcBef>
        <a:buClr>
          <a:schemeClr val="tx2">
            <a:lumMod val="40000"/>
            <a:lumOff val="60000"/>
          </a:schemeClr>
        </a:buClr>
        <a:buFont typeface="Arial" pitchFamily="34" charset="0"/>
        <a:buChar char="–"/>
        <a:defRPr sz="2000" kern="1200">
          <a:solidFill>
            <a:schemeClr val="bg1"/>
          </a:solidFill>
          <a:latin typeface="Segoe UI" pitchFamily="34" charset="0"/>
          <a:ea typeface="+mn-ea"/>
          <a:cs typeface="+mn-cs"/>
        </a:defRPr>
      </a:lvl4pPr>
      <a:lvl5pPr marL="2057400" indent="-228600" algn="l" defTabSz="914400" rtl="0" eaLnBrk="1" latinLnBrk="0" hangingPunct="1">
        <a:lnSpc>
          <a:spcPct val="90000"/>
        </a:lnSpc>
        <a:spcBef>
          <a:spcPct val="20000"/>
        </a:spcBef>
        <a:buClr>
          <a:schemeClr val="tx2">
            <a:lumMod val="40000"/>
            <a:lumOff val="60000"/>
          </a:schemeClr>
        </a:buClr>
        <a:buFont typeface="Arial" pitchFamily="34" charset="0"/>
        <a:buChar char="»"/>
        <a:defRPr sz="2000" kern="1200">
          <a:solidFill>
            <a:schemeClr val="bg1"/>
          </a:solidFill>
          <a:latin typeface="Segoe U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8"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28600"/>
            <a:ext cx="8318500" cy="769441"/>
          </a:xfrm>
          <a:prstGeom prst="rect">
            <a:avLst/>
          </a:prstGeom>
        </p:spPr>
        <p:txBody>
          <a:bodyPr vert="horz" wrap="square" lIns="0" tIns="45720" rIns="0" bIns="45720" rtlCol="0" anchor="t" anchorCtr="0">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4463"/>
            <a:ext cx="8318500" cy="2092881"/>
          </a:xfrm>
          <a:prstGeom prst="rect">
            <a:avLst/>
          </a:prstGeom>
        </p:spPr>
        <p:txBody>
          <a:bodyPr vert="horz" wrap="square" lIns="0" tIns="45720" rIns="0" bIns="45720" rtlCol="0" anchor="t" anchorCtr="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4"/>
          <p:cNvSpPr>
            <a:spLocks noGrp="1"/>
          </p:cNvSpPr>
          <p:nvPr>
            <p:ph type="ftr" sz="quarter" idx="3"/>
          </p:nvPr>
        </p:nvSpPr>
        <p:spPr>
          <a:xfrm>
            <a:off x="6629400" y="6477000"/>
            <a:ext cx="2057400" cy="244485"/>
          </a:xfrm>
          <a:prstGeom prst="rect">
            <a:avLst/>
          </a:prstGeom>
        </p:spPr>
        <p:txBody>
          <a:bodyPr lIns="0" rIns="0" anchor="b"/>
          <a:lstStyle>
            <a:lvl1pPr algn="r">
              <a:defRPr sz="700">
                <a:solidFill>
                  <a:srgbClr val="FFE593"/>
                </a:solidFill>
                <a:latin typeface="Segoe UI" pitchFamily="34" charset="0"/>
              </a:defRPr>
            </a:lvl1pPr>
          </a:lstStyle>
          <a:p>
            <a:r>
              <a:rPr lang="en-US" dirty="0" smtClean="0"/>
              <a:t>Microsoft Confidential</a:t>
            </a:r>
            <a:endParaRPr lang="en-US" dirty="0"/>
          </a:p>
        </p:txBody>
      </p:sp>
      <p:pic>
        <p:nvPicPr>
          <p:cNvPr id="10" name="Picture 9" descr="windows 7 rev h.png"/>
          <p:cNvPicPr>
            <a:picLocks noChangeAspect="1"/>
          </p:cNvPicPr>
          <p:nvPr/>
        </p:nvPicPr>
        <p:blipFill>
          <a:blip r:embed="rId9" cstate="print"/>
          <a:stretch>
            <a:fillRect/>
          </a:stretch>
        </p:blipFill>
        <p:spPr>
          <a:xfrm>
            <a:off x="119480" y="6553200"/>
            <a:ext cx="1208843" cy="204615"/>
          </a:xfrm>
          <a:prstGeom prst="rect">
            <a:avLst/>
          </a:prstGeom>
        </p:spPr>
      </p:pic>
    </p:spTree>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Lst>
  <p:transition>
    <p:fade/>
  </p:transition>
  <p:timing>
    <p:tnLst>
      <p:par>
        <p:cTn id="1" dur="indefinite" restart="never" nodeType="tmRoot"/>
      </p:par>
    </p:tnLst>
  </p:timing>
  <p:hf hdr="0"/>
  <p:txStyles>
    <p:titleStyle>
      <a:lvl1pPr algn="l" defTabSz="914400" rtl="0" eaLnBrk="1" latinLnBrk="0" hangingPunct="1">
        <a:spcBef>
          <a:spcPct val="0"/>
        </a:spcBef>
        <a:buNone/>
        <a:defRPr sz="4400" kern="1200">
          <a:solidFill>
            <a:schemeClr val="bg1"/>
          </a:solidFill>
          <a:latin typeface="Segoe UI" pitchFamily="34" charset="0"/>
          <a:ea typeface="+mj-ea"/>
          <a:cs typeface="+mj-cs"/>
        </a:defRPr>
      </a:lvl1pPr>
    </p:titleStyle>
    <p:bodyStyle>
      <a:lvl1pPr marL="342900" indent="-342900" algn="l" defTabSz="914400" rtl="0" eaLnBrk="1" latinLnBrk="0" hangingPunct="1">
        <a:lnSpc>
          <a:spcPct val="90000"/>
        </a:lnSpc>
        <a:spcBef>
          <a:spcPct val="20000"/>
        </a:spcBef>
        <a:buClr>
          <a:schemeClr val="accent6">
            <a:lumMod val="40000"/>
            <a:lumOff val="60000"/>
          </a:schemeClr>
        </a:buClr>
        <a:buFont typeface="Arial" pitchFamily="34" charset="0"/>
        <a:buChar char="•"/>
        <a:defRPr sz="3200" kern="1200">
          <a:gradFill>
            <a:gsLst>
              <a:gs pos="0">
                <a:schemeClr val="bg1"/>
              </a:gs>
              <a:gs pos="50000">
                <a:schemeClr val="bg1"/>
              </a:gs>
            </a:gsLst>
            <a:lin ang="5400000" scaled="0"/>
          </a:gradFill>
          <a:latin typeface="Segoe UI" pitchFamily="34" charset="0"/>
          <a:ea typeface="+mn-ea"/>
          <a:cs typeface="+mn-cs"/>
        </a:defRPr>
      </a:lvl1pPr>
      <a:lvl2pPr marL="742950" indent="-285750" algn="l" defTabSz="914400" rtl="0" eaLnBrk="1" latinLnBrk="0" hangingPunct="1">
        <a:lnSpc>
          <a:spcPct val="90000"/>
        </a:lnSpc>
        <a:spcBef>
          <a:spcPct val="20000"/>
        </a:spcBef>
        <a:buClr>
          <a:schemeClr val="accent6">
            <a:lumMod val="40000"/>
            <a:lumOff val="60000"/>
          </a:schemeClr>
        </a:buClr>
        <a:buFont typeface="Arial" pitchFamily="34" charset="0"/>
        <a:buChar char="–"/>
        <a:defRPr sz="2800" kern="1200">
          <a:gradFill>
            <a:gsLst>
              <a:gs pos="0">
                <a:schemeClr val="bg1"/>
              </a:gs>
              <a:gs pos="50000">
                <a:schemeClr val="bg1"/>
              </a:gs>
            </a:gsLst>
            <a:lin ang="5400000" scaled="0"/>
          </a:gradFill>
          <a:latin typeface="Segoe UI" pitchFamily="34" charset="0"/>
          <a:ea typeface="+mn-ea"/>
          <a:cs typeface="+mn-cs"/>
        </a:defRPr>
      </a:lvl2pPr>
      <a:lvl3pPr marL="1143000" indent="-228600" algn="l" defTabSz="914400" rtl="0" eaLnBrk="1" latinLnBrk="0" hangingPunct="1">
        <a:lnSpc>
          <a:spcPct val="90000"/>
        </a:lnSpc>
        <a:spcBef>
          <a:spcPct val="20000"/>
        </a:spcBef>
        <a:buClr>
          <a:schemeClr val="accent6">
            <a:lumMod val="40000"/>
            <a:lumOff val="60000"/>
          </a:schemeClr>
        </a:buClr>
        <a:buFont typeface="Arial" pitchFamily="34" charset="0"/>
        <a:buChar char="•"/>
        <a:defRPr sz="2400" kern="1200">
          <a:gradFill>
            <a:gsLst>
              <a:gs pos="0">
                <a:schemeClr val="bg1"/>
              </a:gs>
              <a:gs pos="50000">
                <a:schemeClr val="bg1"/>
              </a:gs>
            </a:gsLst>
            <a:lin ang="5400000" scaled="0"/>
          </a:gradFill>
          <a:latin typeface="Segoe UI" pitchFamily="34" charset="0"/>
          <a:ea typeface="+mn-ea"/>
          <a:cs typeface="+mn-cs"/>
        </a:defRPr>
      </a:lvl3pPr>
      <a:lvl4pPr marL="1600200" indent="-228600" algn="l" defTabSz="914400" rtl="0" eaLnBrk="1" latinLnBrk="0" hangingPunct="1">
        <a:lnSpc>
          <a:spcPct val="90000"/>
        </a:lnSpc>
        <a:spcBef>
          <a:spcPct val="20000"/>
        </a:spcBef>
        <a:buClr>
          <a:schemeClr val="accent6">
            <a:lumMod val="40000"/>
            <a:lumOff val="60000"/>
          </a:schemeClr>
        </a:buClr>
        <a:buFont typeface="Arial" pitchFamily="34" charset="0"/>
        <a:buChar char="–"/>
        <a:defRPr sz="2000" kern="1200">
          <a:gradFill>
            <a:gsLst>
              <a:gs pos="0">
                <a:schemeClr val="bg1"/>
              </a:gs>
              <a:gs pos="50000">
                <a:schemeClr val="bg1"/>
              </a:gs>
            </a:gsLst>
            <a:lin ang="5400000" scaled="0"/>
          </a:gradFill>
          <a:latin typeface="Segoe UI" pitchFamily="34" charset="0"/>
          <a:ea typeface="+mn-ea"/>
          <a:cs typeface="+mn-cs"/>
        </a:defRPr>
      </a:lvl4pPr>
      <a:lvl5pPr marL="2057400" indent="-228600" algn="l" defTabSz="914400" rtl="0" eaLnBrk="1" latinLnBrk="0" hangingPunct="1">
        <a:lnSpc>
          <a:spcPct val="90000"/>
        </a:lnSpc>
        <a:spcBef>
          <a:spcPct val="20000"/>
        </a:spcBef>
        <a:buClr>
          <a:schemeClr val="accent6">
            <a:lumMod val="40000"/>
            <a:lumOff val="60000"/>
          </a:schemeClr>
        </a:buClr>
        <a:buFont typeface="Arial" pitchFamily="34" charset="0"/>
        <a:buChar char="»"/>
        <a:defRPr sz="2000" kern="1200">
          <a:gradFill>
            <a:gsLst>
              <a:gs pos="0">
                <a:schemeClr val="bg1"/>
              </a:gs>
              <a:gs pos="50000">
                <a:schemeClr val="bg1"/>
              </a:gs>
            </a:gsLst>
            <a:lin ang="5400000" scaled="0"/>
          </a:gradFill>
          <a:latin typeface="Segoe U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8"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28600"/>
            <a:ext cx="8318500" cy="769441"/>
          </a:xfrm>
          <a:prstGeom prst="rect">
            <a:avLst/>
          </a:prstGeom>
        </p:spPr>
        <p:txBody>
          <a:bodyPr vert="horz" wrap="square" lIns="0" tIns="45720" rIns="0" bIns="45720" rtlCol="0" anchor="t" anchorCtr="0">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4463"/>
            <a:ext cx="8305800" cy="2283702"/>
          </a:xfrm>
          <a:prstGeom prst="rect">
            <a:avLst/>
          </a:prstGeom>
        </p:spPr>
        <p:txBody>
          <a:bodyPr vert="horz" wrap="square" lIns="0" tIns="45720" rIns="0" bIns="45720" rtlCol="0" anchor="t" anchorCtr="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4"/>
          <p:cNvSpPr>
            <a:spLocks noGrp="1"/>
          </p:cNvSpPr>
          <p:nvPr>
            <p:ph type="ftr" sz="quarter" idx="3"/>
          </p:nvPr>
        </p:nvSpPr>
        <p:spPr>
          <a:xfrm>
            <a:off x="6629400" y="6477000"/>
            <a:ext cx="2057400" cy="244485"/>
          </a:xfrm>
          <a:prstGeom prst="rect">
            <a:avLst/>
          </a:prstGeom>
        </p:spPr>
        <p:txBody>
          <a:bodyPr lIns="0" rIns="0" anchor="b"/>
          <a:lstStyle>
            <a:lvl1pPr algn="r">
              <a:defRPr sz="700">
                <a:solidFill>
                  <a:schemeClr val="accent6">
                    <a:lumMod val="60000"/>
                    <a:lumOff val="40000"/>
                  </a:schemeClr>
                </a:solidFill>
                <a:latin typeface="Segoe UI" pitchFamily="34" charset="0"/>
              </a:defRPr>
            </a:lvl1pPr>
          </a:lstStyle>
          <a:p>
            <a:r>
              <a:rPr lang="en-US" dirty="0" smtClean="0"/>
              <a:t>Microsoft Confidential</a:t>
            </a:r>
            <a:endParaRPr lang="en-US" dirty="0"/>
          </a:p>
        </p:txBody>
      </p:sp>
      <p:pic>
        <p:nvPicPr>
          <p:cNvPr id="10" name="Picture 9" descr="windows 7 rev h.png"/>
          <p:cNvPicPr>
            <a:picLocks noChangeAspect="1"/>
          </p:cNvPicPr>
          <p:nvPr/>
        </p:nvPicPr>
        <p:blipFill>
          <a:blip r:embed="rId9" cstate="print"/>
          <a:stretch>
            <a:fillRect/>
          </a:stretch>
        </p:blipFill>
        <p:spPr>
          <a:xfrm>
            <a:off x="119480" y="6553200"/>
            <a:ext cx="1208843" cy="204615"/>
          </a:xfrm>
          <a:prstGeom prst="rect">
            <a:avLst/>
          </a:prstGeom>
        </p:spPr>
      </p:pic>
    </p:spTree>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Lst>
  <p:transition>
    <p:fade/>
  </p:transition>
  <p:timing>
    <p:tnLst>
      <p:par>
        <p:cTn id="1" dur="indefinite" restart="never" nodeType="tmRoot"/>
      </p:par>
    </p:tnLst>
  </p:timing>
  <p:hf hdr="0"/>
  <p:txStyles>
    <p:titleStyle>
      <a:lvl1pPr algn="l" defTabSz="914400" rtl="0" eaLnBrk="1" latinLnBrk="0" hangingPunct="1">
        <a:spcBef>
          <a:spcPct val="0"/>
        </a:spcBef>
        <a:buNone/>
        <a:defRPr sz="4400" kern="1200">
          <a:gradFill>
            <a:gsLst>
              <a:gs pos="0">
                <a:schemeClr val="bg1"/>
              </a:gs>
              <a:gs pos="50000">
                <a:schemeClr val="bg1"/>
              </a:gs>
            </a:gsLst>
            <a:lin ang="5400000" scaled="0"/>
          </a:gradFill>
          <a:latin typeface="Segoe UI" pitchFamily="34" charset="0"/>
          <a:ea typeface="+mj-ea"/>
          <a:cs typeface="+mj-cs"/>
        </a:defRPr>
      </a:lvl1pPr>
    </p:titleStyle>
    <p:bodyStyle>
      <a:lvl1pPr marL="342900" indent="-342900" algn="l" defTabSz="914400" rtl="0" eaLnBrk="1" latinLnBrk="0" hangingPunct="1">
        <a:lnSpc>
          <a:spcPct val="90000"/>
        </a:lnSpc>
        <a:spcBef>
          <a:spcPct val="20000"/>
        </a:spcBef>
        <a:buClr>
          <a:schemeClr val="accent2">
            <a:lumMod val="40000"/>
            <a:lumOff val="60000"/>
          </a:schemeClr>
        </a:buClr>
        <a:buFont typeface="Arial" pitchFamily="34" charset="0"/>
        <a:buChar char="•"/>
        <a:defRPr sz="3200" kern="1200">
          <a:gradFill>
            <a:gsLst>
              <a:gs pos="0">
                <a:schemeClr val="bg1"/>
              </a:gs>
              <a:gs pos="50000">
                <a:schemeClr val="bg1"/>
              </a:gs>
            </a:gsLst>
            <a:lin ang="5400000" scaled="0"/>
          </a:gradFill>
          <a:latin typeface="Segoe UI" pitchFamily="34" charset="0"/>
          <a:ea typeface="+mn-ea"/>
          <a:cs typeface="+mn-cs"/>
        </a:defRPr>
      </a:lvl1pPr>
      <a:lvl2pPr marL="742950" indent="-285750" algn="l" defTabSz="914400" rtl="0" eaLnBrk="1" latinLnBrk="0" hangingPunct="1">
        <a:spcBef>
          <a:spcPct val="20000"/>
        </a:spcBef>
        <a:buClr>
          <a:schemeClr val="accent2">
            <a:lumMod val="40000"/>
            <a:lumOff val="60000"/>
          </a:schemeClr>
        </a:buClr>
        <a:buFont typeface="Arial" pitchFamily="34" charset="0"/>
        <a:buChar char="–"/>
        <a:defRPr sz="2800" kern="1200">
          <a:gradFill>
            <a:gsLst>
              <a:gs pos="0">
                <a:schemeClr val="bg1"/>
              </a:gs>
              <a:gs pos="50000">
                <a:schemeClr val="bg1"/>
              </a:gs>
            </a:gsLst>
            <a:lin ang="5400000" scaled="0"/>
          </a:gradFill>
          <a:latin typeface="Segoe UI" pitchFamily="34" charset="0"/>
          <a:ea typeface="+mn-ea"/>
          <a:cs typeface="+mn-cs"/>
        </a:defRPr>
      </a:lvl2pPr>
      <a:lvl3pPr marL="1143000" indent="-228600" algn="l" defTabSz="914400" rtl="0" eaLnBrk="1" latinLnBrk="0" hangingPunct="1">
        <a:spcBef>
          <a:spcPct val="20000"/>
        </a:spcBef>
        <a:buClr>
          <a:schemeClr val="accent2">
            <a:lumMod val="40000"/>
            <a:lumOff val="60000"/>
          </a:schemeClr>
        </a:buClr>
        <a:buFont typeface="Arial" pitchFamily="34" charset="0"/>
        <a:buChar char="•"/>
        <a:defRPr sz="2400" kern="1200">
          <a:gradFill>
            <a:gsLst>
              <a:gs pos="0">
                <a:schemeClr val="bg1"/>
              </a:gs>
              <a:gs pos="50000">
                <a:schemeClr val="bg1"/>
              </a:gs>
            </a:gsLst>
            <a:lin ang="5400000" scaled="0"/>
          </a:gradFill>
          <a:latin typeface="Segoe UI" pitchFamily="34" charset="0"/>
          <a:ea typeface="+mn-ea"/>
          <a:cs typeface="+mn-cs"/>
        </a:defRPr>
      </a:lvl3pPr>
      <a:lvl4pPr marL="1600200" indent="-228600" algn="l" defTabSz="914400" rtl="0" eaLnBrk="1" latinLnBrk="0" hangingPunct="1">
        <a:spcBef>
          <a:spcPct val="20000"/>
        </a:spcBef>
        <a:buClr>
          <a:schemeClr val="accent2">
            <a:lumMod val="40000"/>
            <a:lumOff val="60000"/>
          </a:schemeClr>
        </a:buClr>
        <a:buFont typeface="Arial" pitchFamily="34" charset="0"/>
        <a:buChar char="–"/>
        <a:defRPr sz="2000" kern="1200">
          <a:gradFill>
            <a:gsLst>
              <a:gs pos="0">
                <a:schemeClr val="bg1"/>
              </a:gs>
              <a:gs pos="50000">
                <a:schemeClr val="bg1"/>
              </a:gs>
            </a:gsLst>
            <a:lin ang="5400000" scaled="0"/>
          </a:gradFill>
          <a:latin typeface="Segoe UI" pitchFamily="34" charset="0"/>
          <a:ea typeface="+mn-ea"/>
          <a:cs typeface="+mn-cs"/>
        </a:defRPr>
      </a:lvl4pPr>
      <a:lvl5pPr marL="2057400" indent="-228600" algn="l" defTabSz="914400" rtl="0" eaLnBrk="1" latinLnBrk="0" hangingPunct="1">
        <a:spcBef>
          <a:spcPct val="20000"/>
        </a:spcBef>
        <a:buClr>
          <a:schemeClr val="accent2">
            <a:lumMod val="40000"/>
            <a:lumOff val="60000"/>
          </a:schemeClr>
        </a:buClr>
        <a:buFont typeface="Arial" pitchFamily="34" charset="0"/>
        <a:buChar char="»"/>
        <a:defRPr sz="2000" kern="1200">
          <a:gradFill>
            <a:gsLst>
              <a:gs pos="0">
                <a:schemeClr val="bg1"/>
              </a:gs>
              <a:gs pos="50000">
                <a:schemeClr val="bg1"/>
              </a:gs>
            </a:gsLst>
            <a:lin ang="5400000" scaled="0"/>
          </a:gradFill>
          <a:latin typeface="Segoe U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7"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28600"/>
            <a:ext cx="8305800" cy="707886"/>
          </a:xfrm>
          <a:prstGeom prst="rect">
            <a:avLst/>
          </a:prstGeom>
        </p:spPr>
        <p:txBody>
          <a:bodyPr vert="horz" wrap="square" lIns="0" tIns="45720" rIns="0" bIns="45720" rtlCol="0" anchor="t" anchorCtr="0">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4463"/>
            <a:ext cx="8305800" cy="2092881"/>
          </a:xfrm>
          <a:prstGeom prst="rect">
            <a:avLst/>
          </a:prstGeom>
        </p:spPr>
        <p:txBody>
          <a:bodyPr vert="horz" wrap="square" lIns="0" tIns="45720" rIns="0" bIns="45720" rtlCol="0" anchor="t" anchorCtr="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4"/>
          <p:cNvSpPr>
            <a:spLocks noGrp="1"/>
          </p:cNvSpPr>
          <p:nvPr>
            <p:ph type="ftr" sz="quarter" idx="3"/>
          </p:nvPr>
        </p:nvSpPr>
        <p:spPr>
          <a:xfrm>
            <a:off x="6629400" y="6477000"/>
            <a:ext cx="2057400" cy="244485"/>
          </a:xfrm>
          <a:prstGeom prst="rect">
            <a:avLst/>
          </a:prstGeom>
        </p:spPr>
        <p:txBody>
          <a:bodyPr lIns="0" rIns="0" anchor="b"/>
          <a:lstStyle>
            <a:lvl1pPr algn="r">
              <a:defRPr sz="700">
                <a:solidFill>
                  <a:schemeClr val="bg1">
                    <a:lumMod val="50000"/>
                  </a:schemeClr>
                </a:solidFill>
                <a:latin typeface="Segoe UI" pitchFamily="34" charset="0"/>
              </a:defRPr>
            </a:lvl1pPr>
          </a:lstStyle>
          <a:p>
            <a:r>
              <a:rPr lang="en-US" dirty="0" smtClean="0"/>
              <a:t>Microsoft Confidential</a:t>
            </a:r>
            <a:endParaRPr lang="en-US" dirty="0"/>
          </a:p>
        </p:txBody>
      </p:sp>
      <p:pic>
        <p:nvPicPr>
          <p:cNvPr id="10" name="Picture 9" descr="windows 7 rev h.png"/>
          <p:cNvPicPr>
            <a:picLocks noChangeAspect="1"/>
          </p:cNvPicPr>
          <p:nvPr/>
        </p:nvPicPr>
        <p:blipFill>
          <a:blip r:embed="rId8" cstate="print"/>
          <a:stretch>
            <a:fillRect/>
          </a:stretch>
        </p:blipFill>
        <p:spPr>
          <a:xfrm>
            <a:off x="119480" y="6553200"/>
            <a:ext cx="1208843" cy="204615"/>
          </a:xfrm>
          <a:prstGeom prst="rect">
            <a:avLst/>
          </a:prstGeom>
        </p:spPr>
      </p:pic>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Lst>
  <p:transition>
    <p:fade/>
  </p:transition>
  <p:timing>
    <p:tnLst>
      <p:par>
        <p:cTn id="1" dur="indefinite" restart="never" nodeType="tmRoot"/>
      </p:par>
    </p:tnLst>
  </p:timing>
  <p:hf hdr="0"/>
  <p:txStyles>
    <p:titleStyle>
      <a:lvl1pPr algn="l" defTabSz="914400" rtl="0" eaLnBrk="1" latinLnBrk="0" hangingPunct="1">
        <a:spcBef>
          <a:spcPct val="0"/>
        </a:spcBef>
        <a:buNone/>
        <a:defRPr sz="4000" kern="1200">
          <a:gradFill>
            <a:gsLst>
              <a:gs pos="0">
                <a:schemeClr val="bg1"/>
              </a:gs>
              <a:gs pos="50000">
                <a:schemeClr val="bg1"/>
              </a:gs>
            </a:gsLst>
            <a:lin ang="5400000" scaled="0"/>
          </a:gradFill>
          <a:latin typeface="Segoe UI" pitchFamily="34" charset="0"/>
          <a:ea typeface="+mj-ea"/>
          <a:cs typeface="+mj-cs"/>
        </a:defRPr>
      </a:lvl1pPr>
    </p:titleStyle>
    <p:bodyStyle>
      <a:lvl1pPr marL="342900" indent="-342900" algn="l" defTabSz="914400" rtl="0" eaLnBrk="1" latinLnBrk="0" hangingPunct="1">
        <a:lnSpc>
          <a:spcPct val="90000"/>
        </a:lnSpc>
        <a:spcBef>
          <a:spcPct val="20000"/>
        </a:spcBef>
        <a:buClr>
          <a:schemeClr val="bg1">
            <a:lumMod val="65000"/>
          </a:schemeClr>
        </a:buClr>
        <a:buFont typeface="Arial" pitchFamily="34" charset="0"/>
        <a:buChar char="•"/>
        <a:defRPr sz="3200" kern="1200">
          <a:gradFill>
            <a:gsLst>
              <a:gs pos="0">
                <a:schemeClr val="bg1"/>
              </a:gs>
              <a:gs pos="50000">
                <a:schemeClr val="bg1"/>
              </a:gs>
            </a:gsLst>
            <a:lin ang="5400000" scaled="0"/>
          </a:gradFill>
          <a:latin typeface="Segoe UI" pitchFamily="34" charset="0"/>
          <a:ea typeface="+mn-ea"/>
          <a:cs typeface="+mn-cs"/>
        </a:defRPr>
      </a:lvl1pPr>
      <a:lvl2pPr marL="742950" indent="-285750" algn="l" defTabSz="914400" rtl="0" eaLnBrk="1" latinLnBrk="0" hangingPunct="1">
        <a:lnSpc>
          <a:spcPct val="90000"/>
        </a:lnSpc>
        <a:spcBef>
          <a:spcPct val="20000"/>
        </a:spcBef>
        <a:buClr>
          <a:schemeClr val="bg1">
            <a:lumMod val="65000"/>
          </a:schemeClr>
        </a:buClr>
        <a:buFont typeface="Arial" pitchFamily="34" charset="0"/>
        <a:buChar char="–"/>
        <a:defRPr sz="2800" kern="1200">
          <a:gradFill>
            <a:gsLst>
              <a:gs pos="0">
                <a:schemeClr val="bg1"/>
              </a:gs>
              <a:gs pos="50000">
                <a:schemeClr val="bg1"/>
              </a:gs>
            </a:gsLst>
            <a:lin ang="5400000" scaled="0"/>
          </a:gradFill>
          <a:latin typeface="Segoe UI" pitchFamily="34" charset="0"/>
          <a:ea typeface="+mn-ea"/>
          <a:cs typeface="+mn-cs"/>
        </a:defRPr>
      </a:lvl2pPr>
      <a:lvl3pPr marL="1143000" indent="-228600" algn="l" defTabSz="914400" rtl="0" eaLnBrk="1" latinLnBrk="0" hangingPunct="1">
        <a:lnSpc>
          <a:spcPct val="90000"/>
        </a:lnSpc>
        <a:spcBef>
          <a:spcPct val="20000"/>
        </a:spcBef>
        <a:buClr>
          <a:schemeClr val="bg1">
            <a:lumMod val="65000"/>
          </a:schemeClr>
        </a:buClr>
        <a:buFont typeface="Arial" pitchFamily="34" charset="0"/>
        <a:buChar char="•"/>
        <a:defRPr sz="2400" kern="1200">
          <a:gradFill>
            <a:gsLst>
              <a:gs pos="0">
                <a:schemeClr val="bg1"/>
              </a:gs>
              <a:gs pos="50000">
                <a:schemeClr val="bg1"/>
              </a:gs>
            </a:gsLst>
            <a:lin ang="5400000" scaled="0"/>
          </a:gradFill>
          <a:latin typeface="Segoe UI" pitchFamily="34" charset="0"/>
          <a:ea typeface="+mn-ea"/>
          <a:cs typeface="+mn-cs"/>
        </a:defRPr>
      </a:lvl3pPr>
      <a:lvl4pPr marL="1600200" indent="-228600" algn="l" defTabSz="914400" rtl="0" eaLnBrk="1" latinLnBrk="0" hangingPunct="1">
        <a:lnSpc>
          <a:spcPct val="90000"/>
        </a:lnSpc>
        <a:spcBef>
          <a:spcPct val="20000"/>
        </a:spcBef>
        <a:buClr>
          <a:schemeClr val="bg1">
            <a:lumMod val="65000"/>
          </a:schemeClr>
        </a:buClr>
        <a:buFont typeface="Arial" pitchFamily="34" charset="0"/>
        <a:buChar char="–"/>
        <a:defRPr sz="2000" kern="1200">
          <a:gradFill>
            <a:gsLst>
              <a:gs pos="0">
                <a:schemeClr val="bg1"/>
              </a:gs>
              <a:gs pos="50000">
                <a:schemeClr val="bg1"/>
              </a:gs>
            </a:gsLst>
            <a:lin ang="5400000" scaled="0"/>
          </a:gradFill>
          <a:latin typeface="Segoe UI" pitchFamily="34" charset="0"/>
          <a:ea typeface="+mn-ea"/>
          <a:cs typeface="+mn-cs"/>
        </a:defRPr>
      </a:lvl4pPr>
      <a:lvl5pPr marL="2057400" indent="-228600" algn="l" defTabSz="914400" rtl="0" eaLnBrk="1" latinLnBrk="0" hangingPunct="1">
        <a:lnSpc>
          <a:spcPct val="90000"/>
        </a:lnSpc>
        <a:spcBef>
          <a:spcPct val="20000"/>
        </a:spcBef>
        <a:buClr>
          <a:schemeClr val="bg1">
            <a:lumMod val="65000"/>
          </a:schemeClr>
        </a:buClr>
        <a:buFont typeface="Arial" pitchFamily="34" charset="0"/>
        <a:buChar char="»"/>
        <a:defRPr sz="2000" kern="1200">
          <a:gradFill>
            <a:gsLst>
              <a:gs pos="0">
                <a:schemeClr val="bg1"/>
              </a:gs>
              <a:gs pos="50000">
                <a:schemeClr val="bg1"/>
              </a:gs>
            </a:gsLst>
            <a:lin ang="5400000" scaled="0"/>
          </a:gradFill>
          <a:latin typeface="Segoe U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9"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28600"/>
            <a:ext cx="8318500" cy="769441"/>
          </a:xfrm>
          <a:prstGeom prst="rect">
            <a:avLst/>
          </a:prstGeom>
        </p:spPr>
        <p:txBody>
          <a:bodyPr vert="horz" wrap="square" lIns="0" tIns="45720" rIns="0" bIns="45720" rtlCol="0" anchor="t" anchorCtr="0">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81000" y="1414463"/>
            <a:ext cx="8318500" cy="2092881"/>
          </a:xfrm>
          <a:prstGeom prst="rect">
            <a:avLst/>
          </a:prstGeom>
        </p:spPr>
        <p:txBody>
          <a:bodyPr vert="horz" wrap="square" lIns="0" tIns="45720" rIns="0" bIns="45720" rtlCol="0" anchor="t" anchorCtr="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4"/>
          <p:cNvSpPr>
            <a:spLocks noGrp="1"/>
          </p:cNvSpPr>
          <p:nvPr>
            <p:ph type="ftr" sz="quarter" idx="3"/>
          </p:nvPr>
        </p:nvSpPr>
        <p:spPr>
          <a:xfrm>
            <a:off x="6629400" y="6477000"/>
            <a:ext cx="2057400" cy="244485"/>
          </a:xfrm>
          <a:prstGeom prst="rect">
            <a:avLst/>
          </a:prstGeom>
        </p:spPr>
        <p:txBody>
          <a:bodyPr lIns="0" rIns="0" anchor="b"/>
          <a:lstStyle>
            <a:lvl1pPr algn="r">
              <a:defRPr sz="700">
                <a:solidFill>
                  <a:schemeClr val="accent3">
                    <a:lumMod val="40000"/>
                    <a:lumOff val="60000"/>
                  </a:schemeClr>
                </a:solidFill>
                <a:latin typeface="Segoe UI" pitchFamily="34" charset="0"/>
              </a:defRPr>
            </a:lvl1pPr>
          </a:lstStyle>
          <a:p>
            <a:r>
              <a:rPr lang="en-US" dirty="0" smtClean="0">
                <a:solidFill>
                  <a:srgbClr val="73C167">
                    <a:lumMod val="40000"/>
                    <a:lumOff val="60000"/>
                  </a:srgbClr>
                </a:solidFill>
              </a:rPr>
              <a:t>Microsoft Confidential</a:t>
            </a:r>
            <a:endParaRPr lang="en-US" dirty="0">
              <a:solidFill>
                <a:srgbClr val="73C167">
                  <a:lumMod val="40000"/>
                  <a:lumOff val="60000"/>
                </a:srgbClr>
              </a:solidFill>
            </a:endParaRPr>
          </a:p>
        </p:txBody>
      </p:sp>
      <p:pic>
        <p:nvPicPr>
          <p:cNvPr id="10" name="Picture 9" descr="windows 7 rev h.png"/>
          <p:cNvPicPr>
            <a:picLocks noChangeAspect="1"/>
          </p:cNvPicPr>
          <p:nvPr/>
        </p:nvPicPr>
        <p:blipFill>
          <a:blip r:embed="rId10" cstate="print"/>
          <a:stretch>
            <a:fillRect/>
          </a:stretch>
        </p:blipFill>
        <p:spPr>
          <a:xfrm>
            <a:off x="119480" y="6553200"/>
            <a:ext cx="1208843" cy="204615"/>
          </a:xfrm>
          <a:prstGeom prst="rect">
            <a:avLst/>
          </a:prstGeom>
        </p:spPr>
      </p:pic>
    </p:spTree>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Lst>
  <p:transition>
    <p:fade/>
  </p:transition>
  <p:timing>
    <p:tnLst>
      <p:par>
        <p:cTn id="1" dur="indefinite" restart="never" nodeType="tmRoot"/>
      </p:par>
    </p:tnLst>
  </p:timing>
  <p:hf hdr="0"/>
  <p:txStyles>
    <p:titleStyle>
      <a:lvl1pPr algn="l" defTabSz="914400" rtl="0" eaLnBrk="1" latinLnBrk="0" hangingPunct="1">
        <a:spcBef>
          <a:spcPct val="0"/>
        </a:spcBef>
        <a:buNone/>
        <a:defRPr sz="4400" kern="1200">
          <a:gradFill>
            <a:gsLst>
              <a:gs pos="0">
                <a:schemeClr val="bg1"/>
              </a:gs>
              <a:gs pos="50000">
                <a:schemeClr val="bg1"/>
              </a:gs>
            </a:gsLst>
            <a:lin ang="5400000" scaled="0"/>
          </a:gradFill>
          <a:latin typeface="Segoe UI" pitchFamily="34" charset="0"/>
          <a:ea typeface="+mj-ea"/>
          <a:cs typeface="+mj-cs"/>
        </a:defRPr>
      </a:lvl1pPr>
    </p:titleStyle>
    <p:bodyStyle>
      <a:lvl1pPr marL="342900" indent="-342900" algn="l" defTabSz="914400" rtl="0" eaLnBrk="1" latinLnBrk="0" hangingPunct="1">
        <a:lnSpc>
          <a:spcPct val="90000"/>
        </a:lnSpc>
        <a:spcBef>
          <a:spcPct val="20000"/>
        </a:spcBef>
        <a:buClr>
          <a:schemeClr val="accent3">
            <a:lumMod val="40000"/>
            <a:lumOff val="60000"/>
          </a:schemeClr>
        </a:buClr>
        <a:buFont typeface="Arial" pitchFamily="34" charset="0"/>
        <a:buChar char="•"/>
        <a:tabLst>
          <a:tab pos="742950" algn="l"/>
        </a:tabLst>
        <a:defRPr sz="3200" kern="1200">
          <a:gradFill>
            <a:gsLst>
              <a:gs pos="0">
                <a:schemeClr val="bg1"/>
              </a:gs>
              <a:gs pos="50000">
                <a:schemeClr val="bg1"/>
              </a:gs>
            </a:gsLst>
            <a:lin ang="5400000" scaled="0"/>
          </a:gradFill>
          <a:latin typeface="Segoe UI" pitchFamily="34" charset="0"/>
          <a:ea typeface="+mn-ea"/>
          <a:cs typeface="+mn-cs"/>
        </a:defRPr>
      </a:lvl1pPr>
      <a:lvl2pPr marL="742950" indent="-285750" algn="l" defTabSz="914400" rtl="0" eaLnBrk="1" latinLnBrk="0" hangingPunct="1">
        <a:lnSpc>
          <a:spcPct val="90000"/>
        </a:lnSpc>
        <a:spcBef>
          <a:spcPct val="20000"/>
        </a:spcBef>
        <a:buClr>
          <a:schemeClr val="accent3">
            <a:lumMod val="40000"/>
            <a:lumOff val="60000"/>
          </a:schemeClr>
        </a:buClr>
        <a:buFont typeface="Arial" pitchFamily="34" charset="0"/>
        <a:buChar char="–"/>
        <a:tabLst>
          <a:tab pos="742950" algn="l"/>
        </a:tabLst>
        <a:defRPr sz="2800" kern="1200">
          <a:gradFill>
            <a:gsLst>
              <a:gs pos="0">
                <a:schemeClr val="bg1"/>
              </a:gs>
              <a:gs pos="50000">
                <a:schemeClr val="bg1"/>
              </a:gs>
            </a:gsLst>
            <a:lin ang="5400000" scaled="0"/>
          </a:gradFill>
          <a:latin typeface="Segoe UI" pitchFamily="34" charset="0"/>
          <a:ea typeface="+mn-ea"/>
          <a:cs typeface="+mn-cs"/>
        </a:defRPr>
      </a:lvl2pPr>
      <a:lvl3pPr marL="1143000" indent="-228600" algn="l" defTabSz="914400" rtl="0" eaLnBrk="1" latinLnBrk="0" hangingPunct="1">
        <a:lnSpc>
          <a:spcPct val="90000"/>
        </a:lnSpc>
        <a:spcBef>
          <a:spcPct val="20000"/>
        </a:spcBef>
        <a:buClr>
          <a:schemeClr val="accent3">
            <a:lumMod val="40000"/>
            <a:lumOff val="60000"/>
          </a:schemeClr>
        </a:buClr>
        <a:buFont typeface="Arial" pitchFamily="34" charset="0"/>
        <a:buChar char="•"/>
        <a:tabLst>
          <a:tab pos="742950" algn="l"/>
        </a:tabLst>
        <a:defRPr sz="2400" kern="1200">
          <a:gradFill>
            <a:gsLst>
              <a:gs pos="0">
                <a:schemeClr val="bg1"/>
              </a:gs>
              <a:gs pos="50000">
                <a:schemeClr val="bg1"/>
              </a:gs>
            </a:gsLst>
            <a:lin ang="5400000" scaled="0"/>
          </a:gradFill>
          <a:latin typeface="Segoe UI" pitchFamily="34" charset="0"/>
          <a:ea typeface="+mn-ea"/>
          <a:cs typeface="+mn-cs"/>
        </a:defRPr>
      </a:lvl3pPr>
      <a:lvl4pPr marL="1600200" indent="-228600" algn="l" defTabSz="914400" rtl="0" eaLnBrk="1" latinLnBrk="0" hangingPunct="1">
        <a:lnSpc>
          <a:spcPct val="90000"/>
        </a:lnSpc>
        <a:spcBef>
          <a:spcPct val="20000"/>
        </a:spcBef>
        <a:buClr>
          <a:schemeClr val="accent3">
            <a:lumMod val="40000"/>
            <a:lumOff val="60000"/>
          </a:schemeClr>
        </a:buClr>
        <a:buFont typeface="Arial" pitchFamily="34" charset="0"/>
        <a:buChar char="–"/>
        <a:tabLst>
          <a:tab pos="742950" algn="l"/>
        </a:tabLst>
        <a:defRPr sz="2000" kern="1200">
          <a:gradFill>
            <a:gsLst>
              <a:gs pos="0">
                <a:schemeClr val="bg1"/>
              </a:gs>
              <a:gs pos="50000">
                <a:schemeClr val="bg1"/>
              </a:gs>
            </a:gsLst>
            <a:lin ang="5400000" scaled="0"/>
          </a:gradFill>
          <a:latin typeface="Segoe UI" pitchFamily="34" charset="0"/>
          <a:ea typeface="+mn-ea"/>
          <a:cs typeface="+mn-cs"/>
        </a:defRPr>
      </a:lvl4pPr>
      <a:lvl5pPr marL="2057400" indent="-228600" algn="l" defTabSz="914400" rtl="0" eaLnBrk="1" latinLnBrk="0" hangingPunct="1">
        <a:lnSpc>
          <a:spcPct val="90000"/>
        </a:lnSpc>
        <a:spcBef>
          <a:spcPct val="20000"/>
        </a:spcBef>
        <a:buClr>
          <a:schemeClr val="accent3">
            <a:lumMod val="40000"/>
            <a:lumOff val="60000"/>
          </a:schemeClr>
        </a:buClr>
        <a:buFont typeface="Arial" pitchFamily="34" charset="0"/>
        <a:buChar char="»"/>
        <a:tabLst>
          <a:tab pos="742950" algn="l"/>
        </a:tabLst>
        <a:defRPr sz="2000" kern="1200">
          <a:gradFill>
            <a:gsLst>
              <a:gs pos="0">
                <a:schemeClr val="bg1"/>
              </a:gs>
              <a:gs pos="50000">
                <a:schemeClr val="bg1"/>
              </a:gs>
            </a:gsLst>
            <a:lin ang="5400000" scaled="0"/>
          </a:gradFill>
          <a:latin typeface="Segoe U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Relationships xmlns="http://schemas.openxmlformats.org/package/2006/relationships"><Relationship Type="http://schemas.openxmlformats.org/officeDocument/2006/relationships/slideLayout" Target="../slideLayouts/slideLayout1.xml" Id="rId1" /></Relationships>
</file>

<file path=ppt/slides/_rels/slide10.xml.rels>&#65279;<?xml version="1.0" encoding="utf-8"?><Relationships xmlns="http://schemas.openxmlformats.org/package/2006/relationships"><Relationship Type="http://schemas.openxmlformats.org/officeDocument/2006/relationships/slideLayout" Target="../slideLayouts/slideLayout8.xml" Id="rId1" /></Relationships>
</file>

<file path=ppt/slides/_rels/slide11.xml.rels>&#65279;<?xml version="1.0" encoding="utf-8"?><Relationships xmlns="http://schemas.openxmlformats.org/package/2006/relationships"><Relationship Type="http://schemas.openxmlformats.org/officeDocument/2006/relationships/slideLayout" Target="../slideLayouts/slideLayout9.xml" Id="rId1" /></Relationships>
</file>

<file path=ppt/slides/_rels/slide12.xml.rels>&#65279;<?xml version="1.0" encoding="utf-8"?><Relationships xmlns="http://schemas.openxmlformats.org/package/2006/relationships"><Relationship Type="http://schemas.openxmlformats.org/officeDocument/2006/relationships/slideLayout" Target="../slideLayouts/slideLayout6.xml" Id="rId1" /></Relationships>
</file>

<file path=ppt/slides/_rels/slide13.xml.rels>&#65279;<?xml version="1.0" encoding="utf-8"?><Relationships xmlns="http://schemas.openxmlformats.org/package/2006/relationships"><Relationship Type="http://schemas.openxmlformats.org/officeDocument/2006/relationships/slideLayout" Target="../slideLayouts/slideLayout8.xml" Id="rId1" /></Relationships>
</file>

<file path=ppt/slides/_rels/slide14.xml.rels>&#65279;<?xml version="1.0" encoding="utf-8"?><Relationships xmlns="http://schemas.openxmlformats.org/package/2006/relationships"><Relationship Type="http://schemas.openxmlformats.org/officeDocument/2006/relationships/slideLayout" Target="../slideLayouts/slideLayout4.xml" Id="rId2" /><Relationship Type="http://schemas.openxmlformats.org/officeDocument/2006/relationships/tags" Target="../tags/tag1.xml" Id="rId1" /></Relationships>
</file>

<file path=ppt/slides/_rels/slide15.xml.rels>&#65279;<?xml version="1.0" encoding="utf-8"?><Relationships xmlns="http://schemas.openxmlformats.org/package/2006/relationships"><Relationship Type="http://schemas.openxmlformats.org/officeDocument/2006/relationships/slideLayout" Target="../slideLayouts/slideLayout8.xml" Id="rId1" /></Relationships>
</file>

<file path=ppt/slides/_rels/slide16.xml.rels>&#65279;<?xml version="1.0" encoding="utf-8"?><Relationships xmlns="http://schemas.openxmlformats.org/package/2006/relationships"><Relationship Type="http://schemas.openxmlformats.org/officeDocument/2006/relationships/slideLayout" Target="../slideLayouts/slideLayout9.xml" Id="rId1" /></Relationships>
</file>

<file path=ppt/slides/_rels/slide17.xml.rels>&#65279;<?xml version="1.0" encoding="utf-8"?><Relationships xmlns="http://schemas.openxmlformats.org/package/2006/relationships"><Relationship Type="http://schemas.openxmlformats.org/officeDocument/2006/relationships/slideLayout" Target="../slideLayouts/slideLayout8.xml" Id="rId1" /></Relationships>
</file>

<file path=ppt/slides/_rels/slide18.xml.rels>&#65279;<?xml version="1.0" encoding="utf-8"?><Relationships xmlns="http://schemas.openxmlformats.org/package/2006/relationships"><Relationship Type="http://schemas.openxmlformats.org/officeDocument/2006/relationships/slideLayout" Target="../slideLayouts/slideLayout8.xml" Id="rId1" /></Relationships>
</file>

<file path=ppt/slides/_rels/slide19.xml.rels>&#65279;<?xml version="1.0" encoding="utf-8"?><Relationships xmlns="http://schemas.openxmlformats.org/package/2006/relationships"><Relationship Type="http://schemas.openxmlformats.org/officeDocument/2006/relationships/slideLayout" Target="../slideLayouts/slideLayout8.xml" Id="rId1" /></Relationships>
</file>

<file path=ppt/slides/_rels/slide2.xml.rels>&#65279;<?xml version="1.0" encoding="utf-8"?><Relationships xmlns="http://schemas.openxmlformats.org/package/2006/relationships"><Relationship Type="http://schemas.openxmlformats.org/officeDocument/2006/relationships/slideLayout" Target="../slideLayouts/slideLayout2.xml" Id="rId1" /></Relationships>
</file>

<file path=ppt/slides/_rels/slide20.xml.rels>&#65279;<?xml version="1.0" encoding="utf-8"?><Relationships xmlns="http://schemas.openxmlformats.org/package/2006/relationships"><Relationship Type="http://schemas.openxmlformats.org/officeDocument/2006/relationships/slideLayout" Target="../slideLayouts/slideLayout8.xml" Id="rId1" /></Relationships>
</file>

<file path=ppt/slides/_rels/slide21.xml.rels>&#65279;<?xml version="1.0" encoding="utf-8"?><Relationships xmlns="http://schemas.openxmlformats.org/package/2006/relationships"><Relationship Type="http://schemas.openxmlformats.org/officeDocument/2006/relationships/slideLayout" Target="../slideLayouts/slideLayout8.xml" Id="rId1" /></Relationships>
</file>

<file path=ppt/slides/_rels/slide22.xml.rels>&#65279;<?xml version="1.0" encoding="utf-8"?><Relationships xmlns="http://schemas.openxmlformats.org/package/2006/relationships"><Relationship Type="http://schemas.openxmlformats.org/officeDocument/2006/relationships/slideLayout" Target="../slideLayouts/slideLayout8.xml" Id="rId1" /></Relationships>
</file>

<file path=ppt/slides/_rels/slide23.xml.rels>&#65279;<?xml version="1.0" encoding="utf-8"?><Relationships xmlns="http://schemas.openxmlformats.org/package/2006/relationships"><Relationship Type="http://schemas.openxmlformats.org/officeDocument/2006/relationships/image" Target="../media/image17.png" Id="rId3" /><Relationship Type="http://schemas.openxmlformats.org/officeDocument/2006/relationships/slideLayout" Target="../slideLayouts/slideLayout4.xml" Id="rId1" /><Relationship Type="http://schemas.openxmlformats.org/officeDocument/2006/relationships/image" Target="../media/image18.png" Id="rId4" /></Relationships>
</file>

<file path=ppt/slides/_rels/slide24.xml.rels>&#65279;<?xml version="1.0" encoding="utf-8"?><Relationships xmlns="http://schemas.openxmlformats.org/package/2006/relationships"><Relationship Type="http://schemas.openxmlformats.org/officeDocument/2006/relationships/slideLayout" Target="../slideLayouts/slideLayout4.xml" Id="rId2" /><Relationship Type="http://schemas.openxmlformats.org/officeDocument/2006/relationships/tags" Target="../tags/tag2.xml" Id="rId1" /></Relationships>
</file>

<file path=ppt/slides/_rels/slide25.xml.rels>&#65279;<?xml version="1.0" encoding="utf-8"?><Relationships xmlns="http://schemas.openxmlformats.org/package/2006/relationships"><Relationship Type="http://schemas.openxmlformats.org/officeDocument/2006/relationships/slideLayout" Target="../slideLayouts/slideLayout9.xml" Id="rId1" /></Relationships>
</file>

<file path=ppt/slides/_rels/slide26.xml.rels>&#65279;<?xml version="1.0" encoding="utf-8"?><Relationships xmlns="http://schemas.openxmlformats.org/package/2006/relationships"><Relationship Type="http://schemas.openxmlformats.org/officeDocument/2006/relationships/slideLayout" Target="../slideLayouts/slideLayout9.xml" Id="rId1" /></Relationships>
</file>

<file path=ppt/slides/_rels/slide27.xml.rels>&#65279;<?xml version="1.0" encoding="utf-8"?><Relationships xmlns="http://schemas.openxmlformats.org/package/2006/relationships"><Relationship Type="http://schemas.openxmlformats.org/officeDocument/2006/relationships/slideLayout" Target="../slideLayouts/slideLayout6.xml" Id="rId1" /></Relationships>
</file>

<file path=ppt/slides/_rels/slide28.xml.rels>&#65279;<?xml version="1.0" encoding="utf-8"?><Relationships xmlns="http://schemas.openxmlformats.org/package/2006/relationships"><Relationship Type="http://schemas.openxmlformats.org/officeDocument/2006/relationships/slideLayout" Target="../slideLayouts/slideLayout8.xml" Id="rId1" /></Relationships>
</file>

<file path=ppt/slides/_rels/slide29.xml.rels>&#65279;<?xml version="1.0" encoding="utf-8"?><Relationships xmlns="http://schemas.openxmlformats.org/package/2006/relationships"><Relationship Type="http://schemas.openxmlformats.org/officeDocument/2006/relationships/image" Target="../media/image16.png" Id="rId3" /><Relationship Type="http://schemas.openxmlformats.org/officeDocument/2006/relationships/slideLayout" Target="../slideLayouts/slideLayout3.xml" Id="rId1" /></Relationships>
</file>

<file path=ppt/slides/_rels/slide3.xml.rels>&#65279;<?xml version="1.0" encoding="utf-8"?><Relationships xmlns="http://schemas.openxmlformats.org/package/2006/relationships"><Relationship Type="http://schemas.openxmlformats.org/officeDocument/2006/relationships/image" Target="../media/image13.png" Id="rId3" /><Relationship Type="http://schemas.openxmlformats.org/officeDocument/2006/relationships/slideLayout" Target="../slideLayouts/slideLayout4.xml" Id="rId1" /><Relationship Type="http://schemas.openxmlformats.org/officeDocument/2006/relationships/image" Target="../media/image15.jpeg" Id="rId5" /><Relationship Type="http://schemas.openxmlformats.org/officeDocument/2006/relationships/image" Target="../media/image14.jpeg" Id="rId4" /></Relationships>
</file>

<file path=ppt/slides/_rels/slide30.xml.rels>&#65279;<?xml version="1.0" encoding="utf-8"?><Relationships xmlns="http://schemas.openxmlformats.org/package/2006/relationships"><Relationship Type="http://schemas.openxmlformats.org/officeDocument/2006/relationships/slideLayout" Target="../slideLayouts/slideLayout8.xml" Id="rId1" /></Relationships>
</file>

<file path=ppt/slides/_rels/slide31.xml.rels>&#65279;<?xml version="1.0" encoding="utf-8"?><Relationships xmlns="http://schemas.openxmlformats.org/package/2006/relationships"><Relationship Type="http://schemas.openxmlformats.org/officeDocument/2006/relationships/slideLayout" Target="../slideLayouts/slideLayout8.xml" Id="rId1" /></Relationships>
</file>

<file path=ppt/slides/_rels/slide32.xml.rels>&#65279;<?xml version="1.0" encoding="utf-8"?><Relationships xmlns="http://schemas.openxmlformats.org/package/2006/relationships"><Relationship Type="http://schemas.openxmlformats.org/officeDocument/2006/relationships/slideLayout" Target="../slideLayouts/slideLayout8.xml" Id="rId1" /></Relationships>
</file>

<file path=ppt/slides/_rels/slide33.xml.rels>&#65279;<?xml version="1.0" encoding="utf-8"?><Relationships xmlns="http://schemas.openxmlformats.org/package/2006/relationships"><Relationship Type="http://schemas.openxmlformats.org/officeDocument/2006/relationships/slideLayout" Target="../slideLayouts/slideLayout9.xml" Id="rId1" /></Relationships>
</file>

<file path=ppt/slides/_rels/slide34.xml.rels>&#65279;<?xml version="1.0" encoding="utf-8"?><Relationships xmlns="http://schemas.openxmlformats.org/package/2006/relationships"><Relationship Type="http://schemas.openxmlformats.org/officeDocument/2006/relationships/slideLayout" Target="../slideLayouts/slideLayout9.xml" Id="rId1" /></Relationships>
</file>

<file path=ppt/slides/_rels/slide35.xml.rels>&#65279;<?xml version="1.0" encoding="utf-8"?><Relationships xmlns="http://schemas.openxmlformats.org/package/2006/relationships"><Relationship Type="http://schemas.openxmlformats.org/officeDocument/2006/relationships/slideLayout" Target="../slideLayouts/slideLayout9.xml" Id="rId1" /></Relationships>
</file>

<file path=ppt/slides/_rels/slide36.xml.rels>&#65279;<?xml version="1.0" encoding="utf-8"?><Relationships xmlns="http://schemas.openxmlformats.org/package/2006/relationships"><Relationship Type="http://schemas.openxmlformats.org/officeDocument/2006/relationships/slideLayout" Target="../slideLayouts/slideLayout6.xml" Id="rId1" /></Relationships>
</file>

<file path=ppt/slides/_rels/slide37.xml.rels>&#65279;<?xml version="1.0" encoding="utf-8"?><Relationships xmlns="http://schemas.openxmlformats.org/package/2006/relationships"><Relationship Type="http://schemas.openxmlformats.org/officeDocument/2006/relationships/slideLayout" Target="../slideLayouts/slideLayout8.xml" Id="rId1" /></Relationships>
</file>

<file path=ppt/slides/_rels/slide38.xml.rels>&#65279;<?xml version="1.0" encoding="utf-8"?><Relationships xmlns="http://schemas.openxmlformats.org/package/2006/relationships"><Relationship Type="http://schemas.openxmlformats.org/officeDocument/2006/relationships/slideLayout" Target="../slideLayouts/slideLayout8.xml" Id="rId1" /></Relationships>
</file>

<file path=ppt/slides/_rels/slide39.xml.rels>&#65279;<?xml version="1.0" encoding="utf-8"?><Relationships xmlns="http://schemas.openxmlformats.org/package/2006/relationships"><Relationship Type="http://schemas.openxmlformats.org/officeDocument/2006/relationships/slideLayout" Target="../slideLayouts/slideLayout8.xml" Id="rId1" /></Relationships>
</file>

<file path=ppt/slides/_rels/slide4.xml.rels>&#65279;<?xml version="1.0" encoding="utf-8"?><Relationships xmlns="http://schemas.openxmlformats.org/package/2006/relationships"><Relationship Type="http://schemas.openxmlformats.org/officeDocument/2006/relationships/slideLayout" Target="../slideLayouts/slideLayout8.xml" Id="rId1" /></Relationships>
</file>

<file path=ppt/slides/_rels/slide40.xml.rels>&#65279;<?xml version="1.0" encoding="utf-8"?><Relationships xmlns="http://schemas.openxmlformats.org/package/2006/relationships"><Relationship Type="http://schemas.openxmlformats.org/officeDocument/2006/relationships/image" Target="../media/image17.png" Id="rId3" /><Relationship Type="http://schemas.openxmlformats.org/officeDocument/2006/relationships/slideLayout" Target="../slideLayouts/slideLayout4.xml" Id="rId1" /><Relationship Type="http://schemas.openxmlformats.org/officeDocument/2006/relationships/image" Target="../media/image20.png" Id="rId5" /><Relationship Type="http://schemas.openxmlformats.org/officeDocument/2006/relationships/image" Target="../media/image19.png" Id="rId4" /></Relationships>
</file>

<file path=ppt/slides/_rels/slide41.xml.rels>&#65279;<?xml version="1.0" encoding="utf-8"?><Relationships xmlns="http://schemas.openxmlformats.org/package/2006/relationships"><Relationship Type="http://schemas.openxmlformats.org/officeDocument/2006/relationships/image" Target="../media/image17.png" Id="rId3" /><Relationship Type="http://schemas.openxmlformats.org/officeDocument/2006/relationships/slideLayout" Target="../slideLayouts/slideLayout8.xml" Id="rId1" /><Relationship Type="http://schemas.openxmlformats.org/officeDocument/2006/relationships/image" Target="../media/image21.png" Id="rId4" /></Relationships>
</file>

<file path=ppt/slides/_rels/slide42.xml.rels>&#65279;<?xml version="1.0" encoding="utf-8"?><Relationships xmlns="http://schemas.openxmlformats.org/package/2006/relationships"><Relationship Type="http://schemas.openxmlformats.org/officeDocument/2006/relationships/image" Target="../media/image17.png" Id="rId3" /><Relationship Type="http://schemas.openxmlformats.org/officeDocument/2006/relationships/slideLayout" Target="../slideLayouts/slideLayout8.xml" Id="rId1" /><Relationship Type="http://schemas.openxmlformats.org/officeDocument/2006/relationships/image" Target="../media/image22.png" Id="rId4" /></Relationships>
</file>

<file path=ppt/slides/_rels/slide43.xml.rels>&#65279;<?xml version="1.0" encoding="utf-8"?><Relationships xmlns="http://schemas.openxmlformats.org/package/2006/relationships"><Relationship Type="http://schemas.openxmlformats.org/officeDocument/2006/relationships/slideLayout" Target="../slideLayouts/slideLayout6.xml" Id="rId1" /></Relationships>
</file>

<file path=ppt/slides/_rels/slide44.xml.rels>&#65279;<?xml version="1.0" encoding="utf-8"?><Relationships xmlns="http://schemas.openxmlformats.org/package/2006/relationships"><Relationship Type="http://schemas.openxmlformats.org/officeDocument/2006/relationships/slideLayout" Target="../slideLayouts/slideLayout8.xml" Id="rId1" /></Relationships>
</file>

<file path=ppt/slides/_rels/slide45.xml.rels>&#65279;<?xml version="1.0" encoding="utf-8"?><Relationships xmlns="http://schemas.openxmlformats.org/package/2006/relationships"><Relationship Type="http://schemas.openxmlformats.org/officeDocument/2006/relationships/image" Target="../media/image17.png" Id="rId3" /><Relationship Type="http://schemas.openxmlformats.org/officeDocument/2006/relationships/slideLayout" Target="../slideLayouts/slideLayout8.xml" Id="rId1" /><Relationship Type="http://schemas.openxmlformats.org/officeDocument/2006/relationships/image" Target="../media/image23.png" Id="rId4" /></Relationships>
</file>

<file path=ppt/slides/_rels/slide46.xml.rels>&#65279;<?xml version="1.0" encoding="utf-8"?><Relationships xmlns="http://schemas.openxmlformats.org/package/2006/relationships"><Relationship Type="http://schemas.openxmlformats.org/officeDocument/2006/relationships/slideLayout" Target="../slideLayouts/slideLayout6.xml" Id="rId1" /></Relationships>
</file>

<file path=ppt/slides/_rels/slide47.xml.rels>&#65279;<?xml version="1.0" encoding="utf-8"?><Relationships xmlns="http://schemas.openxmlformats.org/package/2006/relationships"><Relationship Type="http://schemas.openxmlformats.org/officeDocument/2006/relationships/slideLayout" Target="../slideLayouts/slideLayout4.xml" Id="rId2" /><Relationship Type="http://schemas.openxmlformats.org/officeDocument/2006/relationships/tags" Target="../tags/tag3.xml" Id="rId1" /></Relationships>
</file>

<file path=ppt/slides/_rels/slide48.xml.rels>&#65279;<?xml version="1.0" encoding="utf-8"?><Relationships xmlns="http://schemas.openxmlformats.org/package/2006/relationships"><Relationship Type="http://schemas.openxmlformats.org/officeDocument/2006/relationships/slideLayout" Target="../slideLayouts/slideLayout8.xml" Id="rId1" /></Relationships>
</file>

<file path=ppt/slides/_rels/slide49.xml.rels>&#65279;<?xml version="1.0" encoding="utf-8"?><Relationships xmlns="http://schemas.openxmlformats.org/package/2006/relationships"><Relationship Type="http://schemas.openxmlformats.org/officeDocument/2006/relationships/slideLayout" Target="../slideLayouts/slideLayout8.xml" Id="rId1" /></Relationships>
</file>

<file path=ppt/slides/_rels/slide5.xml.rels>&#65279;<?xml version="1.0" encoding="utf-8"?><Relationships xmlns="http://schemas.openxmlformats.org/package/2006/relationships"><Relationship Type="http://schemas.openxmlformats.org/officeDocument/2006/relationships/slideLayout" Target="../slideLayouts/slideLayout8.xml" Id="rId1" /></Relationships>
</file>

<file path=ppt/slides/_rels/slide50.xml.rels>&#65279;<?xml version="1.0" encoding="utf-8"?><Relationships xmlns="http://schemas.openxmlformats.org/package/2006/relationships"><Relationship Type="http://schemas.openxmlformats.org/officeDocument/2006/relationships/image" Target="../media/image24.png" Id="rId3" /><Relationship Type="http://schemas.openxmlformats.org/officeDocument/2006/relationships/slideLayout" Target="../slideLayouts/slideLayout37.xml" Id="rId1" /></Relationships>
</file>

<file path=ppt/slides/_rels/slide6.xml.rels>&#65279;<?xml version="1.0" encoding="utf-8"?><Relationships xmlns="http://schemas.openxmlformats.org/package/2006/relationships"><Relationship Type="http://schemas.openxmlformats.org/officeDocument/2006/relationships/slideLayout" Target="../slideLayouts/slideLayout8.xml" Id="rId1" /></Relationships>
</file>

<file path=ppt/slides/_rels/slide7.xml.rels>&#65279;<?xml version="1.0" encoding="utf-8"?><Relationships xmlns="http://schemas.openxmlformats.org/package/2006/relationships"><Relationship Type="http://schemas.openxmlformats.org/officeDocument/2006/relationships/slideLayout" Target="../slideLayouts/slideLayout8.xml" Id="rId1" /></Relationships>
</file>

<file path=ppt/slides/_rels/slide8.xml.rels>&#65279;<?xml version="1.0" encoding="utf-8"?><Relationships xmlns="http://schemas.openxmlformats.org/package/2006/relationships"><Relationship Type="http://schemas.openxmlformats.org/officeDocument/2006/relationships/slideLayout" Target="../slideLayouts/slideLayout6.xml" Id="rId1" /></Relationships>
</file>

<file path=ppt/slides/_rels/slide9.xml.rels>&#65279;<?xml version="1.0" encoding="utf-8"?><Relationships xmlns="http://schemas.openxmlformats.org/package/2006/relationships"><Relationship Type="http://schemas.openxmlformats.org/officeDocument/2006/relationships/image" Target="../media/image16.png" Id="rId3" /><Relationship Type="http://schemas.openxmlformats.org/officeDocument/2006/relationships/slideLayout" Target="../slideLayouts/slideLayout8.xml" Id="rId1" /></Relationships>
</file>

<file path=ppt/slides/slide1.xml><?xml version="1.0" encoding="utf-8"?>
<p:sld xmlns:p="http://schemas.openxmlformats.org/presentationml/2006/main">
  <p:cSld>
    <p:spTree>
      <p:nvGrpSpPr>
        <p:cNvPr id="1" name=""/>
        <p:cNvGrpSpPr/>
        <p:nvPr/>
      </p:nvGrpSpPr>
      <p:grpSpPr>
        <a:xfrm xmlns:a="http://schemas.openxmlformats.org/drawingml/2006/main">
          <a:off x="0" y="0"/>
          <a:ext cx="0" cy="0"/>
          <a:chOff x="0" y="0"/>
          <a:chExt cx="0" cy="0"/>
        </a:xfrm>
      </p:grpSpPr>
      <p:sp>
        <p:nvSpPr>
          <p:cNvPr id="2" name="Title 1"/>
          <p:cNvSpPr>
            <a:spLocks xmlns:a="http://schemas.openxmlformats.org/drawingml/2006/main" noGrp="1"/>
          </p:cNvSpPr>
          <p:nvPr>
            <p:ph type="ctrTitle"/>
          </p:nvPr>
        </p:nvSpPr>
        <p:spPr/>
        <p:txBody>
          <a:bodyPr xmlns:a="http://schemas.openxmlformats.org/drawingml/2006/main"/>
          <a:lstStyle xmlns:a="http://schemas.openxmlformats.org/drawingml/2006/main"/>
          <a:p xmlns:a="http://schemas.openxmlformats.org/drawingml/2006/main">
            <a:r>
              <a:rPr dirty="0" smtClean="0"/>
              <a:t>Windows 7 Training</a:t>
            </a:r>
            <a:endParaRPr lang="en-US" dirty="0"/>
          </a:p>
        </p:txBody>
      </p:sp>
      <p:sp>
        <p:nvSpPr>
          <p:cNvPr id="5" name="Subtitle 4"/>
          <p:cNvSpPr>
            <a:spLocks xmlns:a="http://schemas.openxmlformats.org/drawingml/2006/main" noGrp="1"/>
          </p:cNvSpPr>
          <p:nvPr>
            <p:ph type="subTitle" idx="1"/>
          </p:nvPr>
        </p:nvSpPr>
        <p:spPr/>
        <p:txBody>
          <a:bodyPr xmlns:a="http://schemas.openxmlformats.org/drawingml/2006/main"/>
          <a:lstStyle xmlns:a="http://schemas.openxmlformats.org/drawingml/2006/main"/>
          <a:p xmlns:a="http://schemas.openxmlformats.org/drawingml/2006/main">
            <a:endParaRPr lang="en-US"/>
          </a:p>
        </p:txBody>
      </p:sp>
    </p:spTree>
  </p:cSld>
  <p:clrMapOvr>
    <a:masterClrMapping xmlns:a="http://schemas.openxmlformats.org/drawingml/2006/main"/>
  </p:clrMapOvr>
  <p:transition>
    <p:fade/>
  </p:transition>
  <p:timing>
    <p:tnLst>
      <p:par>
        <p:cTn id="1" dur="indefinite" restart="never" nodeType="tmRoot"/>
      </p:par>
    </p:tnLst>
  </p:timing>
</p:sld>
</file>

<file path=ppt/slides/slide10.xml><?xml version="1.0" encoding="utf-8"?>
<p:sld xmlns:p="http://schemas.openxmlformats.org/presentationml/2006/main">
  <p:cSld>
    <p:spTree>
      <p:nvGrpSpPr>
        <p:cNvPr id="1" name=""/>
        <p:cNvGrpSpPr/>
        <p:nvPr/>
      </p:nvGrpSpPr>
      <p:grpSpPr>
        <a:xfrm xmlns:a="http://schemas.openxmlformats.org/drawingml/2006/main">
          <a:off x="0" y="0"/>
          <a:ext cx="0" cy="0"/>
          <a:chOff x="0" y="0"/>
          <a:chExt cx="0" cy="0"/>
        </a:xfrm>
      </p:grpSpPr>
      <p:sp>
        <p:nvSpPr>
          <p:cNvPr id="5" name="Title 4"/>
          <p:cNvSpPr>
            <a:spLocks xmlns:a="http://schemas.openxmlformats.org/drawingml/2006/main" noGrp="1"/>
          </p:cNvSpPr>
          <p:nvPr>
            <p:ph type="title"/>
          </p:nvPr>
        </p:nvSpPr>
        <p:spPr/>
        <p:txBody>
          <a:bodyPr xmlns:a="http://schemas.openxmlformats.org/drawingml/2006/main"/>
          <a:lstStyle xmlns:a="http://schemas.openxmlformats.org/drawingml/2006/main"/>
          <a:p xmlns:a="http://schemas.openxmlformats.org/drawingml/2006/main">
            <a:r>
              <a:rPr lang="en-US" smtClean="0"/>
              <a:t>Exposing Performance Counters</a:t>
            </a:r>
            <a:endParaRPr lang="en-US" dirty="0"/>
          </a:p>
        </p:txBody>
      </p:sp>
      <p:sp>
        <p:nvSpPr>
          <p:cNvPr id="6" name="Text Placeholder 5"/>
          <p:cNvSpPr>
            <a:spLocks xmlns:a="http://schemas.openxmlformats.org/drawingml/2006/main" noGrp="1"/>
          </p:cNvSpPr>
          <p:nvPr>
            <p:ph type="body" sz="quarter" idx="10"/>
          </p:nvPr>
        </p:nvSpPr>
        <p:spPr>
          <a:xfrm xmlns:a="http://schemas.openxmlformats.org/drawingml/2006/main">
            <a:off x="381000" y="1411552"/>
            <a:ext cx="8382000" cy="4869025"/>
          </a:xfrm>
        </p:spPr>
        <p:txBody>
          <a:bodyPr xmlns:a="http://schemas.openxmlformats.org/drawingml/2006/main"/>
          <a:lstStyle xmlns:a="http://schemas.openxmlformats.org/drawingml/2006/main"/>
          <a:p xmlns:a="http://schemas.openxmlformats.org/drawingml/2006/main">
            <a:r>
              <a:rPr lang="en-US" dirty="0" smtClean="0"/>
              <a:t>Native</a:t>
            </a:r>
          </a:p>
          <a:p xmlns:a="http://schemas.openxmlformats.org/drawingml/2006/main">
            <a:pPr lvl="1"/>
            <a:r>
              <a:rPr lang="en-US" dirty="0" smtClean="0"/>
              <a:t>Create a manifest</a:t>
            </a:r>
          </a:p>
          <a:p xmlns:a="http://schemas.openxmlformats.org/drawingml/2006/main">
            <a:pPr lvl="1"/>
            <a:r>
              <a:rPr lang="en-US" dirty="0" smtClean="0"/>
              <a:t>Use the CTRPP preprocessing tool</a:t>
            </a:r>
          </a:p>
          <a:p xmlns:a="http://schemas.openxmlformats.org/drawingml/2006/main">
            <a:pPr lvl="1"/>
            <a:r>
              <a:rPr lang="en-US" dirty="0" err="1" smtClean="0"/>
              <a:t>PerfAutoInitialize</a:t>
            </a:r>
            <a:endParaRPr lang="en-US" dirty="0" smtClean="0"/>
          </a:p>
          <a:p xmlns:a="http://schemas.openxmlformats.org/drawingml/2006/main">
            <a:pPr lvl="1"/>
            <a:r>
              <a:rPr lang="en-US" dirty="0" err="1" smtClean="0"/>
              <a:t>PerfCreateInstance</a:t>
            </a:r>
            <a:endParaRPr lang="en-US" dirty="0" smtClean="0"/>
          </a:p>
          <a:p xmlns:a="http://schemas.openxmlformats.org/drawingml/2006/main">
            <a:pPr lvl="1"/>
            <a:r>
              <a:rPr lang="en-US" dirty="0" err="1" smtClean="0"/>
              <a:t>PerfSet</a:t>
            </a:r>
            <a:r>
              <a:rPr lang="en-US" dirty="0" smtClean="0"/>
              <a:t>*Counter*Value</a:t>
            </a:r>
          </a:p>
          <a:p xmlns:a="http://schemas.openxmlformats.org/drawingml/2006/main">
            <a:r>
              <a:rPr lang="en-US" dirty="0" smtClean="0"/>
              <a:t>Managed: </a:t>
            </a:r>
            <a:r>
              <a:rPr lang="en-US" dirty="0" err="1" smtClean="0"/>
              <a:t>System.Diagnostics</a:t>
            </a:r>
            <a:r>
              <a:rPr lang="en-US" dirty="0" smtClean="0"/>
              <a:t> namespace</a:t>
            </a:r>
          </a:p>
          <a:p xmlns:a="http://schemas.openxmlformats.org/drawingml/2006/main">
            <a:pPr lvl="1"/>
            <a:r>
              <a:rPr lang="en-US" dirty="0" err="1" smtClean="0"/>
              <a:t>PerformanceCounterCategory</a:t>
            </a:r>
            <a:r>
              <a:rPr lang="en-US" dirty="0" smtClean="0"/>
              <a:t> class</a:t>
            </a:r>
          </a:p>
          <a:p xmlns:a="http://schemas.openxmlformats.org/drawingml/2006/main">
            <a:pPr lvl="1"/>
            <a:r>
              <a:rPr lang="en-US" dirty="0" err="1" smtClean="0"/>
              <a:t>CounterCreationDataCollection</a:t>
            </a:r>
            <a:r>
              <a:rPr lang="en-US" dirty="0" smtClean="0"/>
              <a:t> class</a:t>
            </a:r>
          </a:p>
          <a:p xmlns:a="http://schemas.openxmlformats.org/drawingml/2006/main">
            <a:pPr lvl="1"/>
            <a:r>
              <a:rPr lang="en-US" dirty="0" err="1" smtClean="0"/>
              <a:t>PerformanceCounter</a:t>
            </a:r>
            <a:r>
              <a:rPr lang="en-US" dirty="0" smtClean="0"/>
              <a:t> class</a:t>
            </a:r>
          </a:p>
        </p:txBody>
      </p:sp>
    </p:spTree>
  </p:cSld>
  <p:clrMapOvr>
    <a:masterClrMapping xmlns:a="http://schemas.openxmlformats.org/drawingml/2006/main"/>
  </p:clrMapOvr>
  <p:transition>
    <p:fade/>
  </p:transition>
  <p:timing>
    <p:tnLst>
      <p:par>
        <p:cTn id="1" dur="indefinite" restart="never" nodeType="tmRoot"/>
      </p:par>
    </p:tnLst>
  </p:timing>
</p:sld>
</file>

<file path=ppt/slides/slide11.xml><?xml version="1.0" encoding="utf-8"?>
<p:sld xmlns:p="http://schemas.openxmlformats.org/presentationml/2006/main">
  <p:cSld>
    <p:spTree>
      <p:nvGrpSpPr>
        <p:cNvPr id="1" name=""/>
        <p:cNvGrpSpPr/>
        <p:nvPr/>
      </p:nvGrpSpPr>
      <p:grpSpPr>
        <a:xfrm xmlns:a="http://schemas.openxmlformats.org/drawingml/2006/main">
          <a:off x="0" y="0"/>
          <a:ext cx="0" cy="0"/>
          <a:chOff x="0" y="0"/>
          <a:chExt cx="0" cy="0"/>
        </a:xfrm>
      </p:grpSpPr>
      <p:sp>
        <p:nvSpPr>
          <p:cNvPr id="2" name="Title 1"/>
          <p:cNvSpPr>
            <a:spLocks xmlns:a="http://schemas.openxmlformats.org/drawingml/2006/main" noGrp="1"/>
          </p:cNvSpPr>
          <p:nvPr>
            <p:ph type="title"/>
          </p:nvPr>
        </p:nvSpPr>
        <p:spPr>
          <a:xfrm xmlns:a="http://schemas.openxmlformats.org/drawingml/2006/main">
            <a:off x="381000" y="228600"/>
            <a:ext cx="8318500" cy="1261884"/>
          </a:xfrm>
        </p:spPr>
        <p:txBody>
          <a:bodyPr xmlns:a="http://schemas.openxmlformats.org/drawingml/2006/main"/>
          <a:lstStyle xmlns:a="http://schemas.openxmlformats.org/drawingml/2006/main"/>
          <a:p xmlns:a="http://schemas.openxmlformats.org/drawingml/2006/main">
            <a:r>
              <a:rPr dirty="0"/>
              <a:t>Exposing Performance </a:t>
            </a:r>
            <a:r>
              <a:rPr dirty="0" smtClean="0"/>
              <a:t>Counters</a:t>
            </a:r>
            <a:br>
              <a:rPr dirty="0" smtClean="0"/>
            </a:br>
            <a:r>
              <a:rPr lang="en-US" sz="3200" dirty="0" smtClean="0">
                <a:gradFill>
                  <a:gsLst>
                    <a:gs pos="0">
                      <a:schemeClr val="accent6"/>
                    </a:gs>
                    <a:gs pos="9000">
                      <a:schemeClr val="accent6"/>
                    </a:gs>
                  </a:gsLst>
                  <a:lin ang="16200000" scaled="1"/>
                </a:gradFill>
              </a:rPr>
              <a:t>Managed </a:t>
            </a:r>
            <a:r>
              <a:rPr lang="en-US" sz="3200" dirty="0" smtClean="0">
                <a:gradFill>
                  <a:gsLst>
                    <a:gs pos="0">
                      <a:schemeClr val="accent6"/>
                    </a:gs>
                    <a:gs pos="9000">
                      <a:schemeClr val="accent6"/>
                    </a:gs>
                  </a:gsLst>
                  <a:lin ang="16200000" scaled="1"/>
                </a:gradFill>
              </a:rPr>
              <a:t>code</a:t>
            </a:r>
            <a:endParaRPr lang="en-US" sz="3200" dirty="0">
              <a:gradFill>
                <a:gsLst>
                  <a:gs pos="0">
                    <a:schemeClr val="accent6"/>
                  </a:gs>
                  <a:gs pos="9000">
                    <a:schemeClr val="accent6"/>
                  </a:gs>
                </a:gsLst>
                <a:lin ang="16200000" scaled="1"/>
              </a:gradFill>
            </a:endParaRPr>
          </a:p>
        </p:txBody>
      </p:sp>
      <p:sp>
        <p:nvSpPr>
          <p:cNvPr id="4" name="Text Placeholder 3"/>
          <p:cNvSpPr>
            <a:spLocks xmlns:a="http://schemas.openxmlformats.org/drawingml/2006/main" noGrp="1"/>
          </p:cNvSpPr>
          <p:nvPr>
            <p:ph type="body" sz="quarter" idx="10"/>
          </p:nvPr>
        </p:nvSpPr>
        <p:spPr>
          <a:xfrm xmlns:a="http://schemas.openxmlformats.org/drawingml/2006/main">
            <a:off x="371475" y="1905000"/>
            <a:ext cx="8040688" cy="2062103"/>
          </a:xfrm>
        </p:spPr>
        <p:style>
          <a:lnRef xmlns:a="http://schemas.openxmlformats.org/drawingml/2006/main" idx="1">
            <a:schemeClr val="accent3"/>
          </a:lnRef>
          <a:fillRef xmlns:a="http://schemas.openxmlformats.org/drawingml/2006/main" idx="2">
            <a:schemeClr val="accent3"/>
          </a:fillRef>
          <a:effectRef xmlns:a="http://schemas.openxmlformats.org/drawingml/2006/main" idx="1">
            <a:schemeClr val="accent3"/>
          </a:effectRef>
          <a:fontRef xmlns:a="http://schemas.openxmlformats.org/drawingml/2006/main" idx="minor">
            <a:schemeClr val="dk1"/>
          </a:fontRef>
        </p:style>
        <p:txBody>
          <a:bodyPr xmlns:a="http://schemas.openxmlformats.org/drawingml/2006/main" vert="horz" wrap="square" lIns="91440" tIns="45720" rIns="91440" bIns="45720" rtlCol="0" anchor="t" anchorCtr="0">
            <a:spAutoFit/>
          </a:bodyPr>
          <a:lstStyle xmlns:a="http://schemas.openxmlformats.org/drawingml/2006/main"/>
          <a:p xmlns:a="http://schemas.openxmlformats.org/drawingml/2006/main">
            <a:pPr>
              <a:buNone/>
            </a:pPr>
            <a:r>
              <a:rPr lang="en-US" sz="2000" dirty="0" err="1" smtClean="0">
                <a:solidFill>
                  <a:schemeClr val="tx1"/>
                </a:solidFill>
                <a:latin typeface="Consolas" pitchFamily="49" charset="0"/>
              </a:rPr>
              <a:t>var</a:t>
            </a:r>
            <a:r>
              <a:rPr lang="en-US" sz="2000" dirty="0" smtClean="0">
                <a:solidFill>
                  <a:schemeClr val="tx1"/>
                </a:solidFill>
                <a:latin typeface="Consolas" pitchFamily="49" charset="0"/>
              </a:rPr>
              <a:t> counters = new  </a:t>
            </a:r>
            <a:r>
              <a:rPr lang="en-US" sz="2000" dirty="0" err="1" smtClean="0">
                <a:solidFill>
                  <a:schemeClr val="tx1"/>
                </a:solidFill>
                <a:latin typeface="Consolas" pitchFamily="49" charset="0"/>
              </a:rPr>
              <a:t>CounterCreationDataCollection</a:t>
            </a:r>
            <a:r>
              <a:rPr lang="en-US" sz="2000" dirty="0" smtClean="0">
                <a:solidFill>
                  <a:schemeClr val="tx1"/>
                </a:solidFill>
                <a:latin typeface="Consolas" pitchFamily="49" charset="0"/>
              </a:rPr>
              <a:t> ();</a:t>
            </a:r>
          </a:p>
          <a:p xmlns:a="http://schemas.openxmlformats.org/drawingml/2006/main">
            <a:pPr>
              <a:buNone/>
            </a:pPr>
            <a:r>
              <a:rPr lang="en-US" sz="2000" dirty="0" err="1" smtClean="0">
                <a:solidFill>
                  <a:schemeClr val="tx1"/>
                </a:solidFill>
                <a:latin typeface="Consolas" pitchFamily="49" charset="0"/>
              </a:rPr>
              <a:t>counters.Add</a:t>
            </a:r>
            <a:r>
              <a:rPr lang="en-US" sz="2000" dirty="0" smtClean="0">
                <a:solidFill>
                  <a:schemeClr val="tx1"/>
                </a:solidFill>
                <a:latin typeface="Consolas" pitchFamily="49" charset="0"/>
              </a:rPr>
              <a:t>(new </a:t>
            </a:r>
            <a:r>
              <a:rPr lang="en-US" sz="2000" dirty="0" err="1" smtClean="0">
                <a:solidFill>
                  <a:schemeClr val="tx1"/>
                </a:solidFill>
                <a:latin typeface="Consolas" pitchFamily="49" charset="0"/>
              </a:rPr>
              <a:t>CounterCreationData</a:t>
            </a:r>
            <a:r>
              <a:rPr lang="en-US" sz="2000" dirty="0" smtClean="0">
                <a:solidFill>
                  <a:schemeClr val="tx1"/>
                </a:solidFill>
                <a:latin typeface="Consolas" pitchFamily="49" charset="0"/>
              </a:rPr>
              <a:t>(...));</a:t>
            </a:r>
          </a:p>
          <a:p xmlns:a="http://schemas.openxmlformats.org/drawingml/2006/main">
            <a:pPr>
              <a:buNone/>
            </a:pPr>
            <a:r>
              <a:rPr lang="en-US" sz="2000" dirty="0" err="1" smtClean="0">
                <a:solidFill>
                  <a:schemeClr val="tx1"/>
                </a:solidFill>
                <a:latin typeface="Consolas" pitchFamily="49" charset="0"/>
              </a:rPr>
              <a:t>PerformanceCounterCategory.Create</a:t>
            </a:r>
            <a:r>
              <a:rPr lang="en-US" sz="2000" dirty="0" smtClean="0">
                <a:solidFill>
                  <a:schemeClr val="tx1"/>
                </a:solidFill>
                <a:latin typeface="Consolas" pitchFamily="49" charset="0"/>
              </a:rPr>
              <a:t>(..., counters);</a:t>
            </a:r>
          </a:p>
          <a:p xmlns:a="http://schemas.openxmlformats.org/drawingml/2006/main">
            <a:pPr>
              <a:buNone/>
            </a:pPr>
            <a:endParaRPr lang="en-US" sz="2000" dirty="0" smtClean="0">
              <a:solidFill>
                <a:schemeClr val="tx1"/>
              </a:solidFill>
              <a:latin typeface="Consolas" pitchFamily="49" charset="0"/>
            </a:endParaRPr>
          </a:p>
          <a:p xmlns:a="http://schemas.openxmlformats.org/drawingml/2006/main">
            <a:pPr>
              <a:buNone/>
            </a:pPr>
            <a:r>
              <a:rPr lang="en-US" sz="2000" dirty="0" smtClean="0">
                <a:solidFill>
                  <a:schemeClr val="tx1"/>
                </a:solidFill>
                <a:latin typeface="Consolas" pitchFamily="49" charset="0"/>
              </a:rPr>
              <a:t>PC instance = new </a:t>
            </a:r>
            <a:r>
              <a:rPr lang="en-US" sz="2000" dirty="0" err="1" smtClean="0">
                <a:solidFill>
                  <a:schemeClr val="tx1"/>
                </a:solidFill>
                <a:latin typeface="Consolas" pitchFamily="49" charset="0"/>
              </a:rPr>
              <a:t>PerformanceCounter</a:t>
            </a:r>
            <a:r>
              <a:rPr lang="en-US" sz="2000" dirty="0" smtClean="0">
                <a:solidFill>
                  <a:schemeClr val="tx1"/>
                </a:solidFill>
                <a:latin typeface="Consolas" pitchFamily="49" charset="0"/>
              </a:rPr>
              <a:t>(...);</a:t>
            </a:r>
          </a:p>
          <a:p xmlns:a="http://schemas.openxmlformats.org/drawingml/2006/main">
            <a:pPr>
              <a:buNone/>
            </a:pPr>
            <a:r>
              <a:rPr lang="en-US" sz="2000" dirty="0" err="1" smtClean="0">
                <a:solidFill>
                  <a:schemeClr val="tx1"/>
                </a:solidFill>
                <a:latin typeface="Consolas" pitchFamily="49" charset="0"/>
              </a:rPr>
              <a:t>instance.RawValue</a:t>
            </a:r>
            <a:r>
              <a:rPr lang="en-US" sz="2000" dirty="0" smtClean="0">
                <a:solidFill>
                  <a:schemeClr val="tx1"/>
                </a:solidFill>
                <a:latin typeface="Consolas" pitchFamily="49" charset="0"/>
              </a:rPr>
              <a:t> = 128;</a:t>
            </a:r>
            <a:endParaRPr lang="en-US" sz="2000" dirty="0">
              <a:solidFill>
                <a:schemeClr val="tx1"/>
              </a:solidFill>
              <a:latin typeface="Consolas" pitchFamily="49" charset="0"/>
            </a:endParaRPr>
          </a:p>
        </p:txBody>
      </p:sp>
    </p:spTree>
  </p:cSld>
  <p:clrMapOvr>
    <a:masterClrMapping xmlns:a="http://schemas.openxmlformats.org/drawingml/2006/main"/>
  </p:clrMapOvr>
  <p:transition>
    <p:fade/>
  </p:transition>
  <p:timing>
    <p:tnLst>
      <p:par>
        <p:cTn id="1" dur="indefinite" restart="never" nodeType="tmRoot"/>
      </p:par>
    </p:tnLst>
  </p:timing>
</p:sld>
</file>

<file path=ppt/slides/slide12.xml><?xml version="1.0" encoding="utf-8"?>
<p:sld xmlns:p="http://schemas.openxmlformats.org/presentationml/2006/main" show="0">
  <p:cSld>
    <p:spTree>
      <p:nvGrpSpPr>
        <p:cNvPr id="1" name=""/>
        <p:cNvGrpSpPr/>
        <p:nvPr/>
      </p:nvGrpSpPr>
      <p:grpSpPr>
        <a:xfrm xmlns:a="http://schemas.openxmlformats.org/drawingml/2006/main">
          <a:off x="0" y="0"/>
          <a:ext cx="0" cy="0"/>
          <a:chOff x="0" y="0"/>
          <a:chExt cx="0" cy="0"/>
        </a:xfrm>
      </p:grpSpPr>
      <p:sp>
        <p:nvSpPr>
          <p:cNvPr id="4" name="Title 3"/>
          <p:cNvSpPr>
            <a:spLocks xmlns:a="http://schemas.openxmlformats.org/drawingml/2006/main" noGrp="1"/>
          </p:cNvSpPr>
          <p:nvPr>
            <p:ph type="ctrTitle"/>
          </p:nvPr>
        </p:nvSpPr>
        <p:spPr/>
        <p:txBody>
          <a:bodyPr xmlns:a="http://schemas.openxmlformats.org/drawingml/2006/main"/>
          <a:lstStyle xmlns:a="http://schemas.openxmlformats.org/drawingml/2006/main"/>
          <a:p xmlns:a="http://schemas.openxmlformats.org/drawingml/2006/main">
            <a:r>
              <a:rPr smtClean="0"/>
              <a:t>Performance Counters</a:t>
            </a:r>
            <a:endParaRPr lang="en-US" dirty="0"/>
          </a:p>
        </p:txBody>
      </p:sp>
      <p:sp>
        <p:nvSpPr>
          <p:cNvPr id="5" name="Subtitle 4"/>
          <p:cNvSpPr>
            <a:spLocks xmlns:a="http://schemas.openxmlformats.org/drawingml/2006/main" noGrp="1"/>
          </p:cNvSpPr>
          <p:nvPr>
            <p:ph type="subTitle" idx="1"/>
          </p:nvPr>
        </p:nvSpPr>
        <p:spPr/>
        <p:txBody>
          <a:bodyPr xmlns:a="http://schemas.openxmlformats.org/drawingml/2006/main"/>
          <a:lstStyle xmlns:a="http://schemas.openxmlformats.org/drawingml/2006/main"/>
          <a:p xmlns:a="http://schemas.openxmlformats.org/drawingml/2006/main">
            <a:r>
              <a:rPr lang="en-US" dirty="0" smtClean="0"/>
              <a:t>…exporting and viewing custom performance counters</a:t>
            </a:r>
            <a:endParaRPr lang="en-US" dirty="0"/>
          </a:p>
        </p:txBody>
      </p:sp>
      <p:sp>
        <p:nvSpPr>
          <p:cNvPr id="6" name="Text Placeholder 5"/>
          <p:cNvSpPr>
            <a:spLocks xmlns:a="http://schemas.openxmlformats.org/drawingml/2006/main" noGrp="1"/>
          </p:cNvSpPr>
          <p:nvPr>
            <p:ph type="body" sz="quarter" idx="10"/>
          </p:nvPr>
        </p:nvSpPr>
        <p:spPr/>
        <p:txBody>
          <a:bodyPr xmlns:a="http://schemas.openxmlformats.org/drawingml/2006/main"/>
          <a:lstStyle xmlns:a="http://schemas.openxmlformats.org/drawingml/2006/main"/>
          <a:p xmlns:a="http://schemas.openxmlformats.org/drawingml/2006/main">
            <a:r>
              <a:rPr smtClean="0"/>
              <a:t>demo</a:t>
            </a:r>
            <a:endParaRPr lang="en-US" dirty="0"/>
          </a:p>
        </p:txBody>
      </p:sp>
    </p:spTree>
  </p:cSld>
  <p:clrMapOvr>
    <a:masterClrMapping xmlns:a="http://schemas.openxmlformats.org/drawingml/2006/main"/>
  </p:clrMapOvr>
  <p:transition>
    <p:fade/>
  </p:transition>
  <p:timing>
    <p:tnLst>
      <p:par>
        <p:cTn id="1" dur="indefinite" restart="never" nodeType="tmRoot"/>
      </p:par>
    </p:tnLst>
  </p:timing>
</p:sld>
</file>

<file path=ppt/slides/slide13.xml><?xml version="1.0" encoding="utf-8"?>
<p:sld xmlns:p="http://schemas.openxmlformats.org/presentationml/2006/main">
  <p:cSld>
    <p:spTree>
      <p:nvGrpSpPr>
        <p:cNvPr id="1" name=""/>
        <p:cNvGrpSpPr/>
        <p:nvPr/>
      </p:nvGrpSpPr>
      <p:grpSpPr>
        <a:xfrm xmlns:a="http://schemas.openxmlformats.org/drawingml/2006/main">
          <a:off x="0" y="0"/>
          <a:ext cx="0" cy="0"/>
          <a:chOff x="0" y="0"/>
          <a:chExt cx="0" cy="0"/>
        </a:xfrm>
      </p:grpSpPr>
      <p:sp>
        <p:nvSpPr>
          <p:cNvPr id="2" name="Title 1"/>
          <p:cNvSpPr>
            <a:spLocks xmlns:a="http://schemas.openxmlformats.org/drawingml/2006/main" noGrp="1"/>
          </p:cNvSpPr>
          <p:nvPr>
            <p:ph type="title"/>
          </p:nvPr>
        </p:nvSpPr>
        <p:spPr>
          <a:xfrm xmlns:a="http://schemas.openxmlformats.org/drawingml/2006/main">
            <a:off x="381000" y="228600"/>
            <a:ext cx="8318500" cy="1261884"/>
          </a:xfrm>
        </p:spPr>
        <p:txBody>
          <a:bodyPr xmlns:a="http://schemas.openxmlformats.org/drawingml/2006/main"/>
          <a:lstStyle xmlns:a="http://schemas.openxmlformats.org/drawingml/2006/main"/>
          <a:p xmlns:a="http://schemas.openxmlformats.org/drawingml/2006/main">
            <a:r>
              <a:rPr lang="en-US" dirty="0" smtClean="0"/>
              <a:t>ETW/Event Log</a:t>
            </a:r>
            <a:br>
              <a:rPr lang="en-US" dirty="0" smtClean="0"/>
            </a:br>
            <a:r>
              <a:rPr lang="en-US" sz="3200" dirty="0" smtClean="0">
                <a:gradFill>
                  <a:gsLst>
                    <a:gs pos="0">
                      <a:schemeClr val="accent6"/>
                    </a:gs>
                    <a:gs pos="9000">
                      <a:schemeClr val="accent6"/>
                    </a:gs>
                  </a:gsLst>
                  <a:lin ang="16200000" scaled="1"/>
                </a:gradFill>
              </a:rPr>
              <a:t>Event </a:t>
            </a:r>
            <a:r>
              <a:rPr lang="en-US" sz="3200" dirty="0" smtClean="0">
                <a:gradFill>
                  <a:gsLst>
                    <a:gs pos="0">
                      <a:schemeClr val="accent6"/>
                    </a:gs>
                    <a:gs pos="9000">
                      <a:schemeClr val="accent6"/>
                    </a:gs>
                  </a:gsLst>
                  <a:lin ang="16200000" scaled="1"/>
                </a:gradFill>
              </a:rPr>
              <a:t>tracing </a:t>
            </a:r>
            <a:r>
              <a:rPr lang="en-US" sz="3200" dirty="0" smtClean="0">
                <a:gradFill>
                  <a:gsLst>
                    <a:gs pos="0">
                      <a:schemeClr val="accent6"/>
                    </a:gs>
                    <a:gs pos="9000">
                      <a:schemeClr val="accent6"/>
                    </a:gs>
                  </a:gsLst>
                  <a:lin ang="16200000" scaled="1"/>
                </a:gradFill>
              </a:rPr>
              <a:t>for Windows</a:t>
            </a:r>
            <a:endParaRPr lang="en-US" sz="3200" dirty="0">
              <a:gradFill>
                <a:gsLst>
                  <a:gs pos="0">
                    <a:schemeClr val="accent6"/>
                  </a:gs>
                  <a:gs pos="9000">
                    <a:schemeClr val="accent6"/>
                  </a:gs>
                </a:gsLst>
                <a:lin ang="16200000" scaled="1"/>
              </a:gradFill>
            </a:endParaRPr>
          </a:p>
        </p:txBody>
      </p:sp>
      <p:sp>
        <p:nvSpPr>
          <p:cNvPr id="3" name="Text Placeholder 2"/>
          <p:cNvSpPr>
            <a:spLocks xmlns:a="http://schemas.openxmlformats.org/drawingml/2006/main" noGrp="1"/>
          </p:cNvSpPr>
          <p:nvPr>
            <p:ph type="body" sz="quarter" idx="10"/>
          </p:nvPr>
        </p:nvSpPr>
        <p:spPr>
          <a:xfrm xmlns:a="http://schemas.openxmlformats.org/drawingml/2006/main">
            <a:off x="381000" y="1905000"/>
            <a:ext cx="8382000" cy="4499693"/>
          </a:xfrm>
        </p:spPr>
        <p:txBody>
          <a:bodyPr xmlns:a="http://schemas.openxmlformats.org/drawingml/2006/main"/>
          <a:lstStyle xmlns:a="http://schemas.openxmlformats.org/drawingml/2006/main"/>
          <a:p xmlns:a="http://schemas.openxmlformats.org/drawingml/2006/main">
            <a:r>
              <a:rPr lang="en-US" dirty="0" smtClean="0"/>
              <a:t>Always-present, selectively-on logging infrastructure</a:t>
            </a:r>
          </a:p>
          <a:p xmlns:a="http://schemas.openxmlformats.org/drawingml/2006/main">
            <a:r>
              <a:rPr lang="en-US" dirty="0" smtClean="0"/>
              <a:t>Custom levels and enabling keywords</a:t>
            </a:r>
          </a:p>
          <a:p xmlns:a="http://schemas.openxmlformats.org/drawingml/2006/main">
            <a:r>
              <a:rPr lang="en-US" dirty="0" smtClean="0"/>
              <a:t>Information defined by event templates</a:t>
            </a:r>
          </a:p>
          <a:p xmlns:a="http://schemas.openxmlformats.org/drawingml/2006/main">
            <a:r>
              <a:rPr lang="en-US" dirty="0" smtClean="0"/>
              <a:t>Access</a:t>
            </a:r>
          </a:p>
          <a:p xmlns:a="http://schemas.openxmlformats.org/drawingml/2006/main">
            <a:pPr lvl="1"/>
            <a:r>
              <a:rPr lang="en-US" dirty="0" smtClean="0"/>
              <a:t>Programmatically (native and managed)</a:t>
            </a:r>
          </a:p>
          <a:p xmlns:a="http://schemas.openxmlformats.org/drawingml/2006/main">
            <a:pPr lvl="1"/>
            <a:r>
              <a:rPr lang="en-US" dirty="0" smtClean="0"/>
              <a:t>Script languages (</a:t>
            </a:r>
            <a:r>
              <a:rPr lang="en-US" dirty="0" err="1" smtClean="0"/>
              <a:t>PowerShell</a:t>
            </a:r>
            <a:r>
              <a:rPr lang="en-US" dirty="0" smtClean="0"/>
              <a:t>)</a:t>
            </a:r>
          </a:p>
          <a:p xmlns:a="http://schemas.openxmlformats.org/drawingml/2006/main">
            <a:pPr lvl="1"/>
            <a:r>
              <a:rPr lang="en-US" dirty="0" smtClean="0"/>
              <a:t>Command Line tools (</a:t>
            </a:r>
            <a:r>
              <a:rPr lang="en-US" dirty="0" err="1" smtClean="0"/>
              <a:t>tracerpt</a:t>
            </a:r>
            <a:r>
              <a:rPr lang="en-US" dirty="0" smtClean="0"/>
              <a:t>)</a:t>
            </a:r>
          </a:p>
          <a:p xmlns:a="http://schemas.openxmlformats.org/drawingml/2006/main">
            <a:pPr lvl="1"/>
            <a:r>
              <a:rPr lang="en-US" dirty="0" smtClean="0"/>
              <a:t>Event Viewer</a:t>
            </a:r>
          </a:p>
        </p:txBody>
      </p:sp>
    </p:spTree>
  </p:cSld>
  <p:clrMapOvr>
    <a:masterClrMapping xmlns:a="http://schemas.openxmlformats.org/drawingml/2006/main"/>
  </p:clrMapOvr>
  <p:transition>
    <p:fade/>
  </p:transition>
  <p:timing>
    <p:tnLst>
      <p:par>
        <p:cTn id="1" dur="indefinite" restart="never" nodeType="tmRoot"/>
      </p:par>
    </p:tnLst>
  </p:timing>
</p:sld>
</file>

<file path=ppt/slides/slide14.xml><?xml version="1.0" encoding="utf-8"?>
<p:sld xmlns:p="http://schemas.openxmlformats.org/presentationml/2006/main">
  <p:cSld>
    <p:spTree>
      <p:nvGrpSpPr>
        <p:cNvPr id="1" name=""/>
        <p:cNvGrpSpPr/>
        <p:nvPr/>
      </p:nvGrpSpPr>
      <p:grpSpPr>
        <a:xfrm xmlns:a="http://schemas.openxmlformats.org/drawingml/2006/main">
          <a:off x="0" y="0"/>
          <a:ext cx="0" cy="0"/>
          <a:chOff x="0" y="0"/>
          <a:chExt cx="0" cy="0"/>
        </a:xfrm>
      </p:grpSpPr>
      <p:graphicFrame>
        <p:nvGraphicFramePr>
          <p:cNvPr id="4" name="Table 3"/>
          <p:cNvGraphicFramePr>
            <a:graphicFrameLocks xmlns:a="http://schemas.openxmlformats.org/drawingml/2006/main" noGrp="1"/>
          </p:cNvGraphicFramePr>
          <p:nvPr/>
        </p:nvGraphicFramePr>
        <p:xfrm>
          <a:off xmlns:a="http://schemas.openxmlformats.org/drawingml/2006/main" x="373063" y="1447800"/>
          <a:ext xmlns:a="http://schemas.openxmlformats.org/drawingml/2006/main" cx="8039100" cy="3658982"/>
        </p:xfrm>
        <a:graphic xmlns:a="http://schemas.openxmlformats.org/drawingml/2006/main">
          <a:graphicData uri="http://schemas.openxmlformats.org/drawingml/2006/table">
            <a:tbl>
              <a:tblPr firstRow="1" firstCol="1" bandRow="1">
                <a:tableStyleId>{1FECB4D8-DB02-4DC6-A0A2-4F2EBAE1DC90}</a:tableStyleId>
              </a:tblPr>
              <a:tblGrid>
                <a:gridCol w="1684337"/>
                <a:gridCol w="3048000"/>
                <a:gridCol w="3306763"/>
              </a:tblGrid>
              <a:tr h="465247">
                <a:tc>
                  <a:txBody>
                    <a:bodyPr/>
                    <a:lstStyle/>
                    <a:p>
                      <a:pPr marL="0" marR="0" algn="l">
                        <a:lnSpc>
                          <a:spcPct val="115000"/>
                        </a:lnSpc>
                        <a:spcBef>
                          <a:spcPts val="0"/>
                        </a:spcBef>
                        <a:spcAft>
                          <a:spcPts val="0"/>
                        </a:spcAft>
                      </a:pPr>
                      <a:r>
                        <a:rPr lang="en-US" sz="1600" dirty="0" smtClean="0"/>
                        <a:t>Event</a:t>
                      </a:r>
                      <a:r>
                        <a:rPr lang="en-US" sz="1600" baseline="0" dirty="0" smtClean="0"/>
                        <a:t> Audience</a:t>
                      </a:r>
                      <a:endParaRPr lang="en-US" sz="1600" b="0" dirty="0">
                        <a:solidFill>
                          <a:schemeClr val="tx1"/>
                        </a:solidFill>
                        <a:latin typeface="Calibri"/>
                        <a:ea typeface="Calibri"/>
                        <a:cs typeface="Times New Roman"/>
                      </a:endParaRPr>
                    </a:p>
                  </a:txBody>
                  <a:tcPr marL="68580" marR="68580" marT="0" marB="0" anchor="ctr"/>
                </a:tc>
                <a:tc>
                  <a:txBody>
                    <a:bodyPr/>
                    <a:lstStyle/>
                    <a:p>
                      <a:pPr marL="0" marR="0" algn="l">
                        <a:lnSpc>
                          <a:spcPct val="115000"/>
                        </a:lnSpc>
                        <a:spcBef>
                          <a:spcPts val="0"/>
                        </a:spcBef>
                        <a:spcAft>
                          <a:spcPts val="0"/>
                        </a:spcAft>
                      </a:pPr>
                      <a:r>
                        <a:rPr kumimoji="0" lang="en-US" sz="1600" kern="1200" dirty="0" smtClean="0"/>
                        <a:t>Developer; IT Professional</a:t>
                      </a:r>
                      <a:endParaRPr kumimoji="0" lang="en-US" sz="1600" b="0" kern="1200" dirty="0">
                        <a:solidFill>
                          <a:schemeClr val="tx1"/>
                        </a:solidFill>
                        <a:latin typeface="+mn-lt"/>
                        <a:ea typeface="+mn-ea"/>
                        <a:cs typeface="+mn-cs"/>
                      </a:endParaRPr>
                    </a:p>
                  </a:txBody>
                  <a:tcPr marL="68580" marR="68580" marT="0" marB="0" anchor="ctr"/>
                </a:tc>
                <a:tc>
                  <a:txBody>
                    <a:bodyPr/>
                    <a:lstStyle/>
                    <a:p>
                      <a:pPr marL="0" marR="0" algn="l">
                        <a:lnSpc>
                          <a:spcPct val="115000"/>
                        </a:lnSpc>
                        <a:spcBef>
                          <a:spcPts val="0"/>
                        </a:spcBef>
                        <a:spcAft>
                          <a:spcPts val="0"/>
                        </a:spcAft>
                      </a:pPr>
                      <a:r>
                        <a:rPr kumimoji="0" lang="en-US" sz="1600" kern="1200" dirty="0" smtClean="0"/>
                        <a:t>System Administrator</a:t>
                      </a:r>
                      <a:endParaRPr kumimoji="0" lang="en-US" sz="1600" b="0" kern="1200" dirty="0">
                        <a:solidFill>
                          <a:schemeClr val="tx1"/>
                        </a:solidFill>
                        <a:latin typeface="+mn-lt"/>
                        <a:ea typeface="+mn-ea"/>
                        <a:cs typeface="+mn-cs"/>
                      </a:endParaRPr>
                    </a:p>
                  </a:txBody>
                  <a:tcPr marL="68580" marR="68580" marT="0" marB="0" anchor="ctr"/>
                </a:tc>
              </a:tr>
              <a:tr h="241625">
                <a:tc>
                  <a:txBody>
                    <a:bodyPr/>
                    <a:lstStyle/>
                    <a:p>
                      <a:pPr marL="0" marR="0" algn="l">
                        <a:lnSpc>
                          <a:spcPct val="115000"/>
                        </a:lnSpc>
                        <a:spcBef>
                          <a:spcPts val="0"/>
                        </a:spcBef>
                        <a:spcAft>
                          <a:spcPts val="0"/>
                        </a:spcAft>
                      </a:pPr>
                      <a:r>
                        <a:rPr lang="en-US" sz="1600" dirty="0" smtClean="0"/>
                        <a:t>Technology</a:t>
                      </a:r>
                      <a:endParaRPr lang="en-US" sz="1600" dirty="0">
                        <a:solidFill>
                          <a:srgbClr val="000000"/>
                        </a:solidFill>
                        <a:latin typeface="Calibri"/>
                        <a:ea typeface="Calibri"/>
                        <a:cs typeface="Times New Roman"/>
                      </a:endParaRPr>
                    </a:p>
                  </a:txBody>
                  <a:tcPr marL="68580" marR="68580" marT="0" marB="0" anchor="ctr"/>
                </a:tc>
                <a:tc>
                  <a:txBody>
                    <a:bodyPr/>
                    <a:lstStyle/>
                    <a:p>
                      <a:pPr marL="0" marR="0" algn="l">
                        <a:lnSpc>
                          <a:spcPct val="115000"/>
                        </a:lnSpc>
                        <a:spcBef>
                          <a:spcPts val="0"/>
                        </a:spcBef>
                        <a:spcAft>
                          <a:spcPts val="0"/>
                        </a:spcAft>
                      </a:pPr>
                      <a:r>
                        <a:rPr lang="en-US" sz="1600" dirty="0" smtClean="0"/>
                        <a:t>ETW</a:t>
                      </a:r>
                      <a:endParaRPr lang="en-US" sz="1600" dirty="0">
                        <a:solidFill>
                          <a:srgbClr val="000000"/>
                        </a:solidFill>
                        <a:latin typeface="Calibri"/>
                        <a:ea typeface="Calibri"/>
                        <a:cs typeface="Times New Roman"/>
                      </a:endParaRPr>
                    </a:p>
                  </a:txBody>
                  <a:tcPr marL="68580" marR="68580" marT="0" marB="0" anchor="ctr"/>
                </a:tc>
                <a:tc>
                  <a:txBody>
                    <a:bodyPr/>
                    <a:lstStyle/>
                    <a:p>
                      <a:pPr marL="0" marR="0" algn="l">
                        <a:lnSpc>
                          <a:spcPct val="115000"/>
                        </a:lnSpc>
                        <a:spcBef>
                          <a:spcPts val="0"/>
                        </a:spcBef>
                        <a:spcAft>
                          <a:spcPts val="0"/>
                        </a:spcAft>
                      </a:pPr>
                      <a:r>
                        <a:rPr lang="en-US" sz="1600" dirty="0" smtClean="0"/>
                        <a:t>Event Log</a:t>
                      </a:r>
                      <a:endParaRPr lang="en-US" sz="1600" dirty="0">
                        <a:solidFill>
                          <a:srgbClr val="000000"/>
                        </a:solidFill>
                        <a:latin typeface="Calibri"/>
                        <a:ea typeface="Calibri"/>
                        <a:cs typeface="Times New Roman"/>
                      </a:endParaRPr>
                    </a:p>
                  </a:txBody>
                  <a:tcPr marL="68580" marR="68580" marT="0" marB="0" anchor="ctr"/>
                </a:tc>
              </a:tr>
              <a:tr h="241625">
                <a:tc>
                  <a:txBody>
                    <a:bodyPr/>
                    <a:lstStyle/>
                    <a:p>
                      <a:pPr marL="0" marR="0" algn="l">
                        <a:lnSpc>
                          <a:spcPct val="115000"/>
                        </a:lnSpc>
                        <a:spcBef>
                          <a:spcPts val="0"/>
                        </a:spcBef>
                        <a:spcAft>
                          <a:spcPts val="0"/>
                        </a:spcAft>
                      </a:pPr>
                      <a:r>
                        <a:rPr lang="en-US" sz="1600" dirty="0" smtClean="0"/>
                        <a:t>Event Control</a:t>
                      </a:r>
                      <a:endParaRPr lang="en-US" sz="1600" dirty="0">
                        <a:solidFill>
                          <a:srgbClr val="000000"/>
                        </a:solidFill>
                        <a:latin typeface="Calibri"/>
                        <a:ea typeface="Calibri"/>
                        <a:cs typeface="Times New Roman"/>
                      </a:endParaRPr>
                    </a:p>
                  </a:txBody>
                  <a:tcPr marL="68580" marR="68580" marT="0" marB="0" anchor="ctr"/>
                </a:tc>
                <a:tc>
                  <a:txBody>
                    <a:bodyPr/>
                    <a:lstStyle/>
                    <a:p>
                      <a:pPr marL="0" marR="0" algn="l">
                        <a:lnSpc>
                          <a:spcPct val="115000"/>
                        </a:lnSpc>
                        <a:spcBef>
                          <a:spcPts val="0"/>
                        </a:spcBef>
                        <a:spcAft>
                          <a:spcPts val="0"/>
                        </a:spcAft>
                      </a:pPr>
                      <a:r>
                        <a:rPr lang="en-US" sz="1600" dirty="0" smtClean="0"/>
                        <a:t>Manual</a:t>
                      </a:r>
                      <a:endParaRPr lang="en-US" sz="1600" dirty="0">
                        <a:solidFill>
                          <a:srgbClr val="000000"/>
                        </a:solidFill>
                        <a:latin typeface="Calibri"/>
                        <a:ea typeface="Calibri"/>
                        <a:cs typeface="Times New Roman"/>
                      </a:endParaRPr>
                    </a:p>
                  </a:txBody>
                  <a:tcPr marL="68580" marR="68580" marT="0" marB="0" anchor="ctr"/>
                </a:tc>
                <a:tc>
                  <a:txBody>
                    <a:bodyPr/>
                    <a:lstStyle/>
                    <a:p>
                      <a:pPr marL="0" marR="0" algn="l">
                        <a:lnSpc>
                          <a:spcPct val="115000"/>
                        </a:lnSpc>
                        <a:spcBef>
                          <a:spcPts val="0"/>
                        </a:spcBef>
                        <a:spcAft>
                          <a:spcPts val="0"/>
                        </a:spcAft>
                      </a:pPr>
                      <a:r>
                        <a:rPr lang="en-US" sz="1600" dirty="0" smtClean="0"/>
                        <a:t>Always On</a:t>
                      </a:r>
                      <a:endParaRPr lang="en-US" sz="1600" dirty="0">
                        <a:solidFill>
                          <a:srgbClr val="000000"/>
                        </a:solidFill>
                        <a:latin typeface="Calibri"/>
                        <a:ea typeface="Calibri"/>
                        <a:cs typeface="Times New Roman"/>
                      </a:endParaRPr>
                    </a:p>
                  </a:txBody>
                  <a:tcPr marL="68580" marR="68580" marT="0" marB="0" anchor="ctr"/>
                </a:tc>
              </a:tr>
              <a:tr h="345805">
                <a:tc>
                  <a:txBody>
                    <a:bodyPr/>
                    <a:lstStyle/>
                    <a:p>
                      <a:pPr marL="0" marR="0" algn="l">
                        <a:lnSpc>
                          <a:spcPct val="115000"/>
                        </a:lnSpc>
                        <a:spcBef>
                          <a:spcPts val="0"/>
                        </a:spcBef>
                        <a:spcAft>
                          <a:spcPts val="0"/>
                        </a:spcAft>
                      </a:pPr>
                      <a:r>
                        <a:rPr lang="en-US" sz="1600" dirty="0" smtClean="0"/>
                        <a:t>Event Rate</a:t>
                      </a:r>
                      <a:endParaRPr lang="en-US" sz="1600" dirty="0">
                        <a:solidFill>
                          <a:srgbClr val="000000"/>
                        </a:solidFill>
                        <a:latin typeface="Calibri"/>
                        <a:ea typeface="Calibri"/>
                        <a:cs typeface="Times New Roman"/>
                      </a:endParaRPr>
                    </a:p>
                  </a:txBody>
                  <a:tcPr marL="68580" marR="68580" marT="0" marB="0" anchor="ctr"/>
                </a:tc>
                <a:tc>
                  <a:txBody>
                    <a:bodyPr/>
                    <a:lstStyle/>
                    <a:p>
                      <a:pPr marL="0" marR="0" algn="l">
                        <a:lnSpc>
                          <a:spcPct val="115000"/>
                        </a:lnSpc>
                        <a:spcBef>
                          <a:spcPts val="0"/>
                        </a:spcBef>
                        <a:spcAft>
                          <a:spcPts val="0"/>
                        </a:spcAft>
                      </a:pPr>
                      <a:r>
                        <a:rPr kumimoji="0" lang="en-US" sz="1600" kern="1200" baseline="0" dirty="0" smtClean="0"/>
                        <a:t>High (10^4 / sec)</a:t>
                      </a:r>
                      <a:endParaRPr kumimoji="0" lang="en-US" sz="1600" kern="1200" baseline="0" dirty="0">
                        <a:solidFill>
                          <a:schemeClr val="dk1"/>
                        </a:solidFill>
                        <a:latin typeface="+mn-lt"/>
                        <a:ea typeface="+mn-ea"/>
                        <a:cs typeface="+mn-cs"/>
                      </a:endParaRPr>
                    </a:p>
                  </a:txBody>
                  <a:tcPr marL="68580" marR="68580" marT="0" marB="0" anchor="ctr"/>
                </a:tc>
                <a:tc>
                  <a:txBody>
                    <a:bodyPr/>
                    <a:lstStyle/>
                    <a:p>
                      <a:pPr marL="0" marR="0" algn="l">
                        <a:lnSpc>
                          <a:spcPct val="115000"/>
                        </a:lnSpc>
                        <a:spcBef>
                          <a:spcPts val="0"/>
                        </a:spcBef>
                        <a:spcAft>
                          <a:spcPts val="0"/>
                        </a:spcAft>
                      </a:pPr>
                      <a:r>
                        <a:rPr kumimoji="0" lang="en-US" sz="1600" kern="1200" baseline="0" dirty="0" smtClean="0"/>
                        <a:t>Medium (10^2 - 10^4 / sec)</a:t>
                      </a:r>
                      <a:endParaRPr kumimoji="0" lang="en-US" sz="1600" kern="1200" baseline="0" dirty="0">
                        <a:solidFill>
                          <a:schemeClr val="dk1"/>
                        </a:solidFill>
                        <a:latin typeface="+mn-lt"/>
                        <a:ea typeface="+mn-ea"/>
                        <a:cs typeface="+mn-cs"/>
                      </a:endParaRPr>
                    </a:p>
                  </a:txBody>
                  <a:tcPr marL="68580" marR="68580" marT="0" marB="0" anchor="ctr"/>
                </a:tc>
              </a:tr>
              <a:tr h="2287098">
                <a:tc>
                  <a:txBody>
                    <a:bodyPr/>
                    <a:lstStyle/>
                    <a:p>
                      <a:pPr marL="0" marR="0" algn="l">
                        <a:lnSpc>
                          <a:spcPct val="115000"/>
                        </a:lnSpc>
                        <a:spcBef>
                          <a:spcPts val="0"/>
                        </a:spcBef>
                        <a:spcAft>
                          <a:spcPts val="0"/>
                        </a:spcAft>
                      </a:pPr>
                      <a:r>
                        <a:rPr lang="en-US" sz="1600" dirty="0" smtClean="0"/>
                        <a:t>Features</a:t>
                      </a:r>
                      <a:endParaRPr lang="en-US" sz="1600" dirty="0">
                        <a:solidFill>
                          <a:srgbClr val="000000"/>
                        </a:solidFill>
                        <a:latin typeface="Calibri"/>
                        <a:ea typeface="Calibri"/>
                        <a:cs typeface="Times New Roman"/>
                      </a:endParaRPr>
                    </a:p>
                  </a:txBody>
                  <a:tcPr marL="68580" marR="68580" marT="0" marB="0" anchor="ctr"/>
                </a:tc>
                <a:tc>
                  <a:txBody>
                    <a:bodyPr/>
                    <a:lstStyle/>
                    <a:p>
                      <a:pPr marL="0" marR="0" algn="l">
                        <a:lnSpc>
                          <a:spcPct val="115000"/>
                        </a:lnSpc>
                        <a:spcBef>
                          <a:spcPts val="0"/>
                        </a:spcBef>
                        <a:spcAft>
                          <a:spcPts val="0"/>
                        </a:spcAft>
                        <a:buFont typeface="Arial" pitchFamily="34" charset="0"/>
                        <a:buChar char="•"/>
                      </a:pPr>
                      <a:r>
                        <a:rPr lang="en-US" sz="1600" dirty="0" smtClean="0"/>
                        <a:t> Declaratively </a:t>
                      </a:r>
                      <a:br>
                        <a:rPr lang="en-US" sz="1600" dirty="0" smtClean="0"/>
                      </a:br>
                      <a:r>
                        <a:rPr lang="en-US" sz="1600" dirty="0" smtClean="0"/>
                        <a:t>   defined in</a:t>
                      </a:r>
                      <a:r>
                        <a:rPr lang="en-US" sz="1600" baseline="0" dirty="0" smtClean="0"/>
                        <a:t> manifests</a:t>
                      </a:r>
                      <a:endParaRPr lang="en-US" sz="1600" dirty="0" smtClean="0"/>
                    </a:p>
                    <a:p>
                      <a:pPr marL="0" marR="0" algn="l">
                        <a:lnSpc>
                          <a:spcPct val="115000"/>
                        </a:lnSpc>
                        <a:spcBef>
                          <a:spcPts val="0"/>
                        </a:spcBef>
                        <a:spcAft>
                          <a:spcPts val="0"/>
                        </a:spcAft>
                        <a:buFont typeface="Arial" pitchFamily="34" charset="0"/>
                        <a:buChar char="•"/>
                      </a:pPr>
                      <a:r>
                        <a:rPr lang="en-US" sz="1600" dirty="0" smtClean="0"/>
                        <a:t> Programmatic</a:t>
                      </a:r>
                      <a:br>
                        <a:rPr lang="en-US" sz="1600" dirty="0" smtClean="0"/>
                      </a:br>
                      <a:r>
                        <a:rPr lang="en-US" sz="1600" dirty="0" smtClean="0"/>
                        <a:t/>
                      </a:r>
                      <a:r>
                        <a:rPr lang="en-US" sz="1600" baseline="0" dirty="0" smtClean="0"/>
                        <a:t/>
                      </a:r>
                      <a:r>
                        <a:rPr lang="en-US" sz="1600" dirty="0" smtClean="0"/>
                        <a:t>Consumption</a:t>
                      </a:r>
                    </a:p>
                    <a:p>
                      <a:pPr marL="0" marR="0" algn="l">
                        <a:lnSpc>
                          <a:spcPct val="115000"/>
                        </a:lnSpc>
                        <a:spcBef>
                          <a:spcPts val="0"/>
                        </a:spcBef>
                        <a:spcAft>
                          <a:spcPts val="0"/>
                        </a:spcAft>
                        <a:buFont typeface="Arial" pitchFamily="34" charset="0"/>
                        <a:buChar char="•"/>
                      </a:pPr>
                      <a:r>
                        <a:rPr lang="en-US" sz="1600" dirty="0" smtClean="0"/>
                        <a:t> Discoverability</a:t>
                      </a:r>
                      <a:endParaRPr lang="en-US" sz="1600" baseline="0" dirty="0" smtClean="0"/>
                    </a:p>
                    <a:p>
                      <a:pPr marL="0" marR="0" algn="l">
                        <a:lnSpc>
                          <a:spcPct val="115000"/>
                        </a:lnSpc>
                        <a:spcBef>
                          <a:spcPts val="0"/>
                        </a:spcBef>
                        <a:spcAft>
                          <a:spcPts val="0"/>
                        </a:spcAft>
                        <a:buFont typeface="Arial" pitchFamily="34" charset="0"/>
                        <a:buChar char="•"/>
                      </a:pPr>
                      <a:r>
                        <a:rPr lang="en-US" sz="1600" baseline="0" dirty="0" smtClean="0"/>
                        <a:t> Localizable Strings</a:t>
                      </a:r>
                    </a:p>
                    <a:p>
                      <a:pPr marL="0" marR="0" algn="l">
                        <a:lnSpc>
                          <a:spcPct val="115000"/>
                        </a:lnSpc>
                        <a:spcBef>
                          <a:spcPts val="0"/>
                        </a:spcBef>
                        <a:spcAft>
                          <a:spcPts val="0"/>
                        </a:spcAft>
                        <a:buFont typeface="Arial" pitchFamily="34" charset="0"/>
                        <a:buChar char="•"/>
                      </a:pPr>
                      <a:r>
                        <a:rPr lang="en-US" sz="1600" baseline="0" dirty="0" smtClean="0"/>
                        <a:t> Flexible Data Model</a:t>
                      </a:r>
                    </a:p>
                    <a:p>
                      <a:pPr marL="0" marR="0" indent="0" algn="l" defTabSz="914400" rtl="0" eaLnBrk="1" fontAlgn="auto" latinLnBrk="0" hangingPunct="1">
                        <a:lnSpc>
                          <a:spcPct val="115000"/>
                        </a:lnSpc>
                        <a:spcBef>
                          <a:spcPts val="0"/>
                        </a:spcBef>
                        <a:spcAft>
                          <a:spcPts val="0"/>
                        </a:spcAft>
                        <a:buClrTx/>
                        <a:buSzTx/>
                        <a:buFont typeface="Arial" pitchFamily="34" charset="0"/>
                        <a:buChar char="•"/>
                        <a:tabLst/>
                        <a:defRPr/>
                      </a:pPr>
                      <a:endParaRPr kumimoji="0" lang="en-US" sz="1600" kern="1200" baseline="0" dirty="0" smtClean="0">
                        <a:solidFill>
                          <a:srgbClr val="000000"/>
                        </a:solidFill>
                        <a:latin typeface="+mn-lt"/>
                        <a:ea typeface="Calibri"/>
                        <a:cs typeface="Times New Roman"/>
                      </a:endParaRPr>
                    </a:p>
                  </a:txBody>
                  <a:tcPr marL="68580" marR="68580" marT="0" marB="0"/>
                </a:tc>
                <a:tc>
                  <a:txBody>
                    <a:bodyPr/>
                    <a:lstStyle/>
                    <a:p>
                      <a:pPr marL="0" marR="0" indent="0" algn="l" defTabSz="914400" rtl="0" eaLnBrk="1" fontAlgn="auto" latinLnBrk="0" hangingPunct="1">
                        <a:lnSpc>
                          <a:spcPct val="115000"/>
                        </a:lnSpc>
                        <a:spcBef>
                          <a:spcPts val="0"/>
                        </a:spcBef>
                        <a:spcAft>
                          <a:spcPts val="0"/>
                        </a:spcAft>
                        <a:buClrTx/>
                        <a:buSzTx/>
                        <a:buFont typeface="Arial" pitchFamily="34" charset="0"/>
                        <a:buNone/>
                        <a:tabLst/>
                        <a:defRPr/>
                      </a:pPr>
                      <a:r>
                        <a:rPr lang="en-US" sz="1600" baseline="0" dirty="0" smtClean="0"/>
                        <a:t>Same Features of ETW plus:</a:t>
                      </a:r>
                    </a:p>
                    <a:p>
                      <a:pPr marL="0" marR="0" indent="0" algn="l" defTabSz="914400" rtl="0" eaLnBrk="1" fontAlgn="auto" latinLnBrk="0" hangingPunct="1">
                        <a:lnSpc>
                          <a:spcPct val="115000"/>
                        </a:lnSpc>
                        <a:spcBef>
                          <a:spcPts val="0"/>
                        </a:spcBef>
                        <a:spcAft>
                          <a:spcPts val="0"/>
                        </a:spcAft>
                        <a:buClrTx/>
                        <a:buSzTx/>
                        <a:buFont typeface="Arial" pitchFamily="34" charset="0"/>
                        <a:buChar char="•"/>
                        <a:tabLst/>
                        <a:defRPr/>
                      </a:pPr>
                      <a:r>
                        <a:rPr lang="en-US" sz="1600" baseline="0" dirty="0" smtClean="0"/>
                        <a:t> Remote Collection</a:t>
                      </a:r>
                    </a:p>
                    <a:p>
                      <a:pPr marL="0" marR="0" indent="0" algn="l" defTabSz="914400" rtl="0" eaLnBrk="1" fontAlgn="auto" latinLnBrk="0" hangingPunct="1">
                        <a:lnSpc>
                          <a:spcPct val="115000"/>
                        </a:lnSpc>
                        <a:spcBef>
                          <a:spcPts val="0"/>
                        </a:spcBef>
                        <a:spcAft>
                          <a:spcPts val="0"/>
                        </a:spcAft>
                        <a:buClrTx/>
                        <a:buSzTx/>
                        <a:buFont typeface="Arial" pitchFamily="34" charset="0"/>
                        <a:buChar char="•"/>
                        <a:tabLst/>
                        <a:defRPr/>
                      </a:pPr>
                      <a:r>
                        <a:rPr lang="en-US" sz="1600" baseline="0" dirty="0" smtClean="0"/>
                        <a:t> Data Query Support</a:t>
                      </a:r>
                    </a:p>
                    <a:p>
                      <a:pPr marL="0" marR="0" indent="0" algn="l" defTabSz="914400" rtl="0" eaLnBrk="1" fontAlgn="auto" latinLnBrk="0" hangingPunct="1">
                        <a:lnSpc>
                          <a:spcPct val="115000"/>
                        </a:lnSpc>
                        <a:spcBef>
                          <a:spcPts val="0"/>
                        </a:spcBef>
                        <a:spcAft>
                          <a:spcPts val="0"/>
                        </a:spcAft>
                        <a:buClrTx/>
                        <a:buSzTx/>
                        <a:buFont typeface="Arial" pitchFamily="34" charset="0"/>
                        <a:buChar char="•"/>
                        <a:tabLst/>
                        <a:defRPr/>
                      </a:pPr>
                      <a:r>
                        <a:rPr lang="en-US" sz="1600" baseline="0" dirty="0" smtClean="0"/>
                        <a:t> Admin Focused Tools</a:t>
                      </a:r>
                    </a:p>
                    <a:p>
                      <a:pPr marL="0" marR="0" indent="0" algn="l" defTabSz="914400" rtl="0" eaLnBrk="1" fontAlgn="auto" latinLnBrk="0" hangingPunct="1">
                        <a:lnSpc>
                          <a:spcPct val="115000"/>
                        </a:lnSpc>
                        <a:spcBef>
                          <a:spcPts val="0"/>
                        </a:spcBef>
                        <a:spcAft>
                          <a:spcPts val="0"/>
                        </a:spcAft>
                        <a:buClrTx/>
                        <a:buSzTx/>
                        <a:buFont typeface="Arial" pitchFamily="34" charset="0"/>
                        <a:buChar char="•"/>
                        <a:tabLst/>
                        <a:defRPr/>
                      </a:pPr>
                      <a:r>
                        <a:rPr lang="en-US" sz="1600" baseline="0" dirty="0" smtClean="0"/>
                        <a:t> Centralized event logs</a:t>
                      </a:r>
                    </a:p>
                    <a:p>
                      <a:pPr marL="0" marR="0" indent="0" algn="l" defTabSz="914400" rtl="0" eaLnBrk="1" fontAlgn="auto" latinLnBrk="0" hangingPunct="1">
                        <a:lnSpc>
                          <a:spcPct val="115000"/>
                        </a:lnSpc>
                        <a:spcBef>
                          <a:spcPts val="0"/>
                        </a:spcBef>
                        <a:spcAft>
                          <a:spcPts val="0"/>
                        </a:spcAft>
                        <a:buClrTx/>
                        <a:buSzTx/>
                        <a:buFont typeface="Arial" pitchFamily="34" charset="0"/>
                        <a:buChar char="•"/>
                        <a:tabLst/>
                        <a:defRPr/>
                      </a:pPr>
                      <a:r>
                        <a:rPr kumimoji="0" lang="en-US" sz="1600" kern="1200" baseline="0" dirty="0" smtClean="0"/>
                        <a:t> Reduced logging rate</a:t>
                      </a:r>
                      <a:endParaRPr lang="en-US" sz="1600" dirty="0">
                        <a:solidFill>
                          <a:srgbClr val="000000"/>
                        </a:solidFill>
                        <a:latin typeface="Calibri"/>
                        <a:ea typeface="Calibri"/>
                        <a:cs typeface="Times New Roman"/>
                      </a:endParaRPr>
                    </a:p>
                  </a:txBody>
                  <a:tcPr marL="68580" marR="68580" marT="0" marB="0"/>
                </a:tc>
              </a:tr>
            </a:tbl>
          </a:graphicData>
        </a:graphic>
      </p:graphicFrame>
      <p:sp>
        <p:nvSpPr>
          <p:cNvPr id="2" name="Title 1"/>
          <p:cNvSpPr>
            <a:spLocks xmlns:a="http://schemas.openxmlformats.org/drawingml/2006/main" noGrp="1"/>
          </p:cNvSpPr>
          <p:nvPr>
            <p:ph type="title"/>
          </p:nvPr>
        </p:nvSpPr>
        <p:spPr/>
        <p:txBody>
          <a:bodyPr xmlns:a="http://schemas.openxmlformats.org/drawingml/2006/main"/>
          <a:lstStyle xmlns:a="http://schemas.openxmlformats.org/drawingml/2006/main"/>
          <a:p xmlns:a="http://schemas.openxmlformats.org/drawingml/2006/main">
            <a:r>
              <a:rPr lang="en-US" dirty="0" smtClean="0"/>
              <a:t>Windows Event Overview</a:t>
            </a:r>
            <a:endParaRPr lang="en-US" dirty="0"/>
          </a:p>
        </p:txBody>
      </p:sp>
      <p:sp>
        <p:nvSpPr>
          <p:cNvPr id="8" name="Rectangular Callout 7"/>
          <p:cNvSpPr/>
          <p:nvPr/>
        </p:nvSpPr>
        <p:spPr>
          <a:xfrm xmlns:a="http://schemas.openxmlformats.org/drawingml/2006/main">
            <a:off x="3657600" y="5257800"/>
            <a:ext cx="4572000" cy="381000"/>
          </a:xfrm>
          <a:prstGeom xmlns:a="http://schemas.openxmlformats.org/drawingml/2006/main" prst="wedgeRectCallout">
            <a:avLst>
              <a:gd name="adj1" fmla="val -20677"/>
              <a:gd name="adj2" fmla="val -113496"/>
            </a:avLst>
          </a:prstGeom>
          <a:ln xmlns:a="http://schemas.openxmlformats.org/drawingml/2006/main">
            <a:noFill/>
          </a:ln>
        </p:spPr>
        <p:style>
          <a:lnRef xmlns:a="http://schemas.openxmlformats.org/drawingml/2006/main" idx="2">
            <a:schemeClr val="accent5">
              <a:shade val="50000"/>
            </a:schemeClr>
          </a:lnRef>
          <a:fillRef xmlns:a="http://schemas.openxmlformats.org/drawingml/2006/main" idx="1">
            <a:schemeClr val="accent5"/>
          </a:fillRef>
          <a:effectRef xmlns:a="http://schemas.openxmlformats.org/drawingml/2006/main" idx="0">
            <a:schemeClr val="accent5"/>
          </a:effectRef>
          <a:fontRef xmlns:a="http://schemas.openxmlformats.org/drawingml/2006/main" idx="minor">
            <a:schemeClr val="lt1"/>
          </a:fontRef>
        </p:style>
        <p:txBody>
          <a:bodyPr xmlns:a="http://schemas.openxmlformats.org/drawingml/2006/main" rtlCol="0" anchor="ctr"/>
          <a:lstStyle xmlns:a="http://schemas.openxmlformats.org/drawingml/2006/main"/>
          <a:p xmlns:a="http://schemas.openxmlformats.org/drawingml/2006/main">
            <a:pPr algn="ctr"/>
            <a:r>
              <a:rPr lang="en-US" dirty="0" smtClean="0"/>
              <a:t>Common API Set and Development Model</a:t>
            </a:r>
          </a:p>
        </p:txBody>
      </p:sp>
    </p:spTree>
    <p:custDataLst>
      <p:tags xmlns:r="http://schemas.openxmlformats.org/officeDocument/2006/relationships" r:id="rId1"/>
    </p:custDataLst>
  </p:cSld>
  <p:clrMapOvr>
    <a:masterClrMapping xmlns:a="http://schemas.openxmlformats.org/drawingml/2006/main"/>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5.xml><?xml version="1.0" encoding="utf-8"?>
<p:sld xmlns:p="http://schemas.openxmlformats.org/presentationml/2006/main">
  <p:cSld>
    <p:spTree>
      <p:nvGrpSpPr>
        <p:cNvPr id="1" name=""/>
        <p:cNvGrpSpPr/>
        <p:nvPr/>
      </p:nvGrpSpPr>
      <p:grpSpPr>
        <a:xfrm xmlns:a="http://schemas.openxmlformats.org/drawingml/2006/main">
          <a:off x="0" y="0"/>
          <a:ext cx="0" cy="0"/>
          <a:chOff x="0" y="0"/>
          <a:chExt cx="0" cy="0"/>
        </a:xfrm>
      </p:grpSpPr>
      <p:sp>
        <p:nvSpPr>
          <p:cNvPr id="2" name="Title 1"/>
          <p:cNvSpPr>
            <a:spLocks xmlns:a="http://schemas.openxmlformats.org/drawingml/2006/main" noGrp="1"/>
          </p:cNvSpPr>
          <p:nvPr>
            <p:ph type="title"/>
          </p:nvPr>
        </p:nvSpPr>
        <p:spPr/>
        <p:txBody>
          <a:bodyPr xmlns:a="http://schemas.openxmlformats.org/drawingml/2006/main"/>
          <a:lstStyle xmlns:a="http://schemas.openxmlformats.org/drawingml/2006/main"/>
          <a:p xmlns:a="http://schemas.openxmlformats.org/drawingml/2006/main">
            <a:r>
              <a:rPr lang="en-US" dirty="0" smtClean="0"/>
              <a:t>Event Architecture</a:t>
            </a:r>
            <a:endParaRPr lang="en-US" dirty="0"/>
          </a:p>
        </p:txBody>
      </p:sp>
      <p:sp>
        <p:nvSpPr>
          <p:cNvPr id="4" name="TextBox 3"/>
          <p:cNvSpPr txBox="1"/>
          <p:nvPr/>
        </p:nvSpPr>
        <p:spPr>
          <a:xfrm xmlns:a="http://schemas.openxmlformats.org/drawingml/2006/main">
            <a:off x="556419" y="5181600"/>
            <a:ext cx="8031162" cy="369332"/>
          </a:xfrm>
          <a:prstGeom xmlns:a="http://schemas.openxmlformats.org/drawingml/2006/main" prst="rect">
            <a:avLst/>
          </a:prstGeom>
        </p:spPr>
        <p:style>
          <a:lnRef xmlns:a="http://schemas.openxmlformats.org/drawingml/2006/main" idx="1">
            <a:schemeClr val="accent5"/>
          </a:lnRef>
          <a:fillRef xmlns:a="http://schemas.openxmlformats.org/drawingml/2006/main" idx="3">
            <a:schemeClr val="accent5"/>
          </a:fillRef>
          <a:effectRef xmlns:a="http://schemas.openxmlformats.org/drawingml/2006/main" idx="2">
            <a:schemeClr val="accent5"/>
          </a:effectRef>
          <a:fontRef xmlns:a="http://schemas.openxmlformats.org/drawingml/2006/main" idx="minor">
            <a:schemeClr val="lt1"/>
          </a:fontRef>
        </p:style>
        <p:txBody>
          <a:bodyPr xmlns:a="http://schemas.openxmlformats.org/drawingml/2006/main" wrap="square" rtlCol="0">
            <a:spAutoFit/>
          </a:bodyPr>
          <a:lstStyle xmlns:a="http://schemas.openxmlformats.org/drawingml/2006/main"/>
          <a:p xmlns:a="http://schemas.openxmlformats.org/drawingml/2006/main">
            <a:pPr algn="ctr"/>
            <a:r>
              <a:rPr lang="en-US" dirty="0" smtClean="0"/>
              <a:t>Providers are automatically enabled to the Event Log if they log to channels</a:t>
            </a:r>
          </a:p>
        </p:txBody>
      </p:sp>
      <p:sp>
        <p:nvSpPr>
          <p:cNvPr id="3" name="Text Placeholder 2"/>
          <p:cNvSpPr>
            <a:spLocks xmlns:a="http://schemas.openxmlformats.org/drawingml/2006/main" noGrp="1"/>
          </p:cNvSpPr>
          <p:nvPr>
            <p:ph type="body" sz="quarter" idx="10"/>
          </p:nvPr>
        </p:nvSpPr>
        <p:spPr>
          <a:xfrm xmlns:a="http://schemas.openxmlformats.org/drawingml/2006/main">
            <a:off x="381000" y="1411552"/>
            <a:ext cx="8382000" cy="3416320"/>
          </a:xfrm>
        </p:spPr>
        <p:txBody>
          <a:bodyPr xmlns:a="http://schemas.openxmlformats.org/drawingml/2006/main"/>
          <a:lstStyle xmlns:a="http://schemas.openxmlformats.org/drawingml/2006/main"/>
          <a:p xmlns:a="http://schemas.openxmlformats.org/drawingml/2006/main">
            <a:r>
              <a:rPr lang="en-US" sz="2800" b="1" dirty="0" smtClean="0"/>
              <a:t>Providers</a:t>
            </a:r>
            <a:r>
              <a:rPr lang="en-US" sz="2800" dirty="0" smtClean="0"/>
              <a:t> define events and register with the ETW/Event Log infrastructure</a:t>
            </a:r>
          </a:p>
          <a:p xmlns:a="http://schemas.openxmlformats.org/drawingml/2006/main">
            <a:pPr lvl="1"/>
            <a:r>
              <a:rPr lang="en-US" sz="2400" dirty="0" smtClean="0"/>
              <a:t>Manifest files define events that can be generated, log levels, templates etc.</a:t>
            </a:r>
          </a:p>
          <a:p xmlns:a="http://schemas.openxmlformats.org/drawingml/2006/main">
            <a:r>
              <a:rPr lang="en-US" sz="2800" b="1" dirty="0" smtClean="0"/>
              <a:t>Controllers</a:t>
            </a:r>
            <a:r>
              <a:rPr lang="en-US" sz="2800" dirty="0" smtClean="0"/>
              <a:t> start and stop tracing sessions</a:t>
            </a:r>
          </a:p>
          <a:p xmlns:a="http://schemas.openxmlformats.org/drawingml/2006/main">
            <a:r>
              <a:rPr lang="en-US" sz="2800" b="1" dirty="0" smtClean="0"/>
              <a:t>Consumers</a:t>
            </a:r>
            <a:r>
              <a:rPr lang="en-US" sz="2800" dirty="0" smtClean="0"/>
              <a:t> subscribe to receive events in real-time or from an existing log file</a:t>
            </a:r>
          </a:p>
          <a:p xmlns:a="http://schemas.openxmlformats.org/drawingml/2006/main">
            <a:r>
              <a:rPr lang="en-US" sz="2800" dirty="0" smtClean="0"/>
              <a:t>Providers write events to the log if it is enabled</a:t>
            </a:r>
          </a:p>
        </p:txBody>
      </p:sp>
    </p:spTree>
  </p:cSld>
  <p:clrMapOvr>
    <a:masterClrMapping xmlns:a="http://schemas.openxmlformats.org/drawingml/2006/main"/>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p="http://schemas.openxmlformats.org/presentationml/2006/main">
  <p:cSld>
    <p:spTree>
      <p:nvGrpSpPr>
        <p:cNvPr id="1" name=""/>
        <p:cNvGrpSpPr/>
        <p:nvPr/>
      </p:nvGrpSpPr>
      <p:grpSpPr>
        <a:xfrm xmlns:a="http://schemas.openxmlformats.org/drawingml/2006/main">
          <a:off x="0" y="0"/>
          <a:ext cx="0" cy="0"/>
          <a:chOff x="0" y="0"/>
          <a:chExt cx="0" cy="0"/>
        </a:xfrm>
      </p:grpSpPr>
      <p:sp>
        <p:nvSpPr>
          <p:cNvPr id="2" name="Title 1"/>
          <p:cNvSpPr>
            <a:spLocks xmlns:a="http://schemas.openxmlformats.org/drawingml/2006/main" noGrp="1"/>
          </p:cNvSpPr>
          <p:nvPr>
            <p:ph type="title"/>
          </p:nvPr>
        </p:nvSpPr>
        <p:spPr/>
        <p:txBody>
          <a:bodyPr xmlns:a="http://schemas.openxmlformats.org/drawingml/2006/main"/>
          <a:lstStyle xmlns:a="http://schemas.openxmlformats.org/drawingml/2006/main"/>
          <a:p xmlns:a="http://schemas.openxmlformats.org/drawingml/2006/main">
            <a:r>
              <a:rPr lang="en-US" dirty="0" smtClean="0"/>
              <a:t>Event Descriptor</a:t>
            </a:r>
            <a:endParaRPr lang="he-IL" dirty="0"/>
          </a:p>
        </p:txBody>
      </p:sp>
      <p:sp>
        <p:nvSpPr>
          <p:cNvPr id="3" name="Text Placeholder 2"/>
          <p:cNvSpPr>
            <a:spLocks xmlns:a="http://schemas.openxmlformats.org/drawingml/2006/main" noGrp="1"/>
          </p:cNvSpPr>
          <p:nvPr>
            <p:ph type="body" sz="quarter" idx="10"/>
          </p:nvPr>
        </p:nvSpPr>
        <p:spPr>
          <a:xfrm xmlns:a="http://schemas.openxmlformats.org/drawingml/2006/main">
            <a:off x="371475" y="1447800"/>
            <a:ext cx="8040688" cy="3077766"/>
          </a:xfrm>
        </p:spPr>
        <p:style>
          <a:lnRef xmlns:a="http://schemas.openxmlformats.org/drawingml/2006/main" idx="1">
            <a:schemeClr val="accent3"/>
          </a:lnRef>
          <a:fillRef xmlns:a="http://schemas.openxmlformats.org/drawingml/2006/main" idx="2">
            <a:schemeClr val="accent3"/>
          </a:fillRef>
          <a:effectRef xmlns:a="http://schemas.openxmlformats.org/drawingml/2006/main" idx="1">
            <a:schemeClr val="accent3"/>
          </a:effectRef>
          <a:fontRef xmlns:a="http://schemas.openxmlformats.org/drawingml/2006/main" idx="minor">
            <a:schemeClr val="dk1"/>
          </a:fontRef>
        </p:style>
        <p:txBody>
          <a:bodyPr xmlns:a="http://schemas.openxmlformats.org/drawingml/2006/main" vert="horz" wrap="square" lIns="91440" tIns="45720" rIns="91440" bIns="45720" rtlCol="0" anchor="t" anchorCtr="0">
            <a:spAutoFit/>
          </a:bodyPr>
          <a:lstStyle xmlns:a="http://schemas.openxmlformats.org/drawingml/2006/main"/>
          <a:p xmlns:a="http://schemas.openxmlformats.org/drawingml/2006/main">
            <a:pPr>
              <a:buNone/>
            </a:pPr>
            <a:r>
              <a:rPr lang="en-US" sz="2000" dirty="0" err="1" smtClean="0">
                <a:solidFill>
                  <a:schemeClr val="tx1"/>
                </a:solidFill>
                <a:latin typeface="Consolas" pitchFamily="49" charset="0"/>
              </a:rPr>
              <a:t>typedef</a:t>
            </a:r>
            <a:r>
              <a:rPr lang="en-US" sz="2000" dirty="0" smtClean="0">
                <a:solidFill>
                  <a:schemeClr val="tx1"/>
                </a:solidFill>
                <a:latin typeface="Consolas" pitchFamily="49" charset="0"/>
              </a:rPr>
              <a:t/>
            </a:r>
            <a:r>
              <a:rPr lang="en-US" sz="2000" dirty="0" err="1" smtClean="0">
                <a:solidFill>
                  <a:schemeClr val="tx1"/>
                </a:solidFill>
                <a:latin typeface="Consolas" pitchFamily="49" charset="0"/>
              </a:rPr>
              <a:t>struct</a:t>
            </a:r>
            <a:r>
              <a:rPr lang="en-US" sz="2000" dirty="0" smtClean="0">
                <a:solidFill>
                  <a:schemeClr val="tx1"/>
                </a:solidFill>
                <a:latin typeface="Consolas" pitchFamily="49" charset="0"/>
              </a:rPr>
              <a:t> _EVENT_DESCRIPTOR {</a:t>
            </a:r>
          </a:p>
          <a:p xmlns:a="http://schemas.openxmlformats.org/drawingml/2006/main">
            <a:pPr>
              <a:buNone/>
            </a:pPr>
            <a:r>
              <a:rPr lang="en-US" sz="2000" dirty="0" smtClean="0">
                <a:solidFill>
                  <a:schemeClr val="tx1"/>
                </a:solidFill>
                <a:latin typeface="Consolas" pitchFamily="49" charset="0"/>
              </a:rPr>
              <a:t>    USHORT Id;</a:t>
            </a:r>
          </a:p>
          <a:p xmlns:a="http://schemas.openxmlformats.org/drawingml/2006/main">
            <a:pPr>
              <a:buNone/>
            </a:pPr>
            <a:r>
              <a:rPr lang="en-US" sz="2000" dirty="0" smtClean="0">
                <a:solidFill>
                  <a:schemeClr val="tx1"/>
                </a:solidFill>
                <a:latin typeface="Consolas" pitchFamily="49" charset="0"/>
              </a:rPr>
              <a:t>    UCHAR Version;</a:t>
            </a:r>
          </a:p>
          <a:p xmlns:a="http://schemas.openxmlformats.org/drawingml/2006/main">
            <a:pPr>
              <a:buNone/>
            </a:pPr>
            <a:r>
              <a:rPr lang="en-US" sz="2000" dirty="0" smtClean="0">
                <a:solidFill>
                  <a:schemeClr val="tx1"/>
                </a:solidFill>
                <a:latin typeface="Consolas" pitchFamily="49" charset="0"/>
              </a:rPr>
              <a:t>    UCHAR Channel;</a:t>
            </a:r>
          </a:p>
          <a:p xmlns:a="http://schemas.openxmlformats.org/drawingml/2006/main">
            <a:pPr>
              <a:buNone/>
            </a:pPr>
            <a:r>
              <a:rPr lang="en-US" sz="2000" dirty="0" smtClean="0">
                <a:solidFill>
                  <a:schemeClr val="tx1"/>
                </a:solidFill>
                <a:latin typeface="Consolas" pitchFamily="49" charset="0"/>
              </a:rPr>
              <a:t>    UCHAR Level;</a:t>
            </a:r>
          </a:p>
          <a:p xmlns:a="http://schemas.openxmlformats.org/drawingml/2006/main">
            <a:pPr>
              <a:buNone/>
            </a:pPr>
            <a:r>
              <a:rPr lang="en-US" sz="2000" dirty="0" smtClean="0">
                <a:solidFill>
                  <a:schemeClr val="tx1"/>
                </a:solidFill>
                <a:latin typeface="Consolas" pitchFamily="49" charset="0"/>
              </a:rPr>
              <a:t>    UCHAR </a:t>
            </a:r>
            <a:r>
              <a:rPr lang="en-US" sz="2000" dirty="0" err="1" smtClean="0">
                <a:solidFill>
                  <a:schemeClr val="tx1"/>
                </a:solidFill>
                <a:latin typeface="Consolas" pitchFamily="49" charset="0"/>
              </a:rPr>
              <a:t>Opcode</a:t>
            </a:r>
            <a:r>
              <a:rPr lang="en-US" sz="2000" dirty="0" smtClean="0">
                <a:solidFill>
                  <a:schemeClr val="tx1"/>
                </a:solidFill>
                <a:latin typeface="Consolas" pitchFamily="49" charset="0"/>
              </a:rPr>
              <a:t>;</a:t>
            </a:r>
          </a:p>
          <a:p xmlns:a="http://schemas.openxmlformats.org/drawingml/2006/main">
            <a:pPr>
              <a:buNone/>
            </a:pPr>
            <a:r>
              <a:rPr lang="en-US" sz="2000" dirty="0" smtClean="0">
                <a:solidFill>
                  <a:schemeClr val="tx1"/>
                </a:solidFill>
                <a:latin typeface="Consolas" pitchFamily="49" charset="0"/>
              </a:rPr>
              <a:t>    USHORT Task;</a:t>
            </a:r>
          </a:p>
          <a:p xmlns:a="http://schemas.openxmlformats.org/drawingml/2006/main">
            <a:pPr>
              <a:buNone/>
            </a:pPr>
            <a:r>
              <a:rPr lang="en-US" sz="2000" dirty="0" smtClean="0">
                <a:solidFill>
                  <a:schemeClr val="tx1"/>
                </a:solidFill>
                <a:latin typeface="Consolas" pitchFamily="49" charset="0"/>
              </a:rPr>
              <a:t>    ULONGLONG Keyword;</a:t>
            </a:r>
          </a:p>
          <a:p xmlns:a="http://schemas.openxmlformats.org/drawingml/2006/main">
            <a:pPr>
              <a:buNone/>
            </a:pPr>
            <a:r>
              <a:rPr lang="en-US" sz="2000" dirty="0" smtClean="0">
                <a:solidFill>
                  <a:schemeClr val="tx1"/>
                </a:solidFill>
                <a:latin typeface="Consolas" pitchFamily="49" charset="0"/>
              </a:rPr>
              <a:t>} EVENT_DESCRIPTOR, *PEVENT_DESCRIPTOR;</a:t>
            </a:r>
            <a:endParaRPr lang="he-IL" sz="2000" dirty="0">
              <a:solidFill>
                <a:schemeClr val="tx1"/>
              </a:solidFill>
              <a:latin typeface="Consolas" pitchFamily="49" charset="0"/>
            </a:endParaRPr>
          </a:p>
        </p:txBody>
      </p:sp>
    </p:spTree>
  </p:cSld>
  <p:clrMapOvr>
    <a:masterClrMapping xmlns:a="http://schemas.openxmlformats.org/drawingml/2006/main"/>
  </p:clrMapOvr>
  <p:transition>
    <p:fade/>
  </p:transition>
  <p:timing>
    <p:tnLst>
      <p:par>
        <p:cTn id="1" dur="indefinite" restart="never" nodeType="tmRoot"/>
      </p:par>
    </p:tnLst>
  </p:timing>
</p:sld>
</file>

<file path=ppt/slides/slide17.xml><?xml version="1.0" encoding="utf-8"?>
<p:sld xmlns:p="http://schemas.openxmlformats.org/presentationml/2006/main">
  <p:cSld>
    <p:spTree>
      <p:nvGrpSpPr>
        <p:cNvPr id="1" name=""/>
        <p:cNvGrpSpPr/>
        <p:nvPr/>
      </p:nvGrpSpPr>
      <p:grpSpPr>
        <a:xfrm xmlns:a="http://schemas.openxmlformats.org/drawingml/2006/main">
          <a:off x="0" y="0"/>
          <a:ext cx="0" cy="0"/>
          <a:chOff x="0" y="0"/>
          <a:chExt cx="0" cy="0"/>
        </a:xfrm>
      </p:grpSpPr>
      <p:sp>
        <p:nvSpPr>
          <p:cNvPr id="2" name="Title 1"/>
          <p:cNvSpPr>
            <a:spLocks xmlns:a="http://schemas.openxmlformats.org/drawingml/2006/main" noGrp="1"/>
          </p:cNvSpPr>
          <p:nvPr>
            <p:ph type="title"/>
          </p:nvPr>
        </p:nvSpPr>
        <p:spPr/>
        <p:txBody>
          <a:bodyPr xmlns:a="http://schemas.openxmlformats.org/drawingml/2006/main"/>
          <a:lstStyle xmlns:a="http://schemas.openxmlformats.org/drawingml/2006/main"/>
          <a:p xmlns:a="http://schemas.openxmlformats.org/drawingml/2006/main">
            <a:r>
              <a:rPr lang="en-US" smtClean="0"/>
              <a:t>Event Anatomy</a:t>
            </a:r>
            <a:endParaRPr lang="he-IL" dirty="0"/>
          </a:p>
        </p:txBody>
      </p:sp>
      <p:sp>
        <p:nvSpPr>
          <p:cNvPr id="4" name="Text Placeholder 3"/>
          <p:cNvSpPr>
            <a:spLocks xmlns:a="http://schemas.openxmlformats.org/drawingml/2006/main" noGrp="1"/>
          </p:cNvSpPr>
          <p:nvPr>
            <p:ph type="body" sz="quarter" idx="10"/>
          </p:nvPr>
        </p:nvSpPr>
        <p:spPr>
          <a:xfrm xmlns:a="http://schemas.openxmlformats.org/drawingml/2006/main">
            <a:off x="381000" y="1411552"/>
            <a:ext cx="8382000" cy="4952125"/>
          </a:xfrm>
        </p:spPr>
        <p:txBody>
          <a:bodyPr xmlns:a="http://schemas.openxmlformats.org/drawingml/2006/main"/>
          <a:lstStyle xmlns:a="http://schemas.openxmlformats.org/drawingml/2006/main"/>
          <a:p xmlns:a="http://schemas.openxmlformats.org/drawingml/2006/main">
            <a:pPr marL="1776413" indent="-1776413">
              <a:spcBef>
                <a:spcPts val="600"/>
              </a:spcBef>
              <a:buNone/>
              <a:tabLst>
                <a:tab pos="1606550" algn="l"/>
              </a:tabLst>
            </a:pPr>
            <a:r>
              <a:rPr lang="en-US" sz="2400" b="1" dirty="0" smtClean="0"/>
              <a:t>Id	</a:t>
            </a:r>
            <a:r>
              <a:rPr lang="en-US" sz="2400" dirty="0" smtClean="0"/>
              <a:t>Uniquely identify an event in a provider</a:t>
            </a:r>
          </a:p>
          <a:p xmlns:a="http://schemas.openxmlformats.org/drawingml/2006/main">
            <a:pPr marL="1606550" lvl="1" indent="-1149350">
              <a:spcBef>
                <a:spcPts val="600"/>
              </a:spcBef>
              <a:buNone/>
              <a:tabLst>
                <a:tab pos="1606550" algn="l"/>
              </a:tabLst>
            </a:pPr>
            <a:r>
              <a:rPr lang="en-US" sz="2000" dirty="0" smtClean="0"/>
              <a:t>	Event Id + Provider Id (</a:t>
            </a:r>
            <a:r>
              <a:rPr lang="en-US" sz="2000" dirty="0" err="1" smtClean="0"/>
              <a:t>Guid</a:t>
            </a:r>
            <a:r>
              <a:rPr lang="en-US" sz="2000" dirty="0" smtClean="0"/>
              <a:t>) =&gt; Manifest Id</a:t>
            </a:r>
          </a:p>
          <a:p xmlns:a="http://schemas.openxmlformats.org/drawingml/2006/main">
            <a:pPr>
              <a:spcBef>
                <a:spcPts val="2400"/>
              </a:spcBef>
              <a:buNone/>
              <a:tabLst>
                <a:tab pos="1606550" algn="l"/>
              </a:tabLst>
            </a:pPr>
            <a:r>
              <a:rPr lang="en-US" sz="2400" b="1" dirty="0" smtClean="0"/>
              <a:t>Version	</a:t>
            </a:r>
            <a:r>
              <a:rPr lang="en-US" sz="2400" dirty="0" smtClean="0"/>
              <a:t>May changed in future releases</a:t>
            </a:r>
          </a:p>
          <a:p xmlns:a="http://schemas.openxmlformats.org/drawingml/2006/main">
            <a:pPr>
              <a:spcBef>
                <a:spcPts val="2400"/>
              </a:spcBef>
              <a:buNone/>
              <a:tabLst>
                <a:tab pos="1606550" algn="l"/>
              </a:tabLst>
            </a:pPr>
            <a:r>
              <a:rPr lang="en-US" sz="2400" b="1" dirty="0" smtClean="0"/>
              <a:t>Channel</a:t>
            </a:r>
            <a:r>
              <a:rPr lang="en-US" sz="2400" dirty="0" smtClean="0"/>
              <a:t>	Grouping of events</a:t>
            </a:r>
          </a:p>
          <a:p xmlns:a="http://schemas.openxmlformats.org/drawingml/2006/main">
            <a:pPr>
              <a:spcBef>
                <a:spcPts val="2400"/>
              </a:spcBef>
              <a:buNone/>
              <a:tabLst>
                <a:tab pos="1606550" algn="l"/>
              </a:tabLst>
            </a:pPr>
            <a:r>
              <a:rPr lang="en-US" sz="2400" b="1" dirty="0" smtClean="0"/>
              <a:t>Level</a:t>
            </a:r>
            <a:r>
              <a:rPr lang="en-US" sz="2400" dirty="0" smtClean="0"/>
              <a:t>	Enable filtering based on the severity </a:t>
            </a:r>
          </a:p>
          <a:p xmlns:a="http://schemas.openxmlformats.org/drawingml/2006/main">
            <a:pPr>
              <a:spcBef>
                <a:spcPts val="2400"/>
              </a:spcBef>
              <a:buNone/>
              <a:tabLst>
                <a:tab pos="1606550" algn="l"/>
              </a:tabLst>
            </a:pPr>
            <a:r>
              <a:rPr lang="en-US" sz="2400" b="1" dirty="0" smtClean="0"/>
              <a:t>Keywords</a:t>
            </a:r>
            <a:r>
              <a:rPr lang="en-US" sz="2400" dirty="0" smtClean="0"/>
              <a:t>	Indicate sub-components in a provider </a:t>
            </a:r>
            <a:endParaRPr lang="he-IL" sz="2400" dirty="0" smtClean="0"/>
          </a:p>
          <a:p xmlns:a="http://schemas.openxmlformats.org/drawingml/2006/main">
            <a:pPr>
              <a:spcBef>
                <a:spcPts val="2400"/>
              </a:spcBef>
              <a:buNone/>
              <a:tabLst>
                <a:tab pos="1606550" algn="l"/>
              </a:tabLst>
            </a:pPr>
            <a:r>
              <a:rPr lang="en-US" sz="2400" b="1" dirty="0" err="1" smtClean="0"/>
              <a:t>Opcode</a:t>
            </a:r>
            <a:r>
              <a:rPr lang="en-US" sz="2400" dirty="0" smtClean="0"/>
              <a:t>	The specific operation being performed </a:t>
            </a:r>
          </a:p>
          <a:p xmlns:a="http://schemas.openxmlformats.org/drawingml/2006/main">
            <a:pPr marL="1606550" indent="-1606550">
              <a:spcBef>
                <a:spcPts val="2400"/>
              </a:spcBef>
              <a:buNone/>
              <a:tabLst>
                <a:tab pos="1606550" algn="l"/>
              </a:tabLst>
            </a:pPr>
            <a:r>
              <a:rPr lang="en-US" sz="2400" b="1" dirty="0" smtClean="0"/>
              <a:t>Task</a:t>
            </a:r>
            <a:r>
              <a:rPr lang="en-US" sz="2400" dirty="0" smtClean="0"/>
              <a:t>	Specifies a common logical component or task being instrumented</a:t>
            </a:r>
          </a:p>
        </p:txBody>
      </p:sp>
      <p:cxnSp>
        <p:nvCxnSpPr>
          <p:cNvPr id="8" name="Straight Connector 7"/>
          <p:cNvCxnSpPr/>
          <p:nvPr/>
        </p:nvCxnSpPr>
        <p:spPr>
          <a:xfrm xmlns:a="http://schemas.openxmlformats.org/drawingml/2006/main">
            <a:off x="0" y="2286000"/>
            <a:ext cx="8915400" cy="0"/>
          </a:xfrm>
          <a:prstGeom xmlns:a="http://schemas.openxmlformats.org/drawingml/2006/main" prst="line">
            <a:avLst/>
          </a:prstGeom>
          <a:ln xmlns:a="http://schemas.openxmlformats.org/drawingml/2006/main">
            <a:gradFill flip="none" rotWithShape="1">
              <a:gsLst>
                <a:gs pos="0">
                  <a:schemeClr val="accent1">
                    <a:tint val="66000"/>
                    <a:satMod val="160000"/>
                    <a:alpha val="0"/>
                  </a:schemeClr>
                </a:gs>
                <a:gs pos="50000">
                  <a:schemeClr val="accent6"/>
                </a:gs>
                <a:gs pos="99000">
                  <a:schemeClr val="accent1">
                    <a:tint val="23500"/>
                    <a:satMod val="160000"/>
                    <a:alpha val="0"/>
                  </a:schemeClr>
                </a:gs>
              </a:gsLst>
              <a:lin ang="10800000" scaled="1"/>
              <a:tileRect/>
            </a:gradFill>
          </a:ln>
        </p:spPr>
        <p: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p:style>
      </p:cxnSp>
      <p:cxnSp>
        <p:nvCxnSpPr>
          <p:cNvPr id="9" name="Straight Connector 8"/>
          <p:cNvCxnSpPr/>
          <p:nvPr/>
        </p:nvCxnSpPr>
        <p:spPr>
          <a:xfrm xmlns:a="http://schemas.openxmlformats.org/drawingml/2006/main">
            <a:off x="0" y="2919046"/>
            <a:ext cx="8915400" cy="0"/>
          </a:xfrm>
          <a:prstGeom xmlns:a="http://schemas.openxmlformats.org/drawingml/2006/main" prst="line">
            <a:avLst/>
          </a:prstGeom>
          <a:ln xmlns:a="http://schemas.openxmlformats.org/drawingml/2006/main">
            <a:gradFill flip="none" rotWithShape="1">
              <a:gsLst>
                <a:gs pos="0">
                  <a:schemeClr val="accent1">
                    <a:tint val="66000"/>
                    <a:satMod val="160000"/>
                    <a:alpha val="0"/>
                  </a:schemeClr>
                </a:gs>
                <a:gs pos="50000">
                  <a:schemeClr val="accent6"/>
                </a:gs>
                <a:gs pos="99000">
                  <a:schemeClr val="accent1">
                    <a:tint val="23500"/>
                    <a:satMod val="160000"/>
                    <a:alpha val="0"/>
                  </a:schemeClr>
                </a:gs>
              </a:gsLst>
              <a:lin ang="10800000" scaled="1"/>
              <a:tileRect/>
            </a:gradFill>
          </a:ln>
        </p:spPr>
        <p: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p:style>
      </p:cxnSp>
      <p:cxnSp>
        <p:nvCxnSpPr>
          <p:cNvPr id="10" name="Straight Connector 9"/>
          <p:cNvCxnSpPr/>
          <p:nvPr/>
        </p:nvCxnSpPr>
        <p:spPr>
          <a:xfrm xmlns:a="http://schemas.openxmlformats.org/drawingml/2006/main">
            <a:off x="0" y="3540369"/>
            <a:ext cx="8915400" cy="0"/>
          </a:xfrm>
          <a:prstGeom xmlns:a="http://schemas.openxmlformats.org/drawingml/2006/main" prst="line">
            <a:avLst/>
          </a:prstGeom>
          <a:ln xmlns:a="http://schemas.openxmlformats.org/drawingml/2006/main">
            <a:gradFill flip="none" rotWithShape="1">
              <a:gsLst>
                <a:gs pos="0">
                  <a:schemeClr val="accent1">
                    <a:tint val="66000"/>
                    <a:satMod val="160000"/>
                    <a:alpha val="0"/>
                  </a:schemeClr>
                </a:gs>
                <a:gs pos="50000">
                  <a:schemeClr val="accent6"/>
                </a:gs>
                <a:gs pos="99000">
                  <a:schemeClr val="accent1">
                    <a:tint val="23500"/>
                    <a:satMod val="160000"/>
                    <a:alpha val="0"/>
                  </a:schemeClr>
                </a:gs>
              </a:gsLst>
              <a:lin ang="10800000" scaled="1"/>
              <a:tileRect/>
            </a:gradFill>
          </a:ln>
        </p:spPr>
        <p: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p:style>
      </p:cxnSp>
      <p:cxnSp>
        <p:nvCxnSpPr>
          <p:cNvPr id="11" name="Straight Connector 10"/>
          <p:cNvCxnSpPr/>
          <p:nvPr/>
        </p:nvCxnSpPr>
        <p:spPr>
          <a:xfrm xmlns:a="http://schemas.openxmlformats.org/drawingml/2006/main">
            <a:off x="0" y="4191000"/>
            <a:ext cx="8915400" cy="0"/>
          </a:xfrm>
          <a:prstGeom xmlns:a="http://schemas.openxmlformats.org/drawingml/2006/main" prst="line">
            <a:avLst/>
          </a:prstGeom>
          <a:ln xmlns:a="http://schemas.openxmlformats.org/drawingml/2006/main">
            <a:gradFill flip="none" rotWithShape="1">
              <a:gsLst>
                <a:gs pos="0">
                  <a:schemeClr val="accent1">
                    <a:tint val="66000"/>
                    <a:satMod val="160000"/>
                    <a:alpha val="0"/>
                  </a:schemeClr>
                </a:gs>
                <a:gs pos="50000">
                  <a:schemeClr val="accent6"/>
                </a:gs>
                <a:gs pos="99000">
                  <a:schemeClr val="accent1">
                    <a:tint val="23500"/>
                    <a:satMod val="160000"/>
                    <a:alpha val="0"/>
                  </a:schemeClr>
                </a:gs>
              </a:gsLst>
              <a:lin ang="10800000" scaled="1"/>
              <a:tileRect/>
            </a:gradFill>
          </a:ln>
        </p:spPr>
        <p: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p:style>
      </p:cxnSp>
      <p:cxnSp>
        <p:nvCxnSpPr>
          <p:cNvPr id="12" name="Straight Connector 11"/>
          <p:cNvCxnSpPr/>
          <p:nvPr/>
        </p:nvCxnSpPr>
        <p:spPr>
          <a:xfrm xmlns:a="http://schemas.openxmlformats.org/drawingml/2006/main">
            <a:off x="0" y="4876800"/>
            <a:ext cx="8915400" cy="0"/>
          </a:xfrm>
          <a:prstGeom xmlns:a="http://schemas.openxmlformats.org/drawingml/2006/main" prst="line">
            <a:avLst/>
          </a:prstGeom>
          <a:ln xmlns:a="http://schemas.openxmlformats.org/drawingml/2006/main">
            <a:gradFill flip="none" rotWithShape="1">
              <a:gsLst>
                <a:gs pos="0">
                  <a:schemeClr val="accent1">
                    <a:tint val="66000"/>
                    <a:satMod val="160000"/>
                    <a:alpha val="0"/>
                  </a:schemeClr>
                </a:gs>
                <a:gs pos="50000">
                  <a:schemeClr val="accent6"/>
                </a:gs>
                <a:gs pos="99000">
                  <a:schemeClr val="accent1">
                    <a:tint val="23500"/>
                    <a:satMod val="160000"/>
                    <a:alpha val="0"/>
                  </a:schemeClr>
                </a:gs>
              </a:gsLst>
              <a:lin ang="10800000" scaled="1"/>
              <a:tileRect/>
            </a:gradFill>
          </a:ln>
        </p:spPr>
        <p: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p:style>
      </p:cxnSp>
      <p:cxnSp>
        <p:nvCxnSpPr>
          <p:cNvPr id="13" name="Straight Connector 12"/>
          <p:cNvCxnSpPr/>
          <p:nvPr/>
        </p:nvCxnSpPr>
        <p:spPr>
          <a:xfrm xmlns:a="http://schemas.openxmlformats.org/drawingml/2006/main">
            <a:off x="0" y="5486400"/>
            <a:ext cx="8915400" cy="0"/>
          </a:xfrm>
          <a:prstGeom xmlns:a="http://schemas.openxmlformats.org/drawingml/2006/main" prst="line">
            <a:avLst/>
          </a:prstGeom>
          <a:ln xmlns:a="http://schemas.openxmlformats.org/drawingml/2006/main">
            <a:gradFill flip="none" rotWithShape="1">
              <a:gsLst>
                <a:gs pos="0">
                  <a:schemeClr val="accent1">
                    <a:tint val="66000"/>
                    <a:satMod val="160000"/>
                    <a:alpha val="0"/>
                  </a:schemeClr>
                </a:gs>
                <a:gs pos="50000">
                  <a:schemeClr val="accent6"/>
                </a:gs>
                <a:gs pos="99000">
                  <a:schemeClr val="accent1">
                    <a:tint val="23500"/>
                    <a:satMod val="160000"/>
                    <a:alpha val="0"/>
                  </a:schemeClr>
                </a:gs>
              </a:gsLst>
              <a:lin ang="10800000" scaled="1"/>
              <a:tileRect/>
            </a:gradFill>
          </a:ln>
        </p:spPr>
        <p: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p:style>
      </p:cxnSp>
      <p:cxnSp>
        <p:nvCxnSpPr>
          <p:cNvPr id="14" name="Straight Connector 13"/>
          <p:cNvCxnSpPr/>
          <p:nvPr/>
        </p:nvCxnSpPr>
        <p:spPr>
          <a:xfrm xmlns:a="http://schemas.openxmlformats.org/drawingml/2006/main">
            <a:off x="0" y="1412875"/>
            <a:ext cx="8915400" cy="0"/>
          </a:xfrm>
          <a:prstGeom xmlns:a="http://schemas.openxmlformats.org/drawingml/2006/main" prst="line">
            <a:avLst/>
          </a:prstGeom>
          <a:ln xmlns:a="http://schemas.openxmlformats.org/drawingml/2006/main">
            <a:gradFill flip="none" rotWithShape="1">
              <a:gsLst>
                <a:gs pos="0">
                  <a:schemeClr val="accent1">
                    <a:tint val="66000"/>
                    <a:satMod val="160000"/>
                    <a:alpha val="0"/>
                  </a:schemeClr>
                </a:gs>
                <a:gs pos="50000">
                  <a:schemeClr val="accent6"/>
                </a:gs>
                <a:gs pos="99000">
                  <a:schemeClr val="accent1">
                    <a:tint val="23500"/>
                    <a:satMod val="160000"/>
                    <a:alpha val="0"/>
                  </a:schemeClr>
                </a:gs>
              </a:gsLst>
              <a:lin ang="10800000" scaled="1"/>
              <a:tileRect/>
            </a:gradFill>
          </a:ln>
        </p:spPr>
        <p: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p:style>
      </p:cxnSp>
      <p:cxnSp>
        <p:nvCxnSpPr>
          <p:cNvPr id="15" name="Straight Connector 14"/>
          <p:cNvCxnSpPr/>
          <p:nvPr/>
        </p:nvCxnSpPr>
        <p:spPr>
          <a:xfrm xmlns:a="http://schemas.openxmlformats.org/drawingml/2006/main">
            <a:off x="0" y="6400800"/>
            <a:ext cx="8915400" cy="0"/>
          </a:xfrm>
          <a:prstGeom xmlns:a="http://schemas.openxmlformats.org/drawingml/2006/main" prst="line">
            <a:avLst/>
          </a:prstGeom>
          <a:ln xmlns:a="http://schemas.openxmlformats.org/drawingml/2006/main">
            <a:gradFill flip="none" rotWithShape="1">
              <a:gsLst>
                <a:gs pos="0">
                  <a:schemeClr val="accent1">
                    <a:tint val="66000"/>
                    <a:satMod val="160000"/>
                    <a:alpha val="0"/>
                  </a:schemeClr>
                </a:gs>
                <a:gs pos="50000">
                  <a:schemeClr val="accent6"/>
                </a:gs>
                <a:gs pos="99000">
                  <a:schemeClr val="accent1">
                    <a:tint val="23500"/>
                    <a:satMod val="160000"/>
                    <a:alpha val="0"/>
                  </a:schemeClr>
                </a:gs>
              </a:gsLst>
              <a:lin ang="10800000" scaled="1"/>
              <a:tileRect/>
            </a:gradFill>
          </a:ln>
        </p:spPr>
        <p: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p:style>
      </p:cxnSp>
    </p:spTree>
  </p:cSld>
  <p:clrMapOvr>
    <a:masterClrMapping xmlns:a="http://schemas.openxmlformats.org/drawingml/2006/main"/>
  </p:clrMapOvr>
  <p:transition>
    <p:fade/>
  </p:transition>
  <p:timing>
    <p:tnLst>
      <p:par>
        <p:cTn id="1" dur="indefinite" restart="never" nodeType="tmRoot"/>
      </p:par>
    </p:tnLst>
  </p:timing>
</p:sld>
</file>

<file path=ppt/slides/slide18.xml><?xml version="1.0" encoding="utf-8"?>
<p:sld xmlns:p="http://schemas.openxmlformats.org/presentationml/2006/main">
  <p:cSld>
    <p:spTree>
      <p:nvGrpSpPr>
        <p:cNvPr id="1" name=""/>
        <p:cNvGrpSpPr/>
        <p:nvPr/>
      </p:nvGrpSpPr>
      <p:grpSpPr>
        <a:xfrm xmlns:a="http://schemas.openxmlformats.org/drawingml/2006/main">
          <a:off x="0" y="0"/>
          <a:ext cx="0" cy="0"/>
          <a:chOff x="0" y="0"/>
          <a:chExt cx="0" cy="0"/>
        </a:xfrm>
      </p:grpSpPr>
      <p:sp>
        <p:nvSpPr>
          <p:cNvPr id="2" name="Title 1"/>
          <p:cNvSpPr>
            <a:spLocks xmlns:a="http://schemas.openxmlformats.org/drawingml/2006/main" noGrp="1"/>
          </p:cNvSpPr>
          <p:nvPr>
            <p:ph type="title"/>
          </p:nvPr>
        </p:nvSpPr>
        <p:spPr/>
        <p:txBody>
          <a:bodyPr xmlns:a="http://schemas.openxmlformats.org/drawingml/2006/main"/>
          <a:lstStyle xmlns:a="http://schemas.openxmlformats.org/drawingml/2006/main"/>
          <a:p xmlns:a="http://schemas.openxmlformats.org/drawingml/2006/main">
            <a:r>
              <a:rPr lang="en-US" smtClean="0"/>
              <a:t>Event Anatomy</a:t>
            </a:r>
            <a:endParaRPr lang="he-IL" dirty="0"/>
          </a:p>
        </p:txBody>
      </p:sp>
      <p:sp>
        <p:nvSpPr>
          <p:cNvPr id="3" name="Text Placeholder 2"/>
          <p:cNvSpPr>
            <a:spLocks xmlns:a="http://schemas.openxmlformats.org/drawingml/2006/main" noGrp="1"/>
          </p:cNvSpPr>
          <p:nvPr>
            <p:ph type="body" sz="quarter" idx="10"/>
          </p:nvPr>
        </p:nvSpPr>
        <p:spPr/>
        <p:txBody>
          <a:bodyPr xmlns:a="http://schemas.openxmlformats.org/drawingml/2006/main"/>
          <a:lstStyle xmlns:a="http://schemas.openxmlformats.org/drawingml/2006/main"/>
          <a:p xmlns:a="http://schemas.openxmlformats.org/drawingml/2006/main">
            <a:r>
              <a:rPr lang="en-US" smtClean="0"/>
              <a:t>For example, the Windows kernel provider groups all file I/O operation events into a "FileIO" task. Opcode indicates what the operation was, such as Create, Open, Read, and Write</a:t>
            </a:r>
            <a:endParaRPr lang="he-IL" dirty="0"/>
          </a:p>
        </p:txBody>
      </p:sp>
    </p:spTree>
  </p:cSld>
  <p:clrMapOvr>
    <a:masterClrMapping xmlns:a="http://schemas.openxmlformats.org/drawingml/2006/main"/>
  </p:clrMapOvr>
  <p:transition>
    <p:fade/>
  </p:transition>
  <p:timing>
    <p:tnLst>
      <p:par>
        <p:cTn id="1" dur="indefinite" restart="never" nodeType="tmRoot"/>
      </p:par>
    </p:tnLst>
  </p:timing>
</p:sld>
</file>

<file path=ppt/slides/slide19.xml><?xml version="1.0" encoding="utf-8"?>
<p:sld xmlns:p="http://schemas.openxmlformats.org/presentationml/2006/main">
  <p:cSld>
    <p:spTree>
      <p:nvGrpSpPr>
        <p:cNvPr id="1" name=""/>
        <p:cNvGrpSpPr/>
        <p:nvPr/>
      </p:nvGrpSpPr>
      <p:grpSpPr>
        <a:xfrm xmlns:a="http://schemas.openxmlformats.org/drawingml/2006/main">
          <a:off x="0" y="0"/>
          <a:ext cx="0" cy="0"/>
          <a:chOff x="0" y="0"/>
          <a:chExt cx="0" cy="0"/>
        </a:xfrm>
      </p:grpSpPr>
      <p:sp>
        <p:nvSpPr>
          <p:cNvPr id="2" name="Title 1"/>
          <p:cNvSpPr>
            <a:spLocks xmlns:a="http://schemas.openxmlformats.org/drawingml/2006/main" noGrp="1"/>
          </p:cNvSpPr>
          <p:nvPr>
            <p:ph type="title"/>
          </p:nvPr>
        </p:nvSpPr>
        <p:spPr/>
        <p:txBody>
          <a:bodyPr xmlns:a="http://schemas.openxmlformats.org/drawingml/2006/main"/>
          <a:lstStyle xmlns:a="http://schemas.openxmlformats.org/drawingml/2006/main"/>
          <a:p xmlns:a="http://schemas.openxmlformats.org/drawingml/2006/main">
            <a:r>
              <a:rPr lang="en-US" smtClean="0"/>
              <a:t>Channels</a:t>
            </a:r>
            <a:endParaRPr lang="he-IL" dirty="0"/>
          </a:p>
        </p:txBody>
      </p:sp>
      <p:sp>
        <p:nvSpPr>
          <p:cNvPr id="3" name="Text Placeholder 2"/>
          <p:cNvSpPr>
            <a:spLocks xmlns:a="http://schemas.openxmlformats.org/drawingml/2006/main" noGrp="1"/>
          </p:cNvSpPr>
          <p:nvPr>
            <p:ph type="body" sz="quarter" idx="10"/>
          </p:nvPr>
        </p:nvSpPr>
        <p:spPr>
          <a:xfrm xmlns:a="http://schemas.openxmlformats.org/drawingml/2006/main">
            <a:off x="381000" y="1411552"/>
            <a:ext cx="8382000" cy="4905958"/>
          </a:xfrm>
        </p:spPr>
        <p:txBody>
          <a:bodyPr xmlns:a="http://schemas.openxmlformats.org/drawingml/2006/main"/>
          <a:lstStyle xmlns:a="http://schemas.openxmlformats.org/drawingml/2006/main"/>
          <a:p xmlns:a="http://schemas.openxmlformats.org/drawingml/2006/main">
            <a:r>
              <a:rPr lang="en-US" dirty="0" smtClean="0"/>
              <a:t>Defines a group of events for a target audience</a:t>
            </a:r>
          </a:p>
          <a:p xmlns:a="http://schemas.openxmlformats.org/drawingml/2006/main">
            <a:r>
              <a:rPr lang="en-US" dirty="0" smtClean="0"/>
              <a:t>A channel belongs to one of the four types</a:t>
            </a:r>
          </a:p>
          <a:p xmlns:a="http://schemas.openxmlformats.org/drawingml/2006/main">
            <a:pPr lvl="1"/>
            <a:r>
              <a:rPr lang="en-US" dirty="0" smtClean="0"/>
              <a:t>Admin </a:t>
            </a:r>
          </a:p>
          <a:p xmlns:a="http://schemas.openxmlformats.org/drawingml/2006/main">
            <a:pPr lvl="2"/>
            <a:r>
              <a:rPr lang="en-US" dirty="0" smtClean="0"/>
              <a:t>Target the Admin </a:t>
            </a:r>
          </a:p>
          <a:p xmlns:a="http://schemas.openxmlformats.org/drawingml/2006/main">
            <a:pPr lvl="2"/>
            <a:r>
              <a:rPr lang="en-US" dirty="0" smtClean="0"/>
              <a:t>Goes to event log</a:t>
            </a:r>
          </a:p>
          <a:p xmlns:a="http://schemas.openxmlformats.org/drawingml/2006/main">
            <a:pPr lvl="1"/>
            <a:r>
              <a:rPr lang="en-US" dirty="0" smtClean="0"/>
              <a:t>Operational</a:t>
            </a:r>
          </a:p>
          <a:p xmlns:a="http://schemas.openxmlformats.org/drawingml/2006/main">
            <a:pPr lvl="2"/>
            <a:r>
              <a:rPr lang="en-US" dirty="0" smtClean="0"/>
              <a:t>Targeted at high-level monitoring tools</a:t>
            </a:r>
          </a:p>
          <a:p xmlns:a="http://schemas.openxmlformats.org/drawingml/2006/main">
            <a:pPr lvl="2"/>
            <a:r>
              <a:rPr lang="en-US" dirty="0" smtClean="0"/>
              <a:t>Offer more detailed context</a:t>
            </a:r>
          </a:p>
          <a:p xmlns:a="http://schemas.openxmlformats.org/drawingml/2006/main">
            <a:pPr lvl="2"/>
            <a:r>
              <a:rPr lang="en-US" dirty="0" smtClean="0"/>
              <a:t>more frequent than admin channel events</a:t>
            </a:r>
          </a:p>
          <a:p xmlns:a="http://schemas.openxmlformats.org/drawingml/2006/main">
            <a:pPr lvl="2"/>
            <a:r>
              <a:rPr lang="en-US" dirty="0" smtClean="0"/>
              <a:t>Goes to event log</a:t>
            </a:r>
          </a:p>
        </p:txBody>
      </p:sp>
    </p:spTree>
  </p:cSld>
  <p:clrMapOvr>
    <a:masterClrMapping xmlns:a="http://schemas.openxmlformats.org/drawingml/2006/main"/>
  </p:clrMapOvr>
  <p:transition>
    <p:fade/>
  </p:transition>
  <p:timing>
    <p:tnLst>
      <p:par>
        <p:cTn id="1" dur="indefinite" restart="never" nodeType="tmRoot"/>
      </p:par>
    </p:tnLst>
  </p:timing>
</p:sld>
</file>

<file path=ppt/slides/slide2.xml><?xml version="1.0" encoding="utf-8"?>
<p:sld xmlns:p="http://schemas.openxmlformats.org/presentationml/2006/main">
  <p:cSld>
    <p:spTree>
      <p:nvGrpSpPr>
        <p:cNvPr id="1" name=""/>
        <p:cNvGrpSpPr/>
        <p:nvPr/>
      </p:nvGrpSpPr>
      <p:grpSpPr>
        <a:xfrm xmlns:a="http://schemas.openxmlformats.org/drawingml/2006/main">
          <a:off x="0" y="0"/>
          <a:ext cx="0" cy="0"/>
          <a:chOff x="0" y="0"/>
          <a:chExt cx="0" cy="0"/>
        </a:xfrm>
      </p:grpSpPr>
      <p:sp>
        <p:nvSpPr>
          <p:cNvPr id="2" name="Title 1"/>
          <p:cNvSpPr>
            <a:spLocks xmlns:a="http://schemas.openxmlformats.org/drawingml/2006/main" noGrp="1"/>
          </p:cNvSpPr>
          <p:nvPr>
            <p:ph type="ctrTitle"/>
          </p:nvPr>
        </p:nvSpPr>
        <p:spPr/>
        <p:txBody>
          <a:bodyPr xmlns:a="http://schemas.openxmlformats.org/drawingml/2006/main"/>
          <a:lstStyle xmlns:a="http://schemas.openxmlformats.org/drawingml/2006/main"/>
          <a:p xmlns:a="http://schemas.openxmlformats.org/drawingml/2006/main">
            <a:r>
              <a:rPr lang="en-US" sz="3200" dirty="0" smtClean="0"/>
              <a:t>Instrumentation </a:t>
            </a:r>
            <a:r>
              <a:rPr lang="en-US" sz="3200" dirty="0" smtClean="0"/>
              <a:t>And </a:t>
            </a:r>
            <a:r>
              <a:rPr lang="en-US" sz="3200" dirty="0" smtClean="0"/>
              <a:t>Performance</a:t>
            </a:r>
            <a:endParaRPr lang="en-US" sz="3200" dirty="0"/>
          </a:p>
        </p:txBody>
      </p:sp>
      <p:sp>
        <p:nvSpPr>
          <p:cNvPr id="3" name="Subtitle 2"/>
          <p:cNvSpPr>
            <a:spLocks xmlns:a="http://schemas.openxmlformats.org/drawingml/2006/main" noGrp="1"/>
          </p:cNvSpPr>
          <p:nvPr>
            <p:ph type="body" idx="1"/>
          </p:nvPr>
        </p:nvSpPr>
        <p:spPr/>
        <p:txBody>
          <a:bodyPr xmlns:a="http://schemas.openxmlformats.org/drawingml/2006/main"/>
          <a:lstStyle xmlns:a="http://schemas.openxmlformats.org/drawingml/2006/main"/>
          <a:p xmlns:a="http://schemas.openxmlformats.org/drawingml/2006/main">
            <a:r>
              <a:rPr lang="en-US" dirty="0" smtClean="0"/>
              <a:t>Microsoft</a:t>
            </a:r>
            <a:r>
              <a:rPr lang="en-US" baseline="30000" dirty="0" smtClean="0"/>
              <a:t> ®</a:t>
            </a:r>
            <a:r>
              <a:rPr lang="en-US" dirty="0" smtClean="0"/>
              <a:t> Corporation</a:t>
            </a:r>
            <a:endParaRPr lang="en-US" dirty="0"/>
          </a:p>
        </p:txBody>
      </p:sp>
    </p:spTree>
  </p:cSld>
  <p:clrMapOvr>
    <a:masterClrMapping xmlns:a="http://schemas.openxmlformats.org/drawingml/2006/main"/>
  </p:clrMapOvr>
  <p:transition>
    <p:fade/>
  </p:transition>
  <p:timing>
    <p:tnLst>
      <p:par>
        <p:cTn id="1" dur="indefinite" restart="never" nodeType="tmRoot"/>
      </p:par>
    </p:tnLst>
  </p:timing>
</p:sld>
</file>

<file path=ppt/slides/slide20.xml><?xml version="1.0" encoding="utf-8"?>
<p:sld xmlns:p="http://schemas.openxmlformats.org/presentationml/2006/main">
  <p:cSld>
    <p:spTree>
      <p:nvGrpSpPr>
        <p:cNvPr id="1" name=""/>
        <p:cNvGrpSpPr/>
        <p:nvPr/>
      </p:nvGrpSpPr>
      <p:grpSpPr>
        <a:xfrm xmlns:a="http://schemas.openxmlformats.org/drawingml/2006/main">
          <a:off x="0" y="0"/>
          <a:ext cx="0" cy="0"/>
          <a:chOff x="0" y="0"/>
          <a:chExt cx="0" cy="0"/>
        </a:xfrm>
      </p:grpSpPr>
      <p:sp>
        <p:nvSpPr>
          <p:cNvPr id="2" name="Title 1"/>
          <p:cNvSpPr>
            <a:spLocks xmlns:a="http://schemas.openxmlformats.org/drawingml/2006/main" noGrp="1"/>
          </p:cNvSpPr>
          <p:nvPr>
            <p:ph type="title"/>
          </p:nvPr>
        </p:nvSpPr>
        <p:spPr/>
        <p:txBody>
          <a:bodyPr xmlns:a="http://schemas.openxmlformats.org/drawingml/2006/main"/>
          <a:lstStyle xmlns:a="http://schemas.openxmlformats.org/drawingml/2006/main"/>
          <a:p xmlns:a="http://schemas.openxmlformats.org/drawingml/2006/main">
            <a:r>
              <a:rPr lang="en-US" smtClean="0"/>
              <a:t>Channels</a:t>
            </a:r>
            <a:endParaRPr lang="he-IL" dirty="0"/>
          </a:p>
        </p:txBody>
      </p:sp>
      <p:sp>
        <p:nvSpPr>
          <p:cNvPr id="3" name="Text Placeholder 2"/>
          <p:cNvSpPr>
            <a:spLocks xmlns:a="http://schemas.openxmlformats.org/drawingml/2006/main" noGrp="1"/>
          </p:cNvSpPr>
          <p:nvPr>
            <p:ph type="body" sz="quarter" idx="10"/>
          </p:nvPr>
        </p:nvSpPr>
        <p:spPr/>
        <p:txBody>
          <a:bodyPr xmlns:a="http://schemas.openxmlformats.org/drawingml/2006/main"/>
          <a:lstStyle xmlns:a="http://schemas.openxmlformats.org/drawingml/2006/main"/>
          <a:p xmlns:a="http://schemas.openxmlformats.org/drawingml/2006/main">
            <a:pPr lvl="1"/>
            <a:r>
              <a:rPr lang="en-US" dirty="0" smtClean="0"/>
              <a:t>Analytic</a:t>
            </a:r>
          </a:p>
          <a:p xmlns:a="http://schemas.openxmlformats.org/drawingml/2006/main">
            <a:pPr lvl="2"/>
            <a:r>
              <a:rPr lang="en-US" dirty="0" smtClean="0"/>
              <a:t>Targeted at expert-level support professionals</a:t>
            </a:r>
          </a:p>
          <a:p xmlns:a="http://schemas.openxmlformats.org/drawingml/2006/main">
            <a:pPr lvl="2"/>
            <a:r>
              <a:rPr lang="en-US" dirty="0" smtClean="0"/>
              <a:t>Detailed diagnosis and troubleshooting tools 	</a:t>
            </a:r>
          </a:p>
          <a:p xmlns:a="http://schemas.openxmlformats.org/drawingml/2006/main">
            <a:pPr lvl="1"/>
            <a:r>
              <a:rPr lang="en-US" dirty="0" smtClean="0"/>
              <a:t>Debug</a:t>
            </a:r>
          </a:p>
          <a:p xmlns:a="http://schemas.openxmlformats.org/drawingml/2006/main">
            <a:pPr lvl="2"/>
            <a:r>
              <a:rPr lang="en-US" dirty="0" smtClean="0"/>
              <a:t>Used for debug messages</a:t>
            </a:r>
          </a:p>
          <a:p xmlns:a="http://schemas.openxmlformats.org/drawingml/2006/main">
            <a:pPr lvl="2"/>
            <a:r>
              <a:rPr lang="en-US" dirty="0" smtClean="0"/>
              <a:t>Contains events that are meant to be consumed by developers</a:t>
            </a:r>
          </a:p>
          <a:p xmlns:a="http://schemas.openxmlformats.org/drawingml/2006/main">
            <a:r>
              <a:rPr lang="en-US" dirty="0" smtClean="0"/>
              <a:t>Analytic and debug channel events are not enabled by default</a:t>
            </a:r>
            <a:endParaRPr lang="he-IL" dirty="0"/>
          </a:p>
        </p:txBody>
      </p:sp>
    </p:spTree>
  </p:cSld>
  <p:clrMapOvr>
    <a:masterClrMapping xmlns:a="http://schemas.openxmlformats.org/drawingml/2006/main"/>
  </p:clrMapOvr>
  <p:transition>
    <p:fade/>
  </p:transition>
  <p:timing>
    <p:tnLst>
      <p:par>
        <p:cTn id="1" dur="indefinite" restart="never" nodeType="tmRoot"/>
      </p:par>
    </p:tnLst>
  </p:timing>
</p:sld>
</file>

<file path=ppt/slides/slide21.xml><?xml version="1.0" encoding="utf-8"?>
<p:sld xmlns:p="http://schemas.openxmlformats.org/presentationml/2006/main">
  <p:cSld>
    <p:spTree>
      <p:nvGrpSpPr>
        <p:cNvPr id="1" name=""/>
        <p:cNvGrpSpPr/>
        <p:nvPr/>
      </p:nvGrpSpPr>
      <p:grpSpPr>
        <a:xfrm xmlns:a="http://schemas.openxmlformats.org/drawingml/2006/main">
          <a:off x="0" y="0"/>
          <a:ext cx="0" cy="0"/>
          <a:chOff x="0" y="0"/>
          <a:chExt cx="0" cy="0"/>
        </a:xfrm>
      </p:grpSpPr>
      <p:sp>
        <p:nvSpPr>
          <p:cNvPr id="2" name="Title 1"/>
          <p:cNvSpPr>
            <a:spLocks xmlns:a="http://schemas.openxmlformats.org/drawingml/2006/main" noGrp="1"/>
          </p:cNvSpPr>
          <p:nvPr>
            <p:ph type="title"/>
          </p:nvPr>
        </p:nvSpPr>
        <p:spPr/>
        <p:txBody>
          <a:bodyPr xmlns:a="http://schemas.openxmlformats.org/drawingml/2006/main"/>
          <a:lstStyle xmlns:a="http://schemas.openxmlformats.org/drawingml/2006/main"/>
          <a:p xmlns:a="http://schemas.openxmlformats.org/drawingml/2006/main">
            <a:r>
              <a:rPr lang="en-US" smtClean="0"/>
              <a:t>Event Manifest</a:t>
            </a:r>
            <a:endParaRPr lang="he-IL" dirty="0"/>
          </a:p>
        </p:txBody>
      </p:sp>
      <p:sp>
        <p:nvSpPr>
          <p:cNvPr id="3" name="Text Placeholder 2"/>
          <p:cNvSpPr>
            <a:spLocks xmlns:a="http://schemas.openxmlformats.org/drawingml/2006/main" noGrp="1"/>
          </p:cNvSpPr>
          <p:nvPr>
            <p:ph type="body" sz="quarter" idx="10"/>
          </p:nvPr>
        </p:nvSpPr>
        <p:spPr>
          <a:xfrm xmlns:a="http://schemas.openxmlformats.org/drawingml/2006/main">
            <a:off x="381000" y="1411552"/>
            <a:ext cx="8382000" cy="3754874"/>
          </a:xfrm>
        </p:spPr>
        <p:txBody>
          <a:bodyPr xmlns:a="http://schemas.openxmlformats.org/drawingml/2006/main"/>
          <a:lstStyle xmlns:a="http://schemas.openxmlformats.org/drawingml/2006/main"/>
          <a:p xmlns:a="http://schemas.openxmlformats.org/drawingml/2006/main">
            <a:r>
              <a:rPr lang="en-US" dirty="0" smtClean="0"/>
              <a:t>The event descriptors and layouts are specified in the event manifest </a:t>
            </a:r>
          </a:p>
          <a:p xmlns:a="http://schemas.openxmlformats.org/drawingml/2006/main">
            <a:r>
              <a:rPr lang="en-US" dirty="0" smtClean="0"/>
              <a:t>Developers write the event manifest when instrumentation is designed</a:t>
            </a:r>
          </a:p>
          <a:p xmlns:a="http://schemas.openxmlformats.org/drawingml/2006/main">
            <a:r>
              <a:rPr lang="en-US" dirty="0" smtClean="0"/>
              <a:t>An event manifest is written in XML</a:t>
            </a:r>
          </a:p>
          <a:p xmlns:a="http://schemas.openxmlformats.org/drawingml/2006/main">
            <a:pPr lvl="1"/>
            <a:r>
              <a:rPr lang="en-US" dirty="0" smtClean="0"/>
              <a:t>user-defined channels, tasks, </a:t>
            </a:r>
            <a:r>
              <a:rPr lang="en-US" dirty="0" err="1" smtClean="0"/>
              <a:t>opcodes</a:t>
            </a:r>
            <a:r>
              <a:rPr lang="en-US" dirty="0" smtClean="0"/>
              <a:t>, levels, and keywords are specified in appropriate </a:t>
            </a:r>
            <a:br>
              <a:rPr lang="en-US" dirty="0" smtClean="0"/>
            </a:br>
            <a:r>
              <a:rPr lang="en-US" dirty="0" smtClean="0"/>
              <a:t>XML tags</a:t>
            </a:r>
            <a:endParaRPr lang="he-IL" dirty="0"/>
          </a:p>
        </p:txBody>
      </p:sp>
    </p:spTree>
  </p:cSld>
  <p:clrMapOvr>
    <a:masterClrMapping xmlns:a="http://schemas.openxmlformats.org/drawingml/2006/main"/>
  </p:clrMapOvr>
  <p:transition>
    <p:fade/>
  </p:transition>
  <p:timing>
    <p:tnLst>
      <p:par>
        <p:cTn id="1" dur="indefinite" restart="never" nodeType="tmRoot"/>
      </p:par>
    </p:tnLst>
  </p:timing>
</p:sld>
</file>

<file path=ppt/slides/slide22.xml><?xml version="1.0" encoding="utf-8"?>
<p:sld xmlns:p="http://schemas.openxmlformats.org/presentationml/2006/main">
  <p:cSld>
    <p:spTree>
      <p:nvGrpSpPr>
        <p:cNvPr id="1" name=""/>
        <p:cNvGrpSpPr/>
        <p:nvPr/>
      </p:nvGrpSpPr>
      <p:grpSpPr>
        <a:xfrm xmlns:a="http://schemas.openxmlformats.org/drawingml/2006/main">
          <a:off x="0" y="0"/>
          <a:ext cx="0" cy="0"/>
          <a:chOff x="0" y="0"/>
          <a:chExt cx="0" cy="0"/>
        </a:xfrm>
      </p:grpSpPr>
      <p:sp>
        <p:nvSpPr>
          <p:cNvPr id="2" name="Title 1"/>
          <p:cNvSpPr>
            <a:spLocks xmlns:a="http://schemas.openxmlformats.org/drawingml/2006/main" noGrp="1"/>
          </p:cNvSpPr>
          <p:nvPr>
            <p:ph type="title"/>
          </p:nvPr>
        </p:nvSpPr>
        <p:spPr/>
        <p:txBody>
          <a:bodyPr xmlns:a="http://schemas.openxmlformats.org/drawingml/2006/main"/>
          <a:lstStyle xmlns:a="http://schemas.openxmlformats.org/drawingml/2006/main"/>
          <a:p xmlns:a="http://schemas.openxmlformats.org/drawingml/2006/main">
            <a:r>
              <a:rPr lang="en-US" smtClean="0"/>
              <a:t>Event Template</a:t>
            </a:r>
            <a:endParaRPr lang="he-IL" dirty="0"/>
          </a:p>
        </p:txBody>
      </p:sp>
      <p:sp>
        <p:nvSpPr>
          <p:cNvPr id="3" name="Text Placeholder 2"/>
          <p:cNvSpPr>
            <a:spLocks xmlns:a="http://schemas.openxmlformats.org/drawingml/2006/main" noGrp="1"/>
          </p:cNvSpPr>
          <p:nvPr>
            <p:ph type="body" sz="quarter" idx="10"/>
          </p:nvPr>
        </p:nvSpPr>
        <p:spPr/>
        <p:txBody>
          <a:bodyPr xmlns:a="http://schemas.openxmlformats.org/drawingml/2006/main"/>
          <a:lstStyle xmlns:a="http://schemas.openxmlformats.org/drawingml/2006/main"/>
          <a:p xmlns:a="http://schemas.openxmlformats.org/drawingml/2006/main">
            <a:r>
              <a:rPr lang="en-US" smtClean="0"/>
              <a:t>The layout of an event should be specified through a &lt;Template&gt; tag</a:t>
            </a:r>
          </a:p>
          <a:p xmlns:a="http://schemas.openxmlformats.org/drawingml/2006/main">
            <a:r>
              <a:rPr lang="en-US" smtClean="0"/>
              <a:t>A template describes user-specified context data that each event includes</a:t>
            </a:r>
          </a:p>
          <a:p xmlns:a="http://schemas.openxmlformats.org/drawingml/2006/main">
            <a:r>
              <a:rPr lang="en-US" smtClean="0"/>
              <a:t>The template can define the layout, which may contain individual data fields</a:t>
            </a:r>
          </a:p>
          <a:p xmlns:a="http://schemas.openxmlformats.org/drawingml/2006/main">
            <a:pPr lvl="1"/>
            <a:r>
              <a:rPr lang="en-US" smtClean="0"/>
              <a:t>such as integers and strings, or complex data structures such as an array of structs</a:t>
            </a:r>
            <a:endParaRPr lang="he-IL" dirty="0"/>
          </a:p>
        </p:txBody>
      </p:sp>
    </p:spTree>
  </p:cSld>
  <p:clrMapOvr>
    <a:masterClrMapping xmlns:a="http://schemas.openxmlformats.org/drawingml/2006/main"/>
  </p:clrMapOvr>
  <p:transition>
    <p:fade/>
  </p:transition>
  <p:timing>
    <p:tnLst>
      <p:par>
        <p:cTn id="1" dur="indefinite" restart="never" nodeType="tmRoot"/>
      </p:par>
    </p:tnLst>
  </p:timing>
</p:sld>
</file>

<file path=ppt/slides/slide23.xml><?xml version="1.0" encoding="utf-8"?>
<p:sld xmlns:p="http://schemas.openxmlformats.org/presentationml/2006/main">
  <p:cSld>
    <p:spTree>
      <p:nvGrpSpPr>
        <p:cNvPr id="1" name=""/>
        <p:cNvGrpSpPr/>
        <p:nvPr/>
      </p:nvGrpSpPr>
      <p:grpSpPr>
        <a:xfrm xmlns:a="http://schemas.openxmlformats.org/drawingml/2006/main">
          <a:off x="0" y="0"/>
          <a:ext cx="0" cy="0"/>
          <a:chOff x="0" y="0"/>
          <a:chExt cx="0" cy="0"/>
        </a:xfrm>
      </p:grpSpPr>
      <p:sp>
        <p:nvSpPr>
          <p:cNvPr id="5" name="Rectangle 4"/>
          <p:cNvSpPr/>
          <p:nvPr/>
        </p:nvSpPr>
        <p:spPr>
          <a:xfrm xmlns:a="http://schemas.openxmlformats.org/drawingml/2006/main">
            <a:off x="0" y="5030787"/>
            <a:ext cx="9144000" cy="1827213"/>
          </a:xfrm>
          <a:prstGeom xmlns:a="http://schemas.openxmlformats.org/drawingml/2006/main" prst="rect">
            <a:avLst/>
          </a:prstGeom>
          <a:gradFill xmlns:a="http://schemas.openxmlformats.org/drawingml/2006/main" flip="none" rotWithShape="1">
            <a:gsLst>
              <a:gs pos="0">
                <a:srgbClr val="FFFFFF">
                  <a:alpha val="0"/>
                </a:srgbClr>
              </a:gs>
              <a:gs pos="9000">
                <a:schemeClr val="accent6">
                  <a:alpha val="0"/>
                </a:schemeClr>
              </a:gs>
              <a:gs pos="36000">
                <a:srgbClr val="000000">
                  <a:alpha val="0"/>
                </a:srgbClr>
              </a:gs>
              <a:gs pos="46000">
                <a:srgbClr val="000000">
                  <a:alpha val="0"/>
                </a:srgbClr>
              </a:gs>
              <a:gs pos="75000">
                <a:srgbClr val="000000">
                  <a:alpha val="0"/>
                </a:srgbClr>
              </a:gs>
              <a:gs pos="98000">
                <a:schemeClr val="accent3">
                  <a:lumMod val="50000"/>
                </a:schemeClr>
              </a:gs>
              <a:gs pos="99000">
                <a:schemeClr val="accent3">
                  <a:lumMod val="50000"/>
                </a:schemeClr>
              </a:gs>
            </a:gsLst>
            <a:lin ang="16200000" scaled="1"/>
            <a:tileRect/>
          </a:gradFill>
          <a:ln xmlns:a="http://schemas.openxmlformats.org/drawingml/2006/main" w="6350" cap="flat" cmpd="sng" algn="ctr">
            <a:gradFill>
              <a:gsLst>
                <a:gs pos="0">
                  <a:schemeClr val="tx1"/>
                </a:gs>
                <a:gs pos="50000">
                  <a:schemeClr val="tx1">
                    <a:alpha val="48000"/>
                  </a:schemeClr>
                </a:gs>
                <a:gs pos="100000">
                  <a:schemeClr val="accent1">
                    <a:tint val="23500"/>
                    <a:satMod val="160000"/>
                    <a:alpha val="0"/>
                  </a:schemeClr>
                </a:gs>
              </a:gsLst>
              <a:lin ang="5400000" scaled="0"/>
            </a:gradFill>
            <a:prstDash val="solid"/>
            <a:round/>
            <a:headEnd type="none" w="med" len="med"/>
            <a:tailEnd type="none" w="med" len="med"/>
          </a:ln>
          <a:effectLst xmlns:a="http://schemas.openxmlformats.org/drawingml/2006/main"/>
        </p:spPr>
        <p:txBody>
          <a:bodyPr xmlns:a="http://schemas.openxmlformats.org/drawingml/2006/main" vert="horz" wrap="square" lIns="0" tIns="91429" rIns="0" bIns="0" numCol="1" rtlCol="0" anchor="t" anchorCtr="0" compatLnSpc="1">
            <a:prstTxWarp prst="textNoShape">
              <a:avLst/>
            </a:prstTxWarp>
          </a:bodyPr>
          <a:lstStyle xmlns:a="http://schemas.openxmlformats.org/drawingml/2006/main"/>
          <a:p xmlns:a="http://schemas.openxmlformats.org/drawingml/2006/main">
            <a:pPr indent="-302815" algn="ctr" defTabSz="914097" fontAlgn="base">
              <a:lnSpc>
                <a:spcPct val="85000"/>
              </a:lnSpc>
              <a:spcBef>
                <a:spcPct val="0"/>
              </a:spcBef>
              <a:spcAft>
                <a:spcPct val="0"/>
              </a:spcAft>
              <a:buSzPct val="70000"/>
              <a:buBlip>
                <a:blip xmlns:r="http://schemas.openxmlformats.org/officeDocument/2006/relationships" r:embed="rId3"/>
              </a:buBlip>
              <a:defRPr/>
            </a:pPr>
            <a:endParaRPr lang="en-US" altLang="zh-CN" sz="3200" b="1" spc="-70" dirty="0">
              <a:ln w="3175">
                <a:noFill/>
              </a:ln>
              <a:gradFill>
                <a:gsLst>
                  <a:gs pos="0">
                    <a:srgbClr val="FFFFFF"/>
                  </a:gs>
                  <a:gs pos="100000">
                    <a:srgbClr val="FFFFFF"/>
                  </a:gs>
                </a:gsLst>
                <a:lin ang="5400000" scaled="1"/>
              </a:gradFill>
              <a:effectLst>
                <a:outerShdw blurRad="38100" dist="38100" dir="2700000" algn="tl">
                  <a:srgbClr val="000000">
                    <a:alpha val="43137"/>
                  </a:srgbClr>
                </a:outerShdw>
              </a:effectLst>
              <a:latin typeface="Segoe UI Light" charset="0"/>
              <a:cs typeface="Arial" charset="0"/>
            </a:endParaRPr>
          </a:p>
        </p:txBody>
      </p:sp>
      <p:sp>
        <p:nvSpPr>
          <p:cNvPr id="2" name="Title 1"/>
          <p:cNvSpPr>
            <a:spLocks xmlns:a="http://schemas.openxmlformats.org/drawingml/2006/main" noGrp="1"/>
          </p:cNvSpPr>
          <p:nvPr>
            <p:ph type="title"/>
          </p:nvPr>
        </p:nvSpPr>
        <p:spPr>
          <a:xfrm xmlns:a="http://schemas.openxmlformats.org/drawingml/2006/main">
            <a:off x="381000" y="228600"/>
            <a:ext cx="8318500" cy="1261884"/>
          </a:xfrm>
        </p:spPr>
        <p:txBody>
          <a:bodyPr xmlns:a="http://schemas.openxmlformats.org/drawingml/2006/main"/>
          <a:lstStyle xmlns:a="http://schemas.openxmlformats.org/drawingml/2006/main"/>
          <a:p xmlns:a="http://schemas.openxmlformats.org/drawingml/2006/main">
            <a:r>
              <a:rPr dirty="0" smtClean="0"/>
              <a:t>Manifest Generator</a:t>
            </a:r>
            <a:r>
              <a:rPr lang="en-US" dirty="0" smtClean="0"/>
              <a:t/>
            </a:r>
            <a:br>
              <a:rPr lang="en-US" dirty="0" smtClean="0"/>
            </a:br>
            <a:r>
              <a:rPr lang="en-US" sz="3200" smtClean="0">
                <a:gradFill>
                  <a:gsLst>
                    <a:gs pos="0">
                      <a:schemeClr val="accent6"/>
                    </a:gs>
                    <a:gs pos="9000">
                      <a:schemeClr val="accent6"/>
                    </a:gs>
                  </a:gsLst>
                  <a:lin ang="16200000" scaled="1"/>
                </a:gradFill>
              </a:rPr>
              <a:t>e</a:t>
            </a:r>
            <a:r>
              <a:rPr lang="en-US" sz="3200" smtClean="0">
                <a:gradFill>
                  <a:gsLst>
                    <a:gs pos="0">
                      <a:schemeClr val="accent6"/>
                    </a:gs>
                    <a:gs pos="9000">
                      <a:schemeClr val="accent6"/>
                    </a:gs>
                  </a:gsLst>
                  <a:lin ang="16200000" scaled="1"/>
                </a:gradFill>
              </a:rPr>
              <a:t>cmangen</a:t>
            </a:r>
            <a:endParaRPr lang="en-US" sz="3200" dirty="0">
              <a:gradFill>
                <a:gsLst>
                  <a:gs pos="0">
                    <a:schemeClr val="accent6"/>
                  </a:gs>
                  <a:gs pos="9000">
                    <a:schemeClr val="accent6"/>
                  </a:gs>
                </a:gsLst>
                <a:lin ang="16200000" scaled="1"/>
              </a:gradFill>
            </a:endParaRPr>
          </a:p>
        </p:txBody>
      </p:sp>
      <p:pic>
        <p:nvPicPr>
          <p:cNvPr id="2050" name="Picture 2"/>
          <p:cNvPicPr>
            <a:picLocks xmlns:a="http://schemas.openxmlformats.org/drawingml/2006/main" noChangeAspect="1" noChangeArrowheads="1"/>
          </p:cNvPicPr>
          <p:nvPr/>
        </p:nvPicPr>
        <p:blipFill>
          <a:blip xmlns:r="http://schemas.openxmlformats.org/officeDocument/2006/relationships" xmlns:a="http://schemas.openxmlformats.org/drawingml/2006/main" r:embed="rId4" cstate="print"/>
          <a:stretch xmlns:a="http://schemas.openxmlformats.org/drawingml/2006/main">
            <a:fillRect/>
          </a:stretch>
        </p:blipFill>
        <p:spPr bwMode="auto">
          <a:xfrm xmlns:a="http://schemas.openxmlformats.org/drawingml/2006/main">
            <a:off x="1646578" y="1905000"/>
            <a:ext cx="5850844" cy="4607540"/>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a:outerShdw blurRad="520700" sx="102000" sy="102000" algn="ctr" rotWithShape="0">
              <a:prstClr val="black">
                <a:alpha val="40000"/>
              </a:prstClr>
            </a:outerShdw>
            <a:reflection blurRad="6350" stA="52000" endA="300" endPos="35000" dir="5400000" sy="-100000" algn="bl" rotWithShape="0"/>
          </a:effectLst>
        </p:spPr>
      </p:pic>
    </p:spTree>
  </p:cSld>
  <p:clrMapOvr>
    <a:masterClrMapping xmlns:a="http://schemas.openxmlformats.org/drawingml/2006/main"/>
  </p:clrMapOvr>
  <p:transition>
    <p:fade/>
  </p:transition>
  <p:timing>
    <p:tnLst>
      <p:par>
        <p:cTn id="1" dur="indefinite" restart="never" nodeType="tmRoot"/>
      </p:par>
    </p:tnLst>
  </p:timing>
</p:sld>
</file>

<file path=ppt/slides/slide24.xml><?xml version="1.0" encoding="utf-8"?>
<p:sld xmlns:p="http://schemas.openxmlformats.org/presentationml/2006/main">
  <p:cSld>
    <p:spTree>
      <p:nvGrpSpPr>
        <p:cNvPr id="1" name=""/>
        <p:cNvGrpSpPr/>
        <p:nvPr/>
      </p:nvGrpSpPr>
      <p:grpSpPr>
        <a:xfrm xmlns:a="http://schemas.openxmlformats.org/drawingml/2006/main">
          <a:off x="0" y="0"/>
          <a:ext cx="0" cy="0"/>
          <a:chOff x="0" y="0"/>
          <a:chExt cx="0" cy="0"/>
        </a:xfrm>
      </p:grpSpPr>
      <p:sp>
        <p:nvSpPr>
          <p:cNvPr id="45" name="Rectangle 44"/>
          <p:cNvSpPr/>
          <p:nvPr/>
        </p:nvSpPr>
        <p:spPr>
          <a:xfrm xmlns:a="http://schemas.openxmlformats.org/drawingml/2006/main">
            <a:off x="5638782" y="3795154"/>
            <a:ext cx="762000" cy="700644"/>
          </a:xfrm>
          <a:prstGeom xmlns:a="http://schemas.openxmlformats.org/drawingml/2006/main" prst="rect">
            <a:avLst/>
          </a:prstGeom>
          <a:ln xmlns:a="http://schemas.openxmlformats.org/drawingml/2006/main">
            <a:solidFill>
              <a:schemeClr val="accent5"/>
            </a:solidFill>
          </a:ln>
        </p:spPr>
        <p:style>
          <a:lnRef xmlns:a="http://schemas.openxmlformats.org/drawingml/2006/main" idx="1">
            <a:schemeClr val="accent5"/>
          </a:lnRef>
          <a:fillRef xmlns:a="http://schemas.openxmlformats.org/drawingml/2006/main" idx="2">
            <a:schemeClr val="accent5"/>
          </a:fillRef>
          <a:effectRef xmlns:a="http://schemas.openxmlformats.org/drawingml/2006/main" idx="1">
            <a:schemeClr val="accent5"/>
          </a:effectRef>
          <a:fontRef xmlns:a="http://schemas.openxmlformats.org/drawingml/2006/main" idx="minor">
            <a:schemeClr val="dk1"/>
          </a:fontRef>
        </p:style>
        <p:txBody>
          <a:bodyPr xmlns:a="http://schemas.openxmlformats.org/drawingml/2006/main" rtlCol="0" anchor="ctr"/>
          <a:lstStyle xmlns:a="http://schemas.openxmlformats.org/drawingml/2006/main"/>
          <a:p xmlns:a="http://schemas.openxmlformats.org/drawingml/2006/main">
            <a:pPr algn="ctr"/>
            <a:endParaRPr lang="en-US"/>
          </a:p>
        </p:txBody>
      </p:sp>
      <p:sp>
        <p:nvSpPr>
          <p:cNvPr id="299037" name="Rectangle 29"/>
          <p:cNvSpPr>
            <a:spLocks xmlns:a="http://schemas.openxmlformats.org/drawingml/2006/main" noGrp="1" noChangeArrowheads="1"/>
          </p:cNvSpPr>
          <p:nvPr>
            <p:ph type="title"/>
          </p:nvPr>
        </p:nvSpPr>
        <p:spPr/>
        <p:txBody>
          <a:bodyPr xmlns:a="http://schemas.openxmlformats.org/drawingml/2006/main"/>
          <a:lstStyle xmlns:a="http://schemas.openxmlformats.org/drawingml/2006/main"/>
          <a:p xmlns:a="http://schemas.openxmlformats.org/drawingml/2006/main">
            <a:r>
              <a:rPr lang="en-US" dirty="0" smtClean="0"/>
              <a:t>Instrumentation Design Workflow</a:t>
            </a:r>
            <a:br>
              <a:rPr lang="en-US" dirty="0" smtClean="0"/>
            </a:br>
            <a:r>
              <a:rPr lang="en-US" sz="3200" dirty="0" smtClean="0">
                <a:gradFill>
                  <a:gsLst>
                    <a:gs pos="0">
                      <a:schemeClr val="accent6"/>
                    </a:gs>
                    <a:gs pos="9000">
                      <a:schemeClr val="accent6"/>
                    </a:gs>
                  </a:gsLst>
                  <a:lin ang="16200000" scaled="1"/>
                </a:gradFill>
              </a:rPr>
              <a:t>Five Steps</a:t>
            </a:r>
            <a:endParaRPr lang="en-US" sz="3200" dirty="0">
              <a:gradFill>
                <a:gsLst>
                  <a:gs pos="0">
                    <a:schemeClr val="accent6"/>
                  </a:gs>
                  <a:gs pos="9000">
                    <a:schemeClr val="accent6"/>
                  </a:gs>
                </a:gsLst>
                <a:lin ang="16200000" scaled="1"/>
              </a:gradFill>
            </a:endParaRPr>
          </a:p>
        </p:txBody>
      </p:sp>
      <p:sp>
        <p:nvSpPr>
          <p:cNvPr id="299010" name="AutoShape 2"/>
          <p:cNvSpPr>
            <a:spLocks xmlns:a="http://schemas.openxmlformats.org/drawingml/2006/main" noChangeArrowheads="1"/>
          </p:cNvSpPr>
          <p:nvPr/>
        </p:nvSpPr>
        <p:spPr bwMode="auto">
          <a:xfrm xmlns:a="http://schemas.openxmlformats.org/drawingml/2006/main">
            <a:off x="95232" y="3045002"/>
            <a:ext cx="742950" cy="381000"/>
          </a:xfrm>
          <a:prstGeom xmlns:a="http://schemas.openxmlformats.org/drawingml/2006/main" prst="roundRect">
            <a:avLst>
              <a:gd name="adj" fmla="val 16667"/>
            </a:avLst>
          </a:prstGeom>
          <a:ln xmlns:a="http://schemas.openxmlformats.org/drawingml/2006/main">
            <a:headEnd/>
            <a:tailEnd/>
          </a:ln>
        </p:spPr>
        <p:style>
          <a:lnRef xmlns:a="http://schemas.openxmlformats.org/drawingml/2006/main" idx="1">
            <a:schemeClr val="accent3"/>
          </a:lnRef>
          <a:fillRef xmlns:a="http://schemas.openxmlformats.org/drawingml/2006/main" idx="2">
            <a:schemeClr val="accent3"/>
          </a:fillRef>
          <a:effectRef xmlns:a="http://schemas.openxmlformats.org/drawingml/2006/main" idx="1">
            <a:schemeClr val="accent3"/>
          </a:effectRef>
          <a:fontRef xmlns:a="http://schemas.openxmlformats.org/drawingml/2006/main" idx="minor">
            <a:schemeClr val="dk1"/>
          </a:fontRef>
        </p:style>
        <p:txBody>
          <a:bodyPr xmlns:a="http://schemas.openxmlformats.org/drawingml/2006/main" wrap="none" lIns="0" tIns="0" rIns="0" bIns="0" anchor="ctr"/>
          <a:lstStyle xmlns:a="http://schemas.openxmlformats.org/drawingml/2006/main"/>
          <a:p xmlns:a="http://schemas.openxmlformats.org/drawingml/2006/main">
            <a:pPr algn="ctr" eaLnBrk="1" hangingPunct="1">
              <a:lnSpc>
                <a:spcPct val="100000"/>
              </a:lnSpc>
              <a:spcBef>
                <a:spcPct val="0"/>
              </a:spcBef>
            </a:pPr>
            <a:r>
              <a:rPr lang="en-US" sz="1400" dirty="0">
                <a:effectLst/>
              </a:rPr>
              <a:t>Design</a:t>
            </a:r>
          </a:p>
        </p:txBody>
      </p:sp>
      <p:sp>
        <p:nvSpPr>
          <p:cNvPr id="299040" name="Oval 32"/>
          <p:cNvSpPr>
            <a:spLocks xmlns:a="http://schemas.openxmlformats.org/drawingml/2006/main" noChangeArrowheads="1"/>
          </p:cNvSpPr>
          <p:nvPr/>
        </p:nvSpPr>
        <p:spPr bwMode="auto">
          <a:xfrm xmlns:a="http://schemas.openxmlformats.org/drawingml/2006/main">
            <a:off x="193657" y="2438398"/>
            <a:ext cx="304800" cy="304800"/>
          </a:xfrm>
          <a:prstGeom xmlns:a="http://schemas.openxmlformats.org/drawingml/2006/main" prst="ellipse">
            <a:avLst/>
          </a:prstGeom>
          <a:ln xmlns:a="http://schemas.openxmlformats.org/drawingml/2006/main">
            <a:headEnd/>
            <a:tailEnd/>
          </a:ln>
        </p:spPr>
        <p:style>
          <a:lnRef xmlns:a="http://schemas.openxmlformats.org/drawingml/2006/main" idx="3">
            <a:schemeClr val="lt1"/>
          </a:lnRef>
          <a:fillRef xmlns:a="http://schemas.openxmlformats.org/drawingml/2006/main" idx="1">
            <a:schemeClr val="accent5"/>
          </a:fillRef>
          <a:effectRef xmlns:a="http://schemas.openxmlformats.org/drawingml/2006/main" idx="1">
            <a:schemeClr val="accent5"/>
          </a:effectRef>
          <a:fontRef xmlns:a="http://schemas.openxmlformats.org/drawingml/2006/main" idx="minor">
            <a:schemeClr val="lt1"/>
          </a:fontRef>
        </p:style>
        <p:txBody>
          <a:bodyPr xmlns:a="http://schemas.openxmlformats.org/drawingml/2006/main" wrap="none" lIns="0" tIns="0" rIns="0" bIns="0" anchor="ctr"/>
          <a:lstStyle xmlns:a="http://schemas.openxmlformats.org/drawingml/2006/main"/>
          <a:p xmlns:a="http://schemas.openxmlformats.org/drawingml/2006/main">
            <a:pPr algn="ctr">
              <a:spcBef>
                <a:spcPct val="0"/>
              </a:spcBef>
            </a:pPr>
            <a:r>
              <a:rPr lang="en-US" b="1" dirty="0">
                <a:solidFill>
                  <a:schemeClr val="bg1"/>
                </a:solidFill>
              </a:rPr>
              <a:t>1</a:t>
            </a:r>
          </a:p>
        </p:txBody>
      </p:sp>
      <p:sp>
        <p:nvSpPr>
          <p:cNvPr id="299041" name="Text Box 33"/>
          <p:cNvSpPr txBox="1">
            <a:spLocks xmlns:a="http://schemas.openxmlformats.org/drawingml/2006/main" noChangeArrowheads="1"/>
          </p:cNvSpPr>
          <p:nvPr/>
        </p:nvSpPr>
        <p:spPr bwMode="auto">
          <a:xfrm xmlns:a="http://schemas.openxmlformats.org/drawingml/2006/main">
            <a:off x="457182" y="2422523"/>
            <a:ext cx="966931" cy="400110"/>
          </a:xfrm>
          <a:prstGeom xmlns:a="http://schemas.openxmlformats.org/drawingml/2006/main" prst="rect">
            <a:avLst/>
          </a:prstGeom>
          <a:noFill xmlns:a="http://schemas.openxmlformats.org/drawingml/2006/main"/>
          <a:ln xmlns:a="http://schemas.openxmlformats.org/drawingml/2006/main" w="12700" algn="ctr">
            <a:noFill/>
            <a:miter lim="800000"/>
            <a:headEnd/>
            <a:tailEnd/>
          </a:ln>
          <a:effectLst xmlns:a="http://schemas.openxmlformats.org/drawingml/2006/main"/>
        </p:spPr>
        <p:txBody>
          <a:bodyPr xmlns:a="http://schemas.openxmlformats.org/drawingml/2006/main" wrap="none">
            <a:spAutoFit/>
          </a:bodyPr>
          <a:lstStyle xmlns:a="http://schemas.openxmlformats.org/drawingml/2006/main"/>
          <a:p xmlns:a="http://schemas.openxmlformats.org/drawingml/2006/main">
            <a:pPr>
              <a:lnSpc>
                <a:spcPct val="100000"/>
              </a:lnSpc>
              <a:spcBef>
                <a:spcPct val="0"/>
              </a:spcBef>
            </a:pPr>
            <a:r>
              <a:rPr lang="en-US" sz="2000" dirty="0">
                <a:gradFill>
                  <a:gsLst>
                    <a:gs pos="0">
                      <a:schemeClr val="bg1"/>
                    </a:gs>
                    <a:gs pos="50000">
                      <a:schemeClr val="bg1"/>
                    </a:gs>
                  </a:gsLst>
                  <a:lin ang="10800000" scaled="1"/>
                </a:gradFill>
              </a:rPr>
              <a:t>Design</a:t>
            </a:r>
          </a:p>
        </p:txBody>
      </p:sp>
      <p:grpSp>
        <p:nvGrpSpPr>
          <p:cNvPr id="2" name="Group 51"/>
          <p:cNvGrpSpPr>
            <a:grpSpLocks xmlns:a="http://schemas.openxmlformats.org/drawingml/2006/main"/>
          </p:cNvGrpSpPr>
          <p:nvPr/>
        </p:nvGrpSpPr>
        <p:grpSpPr bwMode="auto">
          <a:xfrm xmlns:a="http://schemas.openxmlformats.org/drawingml/2006/main">
            <a:off x="857231" y="2819398"/>
            <a:ext cx="3562353" cy="1600200"/>
            <a:chOff x="537" y="1632"/>
            <a:chExt cx="2244" cy="1008"/>
          </a:xfrm>
        </p:grpSpPr>
        <p:sp>
          <p:nvSpPr>
            <p:cNvPr id="299011" name="AutoShape 3"/>
            <p:cNvSpPr>
              <a:spLocks xmlns:a="http://schemas.openxmlformats.org/drawingml/2006/main" noChangeArrowheads="1"/>
            </p:cNvSpPr>
            <p:nvPr/>
          </p:nvSpPr>
          <p:spPr bwMode="auto">
            <a:xfrm xmlns:a="http://schemas.openxmlformats.org/drawingml/2006/main">
              <a:off x="717" y="1632"/>
              <a:ext cx="720" cy="528"/>
            </a:xfrm>
            <a:prstGeom xmlns:a="http://schemas.openxmlformats.org/drawingml/2006/main" prst="roundRect">
              <a:avLst>
                <a:gd name="adj" fmla="val 16667"/>
              </a:avLst>
            </a:prstGeom>
            <a:ln xmlns:a="http://schemas.openxmlformats.org/drawingml/2006/main">
              <a:headEnd/>
              <a:tailEnd/>
            </a:ln>
          </p:spPr>
          <p:style>
            <a:lnRef xmlns:a="http://schemas.openxmlformats.org/drawingml/2006/main" idx="1">
              <a:schemeClr val="accent3"/>
            </a:lnRef>
            <a:fillRef xmlns:a="http://schemas.openxmlformats.org/drawingml/2006/main" idx="2">
              <a:schemeClr val="accent3"/>
            </a:fillRef>
            <a:effectRef xmlns:a="http://schemas.openxmlformats.org/drawingml/2006/main" idx="1">
              <a:schemeClr val="accent3"/>
            </a:effectRef>
            <a:fontRef xmlns:a="http://schemas.openxmlformats.org/drawingml/2006/main" idx="minor">
              <a:schemeClr val="dk1"/>
            </a:fontRef>
          </p:style>
          <p:txBody>
            <a:bodyPr xmlns:a="http://schemas.openxmlformats.org/drawingml/2006/main" wrap="none" lIns="0" tIns="0" rIns="0" bIns="0" anchor="ctr"/>
            <a:lstStyle xmlns:a="http://schemas.openxmlformats.org/drawingml/2006/main"/>
            <a:p xmlns:a="http://schemas.openxmlformats.org/drawingml/2006/main">
              <a:pPr algn="ctr" eaLnBrk="1" hangingPunct="1">
                <a:lnSpc>
                  <a:spcPct val="100000"/>
                </a:lnSpc>
                <a:spcBef>
                  <a:spcPct val="0"/>
                </a:spcBef>
              </a:pPr>
              <a:r>
                <a:rPr lang="en-US" sz="1200" dirty="0" smtClean="0">
                  <a:solidFill>
                    <a:schemeClr val="tx1"/>
                  </a:solidFill>
                </a:rPr>
                <a:t>Create</a:t>
              </a:r>
            </a:p>
            <a:p xmlns:a="http://schemas.openxmlformats.org/drawingml/2006/main">
              <a:pPr algn="ctr" eaLnBrk="1" hangingPunct="1">
                <a:lnSpc>
                  <a:spcPct val="100000"/>
                </a:lnSpc>
                <a:spcBef>
                  <a:spcPct val="0"/>
                </a:spcBef>
              </a:pPr>
              <a:r>
                <a:rPr lang="en-US" sz="1200" dirty="0" smtClean="0">
                  <a:solidFill>
                    <a:schemeClr val="tx1"/>
                  </a:solidFill>
                </a:rPr>
                <a:t>Instrumentation</a:t>
              </a:r>
            </a:p>
            <a:p xmlns:a="http://schemas.openxmlformats.org/drawingml/2006/main">
              <a:pPr algn="ctr" eaLnBrk="1" hangingPunct="1">
                <a:lnSpc>
                  <a:spcPct val="100000"/>
                </a:lnSpc>
                <a:spcBef>
                  <a:spcPct val="0"/>
                </a:spcBef>
              </a:pPr>
              <a:r>
                <a:rPr lang="en-US" sz="1200" dirty="0" smtClean="0">
                  <a:solidFill>
                    <a:schemeClr val="tx1"/>
                  </a:solidFill>
                </a:rPr>
                <a:t>Manifest</a:t>
              </a:r>
            </a:p>
            <a:p xmlns:a="http://schemas.openxmlformats.org/drawingml/2006/main">
              <a:pPr algn="ctr" eaLnBrk="1" hangingPunct="1">
                <a:lnSpc>
                  <a:spcPct val="100000"/>
                </a:lnSpc>
                <a:spcBef>
                  <a:spcPct val="0"/>
                </a:spcBef>
              </a:pPr>
              <a:r>
                <a:rPr lang="en-US" sz="1200" dirty="0" smtClean="0">
                  <a:solidFill>
                    <a:schemeClr val="tx1"/>
                  </a:solidFill>
                </a:rPr>
                <a:t> (</a:t>
              </a:r>
              <a:r>
                <a:rPr lang="en-US" sz="1200" dirty="0" err="1" smtClean="0">
                  <a:solidFill>
                    <a:schemeClr val="tx1"/>
                  </a:solidFill>
                </a:rPr>
                <a:t>ECMangen</a:t>
              </a:r>
              <a:r>
                <a:rPr lang="en-US" sz="1200" dirty="0" smtClean="0">
                  <a:solidFill>
                    <a:schemeClr val="tx1"/>
                  </a:solidFill>
                </a:rPr>
                <a:t>)</a:t>
              </a:r>
              <a:endParaRPr lang="en-US" sz="1200" dirty="0">
                <a:solidFill>
                  <a:schemeClr val="tx1"/>
                </a:solidFill>
              </a:endParaRPr>
            </a:p>
          </p:txBody>
        </p:sp>
        <p:sp>
          <p:nvSpPr>
            <p:cNvPr id="299015" name="AutoShape 7"/>
            <p:cNvSpPr>
              <a:spLocks xmlns:a="http://schemas.openxmlformats.org/drawingml/2006/main" noChangeArrowheads="1"/>
            </p:cNvSpPr>
            <p:nvPr/>
          </p:nvSpPr>
          <p:spPr bwMode="auto">
            <a:xfrm xmlns:a="http://schemas.openxmlformats.org/drawingml/2006/main">
              <a:off x="1629" y="1632"/>
              <a:ext cx="576" cy="528"/>
            </a:xfrm>
            <a:prstGeom xmlns:a="http://schemas.openxmlformats.org/drawingml/2006/main" prst="foldedCorner">
              <a:avLst>
                <a:gd name="adj" fmla="val 12500"/>
              </a:avLst>
            </a:prstGeom>
            <a:ln xmlns:a="http://schemas.openxmlformats.org/drawingml/2006/main">
              <a:headEnd/>
              <a:tailEnd/>
            </a:ln>
          </p:spPr>
          <p:style>
            <a:lnRef xmlns:a="http://schemas.openxmlformats.org/drawingml/2006/main" idx="1">
              <a:schemeClr val="accent4"/>
            </a:lnRef>
            <a:fillRef xmlns:a="http://schemas.openxmlformats.org/drawingml/2006/main" idx="2">
              <a:schemeClr val="accent4"/>
            </a:fillRef>
            <a:effectRef xmlns:a="http://schemas.openxmlformats.org/drawingml/2006/main" idx="1">
              <a:schemeClr val="accent4"/>
            </a:effectRef>
            <a:fontRef xmlns:a="http://schemas.openxmlformats.org/drawingml/2006/main" idx="minor">
              <a:schemeClr val="dk1"/>
            </a:fontRef>
          </p:style>
          <p:txBody>
            <a:bodyPr xmlns:a="http://schemas.openxmlformats.org/drawingml/2006/main" wrap="none" anchor="ctr"/>
            <a:lstStyle xmlns:a="http://schemas.openxmlformats.org/drawingml/2006/main"/>
            <a:p xmlns:a="http://schemas.openxmlformats.org/drawingml/2006/main">
              <a:pPr algn="ctr" eaLnBrk="1" hangingPunct="1">
                <a:lnSpc>
                  <a:spcPct val="100000"/>
                </a:lnSpc>
                <a:spcBef>
                  <a:spcPct val="0"/>
                </a:spcBef>
              </a:pPr>
              <a:r>
                <a:rPr lang="en-US" sz="1400" dirty="0" smtClean="0">
                  <a:solidFill>
                    <a:schemeClr val="tx1"/>
                  </a:solidFill>
                </a:rPr>
                <a:t>XML </a:t>
              </a:r>
            </a:p>
            <a:p xmlns:a="http://schemas.openxmlformats.org/drawingml/2006/main">
              <a:pPr algn="ctr" eaLnBrk="1" hangingPunct="1">
                <a:lnSpc>
                  <a:spcPct val="100000"/>
                </a:lnSpc>
                <a:spcBef>
                  <a:spcPct val="0"/>
                </a:spcBef>
              </a:pPr>
              <a:r>
                <a:rPr lang="en-US" sz="1400" dirty="0" smtClean="0">
                  <a:solidFill>
                    <a:schemeClr val="tx1"/>
                  </a:solidFill>
                </a:rPr>
                <a:t>Manifest</a:t>
              </a:r>
              <a:endParaRPr lang="en-US" sz="1400" dirty="0">
                <a:solidFill>
                  <a:schemeClr val="tx1"/>
                </a:solidFill>
              </a:endParaRPr>
            </a:p>
          </p:txBody>
        </p:sp>
        <p:cxnSp>
          <p:nvCxnSpPr>
            <p:cNvPr id="299021" name="AutoShape 13"/>
            <p:cNvCxnSpPr>
              <a:cxnSpLocks xmlns:a="http://schemas.openxmlformats.org/drawingml/2006/main" noChangeShapeType="1"/>
              <a:stCxn xmlns:a="http://schemas.openxmlformats.org/drawingml/2006/main" id="299010" idx="3"/>
              <a:endCxn xmlns:a="http://schemas.openxmlformats.org/drawingml/2006/main" id="299011" idx="1"/>
            </p:cNvCxnSpPr>
            <p:nvPr/>
          </p:nvCxnSpPr>
          <p:spPr bwMode="auto">
            <a:xfrm xmlns:a="http://schemas.openxmlformats.org/drawingml/2006/main">
              <a:off x="537" y="1894"/>
              <a:ext cx="180" cy="2"/>
            </a:xfrm>
            <a:prstGeom xmlns:a="http://schemas.openxmlformats.org/drawingml/2006/main" prst="straightConnector1">
              <a:avLst/>
            </a:prstGeom>
            <a:noFill xmlns:a="http://schemas.openxmlformats.org/drawingml/2006/main"/>
            <a:ln xmlns:a="http://schemas.openxmlformats.org/drawingml/2006/main" w="38100">
              <a:solidFill>
                <a:schemeClr val="bg1"/>
              </a:solidFill>
              <a:round/>
              <a:headEnd/>
              <a:tailEnd type="triangle" w="med" len="med"/>
            </a:ln>
            <a:effectLst xmlns:a="http://schemas.openxmlformats.org/drawingml/2006/main"/>
          </p:spPr>
        </p:cxnSp>
        <p:cxnSp>
          <p:nvCxnSpPr>
            <p:cNvPr id="299022" name="AutoShape 14"/>
            <p:cNvCxnSpPr>
              <a:cxnSpLocks xmlns:a="http://schemas.openxmlformats.org/drawingml/2006/main" noChangeShapeType="1"/>
              <a:stCxn xmlns:a="http://schemas.openxmlformats.org/drawingml/2006/main" id="299011" idx="3"/>
              <a:endCxn xmlns:a="http://schemas.openxmlformats.org/drawingml/2006/main" id="299015" idx="1"/>
            </p:cNvCxnSpPr>
            <p:nvPr/>
          </p:nvCxnSpPr>
          <p:spPr bwMode="auto">
            <a:xfrm xmlns:a="http://schemas.openxmlformats.org/drawingml/2006/main">
              <a:off x="1437" y="1896"/>
              <a:ext cx="192" cy="1"/>
            </a:xfrm>
            <a:prstGeom xmlns:a="http://schemas.openxmlformats.org/drawingml/2006/main" prst="straightConnector1">
              <a:avLst/>
            </a:prstGeom>
            <a:noFill xmlns:a="http://schemas.openxmlformats.org/drawingml/2006/main"/>
            <a:ln xmlns:a="http://schemas.openxmlformats.org/drawingml/2006/main" w="38100">
              <a:solidFill>
                <a:schemeClr val="bg1"/>
              </a:solidFill>
              <a:round/>
              <a:headEnd/>
              <a:tailEnd type="triangle" w="med" len="med"/>
            </a:ln>
            <a:effectLst xmlns:a="http://schemas.openxmlformats.org/drawingml/2006/main"/>
          </p:spPr>
        </p:cxnSp>
        <p:sp>
          <p:nvSpPr>
            <p:cNvPr id="299042" name="Oval 34"/>
            <p:cNvSpPr>
              <a:spLocks xmlns:a="http://schemas.openxmlformats.org/drawingml/2006/main" noChangeArrowheads="1"/>
            </p:cNvSpPr>
            <p:nvPr/>
          </p:nvSpPr>
          <p:spPr bwMode="auto">
            <a:xfrm xmlns:a="http://schemas.openxmlformats.org/drawingml/2006/main">
              <a:off x="1344" y="2208"/>
              <a:ext cx="192" cy="192"/>
            </a:xfrm>
            <a:prstGeom xmlns:a="http://schemas.openxmlformats.org/drawingml/2006/main" prst="ellipse">
              <a:avLst/>
            </a:prstGeom>
            <a:ln xmlns:a="http://schemas.openxmlformats.org/drawingml/2006/main">
              <a:headEnd/>
              <a:tailEnd/>
            </a:ln>
          </p:spPr>
          <p:style>
            <a:lnRef xmlns:a="http://schemas.openxmlformats.org/drawingml/2006/main" idx="3">
              <a:schemeClr val="lt1"/>
            </a:lnRef>
            <a:fillRef xmlns:a="http://schemas.openxmlformats.org/drawingml/2006/main" idx="1">
              <a:schemeClr val="accent5"/>
            </a:fillRef>
            <a:effectRef xmlns:a="http://schemas.openxmlformats.org/drawingml/2006/main" idx="1">
              <a:schemeClr val="accent5"/>
            </a:effectRef>
            <a:fontRef xmlns:a="http://schemas.openxmlformats.org/drawingml/2006/main" idx="minor">
              <a:schemeClr val="lt1"/>
            </a:fontRef>
          </p:style>
          <p:txBody>
            <a:bodyPr xmlns:a="http://schemas.openxmlformats.org/drawingml/2006/main" wrap="none" lIns="0" tIns="0" rIns="0" bIns="0" anchor="ctr"/>
            <a:lstStyle xmlns:a="http://schemas.openxmlformats.org/drawingml/2006/main"/>
            <a:p xmlns:a="http://schemas.openxmlformats.org/drawingml/2006/main">
              <a:pPr algn="ctr">
                <a:spcBef>
                  <a:spcPct val="0"/>
                </a:spcBef>
              </a:pPr>
              <a:r>
                <a:rPr lang="en-US" b="1" dirty="0">
                  <a:solidFill>
                    <a:schemeClr val="bg1"/>
                  </a:solidFill>
                </a:rPr>
                <a:t>2</a:t>
              </a:r>
            </a:p>
          </p:txBody>
        </p:sp>
        <p:sp>
          <p:nvSpPr>
            <p:cNvPr id="299043" name="Text Box 35"/>
            <p:cNvSpPr txBox="1">
              <a:spLocks xmlns:a="http://schemas.openxmlformats.org/drawingml/2006/main" noChangeArrowheads="1"/>
            </p:cNvSpPr>
            <p:nvPr/>
          </p:nvSpPr>
          <p:spPr bwMode="auto">
            <a:xfrm xmlns:a="http://schemas.openxmlformats.org/drawingml/2006/main">
              <a:off x="1525" y="2194"/>
              <a:ext cx="1256" cy="446"/>
            </a:xfrm>
            <a:prstGeom xmlns:a="http://schemas.openxmlformats.org/drawingml/2006/main" prst="rect">
              <a:avLst/>
            </a:prstGeom>
            <a:noFill xmlns:a="http://schemas.openxmlformats.org/drawingml/2006/main"/>
            <a:ln xmlns:a="http://schemas.openxmlformats.org/drawingml/2006/main" w="12700" algn="ctr">
              <a:noFill/>
              <a:miter lim="800000"/>
              <a:headEnd/>
              <a:tailEnd/>
            </a:ln>
            <a:effectLst xmlns:a="http://schemas.openxmlformats.org/drawingml/2006/main"/>
          </p:spPr>
          <p:txBody>
            <a:bodyPr xmlns:a="http://schemas.openxmlformats.org/drawingml/2006/main" wrap="none">
              <a:spAutoFit/>
            </a:bodyPr>
            <a:lstStyle xmlns:a="http://schemas.openxmlformats.org/drawingml/2006/main"/>
            <a:p xmlns:a="http://schemas.openxmlformats.org/drawingml/2006/main">
              <a:pPr algn="ctr">
                <a:lnSpc>
                  <a:spcPct val="100000"/>
                </a:lnSpc>
                <a:spcBef>
                  <a:spcPct val="0"/>
                </a:spcBef>
              </a:pPr>
              <a:r>
                <a:rPr lang="en-US" sz="2000" dirty="0" smtClean="0">
                  <a:gradFill>
                    <a:gsLst>
                      <a:gs pos="0">
                        <a:schemeClr val="bg1"/>
                      </a:gs>
                      <a:gs pos="50000">
                        <a:schemeClr val="bg1"/>
                      </a:gs>
                    </a:gsLst>
                    <a:lin ang="10800000" scaled="1"/>
                  </a:gradFill>
                </a:rPr>
                <a:t>Instrumentation</a:t>
              </a:r>
              <a:endParaRPr lang="en-US" sz="2000" dirty="0">
                <a:gradFill>
                  <a:gsLst>
                    <a:gs pos="0">
                      <a:schemeClr val="bg1"/>
                    </a:gs>
                    <a:gs pos="50000">
                      <a:schemeClr val="bg1"/>
                    </a:gs>
                  </a:gsLst>
                  <a:lin ang="10800000" scaled="1"/>
                </a:gradFill>
              </a:endParaRPr>
            </a:p>
            <a:p xmlns:a="http://schemas.openxmlformats.org/drawingml/2006/main">
              <a:pPr algn="ctr">
                <a:lnSpc>
                  <a:spcPct val="100000"/>
                </a:lnSpc>
                <a:spcBef>
                  <a:spcPct val="0"/>
                </a:spcBef>
              </a:pPr>
              <a:r>
                <a:rPr lang="en-US" sz="2000" dirty="0">
                  <a:gradFill>
                    <a:gsLst>
                      <a:gs pos="0">
                        <a:schemeClr val="bg1"/>
                      </a:gs>
                      <a:gs pos="50000">
                        <a:schemeClr val="bg1"/>
                      </a:gs>
                    </a:gsLst>
                    <a:lin ang="10800000" scaled="1"/>
                  </a:gradFill>
                </a:rPr>
                <a:t>Definition </a:t>
              </a:r>
            </a:p>
          </p:txBody>
        </p:sp>
      </p:grpSp>
      <p:grpSp>
        <p:nvGrpSpPr>
          <p:cNvPr id="3" name="Group 53"/>
          <p:cNvGrpSpPr>
            <a:grpSpLocks xmlns:a="http://schemas.openxmlformats.org/drawingml/2006/main"/>
          </p:cNvGrpSpPr>
          <p:nvPr/>
        </p:nvGrpSpPr>
        <p:grpSpPr bwMode="auto">
          <a:xfrm xmlns:a="http://schemas.openxmlformats.org/drawingml/2006/main">
            <a:off x="3524233" y="1981198"/>
            <a:ext cx="2724151" cy="2405063"/>
            <a:chOff x="2124" y="1114"/>
            <a:chExt cx="1716" cy="1515"/>
          </a:xfrm>
        </p:grpSpPr>
        <p:sp>
          <p:nvSpPr>
            <p:cNvPr id="299013" name="AutoShape 5"/>
            <p:cNvSpPr>
              <a:spLocks xmlns:a="http://schemas.openxmlformats.org/drawingml/2006/main" noChangeArrowheads="1"/>
            </p:cNvSpPr>
            <p:nvPr/>
          </p:nvSpPr>
          <p:spPr bwMode="auto">
            <a:xfrm xmlns:a="http://schemas.openxmlformats.org/drawingml/2006/main">
              <a:off x="2304" y="1642"/>
              <a:ext cx="816" cy="528"/>
            </a:xfrm>
            <a:prstGeom xmlns:a="http://schemas.openxmlformats.org/drawingml/2006/main" prst="roundRect">
              <a:avLst>
                <a:gd name="adj" fmla="val 16667"/>
              </a:avLst>
            </a:prstGeom>
          </p:spPr>
          <p:style>
            <a:lnRef xmlns:a="http://schemas.openxmlformats.org/drawingml/2006/main" idx="1">
              <a:schemeClr val="accent3"/>
            </a:lnRef>
            <a:fillRef xmlns:a="http://schemas.openxmlformats.org/drawingml/2006/main" idx="2">
              <a:schemeClr val="accent3"/>
            </a:fillRef>
            <a:effectRef xmlns:a="http://schemas.openxmlformats.org/drawingml/2006/main" idx="1">
              <a:schemeClr val="accent3"/>
            </a:effectRef>
            <a:fontRef xmlns:a="http://schemas.openxmlformats.org/drawingml/2006/main" idx="minor">
              <a:schemeClr val="dk1"/>
            </a:fontRef>
          </p:style>
          <p:txBody>
            <a:bodyPr xmlns:a="http://schemas.openxmlformats.org/drawingml/2006/main" wrap="none" lIns="0" tIns="0" rIns="0" bIns="0" anchor="ctr"/>
            <a:lstStyle xmlns:a="http://schemas.openxmlformats.org/drawingml/2006/main"/>
            <a:p xmlns:a="http://schemas.openxmlformats.org/drawingml/2006/main">
              <a:pPr algn="ctr">
                <a:spcBef>
                  <a:spcPct val="0"/>
                </a:spcBef>
              </a:pPr>
              <a:r>
                <a:rPr lang="en-US" sz="1200" dirty="0" smtClean="0">
                  <a:solidFill>
                    <a:schemeClr val="tx1"/>
                  </a:solidFill>
                </a:rPr>
                <a:t>CTRPP / MC</a:t>
              </a:r>
              <a:endParaRPr lang="en-US" sz="1200" dirty="0">
                <a:solidFill>
                  <a:schemeClr val="tx1"/>
                </a:solidFill>
              </a:endParaRPr>
            </a:p>
            <a:p xmlns:a="http://schemas.openxmlformats.org/drawingml/2006/main">
              <a:pPr algn="ctr">
                <a:spcBef>
                  <a:spcPct val="0"/>
                </a:spcBef>
              </a:pPr>
              <a:r>
                <a:rPr lang="en-US" sz="1200" dirty="0" smtClean="0">
                  <a:solidFill>
                    <a:schemeClr val="tx1"/>
                  </a:solidFill>
                </a:rPr>
                <a:t>preprocessors</a:t>
              </a:r>
              <a:endParaRPr lang="en-US" sz="1200" dirty="0">
                <a:solidFill>
                  <a:schemeClr val="tx1"/>
                </a:solidFill>
              </a:endParaRPr>
            </a:p>
          </p:txBody>
        </p:sp>
        <p:sp>
          <p:nvSpPr>
            <p:cNvPr id="299016" name="AutoShape 8"/>
            <p:cNvSpPr>
              <a:spLocks xmlns:a="http://schemas.openxmlformats.org/drawingml/2006/main" noChangeArrowheads="1"/>
            </p:cNvSpPr>
            <p:nvPr/>
          </p:nvSpPr>
          <p:spPr bwMode="auto">
            <a:xfrm xmlns:a="http://schemas.openxmlformats.org/drawingml/2006/main">
              <a:off x="3552" y="1237"/>
              <a:ext cx="288" cy="288"/>
            </a:xfrm>
            <a:prstGeom xmlns:a="http://schemas.openxmlformats.org/drawingml/2006/main" prst="foldedCorner">
              <a:avLst>
                <a:gd name="adj" fmla="val 12500"/>
              </a:avLst>
            </a:prstGeom>
            <a:ln xmlns:a="http://schemas.openxmlformats.org/drawingml/2006/main">
              <a:headEnd/>
              <a:tailEnd/>
            </a:ln>
          </p:spPr>
          <p:style>
            <a:lnRef xmlns:a="http://schemas.openxmlformats.org/drawingml/2006/main" idx="1">
              <a:schemeClr val="accent4"/>
            </a:lnRef>
            <a:fillRef xmlns:a="http://schemas.openxmlformats.org/drawingml/2006/main" idx="2">
              <a:schemeClr val="accent4"/>
            </a:fillRef>
            <a:effectRef xmlns:a="http://schemas.openxmlformats.org/drawingml/2006/main" idx="1">
              <a:schemeClr val="accent4"/>
            </a:effectRef>
            <a:fontRef xmlns:a="http://schemas.openxmlformats.org/drawingml/2006/main" idx="minor">
              <a:schemeClr val="dk1"/>
            </a:fontRef>
          </p:style>
          <p:txBody>
            <a:bodyPr xmlns:a="http://schemas.openxmlformats.org/drawingml/2006/main" wrap="none" anchor="ctr"/>
            <a:lstStyle xmlns:a="http://schemas.openxmlformats.org/drawingml/2006/main"/>
            <a:p xmlns:a="http://schemas.openxmlformats.org/drawingml/2006/main">
              <a:pPr algn="ctr" eaLnBrk="1" hangingPunct="1">
                <a:lnSpc>
                  <a:spcPct val="100000"/>
                </a:lnSpc>
                <a:spcBef>
                  <a:spcPct val="0"/>
                </a:spcBef>
              </a:pPr>
              <a:r>
                <a:rPr lang="en-US" sz="1400" dirty="0" smtClean="0">
                  <a:solidFill>
                    <a:schemeClr val="tx1"/>
                  </a:solidFill>
                </a:rPr>
                <a:t>.</a:t>
              </a:r>
              <a:r>
                <a:rPr lang="en-US" sz="1400" dirty="0" err="1" smtClean="0">
                  <a:solidFill>
                    <a:schemeClr val="tx1"/>
                  </a:solidFill>
                </a:rPr>
                <a:t>rc</a:t>
              </a:r>
              <a:endParaRPr lang="en-US" sz="1400" dirty="0">
                <a:solidFill>
                  <a:schemeClr val="tx1"/>
                </a:solidFill>
              </a:endParaRPr>
            </a:p>
          </p:txBody>
        </p:sp>
        <p:sp>
          <p:nvSpPr>
            <p:cNvPr id="299017" name="AutoShape 9"/>
            <p:cNvSpPr>
              <a:spLocks xmlns:a="http://schemas.openxmlformats.org/drawingml/2006/main" noChangeArrowheads="1"/>
            </p:cNvSpPr>
            <p:nvPr/>
          </p:nvSpPr>
          <p:spPr bwMode="auto">
            <a:xfrm xmlns:a="http://schemas.openxmlformats.org/drawingml/2006/main">
              <a:off x="3552" y="1765"/>
              <a:ext cx="288" cy="288"/>
            </a:xfrm>
            <a:prstGeom xmlns:a="http://schemas.openxmlformats.org/drawingml/2006/main" prst="foldedCorner">
              <a:avLst>
                <a:gd name="adj" fmla="val 12500"/>
              </a:avLst>
            </a:prstGeom>
            <a:ln xmlns:a="http://schemas.openxmlformats.org/drawingml/2006/main">
              <a:headEnd/>
              <a:tailEnd/>
            </a:ln>
          </p:spPr>
          <p:style>
            <a:lnRef xmlns:a="http://schemas.openxmlformats.org/drawingml/2006/main" idx="1">
              <a:schemeClr val="accent4"/>
            </a:lnRef>
            <a:fillRef xmlns:a="http://schemas.openxmlformats.org/drawingml/2006/main" idx="2">
              <a:schemeClr val="accent4"/>
            </a:fillRef>
            <a:effectRef xmlns:a="http://schemas.openxmlformats.org/drawingml/2006/main" idx="1">
              <a:schemeClr val="accent4"/>
            </a:effectRef>
            <a:fontRef xmlns:a="http://schemas.openxmlformats.org/drawingml/2006/main" idx="minor">
              <a:schemeClr val="dk1"/>
            </a:fontRef>
          </p:style>
          <p:txBody>
            <a:bodyPr xmlns:a="http://schemas.openxmlformats.org/drawingml/2006/main" wrap="none" anchor="ctr"/>
            <a:lstStyle xmlns:a="http://schemas.openxmlformats.org/drawingml/2006/main"/>
            <a:p xmlns:a="http://schemas.openxmlformats.org/drawingml/2006/main">
              <a:pPr algn="ctr" eaLnBrk="1" hangingPunct="1">
                <a:lnSpc>
                  <a:spcPct val="100000"/>
                </a:lnSpc>
                <a:spcBef>
                  <a:spcPct val="0"/>
                </a:spcBef>
              </a:pPr>
              <a:r>
                <a:rPr lang="en-US" sz="1400" dirty="0">
                  <a:solidFill>
                    <a:schemeClr val="tx1"/>
                  </a:solidFill>
                </a:rPr>
                <a:t>.c</a:t>
              </a:r>
            </a:p>
          </p:txBody>
        </p:sp>
        <p:sp>
          <p:nvSpPr>
            <p:cNvPr id="299018" name="AutoShape 10"/>
            <p:cNvSpPr>
              <a:spLocks xmlns:a="http://schemas.openxmlformats.org/drawingml/2006/main" noChangeArrowheads="1"/>
            </p:cNvSpPr>
            <p:nvPr/>
          </p:nvSpPr>
          <p:spPr bwMode="auto">
            <a:xfrm xmlns:a="http://schemas.openxmlformats.org/drawingml/2006/main">
              <a:off x="3552" y="2341"/>
              <a:ext cx="288" cy="288"/>
            </a:xfrm>
            <a:prstGeom xmlns:a="http://schemas.openxmlformats.org/drawingml/2006/main" prst="foldedCorner">
              <a:avLst>
                <a:gd name="adj" fmla="val 12500"/>
              </a:avLst>
            </a:prstGeom>
            <a:ln xmlns:a="http://schemas.openxmlformats.org/drawingml/2006/main">
              <a:headEnd/>
              <a:tailEnd/>
            </a:ln>
          </p:spPr>
          <p:style>
            <a:lnRef xmlns:a="http://schemas.openxmlformats.org/drawingml/2006/main" idx="1">
              <a:schemeClr val="accent4"/>
            </a:lnRef>
            <a:fillRef xmlns:a="http://schemas.openxmlformats.org/drawingml/2006/main" idx="2">
              <a:schemeClr val="accent4"/>
            </a:fillRef>
            <a:effectRef xmlns:a="http://schemas.openxmlformats.org/drawingml/2006/main" idx="1">
              <a:schemeClr val="accent4"/>
            </a:effectRef>
            <a:fontRef xmlns:a="http://schemas.openxmlformats.org/drawingml/2006/main" idx="minor">
              <a:schemeClr val="dk1"/>
            </a:fontRef>
          </p:style>
          <p:txBody>
            <a:bodyPr xmlns:a="http://schemas.openxmlformats.org/drawingml/2006/main" wrap="none" anchor="ctr"/>
            <a:lstStyle xmlns:a="http://schemas.openxmlformats.org/drawingml/2006/main"/>
            <a:p xmlns:a="http://schemas.openxmlformats.org/drawingml/2006/main">
              <a:pPr algn="ctr" eaLnBrk="1" hangingPunct="1">
                <a:lnSpc>
                  <a:spcPct val="100000"/>
                </a:lnSpc>
                <a:spcBef>
                  <a:spcPct val="0"/>
                </a:spcBef>
              </a:pPr>
              <a:r>
                <a:rPr lang="en-US" sz="1400" dirty="0" smtClean="0">
                  <a:solidFill>
                    <a:schemeClr val="tx1"/>
                  </a:solidFill>
                </a:rPr>
                <a:t>.h</a:t>
              </a:r>
              <a:endParaRPr lang="en-US" sz="1400" dirty="0">
                <a:solidFill>
                  <a:schemeClr val="tx1"/>
                </a:solidFill>
              </a:endParaRPr>
            </a:p>
          </p:txBody>
        </p:sp>
        <p:cxnSp>
          <p:nvCxnSpPr>
            <p:cNvPr id="299023" name="AutoShape 15"/>
            <p:cNvCxnSpPr>
              <a:cxnSpLocks xmlns:a="http://schemas.openxmlformats.org/drawingml/2006/main" noChangeShapeType="1"/>
              <a:stCxn xmlns:a="http://schemas.openxmlformats.org/drawingml/2006/main" id="299015" idx="3"/>
              <a:endCxn xmlns:a="http://schemas.openxmlformats.org/drawingml/2006/main" id="299013" idx="1"/>
            </p:cNvCxnSpPr>
            <p:nvPr/>
          </p:nvCxnSpPr>
          <p:spPr bwMode="auto">
            <a:xfrm xmlns:a="http://schemas.openxmlformats.org/drawingml/2006/main">
              <a:off x="2124" y="1906"/>
              <a:ext cx="180" cy="1"/>
            </a:xfrm>
            <a:prstGeom xmlns:a="http://schemas.openxmlformats.org/drawingml/2006/main" prst="straightConnector1">
              <a:avLst/>
            </a:prstGeom>
            <a:noFill xmlns:a="http://schemas.openxmlformats.org/drawingml/2006/main"/>
            <a:ln xmlns:a="http://schemas.openxmlformats.org/drawingml/2006/main" w="38100">
              <a:solidFill>
                <a:schemeClr val="bg1"/>
              </a:solidFill>
              <a:round/>
              <a:headEnd/>
              <a:tailEnd type="triangle" w="med" len="med"/>
            </a:ln>
            <a:effectLst xmlns:a="http://schemas.openxmlformats.org/drawingml/2006/main"/>
          </p:spPr>
        </p:cxnSp>
        <p:cxnSp>
          <p:nvCxnSpPr>
            <p:cNvPr id="299024" name="AutoShape 16"/>
            <p:cNvCxnSpPr>
              <a:cxnSpLocks xmlns:a="http://schemas.openxmlformats.org/drawingml/2006/main" noChangeShapeType="1"/>
              <a:stCxn xmlns:a="http://schemas.openxmlformats.org/drawingml/2006/main" id="299013" idx="3"/>
              <a:endCxn xmlns:a="http://schemas.openxmlformats.org/drawingml/2006/main" id="299016" idx="1"/>
            </p:cNvCxnSpPr>
            <p:nvPr/>
          </p:nvCxnSpPr>
          <p:spPr bwMode="auto">
            <a:xfrm xmlns:a="http://schemas.openxmlformats.org/drawingml/2006/main" flipV="1">
              <a:off x="3120" y="1381"/>
              <a:ext cx="432" cy="525"/>
            </a:xfrm>
            <a:prstGeom xmlns:a="http://schemas.openxmlformats.org/drawingml/2006/main" prst="bentConnector3">
              <a:avLst>
                <a:gd name="adj1" fmla="val 50000"/>
              </a:avLst>
            </a:prstGeom>
            <a:noFill xmlns:a="http://schemas.openxmlformats.org/drawingml/2006/main"/>
            <a:ln xmlns:a="http://schemas.openxmlformats.org/drawingml/2006/main" w="38100">
              <a:solidFill>
                <a:schemeClr val="bg1"/>
              </a:solidFill>
              <a:miter lim="800000"/>
              <a:headEnd/>
              <a:tailEnd type="triangle" w="med" len="med"/>
            </a:ln>
            <a:effectLst xmlns:a="http://schemas.openxmlformats.org/drawingml/2006/main"/>
          </p:spPr>
        </p:cxnSp>
        <p:cxnSp>
          <p:nvCxnSpPr>
            <p:cNvPr id="299025" name="AutoShape 17"/>
            <p:cNvCxnSpPr>
              <a:cxnSpLocks xmlns:a="http://schemas.openxmlformats.org/drawingml/2006/main" noChangeShapeType="1"/>
              <a:stCxn xmlns:a="http://schemas.openxmlformats.org/drawingml/2006/main" id="299013" idx="3"/>
              <a:endCxn xmlns:a="http://schemas.openxmlformats.org/drawingml/2006/main" id="299017" idx="1"/>
            </p:cNvCxnSpPr>
            <p:nvPr/>
          </p:nvCxnSpPr>
          <p:spPr bwMode="auto">
            <a:xfrm xmlns:a="http://schemas.openxmlformats.org/drawingml/2006/main">
              <a:off x="3120" y="1906"/>
              <a:ext cx="432" cy="3"/>
            </a:xfrm>
            <a:prstGeom xmlns:a="http://schemas.openxmlformats.org/drawingml/2006/main" prst="bentConnector3">
              <a:avLst>
                <a:gd name="adj1" fmla="val 50000"/>
              </a:avLst>
            </a:prstGeom>
            <a:noFill xmlns:a="http://schemas.openxmlformats.org/drawingml/2006/main"/>
            <a:ln xmlns:a="http://schemas.openxmlformats.org/drawingml/2006/main" w="38100">
              <a:solidFill>
                <a:schemeClr val="bg1"/>
              </a:solidFill>
              <a:miter lim="800000"/>
              <a:headEnd/>
              <a:tailEnd type="triangle" w="med" len="med"/>
            </a:ln>
            <a:effectLst xmlns:a="http://schemas.openxmlformats.org/drawingml/2006/main"/>
          </p:spPr>
        </p:cxnSp>
        <p:cxnSp>
          <p:nvCxnSpPr>
            <p:cNvPr id="299026" name="AutoShape 18"/>
            <p:cNvCxnSpPr>
              <a:cxnSpLocks xmlns:a="http://schemas.openxmlformats.org/drawingml/2006/main" noChangeShapeType="1"/>
              <a:stCxn xmlns:a="http://schemas.openxmlformats.org/drawingml/2006/main" id="299013" idx="3"/>
              <a:endCxn xmlns:a="http://schemas.openxmlformats.org/drawingml/2006/main" id="299018" idx="1"/>
            </p:cNvCxnSpPr>
            <p:nvPr/>
          </p:nvCxnSpPr>
          <p:spPr bwMode="auto">
            <a:xfrm xmlns:a="http://schemas.openxmlformats.org/drawingml/2006/main">
              <a:off x="3120" y="1906"/>
              <a:ext cx="432" cy="579"/>
            </a:xfrm>
            <a:prstGeom xmlns:a="http://schemas.openxmlformats.org/drawingml/2006/main" prst="bentConnector3">
              <a:avLst>
                <a:gd name="adj1" fmla="val 50000"/>
              </a:avLst>
            </a:prstGeom>
            <a:noFill xmlns:a="http://schemas.openxmlformats.org/drawingml/2006/main"/>
            <a:ln xmlns:a="http://schemas.openxmlformats.org/drawingml/2006/main" w="38100">
              <a:solidFill>
                <a:schemeClr val="bg1"/>
              </a:solidFill>
              <a:miter lim="800000"/>
              <a:headEnd/>
              <a:tailEnd type="triangle" w="med" len="med"/>
            </a:ln>
            <a:effectLst xmlns:a="http://schemas.openxmlformats.org/drawingml/2006/main"/>
          </p:spPr>
        </p:cxnSp>
        <p:sp>
          <p:nvSpPr>
            <p:cNvPr id="299044" name="Oval 36"/>
            <p:cNvSpPr>
              <a:spLocks xmlns:a="http://schemas.openxmlformats.org/drawingml/2006/main" noChangeArrowheads="1"/>
            </p:cNvSpPr>
            <p:nvPr/>
          </p:nvSpPr>
          <p:spPr bwMode="auto">
            <a:xfrm xmlns:a="http://schemas.openxmlformats.org/drawingml/2006/main">
              <a:off x="2304" y="1162"/>
              <a:ext cx="192" cy="192"/>
            </a:xfrm>
            <a:prstGeom xmlns:a="http://schemas.openxmlformats.org/drawingml/2006/main" prst="ellipse">
              <a:avLst/>
            </a:prstGeom>
            <a:ln xmlns:a="http://schemas.openxmlformats.org/drawingml/2006/main">
              <a:headEnd/>
              <a:tailEnd/>
            </a:ln>
          </p:spPr>
          <p:style>
            <a:lnRef xmlns:a="http://schemas.openxmlformats.org/drawingml/2006/main" idx="3">
              <a:schemeClr val="lt1"/>
            </a:lnRef>
            <a:fillRef xmlns:a="http://schemas.openxmlformats.org/drawingml/2006/main" idx="1">
              <a:schemeClr val="accent5"/>
            </a:fillRef>
            <a:effectRef xmlns:a="http://schemas.openxmlformats.org/drawingml/2006/main" idx="1">
              <a:schemeClr val="accent5"/>
            </a:effectRef>
            <a:fontRef xmlns:a="http://schemas.openxmlformats.org/drawingml/2006/main" idx="minor">
              <a:schemeClr val="lt1"/>
            </a:fontRef>
          </p:style>
          <p:txBody>
            <a:bodyPr xmlns:a="http://schemas.openxmlformats.org/drawingml/2006/main" wrap="none" lIns="0" tIns="0" rIns="0" bIns="0" anchor="ctr"/>
            <a:lstStyle xmlns:a="http://schemas.openxmlformats.org/drawingml/2006/main"/>
            <a:p xmlns:a="http://schemas.openxmlformats.org/drawingml/2006/main">
              <a:pPr algn="ctr">
                <a:lnSpc>
                  <a:spcPct val="100000"/>
                </a:lnSpc>
                <a:spcBef>
                  <a:spcPct val="0"/>
                </a:spcBef>
              </a:pPr>
              <a:r>
                <a:rPr lang="en-US" b="1" dirty="0">
                  <a:solidFill>
                    <a:schemeClr val="bg1"/>
                  </a:solidFill>
                </a:rPr>
                <a:t>3</a:t>
              </a:r>
            </a:p>
          </p:txBody>
        </p:sp>
        <p:sp>
          <p:nvSpPr>
            <p:cNvPr id="299045" name="Text Box 37"/>
            <p:cNvSpPr txBox="1">
              <a:spLocks xmlns:a="http://schemas.openxmlformats.org/drawingml/2006/main" noChangeArrowheads="1"/>
            </p:cNvSpPr>
            <p:nvPr/>
          </p:nvSpPr>
          <p:spPr bwMode="auto">
            <a:xfrm xmlns:a="http://schemas.openxmlformats.org/drawingml/2006/main">
              <a:off x="2448" y="1114"/>
              <a:ext cx="864" cy="442"/>
            </a:xfrm>
            <a:prstGeom xmlns:a="http://schemas.openxmlformats.org/drawingml/2006/main" prst="rect">
              <a:avLst/>
            </a:prstGeom>
            <a:noFill xmlns:a="http://schemas.openxmlformats.org/drawingml/2006/main"/>
            <a:ln xmlns:a="http://schemas.openxmlformats.org/drawingml/2006/main" w="12700" algn="ctr">
              <a:noFill/>
              <a:miter lim="800000"/>
              <a:headEnd/>
              <a:tailEnd/>
            </a:ln>
            <a:effectLst xmlns:a="http://schemas.openxmlformats.org/drawingml/2006/main"/>
          </p:spPr>
          <p:txBody>
            <a:bodyPr xmlns:a="http://schemas.openxmlformats.org/drawingml/2006/main">
              <a:spAutoFit/>
            </a:bodyPr>
            <a:lstStyle xmlns:a="http://schemas.openxmlformats.org/drawingml/2006/main"/>
            <a:p xmlns:a="http://schemas.openxmlformats.org/drawingml/2006/main">
              <a:pPr algn="ctr">
                <a:lnSpc>
                  <a:spcPct val="100000"/>
                </a:lnSpc>
                <a:spcBef>
                  <a:spcPct val="0"/>
                </a:spcBef>
              </a:pPr>
              <a:r>
                <a:rPr lang="en-US" sz="2000" dirty="0">
                  <a:gradFill>
                    <a:gsLst>
                      <a:gs pos="0">
                        <a:schemeClr val="bg1"/>
                      </a:gs>
                      <a:gs pos="50000">
                        <a:schemeClr val="bg1"/>
                      </a:gs>
                    </a:gsLst>
                    <a:lin ang="10800000" scaled="1"/>
                  </a:gradFill>
                </a:rPr>
                <a:t>Generate</a:t>
              </a:r>
            </a:p>
            <a:p xmlns:a="http://schemas.openxmlformats.org/drawingml/2006/main">
              <a:pPr algn="ctr">
                <a:lnSpc>
                  <a:spcPct val="100000"/>
                </a:lnSpc>
                <a:spcBef>
                  <a:spcPct val="0"/>
                </a:spcBef>
              </a:pPr>
              <a:r>
                <a:rPr lang="en-US" sz="2000" dirty="0" smtClean="0">
                  <a:gradFill>
                    <a:gsLst>
                      <a:gs pos="0">
                        <a:schemeClr val="bg1"/>
                      </a:gs>
                      <a:gs pos="50000">
                        <a:schemeClr val="bg1"/>
                      </a:gs>
                    </a:gsLst>
                    <a:lin ang="10800000" scaled="1"/>
                  </a:gradFill>
                </a:rPr>
                <a:t>Code</a:t>
              </a:r>
              <a:endParaRPr lang="en-US" sz="2000" dirty="0">
                <a:gradFill>
                  <a:gsLst>
                    <a:gs pos="0">
                      <a:schemeClr val="bg1"/>
                    </a:gs>
                    <a:gs pos="50000">
                      <a:schemeClr val="bg1"/>
                    </a:gs>
                  </a:gsLst>
                  <a:lin ang="10800000" scaled="1"/>
                </a:gradFill>
              </a:endParaRPr>
            </a:p>
          </p:txBody>
        </p:sp>
      </p:grpSp>
      <p:grpSp>
        <p:nvGrpSpPr>
          <p:cNvPr id="4" name="Group 54"/>
          <p:cNvGrpSpPr>
            <a:grpSpLocks xmlns:a="http://schemas.openxmlformats.org/drawingml/2006/main"/>
          </p:cNvGrpSpPr>
          <p:nvPr/>
        </p:nvGrpSpPr>
        <p:grpSpPr bwMode="auto">
          <a:xfrm xmlns:a="http://schemas.openxmlformats.org/drawingml/2006/main">
            <a:off x="487345" y="3425824"/>
            <a:ext cx="5913438" cy="2974976"/>
            <a:chOff x="355" y="2024"/>
            <a:chExt cx="3725" cy="1874"/>
          </a:xfrm>
        </p:grpSpPr>
        <p:sp>
          <p:nvSpPr>
            <p:cNvPr id="299012" name="AutoShape 4"/>
            <p:cNvSpPr>
              <a:spLocks xmlns:a="http://schemas.openxmlformats.org/drawingml/2006/main" noChangeArrowheads="1"/>
            </p:cNvSpPr>
            <p:nvPr/>
          </p:nvSpPr>
          <p:spPr bwMode="auto">
            <a:xfrm xmlns:a="http://schemas.openxmlformats.org/drawingml/2006/main">
              <a:off x="1584" y="3193"/>
              <a:ext cx="768" cy="480"/>
            </a:xfrm>
            <a:prstGeom xmlns:a="http://schemas.openxmlformats.org/drawingml/2006/main" prst="roundRect">
              <a:avLst>
                <a:gd name="adj" fmla="val 16667"/>
              </a:avLst>
            </a:prstGeom>
            <a:ln xmlns:a="http://schemas.openxmlformats.org/drawingml/2006/main">
              <a:headEnd/>
              <a:tailEnd/>
            </a:ln>
          </p:spPr>
          <p:style>
            <a:lnRef xmlns:a="http://schemas.openxmlformats.org/drawingml/2006/main" idx="1">
              <a:schemeClr val="accent3"/>
            </a:lnRef>
            <a:fillRef xmlns:a="http://schemas.openxmlformats.org/drawingml/2006/main" idx="2">
              <a:schemeClr val="accent3"/>
            </a:fillRef>
            <a:effectRef xmlns:a="http://schemas.openxmlformats.org/drawingml/2006/main" idx="1">
              <a:schemeClr val="accent3"/>
            </a:effectRef>
            <a:fontRef xmlns:a="http://schemas.openxmlformats.org/drawingml/2006/main" idx="minor">
              <a:schemeClr val="dk1"/>
            </a:fontRef>
          </p:style>
          <p:txBody>
            <a:bodyPr xmlns:a="http://schemas.openxmlformats.org/drawingml/2006/main" wrap="none" lIns="0" tIns="0" rIns="0" bIns="0" anchor="ctr"/>
            <a:lstStyle xmlns:a="http://schemas.openxmlformats.org/drawingml/2006/main"/>
            <a:p xmlns:a="http://schemas.openxmlformats.org/drawingml/2006/main">
              <a:pPr algn="ctr" eaLnBrk="1" hangingPunct="1">
                <a:lnSpc>
                  <a:spcPct val="100000"/>
                </a:lnSpc>
                <a:spcBef>
                  <a:spcPct val="0"/>
                </a:spcBef>
              </a:pPr>
              <a:r>
                <a:rPr lang="en-US" sz="1400" dirty="0" smtClean="0">
                  <a:solidFill>
                    <a:schemeClr val="tx1"/>
                  </a:solidFill>
                </a:rPr>
                <a:t>Instrument</a:t>
              </a:r>
            </a:p>
            <a:p xmlns:a="http://schemas.openxmlformats.org/drawingml/2006/main">
              <a:pPr algn="ctr" eaLnBrk="1" hangingPunct="1">
                <a:lnSpc>
                  <a:spcPct val="100000"/>
                </a:lnSpc>
                <a:spcBef>
                  <a:spcPct val="0"/>
                </a:spcBef>
              </a:pPr>
              <a:r>
                <a:rPr lang="en-US" sz="1400" dirty="0" smtClean="0">
                  <a:solidFill>
                    <a:schemeClr val="tx1"/>
                  </a:solidFill>
                </a:rPr>
                <a:t>provider APIs</a:t>
              </a:r>
              <a:endParaRPr lang="en-US" sz="1400" dirty="0">
                <a:solidFill>
                  <a:schemeClr val="tx1"/>
                </a:solidFill>
              </a:endParaRPr>
            </a:p>
          </p:txBody>
        </p:sp>
        <p:sp>
          <p:nvSpPr>
            <p:cNvPr id="299028" name="AutoShape 20"/>
            <p:cNvSpPr>
              <a:spLocks xmlns:a="http://schemas.openxmlformats.org/drawingml/2006/main" noChangeArrowheads="1"/>
            </p:cNvSpPr>
            <p:nvPr/>
          </p:nvSpPr>
          <p:spPr bwMode="auto">
            <a:xfrm xmlns:a="http://schemas.openxmlformats.org/drawingml/2006/main">
              <a:off x="3600" y="3168"/>
              <a:ext cx="480" cy="528"/>
            </a:xfrm>
            <a:prstGeom xmlns:a="http://schemas.openxmlformats.org/drawingml/2006/main" prst="foldedCorner">
              <a:avLst>
                <a:gd name="adj" fmla="val 12500"/>
              </a:avLst>
            </a:prstGeom>
            <a:ln xmlns:a="http://schemas.openxmlformats.org/drawingml/2006/main">
              <a:headEnd/>
              <a:tailEnd/>
            </a:ln>
          </p:spPr>
          <p:style>
            <a:lnRef xmlns:a="http://schemas.openxmlformats.org/drawingml/2006/main" idx="1">
              <a:schemeClr val="accent4"/>
            </a:lnRef>
            <a:fillRef xmlns:a="http://schemas.openxmlformats.org/drawingml/2006/main" idx="2">
              <a:schemeClr val="accent4"/>
            </a:fillRef>
            <a:effectRef xmlns:a="http://schemas.openxmlformats.org/drawingml/2006/main" idx="1">
              <a:schemeClr val="accent4"/>
            </a:effectRef>
            <a:fontRef xmlns:a="http://schemas.openxmlformats.org/drawingml/2006/main" idx="minor">
              <a:schemeClr val="dk1"/>
            </a:fontRef>
          </p:style>
          <p:txBody>
            <a:bodyPr xmlns:a="http://schemas.openxmlformats.org/drawingml/2006/main" wrap="none" anchor="ctr"/>
            <a:lstStyle xmlns:a="http://schemas.openxmlformats.org/drawingml/2006/main"/>
            <a:p xmlns:a="http://schemas.openxmlformats.org/drawingml/2006/main">
              <a:pPr algn="ctr" eaLnBrk="1" hangingPunct="1">
                <a:lnSpc>
                  <a:spcPct val="100000"/>
                </a:lnSpc>
                <a:spcBef>
                  <a:spcPct val="0"/>
                </a:spcBef>
              </a:pPr>
              <a:r>
                <a:rPr lang="en-US" sz="1400" dirty="0">
                  <a:solidFill>
                    <a:schemeClr val="tx1"/>
                  </a:solidFill>
                </a:rPr>
                <a:t>New </a:t>
              </a:r>
            </a:p>
            <a:p xmlns:a="http://schemas.openxmlformats.org/drawingml/2006/main">
              <a:pPr algn="ctr" eaLnBrk="1" hangingPunct="1">
                <a:lnSpc>
                  <a:spcPct val="100000"/>
                </a:lnSpc>
                <a:spcBef>
                  <a:spcPct val="0"/>
                </a:spcBef>
              </a:pPr>
              <a:r>
                <a:rPr lang="en-US" sz="1400" dirty="0">
                  <a:solidFill>
                    <a:schemeClr val="tx1"/>
                  </a:solidFill>
                </a:rPr>
                <a:t>provider</a:t>
              </a:r>
            </a:p>
            <a:p xmlns:a="http://schemas.openxmlformats.org/drawingml/2006/main">
              <a:pPr algn="ctr" eaLnBrk="1" hangingPunct="1">
                <a:lnSpc>
                  <a:spcPct val="100000"/>
                </a:lnSpc>
                <a:spcBef>
                  <a:spcPct val="0"/>
                </a:spcBef>
              </a:pPr>
              <a:r>
                <a:rPr lang="en-US" sz="1400" dirty="0">
                  <a:solidFill>
                    <a:schemeClr val="tx1"/>
                  </a:solidFill>
                </a:rPr>
                <a:t>code</a:t>
              </a:r>
            </a:p>
          </p:txBody>
        </p:sp>
        <p:cxnSp>
          <p:nvCxnSpPr>
            <p:cNvPr id="299029" name="AutoShape 21"/>
            <p:cNvCxnSpPr>
              <a:cxnSpLocks xmlns:a="http://schemas.openxmlformats.org/drawingml/2006/main" noChangeShapeType="1"/>
              <a:stCxn xmlns:a="http://schemas.openxmlformats.org/drawingml/2006/main" id="299010" idx="2"/>
              <a:endCxn xmlns:a="http://schemas.openxmlformats.org/drawingml/2006/main" id="299012" idx="1"/>
            </p:cNvCxnSpPr>
            <p:nvPr/>
          </p:nvCxnSpPr>
          <p:spPr bwMode="auto">
            <a:xfrm xmlns:a="http://schemas.openxmlformats.org/drawingml/2006/main" rot="16200000" flipH="1">
              <a:off x="265" y="2114"/>
              <a:ext cx="1409" cy="1230"/>
            </a:xfrm>
            <a:prstGeom xmlns:a="http://schemas.openxmlformats.org/drawingml/2006/main" prst="bentConnector2">
              <a:avLst/>
            </a:prstGeom>
            <a:noFill xmlns:a="http://schemas.openxmlformats.org/drawingml/2006/main"/>
            <a:ln xmlns:a="http://schemas.openxmlformats.org/drawingml/2006/main" w="38100">
              <a:solidFill>
                <a:schemeClr val="bg1"/>
              </a:solidFill>
              <a:miter lim="800000"/>
              <a:headEnd/>
              <a:tailEnd type="triangle" w="med" len="med"/>
            </a:ln>
            <a:effectLst xmlns:a="http://schemas.openxmlformats.org/drawingml/2006/main"/>
          </p:spPr>
        </p:cxnSp>
        <p:cxnSp>
          <p:nvCxnSpPr>
            <p:cNvPr id="299036" name="AutoShape 28"/>
            <p:cNvCxnSpPr>
              <a:cxnSpLocks xmlns:a="http://schemas.openxmlformats.org/drawingml/2006/main" noChangeShapeType="1"/>
              <a:stCxn xmlns:a="http://schemas.openxmlformats.org/drawingml/2006/main" id="299012" idx="3"/>
              <a:endCxn xmlns:a="http://schemas.openxmlformats.org/drawingml/2006/main" id="299028" idx="1"/>
            </p:cNvCxnSpPr>
            <p:nvPr/>
          </p:nvCxnSpPr>
          <p:spPr bwMode="auto">
            <a:xfrm xmlns:a="http://schemas.openxmlformats.org/drawingml/2006/main" flipV="1">
              <a:off x="2352" y="3432"/>
              <a:ext cx="1248" cy="1"/>
            </a:xfrm>
            <a:prstGeom xmlns:a="http://schemas.openxmlformats.org/drawingml/2006/main" prst="straightConnector1">
              <a:avLst/>
            </a:prstGeom>
            <a:noFill xmlns:a="http://schemas.openxmlformats.org/drawingml/2006/main"/>
            <a:ln xmlns:a="http://schemas.openxmlformats.org/drawingml/2006/main" w="38100">
              <a:solidFill>
                <a:schemeClr val="bg1"/>
              </a:solidFill>
              <a:round/>
              <a:headEnd/>
              <a:tailEnd type="triangle" w="med" len="med"/>
            </a:ln>
            <a:effectLst xmlns:a="http://schemas.openxmlformats.org/drawingml/2006/main"/>
          </p:spPr>
        </p:cxnSp>
        <p:sp>
          <p:nvSpPr>
            <p:cNvPr id="299046" name="Oval 38"/>
            <p:cNvSpPr>
              <a:spLocks xmlns:a="http://schemas.openxmlformats.org/drawingml/2006/main" noChangeArrowheads="1"/>
            </p:cNvSpPr>
            <p:nvPr/>
          </p:nvSpPr>
          <p:spPr bwMode="auto">
            <a:xfrm xmlns:a="http://schemas.openxmlformats.org/drawingml/2006/main">
              <a:off x="2352" y="3656"/>
              <a:ext cx="192" cy="192"/>
            </a:xfrm>
            <a:prstGeom xmlns:a="http://schemas.openxmlformats.org/drawingml/2006/main" prst="ellipse">
              <a:avLst/>
            </a:prstGeom>
            <a:ln xmlns:a="http://schemas.openxmlformats.org/drawingml/2006/main">
              <a:headEnd/>
              <a:tailEnd/>
            </a:ln>
          </p:spPr>
          <p:style>
            <a:lnRef xmlns:a="http://schemas.openxmlformats.org/drawingml/2006/main" idx="3">
              <a:schemeClr val="lt1"/>
            </a:lnRef>
            <a:fillRef xmlns:a="http://schemas.openxmlformats.org/drawingml/2006/main" idx="1">
              <a:schemeClr val="accent5"/>
            </a:fillRef>
            <a:effectRef xmlns:a="http://schemas.openxmlformats.org/drawingml/2006/main" idx="1">
              <a:schemeClr val="accent5"/>
            </a:effectRef>
            <a:fontRef xmlns:a="http://schemas.openxmlformats.org/drawingml/2006/main" idx="minor">
              <a:schemeClr val="lt1"/>
            </a:fontRef>
          </p:style>
          <p:txBody>
            <a:bodyPr xmlns:a="http://schemas.openxmlformats.org/drawingml/2006/main" wrap="none" lIns="0" tIns="0" rIns="0" bIns="0" anchor="ctr"/>
            <a:lstStyle xmlns:a="http://schemas.openxmlformats.org/drawingml/2006/main"/>
            <a:p xmlns:a="http://schemas.openxmlformats.org/drawingml/2006/main">
              <a:pPr algn="ctr">
                <a:spcBef>
                  <a:spcPct val="0"/>
                </a:spcBef>
              </a:pPr>
              <a:r>
                <a:rPr lang="en-US" b="1" dirty="0">
                  <a:solidFill>
                    <a:schemeClr val="bg1"/>
                  </a:solidFill>
                </a:rPr>
                <a:t>4</a:t>
              </a:r>
            </a:p>
          </p:txBody>
        </p:sp>
        <p:sp>
          <p:nvSpPr>
            <p:cNvPr id="299047" name="Text Box 39"/>
            <p:cNvSpPr txBox="1">
              <a:spLocks xmlns:a="http://schemas.openxmlformats.org/drawingml/2006/main" noChangeArrowheads="1"/>
            </p:cNvSpPr>
            <p:nvPr/>
          </p:nvSpPr>
          <p:spPr bwMode="auto">
            <a:xfrm xmlns:a="http://schemas.openxmlformats.org/drawingml/2006/main">
              <a:off x="2555" y="3646"/>
              <a:ext cx="894" cy="252"/>
            </a:xfrm>
            <a:prstGeom xmlns:a="http://schemas.openxmlformats.org/drawingml/2006/main" prst="rect">
              <a:avLst/>
            </a:prstGeom>
            <a:noFill xmlns:a="http://schemas.openxmlformats.org/drawingml/2006/main"/>
            <a:ln xmlns:a="http://schemas.openxmlformats.org/drawingml/2006/main" w="12700" algn="ctr">
              <a:noFill/>
              <a:miter lim="800000"/>
              <a:headEnd/>
              <a:tailEnd/>
            </a:ln>
            <a:effectLst xmlns:a="http://schemas.openxmlformats.org/drawingml/2006/main"/>
          </p:spPr>
          <p:txBody>
            <a:bodyPr xmlns:a="http://schemas.openxmlformats.org/drawingml/2006/main" wrap="none">
              <a:spAutoFit/>
            </a:bodyPr>
            <a:lstStyle xmlns:a="http://schemas.openxmlformats.org/drawingml/2006/main"/>
            <a:p xmlns:a="http://schemas.openxmlformats.org/drawingml/2006/main">
              <a:pPr algn="ctr">
                <a:lnSpc>
                  <a:spcPct val="100000"/>
                </a:lnSpc>
                <a:spcBef>
                  <a:spcPct val="0"/>
                </a:spcBef>
              </a:pPr>
              <a:r>
                <a:rPr lang="en-US" sz="2000" dirty="0">
                  <a:gradFill>
                    <a:gsLst>
                      <a:gs pos="0">
                        <a:schemeClr val="bg1"/>
                      </a:gs>
                      <a:gs pos="50000">
                        <a:schemeClr val="bg1"/>
                      </a:gs>
                    </a:gsLst>
                    <a:lin ang="10800000" scaled="1"/>
                  </a:gradFill>
                </a:rPr>
                <a:t>Instrument</a:t>
              </a:r>
            </a:p>
          </p:txBody>
        </p:sp>
      </p:grpSp>
      <p:grpSp>
        <p:nvGrpSpPr>
          <p:cNvPr id="5" name="Group 55"/>
          <p:cNvGrpSpPr>
            <a:grpSpLocks xmlns:a="http://schemas.openxmlformats.org/drawingml/2006/main"/>
          </p:cNvGrpSpPr>
          <p:nvPr/>
        </p:nvGrpSpPr>
        <p:grpSpPr bwMode="auto">
          <a:xfrm xmlns:a="http://schemas.openxmlformats.org/drawingml/2006/main">
            <a:off x="6267446" y="2405060"/>
            <a:ext cx="2571755" cy="3255964"/>
            <a:chOff x="3852" y="1381"/>
            <a:chExt cx="1620" cy="2051"/>
          </a:xfrm>
        </p:grpSpPr>
        <p:sp>
          <p:nvSpPr>
            <p:cNvPr id="299014" name="AutoShape 6"/>
            <p:cNvSpPr>
              <a:spLocks xmlns:a="http://schemas.openxmlformats.org/drawingml/2006/main" noChangeArrowheads="1"/>
            </p:cNvSpPr>
            <p:nvPr/>
          </p:nvSpPr>
          <p:spPr bwMode="auto">
            <a:xfrm xmlns:a="http://schemas.openxmlformats.org/drawingml/2006/main">
              <a:off x="4176" y="1800"/>
              <a:ext cx="396" cy="216"/>
            </a:xfrm>
            <a:prstGeom xmlns:a="http://schemas.openxmlformats.org/drawingml/2006/main" prst="roundRect">
              <a:avLst>
                <a:gd name="adj" fmla="val 16667"/>
              </a:avLst>
            </a:prstGeom>
            <a:ln xmlns:a="http://schemas.openxmlformats.org/drawingml/2006/main">
              <a:headEnd/>
              <a:tailEnd/>
            </a:ln>
          </p:spPr>
          <p:style>
            <a:lnRef xmlns:a="http://schemas.openxmlformats.org/drawingml/2006/main" idx="1">
              <a:schemeClr val="accent3"/>
            </a:lnRef>
            <a:fillRef xmlns:a="http://schemas.openxmlformats.org/drawingml/2006/main" idx="2">
              <a:schemeClr val="accent3"/>
            </a:fillRef>
            <a:effectRef xmlns:a="http://schemas.openxmlformats.org/drawingml/2006/main" idx="1">
              <a:schemeClr val="accent3"/>
            </a:effectRef>
            <a:fontRef xmlns:a="http://schemas.openxmlformats.org/drawingml/2006/main" idx="minor">
              <a:schemeClr val="dk1"/>
            </a:fontRef>
          </p:style>
          <p:txBody>
            <a:bodyPr xmlns:a="http://schemas.openxmlformats.org/drawingml/2006/main" wrap="none" lIns="0" tIns="0" rIns="0" bIns="0" anchor="ctr"/>
            <a:lstStyle xmlns:a="http://schemas.openxmlformats.org/drawingml/2006/main"/>
            <a:p xmlns:a="http://schemas.openxmlformats.org/drawingml/2006/main">
              <a:pPr algn="ctr" eaLnBrk="1" hangingPunct="1">
                <a:lnSpc>
                  <a:spcPct val="100000"/>
                </a:lnSpc>
                <a:spcBef>
                  <a:spcPct val="0"/>
                </a:spcBef>
              </a:pPr>
              <a:r>
                <a:rPr lang="en-US" sz="1400" dirty="0">
                  <a:solidFill>
                    <a:schemeClr val="tx1"/>
                  </a:solidFill>
                </a:rPr>
                <a:t>Build</a:t>
              </a:r>
            </a:p>
          </p:txBody>
        </p:sp>
        <p:sp>
          <p:nvSpPr>
            <p:cNvPr id="299020" name="AutoShape 12"/>
            <p:cNvSpPr>
              <a:spLocks xmlns:a="http://schemas.openxmlformats.org/drawingml/2006/main" noChangeArrowheads="1"/>
            </p:cNvSpPr>
            <p:nvPr/>
          </p:nvSpPr>
          <p:spPr bwMode="auto">
            <a:xfrm xmlns:a="http://schemas.openxmlformats.org/drawingml/2006/main">
              <a:off x="4800" y="1519"/>
              <a:ext cx="672" cy="720"/>
            </a:xfrm>
            <a:prstGeom xmlns:a="http://schemas.openxmlformats.org/drawingml/2006/main" prst="cube">
              <a:avLst>
                <a:gd name="adj" fmla="val 9028"/>
              </a:avLst>
            </a:prstGeom>
            <a:ln xmlns:a="http://schemas.openxmlformats.org/drawingml/2006/main">
              <a:headEnd/>
              <a:tailEnd/>
            </a:ln>
          </p:spPr>
          <p:style>
            <a:lnRef xmlns:a="http://schemas.openxmlformats.org/drawingml/2006/main" idx="1">
              <a:schemeClr val="accent4"/>
            </a:lnRef>
            <a:fillRef xmlns:a="http://schemas.openxmlformats.org/drawingml/2006/main" idx="2">
              <a:schemeClr val="accent4"/>
            </a:fillRef>
            <a:effectRef xmlns:a="http://schemas.openxmlformats.org/drawingml/2006/main" idx="1">
              <a:schemeClr val="accent4"/>
            </a:effectRef>
            <a:fontRef xmlns:a="http://schemas.openxmlformats.org/drawingml/2006/main" idx="minor">
              <a:schemeClr val="dk1"/>
            </a:fontRef>
          </p:style>
          <p:txBody>
            <a:bodyPr xmlns:a="http://schemas.openxmlformats.org/drawingml/2006/main" wrap="none" lIns="0" tIns="0" rIns="0" bIns="0" anchor="ctr"/>
            <a:lstStyle xmlns:a="http://schemas.openxmlformats.org/drawingml/2006/main"/>
            <a:p xmlns:a="http://schemas.openxmlformats.org/drawingml/2006/main">
              <a:pPr algn="ctr" eaLnBrk="1" hangingPunct="1">
                <a:lnSpc>
                  <a:spcPct val="100000"/>
                </a:lnSpc>
                <a:spcBef>
                  <a:spcPct val="0"/>
                </a:spcBef>
              </a:pPr>
              <a:r>
                <a:rPr lang="en-US" sz="1600" dirty="0" smtClean="0">
                  <a:solidFill>
                    <a:schemeClr val="tx1"/>
                  </a:solidFill>
                </a:rPr>
                <a:t>New</a:t>
              </a:r>
            </a:p>
            <a:p xmlns:a="http://schemas.openxmlformats.org/drawingml/2006/main">
              <a:pPr algn="ctr" eaLnBrk="1" hangingPunct="1">
                <a:lnSpc>
                  <a:spcPct val="100000"/>
                </a:lnSpc>
                <a:spcBef>
                  <a:spcPct val="0"/>
                </a:spcBef>
              </a:pPr>
              <a:r>
                <a:rPr lang="en-US" sz="1600" dirty="0" smtClean="0">
                  <a:solidFill>
                    <a:schemeClr val="tx1"/>
                  </a:solidFill>
                </a:rPr>
                <a:t>Provider</a:t>
              </a:r>
              <a:endParaRPr lang="en-US" sz="1600" dirty="0">
                <a:solidFill>
                  <a:schemeClr val="tx1"/>
                </a:solidFill>
              </a:endParaRPr>
            </a:p>
          </p:txBody>
        </p:sp>
        <p:cxnSp>
          <p:nvCxnSpPr>
            <p:cNvPr id="299030" name="AutoShape 22"/>
            <p:cNvCxnSpPr>
              <a:cxnSpLocks xmlns:a="http://schemas.openxmlformats.org/drawingml/2006/main" noChangeShapeType="1"/>
              <a:stCxn xmlns:a="http://schemas.openxmlformats.org/drawingml/2006/main" id="299028" idx="3"/>
              <a:endCxn xmlns:a="http://schemas.openxmlformats.org/drawingml/2006/main" id="299014" idx="2"/>
            </p:cNvCxnSpPr>
            <p:nvPr/>
          </p:nvCxnSpPr>
          <p:spPr bwMode="auto">
            <a:xfrm xmlns:a="http://schemas.openxmlformats.org/drawingml/2006/main" flipV="1">
              <a:off x="3948" y="2016"/>
              <a:ext cx="426" cy="1416"/>
            </a:xfrm>
            <a:prstGeom xmlns:a="http://schemas.openxmlformats.org/drawingml/2006/main" prst="bentConnector2">
              <a:avLst/>
            </a:prstGeom>
            <a:noFill xmlns:a="http://schemas.openxmlformats.org/drawingml/2006/main"/>
            <a:ln xmlns:a="http://schemas.openxmlformats.org/drawingml/2006/main" w="38100">
              <a:solidFill>
                <a:schemeClr val="bg1"/>
              </a:solidFill>
              <a:miter lim="800000"/>
              <a:headEnd/>
              <a:tailEnd type="triangle" w="med" len="med"/>
            </a:ln>
            <a:effectLst xmlns:a="http://schemas.openxmlformats.org/drawingml/2006/main"/>
          </p:spPr>
        </p:cxnSp>
        <p:cxnSp>
          <p:nvCxnSpPr>
            <p:cNvPr id="299031" name="AutoShape 23"/>
            <p:cNvCxnSpPr>
              <a:cxnSpLocks xmlns:a="http://schemas.openxmlformats.org/drawingml/2006/main" noChangeShapeType="1"/>
              <a:stCxn xmlns:a="http://schemas.openxmlformats.org/drawingml/2006/main" id="299014" idx="3"/>
              <a:endCxn xmlns:a="http://schemas.openxmlformats.org/drawingml/2006/main" id="299020" idx="2"/>
            </p:cNvCxnSpPr>
            <p:nvPr/>
          </p:nvCxnSpPr>
          <p:spPr bwMode="auto">
            <a:xfrm xmlns:a="http://schemas.openxmlformats.org/drawingml/2006/main">
              <a:off x="4572" y="1908"/>
              <a:ext cx="228" cy="1"/>
            </a:xfrm>
            <a:prstGeom xmlns:a="http://schemas.openxmlformats.org/drawingml/2006/main" prst="straightConnector1">
              <a:avLst/>
            </a:prstGeom>
            <a:noFill xmlns:a="http://schemas.openxmlformats.org/drawingml/2006/main"/>
            <a:ln xmlns:a="http://schemas.openxmlformats.org/drawingml/2006/main" w="38100">
              <a:solidFill>
                <a:schemeClr val="bg1"/>
              </a:solidFill>
              <a:round/>
              <a:headEnd/>
              <a:tailEnd type="triangle" w="med" len="med"/>
            </a:ln>
            <a:effectLst xmlns:a="http://schemas.openxmlformats.org/drawingml/2006/main"/>
          </p:spPr>
        </p:cxnSp>
        <p:cxnSp>
          <p:nvCxnSpPr>
            <p:cNvPr id="299032" name="AutoShape 24"/>
            <p:cNvCxnSpPr>
              <a:cxnSpLocks xmlns:a="http://schemas.openxmlformats.org/drawingml/2006/main" noChangeShapeType="1"/>
              <a:stCxn xmlns:a="http://schemas.openxmlformats.org/drawingml/2006/main" id="299016" idx="3"/>
              <a:endCxn xmlns:a="http://schemas.openxmlformats.org/drawingml/2006/main" id="299014" idx="1"/>
            </p:cNvCxnSpPr>
            <p:nvPr/>
          </p:nvCxnSpPr>
          <p:spPr bwMode="auto">
            <a:xfrm xmlns:a="http://schemas.openxmlformats.org/drawingml/2006/main">
              <a:off x="3852" y="1381"/>
              <a:ext cx="324" cy="527"/>
            </a:xfrm>
            <a:prstGeom xmlns:a="http://schemas.openxmlformats.org/drawingml/2006/main" prst="bentConnector3">
              <a:avLst>
                <a:gd name="adj1" fmla="val 50000"/>
              </a:avLst>
            </a:prstGeom>
            <a:noFill xmlns:a="http://schemas.openxmlformats.org/drawingml/2006/main"/>
            <a:ln xmlns:a="http://schemas.openxmlformats.org/drawingml/2006/main" w="38100">
              <a:solidFill>
                <a:schemeClr val="bg1"/>
              </a:solidFill>
              <a:miter lim="800000"/>
              <a:headEnd/>
              <a:tailEnd type="triangle" w="med" len="med"/>
            </a:ln>
            <a:effectLst xmlns:a="http://schemas.openxmlformats.org/drawingml/2006/main"/>
          </p:spPr>
        </p:cxnSp>
        <p:cxnSp>
          <p:nvCxnSpPr>
            <p:cNvPr id="299033" name="AutoShape 25"/>
            <p:cNvCxnSpPr>
              <a:cxnSpLocks xmlns:a="http://schemas.openxmlformats.org/drawingml/2006/main" noChangeShapeType="1"/>
              <a:stCxn xmlns:a="http://schemas.openxmlformats.org/drawingml/2006/main" id="299017" idx="3"/>
              <a:endCxn xmlns:a="http://schemas.openxmlformats.org/drawingml/2006/main" id="299014" idx="1"/>
            </p:cNvCxnSpPr>
            <p:nvPr/>
          </p:nvCxnSpPr>
          <p:spPr bwMode="auto">
            <a:xfrm xmlns:a="http://schemas.openxmlformats.org/drawingml/2006/main" flipV="1">
              <a:off x="3852" y="1908"/>
              <a:ext cx="324" cy="1"/>
            </a:xfrm>
            <a:prstGeom xmlns:a="http://schemas.openxmlformats.org/drawingml/2006/main" prst="bentConnector3">
              <a:avLst>
                <a:gd name="adj1" fmla="val 50000"/>
              </a:avLst>
            </a:prstGeom>
            <a:noFill xmlns:a="http://schemas.openxmlformats.org/drawingml/2006/main"/>
            <a:ln xmlns:a="http://schemas.openxmlformats.org/drawingml/2006/main" w="38100">
              <a:solidFill>
                <a:schemeClr val="bg1"/>
              </a:solidFill>
              <a:miter lim="800000"/>
              <a:headEnd/>
              <a:tailEnd type="triangle" w="med" len="med"/>
            </a:ln>
            <a:effectLst xmlns:a="http://schemas.openxmlformats.org/drawingml/2006/main"/>
          </p:spPr>
        </p:cxnSp>
        <p:cxnSp>
          <p:nvCxnSpPr>
            <p:cNvPr id="299034" name="AutoShape 26"/>
            <p:cNvCxnSpPr>
              <a:cxnSpLocks xmlns:a="http://schemas.openxmlformats.org/drawingml/2006/main" noChangeShapeType="1"/>
              <a:stCxn xmlns:a="http://schemas.openxmlformats.org/drawingml/2006/main" id="299018" idx="3"/>
              <a:endCxn xmlns:a="http://schemas.openxmlformats.org/drawingml/2006/main" id="299014" idx="1"/>
            </p:cNvCxnSpPr>
            <p:nvPr/>
          </p:nvCxnSpPr>
          <p:spPr bwMode="auto">
            <a:xfrm xmlns:a="http://schemas.openxmlformats.org/drawingml/2006/main" flipV="1">
              <a:off x="3852" y="1908"/>
              <a:ext cx="324" cy="577"/>
            </a:xfrm>
            <a:prstGeom xmlns:a="http://schemas.openxmlformats.org/drawingml/2006/main" prst="bentConnector3">
              <a:avLst>
                <a:gd name="adj1" fmla="val 50000"/>
              </a:avLst>
            </a:prstGeom>
            <a:noFill xmlns:a="http://schemas.openxmlformats.org/drawingml/2006/main"/>
            <a:ln xmlns:a="http://schemas.openxmlformats.org/drawingml/2006/main" w="38100">
              <a:solidFill>
                <a:schemeClr val="bg1"/>
              </a:solidFill>
              <a:miter lim="800000"/>
              <a:headEnd/>
              <a:tailEnd type="triangle" w="med" len="med"/>
            </a:ln>
            <a:effectLst xmlns:a="http://schemas.openxmlformats.org/drawingml/2006/main"/>
          </p:spPr>
        </p:cxnSp>
        <p:sp>
          <p:nvSpPr>
            <p:cNvPr id="299048" name="Oval 40"/>
            <p:cNvSpPr>
              <a:spLocks xmlns:a="http://schemas.openxmlformats.org/drawingml/2006/main" noChangeArrowheads="1"/>
            </p:cNvSpPr>
            <p:nvPr/>
          </p:nvSpPr>
          <p:spPr bwMode="auto">
            <a:xfrm xmlns:a="http://schemas.openxmlformats.org/drawingml/2006/main">
              <a:off x="4135" y="1450"/>
              <a:ext cx="192" cy="192"/>
            </a:xfrm>
            <a:prstGeom xmlns:a="http://schemas.openxmlformats.org/drawingml/2006/main" prst="ellipse">
              <a:avLst/>
            </a:prstGeom>
            <a:ln xmlns:a="http://schemas.openxmlformats.org/drawingml/2006/main">
              <a:headEnd/>
              <a:tailEnd/>
            </a:ln>
          </p:spPr>
          <p:style>
            <a:lnRef xmlns:a="http://schemas.openxmlformats.org/drawingml/2006/main" idx="3">
              <a:schemeClr val="lt1"/>
            </a:lnRef>
            <a:fillRef xmlns:a="http://schemas.openxmlformats.org/drawingml/2006/main" idx="1">
              <a:schemeClr val="accent5"/>
            </a:fillRef>
            <a:effectRef xmlns:a="http://schemas.openxmlformats.org/drawingml/2006/main" idx="1">
              <a:schemeClr val="accent5"/>
            </a:effectRef>
            <a:fontRef xmlns:a="http://schemas.openxmlformats.org/drawingml/2006/main" idx="minor">
              <a:schemeClr val="lt1"/>
            </a:fontRef>
          </p:style>
          <p:txBody>
            <a:bodyPr xmlns:a="http://schemas.openxmlformats.org/drawingml/2006/main" wrap="none" lIns="0" tIns="0" rIns="0" bIns="0" anchor="ctr"/>
            <a:lstStyle xmlns:a="http://schemas.openxmlformats.org/drawingml/2006/main"/>
            <a:p xmlns:a="http://schemas.openxmlformats.org/drawingml/2006/main">
              <a:pPr algn="ctr">
                <a:spcBef>
                  <a:spcPct val="0"/>
                </a:spcBef>
              </a:pPr>
              <a:r>
                <a:rPr lang="en-US" b="1" dirty="0">
                  <a:solidFill>
                    <a:schemeClr val="bg1"/>
                  </a:solidFill>
                </a:rPr>
                <a:t>5</a:t>
              </a:r>
            </a:p>
          </p:txBody>
        </p:sp>
        <p:sp>
          <p:nvSpPr>
            <p:cNvPr id="299049" name="Text Box 41"/>
            <p:cNvSpPr txBox="1">
              <a:spLocks xmlns:a="http://schemas.openxmlformats.org/drawingml/2006/main" noChangeArrowheads="1"/>
            </p:cNvSpPr>
            <p:nvPr/>
          </p:nvSpPr>
          <p:spPr bwMode="auto">
            <a:xfrm xmlns:a="http://schemas.openxmlformats.org/drawingml/2006/main">
              <a:off x="4324" y="1440"/>
              <a:ext cx="475" cy="252"/>
            </a:xfrm>
            <a:prstGeom xmlns:a="http://schemas.openxmlformats.org/drawingml/2006/main" prst="rect">
              <a:avLst/>
            </a:prstGeom>
            <a:noFill xmlns:a="http://schemas.openxmlformats.org/drawingml/2006/main"/>
            <a:ln xmlns:a="http://schemas.openxmlformats.org/drawingml/2006/main" w="12700" algn="ctr">
              <a:noFill/>
              <a:miter lim="800000"/>
              <a:headEnd/>
              <a:tailEnd/>
            </a:ln>
            <a:effectLst xmlns:a="http://schemas.openxmlformats.org/drawingml/2006/main"/>
          </p:spPr>
          <p:txBody>
            <a:bodyPr xmlns:a="http://schemas.openxmlformats.org/drawingml/2006/main" wrap="none">
              <a:spAutoFit/>
            </a:bodyPr>
            <a:lstStyle xmlns:a="http://schemas.openxmlformats.org/drawingml/2006/main"/>
            <a:p xmlns:a="http://schemas.openxmlformats.org/drawingml/2006/main">
              <a:pPr>
                <a:lnSpc>
                  <a:spcPct val="100000"/>
                </a:lnSpc>
                <a:spcBef>
                  <a:spcPct val="0"/>
                </a:spcBef>
              </a:pPr>
              <a:r>
                <a:rPr lang="en-US" sz="2000" dirty="0">
                  <a:gradFill>
                    <a:gsLst>
                      <a:gs pos="0">
                        <a:schemeClr val="bg1"/>
                      </a:gs>
                      <a:gs pos="50000">
                        <a:schemeClr val="bg1"/>
                      </a:gs>
                    </a:gsLst>
                    <a:lin ang="10800000" scaled="1"/>
                  </a:gradFill>
                </a:rPr>
                <a:t>Build</a:t>
              </a:r>
            </a:p>
          </p:txBody>
        </p:sp>
      </p:grpSp>
      <p:cxnSp>
        <p:nvCxnSpPr>
          <p:cNvPr id="44" name="Elbow Connector 43"/>
          <p:cNvCxnSpPr>
            <a:stCxn xmlns:a="http://schemas.openxmlformats.org/drawingml/2006/main" id="45" idx="2"/>
          </p:cNvCxnSpPr>
          <p:nvPr/>
        </p:nvCxnSpPr>
        <p:spPr>
          <a:xfrm xmlns:a="http://schemas.openxmlformats.org/drawingml/2006/main" rot="5400000">
            <a:off x="4140977" y="3402805"/>
            <a:ext cx="785813" cy="2971799"/>
          </a:xfrm>
          <a:prstGeom xmlns:a="http://schemas.openxmlformats.org/drawingml/2006/main" prst="bentConnector3">
            <a:avLst>
              <a:gd name="adj1" fmla="val 50000"/>
            </a:avLst>
          </a:prstGeom>
          <a:ln xmlns:a="http://schemas.openxmlformats.org/drawingml/2006/main" w="19050">
            <a:solidFill>
              <a:schemeClr val="accent5"/>
            </a:solidFill>
            <a:prstDash val="dash"/>
            <a:tailEnd type="triangle" w="lg" len="lg"/>
          </a:ln>
        </p:spPr>
        <p:style>
          <a:lnRef xmlns:a="http://schemas.openxmlformats.org/drawingml/2006/main" idx="1">
            <a:schemeClr val="accent5"/>
          </a:lnRef>
          <a:fillRef xmlns:a="http://schemas.openxmlformats.org/drawingml/2006/main" idx="0">
            <a:schemeClr val="accent5"/>
          </a:fillRef>
          <a:effectRef xmlns:a="http://schemas.openxmlformats.org/drawingml/2006/main" idx="0">
            <a:schemeClr val="accent5"/>
          </a:effectRef>
          <a:fontRef xmlns:a="http://schemas.openxmlformats.org/drawingml/2006/main" idx="minor">
            <a:schemeClr val="tx1"/>
          </a:fontRef>
        </p:style>
      </p:cxnSp>
    </p:spTree>
    <p:custDataLst>
      <p:tags xmlns:r="http://schemas.openxmlformats.org/officeDocument/2006/relationships" r:id="rId1"/>
    </p:custDataLst>
  </p:cSld>
  <p:clrMapOvr>
    <a:masterClrMapping xmlns:a="http://schemas.openxmlformats.org/drawingml/2006/main"/>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Lst>
  </p:timing>
</p:sld>
</file>

<file path=ppt/slides/slide25.xml><?xml version="1.0" encoding="utf-8"?>
<p:sld xmlns:p="http://schemas.openxmlformats.org/presentationml/2006/main">
  <p:cSld>
    <p:spTree>
      <p:nvGrpSpPr>
        <p:cNvPr id="1" name=""/>
        <p:cNvGrpSpPr/>
        <p:nvPr/>
      </p:nvGrpSpPr>
      <p:grpSpPr>
        <a:xfrm xmlns:a="http://schemas.openxmlformats.org/drawingml/2006/main">
          <a:off x="0" y="0"/>
          <a:ext cx="0" cy="0"/>
          <a:chOff x="0" y="0"/>
          <a:chExt cx="0" cy="0"/>
        </a:xfrm>
      </p:grpSpPr>
      <p:sp>
        <p:nvSpPr>
          <p:cNvPr id="2" name="Title 1"/>
          <p:cNvSpPr>
            <a:spLocks xmlns:a="http://schemas.openxmlformats.org/drawingml/2006/main" noGrp="1"/>
          </p:cNvSpPr>
          <p:nvPr>
            <p:ph type="title"/>
          </p:nvPr>
        </p:nvSpPr>
        <p:spPr>
          <a:xfrm xmlns:a="http://schemas.openxmlformats.org/drawingml/2006/main">
            <a:off x="381000" y="228600"/>
            <a:ext cx="8318500" cy="1261884"/>
          </a:xfrm>
        </p:spPr>
        <p:txBody>
          <a:bodyPr xmlns:a="http://schemas.openxmlformats.org/drawingml/2006/main"/>
          <a:lstStyle xmlns:a="http://schemas.openxmlformats.org/drawingml/2006/main"/>
          <a:p xmlns:a="http://schemas.openxmlformats.org/drawingml/2006/main">
            <a:r>
              <a:rPr dirty="0" smtClean="0"/>
              <a:t>Providing Events</a:t>
            </a:r>
            <a:br>
              <a:rPr dirty="0" smtClean="0"/>
            </a:br>
            <a:r>
              <a:rPr lang="en-US" sz="3200" dirty="0" smtClean="0">
                <a:gradFill>
                  <a:gsLst>
                    <a:gs pos="0">
                      <a:schemeClr val="accent6"/>
                    </a:gs>
                    <a:gs pos="9000">
                      <a:schemeClr val="accent6"/>
                    </a:gs>
                  </a:gsLst>
                  <a:lin ang="16200000" scaled="1"/>
                </a:gradFill>
              </a:rPr>
              <a:t>Generated </a:t>
            </a:r>
            <a:r>
              <a:rPr lang="en-US" sz="3200" dirty="0" smtClean="0">
                <a:gradFill>
                  <a:gsLst>
                    <a:gs pos="0">
                      <a:schemeClr val="accent6"/>
                    </a:gs>
                    <a:gs pos="9000">
                      <a:schemeClr val="accent6"/>
                    </a:gs>
                  </a:gsLst>
                  <a:lin ang="16200000" scaled="1"/>
                </a:gradFill>
              </a:rPr>
              <a:t>native code</a:t>
            </a:r>
            <a:endParaRPr lang="en-US" sz="3200" dirty="0">
              <a:gradFill>
                <a:gsLst>
                  <a:gs pos="0">
                    <a:schemeClr val="accent6"/>
                  </a:gs>
                  <a:gs pos="9000">
                    <a:schemeClr val="accent6"/>
                  </a:gs>
                </a:gsLst>
                <a:lin ang="16200000" scaled="1"/>
              </a:gradFill>
            </a:endParaRPr>
          </a:p>
        </p:txBody>
      </p:sp>
      <p:sp>
        <p:nvSpPr>
          <p:cNvPr id="3" name="Text Placeholder 2"/>
          <p:cNvSpPr>
            <a:spLocks xmlns:a="http://schemas.openxmlformats.org/drawingml/2006/main" noGrp="1"/>
          </p:cNvSpPr>
          <p:nvPr>
            <p:ph type="body" sz="quarter" idx="10"/>
          </p:nvPr>
        </p:nvSpPr>
        <p:spPr>
          <a:xfrm xmlns:a="http://schemas.openxmlformats.org/drawingml/2006/main">
            <a:off x="371475" y="1905000"/>
            <a:ext cx="8040688" cy="1723549"/>
          </a:xfrm>
        </p:spPr>
        <p:style>
          <a:lnRef xmlns:a="http://schemas.openxmlformats.org/drawingml/2006/main" idx="1">
            <a:schemeClr val="accent3"/>
          </a:lnRef>
          <a:fillRef xmlns:a="http://schemas.openxmlformats.org/drawingml/2006/main" idx="2">
            <a:schemeClr val="accent3"/>
          </a:fillRef>
          <a:effectRef xmlns:a="http://schemas.openxmlformats.org/drawingml/2006/main" idx="1">
            <a:schemeClr val="accent3"/>
          </a:effectRef>
          <a:fontRef xmlns:a="http://schemas.openxmlformats.org/drawingml/2006/main" idx="minor">
            <a:schemeClr val="dk1"/>
          </a:fontRef>
        </p:style>
        <p:txBody>
          <a:bodyPr xmlns:a="http://schemas.openxmlformats.org/drawingml/2006/main" vert="horz" wrap="square" lIns="91440" tIns="45720" rIns="91440" bIns="45720" rtlCol="0" anchor="t" anchorCtr="0">
            <a:spAutoFit/>
          </a:bodyPr>
          <a:lstStyle xmlns:a="http://schemas.openxmlformats.org/drawingml/2006/main"/>
          <a:p xmlns:a="http://schemas.openxmlformats.org/drawingml/2006/main">
            <a:pPr>
              <a:buNone/>
            </a:pPr>
            <a:r>
              <a:rPr lang="en-US" sz="2000" dirty="0" smtClean="0">
                <a:solidFill>
                  <a:schemeClr val="tx1"/>
                </a:solidFill>
                <a:latin typeface="Consolas" pitchFamily="49" charset="0"/>
              </a:rPr>
              <a:t>Status = </a:t>
            </a:r>
            <a:r>
              <a:rPr lang="en-US" sz="2000" dirty="0" err="1" smtClean="0">
                <a:solidFill>
                  <a:schemeClr val="tx1"/>
                </a:solidFill>
                <a:latin typeface="Consolas" pitchFamily="49" charset="0"/>
              </a:rPr>
              <a:t>EventRegisterMyProvider</a:t>
            </a:r>
            <a:r>
              <a:rPr lang="en-US" sz="2000" dirty="0" smtClean="0">
                <a:solidFill>
                  <a:schemeClr val="tx1"/>
                </a:solidFill>
                <a:latin typeface="Consolas" pitchFamily="49" charset="0"/>
              </a:rPr>
              <a:t>();</a:t>
            </a:r>
          </a:p>
          <a:p xmlns:a="http://schemas.openxmlformats.org/drawingml/2006/main">
            <a:pPr>
              <a:buNone/>
            </a:pPr>
            <a:r>
              <a:rPr lang="en-US" sz="2000" dirty="0" smtClean="0">
                <a:solidFill>
                  <a:schemeClr val="tx1"/>
                </a:solidFill>
                <a:latin typeface="Consolas" pitchFamily="49" charset="0"/>
              </a:rPr>
              <a:t>…</a:t>
            </a:r>
          </a:p>
          <a:p xmlns:a="http://schemas.openxmlformats.org/drawingml/2006/main">
            <a:pPr>
              <a:buNone/>
            </a:pPr>
            <a:r>
              <a:rPr lang="en-US" sz="2000" dirty="0" err="1" smtClean="0">
                <a:solidFill>
                  <a:schemeClr val="tx1"/>
                </a:solidFill>
                <a:latin typeface="Consolas" pitchFamily="49" charset="0"/>
              </a:rPr>
              <a:t>EventWriteMyEvent</a:t>
            </a:r>
            <a:r>
              <a:rPr lang="en-US" sz="2000" dirty="0" smtClean="0">
                <a:solidFill>
                  <a:schemeClr val="tx1"/>
                </a:solidFill>
                <a:latin typeface="Consolas" pitchFamily="49" charset="0"/>
              </a:rPr>
              <a:t>(42, 3.14, “My String”);</a:t>
            </a:r>
          </a:p>
          <a:p xmlns:a="http://schemas.openxmlformats.org/drawingml/2006/main">
            <a:pPr>
              <a:buNone/>
            </a:pPr>
            <a:r>
              <a:rPr lang="en-US" sz="2000" dirty="0" smtClean="0">
                <a:solidFill>
                  <a:schemeClr val="tx1"/>
                </a:solidFill>
                <a:latin typeface="Consolas" pitchFamily="49" charset="0"/>
              </a:rPr>
              <a:t>…</a:t>
            </a:r>
          </a:p>
          <a:p xmlns:a="http://schemas.openxmlformats.org/drawingml/2006/main">
            <a:pPr>
              <a:buNone/>
            </a:pPr>
            <a:r>
              <a:rPr lang="en-US" sz="2000" dirty="0" err="1" smtClean="0">
                <a:solidFill>
                  <a:schemeClr val="tx1"/>
                </a:solidFill>
                <a:latin typeface="Consolas" pitchFamily="49" charset="0"/>
              </a:rPr>
              <a:t>EventUnregisterMyProvider</a:t>
            </a:r>
            <a:r>
              <a:rPr lang="en-US" sz="2000" dirty="0" smtClean="0">
                <a:solidFill>
                  <a:schemeClr val="tx1"/>
                </a:solidFill>
                <a:latin typeface="Consolas" pitchFamily="49" charset="0"/>
              </a:rPr>
              <a:t>();</a:t>
            </a:r>
          </a:p>
        </p:txBody>
      </p:sp>
    </p:spTree>
  </p:cSld>
  <p:clrMapOvr>
    <a:masterClrMapping xmlns:a="http://schemas.openxmlformats.org/drawingml/2006/main"/>
  </p:clrMapOvr>
  <p:transition>
    <p:fade/>
  </p:transition>
  <p:timing>
    <p:tnLst>
      <p:par>
        <p:cTn id="1" dur="indefinite" restart="never" nodeType="tmRoot"/>
      </p:par>
    </p:tnLst>
  </p:timing>
</p:sld>
</file>

<file path=ppt/slides/slide26.xml><?xml version="1.0" encoding="utf-8"?>
<p:sld xmlns:p="http://schemas.openxmlformats.org/presentationml/2006/main">
  <p:cSld>
    <p:spTree>
      <p:nvGrpSpPr>
        <p:cNvPr id="1" name=""/>
        <p:cNvGrpSpPr/>
        <p:nvPr/>
      </p:nvGrpSpPr>
      <p:grpSpPr>
        <a:xfrm xmlns:a="http://schemas.openxmlformats.org/drawingml/2006/main">
          <a:off x="0" y="0"/>
          <a:ext cx="0" cy="0"/>
          <a:chOff x="0" y="0"/>
          <a:chExt cx="0" cy="0"/>
        </a:xfrm>
      </p:grpSpPr>
      <p:sp>
        <p:nvSpPr>
          <p:cNvPr id="2" name="Title 1"/>
          <p:cNvSpPr>
            <a:spLocks xmlns:a="http://schemas.openxmlformats.org/drawingml/2006/main" noGrp="1"/>
          </p:cNvSpPr>
          <p:nvPr>
            <p:ph type="title"/>
          </p:nvPr>
        </p:nvSpPr>
        <p:spPr>
          <a:xfrm xmlns:a="http://schemas.openxmlformats.org/drawingml/2006/main">
            <a:off x="381000" y="228600"/>
            <a:ext cx="8318500" cy="1261884"/>
          </a:xfrm>
        </p:spPr>
        <p:txBody>
          <a:bodyPr xmlns:a="http://schemas.openxmlformats.org/drawingml/2006/main"/>
          <a:lstStyle xmlns:a="http://schemas.openxmlformats.org/drawingml/2006/main"/>
          <a:p xmlns:a="http://schemas.openxmlformats.org/drawingml/2006/main">
            <a:r>
              <a:rPr dirty="0" smtClean="0"/>
              <a:t>Providing Events</a:t>
            </a:r>
            <a:br>
              <a:rPr dirty="0" smtClean="0"/>
            </a:br>
            <a:r>
              <a:rPr lang="en-US" sz="3200" dirty="0" smtClean="0">
                <a:gradFill>
                  <a:gsLst>
                    <a:gs pos="0">
                      <a:schemeClr val="accent6"/>
                    </a:gs>
                    <a:gs pos="9000">
                      <a:schemeClr val="accent6"/>
                    </a:gs>
                  </a:gsLst>
                  <a:lin ang="16200000" scaled="1"/>
                </a:gradFill>
              </a:rPr>
              <a:t>Generated </a:t>
            </a:r>
            <a:r>
              <a:rPr lang="en-US" sz="3200" dirty="0" smtClean="0">
                <a:gradFill>
                  <a:gsLst>
                    <a:gs pos="0">
                      <a:schemeClr val="accent6"/>
                    </a:gs>
                    <a:gs pos="9000">
                      <a:schemeClr val="accent6"/>
                    </a:gs>
                  </a:gsLst>
                  <a:lin ang="16200000" scaled="1"/>
                </a:gradFill>
              </a:rPr>
              <a:t>managed code</a:t>
            </a:r>
            <a:endParaRPr lang="en-US" sz="3200" dirty="0">
              <a:gradFill>
                <a:gsLst>
                  <a:gs pos="0">
                    <a:schemeClr val="accent6"/>
                  </a:gs>
                  <a:gs pos="9000">
                    <a:schemeClr val="accent6"/>
                  </a:gs>
                </a:gsLst>
                <a:lin ang="16200000" scaled="1"/>
              </a:gradFill>
            </a:endParaRPr>
          </a:p>
        </p:txBody>
      </p:sp>
      <p:sp>
        <p:nvSpPr>
          <p:cNvPr id="3" name="Text Placeholder 2"/>
          <p:cNvSpPr>
            <a:spLocks xmlns:a="http://schemas.openxmlformats.org/drawingml/2006/main" noGrp="1"/>
          </p:cNvSpPr>
          <p:nvPr>
            <p:ph type="body" sz="quarter" idx="10"/>
          </p:nvPr>
        </p:nvSpPr>
        <p:spPr>
          <a:xfrm xmlns:a="http://schemas.openxmlformats.org/drawingml/2006/main">
            <a:off x="381000" y="1905000"/>
            <a:ext cx="8040688" cy="2062103"/>
          </a:xfrm>
        </p:spPr>
        <p:style>
          <a:lnRef xmlns:a="http://schemas.openxmlformats.org/drawingml/2006/main" idx="1">
            <a:schemeClr val="accent3"/>
          </a:lnRef>
          <a:fillRef xmlns:a="http://schemas.openxmlformats.org/drawingml/2006/main" idx="2">
            <a:schemeClr val="accent3"/>
          </a:fillRef>
          <a:effectRef xmlns:a="http://schemas.openxmlformats.org/drawingml/2006/main" idx="1">
            <a:schemeClr val="accent3"/>
          </a:effectRef>
          <a:fontRef xmlns:a="http://schemas.openxmlformats.org/drawingml/2006/main" idx="minor">
            <a:schemeClr val="dk1"/>
          </a:fontRef>
        </p:style>
        <p:txBody>
          <a:bodyPr xmlns:a="http://schemas.openxmlformats.org/drawingml/2006/main" vert="horz" wrap="square" lIns="91440" tIns="45720" rIns="91440" bIns="45720" rtlCol="0" anchor="t" anchorCtr="0">
            <a:spAutoFit/>
          </a:bodyPr>
          <a:lstStyle xmlns:a="http://schemas.openxmlformats.org/drawingml/2006/main"/>
          <a:p xmlns:a="http://schemas.openxmlformats.org/drawingml/2006/main">
            <a:pPr>
              <a:buNone/>
            </a:pPr>
            <a:r>
              <a:rPr lang="en-US" sz="2000" dirty="0" err="1" smtClean="0">
                <a:solidFill>
                  <a:schemeClr val="tx1"/>
                </a:solidFill>
                <a:latin typeface="Consolas" pitchFamily="49" charset="0"/>
              </a:rPr>
              <a:t>MyProvider</a:t>
            </a:r>
            <a:r>
              <a:rPr lang="en-US" sz="2000" dirty="0" smtClean="0">
                <a:solidFill>
                  <a:schemeClr val="tx1"/>
                </a:solidFill>
                <a:latin typeface="Consolas" pitchFamily="49" charset="0"/>
              </a:rPr>
              <a:t/>
            </a:r>
            <a:r>
              <a:rPr lang="en-US" sz="2000" dirty="0" err="1" smtClean="0">
                <a:solidFill>
                  <a:schemeClr val="tx1"/>
                </a:solidFill>
                <a:latin typeface="Consolas" pitchFamily="49" charset="0"/>
              </a:rPr>
              <a:t>simplePrvdr</a:t>
            </a:r>
            <a:r>
              <a:rPr lang="en-US" sz="2000" dirty="0" smtClean="0">
                <a:solidFill>
                  <a:schemeClr val="tx1"/>
                </a:solidFill>
                <a:latin typeface="Consolas" pitchFamily="49" charset="0"/>
              </a:rPr>
              <a:t> = </a:t>
            </a:r>
          </a:p>
          <a:p xmlns:a="http://schemas.openxmlformats.org/drawingml/2006/main">
            <a:pPr>
              <a:buNone/>
            </a:pPr>
            <a:r>
              <a:rPr lang="en-US" sz="2000" dirty="0" smtClean="0">
                <a:solidFill>
                  <a:schemeClr val="tx1"/>
                </a:solidFill>
                <a:latin typeface="Consolas" pitchFamily="49" charset="0"/>
              </a:rPr>
              <a:t>	new </a:t>
            </a:r>
            <a:r>
              <a:rPr lang="en-US" sz="2000" dirty="0" err="1" smtClean="0">
                <a:solidFill>
                  <a:schemeClr val="tx1"/>
                </a:solidFill>
                <a:latin typeface="Consolas" pitchFamily="49" charset="0"/>
              </a:rPr>
              <a:t>MyProvider</a:t>
            </a:r>
            <a:r>
              <a:rPr lang="en-US" sz="2000" dirty="0" smtClean="0">
                <a:solidFill>
                  <a:schemeClr val="tx1"/>
                </a:solidFill>
                <a:latin typeface="Consolas" pitchFamily="49" charset="0"/>
              </a:rPr>
              <a:t>();</a:t>
            </a:r>
          </a:p>
          <a:p xmlns:a="http://schemas.openxmlformats.org/drawingml/2006/main">
            <a:pPr>
              <a:buNone/>
            </a:pPr>
            <a:r>
              <a:rPr lang="en-US" sz="2000" dirty="0" smtClean="0">
                <a:solidFill>
                  <a:schemeClr val="tx1"/>
                </a:solidFill>
                <a:latin typeface="Consolas" pitchFamily="49" charset="0"/>
              </a:rPr>
              <a:t>…</a:t>
            </a:r>
          </a:p>
          <a:p xmlns:a="http://schemas.openxmlformats.org/drawingml/2006/main">
            <a:pPr>
              <a:buNone/>
            </a:pPr>
            <a:r>
              <a:rPr lang="en-US" sz="2000" dirty="0" err="1" smtClean="0">
                <a:solidFill>
                  <a:schemeClr val="tx1"/>
                </a:solidFill>
                <a:latin typeface="Consolas" pitchFamily="49" charset="0"/>
              </a:rPr>
              <a:t>simplePrvdr.EventWriteMyEvent</a:t>
            </a:r>
            <a:r>
              <a:rPr lang="en-US" sz="2000" dirty="0" smtClean="0">
                <a:solidFill>
                  <a:schemeClr val="tx1"/>
                </a:solidFill>
                <a:latin typeface="Consolas" pitchFamily="49" charset="0"/>
              </a:rPr>
              <a:t>(</a:t>
            </a:r>
          </a:p>
          <a:p xmlns:a="http://schemas.openxmlformats.org/drawingml/2006/main">
            <a:pPr>
              <a:buNone/>
            </a:pPr>
            <a:r>
              <a:rPr lang="en-US" sz="2000" dirty="0" smtClean="0">
                <a:solidFill>
                  <a:schemeClr val="tx1"/>
                </a:solidFill>
                <a:latin typeface="Consolas" pitchFamily="49" charset="0"/>
              </a:rPr>
              <a:t>	42, 3.14, “My String”);</a:t>
            </a:r>
          </a:p>
          <a:p xmlns:a="http://schemas.openxmlformats.org/drawingml/2006/main">
            <a:pPr>
              <a:buNone/>
            </a:pPr>
            <a:r>
              <a:rPr lang="en-US" sz="2000" dirty="0" smtClean="0">
                <a:solidFill>
                  <a:schemeClr val="tx1"/>
                </a:solidFill>
                <a:latin typeface="Consolas" pitchFamily="49" charset="0"/>
              </a:rPr>
              <a:t>…</a:t>
            </a:r>
          </a:p>
        </p:txBody>
      </p:sp>
    </p:spTree>
  </p:cSld>
  <p:clrMapOvr>
    <a:masterClrMapping xmlns:a="http://schemas.openxmlformats.org/drawingml/2006/main"/>
  </p:clrMapOvr>
  <p:transition>
    <p:fade/>
  </p:transition>
  <p:timing>
    <p:tnLst>
      <p:par>
        <p:cTn id="1" dur="indefinite" restart="never" nodeType="tmRoot"/>
      </p:par>
    </p:tnLst>
  </p:timing>
</p:sld>
</file>

<file path=ppt/slides/slide27.xml><?xml version="1.0" encoding="utf-8"?>
<p:sld xmlns:p="http://schemas.openxmlformats.org/presentationml/2006/main" show="0">
  <p:cSld>
    <p:spTree>
      <p:nvGrpSpPr>
        <p:cNvPr id="1" name=""/>
        <p:cNvGrpSpPr/>
        <p:nvPr/>
      </p:nvGrpSpPr>
      <p:grpSpPr>
        <a:xfrm xmlns:a="http://schemas.openxmlformats.org/drawingml/2006/main">
          <a:off x="0" y="0"/>
          <a:ext cx="0" cy="0"/>
          <a:chOff x="0" y="0"/>
          <a:chExt cx="0" cy="0"/>
        </a:xfrm>
      </p:grpSpPr>
      <p:sp>
        <p:nvSpPr>
          <p:cNvPr id="4" name="Title 3"/>
          <p:cNvSpPr>
            <a:spLocks xmlns:a="http://schemas.openxmlformats.org/drawingml/2006/main" noGrp="1"/>
          </p:cNvSpPr>
          <p:nvPr>
            <p:ph type="ctrTitle"/>
          </p:nvPr>
        </p:nvSpPr>
        <p:spPr/>
        <p:txBody>
          <a:bodyPr xmlns:a="http://schemas.openxmlformats.org/drawingml/2006/main"/>
          <a:lstStyle xmlns:a="http://schemas.openxmlformats.org/drawingml/2006/main"/>
          <a:p xmlns:a="http://schemas.openxmlformats.org/drawingml/2006/main">
            <a:r>
              <a:rPr smtClean="0"/>
              <a:t>ETW/Event Log</a:t>
            </a:r>
            <a:endParaRPr lang="en-US" dirty="0"/>
          </a:p>
        </p:txBody>
      </p:sp>
      <p:sp>
        <p:nvSpPr>
          <p:cNvPr id="5" name="Subtitle 4"/>
          <p:cNvSpPr>
            <a:spLocks xmlns:a="http://schemas.openxmlformats.org/drawingml/2006/main" noGrp="1"/>
          </p:cNvSpPr>
          <p:nvPr>
            <p:ph type="subTitle" idx="1"/>
          </p:nvPr>
        </p:nvSpPr>
        <p:spPr/>
        <p:txBody>
          <a:bodyPr xmlns:a="http://schemas.openxmlformats.org/drawingml/2006/main"/>
          <a:lstStyle xmlns:a="http://schemas.openxmlformats.org/drawingml/2006/main"/>
          <a:p xmlns:a="http://schemas.openxmlformats.org/drawingml/2006/main">
            <a:r>
              <a:rPr lang="en-US" dirty="0" smtClean="0"/>
              <a:t>…providing and consuming events</a:t>
            </a:r>
            <a:endParaRPr lang="en-US" dirty="0"/>
          </a:p>
        </p:txBody>
      </p:sp>
      <p:sp>
        <p:nvSpPr>
          <p:cNvPr id="6" name="Text Placeholder 5"/>
          <p:cNvSpPr>
            <a:spLocks xmlns:a="http://schemas.openxmlformats.org/drawingml/2006/main" noGrp="1"/>
          </p:cNvSpPr>
          <p:nvPr>
            <p:ph type="body" sz="quarter" idx="10"/>
          </p:nvPr>
        </p:nvSpPr>
        <p:spPr/>
        <p:txBody>
          <a:bodyPr xmlns:a="http://schemas.openxmlformats.org/drawingml/2006/main"/>
          <a:lstStyle xmlns:a="http://schemas.openxmlformats.org/drawingml/2006/main"/>
          <a:p xmlns:a="http://schemas.openxmlformats.org/drawingml/2006/main">
            <a:r>
              <a:rPr smtClean="0"/>
              <a:t>demo</a:t>
            </a:r>
            <a:endParaRPr lang="en-US" dirty="0"/>
          </a:p>
        </p:txBody>
      </p:sp>
    </p:spTree>
  </p:cSld>
  <p:clrMapOvr>
    <a:masterClrMapping xmlns:a="http://schemas.openxmlformats.org/drawingml/2006/main"/>
  </p:clrMapOvr>
  <p:transition>
    <p:fade/>
  </p:transition>
  <p:timing>
    <p:tnLst>
      <p:par>
        <p:cTn id="1" dur="indefinite" restart="never" nodeType="tmRoot"/>
      </p:par>
    </p:tnLst>
  </p:timing>
</p:sld>
</file>

<file path=ppt/slides/slide28.xml><?xml version="1.0" encoding="utf-8"?>
<p:sld xmlns:p="http://schemas.openxmlformats.org/presentationml/2006/main">
  <p:cSld>
    <p:spTree>
      <p:nvGrpSpPr>
        <p:cNvPr id="1" name=""/>
        <p:cNvGrpSpPr/>
        <p:nvPr/>
      </p:nvGrpSpPr>
      <p:grpSpPr>
        <a:xfrm xmlns:a="http://schemas.openxmlformats.org/drawingml/2006/main">
          <a:off x="0" y="0"/>
          <a:ext cx="0" cy="0"/>
          <a:chOff x="0" y="0"/>
          <a:chExt cx="0" cy="0"/>
        </a:xfrm>
      </p:grpSpPr>
      <p:sp>
        <p:nvSpPr>
          <p:cNvPr id="2" name="Title 1"/>
          <p:cNvSpPr>
            <a:spLocks xmlns:a="http://schemas.openxmlformats.org/drawingml/2006/main" noGrp="1"/>
          </p:cNvSpPr>
          <p:nvPr>
            <p:ph type="title"/>
          </p:nvPr>
        </p:nvSpPr>
        <p:spPr>
          <a:xfrm xmlns:a="http://schemas.openxmlformats.org/drawingml/2006/main">
            <a:off x="381000" y="228600"/>
            <a:ext cx="8318500" cy="1261884"/>
          </a:xfrm>
        </p:spPr>
        <p:txBody>
          <a:bodyPr xmlns:a="http://schemas.openxmlformats.org/drawingml/2006/main"/>
          <a:lstStyle xmlns:a="http://schemas.openxmlformats.org/drawingml/2006/main"/>
          <a:p xmlns:a="http://schemas.openxmlformats.org/drawingml/2006/main">
            <a:r>
              <a:rPr lang="en-US" dirty="0" smtClean="0"/>
              <a:t>ETW/Event Log </a:t>
            </a:r>
            <a:br>
              <a:rPr lang="en-US" dirty="0" smtClean="0"/>
            </a:br>
            <a:r>
              <a:rPr lang="en-US" sz="3200" dirty="0" smtClean="0">
                <a:gradFill>
                  <a:gsLst>
                    <a:gs pos="0">
                      <a:schemeClr val="accent6"/>
                    </a:gs>
                    <a:gs pos="9000">
                      <a:schemeClr val="accent6"/>
                    </a:gs>
                  </a:gsLst>
                  <a:lin ang="16200000" scaled="1"/>
                </a:gradFill>
              </a:rPr>
              <a:t>Improvements </a:t>
            </a:r>
            <a:r>
              <a:rPr lang="en-US" sz="3200" dirty="0" smtClean="0">
                <a:gradFill>
                  <a:gsLst>
                    <a:gs pos="0">
                      <a:schemeClr val="accent6"/>
                    </a:gs>
                    <a:gs pos="9000">
                      <a:schemeClr val="accent6"/>
                    </a:gs>
                  </a:gsLst>
                  <a:lin ang="16200000" scaled="1"/>
                </a:gradFill>
              </a:rPr>
              <a:t>in </a:t>
            </a:r>
            <a:r>
              <a:rPr lang="en-US" sz="3200" dirty="0" smtClean="0">
                <a:gradFill>
                  <a:gsLst>
                    <a:gs pos="0">
                      <a:schemeClr val="accent6"/>
                    </a:gs>
                    <a:gs pos="9000">
                      <a:schemeClr val="accent6"/>
                    </a:gs>
                  </a:gsLst>
                  <a:lin ang="16200000" scaled="1"/>
                </a:gradFill>
              </a:rPr>
              <a:t>Windows 7</a:t>
            </a:r>
            <a:endParaRPr lang="en-US" sz="3200" dirty="0">
              <a:gradFill>
                <a:gsLst>
                  <a:gs pos="0">
                    <a:schemeClr val="accent6"/>
                  </a:gs>
                  <a:gs pos="9000">
                    <a:schemeClr val="accent6"/>
                  </a:gs>
                </a:gsLst>
                <a:lin ang="16200000" scaled="1"/>
              </a:gradFill>
            </a:endParaRPr>
          </a:p>
        </p:txBody>
      </p:sp>
      <p:sp>
        <p:nvSpPr>
          <p:cNvPr id="3" name="Content Placeholder 2"/>
          <p:cNvSpPr>
            <a:spLocks xmlns:a="http://schemas.openxmlformats.org/drawingml/2006/main" noGrp="1"/>
          </p:cNvSpPr>
          <p:nvPr>
            <p:ph type="body" sz="quarter" idx="10"/>
          </p:nvPr>
        </p:nvSpPr>
        <p:spPr>
          <a:xfrm xmlns:a="http://schemas.openxmlformats.org/drawingml/2006/main">
            <a:off x="381000" y="1905000"/>
            <a:ext cx="8382000" cy="4610493"/>
          </a:xfrm>
        </p:spPr>
        <p:txBody>
          <a:bodyPr xmlns:a="http://schemas.openxmlformats.org/drawingml/2006/main"/>
          <a:lstStyle xmlns:a="http://schemas.openxmlformats.org/drawingml/2006/main"/>
          <a:p xmlns:a="http://schemas.openxmlformats.org/drawingml/2006/main">
            <a:r>
              <a:rPr lang="en-US" sz="2800" dirty="0" smtClean="0"/>
              <a:t>Fundamental Quality Investments</a:t>
            </a:r>
          </a:p>
          <a:p xmlns:a="http://schemas.openxmlformats.org/drawingml/2006/main">
            <a:pPr lvl="1"/>
            <a:r>
              <a:rPr lang="en-US" sz="2400" dirty="0" smtClean="0"/>
              <a:t>Enhanced performance, scalability, and robustness</a:t>
            </a:r>
          </a:p>
          <a:p xmlns:a="http://schemas.openxmlformats.org/drawingml/2006/main">
            <a:pPr lvl="1"/>
            <a:r>
              <a:rPr lang="en-US" sz="2400" dirty="0" smtClean="0"/>
              <a:t>Several new Windows events and event providers</a:t>
            </a:r>
          </a:p>
          <a:p xmlns:a="http://schemas.openxmlformats.org/drawingml/2006/main">
            <a:r>
              <a:rPr lang="en-US" sz="2800" dirty="0" smtClean="0"/>
              <a:t>Event Development</a:t>
            </a:r>
          </a:p>
          <a:p xmlns:a="http://schemas.openxmlformats.org/drawingml/2006/main">
            <a:pPr lvl="1"/>
            <a:r>
              <a:rPr lang="en-US" sz="2400" dirty="0" smtClean="0"/>
              <a:t>Improved design-time validation</a:t>
            </a:r>
          </a:p>
          <a:p xmlns:a="http://schemas.openxmlformats.org/drawingml/2006/main">
            <a:pPr lvl="1"/>
            <a:r>
              <a:rPr lang="en-US" sz="2400" dirty="0" smtClean="0"/>
              <a:t>Automatically generate code from XML</a:t>
            </a:r>
          </a:p>
          <a:p xmlns:a="http://schemas.openxmlformats.org/drawingml/2006/main">
            <a:r>
              <a:rPr lang="en-US" sz="2800" dirty="0" smtClean="0"/>
              <a:t>Event Consumption</a:t>
            </a:r>
          </a:p>
          <a:p xmlns:a="http://schemas.openxmlformats.org/drawingml/2006/main">
            <a:pPr lvl="1"/>
            <a:r>
              <a:rPr lang="en-US" sz="2400" dirty="0" smtClean="0"/>
              <a:t>Scriptable consumption using </a:t>
            </a:r>
            <a:r>
              <a:rPr lang="en-US" sz="2400" dirty="0" err="1" smtClean="0"/>
              <a:t>PowerShell</a:t>
            </a:r>
            <a:r>
              <a:rPr lang="en-US" sz="2400" dirty="0" smtClean="0"/>
              <a:t> (get-</a:t>
            </a:r>
            <a:r>
              <a:rPr lang="en-US" sz="2400" dirty="0" err="1" smtClean="0"/>
              <a:t>WinEvent</a:t>
            </a:r>
            <a:r>
              <a:rPr lang="en-US" sz="2400" dirty="0" smtClean="0"/>
              <a:t>)</a:t>
            </a:r>
          </a:p>
          <a:p xmlns:a="http://schemas.openxmlformats.org/drawingml/2006/main">
            <a:pPr lvl="2"/>
            <a:r>
              <a:rPr lang="en-US" sz="2000" dirty="0" smtClean="0"/>
              <a:t>Discover and read ETW or Event Log events locally or remotely</a:t>
            </a:r>
          </a:p>
          <a:p xmlns:a="http://schemas.openxmlformats.org/drawingml/2006/main">
            <a:pPr lvl="1"/>
            <a:r>
              <a:rPr lang="en-US" sz="2400" dirty="0" smtClean="0"/>
              <a:t>Portable event log file decoding</a:t>
            </a:r>
          </a:p>
          <a:p xmlns:a="http://schemas.openxmlformats.org/drawingml/2006/main">
            <a:pPr lvl="1"/>
            <a:r>
              <a:rPr lang="en-US" sz="2400" dirty="0" smtClean="0"/>
              <a:t>Improved data formatting</a:t>
            </a:r>
          </a:p>
        </p:txBody>
      </p:sp>
    </p:spTree>
  </p:cSld>
  <p:clrMapOvr>
    <a:masterClrMapping xmlns:a="http://schemas.openxmlformats.org/drawingml/2006/main"/>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p="http://schemas.openxmlformats.org/presentationml/2006/main">
  <p:cSld>
    <p:spTree>
      <p:nvGrpSpPr>
        <p:cNvPr id="1" name=""/>
        <p:cNvGrpSpPr/>
        <p:nvPr/>
      </p:nvGrpSpPr>
      <p:grpSpPr>
        <a:xfrm xmlns:a="http://schemas.openxmlformats.org/drawingml/2006/main">
          <a:off x="0" y="0"/>
          <a:ext cx="0" cy="0"/>
          <a:chOff x="0" y="0"/>
          <a:chExt cx="0" cy="0"/>
        </a:xfrm>
      </p:grpSpPr>
      <p:sp>
        <p:nvSpPr>
          <p:cNvPr id="4" name="Content Placeholder 4"/>
          <p:cNvSpPr txBox="1">
            <a:spLocks xmlns:a="http://schemas.openxmlformats.org/drawingml/2006/main"/>
          </p:cNvSpPr>
          <p:nvPr/>
        </p:nvSpPr>
        <p:spPr>
          <a:xfrm xmlns:a="http://schemas.openxmlformats.org/drawingml/2006/main">
            <a:off x="457200" y="1524000"/>
            <a:ext cx="8382000" cy="4572000"/>
          </a:xfrm>
          <a:prstGeom xmlns:a="http://schemas.openxmlformats.org/drawingml/2006/main" prst="rect">
            <a:avLst/>
          </a:prstGeom>
        </p:spPr>
        <p:txBody>
          <a:bodyPr xmlns:a="http://schemas.openxmlformats.org/drawingml/2006/main">
            <a:normAutofit/>
          </a:bodyPr>
          <a:lstStyle xmlns:a="http://schemas.openxmlformats.org/drawingml/2006/main"/>
          <a:p xmlns:a="http://schemas.openxmlformats.org/drawingml/2006/main">
            <a:pPr marL="396875" marR="0" lvl="0" indent="-396875" algn="l" defTabSz="914363" rtl="0" eaLnBrk="1" fontAlgn="auto" latinLnBrk="0" hangingPunct="1">
              <a:lnSpc>
                <a:spcPct val="100000"/>
              </a:lnSpc>
              <a:spcBef>
                <a:spcPts val="0"/>
              </a:spcBef>
              <a:spcAft>
                <a:spcPts val="0"/>
              </a:spcAft>
              <a:buClrTx/>
              <a:buSzTx/>
              <a:buFontTx/>
              <a:buBlip>
                <a:blip xmlns:r="http://schemas.openxmlformats.org/officeDocument/2006/relationships" r:embed="rId3"/>
              </a:buBlip>
              <a:tabLst/>
              <a:defRPr/>
            </a:pPr>
            <a:endParaRPr kumimoji="0" lang="en-US" sz="2400" b="0" i="0" u="none" strike="noStrike" kern="1200" cap="none" spc="0" normalizeH="0" baseline="0" noProof="0" dirty="0" smtClean="0">
              <a:ln>
                <a:noFill/>
              </a:ln>
              <a:solidFill>
                <a:schemeClr val="tx1"/>
              </a:solidFill>
              <a:effectLst/>
              <a:uLnTx/>
              <a:uFillTx/>
              <a:latin typeface="Segoe UI" pitchFamily="34" charset="0"/>
              <a:ea typeface="+mn-ea"/>
              <a:cs typeface="Segoe UI" pitchFamily="34" charset="0"/>
            </a:endParaRPr>
          </a:p>
        </p:txBody>
      </p:sp>
      <p:sp>
        <p:nvSpPr>
          <p:cNvPr id="5" name="Title 3"/>
          <p:cNvSpPr txBox="1">
            <a:spLocks xmlns:a="http://schemas.openxmlformats.org/drawingml/2006/main"/>
          </p:cNvSpPr>
          <p:nvPr/>
        </p:nvSpPr>
        <p:spPr>
          <a:xfrm xmlns:a="http://schemas.openxmlformats.org/drawingml/2006/main">
            <a:off x="387054" y="152400"/>
            <a:ext cx="8375946" cy="553998"/>
          </a:xfrm>
          <a:prstGeom xmlns:a="http://schemas.openxmlformats.org/drawingml/2006/main" prst="rect">
            <a:avLst/>
          </a:prstGeom>
        </p:spPr>
        <p:txBody>
          <a:bodyPr xmlns:a="http://schemas.openxmlformats.org/drawingml/2006/main"/>
          <a:lstStyle xmlns:a="http://schemas.openxmlformats.org/drawingml/2006/main"/>
          <a:p xmlns:a="http://schemas.openxmlformats.org/drawingml/2006/main">
            <a:pPr marL="0" marR="0" lvl="0" indent="0" algn="l" defTabSz="914363" rtl="0" eaLnBrk="1" fontAlgn="auto" latinLnBrk="0" hangingPunct="1">
              <a:lnSpc>
                <a:spcPct val="90000"/>
              </a:lnSpc>
              <a:spcBef>
                <a:spcPct val="0"/>
              </a:spcBef>
              <a:spcAft>
                <a:spcPts val="0"/>
              </a:spcAft>
              <a:buClrTx/>
              <a:buSzTx/>
              <a:buFontTx/>
              <a:buNone/>
              <a:tabLst/>
              <a:defRPr/>
            </a:pPr>
            <a:endParaRPr kumimoji="0" lang="en-US" sz="4800" b="0" i="0" u="none" strike="noStrike" kern="1200" cap="none" spc="-150" normalizeH="0" baseline="0" noProof="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uLnTx/>
              <a:uFillTx/>
              <a:latin typeface="Segoe"/>
              <a:ea typeface="+mn-ea"/>
              <a:cs typeface="Arial" charset="0"/>
            </a:endParaRPr>
          </a:p>
        </p:txBody>
      </p:sp>
      <p:sp>
        <p:nvSpPr>
          <p:cNvPr id="6" name="TextBox 5"/>
          <p:cNvSpPr txBox="1"/>
          <p:nvPr/>
        </p:nvSpPr>
        <p:spPr>
          <a:xfrm xmlns:a="http://schemas.openxmlformats.org/drawingml/2006/main">
            <a:off x="876300" y="6019800"/>
            <a:ext cx="7391400" cy="369332"/>
          </a:xfrm>
          <a:prstGeom xmlns:a="http://schemas.openxmlformats.org/drawingml/2006/main" prst="rect">
            <a:avLst/>
          </a:prstGeom>
        </p:spPr>
        <p:style>
          <a:lnRef xmlns:a="http://schemas.openxmlformats.org/drawingml/2006/main" idx="1">
            <a:schemeClr val="accent5"/>
          </a:lnRef>
          <a:fillRef xmlns:a="http://schemas.openxmlformats.org/drawingml/2006/main" idx="3">
            <a:schemeClr val="accent5"/>
          </a:fillRef>
          <a:effectRef xmlns:a="http://schemas.openxmlformats.org/drawingml/2006/main" idx="2">
            <a:schemeClr val="accent5"/>
          </a:effectRef>
          <a:fontRef xmlns:a="http://schemas.openxmlformats.org/drawingml/2006/main" idx="minor">
            <a:schemeClr val="lt1"/>
          </a:fontRef>
        </p:style>
        <p:txBody>
          <a:bodyPr xmlns:a="http://schemas.openxmlformats.org/drawingml/2006/main" wrap="square" rtlCol="0">
            <a:spAutoFit/>
          </a:bodyPr>
          <a:lstStyle xmlns:a="http://schemas.openxmlformats.org/drawingml/2006/main"/>
          <a:p xmlns:a="http://schemas.openxmlformats.org/drawingml/2006/main">
            <a:pPr algn="ctr"/>
            <a:r>
              <a:rPr lang="en-US" dirty="0" smtClean="0"/>
              <a:t>Design your application’s events and counters with a goal in mind</a:t>
            </a:r>
          </a:p>
        </p:txBody>
      </p:sp>
      <p:sp>
        <p:nvSpPr>
          <p:cNvPr id="7" name="Title 6"/>
          <p:cNvSpPr>
            <a:spLocks xmlns:a="http://schemas.openxmlformats.org/drawingml/2006/main" noGrp="1"/>
          </p:cNvSpPr>
          <p:nvPr>
            <p:ph type="title"/>
          </p:nvPr>
        </p:nvSpPr>
        <p:spPr>
          <a:xfrm xmlns:a="http://schemas.openxmlformats.org/drawingml/2006/main">
            <a:off x="381000" y="228600"/>
            <a:ext cx="8318500" cy="1754326"/>
          </a:xfrm>
        </p:spPr>
        <p:txBody>
          <a:bodyPr xmlns:a="http://schemas.openxmlformats.org/drawingml/2006/main"/>
          <a:lstStyle xmlns:a="http://schemas.openxmlformats.org/drawingml/2006/main"/>
          <a:p xmlns:a="http://schemas.openxmlformats.org/drawingml/2006/main">
            <a:pPr lvl="0"/>
            <a:r>
              <a:rPr lang="en-US" dirty="0" smtClean="0"/>
              <a:t>Instrumentation </a:t>
            </a:r>
            <a:br>
              <a:rPr lang="en-US" dirty="0" smtClean="0"/>
            </a:br>
            <a:r>
              <a:rPr lang="en-US" sz="3200" dirty="0" smtClean="0">
                <a:gradFill>
                  <a:gsLst>
                    <a:gs pos="0">
                      <a:schemeClr val="accent6"/>
                    </a:gs>
                    <a:gs pos="9000">
                      <a:schemeClr val="accent6"/>
                    </a:gs>
                  </a:gsLst>
                  <a:lin ang="16200000" scaled="1"/>
                </a:gradFill>
              </a:rPr>
              <a:t>Design </a:t>
            </a:r>
            <a:r>
              <a:rPr lang="en-US" sz="3200" dirty="0" smtClean="0">
                <a:gradFill>
                  <a:gsLst>
                    <a:gs pos="0">
                      <a:schemeClr val="accent6"/>
                    </a:gs>
                    <a:gs pos="9000">
                      <a:schemeClr val="accent6"/>
                    </a:gs>
                  </a:gsLst>
                  <a:lin ang="16200000" scaled="1"/>
                </a:gradFill>
              </a:rPr>
              <a:t>considerations</a:t>
            </a:r>
            <a:r>
              <a:rPr lang="en-US" sz="3200" dirty="0" smtClean="0">
                <a:gradFill>
                  <a:gsLst>
                    <a:gs pos="0">
                      <a:schemeClr val="accent6"/>
                    </a:gs>
                    <a:gs pos="9000">
                      <a:schemeClr val="accent6"/>
                    </a:gs>
                  </a:gsLst>
                  <a:lin ang="16200000" scaled="1"/>
                </a:gradFill>
              </a:rPr>
              <a:t/>
            </a:r>
            <a:br>
              <a:rPr lang="en-US" sz="3200" dirty="0" smtClean="0">
                <a:gradFill>
                  <a:gsLst>
                    <a:gs pos="0">
                      <a:schemeClr val="accent6"/>
                    </a:gs>
                    <a:gs pos="9000">
                      <a:schemeClr val="accent6"/>
                    </a:gs>
                  </a:gsLst>
                  <a:lin ang="16200000" scaled="1"/>
                </a:gradFill>
              </a:rPr>
            </a:br>
            <a:endParaRPr lang="en-US" sz="3200" dirty="0" smtClean="0">
              <a:gradFill>
                <a:gsLst>
                  <a:gs pos="0">
                    <a:schemeClr val="accent6"/>
                  </a:gs>
                  <a:gs pos="9000">
                    <a:schemeClr val="accent6"/>
                  </a:gs>
                </a:gsLst>
                <a:lin ang="16200000" scaled="1"/>
              </a:gradFill>
            </a:endParaRPr>
          </a:p>
        </p:txBody>
      </p:sp>
      <p:sp>
        <p:nvSpPr>
          <p:cNvPr id="10" name="Content Placeholder 9"/>
          <p:cNvSpPr>
            <a:spLocks xmlns:a="http://schemas.openxmlformats.org/drawingml/2006/main" noGrp="1"/>
          </p:cNvSpPr>
          <p:nvPr>
            <p:ph sz="quarter" idx="13"/>
          </p:nvPr>
        </p:nvSpPr>
        <p:spPr>
          <a:xfrm xmlns:a="http://schemas.openxmlformats.org/drawingml/2006/main">
            <a:off x="381000" y="1856565"/>
            <a:ext cx="8318500" cy="4185761"/>
          </a:xfrm>
        </p:spPr>
        <p:txBody>
          <a:bodyPr xmlns:a="http://schemas.openxmlformats.org/drawingml/2006/main"/>
          <a:lstStyle xmlns:a="http://schemas.openxmlformats.org/drawingml/2006/main"/>
          <a:p xmlns:a="http://schemas.openxmlformats.org/drawingml/2006/main">
            <a:pPr lvl="0"/>
            <a:r>
              <a:rPr lang="en-US" sz="2000" dirty="0" smtClean="0"/>
              <a:t>Design for the appropriate audience</a:t>
            </a:r>
          </a:p>
          <a:p xmlns:a="http://schemas.openxmlformats.org/drawingml/2006/main">
            <a:pPr lvl="1"/>
            <a:r>
              <a:rPr lang="en-US" sz="1800" dirty="0" smtClean="0"/>
              <a:t>Provide meaningful event messages and </a:t>
            </a:r>
            <a:br>
              <a:rPr lang="en-US" sz="1800" dirty="0" smtClean="0"/>
            </a:br>
            <a:r>
              <a:rPr lang="en-US" sz="1800" dirty="0" smtClean="0"/>
              <a:t>counter descriptions</a:t>
            </a:r>
          </a:p>
          <a:p xmlns:a="http://schemas.openxmlformats.org/drawingml/2006/main">
            <a:pPr lvl="1"/>
            <a:r>
              <a:rPr lang="en-US" sz="1800" dirty="0" smtClean="0"/>
              <a:t>Provide actionable events and counters </a:t>
            </a:r>
            <a:br>
              <a:rPr lang="en-US" sz="1800" dirty="0" smtClean="0"/>
            </a:br>
            <a:r>
              <a:rPr lang="en-US" sz="1800" dirty="0" smtClean="0"/>
              <a:t>for System Administrators and IT Professionals</a:t>
            </a:r>
          </a:p>
          <a:p xmlns:a="http://schemas.openxmlformats.org/drawingml/2006/main">
            <a:pPr lvl="0"/>
            <a:r>
              <a:rPr lang="en-US" sz="2000" dirty="0" smtClean="0"/>
              <a:t>Use recommended interfaces</a:t>
            </a:r>
          </a:p>
          <a:p xmlns:a="http://schemas.openxmlformats.org/drawingml/2006/main">
            <a:pPr lvl="1"/>
            <a:r>
              <a:rPr lang="en-US" sz="1800" dirty="0" smtClean="0"/>
              <a:t>Performance Counters Version 2.0</a:t>
            </a:r>
          </a:p>
          <a:p xmlns:a="http://schemas.openxmlformats.org/drawingml/2006/main">
            <a:pPr lvl="2"/>
            <a:r>
              <a:rPr lang="en-US" sz="1600" dirty="0" smtClean="0"/>
              <a:t>Managed – </a:t>
            </a:r>
            <a:r>
              <a:rPr lang="en-US" sz="1600" dirty="0" err="1" smtClean="0"/>
              <a:t>System.Diagnostics.PerformanceData</a:t>
            </a:r>
            <a:endParaRPr lang="en-US" sz="1600" dirty="0" smtClean="0"/>
          </a:p>
          <a:p xmlns:a="http://schemas.openxmlformats.org/drawingml/2006/main">
            <a:pPr lvl="2"/>
            <a:r>
              <a:rPr lang="en-US" sz="1600" dirty="0" smtClean="0"/>
              <a:t>User Mode – </a:t>
            </a:r>
            <a:r>
              <a:rPr lang="en-US" sz="1600" dirty="0" err="1" smtClean="0"/>
              <a:t>PerfSet</a:t>
            </a:r>
            <a:r>
              <a:rPr lang="en-US" sz="1600" dirty="0" smtClean="0"/>
              <a:t>*(), </a:t>
            </a:r>
            <a:r>
              <a:rPr lang="en-US" sz="1600" dirty="0" err="1" smtClean="0"/>
              <a:t>PerfIncrement</a:t>
            </a:r>
            <a:r>
              <a:rPr lang="en-US" sz="1600" dirty="0" smtClean="0"/>
              <a:t>*(), etc.</a:t>
            </a:r>
          </a:p>
          <a:p xmlns:a="http://schemas.openxmlformats.org/drawingml/2006/main">
            <a:pPr lvl="2"/>
            <a:r>
              <a:rPr lang="en-US" sz="1600" dirty="0" smtClean="0"/>
              <a:t>Kernel Mode –  </a:t>
            </a:r>
            <a:r>
              <a:rPr lang="en-US" sz="1600" dirty="0" err="1" smtClean="0"/>
              <a:t>PcwRegister</a:t>
            </a:r>
            <a:r>
              <a:rPr lang="en-US" sz="1600" dirty="0" smtClean="0"/>
              <a:t>(), </a:t>
            </a:r>
            <a:r>
              <a:rPr lang="en-US" sz="1600" dirty="0" err="1" smtClean="0"/>
              <a:t>PcwCreateInstance</a:t>
            </a:r>
            <a:r>
              <a:rPr lang="en-US" sz="1600" dirty="0" smtClean="0"/>
              <a:t>(), etc.</a:t>
            </a:r>
          </a:p>
          <a:p xmlns:a="http://schemas.openxmlformats.org/drawingml/2006/main">
            <a:pPr lvl="1"/>
            <a:r>
              <a:rPr lang="en-US" sz="1800" dirty="0" smtClean="0"/>
              <a:t>Manifest-based ETW and Event Log APIs</a:t>
            </a:r>
          </a:p>
          <a:p xmlns:a="http://schemas.openxmlformats.org/drawingml/2006/main">
            <a:pPr lvl="2"/>
            <a:r>
              <a:rPr lang="en-US" sz="1600" dirty="0" smtClean="0"/>
              <a:t>Managed – </a:t>
            </a:r>
            <a:r>
              <a:rPr lang="en-US" sz="1600" dirty="0" err="1" smtClean="0"/>
              <a:t>System.Diagnostics.Eventing</a:t>
            </a:r>
            <a:endParaRPr lang="en-US" sz="1600" dirty="0" smtClean="0"/>
          </a:p>
          <a:p xmlns:a="http://schemas.openxmlformats.org/drawingml/2006/main">
            <a:pPr lvl="2"/>
            <a:r>
              <a:rPr lang="en-US" sz="1600" dirty="0" smtClean="0"/>
              <a:t>User Mode – </a:t>
            </a:r>
            <a:r>
              <a:rPr lang="en-US" sz="1600" dirty="0" err="1" smtClean="0"/>
              <a:t>EventWrite</a:t>
            </a:r>
            <a:r>
              <a:rPr lang="en-US" sz="1600" dirty="0" smtClean="0"/>
              <a:t>(), etc.</a:t>
            </a:r>
          </a:p>
          <a:p xmlns:a="http://schemas.openxmlformats.org/drawingml/2006/main">
            <a:pPr lvl="2"/>
            <a:r>
              <a:rPr lang="en-US" sz="1600" dirty="0" smtClean="0"/>
              <a:t>Kernel Mode – </a:t>
            </a:r>
            <a:r>
              <a:rPr lang="en-US" sz="1600" dirty="0" err="1" smtClean="0"/>
              <a:t>EtwWrite</a:t>
            </a:r>
            <a:r>
              <a:rPr lang="en-US" sz="1600" dirty="0" smtClean="0"/>
              <a:t>(), etc.</a:t>
            </a:r>
            <a:endParaRPr lang="en-US" sz="2000" dirty="0"/>
          </a:p>
        </p:txBody>
      </p:sp>
    </p:spTree>
  </p:cSld>
  <p:clrMapOvr>
    <a:masterClrMapping xmlns:a="http://schemas.openxmlformats.org/drawingml/2006/main"/>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animBg="1"/>
    </p:bldLst>
  </p:timing>
</p:sld>
</file>

<file path=ppt/slides/slide3.xml><?xml version="1.0" encoding="utf-8"?>
<p:sld xmlns:p="http://schemas.openxmlformats.org/presentationml/2006/main">
  <p:cSld>
    <p:spTree>
      <p:nvGrpSpPr>
        <p:cNvPr id="1" name=""/>
        <p:cNvGrpSpPr/>
        <p:nvPr/>
      </p:nvGrpSpPr>
      <p:grpSpPr>
        <a:xfrm xmlns:a="http://schemas.openxmlformats.org/drawingml/2006/main">
          <a:off x="0" y="0"/>
          <a:ext cx="0" cy="0"/>
          <a:chOff x="0" y="0"/>
          <a:chExt cx="0" cy="0"/>
        </a:xfrm>
      </p:grpSpPr>
      <p:sp>
        <p:nvSpPr>
          <p:cNvPr id="5" name="Title 4"/>
          <p:cNvSpPr>
            <a:spLocks xmlns:a="http://schemas.openxmlformats.org/drawingml/2006/main" noGrp="1"/>
          </p:cNvSpPr>
          <p:nvPr>
            <p:ph type="title"/>
          </p:nvPr>
        </p:nvSpPr>
        <p:spPr>
          <a:xfrm xmlns:a="http://schemas.openxmlformats.org/drawingml/2006/main">
            <a:off x="381000" y="228600"/>
            <a:ext cx="8318500" cy="1261884"/>
          </a:xfrm>
        </p:spPr>
        <p:txBody>
          <a:bodyPr xmlns:a="http://schemas.openxmlformats.org/drawingml/2006/main"/>
          <a:lstStyle xmlns:a="http://schemas.openxmlformats.org/drawingml/2006/main"/>
          <a:p xmlns:a="http://schemas.openxmlformats.org/drawingml/2006/main">
            <a:r>
              <a:rPr dirty="0" smtClean="0"/>
              <a:t>Setting Expectations</a:t>
            </a:r>
            <a:br>
              <a:rPr dirty="0" smtClean="0"/>
            </a:br>
            <a:r>
              <a:rPr lang="en-US" sz="3200" dirty="0" smtClean="0">
                <a:gradFill>
                  <a:gsLst>
                    <a:gs pos="0">
                      <a:schemeClr val="accent6"/>
                    </a:gs>
                    <a:gs pos="9000">
                      <a:schemeClr val="accent6"/>
                    </a:gs>
                  </a:gsLst>
                  <a:lin ang="16200000" scaled="1"/>
                </a:gradFill>
              </a:rPr>
              <a:t>Source: http://tinyurl.com/e7-on-perf </a:t>
            </a:r>
            <a:endParaRPr lang="en-US" sz="3200" dirty="0">
              <a:gradFill>
                <a:gsLst>
                  <a:gs pos="0">
                    <a:schemeClr val="accent6"/>
                  </a:gs>
                  <a:gs pos="9000">
                    <a:schemeClr val="accent6"/>
                  </a:gs>
                </a:gsLst>
                <a:lin ang="16200000" scaled="1"/>
              </a:gradFill>
            </a:endParaRPr>
          </a:p>
        </p:txBody>
      </p:sp>
      <p:sp>
        <p:nvSpPr>
          <p:cNvPr id="16" name="Rounded Rectangle 15"/>
          <p:cNvSpPr/>
          <p:nvPr/>
        </p:nvSpPr>
        <p:spPr>
          <a:xfrm xmlns:a="http://schemas.openxmlformats.org/drawingml/2006/main">
            <a:off x="381000" y="1871413"/>
            <a:ext cx="8382000" cy="1405187"/>
          </a:xfrm>
          <a:prstGeom xmlns:a="http://schemas.openxmlformats.org/drawingml/2006/main" prst="roundRect">
            <a:avLst>
              <a:gd name="adj" fmla="val 10000"/>
            </a:avLst>
          </a:prstGeom>
          <a:scene3d xmlns:a="http://schemas.openxmlformats.org/drawingml/2006/main">
            <a:camera prst="orthographicFront"/>
            <a:lightRig rig="flat" dir="t"/>
          </a:scene3d>
        </p:spPr>
        <p:style>
          <a:lnRef xmlns:a="http://schemas.openxmlformats.org/drawingml/2006/main" idx="1">
            <a:schemeClr val="accent1"/>
          </a:lnRef>
          <a:fillRef xmlns:a="http://schemas.openxmlformats.org/drawingml/2006/main" idx="2">
            <a:schemeClr val="accent1"/>
          </a:fillRef>
          <a:effectRef xmlns:a="http://schemas.openxmlformats.org/drawingml/2006/main" idx="1">
            <a:schemeClr val="accent1"/>
          </a:effectRef>
          <a:fontRef xmlns:a="http://schemas.openxmlformats.org/drawingml/2006/main" idx="minor">
            <a:schemeClr val="dk1"/>
          </a:fontRef>
        </p:style>
      </p:sp>
      <p:sp>
        <p:nvSpPr>
          <p:cNvPr id="17" name="Rounded Rectangle 4"/>
          <p:cNvSpPr/>
          <p:nvPr/>
        </p:nvSpPr>
        <p:spPr>
          <a:xfrm xmlns:a="http://schemas.openxmlformats.org/drawingml/2006/main">
            <a:off x="2286001" y="1871413"/>
            <a:ext cx="6126162" cy="1405187"/>
          </a:xfrm>
          <a:prstGeom xmlns:a="http://schemas.openxmlformats.org/drawingml/2006/main" prst="rect">
            <a:avLst/>
          </a:prstGeom>
          <a:scene3d xmlns:a="http://schemas.openxmlformats.org/drawingml/2006/main">
            <a:camera prst="orthographicFront"/>
            <a:lightRig rig="flat" dir="t"/>
          </a:scene3d>
          <a:sp3d xmlns:a="http://schemas.openxmlformats.org/drawingml/2006/main"/>
        </p:spPr>
        <p: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lt1"/>
          </a:fontRef>
        </p:style>
        <p:txBody>
          <a:bodyPr xmlns:a="http://schemas.openxmlformats.org/drawingml/2006/main" spcFirstLastPara="0" vert="horz" wrap="square" lIns="83820" tIns="83820" rIns="83820" bIns="83820" numCol="1" spcCol="1270" anchor="ctr" anchorCtr="0">
            <a:noAutofit/>
          </a:bodyPr>
          <a:lstStyle xmlns:a="http://schemas.openxmlformats.org/drawingml/2006/main"/>
          <a:p xmlns:a="http://schemas.openxmlformats.org/drawingml/2006/main">
            <a:pPr lvl="0" algn="l" defTabSz="977900" rtl="0">
              <a:lnSpc>
                <a:spcPct val="90000"/>
              </a:lnSpc>
              <a:spcBef>
                <a:spcPct val="0"/>
              </a:spcBef>
              <a:spcAft>
                <a:spcPct val="35000"/>
              </a:spcAft>
            </a:pPr>
            <a:r>
              <a:rPr lang="en-US" sz="2200" dirty="0" smtClean="0">
                <a:gradFill>
                  <a:gsLst>
                    <a:gs pos="0">
                      <a:schemeClr val="tx1"/>
                    </a:gs>
                    <a:gs pos="9000">
                      <a:schemeClr val="tx1"/>
                    </a:gs>
                  </a:gsLst>
                  <a:lin ang="16200000" scaled="1"/>
                </a:gradFill>
                <a:latin typeface="Segoe UI" pitchFamily="34" charset="0"/>
                <a:ea typeface="Segoe UI" pitchFamily="34" charset="0"/>
                <a:cs typeface="Segoe UI" pitchFamily="34" charset="0"/>
              </a:rPr>
              <a:t>Boot-very very fast in all applications (open-load applications) especially so many simultaneously!!!!!</a:t>
            </a:r>
            <a:endParaRPr lang="en-US" sz="2200" dirty="0">
              <a:gradFill>
                <a:gsLst>
                  <a:gs pos="0">
                    <a:schemeClr val="tx1"/>
                  </a:gs>
                  <a:gs pos="9000">
                    <a:schemeClr val="tx1"/>
                  </a:gs>
                </a:gsLst>
                <a:lin ang="16200000" scaled="1"/>
              </a:gradFill>
              <a:latin typeface="Segoe UI" pitchFamily="34" charset="0"/>
              <a:ea typeface="Segoe UI" pitchFamily="34" charset="0"/>
              <a:cs typeface="Segoe UI" pitchFamily="34" charset="0"/>
            </a:endParaRPr>
          </a:p>
        </p:txBody>
      </p:sp>
      <p:sp>
        <p:nvSpPr>
          <p:cNvPr id="6" name="Rounded Rectangle 5"/>
          <p:cNvSpPr/>
          <p:nvPr/>
        </p:nvSpPr>
        <p:spPr>
          <a:xfrm xmlns:a="http://schemas.openxmlformats.org/drawingml/2006/main">
            <a:off x="533400" y="1962422"/>
            <a:ext cx="1600200" cy="1223168"/>
          </a:xfrm>
          <a:prstGeom xmlns:a="http://schemas.openxmlformats.org/drawingml/2006/main" prst="roundRect">
            <a:avLst>
              <a:gd name="adj" fmla="val 10000"/>
            </a:avLst>
          </a:prstGeom>
          <a:blipFill xmlns:a="http://schemas.openxmlformats.org/drawingml/2006/main" rotWithShape="0">
            <a:blip xmlns:r="http://schemas.openxmlformats.org/officeDocument/2006/relationships" r:embed="rId3" cstate="print"/>
            <a:stretch>
              <a:fillRect/>
            </a:stretch>
          </a:blipFill>
          <a:scene3d xmlns:a="http://schemas.openxmlformats.org/drawingml/2006/main">
            <a:camera prst="orthographicFront"/>
            <a:lightRig rig="flat" dir="t"/>
          </a:scene3d>
          <a:sp3d xmlns:a="http://schemas.openxmlformats.org/drawingml/2006/main" z="127000" prstMaterial="plastic">
            <a:bevelT w="88900" h="88900"/>
            <a:bevelB w="88900" h="31750" prst="angle"/>
          </a:sp3d>
        </p:spPr>
        <p:style>
          <a:lnRef xmlns:a="http://schemas.openxmlformats.org/drawingml/2006/main" idx="0">
            <a:schemeClr val="lt1">
              <a:hueOff val="0"/>
              <a:satOff val="0"/>
              <a:lumOff val="0"/>
              <a:alphaOff val="0"/>
            </a:schemeClr>
          </a:lnRef>
          <a:fillRef xmlns:a="http://schemas.openxmlformats.org/drawingml/2006/main" idx="3">
            <a:scrgbClr r="0" g="0" b="0"/>
          </a:fillRef>
          <a:effectRef xmlns:a="http://schemas.openxmlformats.org/drawingml/2006/main" idx="2">
            <a:schemeClr val="accent5">
              <a:tint val="50000"/>
              <a:hueOff val="0"/>
              <a:satOff val="0"/>
              <a:lumOff val="0"/>
              <a:alphaOff val="0"/>
            </a:schemeClr>
          </a:effectRef>
          <a:fontRef xmlns:a="http://schemas.openxmlformats.org/drawingml/2006/main" idx="minor">
            <a:schemeClr val="lt1">
              <a:hueOff val="0"/>
              <a:satOff val="0"/>
              <a:lumOff val="0"/>
              <a:alphaOff val="0"/>
            </a:schemeClr>
          </a:fontRef>
        </p:style>
      </p:sp>
      <p:sp>
        <p:nvSpPr>
          <p:cNvPr id="14" name="Rounded Rectangle 13"/>
          <p:cNvSpPr/>
          <p:nvPr/>
        </p:nvSpPr>
        <p:spPr>
          <a:xfrm xmlns:a="http://schemas.openxmlformats.org/drawingml/2006/main">
            <a:off x="381000" y="3429000"/>
            <a:ext cx="8382000" cy="1405187"/>
          </a:xfrm>
          <a:prstGeom xmlns:a="http://schemas.openxmlformats.org/drawingml/2006/main" prst="roundRect">
            <a:avLst>
              <a:gd name="adj" fmla="val 10000"/>
            </a:avLst>
          </a:prstGeom>
          <a:scene3d xmlns:a="http://schemas.openxmlformats.org/drawingml/2006/main">
            <a:camera prst="orthographicFront"/>
            <a:lightRig rig="flat" dir="t"/>
          </a:scene3d>
        </p:spPr>
        <p:style>
          <a:lnRef xmlns:a="http://schemas.openxmlformats.org/drawingml/2006/main" idx="1">
            <a:schemeClr val="accent4"/>
          </a:lnRef>
          <a:fillRef xmlns:a="http://schemas.openxmlformats.org/drawingml/2006/main" idx="2">
            <a:schemeClr val="accent4"/>
          </a:fillRef>
          <a:effectRef xmlns:a="http://schemas.openxmlformats.org/drawingml/2006/main" idx="1">
            <a:schemeClr val="accent4"/>
          </a:effectRef>
          <a:fontRef xmlns:a="http://schemas.openxmlformats.org/drawingml/2006/main" idx="minor">
            <a:schemeClr val="dk1"/>
          </a:fontRef>
        </p:style>
      </p:sp>
      <p:sp>
        <p:nvSpPr>
          <p:cNvPr id="15" name="Rounded Rectangle 7"/>
          <p:cNvSpPr/>
          <p:nvPr/>
        </p:nvSpPr>
        <p:spPr>
          <a:xfrm xmlns:a="http://schemas.openxmlformats.org/drawingml/2006/main">
            <a:off x="2286001" y="3429000"/>
            <a:ext cx="6324599" cy="1405187"/>
          </a:xfrm>
          <a:prstGeom xmlns:a="http://schemas.openxmlformats.org/drawingml/2006/main" prst="rect">
            <a:avLst/>
          </a:prstGeom>
          <a:scene3d xmlns:a="http://schemas.openxmlformats.org/drawingml/2006/main">
            <a:camera prst="orthographicFront"/>
            <a:lightRig rig="flat" dir="t"/>
          </a:scene3d>
          <a:sp3d xmlns:a="http://schemas.openxmlformats.org/drawingml/2006/main"/>
        </p:spPr>
        <p: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lt1"/>
          </a:fontRef>
        </p:style>
        <p:txBody>
          <a:bodyPr xmlns:a="http://schemas.openxmlformats.org/drawingml/2006/main" spcFirstLastPara="0" vert="horz" wrap="square" lIns="83820" tIns="83820" rIns="83820" bIns="83820" numCol="1" spcCol="1270" anchor="ctr" anchorCtr="0">
            <a:noAutofit/>
          </a:bodyPr>
          <a:lstStyle xmlns:a="http://schemas.openxmlformats.org/drawingml/2006/main"/>
          <a:p xmlns:a="http://schemas.openxmlformats.org/drawingml/2006/main">
            <a:pPr lvl="0" algn="l" defTabSz="977900" rtl="0">
              <a:lnSpc>
                <a:spcPct val="90000"/>
              </a:lnSpc>
              <a:spcBef>
                <a:spcPct val="0"/>
              </a:spcBef>
              <a:spcAft>
                <a:spcPct val="35000"/>
              </a:spcAft>
            </a:pPr>
            <a:r>
              <a:rPr lang="en-US" sz="2200" dirty="0" smtClean="0">
                <a:gradFill>
                  <a:gsLst>
                    <a:gs pos="0">
                      <a:schemeClr val="tx1"/>
                    </a:gs>
                    <a:gs pos="9000">
                      <a:schemeClr val="tx1"/>
                    </a:gs>
                  </a:gsLst>
                  <a:lin ang="16200000" scaled="1"/>
                </a:gradFill>
                <a:latin typeface="Segoe UI" pitchFamily="34" charset="0"/>
                <a:ea typeface="Segoe UI" pitchFamily="34" charset="0"/>
                <a:cs typeface="Segoe UI" pitchFamily="34" charset="0"/>
              </a:rPr>
              <a:t>I want to be able to run windows 7 extremely fast and still look good graphically on a </a:t>
            </a:r>
            <a:r>
              <a:rPr lang="en-US" sz="2200" dirty="0" err="1" smtClean="0">
                <a:gradFill>
                  <a:gsLst>
                    <a:gs pos="0">
                      <a:schemeClr val="tx1"/>
                    </a:gs>
                    <a:gs pos="9000">
                      <a:schemeClr val="tx1"/>
                    </a:gs>
                  </a:gsLst>
                  <a:lin ang="16200000" scaled="1"/>
                </a:gradFill>
                <a:latin typeface="Segoe UI" pitchFamily="34" charset="0"/>
                <a:ea typeface="Segoe UI" pitchFamily="34" charset="0"/>
                <a:cs typeface="Segoe UI" pitchFamily="34" charset="0"/>
              </a:rPr>
              <a:t>asus</a:t>
            </a:r>
            <a:r>
              <a:rPr lang="en-US" sz="2200" dirty="0" smtClean="0">
                <a:gradFill>
                  <a:gsLst>
                    <a:gs pos="0">
                      <a:schemeClr val="tx1"/>
                    </a:gs>
                    <a:gs pos="9000">
                      <a:schemeClr val="tx1"/>
                    </a:gs>
                  </a:gsLst>
                  <a:lin ang="16200000" scaled="1"/>
                </a:gradFill>
                <a:latin typeface="Segoe UI" pitchFamily="34" charset="0"/>
                <a:ea typeface="Segoe UI" pitchFamily="34" charset="0"/>
                <a:cs typeface="Segoe UI" pitchFamily="34" charset="0"/>
              </a:rPr>
              <a:t> aspire one </a:t>
            </a:r>
            <a:r>
              <a:rPr lang="en-US" sz="2200" dirty="0" err="1" smtClean="0">
                <a:gradFill>
                  <a:gsLst>
                    <a:gs pos="0">
                      <a:schemeClr val="tx1"/>
                    </a:gs>
                    <a:gs pos="9000">
                      <a:schemeClr val="tx1"/>
                    </a:gs>
                  </a:gsLst>
                  <a:lin ang="16200000" scaled="1"/>
                </a:gradFill>
                <a:latin typeface="Segoe UI" pitchFamily="34" charset="0"/>
                <a:ea typeface="Segoe UI" pitchFamily="34" charset="0"/>
                <a:cs typeface="Segoe UI" pitchFamily="34" charset="0"/>
              </a:rPr>
              <a:t>netbook</a:t>
            </a:r>
            <a:r>
              <a:rPr lang="en-US" sz="2200" dirty="0" smtClean="0">
                <a:gradFill>
                  <a:gsLst>
                    <a:gs pos="0">
                      <a:schemeClr val="tx1"/>
                    </a:gs>
                    <a:gs pos="9000">
                      <a:schemeClr val="tx1"/>
                    </a:gs>
                  </a:gsLst>
                  <a:lin ang="16200000" scaled="1"/>
                </a:gradFill>
                <a:latin typeface="Segoe UI" pitchFamily="34" charset="0"/>
                <a:ea typeface="Segoe UI" pitchFamily="34" charset="0"/>
                <a:cs typeface="Segoe UI" pitchFamily="34" charset="0"/>
              </a:rPr>
              <a:t> with these specs-1.5 </a:t>
            </a:r>
            <a:r>
              <a:rPr lang="en-US" sz="2200" dirty="0" err="1" smtClean="0">
                <a:gradFill>
                  <a:gsLst>
                    <a:gs pos="0">
                      <a:schemeClr val="tx1"/>
                    </a:gs>
                    <a:gs pos="9000">
                      <a:schemeClr val="tx1"/>
                    </a:gs>
                  </a:gsLst>
                  <a:lin ang="16200000" scaled="1"/>
                </a:gradFill>
                <a:latin typeface="Segoe UI" pitchFamily="34" charset="0"/>
                <a:ea typeface="Segoe UI" pitchFamily="34" charset="0"/>
                <a:cs typeface="Segoe UI" pitchFamily="34" charset="0"/>
              </a:rPr>
              <a:t>ghz</a:t>
            </a:r>
            <a:r>
              <a:rPr lang="en-US" sz="2200" dirty="0" smtClean="0">
                <a:gradFill>
                  <a:gsLst>
                    <a:gs pos="0">
                      <a:schemeClr val="tx1"/>
                    </a:gs>
                    <a:gs pos="9000">
                      <a:schemeClr val="tx1"/>
                    </a:gs>
                  </a:gsLst>
                  <a:lin ang="16200000" scaled="1"/>
                </a:gradFill>
                <a:latin typeface="Segoe UI" pitchFamily="34" charset="0"/>
                <a:ea typeface="Segoe UI" pitchFamily="34" charset="0"/>
                <a:cs typeface="Segoe UI" pitchFamily="34" charset="0"/>
              </a:rPr>
              <a:t/>
            </a:r>
            <a:r>
              <a:rPr lang="en-US" sz="2200" dirty="0" err="1" smtClean="0">
                <a:gradFill>
                  <a:gsLst>
                    <a:gs pos="0">
                      <a:schemeClr val="tx1"/>
                    </a:gs>
                    <a:gs pos="9000">
                      <a:schemeClr val="tx1"/>
                    </a:gs>
                  </a:gsLst>
                  <a:lin ang="16200000" scaled="1"/>
                </a:gradFill>
                <a:latin typeface="Segoe UI" pitchFamily="34" charset="0"/>
                <a:ea typeface="Segoe UI" pitchFamily="34" charset="0"/>
                <a:cs typeface="Segoe UI" pitchFamily="34" charset="0"/>
              </a:rPr>
              <a:t>intel</a:t>
            </a:r>
            <a:r>
              <a:rPr lang="en-US" sz="2200" dirty="0" smtClean="0">
                <a:gradFill>
                  <a:gsLst>
                    <a:gs pos="0">
                      <a:schemeClr val="tx1"/>
                    </a:gs>
                    <a:gs pos="9000">
                      <a:schemeClr val="tx1"/>
                    </a:gs>
                  </a:gsLst>
                  <a:lin ang="16200000" scaled="1"/>
                </a:gradFill>
                <a:latin typeface="Segoe UI" pitchFamily="34" charset="0"/>
                <a:ea typeface="Segoe UI" pitchFamily="34" charset="0"/>
                <a:cs typeface="Segoe UI" pitchFamily="34" charset="0"/>
              </a:rPr>
              <a:t> atom processor (single core) 1gb of ram </a:t>
            </a:r>
            <a:endParaRPr lang="en-US" sz="2200" dirty="0">
              <a:gradFill>
                <a:gsLst>
                  <a:gs pos="0">
                    <a:schemeClr val="tx1"/>
                  </a:gs>
                  <a:gs pos="9000">
                    <a:schemeClr val="tx1"/>
                  </a:gs>
                </a:gsLst>
                <a:lin ang="16200000" scaled="1"/>
              </a:gradFill>
              <a:latin typeface="Segoe UI" pitchFamily="34" charset="0"/>
              <a:ea typeface="Segoe UI" pitchFamily="34" charset="0"/>
              <a:cs typeface="Segoe UI" pitchFamily="34" charset="0"/>
            </a:endParaRPr>
          </a:p>
        </p:txBody>
      </p:sp>
      <p:sp>
        <p:nvSpPr>
          <p:cNvPr id="9" name="Rounded Rectangle 8"/>
          <p:cNvSpPr/>
          <p:nvPr/>
        </p:nvSpPr>
        <p:spPr>
          <a:xfrm xmlns:a="http://schemas.openxmlformats.org/drawingml/2006/main">
            <a:off x="533400" y="3520009"/>
            <a:ext cx="1600200" cy="1223168"/>
          </a:xfrm>
          <a:prstGeom xmlns:a="http://schemas.openxmlformats.org/drawingml/2006/main" prst="roundRect">
            <a:avLst>
              <a:gd name="adj" fmla="val 10000"/>
            </a:avLst>
          </a:prstGeom>
          <a:blipFill xmlns:a="http://schemas.openxmlformats.org/drawingml/2006/main" rotWithShape="0">
            <a:blip xmlns:r="http://schemas.openxmlformats.org/officeDocument/2006/relationships" r:embed="rId4" cstate="print"/>
            <a:stretch>
              <a:fillRect/>
            </a:stretch>
          </a:blipFill>
          <a:scene3d xmlns:a="http://schemas.openxmlformats.org/drawingml/2006/main">
            <a:camera prst="orthographicFront"/>
            <a:lightRig rig="flat" dir="t"/>
          </a:scene3d>
          <a:sp3d xmlns:a="http://schemas.openxmlformats.org/drawingml/2006/main" z="127000" prstMaterial="plastic">
            <a:bevelT w="88900" h="88900"/>
            <a:bevelB w="88900" h="31750" prst="angle"/>
          </a:sp3d>
        </p:spPr>
        <p:style>
          <a:lnRef xmlns:a="http://schemas.openxmlformats.org/drawingml/2006/main" idx="0">
            <a:schemeClr val="lt1">
              <a:hueOff val="0"/>
              <a:satOff val="0"/>
              <a:lumOff val="0"/>
              <a:alphaOff val="0"/>
            </a:schemeClr>
          </a:lnRef>
          <a:fillRef xmlns:a="http://schemas.openxmlformats.org/drawingml/2006/main" idx="3">
            <a:scrgbClr r="0" g="0" b="0"/>
          </a:fillRef>
          <a:effectRef xmlns:a="http://schemas.openxmlformats.org/drawingml/2006/main" idx="2">
            <a:schemeClr val="accent5">
              <a:tint val="50000"/>
              <a:hueOff val="-2778829"/>
              <a:satOff val="-3158"/>
              <a:lumOff val="-678"/>
              <a:alphaOff val="0"/>
            </a:schemeClr>
          </a:effectRef>
          <a:fontRef xmlns:a="http://schemas.openxmlformats.org/drawingml/2006/main" idx="minor">
            <a:schemeClr val="lt1">
              <a:hueOff val="0"/>
              <a:satOff val="0"/>
              <a:lumOff val="0"/>
              <a:alphaOff val="0"/>
            </a:schemeClr>
          </a:fontRef>
        </p:style>
      </p:sp>
      <p:sp>
        <p:nvSpPr>
          <p:cNvPr id="12" name="Rounded Rectangle 11"/>
          <p:cNvSpPr/>
          <p:nvPr/>
        </p:nvSpPr>
        <p:spPr>
          <a:xfrm xmlns:a="http://schemas.openxmlformats.org/drawingml/2006/main">
            <a:off x="381000" y="4955084"/>
            <a:ext cx="8382000" cy="1405187"/>
          </a:xfrm>
          <a:prstGeom xmlns:a="http://schemas.openxmlformats.org/drawingml/2006/main" prst="roundRect">
            <a:avLst>
              <a:gd name="adj" fmla="val 10000"/>
            </a:avLst>
          </a:prstGeom>
          <a:scene3d xmlns:a="http://schemas.openxmlformats.org/drawingml/2006/main">
            <a:camera prst="orthographicFront"/>
            <a:lightRig rig="flat" dir="t"/>
          </a:scene3d>
        </p:spPr>
        <p:style>
          <a:lnRef xmlns:a="http://schemas.openxmlformats.org/drawingml/2006/main" idx="1">
            <a:schemeClr val="accent3"/>
          </a:lnRef>
          <a:fillRef xmlns:a="http://schemas.openxmlformats.org/drawingml/2006/main" idx="2">
            <a:schemeClr val="accent3"/>
          </a:fillRef>
          <a:effectRef xmlns:a="http://schemas.openxmlformats.org/drawingml/2006/main" idx="1">
            <a:schemeClr val="accent3"/>
          </a:effectRef>
          <a:fontRef xmlns:a="http://schemas.openxmlformats.org/drawingml/2006/main" idx="minor">
            <a:schemeClr val="dk1"/>
          </a:fontRef>
        </p:style>
      </p:sp>
      <p:sp>
        <p:nvSpPr>
          <p:cNvPr id="13" name="Rounded Rectangle 10"/>
          <p:cNvSpPr/>
          <p:nvPr/>
        </p:nvSpPr>
        <p:spPr>
          <a:xfrm xmlns:a="http://schemas.openxmlformats.org/drawingml/2006/main">
            <a:off x="2286001" y="4955084"/>
            <a:ext cx="5742120" cy="1405187"/>
          </a:xfrm>
          <a:prstGeom xmlns:a="http://schemas.openxmlformats.org/drawingml/2006/main" prst="rect">
            <a:avLst/>
          </a:prstGeom>
          <a:scene3d xmlns:a="http://schemas.openxmlformats.org/drawingml/2006/main">
            <a:camera prst="orthographicFront"/>
            <a:lightRig rig="flat" dir="t"/>
          </a:scene3d>
          <a:sp3d xmlns:a="http://schemas.openxmlformats.org/drawingml/2006/main"/>
        </p:spPr>
        <p: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lt1"/>
          </a:fontRef>
        </p:style>
        <p:txBody>
          <a:bodyPr xmlns:a="http://schemas.openxmlformats.org/drawingml/2006/main" spcFirstLastPara="0" vert="horz" wrap="square" lIns="83820" tIns="83820" rIns="83820" bIns="83820" numCol="1" spcCol="1270" anchor="ctr" anchorCtr="0">
            <a:noAutofit/>
          </a:bodyPr>
          <a:lstStyle xmlns:a="http://schemas.openxmlformats.org/drawingml/2006/main"/>
          <a:p xmlns:a="http://schemas.openxmlformats.org/drawingml/2006/main">
            <a:pPr lvl="0" algn="l" defTabSz="977900" rtl="0">
              <a:lnSpc>
                <a:spcPct val="90000"/>
              </a:lnSpc>
              <a:spcBef>
                <a:spcPct val="0"/>
              </a:spcBef>
              <a:spcAft>
                <a:spcPct val="35000"/>
              </a:spcAft>
            </a:pPr>
            <a:r>
              <a:rPr lang="en-US" sz="2200" kern="1200" dirty="0" smtClean="0">
                <a:gradFill>
                  <a:gsLst>
                    <a:gs pos="0">
                      <a:schemeClr val="tx1"/>
                    </a:gs>
                    <a:gs pos="9000">
                      <a:schemeClr val="tx1"/>
                    </a:gs>
                  </a:gsLst>
                  <a:lin ang="16200000" scaled="1"/>
                </a:gradFill>
                <a:latin typeface="Segoe UI" pitchFamily="34" charset="0"/>
                <a:ea typeface="Segoe UI" pitchFamily="34" charset="0"/>
                <a:cs typeface="Segoe UI" pitchFamily="34" charset="0"/>
              </a:rPr>
              <a:t>I do keep my fingers crossed for Windows 7 to be dramatically better in its performance than Windows Vista</a:t>
            </a:r>
            <a:endParaRPr lang="en-US" sz="2200" kern="1200" dirty="0">
              <a:gradFill>
                <a:gsLst>
                  <a:gs pos="0">
                    <a:schemeClr val="tx1"/>
                  </a:gs>
                  <a:gs pos="9000">
                    <a:schemeClr val="tx1"/>
                  </a:gs>
                </a:gsLst>
                <a:lin ang="16200000" scaled="1"/>
              </a:gradFill>
              <a:latin typeface="Segoe UI" pitchFamily="34" charset="0"/>
              <a:ea typeface="Segoe UI" pitchFamily="34" charset="0"/>
              <a:cs typeface="Segoe UI" pitchFamily="34" charset="0"/>
            </a:endParaRPr>
          </a:p>
        </p:txBody>
      </p:sp>
      <p:sp>
        <p:nvSpPr>
          <p:cNvPr id="11" name="Rounded Rectangle 10"/>
          <p:cNvSpPr/>
          <p:nvPr/>
        </p:nvSpPr>
        <p:spPr>
          <a:xfrm xmlns:a="http://schemas.openxmlformats.org/drawingml/2006/main">
            <a:off x="533400" y="5046093"/>
            <a:ext cx="1600200" cy="1223168"/>
          </a:xfrm>
          <a:prstGeom xmlns:a="http://schemas.openxmlformats.org/drawingml/2006/main" prst="roundRect">
            <a:avLst>
              <a:gd name="adj" fmla="val 10000"/>
            </a:avLst>
          </a:prstGeom>
          <a:blipFill xmlns:a="http://schemas.openxmlformats.org/drawingml/2006/main" rotWithShape="0">
            <a:blip xmlns:r="http://schemas.openxmlformats.org/officeDocument/2006/relationships" r:embed="rId5" cstate="print"/>
            <a:stretch>
              <a:fillRect/>
            </a:stretch>
          </a:blipFill>
          <a:scene3d xmlns:a="http://schemas.openxmlformats.org/drawingml/2006/main">
            <a:camera prst="orthographicFront"/>
            <a:lightRig rig="flat" dir="t"/>
          </a:scene3d>
          <a:sp3d xmlns:a="http://schemas.openxmlformats.org/drawingml/2006/main" z="127000" prstMaterial="plastic">
            <a:bevelT w="88900" h="88900"/>
            <a:bevelB w="88900" h="31750" prst="angle"/>
          </a:sp3d>
        </p:spPr>
        <p:style>
          <a:lnRef xmlns:a="http://schemas.openxmlformats.org/drawingml/2006/main" idx="0">
            <a:schemeClr val="lt1">
              <a:hueOff val="0"/>
              <a:satOff val="0"/>
              <a:lumOff val="0"/>
              <a:alphaOff val="0"/>
            </a:schemeClr>
          </a:lnRef>
          <a:fillRef xmlns:a="http://schemas.openxmlformats.org/drawingml/2006/main" idx="3">
            <a:scrgbClr r="0" g="0" b="0"/>
          </a:fillRef>
          <a:effectRef xmlns:a="http://schemas.openxmlformats.org/drawingml/2006/main" idx="2">
            <a:schemeClr val="accent5">
              <a:tint val="50000"/>
              <a:hueOff val="-5557658"/>
              <a:satOff val="-6316"/>
              <a:lumOff val="-1356"/>
              <a:alphaOff val="0"/>
            </a:schemeClr>
          </a:effectRef>
          <a:fontRef xmlns:a="http://schemas.openxmlformats.org/drawingml/2006/main" idx="minor">
            <a:schemeClr val="lt1">
              <a:hueOff val="0"/>
              <a:satOff val="0"/>
              <a:lumOff val="0"/>
              <a:alphaOff val="0"/>
            </a:schemeClr>
          </a:fontRef>
        </p:style>
      </p:sp>
    </p:spTree>
  </p:cSld>
  <p:clrMapOvr>
    <a:masterClrMapping xmlns:a="http://schemas.openxmlformats.org/drawingml/2006/main"/>
  </p:clrMapOvr>
  <p:transition>
    <p:fade/>
  </p:transition>
  <p:timing>
    <p:tnLst>
      <p:par>
        <p:cTn id="1" dur="indefinite" restart="never" nodeType="tmRoot"/>
      </p:par>
    </p:tnLst>
  </p:timing>
</p:sld>
</file>

<file path=ppt/slides/slide30.xml><?xml version="1.0" encoding="utf-8"?>
<p:sld xmlns:p="http://schemas.openxmlformats.org/presentationml/2006/main">
  <p:cSld>
    <p:spTree>
      <p:nvGrpSpPr>
        <p:cNvPr id="1" name=""/>
        <p:cNvGrpSpPr/>
        <p:nvPr/>
      </p:nvGrpSpPr>
      <p:grpSpPr>
        <a:xfrm xmlns:a="http://schemas.openxmlformats.org/drawingml/2006/main">
          <a:off x="0" y="0"/>
          <a:ext cx="0" cy="0"/>
          <a:chOff x="0" y="0"/>
          <a:chExt cx="0" cy="0"/>
        </a:xfrm>
      </p:grpSpPr>
      <p:sp>
        <p:nvSpPr>
          <p:cNvPr id="5" name="Title 4"/>
          <p:cNvSpPr>
            <a:spLocks xmlns:a="http://schemas.openxmlformats.org/drawingml/2006/main" noGrp="1"/>
          </p:cNvSpPr>
          <p:nvPr>
            <p:ph type="title"/>
          </p:nvPr>
        </p:nvSpPr>
        <p:spPr>
          <a:xfrm xmlns:a="http://schemas.openxmlformats.org/drawingml/2006/main">
            <a:off x="381000" y="228600"/>
            <a:ext cx="8318500" cy="1261884"/>
          </a:xfrm>
        </p:spPr>
        <p:txBody>
          <a:bodyPr xmlns:a="http://schemas.openxmlformats.org/drawingml/2006/main"/>
          <a:lstStyle xmlns:a="http://schemas.openxmlformats.org/drawingml/2006/main"/>
          <a:p xmlns:a="http://schemas.openxmlformats.org/drawingml/2006/main">
            <a:r>
              <a:rPr lang="en-US" dirty="0" smtClean="0"/>
              <a:t>WMI</a:t>
            </a:r>
            <a:br>
              <a:rPr lang="en-US" dirty="0" smtClean="0"/>
            </a:br>
            <a:r>
              <a:rPr lang="en-US" sz="3200" dirty="0" smtClean="0">
                <a:gradFill>
                  <a:gsLst>
                    <a:gs pos="0">
                      <a:schemeClr val="accent6"/>
                    </a:gs>
                    <a:gs pos="9000">
                      <a:schemeClr val="accent6"/>
                    </a:gs>
                  </a:gsLst>
                  <a:lin ang="16200000" scaled="1"/>
                </a:gradFill>
              </a:rPr>
              <a:t>Windows </a:t>
            </a:r>
            <a:r>
              <a:rPr lang="en-US" sz="3200" dirty="0" smtClean="0">
                <a:gradFill>
                  <a:gsLst>
                    <a:gs pos="0">
                      <a:schemeClr val="accent6"/>
                    </a:gs>
                    <a:gs pos="9000">
                      <a:schemeClr val="accent6"/>
                    </a:gs>
                  </a:gsLst>
                  <a:lin ang="16200000" scaled="1"/>
                </a:gradFill>
              </a:rPr>
              <a:t>management instrumentation</a:t>
            </a:r>
            <a:endParaRPr lang="en-US" sz="3200" dirty="0">
              <a:gradFill>
                <a:gsLst>
                  <a:gs pos="0">
                    <a:schemeClr val="accent6"/>
                  </a:gs>
                  <a:gs pos="9000">
                    <a:schemeClr val="accent6"/>
                  </a:gs>
                </a:gsLst>
                <a:lin ang="16200000" scaled="1"/>
              </a:gradFill>
            </a:endParaRPr>
          </a:p>
        </p:txBody>
      </p:sp>
      <p:sp>
        <p:nvSpPr>
          <p:cNvPr id="6" name="Text Placeholder 5"/>
          <p:cNvSpPr>
            <a:spLocks xmlns:a="http://schemas.openxmlformats.org/drawingml/2006/main" noGrp="1"/>
          </p:cNvSpPr>
          <p:nvPr>
            <p:ph type="body" sz="quarter" idx="10"/>
          </p:nvPr>
        </p:nvSpPr>
        <p:spPr>
          <a:xfrm xmlns:a="http://schemas.openxmlformats.org/drawingml/2006/main">
            <a:off x="381000" y="1905000"/>
            <a:ext cx="8382000" cy="4598182"/>
          </a:xfrm>
        </p:spPr>
        <p:txBody>
          <a:bodyPr xmlns:a="http://schemas.openxmlformats.org/drawingml/2006/main"/>
          <a:lstStyle xmlns:a="http://schemas.openxmlformats.org/drawingml/2006/main"/>
          <a:p xmlns:a="http://schemas.openxmlformats.org/drawingml/2006/main">
            <a:r>
              <a:rPr lang="en-US" dirty="0" smtClean="0"/>
              <a:t>Windows </a:t>
            </a:r>
            <a:r>
              <a:rPr lang="en-US" b="1" dirty="0" smtClean="0"/>
              <a:t>Management</a:t>
            </a:r>
            <a:r>
              <a:rPr lang="en-US" dirty="0" smtClean="0"/>
              <a:t> Instrumentation</a:t>
            </a:r>
          </a:p>
          <a:p xmlns:a="http://schemas.openxmlformats.org/drawingml/2006/main">
            <a:pPr lvl="1"/>
            <a:r>
              <a:rPr lang="en-US" dirty="0" smtClean="0"/>
              <a:t>Not new</a:t>
            </a:r>
          </a:p>
          <a:p xmlns:a="http://schemas.openxmlformats.org/drawingml/2006/main">
            <a:pPr lvl="1"/>
            <a:r>
              <a:rPr lang="en-US" dirty="0" smtClean="0"/>
              <a:t>Lots of improvement on NT v6.x</a:t>
            </a:r>
          </a:p>
          <a:p xmlns:a="http://schemas.openxmlformats.org/drawingml/2006/main">
            <a:pPr lvl="2"/>
            <a:r>
              <a:rPr lang="en-US" dirty="0" smtClean="0"/>
              <a:t>IP V6</a:t>
            </a:r>
          </a:p>
          <a:p xmlns:a="http://schemas.openxmlformats.org/drawingml/2006/main">
            <a:pPr lvl="2"/>
            <a:r>
              <a:rPr lang="en-US" dirty="0" smtClean="0"/>
              <a:t>ETW Support</a:t>
            </a:r>
          </a:p>
          <a:p xmlns:a="http://schemas.openxmlformats.org/drawingml/2006/main">
            <a:pPr lvl="2"/>
            <a:r>
              <a:rPr lang="en-US" dirty="0" smtClean="0"/>
              <a:t>Security Enhancement</a:t>
            </a:r>
          </a:p>
          <a:p xmlns:a="http://schemas.openxmlformats.org/drawingml/2006/main">
            <a:pPr lvl="2"/>
            <a:r>
              <a:rPr lang="en-US" dirty="0" smtClean="0"/>
              <a:t> Hyper-threading and multi-core processors</a:t>
            </a:r>
          </a:p>
          <a:p xmlns:a="http://schemas.openxmlformats.org/drawingml/2006/main">
            <a:pPr lvl="2"/>
            <a:r>
              <a:rPr lang="en-US" dirty="0" smtClean="0"/>
              <a:t>…</a:t>
            </a:r>
          </a:p>
          <a:p xmlns:a="http://schemas.openxmlformats.org/drawingml/2006/main">
            <a:r>
              <a:rPr lang="en-US" dirty="0" smtClean="0"/>
              <a:t>Query properties</a:t>
            </a:r>
          </a:p>
          <a:p xmlns:a="http://schemas.openxmlformats.org/drawingml/2006/main">
            <a:r>
              <a:rPr lang="en-US" dirty="0" smtClean="0"/>
              <a:t>Execute methods</a:t>
            </a:r>
          </a:p>
        </p:txBody>
      </p:sp>
    </p:spTree>
  </p:cSld>
  <p:clrMapOvr>
    <a:masterClrMapping xmlns:a="http://schemas.openxmlformats.org/drawingml/2006/main"/>
  </p:clrMapOvr>
  <p:transition>
    <p:fade/>
  </p:transition>
  <p:timing>
    <p:tnLst>
      <p:par>
        <p:cTn id="1" dur="indefinite" restart="never" nodeType="tmRoot"/>
      </p:par>
    </p:tnLst>
  </p:timing>
</p:sld>
</file>

<file path=ppt/slides/slide31.xml><?xml version="1.0" encoding="utf-8"?>
<p:sld xmlns:p="http://schemas.openxmlformats.org/presentationml/2006/main">
  <p:cSld>
    <p:spTree>
      <p:nvGrpSpPr>
        <p:cNvPr id="1" name=""/>
        <p:cNvGrpSpPr/>
        <p:nvPr/>
      </p:nvGrpSpPr>
      <p:grpSpPr>
        <a:xfrm xmlns:a="http://schemas.openxmlformats.org/drawingml/2006/main">
          <a:off x="0" y="0"/>
          <a:ext cx="0" cy="0"/>
          <a:chOff x="0" y="0"/>
          <a:chExt cx="0" cy="0"/>
        </a:xfrm>
      </p:grpSpPr>
      <p:sp>
        <p:nvSpPr>
          <p:cNvPr id="5" name="Title 4"/>
          <p:cNvSpPr>
            <a:spLocks xmlns:a="http://schemas.openxmlformats.org/drawingml/2006/main" noGrp="1"/>
          </p:cNvSpPr>
          <p:nvPr>
            <p:ph type="title"/>
          </p:nvPr>
        </p:nvSpPr>
        <p:spPr>
          <a:xfrm xmlns:a="http://schemas.openxmlformats.org/drawingml/2006/main">
            <a:off x="381000" y="230189"/>
            <a:ext cx="8382000" cy="1261884"/>
          </a:xfrm>
        </p:spPr>
        <p:txBody>
          <a:bodyPr xmlns:a="http://schemas.openxmlformats.org/drawingml/2006/main"/>
          <a:lstStyle xmlns:a="http://schemas.openxmlformats.org/drawingml/2006/main"/>
          <a:p xmlns:a="http://schemas.openxmlformats.org/drawingml/2006/main">
            <a:r>
              <a:rPr dirty="0" smtClean="0"/>
              <a:t>WMI</a:t>
            </a:r>
            <a:br>
              <a:rPr dirty="0" smtClean="0"/>
            </a:br>
            <a:r>
              <a:rPr lang="en-US" sz="3200" dirty="0" smtClean="0">
                <a:gradFill>
                  <a:gsLst>
                    <a:gs pos="0">
                      <a:schemeClr val="accent6"/>
                    </a:gs>
                    <a:gs pos="9000">
                      <a:schemeClr val="accent6"/>
                    </a:gs>
                  </a:gsLst>
                  <a:lin ang="16200000" scaled="1"/>
                </a:gradFill>
              </a:rPr>
              <a:t>Windows </a:t>
            </a:r>
            <a:r>
              <a:rPr lang="en-US" sz="3200" dirty="0" smtClean="0">
                <a:gradFill>
                  <a:gsLst>
                    <a:gs pos="0">
                      <a:schemeClr val="accent6"/>
                    </a:gs>
                    <a:gs pos="9000">
                      <a:schemeClr val="accent6"/>
                    </a:gs>
                  </a:gsLst>
                  <a:lin ang="16200000" scaled="1"/>
                </a:gradFill>
              </a:rPr>
              <a:t>management instrumentation</a:t>
            </a:r>
            <a:endParaRPr lang="en-US" sz="3200" dirty="0">
              <a:gradFill>
                <a:gsLst>
                  <a:gs pos="0">
                    <a:schemeClr val="accent6"/>
                  </a:gs>
                  <a:gs pos="9000">
                    <a:schemeClr val="accent6"/>
                  </a:gs>
                </a:gsLst>
                <a:lin ang="16200000" scaled="1"/>
              </a:gradFill>
            </a:endParaRPr>
          </a:p>
        </p:txBody>
      </p:sp>
      <p:sp>
        <p:nvSpPr>
          <p:cNvPr id="6" name="Text Placeholder 5"/>
          <p:cNvSpPr>
            <a:spLocks xmlns:a="http://schemas.openxmlformats.org/drawingml/2006/main" noGrp="1"/>
          </p:cNvSpPr>
          <p:nvPr>
            <p:ph type="body" sz="quarter" idx="10"/>
          </p:nvPr>
        </p:nvSpPr>
        <p:spPr>
          <a:xfrm xmlns:a="http://schemas.openxmlformats.org/drawingml/2006/main">
            <a:off x="381000" y="1905000"/>
            <a:ext cx="8382000" cy="4468916"/>
          </a:xfrm>
        </p:spPr>
        <p:txBody>
          <a:bodyPr xmlns:a="http://schemas.openxmlformats.org/drawingml/2006/main"/>
          <a:lstStyle xmlns:a="http://schemas.openxmlformats.org/drawingml/2006/main"/>
          <a:p xmlns:a="http://schemas.openxmlformats.org/drawingml/2006/main">
            <a:r>
              <a:rPr lang="en-US" dirty="0" smtClean="0"/>
              <a:t>Always-present, always-on instrumentation infrastructure</a:t>
            </a:r>
          </a:p>
          <a:p xmlns:a="http://schemas.openxmlformats.org/drawingml/2006/main">
            <a:r>
              <a:rPr lang="en-US" dirty="0" smtClean="0"/>
              <a:t>Rich information grouped into </a:t>
            </a:r>
            <a:r>
              <a:rPr lang="en-US" b="1" i="1" dirty="0" smtClean="0"/>
              <a:t>namespaces</a:t>
            </a:r>
            <a:r>
              <a:rPr lang="en-US" dirty="0" smtClean="0"/>
              <a:t>, </a:t>
            </a:r>
            <a:r>
              <a:rPr lang="en-US" b="1" i="1" dirty="0" smtClean="0"/>
              <a:t>classes</a:t>
            </a:r>
            <a:r>
              <a:rPr lang="en-US" dirty="0" smtClean="0"/>
              <a:t>, </a:t>
            </a:r>
            <a:r>
              <a:rPr lang="en-US" b="1" i="1" dirty="0" smtClean="0"/>
              <a:t>properties</a:t>
            </a:r>
            <a:r>
              <a:rPr lang="en-US" dirty="0" smtClean="0"/>
              <a:t>, </a:t>
            </a:r>
            <a:r>
              <a:rPr lang="en-US" b="1" i="1" dirty="0" smtClean="0"/>
              <a:t>methods </a:t>
            </a:r>
            <a:r>
              <a:rPr lang="en-US" dirty="0" smtClean="0"/>
              <a:t>and </a:t>
            </a:r>
            <a:r>
              <a:rPr lang="en-US" b="1" i="1" dirty="0" smtClean="0"/>
              <a:t>events</a:t>
            </a:r>
          </a:p>
          <a:p xmlns:a="http://schemas.openxmlformats.org/drawingml/2006/main">
            <a:r>
              <a:rPr lang="en-US" dirty="0" smtClean="0"/>
              <a:t>Access</a:t>
            </a:r>
          </a:p>
          <a:p xmlns:a="http://schemas.openxmlformats.org/drawingml/2006/main">
            <a:pPr lvl="1"/>
            <a:r>
              <a:rPr lang="en-US" dirty="0" smtClean="0"/>
              <a:t>Programmatically (native and managed)</a:t>
            </a:r>
          </a:p>
          <a:p xmlns:a="http://schemas.openxmlformats.org/drawingml/2006/main">
            <a:pPr lvl="1"/>
            <a:r>
              <a:rPr lang="en-US" dirty="0" smtClean="0"/>
              <a:t>Through script languages</a:t>
            </a:r>
          </a:p>
          <a:p xmlns:a="http://schemas.openxmlformats.org/drawingml/2006/main">
            <a:pPr lvl="1"/>
            <a:r>
              <a:rPr lang="en-US" dirty="0" smtClean="0"/>
              <a:t>Using the WMI Console</a:t>
            </a:r>
          </a:p>
          <a:p xmlns:a="http://schemas.openxmlformats.org/drawingml/2006/main">
            <a:r>
              <a:rPr lang="en-US" dirty="0" smtClean="0"/>
              <a:t>Examples</a:t>
            </a:r>
          </a:p>
        </p:txBody>
      </p:sp>
    </p:spTree>
  </p:cSld>
  <p:clrMapOvr>
    <a:masterClrMapping xmlns:a="http://schemas.openxmlformats.org/drawingml/2006/main"/>
  </p:clrMapOvr>
  <p:transition>
    <p:fade/>
  </p:transition>
  <p:timing>
    <p:tnLst>
      <p:par>
        <p:cTn id="1" dur="indefinite" restart="never" nodeType="tmRoot"/>
      </p:par>
    </p:tnLst>
  </p:timing>
</p:sld>
</file>

<file path=ppt/slides/slide32.xml><?xml version="1.0" encoding="utf-8"?>
<p:sld xmlns:p="http://schemas.openxmlformats.org/presentationml/2006/main">
  <p:cSld>
    <p:spTree>
      <p:nvGrpSpPr>
        <p:cNvPr id="1" name=""/>
        <p:cNvGrpSpPr/>
        <p:nvPr/>
      </p:nvGrpSpPr>
      <p:grpSpPr>
        <a:xfrm xmlns:a="http://schemas.openxmlformats.org/drawingml/2006/main">
          <a:off x="0" y="0"/>
          <a:ext cx="0" cy="0"/>
          <a:chOff x="0" y="0"/>
          <a:chExt cx="0" cy="0"/>
        </a:xfrm>
      </p:grpSpPr>
      <p:sp>
        <p:nvSpPr>
          <p:cNvPr id="2" name="Title 1"/>
          <p:cNvSpPr>
            <a:spLocks xmlns:a="http://schemas.openxmlformats.org/drawingml/2006/main" noGrp="1"/>
          </p:cNvSpPr>
          <p:nvPr>
            <p:ph type="title"/>
          </p:nvPr>
        </p:nvSpPr>
        <p:spPr/>
        <p:txBody>
          <a:bodyPr xmlns:a="http://schemas.openxmlformats.org/drawingml/2006/main"/>
          <a:lstStyle xmlns:a="http://schemas.openxmlformats.org/drawingml/2006/main"/>
          <a:p xmlns:a="http://schemas.openxmlformats.org/drawingml/2006/main">
            <a:r>
              <a:rPr dirty="0" smtClean="0"/>
              <a:t>WMI Architecture</a:t>
            </a:r>
            <a:endParaRPr lang="en-US" dirty="0"/>
          </a:p>
        </p:txBody>
      </p:sp>
      <p:sp>
        <p:nvSpPr>
          <p:cNvPr id="3" name="Text Placeholder 2"/>
          <p:cNvSpPr>
            <a:spLocks xmlns:a="http://schemas.openxmlformats.org/drawingml/2006/main" noGrp="1"/>
          </p:cNvSpPr>
          <p:nvPr>
            <p:ph type="body" sz="quarter" idx="10"/>
          </p:nvPr>
        </p:nvSpPr>
        <p:spPr>
          <a:xfrm xmlns:a="http://schemas.openxmlformats.org/drawingml/2006/main">
            <a:off x="381000" y="1411552"/>
            <a:ext cx="8382000" cy="3330142"/>
          </a:xfrm>
        </p:spPr>
        <p:txBody>
          <a:bodyPr xmlns:a="http://schemas.openxmlformats.org/drawingml/2006/main"/>
          <a:lstStyle xmlns:a="http://schemas.openxmlformats.org/drawingml/2006/main"/>
          <a:p xmlns:a="http://schemas.openxmlformats.org/drawingml/2006/main">
            <a:r>
              <a:rPr lang="en-US" dirty="0" smtClean="0"/>
              <a:t>WMI itself is the </a:t>
            </a:r>
            <a:r>
              <a:rPr lang="en-US" b="1" i="1" dirty="0" err="1" smtClean="0"/>
              <a:t>Winmgmt</a:t>
            </a:r>
            <a:r>
              <a:rPr lang="en-US" dirty="0" smtClean="0"/>
              <a:t> service which communicates through DCOM/135</a:t>
            </a:r>
          </a:p>
          <a:p xmlns:a="http://schemas.openxmlformats.org/drawingml/2006/main">
            <a:pPr lvl="1"/>
            <a:r>
              <a:rPr lang="en-US" dirty="0" smtClean="0"/>
              <a:t>It is possible to route WMI through HTTP/80</a:t>
            </a:r>
          </a:p>
          <a:p xmlns:a="http://schemas.openxmlformats.org/drawingml/2006/main">
            <a:r>
              <a:rPr lang="en-US" b="1" i="1" dirty="0" smtClean="0"/>
              <a:t>Providers </a:t>
            </a:r>
            <a:r>
              <a:rPr lang="en-US" dirty="0" smtClean="0"/>
              <a:t>expose data properties, methods and event information</a:t>
            </a:r>
          </a:p>
          <a:p xmlns:a="http://schemas.openxmlformats.org/drawingml/2006/main">
            <a:r>
              <a:rPr lang="en-US" b="1" i="1" dirty="0" smtClean="0"/>
              <a:t>Consumers</a:t>
            </a:r>
            <a:r>
              <a:rPr lang="en-US" dirty="0" smtClean="0"/>
              <a:t> register to events, read/write properties and invoke methods</a:t>
            </a:r>
          </a:p>
        </p:txBody>
      </p:sp>
    </p:spTree>
  </p:cSld>
  <p:clrMapOvr>
    <a:masterClrMapping xmlns:a="http://schemas.openxmlformats.org/drawingml/2006/main"/>
  </p:clrMapOvr>
  <p:transition>
    <p:fade/>
  </p:transition>
  <p:timing>
    <p:tnLst>
      <p:par>
        <p:cTn id="1" dur="indefinite" restart="never" nodeType="tmRoot"/>
      </p:par>
    </p:tnLst>
  </p:timing>
</p:sld>
</file>

<file path=ppt/slides/slide33.xml><?xml version="1.0" encoding="utf-8"?>
<p:sld xmlns:p="http://schemas.openxmlformats.org/presentationml/2006/main">
  <p:cSld>
    <p:spTree>
      <p:nvGrpSpPr>
        <p:cNvPr id="1" name=""/>
        <p:cNvGrpSpPr/>
        <p:nvPr/>
      </p:nvGrpSpPr>
      <p:grpSpPr>
        <a:xfrm xmlns:a="http://schemas.openxmlformats.org/drawingml/2006/main">
          <a:off x="0" y="0"/>
          <a:ext cx="0" cy="0"/>
          <a:chOff x="0" y="0"/>
          <a:chExt cx="0" cy="0"/>
        </a:xfrm>
      </p:grpSpPr>
      <p:sp>
        <p:nvSpPr>
          <p:cNvPr id="2" name="Title 1"/>
          <p:cNvSpPr>
            <a:spLocks xmlns:a="http://schemas.openxmlformats.org/drawingml/2006/main" noGrp="1"/>
          </p:cNvSpPr>
          <p:nvPr>
            <p:ph type="title"/>
          </p:nvPr>
        </p:nvSpPr>
        <p:spPr>
          <a:xfrm xmlns:a="http://schemas.openxmlformats.org/drawingml/2006/main">
            <a:off x="381000" y="228600"/>
            <a:ext cx="8318500" cy="1261884"/>
          </a:xfrm>
        </p:spPr>
        <p:txBody>
          <a:bodyPr xmlns:a="http://schemas.openxmlformats.org/drawingml/2006/main"/>
          <a:lstStyle xmlns:a="http://schemas.openxmlformats.org/drawingml/2006/main"/>
          <a:p xmlns:a="http://schemas.openxmlformats.org/drawingml/2006/main">
            <a:r>
              <a:rPr dirty="0" smtClean="0"/>
              <a:t>Writing a WMI Consumer</a:t>
            </a:r>
            <a:br>
              <a:rPr dirty="0" smtClean="0"/>
            </a:br>
            <a:r>
              <a:rPr lang="en-US" sz="3200" dirty="0" smtClean="0">
                <a:gradFill>
                  <a:gsLst>
                    <a:gs pos="0">
                      <a:schemeClr val="accent6"/>
                    </a:gs>
                    <a:gs pos="9000">
                      <a:schemeClr val="accent6"/>
                    </a:gs>
                  </a:gsLst>
                  <a:lin ang="16200000" scaled="1"/>
                </a:gradFill>
              </a:rPr>
              <a:t>VBScript </a:t>
            </a:r>
            <a:r>
              <a:rPr lang="en-US" sz="3200" dirty="0" smtClean="0">
                <a:gradFill>
                  <a:gsLst>
                    <a:gs pos="0">
                      <a:schemeClr val="accent6"/>
                    </a:gs>
                    <a:gs pos="9000">
                      <a:schemeClr val="accent6"/>
                    </a:gs>
                  </a:gsLst>
                  <a:lin ang="16200000" scaled="1"/>
                </a:gradFill>
              </a:rPr>
              <a:t>code</a:t>
            </a:r>
            <a:endParaRPr lang="en-US" sz="3200" dirty="0">
              <a:gradFill>
                <a:gsLst>
                  <a:gs pos="0">
                    <a:schemeClr val="accent6"/>
                  </a:gs>
                  <a:gs pos="9000">
                    <a:schemeClr val="accent6"/>
                  </a:gs>
                </a:gsLst>
                <a:lin ang="16200000" scaled="1"/>
              </a:gradFill>
            </a:endParaRPr>
          </a:p>
        </p:txBody>
      </p:sp>
      <p:sp>
        <p:nvSpPr>
          <p:cNvPr id="4" name="Text Placeholder 3"/>
          <p:cNvSpPr>
            <a:spLocks xmlns:a="http://schemas.openxmlformats.org/drawingml/2006/main" noGrp="1"/>
          </p:cNvSpPr>
          <p:nvPr>
            <p:ph type="body" sz="quarter" idx="10"/>
          </p:nvPr>
        </p:nvSpPr>
        <p:spPr>
          <a:xfrm xmlns:a="http://schemas.openxmlformats.org/drawingml/2006/main">
            <a:off x="371475" y="1905000"/>
            <a:ext cx="8040688" cy="2739211"/>
          </a:xfrm>
        </p:spPr>
        <p:style>
          <a:lnRef xmlns:a="http://schemas.openxmlformats.org/drawingml/2006/main" idx="1">
            <a:schemeClr val="accent3"/>
          </a:lnRef>
          <a:fillRef xmlns:a="http://schemas.openxmlformats.org/drawingml/2006/main" idx="2">
            <a:schemeClr val="accent3"/>
          </a:fillRef>
          <a:effectRef xmlns:a="http://schemas.openxmlformats.org/drawingml/2006/main" idx="1">
            <a:schemeClr val="accent3"/>
          </a:effectRef>
          <a:fontRef xmlns:a="http://schemas.openxmlformats.org/drawingml/2006/main" idx="minor">
            <a:schemeClr val="dk1"/>
          </a:fontRef>
        </p:style>
        <p:txBody>
          <a:bodyPr xmlns:a="http://schemas.openxmlformats.org/drawingml/2006/main" vert="horz" wrap="square" lIns="91440" tIns="45720" rIns="91440" bIns="45720" rtlCol="0" anchor="t" anchorCtr="0">
            <a:spAutoFit/>
          </a:bodyPr>
          <a:lstStyle xmlns:a="http://schemas.openxmlformats.org/drawingml/2006/main"/>
          <a:p xmlns:a="http://schemas.openxmlformats.org/drawingml/2006/main">
            <a:pPr>
              <a:buNone/>
            </a:pPr>
            <a:r>
              <a:rPr lang="en-US" sz="2000" dirty="0" smtClean="0">
                <a:solidFill>
                  <a:schemeClr val="tx1"/>
                </a:solidFill>
                <a:latin typeface="Consolas" pitchFamily="49" charset="0"/>
              </a:rPr>
              <a:t>Set WMI = </a:t>
            </a:r>
            <a:r>
              <a:rPr lang="en-US" sz="2000" dirty="0" err="1" smtClean="0">
                <a:solidFill>
                  <a:schemeClr val="tx1"/>
                </a:solidFill>
                <a:latin typeface="Consolas" pitchFamily="49" charset="0"/>
              </a:rPr>
              <a:t>GetObject</a:t>
            </a:r>
            <a:r>
              <a:rPr lang="en-US" sz="2000" dirty="0" smtClean="0">
                <a:solidFill>
                  <a:schemeClr val="tx1"/>
                </a:solidFill>
                <a:latin typeface="Consolas" pitchFamily="49" charset="0"/>
              </a:rPr>
              <a:t>("</a:t>
            </a:r>
            <a:r>
              <a:rPr lang="en-US" sz="2000" dirty="0" err="1" smtClean="0">
                <a:solidFill>
                  <a:schemeClr val="tx1"/>
                </a:solidFill>
                <a:latin typeface="Consolas" pitchFamily="49" charset="0"/>
              </a:rPr>
              <a:t>winmgmts</a:t>
            </a:r>
            <a:r>
              <a:rPr lang="en-US" sz="2000" dirty="0" smtClean="0">
                <a:solidFill>
                  <a:schemeClr val="tx1"/>
                </a:solidFill>
                <a:latin typeface="Consolas" pitchFamily="49" charset="0"/>
              </a:rPr>
              <a:t>:“...)</a:t>
            </a:r>
          </a:p>
          <a:p xmlns:a="http://schemas.openxmlformats.org/drawingml/2006/main">
            <a:pPr>
              <a:buNone/>
            </a:pPr>
            <a:r>
              <a:rPr lang="en-US" sz="2000" dirty="0" smtClean="0">
                <a:solidFill>
                  <a:schemeClr val="tx1"/>
                </a:solidFill>
                <a:latin typeface="Consolas" pitchFamily="49" charset="0"/>
              </a:rPr>
              <a:t>Set products = </a:t>
            </a:r>
            <a:r>
              <a:rPr lang="en-US" sz="2000" dirty="0" err="1" smtClean="0">
                <a:solidFill>
                  <a:schemeClr val="tx1"/>
                </a:solidFill>
                <a:latin typeface="Consolas" pitchFamily="49" charset="0"/>
              </a:rPr>
              <a:t>WMI.ExecQuery</a:t>
            </a:r>
            <a:r>
              <a:rPr lang="en-US" sz="2000" dirty="0" smtClean="0">
                <a:solidFill>
                  <a:schemeClr val="tx1"/>
                </a:solidFill>
                <a:latin typeface="Consolas" pitchFamily="49" charset="0"/>
              </a:rPr>
              <a:t> _</a:t>
            </a:r>
          </a:p>
          <a:p xmlns:a="http://schemas.openxmlformats.org/drawingml/2006/main">
            <a:pPr>
              <a:buNone/>
            </a:pPr>
            <a:r>
              <a:rPr lang="en-US" sz="2000" dirty="0" smtClean="0">
                <a:solidFill>
                  <a:schemeClr val="tx1"/>
                </a:solidFill>
                <a:latin typeface="Consolas" pitchFamily="49" charset="0"/>
              </a:rPr>
              <a:t>  ("Select * from</a:t>
            </a:r>
          </a:p>
          <a:p xmlns:a="http://schemas.openxmlformats.org/drawingml/2006/main">
            <a:pPr>
              <a:buNone/>
            </a:pPr>
            <a:r>
              <a:rPr lang="en-US" sz="2000" dirty="0" smtClean="0">
                <a:solidFill>
                  <a:schemeClr val="tx1"/>
                </a:solidFill>
                <a:latin typeface="Consolas" pitchFamily="49" charset="0"/>
              </a:rPr>
              <a:t>   Win32_WindowsProductActivation")</a:t>
            </a:r>
          </a:p>
          <a:p xmlns:a="http://schemas.openxmlformats.org/drawingml/2006/main">
            <a:pPr>
              <a:buNone/>
            </a:pPr>
            <a:endParaRPr lang="en-US" sz="2000" dirty="0" smtClean="0">
              <a:solidFill>
                <a:schemeClr val="tx1"/>
              </a:solidFill>
              <a:latin typeface="Consolas" pitchFamily="49" charset="0"/>
            </a:endParaRPr>
          </a:p>
          <a:p xmlns:a="http://schemas.openxmlformats.org/drawingml/2006/main">
            <a:pPr>
              <a:buNone/>
            </a:pPr>
            <a:r>
              <a:rPr lang="en-US" sz="2000" dirty="0" smtClean="0">
                <a:solidFill>
                  <a:schemeClr val="tx1"/>
                </a:solidFill>
                <a:latin typeface="Consolas" pitchFamily="49" charset="0"/>
              </a:rPr>
              <a:t>For Each product in products</a:t>
            </a:r>
          </a:p>
          <a:p xmlns:a="http://schemas.openxmlformats.org/drawingml/2006/main">
            <a:pPr>
              <a:buNone/>
            </a:pPr>
            <a:r>
              <a:rPr lang="en-US" sz="2000" dirty="0" smtClean="0">
                <a:solidFill>
                  <a:schemeClr val="tx1"/>
                </a:solidFill>
                <a:latin typeface="Consolas" pitchFamily="49" charset="0"/>
              </a:rPr>
              <a:t/>
            </a:r>
            <a:r>
              <a:rPr lang="en-US" sz="2000" dirty="0" err="1" smtClean="0">
                <a:solidFill>
                  <a:schemeClr val="tx1"/>
                </a:solidFill>
                <a:latin typeface="Consolas" pitchFamily="49" charset="0"/>
              </a:rPr>
              <a:t>product.ActivateOnline</a:t>
            </a:r>
            <a:r>
              <a:rPr lang="en-US" sz="2000" dirty="0" smtClean="0">
                <a:solidFill>
                  <a:schemeClr val="tx1"/>
                </a:solidFill>
                <a:latin typeface="Consolas" pitchFamily="49" charset="0"/>
              </a:rPr>
              <a:t>()</a:t>
            </a:r>
          </a:p>
          <a:p xmlns:a="http://schemas.openxmlformats.org/drawingml/2006/main">
            <a:pPr>
              <a:buNone/>
            </a:pPr>
            <a:r>
              <a:rPr lang="en-US" sz="2000" dirty="0" smtClean="0">
                <a:solidFill>
                  <a:schemeClr val="tx1"/>
                </a:solidFill>
                <a:latin typeface="Consolas" pitchFamily="49" charset="0"/>
              </a:rPr>
              <a:t>Next </a:t>
            </a:r>
            <a:endParaRPr lang="en-US" sz="2000" dirty="0">
              <a:solidFill>
                <a:schemeClr val="tx1"/>
              </a:solidFill>
              <a:latin typeface="Consolas" pitchFamily="49" charset="0"/>
            </a:endParaRPr>
          </a:p>
        </p:txBody>
      </p:sp>
    </p:spTree>
  </p:cSld>
  <p:clrMapOvr>
    <a:masterClrMapping xmlns:a="http://schemas.openxmlformats.org/drawingml/2006/main"/>
  </p:clrMapOvr>
  <p:transition>
    <p:fade/>
  </p:transition>
  <p:timing>
    <p:tnLst>
      <p:par>
        <p:cTn id="1" dur="indefinite" restart="never" nodeType="tmRoot"/>
      </p:par>
    </p:tnLst>
  </p:timing>
</p:sld>
</file>

<file path=ppt/slides/slide34.xml><?xml version="1.0" encoding="utf-8"?>
<p:sld xmlns:p="http://schemas.openxmlformats.org/presentationml/2006/main">
  <p:cSld>
    <p:spTree>
      <p:nvGrpSpPr>
        <p:cNvPr id="1" name=""/>
        <p:cNvGrpSpPr/>
        <p:nvPr/>
      </p:nvGrpSpPr>
      <p:grpSpPr>
        <a:xfrm xmlns:a="http://schemas.openxmlformats.org/drawingml/2006/main">
          <a:off x="0" y="0"/>
          <a:ext cx="0" cy="0"/>
          <a:chOff x="0" y="0"/>
          <a:chExt cx="0" cy="0"/>
        </a:xfrm>
      </p:grpSpPr>
      <p:sp>
        <p:nvSpPr>
          <p:cNvPr id="2" name="Title 1"/>
          <p:cNvSpPr>
            <a:spLocks xmlns:a="http://schemas.openxmlformats.org/drawingml/2006/main" noGrp="1"/>
          </p:cNvSpPr>
          <p:nvPr>
            <p:ph type="title"/>
          </p:nvPr>
        </p:nvSpPr>
        <p:spPr>
          <a:xfrm xmlns:a="http://schemas.openxmlformats.org/drawingml/2006/main">
            <a:off x="381000" y="228600"/>
            <a:ext cx="8318500" cy="1261884"/>
          </a:xfrm>
        </p:spPr>
        <p:txBody>
          <a:bodyPr xmlns:a="http://schemas.openxmlformats.org/drawingml/2006/main"/>
          <a:lstStyle xmlns:a="http://schemas.openxmlformats.org/drawingml/2006/main"/>
          <a:p xmlns:a="http://schemas.openxmlformats.org/drawingml/2006/main">
            <a:r>
              <a:rPr dirty="0" smtClean="0"/>
              <a:t>Writing a WMI Consumer</a:t>
            </a:r>
            <a:br>
              <a:rPr dirty="0" smtClean="0"/>
            </a:br>
            <a:r>
              <a:rPr lang="en-US" sz="3200" dirty="0" smtClean="0">
                <a:gradFill>
                  <a:gsLst>
                    <a:gs pos="0">
                      <a:schemeClr val="accent6"/>
                    </a:gs>
                    <a:gs pos="9000">
                      <a:schemeClr val="accent6"/>
                    </a:gs>
                  </a:gsLst>
                  <a:lin ang="16200000" scaled="1"/>
                </a:gradFill>
              </a:rPr>
              <a:t>Managed </a:t>
            </a:r>
            <a:r>
              <a:rPr lang="en-US" sz="3200" dirty="0" smtClean="0">
                <a:gradFill>
                  <a:gsLst>
                    <a:gs pos="0">
                      <a:schemeClr val="accent6"/>
                    </a:gs>
                    <a:gs pos="9000">
                      <a:schemeClr val="accent6"/>
                    </a:gs>
                  </a:gsLst>
                  <a:lin ang="16200000" scaled="1"/>
                </a:gradFill>
              </a:rPr>
              <a:t>code</a:t>
            </a:r>
            <a:endParaRPr lang="en-US" sz="3200" dirty="0">
              <a:gradFill>
                <a:gsLst>
                  <a:gs pos="0">
                    <a:schemeClr val="accent6"/>
                  </a:gs>
                  <a:gs pos="9000">
                    <a:schemeClr val="accent6"/>
                  </a:gs>
                </a:gsLst>
                <a:lin ang="16200000" scaled="1"/>
              </a:gradFill>
            </a:endParaRPr>
          </a:p>
        </p:txBody>
      </p:sp>
      <p:sp>
        <p:nvSpPr>
          <p:cNvPr id="3" name="Text Placeholder 2"/>
          <p:cNvSpPr>
            <a:spLocks xmlns:a="http://schemas.openxmlformats.org/drawingml/2006/main" noGrp="1"/>
          </p:cNvSpPr>
          <p:nvPr>
            <p:ph type="body" sz="quarter" idx="10"/>
          </p:nvPr>
        </p:nvSpPr>
        <p:spPr>
          <a:xfrm xmlns:a="http://schemas.openxmlformats.org/drawingml/2006/main">
            <a:off x="371475" y="1905000"/>
            <a:ext cx="8040688" cy="2739211"/>
          </a:xfrm>
        </p:spPr>
        <p:style>
          <a:lnRef xmlns:a="http://schemas.openxmlformats.org/drawingml/2006/main" idx="1">
            <a:schemeClr val="accent3"/>
          </a:lnRef>
          <a:fillRef xmlns:a="http://schemas.openxmlformats.org/drawingml/2006/main" idx="2">
            <a:schemeClr val="accent3"/>
          </a:fillRef>
          <a:effectRef xmlns:a="http://schemas.openxmlformats.org/drawingml/2006/main" idx="1">
            <a:schemeClr val="accent3"/>
          </a:effectRef>
          <a:fontRef xmlns:a="http://schemas.openxmlformats.org/drawingml/2006/main" idx="minor">
            <a:schemeClr val="dk1"/>
          </a:fontRef>
        </p:style>
        <p:txBody>
          <a:bodyPr xmlns:a="http://schemas.openxmlformats.org/drawingml/2006/main" vert="horz" wrap="square" lIns="91440" tIns="45720" rIns="91440" bIns="45720" rtlCol="0" anchor="t" anchorCtr="0">
            <a:spAutoFit/>
          </a:bodyPr>
          <a:lstStyle xmlns:a="http://schemas.openxmlformats.org/drawingml/2006/main"/>
          <a:p xmlns:a="http://schemas.openxmlformats.org/drawingml/2006/main">
            <a:pPr>
              <a:buNone/>
            </a:pPr>
            <a:r>
              <a:rPr lang="en-US" sz="2000" dirty="0" err="1" smtClean="0">
                <a:solidFill>
                  <a:schemeClr val="tx1"/>
                </a:solidFill>
                <a:latin typeface="Consolas" pitchFamily="49" charset="0"/>
              </a:rPr>
              <a:t>ManagementObjectSearcher</a:t>
            </a:r>
            <a:r>
              <a:rPr lang="en-US" sz="2000" dirty="0" smtClean="0">
                <a:solidFill>
                  <a:schemeClr val="tx1"/>
                </a:solidFill>
                <a:latin typeface="Consolas" pitchFamily="49" charset="0"/>
              </a:rPr>
              <a:t> s =</a:t>
            </a:r>
          </a:p>
          <a:p xmlns:a="http://schemas.openxmlformats.org/drawingml/2006/main">
            <a:pPr>
              <a:buNone/>
            </a:pPr>
            <a:r>
              <a:rPr lang="en-US" sz="2000" dirty="0" smtClean="0">
                <a:solidFill>
                  <a:schemeClr val="tx1"/>
                </a:solidFill>
                <a:latin typeface="Consolas" pitchFamily="49" charset="0"/>
              </a:rPr>
              <a:t>  new </a:t>
            </a:r>
            <a:r>
              <a:rPr lang="en-US" sz="2000" dirty="0" err="1" smtClean="0">
                <a:solidFill>
                  <a:schemeClr val="tx1"/>
                </a:solidFill>
                <a:latin typeface="Consolas" pitchFamily="49" charset="0"/>
              </a:rPr>
              <a:t>ManagementObjectSearcher</a:t>
            </a:r>
            <a:r>
              <a:rPr lang="en-US" sz="2000" dirty="0" smtClean="0">
                <a:solidFill>
                  <a:schemeClr val="tx1"/>
                </a:solidFill>
                <a:latin typeface="Consolas" pitchFamily="49" charset="0"/>
              </a:rPr>
              <a:t>(</a:t>
            </a:r>
          </a:p>
          <a:p xmlns:a="http://schemas.openxmlformats.org/drawingml/2006/main">
            <a:pPr>
              <a:buNone/>
            </a:pPr>
            <a:r>
              <a:rPr lang="en-US" sz="2000" dirty="0" smtClean="0">
                <a:solidFill>
                  <a:schemeClr val="tx1"/>
                </a:solidFill>
                <a:latin typeface="Consolas" pitchFamily="49" charset="0"/>
              </a:rPr>
              <a:t>  ...,"SELECT * FROM Win32_Share");</a:t>
            </a:r>
          </a:p>
          <a:p xmlns:a="http://schemas.openxmlformats.org/drawingml/2006/main">
            <a:pPr>
              <a:buNone/>
            </a:pPr>
            <a:endParaRPr lang="en-US" sz="2000" dirty="0" smtClean="0">
              <a:solidFill>
                <a:schemeClr val="tx1"/>
              </a:solidFill>
              <a:latin typeface="Consolas" pitchFamily="49" charset="0"/>
            </a:endParaRPr>
          </a:p>
          <a:p xmlns:a="http://schemas.openxmlformats.org/drawingml/2006/main">
            <a:pPr>
              <a:buNone/>
            </a:pPr>
            <a:r>
              <a:rPr lang="en-US" sz="2000" dirty="0" err="1" smtClean="0">
                <a:solidFill>
                  <a:schemeClr val="tx1"/>
                </a:solidFill>
                <a:latin typeface="Consolas" pitchFamily="49" charset="0"/>
              </a:rPr>
              <a:t>foreach</a:t>
            </a:r>
            <a:r>
              <a:rPr lang="en-US" sz="2000" dirty="0" smtClean="0">
                <a:solidFill>
                  <a:schemeClr val="tx1"/>
                </a:solidFill>
                <a:latin typeface="Consolas" pitchFamily="49" charset="0"/>
              </a:rPr>
              <a:t> (</a:t>
            </a:r>
            <a:r>
              <a:rPr lang="en-US" sz="2000" dirty="0" err="1" smtClean="0">
                <a:solidFill>
                  <a:schemeClr val="tx1"/>
                </a:solidFill>
                <a:latin typeface="Consolas" pitchFamily="49" charset="0"/>
              </a:rPr>
              <a:t>var</a:t>
            </a:r>
            <a:r>
              <a:rPr lang="en-US" sz="2000" dirty="0" smtClean="0">
                <a:solidFill>
                  <a:schemeClr val="tx1"/>
                </a:solidFill>
                <a:latin typeface="Consolas" pitchFamily="49" charset="0"/>
              </a:rPr>
              <a:t> share in </a:t>
            </a:r>
            <a:r>
              <a:rPr lang="en-US" sz="2000" dirty="0" err="1" smtClean="0">
                <a:solidFill>
                  <a:schemeClr val="tx1"/>
                </a:solidFill>
                <a:latin typeface="Consolas" pitchFamily="49" charset="0"/>
              </a:rPr>
              <a:t>s.Get</a:t>
            </a:r>
            <a:r>
              <a:rPr lang="en-US" sz="2000" dirty="0" smtClean="0">
                <a:solidFill>
                  <a:schemeClr val="tx1"/>
                </a:solidFill>
                <a:latin typeface="Consolas" pitchFamily="49" charset="0"/>
              </a:rPr>
              <a:t>()) {</a:t>
            </a:r>
          </a:p>
          <a:p xmlns:a="http://schemas.openxmlformats.org/drawingml/2006/main">
            <a:pPr>
              <a:buNone/>
            </a:pPr>
            <a:r>
              <a:rPr lang="en-US" sz="2000" dirty="0" smtClean="0">
                <a:solidFill>
                  <a:schemeClr val="tx1"/>
                </a:solidFill>
                <a:latin typeface="Consolas" pitchFamily="49" charset="0"/>
              </a:rPr>
              <a:t/>
            </a:r>
            <a:r>
              <a:rPr lang="en-US" sz="2000" dirty="0" err="1" smtClean="0">
                <a:solidFill>
                  <a:schemeClr val="tx1"/>
                </a:solidFill>
                <a:latin typeface="Consolas" pitchFamily="49" charset="0"/>
              </a:rPr>
              <a:t>Console.WriteLine</a:t>
            </a:r>
            <a:r>
              <a:rPr lang="en-US" sz="2000" dirty="0" smtClean="0">
                <a:solidFill>
                  <a:schemeClr val="tx1"/>
                </a:solidFill>
                <a:latin typeface="Consolas" pitchFamily="49" charset="0"/>
              </a:rPr>
              <a:t>(share.</a:t>
            </a:r>
          </a:p>
          <a:p xmlns:a="http://schemas.openxmlformats.org/drawingml/2006/main">
            <a:pPr>
              <a:buNone/>
            </a:pPr>
            <a:r>
              <a:rPr lang="en-US" sz="2000" dirty="0" smtClean="0">
                <a:solidFill>
                  <a:schemeClr val="tx1"/>
                </a:solidFill>
                <a:latin typeface="Consolas" pitchFamily="49" charset="0"/>
              </a:rPr>
              <a:t/>
            </a:r>
            <a:r>
              <a:rPr lang="en-US" sz="2000" dirty="0" err="1" smtClean="0">
                <a:solidFill>
                  <a:schemeClr val="tx1"/>
                </a:solidFill>
                <a:latin typeface="Consolas" pitchFamily="49" charset="0"/>
              </a:rPr>
              <a:t>GetPropertyValue</a:t>
            </a:r>
            <a:r>
              <a:rPr lang="en-US" sz="2000" dirty="0" smtClean="0">
                <a:solidFill>
                  <a:schemeClr val="tx1"/>
                </a:solidFill>
                <a:latin typeface="Consolas" pitchFamily="49" charset="0"/>
              </a:rPr>
              <a:t>("Path0"));</a:t>
            </a:r>
          </a:p>
          <a:p xmlns:a="http://schemas.openxmlformats.org/drawingml/2006/main">
            <a:pPr>
              <a:buNone/>
            </a:pPr>
            <a:r>
              <a:rPr lang="en-US" sz="2000" dirty="0" smtClean="0">
                <a:solidFill>
                  <a:schemeClr val="tx1"/>
                </a:solidFill>
                <a:latin typeface="Consolas" pitchFamily="49" charset="0"/>
              </a:rPr>
              <a:t>}</a:t>
            </a:r>
            <a:endParaRPr lang="en-US" sz="2000" dirty="0">
              <a:solidFill>
                <a:schemeClr val="tx1"/>
              </a:solidFill>
              <a:latin typeface="Consolas" pitchFamily="49" charset="0"/>
            </a:endParaRPr>
          </a:p>
        </p:txBody>
      </p:sp>
    </p:spTree>
  </p:cSld>
  <p:clrMapOvr>
    <a:masterClrMapping xmlns:a="http://schemas.openxmlformats.org/drawingml/2006/main"/>
  </p:clrMapOvr>
  <p:transition>
    <p:fade/>
  </p:transition>
  <p:timing>
    <p:tnLst>
      <p:par>
        <p:cTn id="1" dur="indefinite" restart="never" nodeType="tmRoot"/>
      </p:par>
    </p:tnLst>
  </p:timing>
</p:sld>
</file>

<file path=ppt/slides/slide35.xml><?xml version="1.0" encoding="utf-8"?>
<p:sld xmlns:p="http://schemas.openxmlformats.org/presentationml/2006/main" show="0">
  <p:cSld>
    <p:spTree>
      <p:nvGrpSpPr>
        <p:cNvPr id="1" name=""/>
        <p:cNvGrpSpPr/>
        <p:nvPr/>
      </p:nvGrpSpPr>
      <p:grpSpPr>
        <a:xfrm xmlns:a="http://schemas.openxmlformats.org/drawingml/2006/main">
          <a:off x="0" y="0"/>
          <a:ext cx="0" cy="0"/>
          <a:chOff x="0" y="0"/>
          <a:chExt cx="0" cy="0"/>
        </a:xfrm>
      </p:grpSpPr>
      <p:sp>
        <p:nvSpPr>
          <p:cNvPr id="2" name="Title 1"/>
          <p:cNvSpPr>
            <a:spLocks xmlns:a="http://schemas.openxmlformats.org/drawingml/2006/main" noGrp="1"/>
          </p:cNvSpPr>
          <p:nvPr>
            <p:ph type="title"/>
          </p:nvPr>
        </p:nvSpPr>
        <p:spPr/>
        <p:txBody>
          <a:bodyPr xmlns:a="http://schemas.openxmlformats.org/drawingml/2006/main"/>
          <a:lstStyle xmlns:a="http://schemas.openxmlformats.org/drawingml/2006/main"/>
          <a:p xmlns:a="http://schemas.openxmlformats.org/drawingml/2006/main">
            <a:r>
              <a:rPr smtClean="0"/>
              <a:t>Writing a WMI Provider</a:t>
            </a:r>
            <a:br>
              <a:rPr smtClean="0"/>
            </a:br>
            <a:r>
              <a:rPr sz="3600"/>
              <a:t>http://tinyurl.com/net-WMI</a:t>
            </a:r>
            <a:endParaRPr lang="en-US" dirty="0"/>
          </a:p>
        </p:txBody>
      </p:sp>
      <p:sp>
        <p:nvSpPr>
          <p:cNvPr id="3" name="Text Placeholder 2"/>
          <p:cNvSpPr>
            <a:spLocks xmlns:a="http://schemas.openxmlformats.org/drawingml/2006/main" noGrp="1"/>
          </p:cNvSpPr>
          <p:nvPr>
            <p:ph type="body" sz="quarter" idx="10"/>
          </p:nvPr>
        </p:nvSpPr>
        <p:spPr>
          <a:xfrm xmlns:a="http://schemas.openxmlformats.org/drawingml/2006/main">
            <a:off x="371475" y="1905000"/>
            <a:ext cx="8040688" cy="3077766"/>
          </a:xfrm>
        </p:spPr>
        <p:style>
          <a:lnRef xmlns:a="http://schemas.openxmlformats.org/drawingml/2006/main" idx="1">
            <a:schemeClr val="accent3"/>
          </a:lnRef>
          <a:fillRef xmlns:a="http://schemas.openxmlformats.org/drawingml/2006/main" idx="2">
            <a:schemeClr val="accent3"/>
          </a:fillRef>
          <a:effectRef xmlns:a="http://schemas.openxmlformats.org/drawingml/2006/main" idx="1">
            <a:schemeClr val="accent3"/>
          </a:effectRef>
          <a:fontRef xmlns:a="http://schemas.openxmlformats.org/drawingml/2006/main" idx="minor">
            <a:schemeClr val="dk1"/>
          </a:fontRef>
        </p:style>
        <p:txBody>
          <a:bodyPr xmlns:a="http://schemas.openxmlformats.org/drawingml/2006/main" vert="horz" wrap="square" lIns="91440" tIns="45720" rIns="91440" bIns="45720" rtlCol="0" anchor="t" anchorCtr="0">
            <a:spAutoFit/>
          </a:bodyPr>
          <a:lstStyle xmlns:a="http://schemas.openxmlformats.org/drawingml/2006/main"/>
          <a:p xmlns:a="http://schemas.openxmlformats.org/drawingml/2006/main">
            <a:pPr>
              <a:buNone/>
            </a:pPr>
            <a:r>
              <a:rPr lang="en-US" sz="2000" dirty="0" smtClean="0">
                <a:solidFill>
                  <a:schemeClr val="tx1"/>
                </a:solidFill>
                <a:latin typeface="Consolas" pitchFamily="49" charset="0"/>
              </a:rPr>
              <a:t>[</a:t>
            </a:r>
            <a:r>
              <a:rPr lang="en-US" sz="2000" dirty="0" err="1" smtClean="0">
                <a:solidFill>
                  <a:schemeClr val="tx1"/>
                </a:solidFill>
                <a:latin typeface="Consolas" pitchFamily="49" charset="0"/>
              </a:rPr>
              <a:t>InstrumentationClass</a:t>
            </a:r>
            <a:r>
              <a:rPr lang="en-US" sz="2000" dirty="0" smtClean="0">
                <a:solidFill>
                  <a:schemeClr val="tx1"/>
                </a:solidFill>
                <a:latin typeface="Consolas" pitchFamily="49" charset="0"/>
              </a:rPr>
              <a:t>(</a:t>
            </a:r>
          </a:p>
          <a:p xmlns:a="http://schemas.openxmlformats.org/drawingml/2006/main">
            <a:pPr>
              <a:buNone/>
            </a:pPr>
            <a:r>
              <a:rPr lang="en-US" sz="2000" dirty="0" smtClean="0">
                <a:solidFill>
                  <a:schemeClr val="tx1"/>
                </a:solidFill>
                <a:latin typeface="Consolas" pitchFamily="49" charset="0"/>
              </a:rPr>
              <a:t/>
            </a:r>
            <a:r>
              <a:rPr lang="en-US" sz="2000" dirty="0" err="1" smtClean="0">
                <a:solidFill>
                  <a:schemeClr val="tx1"/>
                </a:solidFill>
                <a:latin typeface="Consolas" pitchFamily="49" charset="0"/>
              </a:rPr>
              <a:t>InstrumentationType.Event</a:t>
            </a:r>
            <a:r>
              <a:rPr lang="en-US" sz="2000" dirty="0" smtClean="0">
                <a:solidFill>
                  <a:schemeClr val="tx1"/>
                </a:solidFill>
                <a:latin typeface="Consolas" pitchFamily="49" charset="0"/>
              </a:rPr>
              <a:t>)]</a:t>
            </a:r>
          </a:p>
          <a:p xmlns:a="http://schemas.openxmlformats.org/drawingml/2006/main">
            <a:pPr>
              <a:buNone/>
            </a:pPr>
            <a:r>
              <a:rPr lang="en-US" sz="2000" dirty="0" smtClean="0">
                <a:solidFill>
                  <a:schemeClr val="tx1"/>
                </a:solidFill>
                <a:latin typeface="Consolas" pitchFamily="49" charset="0"/>
              </a:rPr>
              <a:t>public class</a:t>
            </a:r>
          </a:p>
          <a:p xmlns:a="http://schemas.openxmlformats.org/drawingml/2006/main">
            <a:pPr>
              <a:buNone/>
            </a:pPr>
            <a:r>
              <a:rPr lang="en-US" sz="2000" dirty="0" smtClean="0">
                <a:solidFill>
                  <a:schemeClr val="tx1"/>
                </a:solidFill>
                <a:latin typeface="Consolas" pitchFamily="49" charset="0"/>
              </a:rPr>
              <a:t/>
            </a:r>
            <a:r>
              <a:rPr lang="en-US" sz="2000" dirty="0" err="1" smtClean="0">
                <a:solidFill>
                  <a:schemeClr val="tx1"/>
                </a:solidFill>
                <a:latin typeface="Consolas" pitchFamily="49" charset="0"/>
              </a:rPr>
              <a:t>CpuTemperatureTooHighEvent</a:t>
            </a:r>
            <a:r>
              <a:rPr lang="en-US" sz="2000" dirty="0" smtClean="0">
                <a:solidFill>
                  <a:schemeClr val="tx1"/>
                </a:solidFill>
                <a:latin typeface="Consolas" pitchFamily="49" charset="0"/>
              </a:rPr>
              <a:t> {</a:t>
            </a:r>
          </a:p>
          <a:p xmlns:a="http://schemas.openxmlformats.org/drawingml/2006/main">
            <a:pPr>
              <a:buNone/>
            </a:pPr>
            <a:r>
              <a:rPr lang="en-US" sz="2000" dirty="0" smtClean="0">
                <a:solidFill>
                  <a:schemeClr val="tx1"/>
                </a:solidFill>
                <a:latin typeface="Consolas" pitchFamily="49" charset="0"/>
              </a:rPr>
              <a:t>public float Temperature { ... }</a:t>
            </a:r>
          </a:p>
          <a:p xmlns:a="http://schemas.openxmlformats.org/drawingml/2006/main">
            <a:pPr>
              <a:buNone/>
            </a:pPr>
            <a:r>
              <a:rPr lang="en-US" sz="2000" dirty="0" smtClean="0">
                <a:solidFill>
                  <a:schemeClr val="tx1"/>
                </a:solidFill>
                <a:latin typeface="Consolas" pitchFamily="49" charset="0"/>
              </a:rPr>
              <a:t>public static void Publish(float f) {</a:t>
            </a:r>
          </a:p>
          <a:p xmlns:a="http://schemas.openxmlformats.org/drawingml/2006/main">
            <a:pPr>
              <a:buNone/>
            </a:pPr>
            <a:r>
              <a:rPr lang="en-US" sz="2000" dirty="0" smtClean="0">
                <a:solidFill>
                  <a:schemeClr val="tx1"/>
                </a:solidFill>
                <a:latin typeface="Consolas" pitchFamily="49" charset="0"/>
              </a:rPr>
              <a:t/>
            </a:r>
            <a:r>
              <a:rPr lang="en-US" sz="2000" dirty="0" err="1" smtClean="0">
                <a:solidFill>
                  <a:schemeClr val="tx1"/>
                </a:solidFill>
                <a:latin typeface="Consolas" pitchFamily="49" charset="0"/>
              </a:rPr>
              <a:t>Instrumentation.Fire</a:t>
            </a:r>
            <a:r>
              <a:rPr lang="en-US" sz="2000" dirty="0" smtClean="0">
                <a:solidFill>
                  <a:schemeClr val="tx1"/>
                </a:solidFill>
                <a:latin typeface="Consolas" pitchFamily="49" charset="0"/>
              </a:rPr>
              <a:t>(</a:t>
            </a:r>
          </a:p>
          <a:p xmlns:a="http://schemas.openxmlformats.org/drawingml/2006/main">
            <a:pPr>
              <a:buNone/>
            </a:pPr>
            <a:r>
              <a:rPr lang="en-US" sz="2000" dirty="0" smtClean="0">
                <a:solidFill>
                  <a:schemeClr val="tx1"/>
                </a:solidFill>
                <a:latin typeface="Consolas" pitchFamily="49" charset="0"/>
              </a:rPr>
              <a:t>  new </a:t>
            </a:r>
            <a:r>
              <a:rPr lang="en-US" sz="2000" dirty="0" err="1" smtClean="0">
                <a:solidFill>
                  <a:schemeClr val="tx1"/>
                </a:solidFill>
                <a:latin typeface="Consolas" pitchFamily="49" charset="0"/>
              </a:rPr>
              <a:t>CpuTemperatureTooHighEvent</a:t>
            </a:r>
            <a:r>
              <a:rPr lang="en-US" sz="2000" dirty="0" smtClean="0">
                <a:solidFill>
                  <a:schemeClr val="tx1"/>
                </a:solidFill>
                <a:latin typeface="Consolas" pitchFamily="49" charset="0"/>
              </a:rPr>
              <a:t>(f));</a:t>
            </a:r>
          </a:p>
          <a:p xmlns:a="http://schemas.openxmlformats.org/drawingml/2006/main">
            <a:pPr>
              <a:buNone/>
            </a:pPr>
            <a:r>
              <a:rPr lang="en-US" sz="2000" dirty="0" smtClean="0">
                <a:solidFill>
                  <a:schemeClr val="tx1"/>
                </a:solidFill>
                <a:latin typeface="Consolas" pitchFamily="49" charset="0"/>
              </a:rPr>
              <a:t>} }</a:t>
            </a:r>
            <a:endParaRPr lang="en-US" sz="2000" dirty="0">
              <a:solidFill>
                <a:schemeClr val="tx1"/>
              </a:solidFill>
              <a:latin typeface="Consolas" pitchFamily="49" charset="0"/>
            </a:endParaRPr>
          </a:p>
        </p:txBody>
      </p:sp>
    </p:spTree>
  </p:cSld>
  <p:clrMapOvr>
    <a:masterClrMapping xmlns:a="http://schemas.openxmlformats.org/drawingml/2006/main"/>
  </p:clrMapOvr>
  <p:transition>
    <p:fade/>
  </p:transition>
  <p:timing>
    <p:tnLst>
      <p:par>
        <p:cTn id="1" dur="indefinite" restart="never" nodeType="tmRoot"/>
      </p:par>
    </p:tnLst>
  </p:timing>
</p:sld>
</file>

<file path=ppt/slides/slide36.xml><?xml version="1.0" encoding="utf-8"?>
<p:sld xmlns:p="http://schemas.openxmlformats.org/presentationml/2006/main" show="0">
  <p:cSld>
    <p:spTree>
      <p:nvGrpSpPr>
        <p:cNvPr id="1" name=""/>
        <p:cNvGrpSpPr/>
        <p:nvPr/>
      </p:nvGrpSpPr>
      <p:grpSpPr>
        <a:xfrm xmlns:a="http://schemas.openxmlformats.org/drawingml/2006/main">
          <a:off x="0" y="0"/>
          <a:ext cx="0" cy="0"/>
          <a:chOff x="0" y="0"/>
          <a:chExt cx="0" cy="0"/>
        </a:xfrm>
      </p:grpSpPr>
      <p:sp>
        <p:nvSpPr>
          <p:cNvPr id="4" name="Title 3"/>
          <p:cNvSpPr>
            <a:spLocks xmlns:a="http://schemas.openxmlformats.org/drawingml/2006/main" noGrp="1"/>
          </p:cNvSpPr>
          <p:nvPr>
            <p:ph type="ctrTitle"/>
          </p:nvPr>
        </p:nvSpPr>
        <p:spPr/>
        <p:txBody>
          <a:bodyPr xmlns:a="http://schemas.openxmlformats.org/drawingml/2006/main"/>
          <a:lstStyle xmlns:a="http://schemas.openxmlformats.org/drawingml/2006/main"/>
          <a:p xmlns:a="http://schemas.openxmlformats.org/drawingml/2006/main">
            <a:r>
              <a:rPr smtClean="0"/>
              <a:t>Consuming WMI</a:t>
            </a:r>
            <a:endParaRPr lang="en-US" dirty="0"/>
          </a:p>
        </p:txBody>
      </p:sp>
      <p:sp>
        <p:nvSpPr>
          <p:cNvPr id="5" name="Subtitle 4"/>
          <p:cNvSpPr>
            <a:spLocks xmlns:a="http://schemas.openxmlformats.org/drawingml/2006/main" noGrp="1"/>
          </p:cNvSpPr>
          <p:nvPr>
            <p:ph type="subTitle" idx="1"/>
          </p:nvPr>
        </p:nvSpPr>
        <p:spPr/>
        <p:txBody>
          <a:bodyPr xmlns:a="http://schemas.openxmlformats.org/drawingml/2006/main"/>
          <a:lstStyle xmlns:a="http://schemas.openxmlformats.org/drawingml/2006/main"/>
          <a:p xmlns:a="http://schemas.openxmlformats.org/drawingml/2006/main">
            <a:r>
              <a:rPr lang="en-US" dirty="0" smtClean="0"/>
              <a:t>…integrating system administration</a:t>
            </a:r>
            <a:endParaRPr lang="en-US" dirty="0"/>
          </a:p>
        </p:txBody>
      </p:sp>
      <p:sp>
        <p:nvSpPr>
          <p:cNvPr id="6" name="Text Placeholder 5"/>
          <p:cNvSpPr>
            <a:spLocks xmlns:a="http://schemas.openxmlformats.org/drawingml/2006/main" noGrp="1"/>
          </p:cNvSpPr>
          <p:nvPr>
            <p:ph type="body" sz="quarter" idx="10"/>
          </p:nvPr>
        </p:nvSpPr>
        <p:spPr/>
        <p:txBody>
          <a:bodyPr xmlns:a="http://schemas.openxmlformats.org/drawingml/2006/main"/>
          <a:lstStyle xmlns:a="http://schemas.openxmlformats.org/drawingml/2006/main"/>
          <a:p xmlns:a="http://schemas.openxmlformats.org/drawingml/2006/main">
            <a:r>
              <a:rPr smtClean="0"/>
              <a:t>demo</a:t>
            </a:r>
            <a:endParaRPr lang="en-US" dirty="0"/>
          </a:p>
        </p:txBody>
      </p:sp>
    </p:spTree>
  </p:cSld>
  <p:clrMapOvr>
    <a:masterClrMapping xmlns:a="http://schemas.openxmlformats.org/drawingml/2006/main"/>
  </p:clrMapOvr>
  <p:transition>
    <p:fade/>
  </p:transition>
  <p:timing>
    <p:tnLst>
      <p:par>
        <p:cTn id="1" dur="indefinite" restart="never" nodeType="tmRoot"/>
      </p:par>
    </p:tnLst>
  </p:timing>
</p:sld>
</file>

<file path=ppt/slides/slide37.xml><?xml version="1.0" encoding="utf-8"?>
<p:sld xmlns:p="http://schemas.openxmlformats.org/presentationml/2006/main">
  <p:cSld>
    <p:spTree>
      <p:nvGrpSpPr>
        <p:cNvPr id="1" name=""/>
        <p:cNvGrpSpPr/>
        <p:nvPr/>
      </p:nvGrpSpPr>
      <p:grpSpPr>
        <a:xfrm xmlns:a="http://schemas.openxmlformats.org/drawingml/2006/main">
          <a:off x="0" y="0"/>
          <a:ext cx="0" cy="0"/>
          <a:chOff x="0" y="0"/>
          <a:chExt cx="0" cy="0"/>
        </a:xfrm>
      </p:grpSpPr>
      <p:sp>
        <p:nvSpPr>
          <p:cNvPr id="2" name="Title 1"/>
          <p:cNvSpPr>
            <a:spLocks xmlns:a="http://schemas.openxmlformats.org/drawingml/2006/main" noGrp="1"/>
          </p:cNvSpPr>
          <p:nvPr>
            <p:ph type="title"/>
          </p:nvPr>
        </p:nvSpPr>
        <p:spPr/>
        <p:txBody>
          <a:bodyPr xmlns:a="http://schemas.openxmlformats.org/drawingml/2006/main"/>
          <a:lstStyle xmlns:a="http://schemas.openxmlformats.org/drawingml/2006/main"/>
          <a:p xmlns:a="http://schemas.openxmlformats.org/drawingml/2006/main">
            <a:r>
              <a:rPr smtClean="0"/>
              <a:t>Windows Performance Toolkit</a:t>
            </a:r>
            <a:endParaRPr lang="en-US" dirty="0"/>
          </a:p>
        </p:txBody>
      </p:sp>
      <p:sp>
        <p:nvSpPr>
          <p:cNvPr id="3" name="Text Placeholder 2"/>
          <p:cNvSpPr>
            <a:spLocks xmlns:a="http://schemas.openxmlformats.org/drawingml/2006/main" noGrp="1"/>
          </p:cNvSpPr>
          <p:nvPr>
            <p:ph type="body" sz="quarter" idx="10"/>
          </p:nvPr>
        </p:nvSpPr>
        <p:spPr>
          <a:xfrm xmlns:a="http://schemas.openxmlformats.org/drawingml/2006/main">
            <a:off x="381000" y="1411552"/>
            <a:ext cx="8382000" cy="3939540"/>
          </a:xfrm>
        </p:spPr>
        <p:txBody>
          <a:bodyPr xmlns:a="http://schemas.openxmlformats.org/drawingml/2006/main"/>
          <a:lstStyle xmlns:a="http://schemas.openxmlformats.org/drawingml/2006/main"/>
          <a:p xmlns:a="http://schemas.openxmlformats.org/drawingml/2006/main">
            <a:r>
              <a:rPr lang="en-US" b="1" i="1" dirty="0" smtClean="0"/>
              <a:t>xperf.exe</a:t>
            </a:r>
            <a:r>
              <a:rPr lang="en-US" dirty="0" smtClean="0"/>
              <a:t>: Command-line tool for ETW capturing and processing</a:t>
            </a:r>
          </a:p>
          <a:p xmlns:a="http://schemas.openxmlformats.org/drawingml/2006/main">
            <a:r>
              <a:rPr lang="en-US" b="1" i="1" dirty="0" smtClean="0"/>
              <a:t>xperfview.exe</a:t>
            </a:r>
            <a:r>
              <a:rPr lang="en-US" dirty="0" smtClean="0"/>
              <a:t>: Visual trace analysis tool</a:t>
            </a:r>
          </a:p>
          <a:p xmlns:a="http://schemas.openxmlformats.org/drawingml/2006/main">
            <a:r>
              <a:rPr lang="en-US" b="1" i="1" dirty="0" smtClean="0"/>
              <a:t>xbootmgr.exe</a:t>
            </a:r>
            <a:r>
              <a:rPr lang="en-US" dirty="0" smtClean="0"/>
              <a:t>: On/off transition state capture tool</a:t>
            </a:r>
          </a:p>
          <a:p xmlns:a="http://schemas.openxmlformats.org/drawingml/2006/main">
            <a:endParaRPr lang="en-US" dirty="0" smtClean="0"/>
          </a:p>
          <a:p xmlns:a="http://schemas.openxmlformats.org/drawingml/2006/main">
            <a:r>
              <a:rPr lang="en-US" dirty="0" smtClean="0"/>
              <a:t>Works on Windows Vista SP1, Windows Server 2008 and Windows 7</a:t>
            </a:r>
            <a:endParaRPr lang="en-US" dirty="0"/>
          </a:p>
        </p:txBody>
      </p:sp>
    </p:spTree>
  </p:cSld>
  <p:clrMapOvr>
    <a:masterClrMapping xmlns:a="http://schemas.openxmlformats.org/drawingml/2006/main"/>
  </p:clrMapOvr>
  <p:transition>
    <p:fade/>
  </p:transition>
  <p:timing>
    <p:tnLst>
      <p:par>
        <p:cTn id="1" dur="indefinite" restart="never" nodeType="tmRoot"/>
      </p:par>
    </p:tnLst>
  </p:timing>
</p:sld>
</file>

<file path=ppt/slides/slide38.xml><?xml version="1.0" encoding="utf-8"?>
<p:sld xmlns:p="http://schemas.openxmlformats.org/presentationml/2006/main">
  <p:cSld>
    <p:spTree>
      <p:nvGrpSpPr>
        <p:cNvPr id="1" name=""/>
        <p:cNvGrpSpPr/>
        <p:nvPr/>
      </p:nvGrpSpPr>
      <p:grpSpPr>
        <a:xfrm xmlns:a="http://schemas.openxmlformats.org/drawingml/2006/main">
          <a:off x="0" y="0"/>
          <a:ext cx="0" cy="0"/>
          <a:chOff x="0" y="0"/>
          <a:chExt cx="0" cy="0"/>
        </a:xfrm>
      </p:grpSpPr>
      <p:sp>
        <p:nvSpPr>
          <p:cNvPr id="2" name="Title 1"/>
          <p:cNvSpPr>
            <a:spLocks xmlns:a="http://schemas.openxmlformats.org/drawingml/2006/main" noGrp="1"/>
          </p:cNvSpPr>
          <p:nvPr>
            <p:ph type="title"/>
          </p:nvPr>
        </p:nvSpPr>
        <p:spPr/>
        <p:txBody>
          <a:bodyPr xmlns:a="http://schemas.openxmlformats.org/drawingml/2006/main"/>
          <a:lstStyle xmlns:a="http://schemas.openxmlformats.org/drawingml/2006/main"/>
          <a:p xmlns:a="http://schemas.openxmlformats.org/drawingml/2006/main">
            <a:r>
              <a:rPr lang="en-US" dirty="0" err="1" smtClean="0"/>
              <a:t>Xperf</a:t>
            </a:r>
            <a:r>
              <a:rPr smtClean="0"/>
              <a:t> Scenarios</a:t>
            </a:r>
            <a:endParaRPr lang="en-US" dirty="0"/>
          </a:p>
        </p:txBody>
      </p:sp>
      <p:sp>
        <p:nvSpPr>
          <p:cNvPr id="3" name="Text Placeholder 2"/>
          <p:cNvSpPr>
            <a:spLocks xmlns:a="http://schemas.openxmlformats.org/drawingml/2006/main" noGrp="1"/>
          </p:cNvSpPr>
          <p:nvPr>
            <p:ph type="body" sz="quarter" idx="10"/>
          </p:nvPr>
        </p:nvSpPr>
        <p:spPr>
          <a:xfrm xmlns:a="http://schemas.openxmlformats.org/drawingml/2006/main">
            <a:off x="381000" y="1411552"/>
            <a:ext cx="8382000" cy="2954655"/>
          </a:xfrm>
        </p:spPr>
        <p:txBody>
          <a:bodyPr xmlns:a="http://schemas.openxmlformats.org/drawingml/2006/main"/>
          <a:lstStyle xmlns:a="http://schemas.openxmlformats.org/drawingml/2006/main"/>
          <a:p xmlns:a="http://schemas.openxmlformats.org/drawingml/2006/main">
            <a:r>
              <a:rPr lang="en-US" dirty="0" smtClean="0"/>
              <a:t>Profile applications or the system itself (sampling profiler mode)</a:t>
            </a:r>
          </a:p>
          <a:p xmlns:a="http://schemas.openxmlformats.org/drawingml/2006/main">
            <a:r>
              <a:rPr lang="en-US" dirty="0" smtClean="0"/>
              <a:t>Capture ETW data for later analysis</a:t>
            </a:r>
          </a:p>
          <a:p xmlns:a="http://schemas.openxmlformats.org/drawingml/2006/main">
            <a:r>
              <a:rPr lang="en-US" dirty="0" smtClean="0"/>
              <a:t>Determine whether an application </a:t>
            </a:r>
            <a:r>
              <a:rPr lang="en-US" smtClean="0"/>
              <a:t>is I/O- or CPU-bound</a:t>
            </a:r>
            <a:endParaRPr lang="en-US" dirty="0" smtClean="0"/>
          </a:p>
          <a:p xmlns:a="http://schemas.openxmlformats.org/drawingml/2006/main">
            <a:r>
              <a:rPr lang="en-US" dirty="0" smtClean="0"/>
              <a:t>…and many others!</a:t>
            </a:r>
          </a:p>
        </p:txBody>
      </p:sp>
    </p:spTree>
  </p:cSld>
  <p:clrMapOvr>
    <a:masterClrMapping xmlns:a="http://schemas.openxmlformats.org/drawingml/2006/main"/>
  </p:clrMapOvr>
  <p:transition>
    <p:fade/>
  </p:transition>
  <p:timing>
    <p:tnLst>
      <p:par>
        <p:cTn id="1" dur="indefinite" restart="never" nodeType="tmRoot"/>
      </p:par>
    </p:tnLst>
  </p:timing>
</p:sld>
</file>

<file path=ppt/slides/slide39.xml><?xml version="1.0" encoding="utf-8"?>
<p:sld xmlns:p="http://schemas.openxmlformats.org/presentationml/2006/main">
  <p:cSld>
    <p:spTree>
      <p:nvGrpSpPr>
        <p:cNvPr id="1" name=""/>
        <p:cNvGrpSpPr/>
        <p:nvPr/>
      </p:nvGrpSpPr>
      <p:grpSpPr>
        <a:xfrm xmlns:a="http://schemas.openxmlformats.org/drawingml/2006/main">
          <a:off x="0" y="0"/>
          <a:ext cx="0" cy="0"/>
          <a:chOff x="0" y="0"/>
          <a:chExt cx="0" cy="0"/>
        </a:xfrm>
      </p:grpSpPr>
      <p:sp>
        <p:nvSpPr>
          <p:cNvPr id="2" name="Title 1"/>
          <p:cNvSpPr>
            <a:spLocks xmlns:a="http://schemas.openxmlformats.org/drawingml/2006/main" noGrp="1"/>
          </p:cNvSpPr>
          <p:nvPr>
            <p:ph type="title"/>
          </p:nvPr>
        </p:nvSpPr>
        <p:spPr/>
        <p:txBody>
          <a:bodyPr xmlns:a="http://schemas.openxmlformats.org/drawingml/2006/main"/>
          <a:lstStyle xmlns:a="http://schemas.openxmlformats.org/drawingml/2006/main"/>
          <a:p xmlns:a="http://schemas.openxmlformats.org/drawingml/2006/main">
            <a:r>
              <a:rPr dirty="0" smtClean="0"/>
              <a:t>Capturing </a:t>
            </a:r>
            <a:r>
              <a:rPr lang="en-US" dirty="0" smtClean="0"/>
              <a:t>A</a:t>
            </a:r>
            <a:r>
              <a:rPr dirty="0" smtClean="0"/>
              <a:t/>
            </a:r>
            <a:r>
              <a:rPr dirty="0" smtClean="0"/>
              <a:t>Trace</a:t>
            </a:r>
            <a:endParaRPr lang="en-US" dirty="0"/>
          </a:p>
        </p:txBody>
      </p:sp>
      <p:sp>
        <p:nvSpPr>
          <p:cNvPr id="3" name="Text Placeholder 2"/>
          <p:cNvSpPr>
            <a:spLocks xmlns:a="http://schemas.openxmlformats.org/drawingml/2006/main" noGrp="1"/>
          </p:cNvSpPr>
          <p:nvPr>
            <p:ph type="body" sz="quarter" idx="10"/>
          </p:nvPr>
        </p:nvSpPr>
        <p:spPr>
          <a:xfrm xmlns:a="http://schemas.openxmlformats.org/drawingml/2006/main">
            <a:off x="381000" y="1411552"/>
            <a:ext cx="8382000" cy="4776692"/>
          </a:xfrm>
        </p:spPr>
        <p:txBody>
          <a:bodyPr xmlns:a="http://schemas.openxmlformats.org/drawingml/2006/main"/>
          <a:lstStyle xmlns:a="http://schemas.openxmlformats.org/drawingml/2006/main"/>
          <a:p xmlns:a="http://schemas.openxmlformats.org/drawingml/2006/main">
            <a:r>
              <a:rPr lang="en-US" dirty="0" smtClean="0"/>
              <a:t>Turn tracing on: </a:t>
            </a:r>
            <a:r>
              <a:rPr lang="en-US" b="1" i="1" dirty="0" err="1" smtClean="0"/>
              <a:t>xperf</a:t>
            </a:r>
            <a:r>
              <a:rPr lang="en-US" b="1" i="1" dirty="0" smtClean="0"/>
              <a:t> -on &lt;PROVIDER&gt;</a:t>
            </a:r>
          </a:p>
          <a:p xmlns:a="http://schemas.openxmlformats.org/drawingml/2006/main">
            <a:r>
              <a:rPr lang="en-US" dirty="0" smtClean="0"/>
              <a:t>Perform activities</a:t>
            </a:r>
          </a:p>
          <a:p xmlns:a="http://schemas.openxmlformats.org/drawingml/2006/main">
            <a:r>
              <a:rPr lang="en-US" dirty="0" smtClean="0"/>
              <a:t>Capture a log: </a:t>
            </a:r>
            <a:r>
              <a:rPr lang="en-US" b="1" i="1" dirty="0" err="1" smtClean="0"/>
              <a:t>xperf</a:t>
            </a:r>
            <a:r>
              <a:rPr lang="en-US" b="1" i="1" dirty="0" smtClean="0"/>
              <a:t> -d &lt;LOG_FILE_NAME&gt;</a:t>
            </a:r>
          </a:p>
          <a:p xmlns:a="http://schemas.openxmlformats.org/drawingml/2006/main">
            <a:r>
              <a:rPr lang="en-US" dirty="0" smtClean="0"/>
              <a:t>Analyze it: </a:t>
            </a:r>
            <a:r>
              <a:rPr lang="en-US" b="1" i="1" dirty="0" err="1" smtClean="0"/>
              <a:t>xperf</a:t>
            </a:r>
            <a:r>
              <a:rPr lang="en-US" b="1" i="1" dirty="0" smtClean="0"/>
              <a:t> &lt;LOG_FILE_NAME&gt;</a:t>
            </a:r>
          </a:p>
          <a:p xmlns:a="http://schemas.openxmlformats.org/drawingml/2006/main">
            <a:endParaRPr lang="en-US" b="1" i="1" dirty="0" smtClean="0"/>
          </a:p>
          <a:p xmlns:a="http://schemas.openxmlformats.org/drawingml/2006/main">
            <a:r>
              <a:rPr lang="en-US" dirty="0" err="1" smtClean="0"/>
              <a:t>xperf</a:t>
            </a:r>
            <a:r>
              <a:rPr lang="en-US" dirty="0" smtClean="0"/>
              <a:t> -on Base</a:t>
            </a:r>
          </a:p>
          <a:p xmlns:a="http://schemas.openxmlformats.org/drawingml/2006/main">
            <a:r>
              <a:rPr lang="en-US" dirty="0" smtClean="0"/>
              <a:t/>
            </a:r>
            <a:r>
              <a:rPr lang="en-US" dirty="0" err="1" smtClean="0"/>
              <a:t>xperf</a:t>
            </a:r>
            <a:r>
              <a:rPr lang="en-US" dirty="0" smtClean="0"/>
              <a:t> -d result.etl</a:t>
            </a:r>
          </a:p>
          <a:p xmlns:a="http://schemas.openxmlformats.org/drawingml/2006/main">
            <a:r>
              <a:rPr lang="en-US" dirty="0" err="1" smtClean="0"/>
              <a:t>xperfview</a:t>
            </a:r>
            <a:r>
              <a:rPr lang="en-US" dirty="0" smtClean="0"/>
              <a:t> result.etl</a:t>
            </a:r>
          </a:p>
          <a:p xmlns:a="http://schemas.openxmlformats.org/drawingml/2006/main">
            <a:endParaRPr lang="en-US" dirty="0"/>
          </a:p>
        </p:txBody>
      </p:sp>
    </p:spTree>
  </p:cSld>
  <p:clrMapOvr>
    <a:masterClrMapping xmlns:a="http://schemas.openxmlformats.org/drawingml/2006/main"/>
  </p:clrMapOvr>
  <p:transition>
    <p:fade/>
  </p:transition>
  <p:timing>
    <p:tnLst>
      <p:par>
        <p:cTn id="1" dur="indefinite" restart="never" nodeType="tmRoot"/>
      </p:par>
    </p:tnLst>
  </p:timing>
</p:sld>
</file>

<file path=ppt/slides/slide4.xml><?xml version="1.0" encoding="utf-8"?>
<p:sld xmlns:p="http://schemas.openxmlformats.org/presentationml/2006/main">
  <p:cSld>
    <p:spTree>
      <p:nvGrpSpPr>
        <p:cNvPr id="1" name=""/>
        <p:cNvGrpSpPr/>
        <p:nvPr/>
      </p:nvGrpSpPr>
      <p:grpSpPr>
        <a:xfrm xmlns:a="http://schemas.openxmlformats.org/drawingml/2006/main">
          <a:off x="0" y="0"/>
          <a:ext cx="0" cy="0"/>
          <a:chOff x="0" y="0"/>
          <a:chExt cx="0" cy="0"/>
        </a:xfrm>
      </p:grpSpPr>
      <p:sp>
        <p:nvSpPr>
          <p:cNvPr id="2" name="Title 1"/>
          <p:cNvSpPr>
            <a:spLocks xmlns:a="http://schemas.openxmlformats.org/drawingml/2006/main" noGrp="1"/>
          </p:cNvSpPr>
          <p:nvPr>
            <p:ph type="title"/>
          </p:nvPr>
        </p:nvSpPr>
        <p:spPr/>
        <p:txBody>
          <a:bodyPr xmlns:a="http://schemas.openxmlformats.org/drawingml/2006/main"/>
          <a:lstStyle xmlns:a="http://schemas.openxmlformats.org/drawingml/2006/main"/>
          <a:p xmlns:a="http://schemas.openxmlformats.org/drawingml/2006/main">
            <a:r>
              <a:rPr lang="en-US" smtClean="0"/>
              <a:t>Agenda</a:t>
            </a:r>
            <a:endParaRPr lang="en-US" dirty="0"/>
          </a:p>
        </p:txBody>
      </p:sp>
      <p:sp>
        <p:nvSpPr>
          <p:cNvPr id="3" name="Text Placeholder 2"/>
          <p:cNvSpPr>
            <a:spLocks xmlns:a="http://schemas.openxmlformats.org/drawingml/2006/main" noGrp="1"/>
          </p:cNvSpPr>
          <p:nvPr>
            <p:ph type="body" sz="quarter" idx="10"/>
          </p:nvPr>
        </p:nvSpPr>
        <p:spPr>
          <a:xfrm xmlns:a="http://schemas.openxmlformats.org/drawingml/2006/main">
            <a:off x="381000" y="1411552"/>
            <a:ext cx="8382000" cy="3145476"/>
          </a:xfrm>
        </p:spPr>
        <p:txBody>
          <a:bodyPr xmlns:a="http://schemas.openxmlformats.org/drawingml/2006/main"/>
          <a:lstStyle xmlns:a="http://schemas.openxmlformats.org/drawingml/2006/main"/>
          <a:p xmlns:a="http://schemas.openxmlformats.org/drawingml/2006/main">
            <a:r>
              <a:rPr lang="en-US" dirty="0" smtClean="0"/>
              <a:t>Performance Counters</a:t>
            </a:r>
          </a:p>
          <a:p xmlns:a="http://schemas.openxmlformats.org/drawingml/2006/main">
            <a:r>
              <a:rPr lang="en-US" dirty="0" smtClean="0"/>
              <a:t>Event Tracing for Windows (ETW) &amp; </a:t>
            </a:r>
            <a:br>
              <a:rPr lang="en-US" dirty="0" smtClean="0"/>
            </a:br>
            <a:r>
              <a:rPr lang="en-US" dirty="0" smtClean="0"/>
              <a:t>Event Log</a:t>
            </a:r>
          </a:p>
          <a:p xmlns:a="http://schemas.openxmlformats.org/drawingml/2006/main">
            <a:r>
              <a:rPr lang="en-US" dirty="0" smtClean="0"/>
              <a:t>Windows Management Instrumentation</a:t>
            </a:r>
          </a:p>
          <a:p xmlns:a="http://schemas.openxmlformats.org/drawingml/2006/main">
            <a:r>
              <a:rPr lang="en-US" dirty="0" smtClean="0"/>
              <a:t>Windows Performance Toolkit</a:t>
            </a:r>
          </a:p>
          <a:p xmlns:a="http://schemas.openxmlformats.org/drawingml/2006/main">
            <a:r>
              <a:rPr lang="en-US" dirty="0" smtClean="0"/>
              <a:t>Windows Troubleshooting Platform</a:t>
            </a:r>
          </a:p>
        </p:txBody>
      </p:sp>
    </p:spTree>
  </p:cSld>
  <p:clrMapOvr>
    <a:masterClrMapping xmlns:a="http://schemas.openxmlformats.org/drawingml/2006/main"/>
  </p:clrMapOvr>
  <p:transition>
    <p:fade/>
  </p:transition>
  <p:timing>
    <p:tnLst>
      <p:par>
        <p:cTn id="1" dur="indefinite" restart="never" nodeType="tmRoot"/>
      </p:par>
    </p:tnLst>
  </p:timing>
</p:sld>
</file>

<file path=ppt/slides/slide40.xml><?xml version="1.0" encoding="utf-8"?>
<p:sld xmlns:p="http://schemas.openxmlformats.org/presentationml/2006/main">
  <p:cSld>
    <p:spTree>
      <p:nvGrpSpPr>
        <p:cNvPr id="1" name=""/>
        <p:cNvGrpSpPr/>
        <p:nvPr/>
      </p:nvGrpSpPr>
      <p:grpSpPr>
        <a:xfrm xmlns:a="http://schemas.openxmlformats.org/drawingml/2006/main">
          <a:off x="0" y="0"/>
          <a:ext cx="0" cy="0"/>
          <a:chOff x="0" y="0"/>
          <a:chExt cx="0" cy="0"/>
        </a:xfrm>
      </p:grpSpPr>
      <p:sp>
        <p:nvSpPr>
          <p:cNvPr id="5" name="Rectangle 4"/>
          <p:cNvSpPr/>
          <p:nvPr/>
        </p:nvSpPr>
        <p:spPr>
          <a:xfrm xmlns:a="http://schemas.openxmlformats.org/drawingml/2006/main">
            <a:off x="0" y="5030787"/>
            <a:ext cx="9144000" cy="1827213"/>
          </a:xfrm>
          <a:prstGeom xmlns:a="http://schemas.openxmlformats.org/drawingml/2006/main" prst="rect">
            <a:avLst/>
          </a:prstGeom>
          <a:gradFill xmlns:a="http://schemas.openxmlformats.org/drawingml/2006/main" flip="none" rotWithShape="1">
            <a:gsLst>
              <a:gs pos="0">
                <a:srgbClr val="FFFFFF">
                  <a:alpha val="0"/>
                </a:srgbClr>
              </a:gs>
              <a:gs pos="9000">
                <a:schemeClr val="accent6">
                  <a:alpha val="0"/>
                </a:schemeClr>
              </a:gs>
              <a:gs pos="36000">
                <a:srgbClr val="000000">
                  <a:alpha val="0"/>
                </a:srgbClr>
              </a:gs>
              <a:gs pos="46000">
                <a:srgbClr val="000000">
                  <a:alpha val="0"/>
                </a:srgbClr>
              </a:gs>
              <a:gs pos="75000">
                <a:srgbClr val="000000">
                  <a:alpha val="0"/>
                </a:srgbClr>
              </a:gs>
              <a:gs pos="98000">
                <a:schemeClr val="accent3">
                  <a:lumMod val="50000"/>
                </a:schemeClr>
              </a:gs>
              <a:gs pos="99000">
                <a:schemeClr val="accent3">
                  <a:lumMod val="50000"/>
                </a:schemeClr>
              </a:gs>
            </a:gsLst>
            <a:lin ang="16200000" scaled="1"/>
            <a:tileRect/>
          </a:gradFill>
          <a:ln xmlns:a="http://schemas.openxmlformats.org/drawingml/2006/main" w="6350" cap="flat" cmpd="sng" algn="ctr">
            <a:gradFill>
              <a:gsLst>
                <a:gs pos="0">
                  <a:schemeClr val="tx1"/>
                </a:gs>
                <a:gs pos="50000">
                  <a:schemeClr val="tx1">
                    <a:alpha val="48000"/>
                  </a:schemeClr>
                </a:gs>
                <a:gs pos="100000">
                  <a:schemeClr val="accent1">
                    <a:tint val="23500"/>
                    <a:satMod val="160000"/>
                    <a:alpha val="0"/>
                  </a:schemeClr>
                </a:gs>
              </a:gsLst>
              <a:lin ang="5400000" scaled="0"/>
            </a:gradFill>
            <a:prstDash val="solid"/>
            <a:round/>
            <a:headEnd type="none" w="med" len="med"/>
            <a:tailEnd type="none" w="med" len="med"/>
          </a:ln>
          <a:effectLst xmlns:a="http://schemas.openxmlformats.org/drawingml/2006/main"/>
        </p:spPr>
        <p:txBody>
          <a:bodyPr xmlns:a="http://schemas.openxmlformats.org/drawingml/2006/main" vert="horz" wrap="square" lIns="0" tIns="91429" rIns="0" bIns="0" numCol="1" rtlCol="0" anchor="t" anchorCtr="0" compatLnSpc="1">
            <a:prstTxWarp prst="textNoShape">
              <a:avLst/>
            </a:prstTxWarp>
          </a:bodyPr>
          <a:lstStyle xmlns:a="http://schemas.openxmlformats.org/drawingml/2006/main"/>
          <a:p xmlns:a="http://schemas.openxmlformats.org/drawingml/2006/main">
            <a:pPr indent="-302815" algn="ctr" defTabSz="914097" fontAlgn="base">
              <a:lnSpc>
                <a:spcPct val="85000"/>
              </a:lnSpc>
              <a:spcBef>
                <a:spcPct val="0"/>
              </a:spcBef>
              <a:spcAft>
                <a:spcPct val="0"/>
              </a:spcAft>
              <a:buSzPct val="70000"/>
              <a:buBlip>
                <a:blip xmlns:r="http://schemas.openxmlformats.org/officeDocument/2006/relationships" r:embed="rId3"/>
              </a:buBlip>
              <a:defRPr/>
            </a:pPr>
            <a:endParaRPr lang="en-US" altLang="zh-CN" sz="3200" b="1" spc="-70" dirty="0">
              <a:ln w="3175">
                <a:noFill/>
              </a:ln>
              <a:gradFill>
                <a:gsLst>
                  <a:gs pos="0">
                    <a:srgbClr val="FFFFFF"/>
                  </a:gs>
                  <a:gs pos="100000">
                    <a:srgbClr val="FFFFFF"/>
                  </a:gs>
                </a:gsLst>
                <a:lin ang="5400000" scaled="1"/>
              </a:gradFill>
              <a:effectLst>
                <a:outerShdw blurRad="38100" dist="38100" dir="2700000" algn="tl">
                  <a:srgbClr val="000000">
                    <a:alpha val="43137"/>
                  </a:srgbClr>
                </a:outerShdw>
              </a:effectLst>
              <a:latin typeface="Segoe UI Light" charset="0"/>
              <a:cs typeface="Arial" charset="0"/>
            </a:endParaRPr>
          </a:p>
        </p:txBody>
      </p:sp>
      <p:sp>
        <p:nvSpPr>
          <p:cNvPr id="2" name="Title 1"/>
          <p:cNvSpPr>
            <a:spLocks xmlns:a="http://schemas.openxmlformats.org/drawingml/2006/main" noGrp="1"/>
          </p:cNvSpPr>
          <p:nvPr>
            <p:ph type="title"/>
          </p:nvPr>
        </p:nvSpPr>
        <p:spPr>
          <a:xfrm xmlns:a="http://schemas.openxmlformats.org/drawingml/2006/main">
            <a:off x="381000" y="228600"/>
            <a:ext cx="8318500" cy="1261884"/>
          </a:xfrm>
        </p:spPr>
        <p:txBody>
          <a:bodyPr xmlns:a="http://schemas.openxmlformats.org/drawingml/2006/main"/>
          <a:lstStyle xmlns:a="http://schemas.openxmlformats.org/drawingml/2006/main"/>
          <a:p xmlns:a="http://schemas.openxmlformats.org/drawingml/2006/main">
            <a:r>
              <a:rPr dirty="0" err="1" smtClean="0"/>
              <a:t>X</a:t>
            </a:r>
            <a:r>
              <a:rPr lang="en-US" dirty="0" err="1" smtClean="0"/>
              <a:t>p</a:t>
            </a:r>
            <a:r>
              <a:rPr dirty="0" err="1" smtClean="0"/>
              <a:t>erf</a:t>
            </a:r>
            <a:r>
              <a:rPr dirty="0" smtClean="0"/>
              <a:t/>
            </a:r>
            <a:br>
              <a:rPr dirty="0" smtClean="0"/>
            </a:br>
            <a:r>
              <a:rPr lang="en-US" sz="3200" dirty="0" smtClean="0">
                <a:gradFill>
                  <a:gsLst>
                    <a:gs pos="0">
                      <a:schemeClr val="accent6"/>
                    </a:gs>
                    <a:gs pos="9000">
                      <a:schemeClr val="accent6"/>
                    </a:gs>
                  </a:gsLst>
                  <a:lin ang="16200000" scaled="1"/>
                </a:gradFill>
              </a:rPr>
              <a:t>Disk </a:t>
            </a:r>
            <a:r>
              <a:rPr lang="en-US" sz="3200" dirty="0" smtClean="0">
                <a:gradFill>
                  <a:gsLst>
                    <a:gs pos="0">
                      <a:schemeClr val="accent6"/>
                    </a:gs>
                    <a:gs pos="9000">
                      <a:schemeClr val="accent6"/>
                    </a:gs>
                  </a:gsLst>
                  <a:lin ang="16200000" scaled="1"/>
                </a:gradFill>
              </a:rPr>
              <a:t>utilization</a:t>
            </a:r>
            <a:endParaRPr lang="en-US" sz="3200" dirty="0">
              <a:gradFill>
                <a:gsLst>
                  <a:gs pos="0">
                    <a:schemeClr val="accent6"/>
                  </a:gs>
                  <a:gs pos="9000">
                    <a:schemeClr val="accent6"/>
                  </a:gs>
                </a:gsLst>
                <a:lin ang="16200000" scaled="1"/>
              </a:gradFill>
            </a:endParaRPr>
          </a:p>
        </p:txBody>
      </p:sp>
      <p:pic>
        <p:nvPicPr>
          <p:cNvPr id="3075" name="Picture 3"/>
          <p:cNvPicPr>
            <a:picLocks xmlns:a="http://schemas.openxmlformats.org/drawingml/2006/main" noChangeAspect="1" noChangeArrowheads="1"/>
          </p:cNvPicPr>
          <p:nvPr/>
        </p:nvPicPr>
        <p:blipFill>
          <a:blip xmlns:r="http://schemas.openxmlformats.org/officeDocument/2006/relationships" xmlns:a="http://schemas.openxmlformats.org/drawingml/2006/main" r:embed="rId4" cstate="print"/>
          <a:stretch xmlns:a="http://schemas.openxmlformats.org/drawingml/2006/main">
            <a:fillRect/>
          </a:stretch>
        </p:blipFill>
        <p:spPr bwMode="auto">
          <a:xfrm xmlns:a="http://schemas.openxmlformats.org/drawingml/2006/main">
            <a:off x="3657600" y="1143000"/>
            <a:ext cx="5105400" cy="4123304"/>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a:outerShdw blurRad="546100" sx="102000" sy="102000" algn="ctr" rotWithShape="0">
              <a:prstClr val="black">
                <a:alpha val="40000"/>
              </a:prstClr>
            </a:outerShdw>
            <a:reflection blurRad="6350" stA="52000" endA="300" endPos="35000" dir="5400000" sy="-100000" algn="bl" rotWithShape="0"/>
          </a:effectLst>
        </p:spPr>
      </p:pic>
      <p:pic>
        <p:nvPicPr>
          <p:cNvPr id="3074" name="Picture 2"/>
          <p:cNvPicPr>
            <a:picLocks xmlns:a="http://schemas.openxmlformats.org/drawingml/2006/main" noChangeAspect="1" noChangeArrowheads="1"/>
          </p:cNvPicPr>
          <p:nvPr/>
        </p:nvPicPr>
        <p:blipFill>
          <a:blip xmlns:r="http://schemas.openxmlformats.org/officeDocument/2006/relationships" xmlns:a="http://schemas.openxmlformats.org/drawingml/2006/main" r:embed="rId5" cstate="print"/>
          <a:stretch xmlns:a="http://schemas.openxmlformats.org/drawingml/2006/main">
            <a:fillRect/>
          </a:stretch>
        </p:blipFill>
        <p:spPr bwMode="auto">
          <a:xfrm xmlns:a="http://schemas.openxmlformats.org/drawingml/2006/main">
            <a:off x="381000" y="3581400"/>
            <a:ext cx="4402226" cy="2886075"/>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a:outerShdw blurRad="546100" sx="102000" sy="102000" algn="ctr" rotWithShape="0">
              <a:prstClr val="black">
                <a:alpha val="40000"/>
              </a:prstClr>
            </a:outerShdw>
            <a:reflection blurRad="6350" stA="52000" endA="300" endPos="35000" dir="5400000" sy="-100000" algn="bl" rotWithShape="0"/>
          </a:effectLst>
        </p:spPr>
      </p:pic>
    </p:spTree>
  </p:cSld>
  <p:clrMapOvr>
    <a:masterClrMapping xmlns:a="http://schemas.openxmlformats.org/drawingml/2006/main"/>
  </p:clrMapOvr>
  <p:transition>
    <p:fade/>
  </p:transition>
  <p:timing>
    <p:tnLst>
      <p:par>
        <p:cTn id="1" dur="indefinite" restart="never" nodeType="tmRoot"/>
      </p:par>
    </p:tnLst>
  </p:timing>
</p:sld>
</file>

<file path=ppt/slides/slide41.xml><?xml version="1.0" encoding="utf-8"?>
<p:sld xmlns:p="http://schemas.openxmlformats.org/presentationml/2006/main">
  <p:cSld>
    <p:spTree>
      <p:nvGrpSpPr>
        <p:cNvPr id="1" name=""/>
        <p:cNvGrpSpPr/>
        <p:nvPr/>
      </p:nvGrpSpPr>
      <p:grpSpPr>
        <a:xfrm xmlns:a="http://schemas.openxmlformats.org/drawingml/2006/main">
          <a:off x="0" y="0"/>
          <a:ext cx="0" cy="0"/>
          <a:chOff x="0" y="0"/>
          <a:chExt cx="0" cy="0"/>
        </a:xfrm>
      </p:grpSpPr>
      <p:sp>
        <p:nvSpPr>
          <p:cNvPr id="4" name="Rectangle 3"/>
          <p:cNvSpPr/>
          <p:nvPr/>
        </p:nvSpPr>
        <p:spPr>
          <a:xfrm xmlns:a="http://schemas.openxmlformats.org/drawingml/2006/main">
            <a:off x="0" y="5030787"/>
            <a:ext cx="9144000" cy="1827213"/>
          </a:xfrm>
          <a:prstGeom xmlns:a="http://schemas.openxmlformats.org/drawingml/2006/main" prst="rect">
            <a:avLst/>
          </a:prstGeom>
          <a:gradFill xmlns:a="http://schemas.openxmlformats.org/drawingml/2006/main" flip="none" rotWithShape="1">
            <a:gsLst>
              <a:gs pos="0">
                <a:srgbClr val="FFFFFF">
                  <a:alpha val="0"/>
                </a:srgbClr>
              </a:gs>
              <a:gs pos="9000">
                <a:schemeClr val="accent6">
                  <a:alpha val="0"/>
                </a:schemeClr>
              </a:gs>
              <a:gs pos="36000">
                <a:srgbClr val="000000">
                  <a:alpha val="0"/>
                </a:srgbClr>
              </a:gs>
              <a:gs pos="46000">
                <a:srgbClr val="000000">
                  <a:alpha val="0"/>
                </a:srgbClr>
              </a:gs>
              <a:gs pos="75000">
                <a:srgbClr val="000000">
                  <a:alpha val="0"/>
                </a:srgbClr>
              </a:gs>
              <a:gs pos="98000">
                <a:schemeClr val="accent3">
                  <a:lumMod val="50000"/>
                </a:schemeClr>
              </a:gs>
              <a:gs pos="99000">
                <a:schemeClr val="accent3">
                  <a:lumMod val="50000"/>
                </a:schemeClr>
              </a:gs>
            </a:gsLst>
            <a:lin ang="16200000" scaled="1"/>
            <a:tileRect/>
          </a:gradFill>
          <a:ln xmlns:a="http://schemas.openxmlformats.org/drawingml/2006/main" w="6350" cap="flat" cmpd="sng" algn="ctr">
            <a:gradFill>
              <a:gsLst>
                <a:gs pos="0">
                  <a:schemeClr val="tx1"/>
                </a:gs>
                <a:gs pos="50000">
                  <a:schemeClr val="tx1">
                    <a:alpha val="48000"/>
                  </a:schemeClr>
                </a:gs>
                <a:gs pos="100000">
                  <a:schemeClr val="accent1">
                    <a:tint val="23500"/>
                    <a:satMod val="160000"/>
                    <a:alpha val="0"/>
                  </a:schemeClr>
                </a:gs>
              </a:gsLst>
              <a:lin ang="5400000" scaled="0"/>
            </a:gradFill>
            <a:prstDash val="solid"/>
            <a:round/>
            <a:headEnd type="none" w="med" len="med"/>
            <a:tailEnd type="none" w="med" len="med"/>
          </a:ln>
          <a:effectLst xmlns:a="http://schemas.openxmlformats.org/drawingml/2006/main"/>
        </p:spPr>
        <p:txBody>
          <a:bodyPr xmlns:a="http://schemas.openxmlformats.org/drawingml/2006/main" vert="horz" wrap="square" lIns="0" tIns="91429" rIns="0" bIns="0" numCol="1" rtlCol="0" anchor="t" anchorCtr="0" compatLnSpc="1">
            <a:prstTxWarp prst="textNoShape">
              <a:avLst/>
            </a:prstTxWarp>
          </a:bodyPr>
          <a:lstStyle xmlns:a="http://schemas.openxmlformats.org/drawingml/2006/main"/>
          <a:p xmlns:a="http://schemas.openxmlformats.org/drawingml/2006/main">
            <a:pPr indent="-302815" algn="ctr" defTabSz="914097" fontAlgn="base">
              <a:lnSpc>
                <a:spcPct val="85000"/>
              </a:lnSpc>
              <a:spcBef>
                <a:spcPct val="0"/>
              </a:spcBef>
              <a:spcAft>
                <a:spcPct val="0"/>
              </a:spcAft>
              <a:buSzPct val="70000"/>
              <a:buBlip>
                <a:blip xmlns:r="http://schemas.openxmlformats.org/officeDocument/2006/relationships" r:embed="rId3"/>
              </a:buBlip>
              <a:defRPr/>
            </a:pPr>
            <a:endParaRPr lang="en-US" altLang="zh-CN" sz="3200" b="1" spc="-70" dirty="0">
              <a:ln w="3175">
                <a:noFill/>
              </a:ln>
              <a:gradFill>
                <a:gsLst>
                  <a:gs pos="0">
                    <a:srgbClr val="FFFFFF"/>
                  </a:gs>
                  <a:gs pos="100000">
                    <a:srgbClr val="FFFFFF"/>
                  </a:gs>
                </a:gsLst>
                <a:lin ang="5400000" scaled="1"/>
              </a:gradFill>
              <a:effectLst>
                <a:outerShdw blurRad="38100" dist="38100" dir="2700000" algn="tl">
                  <a:srgbClr val="000000">
                    <a:alpha val="43137"/>
                  </a:srgbClr>
                </a:outerShdw>
              </a:effectLst>
              <a:latin typeface="Segoe UI Light" charset="0"/>
              <a:cs typeface="Arial" charset="0"/>
            </a:endParaRPr>
          </a:p>
        </p:txBody>
      </p:sp>
      <p:sp>
        <p:nvSpPr>
          <p:cNvPr id="2" name="Title 1"/>
          <p:cNvSpPr>
            <a:spLocks xmlns:a="http://schemas.openxmlformats.org/drawingml/2006/main" noGrp="1"/>
          </p:cNvSpPr>
          <p:nvPr>
            <p:ph type="title"/>
          </p:nvPr>
        </p:nvSpPr>
        <p:spPr>
          <a:xfrm xmlns:a="http://schemas.openxmlformats.org/drawingml/2006/main">
            <a:off x="381000" y="228600"/>
            <a:ext cx="8318500" cy="1261884"/>
          </a:xfrm>
        </p:spPr>
        <p:txBody>
          <a:bodyPr xmlns:a="http://schemas.openxmlformats.org/drawingml/2006/main"/>
          <a:lstStyle xmlns:a="http://schemas.openxmlformats.org/drawingml/2006/main"/>
          <a:p xmlns:a="http://schemas.openxmlformats.org/drawingml/2006/main">
            <a:r>
              <a:rPr dirty="0" err="1" smtClean="0"/>
              <a:t>Xperf</a:t>
            </a:r>
            <a:r>
              <a:rPr lang="en-US" dirty="0" smtClean="0"/>
              <a:t/>
            </a:r>
            <a:br>
              <a:rPr lang="en-US" dirty="0" smtClean="0"/>
            </a:br>
            <a:r>
              <a:rPr lang="en-US" sz="3200" dirty="0" smtClean="0">
                <a:gradFill>
                  <a:gsLst>
                    <a:gs pos="0">
                      <a:schemeClr val="accent6"/>
                    </a:gs>
                    <a:gs pos="9000">
                      <a:schemeClr val="accent6"/>
                    </a:gs>
                  </a:gsLst>
                  <a:lin ang="16200000" scaled="1"/>
                </a:gradFill>
              </a:rPr>
              <a:t>Hard </a:t>
            </a:r>
            <a:r>
              <a:rPr lang="en-US" sz="3200" dirty="0" smtClean="0">
                <a:gradFill>
                  <a:gsLst>
                    <a:gs pos="0">
                      <a:schemeClr val="accent6"/>
                    </a:gs>
                    <a:gs pos="9000">
                      <a:schemeClr val="accent6"/>
                    </a:gs>
                  </a:gsLst>
                  <a:lin ang="16200000" scaled="1"/>
                </a:gradFill>
              </a:rPr>
              <a:t>page faults</a:t>
            </a:r>
            <a:endParaRPr lang="en-US" sz="3200" dirty="0">
              <a:gradFill>
                <a:gsLst>
                  <a:gs pos="0">
                    <a:schemeClr val="accent6"/>
                  </a:gs>
                  <a:gs pos="9000">
                    <a:schemeClr val="accent6"/>
                  </a:gs>
                </a:gsLst>
                <a:lin ang="16200000" scaled="1"/>
              </a:gradFill>
            </a:endParaRPr>
          </a:p>
        </p:txBody>
      </p:sp>
      <p:pic>
        <p:nvPicPr>
          <p:cNvPr id="4098" name="Picture 2"/>
          <p:cNvPicPr>
            <a:picLocks xmlns:a="http://schemas.openxmlformats.org/drawingml/2006/main" noChangeAspect="1" noChangeArrowheads="1"/>
          </p:cNvPicPr>
          <p:nvPr/>
        </p:nvPicPr>
        <p:blipFill>
          <a:blip xmlns:r="http://schemas.openxmlformats.org/officeDocument/2006/relationships" xmlns:a="http://schemas.openxmlformats.org/drawingml/2006/main" r:embed="rId4" cstate="print"/>
          <a:stretch xmlns:a="http://schemas.openxmlformats.org/drawingml/2006/main">
            <a:fillRect/>
          </a:stretch>
        </p:blipFill>
        <p:spPr bwMode="auto">
          <a:xfrm xmlns:a="http://schemas.openxmlformats.org/drawingml/2006/main">
            <a:off x="638148" y="1905000"/>
            <a:ext cx="7774015" cy="4378325"/>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a:outerShdw blurRad="546100" sx="102000" sy="102000" algn="ctr" rotWithShape="0">
              <a:prstClr val="black">
                <a:alpha val="40000"/>
              </a:prstClr>
            </a:outerShdw>
            <a:reflection blurRad="6350" stA="52000" endA="300" endPos="35000" dir="5400000" sy="-100000" algn="bl" rotWithShape="0"/>
          </a:effectLst>
        </p:spPr>
      </p:pic>
    </p:spTree>
  </p:cSld>
  <p:clrMapOvr>
    <a:masterClrMapping xmlns:a="http://schemas.openxmlformats.org/drawingml/2006/main"/>
  </p:clrMapOvr>
  <p:transition>
    <p:fade/>
  </p:transition>
  <p:timing>
    <p:tnLst>
      <p:par>
        <p:cTn id="1" dur="indefinite" restart="never" nodeType="tmRoot"/>
      </p:par>
    </p:tnLst>
  </p:timing>
</p:sld>
</file>

<file path=ppt/slides/slide42.xml><?xml version="1.0" encoding="utf-8"?>
<p:sld xmlns:p="http://schemas.openxmlformats.org/presentationml/2006/main">
  <p:cSld>
    <p:spTree>
      <p:nvGrpSpPr>
        <p:cNvPr id="1" name=""/>
        <p:cNvGrpSpPr/>
        <p:nvPr/>
      </p:nvGrpSpPr>
      <p:grpSpPr>
        <a:xfrm xmlns:a="http://schemas.openxmlformats.org/drawingml/2006/main">
          <a:off x="0" y="0"/>
          <a:ext cx="0" cy="0"/>
          <a:chOff x="0" y="0"/>
          <a:chExt cx="0" cy="0"/>
        </a:xfrm>
      </p:grpSpPr>
      <p:sp>
        <p:nvSpPr>
          <p:cNvPr id="4" name="Rectangle 3"/>
          <p:cNvSpPr/>
          <p:nvPr/>
        </p:nvSpPr>
        <p:spPr>
          <a:xfrm xmlns:a="http://schemas.openxmlformats.org/drawingml/2006/main">
            <a:off x="0" y="5030787"/>
            <a:ext cx="9144000" cy="1827213"/>
          </a:xfrm>
          <a:prstGeom xmlns:a="http://schemas.openxmlformats.org/drawingml/2006/main" prst="rect">
            <a:avLst/>
          </a:prstGeom>
          <a:gradFill xmlns:a="http://schemas.openxmlformats.org/drawingml/2006/main" flip="none" rotWithShape="1">
            <a:gsLst>
              <a:gs pos="0">
                <a:srgbClr val="FFFFFF">
                  <a:alpha val="0"/>
                </a:srgbClr>
              </a:gs>
              <a:gs pos="9000">
                <a:schemeClr val="accent6">
                  <a:alpha val="0"/>
                </a:schemeClr>
              </a:gs>
              <a:gs pos="36000">
                <a:srgbClr val="000000">
                  <a:alpha val="0"/>
                </a:srgbClr>
              </a:gs>
              <a:gs pos="46000">
                <a:srgbClr val="000000">
                  <a:alpha val="0"/>
                </a:srgbClr>
              </a:gs>
              <a:gs pos="75000">
                <a:srgbClr val="000000">
                  <a:alpha val="0"/>
                </a:srgbClr>
              </a:gs>
              <a:gs pos="98000">
                <a:schemeClr val="accent3">
                  <a:lumMod val="50000"/>
                </a:schemeClr>
              </a:gs>
              <a:gs pos="99000">
                <a:schemeClr val="accent3">
                  <a:lumMod val="50000"/>
                </a:schemeClr>
              </a:gs>
            </a:gsLst>
            <a:lin ang="16200000" scaled="1"/>
            <a:tileRect/>
          </a:gradFill>
          <a:ln xmlns:a="http://schemas.openxmlformats.org/drawingml/2006/main" w="6350" cap="flat" cmpd="sng" algn="ctr">
            <a:gradFill>
              <a:gsLst>
                <a:gs pos="0">
                  <a:schemeClr val="tx1"/>
                </a:gs>
                <a:gs pos="50000">
                  <a:schemeClr val="tx1">
                    <a:alpha val="48000"/>
                  </a:schemeClr>
                </a:gs>
                <a:gs pos="100000">
                  <a:schemeClr val="accent1">
                    <a:tint val="23500"/>
                    <a:satMod val="160000"/>
                    <a:alpha val="0"/>
                  </a:schemeClr>
                </a:gs>
              </a:gsLst>
              <a:lin ang="5400000" scaled="0"/>
            </a:gradFill>
            <a:prstDash val="solid"/>
            <a:round/>
            <a:headEnd type="none" w="med" len="med"/>
            <a:tailEnd type="none" w="med" len="med"/>
          </a:ln>
          <a:effectLst xmlns:a="http://schemas.openxmlformats.org/drawingml/2006/main"/>
        </p:spPr>
        <p:txBody>
          <a:bodyPr xmlns:a="http://schemas.openxmlformats.org/drawingml/2006/main" vert="horz" wrap="square" lIns="0" tIns="91429" rIns="0" bIns="0" numCol="1" rtlCol="0" anchor="t" anchorCtr="0" compatLnSpc="1">
            <a:prstTxWarp prst="textNoShape">
              <a:avLst/>
            </a:prstTxWarp>
          </a:bodyPr>
          <a:lstStyle xmlns:a="http://schemas.openxmlformats.org/drawingml/2006/main"/>
          <a:p xmlns:a="http://schemas.openxmlformats.org/drawingml/2006/main">
            <a:pPr indent="-302815" algn="ctr" defTabSz="914097" fontAlgn="base">
              <a:lnSpc>
                <a:spcPct val="85000"/>
              </a:lnSpc>
              <a:spcBef>
                <a:spcPct val="0"/>
              </a:spcBef>
              <a:spcAft>
                <a:spcPct val="0"/>
              </a:spcAft>
              <a:buSzPct val="70000"/>
              <a:buBlip>
                <a:blip xmlns:r="http://schemas.openxmlformats.org/officeDocument/2006/relationships" r:embed="rId3"/>
              </a:buBlip>
              <a:defRPr/>
            </a:pPr>
            <a:endParaRPr lang="en-US" altLang="zh-CN" sz="3200" b="1" spc="-70" dirty="0">
              <a:ln w="3175">
                <a:noFill/>
              </a:ln>
              <a:gradFill>
                <a:gsLst>
                  <a:gs pos="0">
                    <a:srgbClr val="FFFFFF"/>
                  </a:gs>
                  <a:gs pos="100000">
                    <a:srgbClr val="FFFFFF"/>
                  </a:gs>
                </a:gsLst>
                <a:lin ang="5400000" scaled="1"/>
              </a:gradFill>
              <a:effectLst>
                <a:outerShdw blurRad="38100" dist="38100" dir="2700000" algn="tl">
                  <a:srgbClr val="000000">
                    <a:alpha val="43137"/>
                  </a:srgbClr>
                </a:outerShdw>
              </a:effectLst>
              <a:latin typeface="Segoe UI Light" charset="0"/>
              <a:cs typeface="Arial" charset="0"/>
            </a:endParaRPr>
          </a:p>
        </p:txBody>
      </p:sp>
      <p:sp>
        <p:nvSpPr>
          <p:cNvPr id="2" name="Title 1"/>
          <p:cNvSpPr>
            <a:spLocks xmlns:a="http://schemas.openxmlformats.org/drawingml/2006/main" noGrp="1"/>
          </p:cNvSpPr>
          <p:nvPr>
            <p:ph type="title"/>
          </p:nvPr>
        </p:nvSpPr>
        <p:spPr>
          <a:xfrm xmlns:a="http://schemas.openxmlformats.org/drawingml/2006/main">
            <a:off x="381000" y="228600"/>
            <a:ext cx="8318500" cy="1261884"/>
          </a:xfrm>
        </p:spPr>
        <p:txBody>
          <a:bodyPr xmlns:a="http://schemas.openxmlformats.org/drawingml/2006/main"/>
          <a:lstStyle xmlns:a="http://schemas.openxmlformats.org/drawingml/2006/main"/>
          <a:p xmlns:a="http://schemas.openxmlformats.org/drawingml/2006/main">
            <a:r>
              <a:rPr dirty="0" err="1" smtClean="0"/>
              <a:t>Xperf</a:t>
            </a:r>
            <a:r>
              <a:rPr lang="en-US" dirty="0" smtClean="0"/>
              <a:t/>
            </a:r>
            <a:br>
              <a:rPr lang="en-US" dirty="0" smtClean="0"/>
            </a:br>
            <a:r>
              <a:rPr lang="en-US" sz="3200" dirty="0" smtClean="0">
                <a:gradFill>
                  <a:gsLst>
                    <a:gs pos="0">
                      <a:schemeClr val="accent6"/>
                    </a:gs>
                    <a:gs pos="9000">
                      <a:schemeClr val="accent6"/>
                    </a:gs>
                  </a:gsLst>
                  <a:lin ang="16200000" scaled="1"/>
                </a:gradFill>
              </a:rPr>
              <a:t>Overlay </a:t>
            </a:r>
            <a:r>
              <a:rPr lang="en-US" sz="3200" dirty="0" smtClean="0">
                <a:gradFill>
                  <a:gsLst>
                    <a:gs pos="0">
                      <a:schemeClr val="accent6"/>
                    </a:gs>
                    <a:gs pos="9000">
                      <a:schemeClr val="accent6"/>
                    </a:gs>
                  </a:gsLst>
                  <a:lin ang="16200000" scaled="1"/>
                </a:gradFill>
              </a:rPr>
              <a:t>graph</a:t>
            </a:r>
            <a:endParaRPr lang="en-US" sz="3200" dirty="0">
              <a:gradFill>
                <a:gsLst>
                  <a:gs pos="0">
                    <a:schemeClr val="accent6"/>
                  </a:gs>
                  <a:gs pos="9000">
                    <a:schemeClr val="accent6"/>
                  </a:gs>
                </a:gsLst>
                <a:lin ang="16200000" scaled="1"/>
              </a:gradFill>
            </a:endParaRPr>
          </a:p>
        </p:txBody>
      </p:sp>
      <p:pic>
        <p:nvPicPr>
          <p:cNvPr id="5123" name="Picture 3"/>
          <p:cNvPicPr>
            <a:picLocks xmlns:a="http://schemas.openxmlformats.org/drawingml/2006/main" noChangeAspect="1" noChangeArrowheads="1"/>
          </p:cNvPicPr>
          <p:nvPr/>
        </p:nvPicPr>
        <p:blipFill>
          <a:blip xmlns:r="http://schemas.openxmlformats.org/officeDocument/2006/relationships" xmlns:a="http://schemas.openxmlformats.org/drawingml/2006/main" r:embed="rId4" cstate="print"/>
          <a:stretch xmlns:a="http://schemas.openxmlformats.org/drawingml/2006/main">
            <a:fillRect/>
          </a:stretch>
        </p:blipFill>
        <p:spPr bwMode="auto">
          <a:xfrm xmlns:a="http://schemas.openxmlformats.org/drawingml/2006/main">
            <a:off x="1174682" y="1905000"/>
            <a:ext cx="6794635" cy="4454525"/>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a:outerShdw blurRad="546100" sx="102000" sy="102000" algn="ctr" rotWithShape="0">
              <a:prstClr val="black">
                <a:alpha val="40000"/>
              </a:prstClr>
            </a:outerShdw>
            <a:reflection blurRad="6350" stA="52000" endA="300" endPos="35000" dir="5400000" sy="-100000" algn="bl" rotWithShape="0"/>
          </a:effectLst>
        </p:spPr>
      </p:pic>
    </p:spTree>
  </p:cSld>
  <p:clrMapOvr>
    <a:masterClrMapping xmlns:a="http://schemas.openxmlformats.org/drawingml/2006/main"/>
  </p:clrMapOvr>
  <p:transition>
    <p:fade/>
  </p:transition>
  <p:timing>
    <p:tnLst>
      <p:par>
        <p:cTn id="1" dur="indefinite" restart="never" nodeType="tmRoot"/>
      </p:par>
    </p:tnLst>
  </p:timing>
</p:sld>
</file>

<file path=ppt/slides/slide43.xml><?xml version="1.0" encoding="utf-8"?>
<p:sld xmlns:p="http://schemas.openxmlformats.org/presentationml/2006/main" show="0">
  <p:cSld>
    <p:spTree>
      <p:nvGrpSpPr>
        <p:cNvPr id="1" name=""/>
        <p:cNvGrpSpPr/>
        <p:nvPr/>
      </p:nvGrpSpPr>
      <p:grpSpPr>
        <a:xfrm xmlns:a="http://schemas.openxmlformats.org/drawingml/2006/main">
          <a:off x="0" y="0"/>
          <a:ext cx="0" cy="0"/>
          <a:chOff x="0" y="0"/>
          <a:chExt cx="0" cy="0"/>
        </a:xfrm>
      </p:grpSpPr>
      <p:sp>
        <p:nvSpPr>
          <p:cNvPr id="4" name="Title 3"/>
          <p:cNvSpPr>
            <a:spLocks xmlns:a="http://schemas.openxmlformats.org/drawingml/2006/main" noGrp="1"/>
          </p:cNvSpPr>
          <p:nvPr>
            <p:ph type="ctrTitle"/>
          </p:nvPr>
        </p:nvSpPr>
        <p:spPr/>
        <p:txBody>
          <a:bodyPr xmlns:a="http://schemas.openxmlformats.org/drawingml/2006/main"/>
          <a:lstStyle xmlns:a="http://schemas.openxmlformats.org/drawingml/2006/main"/>
          <a:p xmlns:a="http://schemas.openxmlformats.org/drawingml/2006/main">
            <a:r>
              <a:rPr dirty="0" err="1" smtClean="0"/>
              <a:t>X</a:t>
            </a:r>
            <a:r>
              <a:rPr lang="en-US" dirty="0" err="1" smtClean="0"/>
              <a:t>p</a:t>
            </a:r>
            <a:r>
              <a:rPr dirty="0" err="1" smtClean="0"/>
              <a:t>erf</a:t>
            </a:r>
            <a:endParaRPr lang="en-US" dirty="0"/>
          </a:p>
        </p:txBody>
      </p:sp>
      <p:sp>
        <p:nvSpPr>
          <p:cNvPr id="5" name="Subtitle 4"/>
          <p:cNvSpPr>
            <a:spLocks xmlns:a="http://schemas.openxmlformats.org/drawingml/2006/main" noGrp="1"/>
          </p:cNvSpPr>
          <p:nvPr>
            <p:ph type="subTitle" idx="1"/>
          </p:nvPr>
        </p:nvSpPr>
        <p:spPr/>
        <p:txBody>
          <a:bodyPr xmlns:a="http://schemas.openxmlformats.org/drawingml/2006/main"/>
          <a:lstStyle xmlns:a="http://schemas.openxmlformats.org/drawingml/2006/main"/>
          <a:p xmlns:a="http://schemas.openxmlformats.org/drawingml/2006/main">
            <a:r>
              <a:rPr lang="en-US" dirty="0" smtClean="0"/>
              <a:t>…looking at system activity</a:t>
            </a:r>
            <a:endParaRPr lang="en-US" dirty="0"/>
          </a:p>
        </p:txBody>
      </p:sp>
      <p:sp>
        <p:nvSpPr>
          <p:cNvPr id="6" name="Text Placeholder 5"/>
          <p:cNvSpPr>
            <a:spLocks xmlns:a="http://schemas.openxmlformats.org/drawingml/2006/main" noGrp="1"/>
          </p:cNvSpPr>
          <p:nvPr>
            <p:ph type="body" sz="quarter" idx="10"/>
          </p:nvPr>
        </p:nvSpPr>
        <p:spPr/>
        <p:txBody>
          <a:bodyPr xmlns:a="http://schemas.openxmlformats.org/drawingml/2006/main"/>
          <a:lstStyle xmlns:a="http://schemas.openxmlformats.org/drawingml/2006/main"/>
          <a:p xmlns:a="http://schemas.openxmlformats.org/drawingml/2006/main">
            <a:r>
              <a:rPr smtClean="0"/>
              <a:t>demo</a:t>
            </a:r>
            <a:endParaRPr lang="en-US" dirty="0"/>
          </a:p>
        </p:txBody>
      </p:sp>
    </p:spTree>
  </p:cSld>
  <p:clrMapOvr>
    <a:masterClrMapping xmlns:a="http://schemas.openxmlformats.org/drawingml/2006/main"/>
  </p:clrMapOvr>
  <p:transition>
    <p:fade/>
  </p:transition>
  <p:timing>
    <p:tnLst>
      <p:par>
        <p:cTn id="1" dur="indefinite" restart="never" nodeType="tmRoot"/>
      </p:par>
    </p:tnLst>
  </p:timing>
</p:sld>
</file>

<file path=ppt/slides/slide44.xml><?xml version="1.0" encoding="utf-8"?>
<p:sld xmlns:p="http://schemas.openxmlformats.org/presentationml/2006/main">
  <p:cSld>
    <p:spTree>
      <p:nvGrpSpPr>
        <p:cNvPr id="1" name=""/>
        <p:cNvGrpSpPr/>
        <p:nvPr/>
      </p:nvGrpSpPr>
      <p:grpSpPr>
        <a:xfrm xmlns:a="http://schemas.openxmlformats.org/drawingml/2006/main">
          <a:off x="0" y="0"/>
          <a:ext cx="0" cy="0"/>
          <a:chOff x="0" y="0"/>
          <a:chExt cx="0" cy="0"/>
        </a:xfrm>
      </p:grpSpPr>
      <p:sp>
        <p:nvSpPr>
          <p:cNvPr id="2" name="Title 1"/>
          <p:cNvSpPr>
            <a:spLocks xmlns:a="http://schemas.openxmlformats.org/drawingml/2006/main" noGrp="1"/>
          </p:cNvSpPr>
          <p:nvPr>
            <p:ph type="title"/>
          </p:nvPr>
        </p:nvSpPr>
        <p:spPr/>
        <p:txBody>
          <a:bodyPr xmlns:a="http://schemas.openxmlformats.org/drawingml/2006/main"/>
          <a:lstStyle xmlns:a="http://schemas.openxmlformats.org/drawingml/2006/main"/>
          <a:p xmlns:a="http://schemas.openxmlformats.org/drawingml/2006/main">
            <a:r>
              <a:rPr lang="en-US" dirty="0" smtClean="0"/>
              <a:t>Windows Troubleshooting</a:t>
            </a:r>
            <a:endParaRPr lang="en-US" dirty="0"/>
          </a:p>
        </p:txBody>
      </p:sp>
      <p:sp>
        <p:nvSpPr>
          <p:cNvPr id="3" name="Text Placeholder 2"/>
          <p:cNvSpPr>
            <a:spLocks xmlns:a="http://schemas.openxmlformats.org/drawingml/2006/main" noGrp="1"/>
          </p:cNvSpPr>
          <p:nvPr>
            <p:ph type="body" sz="quarter" idx="10"/>
          </p:nvPr>
        </p:nvSpPr>
        <p:spPr>
          <a:xfrm xmlns:a="http://schemas.openxmlformats.org/drawingml/2006/main">
            <a:off x="381000" y="1411552"/>
            <a:ext cx="8382000" cy="3484031"/>
          </a:xfrm>
        </p:spPr>
        <p:txBody>
          <a:bodyPr xmlns:a="http://schemas.openxmlformats.org/drawingml/2006/main"/>
          <a:lstStyle xmlns:a="http://schemas.openxmlformats.org/drawingml/2006/main"/>
          <a:p xmlns:a="http://schemas.openxmlformats.org/drawingml/2006/main">
            <a:r>
              <a:rPr lang="en-US" dirty="0" smtClean="0"/>
              <a:t>Automating troubleshooting</a:t>
            </a:r>
          </a:p>
          <a:p xmlns:a="http://schemas.openxmlformats.org/drawingml/2006/main">
            <a:r>
              <a:rPr lang="en-US" dirty="0" smtClean="0"/>
              <a:t>Bring the system to the supported and working configuration</a:t>
            </a:r>
          </a:p>
          <a:p xmlns:a="http://schemas.openxmlformats.org/drawingml/2006/main">
            <a:r>
              <a:rPr lang="en-US" dirty="0" smtClean="0"/>
              <a:t>Examples</a:t>
            </a:r>
          </a:p>
          <a:p xmlns:a="http://schemas.openxmlformats.org/drawingml/2006/main">
            <a:pPr lvl="1"/>
            <a:r>
              <a:rPr lang="en-US" dirty="0" smtClean="0"/>
              <a:t>Troubleshoot application compatibility</a:t>
            </a:r>
          </a:p>
          <a:p xmlns:a="http://schemas.openxmlformats.org/drawingml/2006/main">
            <a:pPr lvl="1"/>
            <a:r>
              <a:rPr lang="en-US" dirty="0" smtClean="0"/>
              <a:t>Troubleshoot audio playback</a:t>
            </a:r>
          </a:p>
          <a:p xmlns:a="http://schemas.openxmlformats.org/drawingml/2006/main">
            <a:pPr lvl="1"/>
            <a:r>
              <a:rPr lang="en-US" dirty="0" smtClean="0"/>
              <a:t>Troubleshoot power consumption</a:t>
            </a:r>
          </a:p>
        </p:txBody>
      </p:sp>
    </p:spTree>
  </p:cSld>
  <p:clrMapOvr>
    <a:masterClrMapping xmlns:a="http://schemas.openxmlformats.org/drawingml/2006/main"/>
  </p:clrMapOvr>
  <p:transition>
    <p:fade/>
  </p:transition>
  <p:timing>
    <p:tnLst>
      <p:par>
        <p:cTn id="1" dur="indefinite" restart="never" nodeType="tmRoot"/>
      </p:par>
    </p:tnLst>
  </p:timing>
</p:sld>
</file>

<file path=ppt/slides/slide45.xml><?xml version="1.0" encoding="utf-8"?>
<p:sld xmlns:p="http://schemas.openxmlformats.org/presentationml/2006/main">
  <p:cSld>
    <p:spTree>
      <p:nvGrpSpPr>
        <p:cNvPr id="1" name=""/>
        <p:cNvGrpSpPr/>
        <p:nvPr/>
      </p:nvGrpSpPr>
      <p:grpSpPr>
        <a:xfrm xmlns:a="http://schemas.openxmlformats.org/drawingml/2006/main">
          <a:off x="0" y="0"/>
          <a:ext cx="0" cy="0"/>
          <a:chOff x="0" y="0"/>
          <a:chExt cx="0" cy="0"/>
        </a:xfrm>
      </p:grpSpPr>
      <p:sp>
        <p:nvSpPr>
          <p:cNvPr id="4" name="Rectangle 3"/>
          <p:cNvSpPr/>
          <p:nvPr/>
        </p:nvSpPr>
        <p:spPr>
          <a:xfrm xmlns:a="http://schemas.openxmlformats.org/drawingml/2006/main">
            <a:off x="0" y="5030787"/>
            <a:ext cx="9144000" cy="1827213"/>
          </a:xfrm>
          <a:prstGeom xmlns:a="http://schemas.openxmlformats.org/drawingml/2006/main" prst="rect">
            <a:avLst/>
          </a:prstGeom>
          <a:gradFill xmlns:a="http://schemas.openxmlformats.org/drawingml/2006/main" flip="none" rotWithShape="1">
            <a:gsLst>
              <a:gs pos="0">
                <a:srgbClr val="FFFFFF">
                  <a:alpha val="0"/>
                </a:srgbClr>
              </a:gs>
              <a:gs pos="9000">
                <a:schemeClr val="accent6">
                  <a:alpha val="0"/>
                </a:schemeClr>
              </a:gs>
              <a:gs pos="36000">
                <a:srgbClr val="000000">
                  <a:alpha val="0"/>
                </a:srgbClr>
              </a:gs>
              <a:gs pos="46000">
                <a:srgbClr val="000000">
                  <a:alpha val="0"/>
                </a:srgbClr>
              </a:gs>
              <a:gs pos="75000">
                <a:srgbClr val="000000">
                  <a:alpha val="0"/>
                </a:srgbClr>
              </a:gs>
              <a:gs pos="98000">
                <a:schemeClr val="accent3">
                  <a:lumMod val="50000"/>
                </a:schemeClr>
              </a:gs>
              <a:gs pos="99000">
                <a:schemeClr val="accent3">
                  <a:lumMod val="50000"/>
                </a:schemeClr>
              </a:gs>
            </a:gsLst>
            <a:lin ang="16200000" scaled="1"/>
            <a:tileRect/>
          </a:gradFill>
          <a:ln xmlns:a="http://schemas.openxmlformats.org/drawingml/2006/main" w="6350" cap="flat" cmpd="sng" algn="ctr">
            <a:gradFill>
              <a:gsLst>
                <a:gs pos="0">
                  <a:schemeClr val="tx1"/>
                </a:gs>
                <a:gs pos="50000">
                  <a:schemeClr val="tx1">
                    <a:alpha val="48000"/>
                  </a:schemeClr>
                </a:gs>
                <a:gs pos="100000">
                  <a:schemeClr val="accent1">
                    <a:tint val="23500"/>
                    <a:satMod val="160000"/>
                    <a:alpha val="0"/>
                  </a:schemeClr>
                </a:gs>
              </a:gsLst>
              <a:lin ang="5400000" scaled="0"/>
            </a:gradFill>
            <a:prstDash val="solid"/>
            <a:round/>
            <a:headEnd type="none" w="med" len="med"/>
            <a:tailEnd type="none" w="med" len="med"/>
          </a:ln>
          <a:effectLst xmlns:a="http://schemas.openxmlformats.org/drawingml/2006/main"/>
        </p:spPr>
        <p:txBody>
          <a:bodyPr xmlns:a="http://schemas.openxmlformats.org/drawingml/2006/main" vert="horz" wrap="square" lIns="0" tIns="91429" rIns="0" bIns="0" numCol="1" rtlCol="0" anchor="t" anchorCtr="0" compatLnSpc="1">
            <a:prstTxWarp prst="textNoShape">
              <a:avLst/>
            </a:prstTxWarp>
          </a:bodyPr>
          <a:lstStyle xmlns:a="http://schemas.openxmlformats.org/drawingml/2006/main"/>
          <a:p xmlns:a="http://schemas.openxmlformats.org/drawingml/2006/main">
            <a:pPr indent="-302815" algn="ctr" defTabSz="914097" fontAlgn="base">
              <a:lnSpc>
                <a:spcPct val="85000"/>
              </a:lnSpc>
              <a:spcBef>
                <a:spcPct val="0"/>
              </a:spcBef>
              <a:spcAft>
                <a:spcPct val="0"/>
              </a:spcAft>
              <a:buSzPct val="70000"/>
              <a:buBlip>
                <a:blip xmlns:r="http://schemas.openxmlformats.org/officeDocument/2006/relationships" r:embed="rId3"/>
              </a:buBlip>
              <a:defRPr/>
            </a:pPr>
            <a:endParaRPr lang="en-US" altLang="zh-CN" sz="3200" b="1" spc="-70" dirty="0">
              <a:ln w="3175">
                <a:noFill/>
              </a:ln>
              <a:gradFill>
                <a:gsLst>
                  <a:gs pos="0">
                    <a:srgbClr val="FFFFFF"/>
                  </a:gs>
                  <a:gs pos="100000">
                    <a:srgbClr val="FFFFFF"/>
                  </a:gs>
                </a:gsLst>
                <a:lin ang="5400000" scaled="1"/>
              </a:gradFill>
              <a:effectLst>
                <a:outerShdw blurRad="38100" dist="38100" dir="2700000" algn="tl">
                  <a:srgbClr val="000000">
                    <a:alpha val="43137"/>
                  </a:srgbClr>
                </a:outerShdw>
              </a:effectLst>
              <a:latin typeface="Segoe UI Light" charset="0"/>
              <a:cs typeface="Arial" charset="0"/>
            </a:endParaRPr>
          </a:p>
        </p:txBody>
      </p:sp>
      <p:sp>
        <p:nvSpPr>
          <p:cNvPr id="2" name="Title 1"/>
          <p:cNvSpPr>
            <a:spLocks xmlns:a="http://schemas.openxmlformats.org/drawingml/2006/main" noGrp="1"/>
          </p:cNvSpPr>
          <p:nvPr>
            <p:ph type="title"/>
          </p:nvPr>
        </p:nvSpPr>
        <p:spPr/>
        <p:txBody>
          <a:bodyPr xmlns:a="http://schemas.openxmlformats.org/drawingml/2006/main"/>
          <a:lstStyle xmlns:a="http://schemas.openxmlformats.org/drawingml/2006/main"/>
          <a:p xmlns:a="http://schemas.openxmlformats.org/drawingml/2006/main">
            <a:r>
              <a:rPr smtClean="0"/>
              <a:t>Troubleshooting Control Panel</a:t>
            </a:r>
            <a:endParaRPr lang="en-US" dirty="0"/>
          </a:p>
        </p:txBody>
      </p:sp>
      <p:pic>
        <p:nvPicPr>
          <p:cNvPr id="1026" name="Picture 2"/>
          <p:cNvPicPr>
            <a:picLocks xmlns:a="http://schemas.openxmlformats.org/drawingml/2006/main" noChangeAspect="1" noChangeArrowheads="1"/>
          </p:cNvPicPr>
          <p:nvPr/>
        </p:nvPicPr>
        <p:blipFill>
          <a:blip xmlns:r="http://schemas.openxmlformats.org/officeDocument/2006/relationships" xmlns:a="http://schemas.openxmlformats.org/drawingml/2006/main" r:embed="rId4" cstate="print"/>
          <a:stretch xmlns:a="http://schemas.openxmlformats.org/drawingml/2006/main">
            <a:fillRect/>
          </a:stretch>
        </p:blipFill>
        <p:spPr bwMode="auto">
          <a:xfrm xmlns:a="http://schemas.openxmlformats.org/drawingml/2006/main">
            <a:off x="1284816" y="1412875"/>
            <a:ext cx="6574367" cy="4930775"/>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a:outerShdw blurRad="546100" sx="102000" sy="102000" algn="ctr" rotWithShape="0">
              <a:prstClr val="black">
                <a:alpha val="40000"/>
              </a:prstClr>
            </a:outerShdw>
            <a:reflection blurRad="6350" stA="52000" endA="300" endPos="35000" dir="5400000" sy="-100000" algn="bl" rotWithShape="0"/>
          </a:effectLst>
        </p:spPr>
      </p:pic>
    </p:spTree>
  </p:cSld>
  <p:clrMapOvr>
    <a:masterClrMapping xmlns:a="http://schemas.openxmlformats.org/drawingml/2006/main"/>
  </p:clrMapOvr>
  <p:transition>
    <p:fade/>
  </p:transition>
  <p:timing>
    <p:tnLst>
      <p:par>
        <p:cTn id="1" dur="indefinite" restart="never" nodeType="tmRoot"/>
      </p:par>
    </p:tnLst>
  </p:timing>
</p:sld>
</file>

<file path=ppt/slides/slide46.xml><?xml version="1.0" encoding="utf-8"?>
<p:sld xmlns:p="http://schemas.openxmlformats.org/presentationml/2006/main">
  <p:cSld>
    <p:spTree>
      <p:nvGrpSpPr>
        <p:cNvPr id="1" name=""/>
        <p:cNvGrpSpPr/>
        <p:nvPr/>
      </p:nvGrpSpPr>
      <p:grpSpPr>
        <a:xfrm xmlns:a="http://schemas.openxmlformats.org/drawingml/2006/main">
          <a:off x="0" y="0"/>
          <a:ext cx="0" cy="0"/>
          <a:chOff x="0" y="0"/>
          <a:chExt cx="0" cy="0"/>
        </a:xfrm>
      </p:grpSpPr>
      <p:sp>
        <p:nvSpPr>
          <p:cNvPr id="4" name="Title 3"/>
          <p:cNvSpPr>
            <a:spLocks xmlns:a="http://schemas.openxmlformats.org/drawingml/2006/main" noGrp="1"/>
          </p:cNvSpPr>
          <p:nvPr>
            <p:ph type="ctrTitle"/>
          </p:nvPr>
        </p:nvSpPr>
        <p:spPr/>
        <p:txBody>
          <a:bodyPr xmlns:a="http://schemas.openxmlformats.org/drawingml/2006/main"/>
          <a:lstStyle xmlns:a="http://schemas.openxmlformats.org/drawingml/2006/main"/>
          <a:p xmlns:a="http://schemas.openxmlformats.org/drawingml/2006/main">
            <a:r>
              <a:rPr smtClean="0"/>
              <a:t>Troubleshooting</a:t>
            </a:r>
            <a:endParaRPr lang="en-US" dirty="0"/>
          </a:p>
        </p:txBody>
      </p:sp>
      <p:sp>
        <p:nvSpPr>
          <p:cNvPr id="5" name="Subtitle 4"/>
          <p:cNvSpPr>
            <a:spLocks xmlns:a="http://schemas.openxmlformats.org/drawingml/2006/main" noGrp="1"/>
          </p:cNvSpPr>
          <p:nvPr>
            <p:ph type="subTitle" idx="1"/>
          </p:nvPr>
        </p:nvSpPr>
        <p:spPr/>
        <p:txBody>
          <a:bodyPr xmlns:a="http://schemas.openxmlformats.org/drawingml/2006/main"/>
          <a:lstStyle xmlns:a="http://schemas.openxmlformats.org/drawingml/2006/main"/>
          <a:p xmlns:a="http://schemas.openxmlformats.org/drawingml/2006/main">
            <a:r>
              <a:rPr lang="en-US" dirty="0" smtClean="0"/>
              <a:t>…detecting configuration problems</a:t>
            </a:r>
            <a:endParaRPr lang="en-US" dirty="0"/>
          </a:p>
        </p:txBody>
      </p:sp>
      <p:sp>
        <p:nvSpPr>
          <p:cNvPr id="6" name="Text Placeholder 5"/>
          <p:cNvSpPr>
            <a:spLocks xmlns:a="http://schemas.openxmlformats.org/drawingml/2006/main" noGrp="1"/>
          </p:cNvSpPr>
          <p:nvPr>
            <p:ph type="body" sz="quarter" idx="10"/>
          </p:nvPr>
        </p:nvSpPr>
        <p:spPr/>
        <p:txBody>
          <a:bodyPr xmlns:a="http://schemas.openxmlformats.org/drawingml/2006/main"/>
          <a:lstStyle xmlns:a="http://schemas.openxmlformats.org/drawingml/2006/main"/>
          <a:p xmlns:a="http://schemas.openxmlformats.org/drawingml/2006/main">
            <a:r>
              <a:rPr smtClean="0"/>
              <a:t>demo</a:t>
            </a:r>
            <a:endParaRPr lang="en-US" dirty="0"/>
          </a:p>
        </p:txBody>
      </p:sp>
    </p:spTree>
  </p:cSld>
  <p:clrMapOvr>
    <a:masterClrMapping xmlns:a="http://schemas.openxmlformats.org/drawingml/2006/main"/>
  </p:clrMapOvr>
  <p:transition>
    <p:fade/>
  </p:transition>
  <p:timing>
    <p:tnLst>
      <p:par>
        <p:cTn id="1" dur="indefinite" restart="never" nodeType="tmRoot"/>
      </p:par>
    </p:tnLst>
  </p:timing>
</p:sld>
</file>

<file path=ppt/slides/slide47.xml><?xml version="1.0" encoding="utf-8"?>
<p:sld xmlns:p="http://schemas.openxmlformats.org/presentationml/2006/main">
  <p:cSld>
    <p:spTree>
      <p:nvGrpSpPr>
        <p:cNvPr id="1" name=""/>
        <p:cNvGrpSpPr/>
        <p:nvPr/>
      </p:nvGrpSpPr>
      <p:grpSpPr>
        <a:xfrm xmlns:a="http://schemas.openxmlformats.org/drawingml/2006/main">
          <a:off x="0" y="0"/>
          <a:ext cx="0" cy="0"/>
          <a:chOff x="0" y="0"/>
          <a:chExt cx="0" cy="0"/>
        </a:xfrm>
      </p:grpSpPr>
      <p:sp>
        <p:nvSpPr>
          <p:cNvPr id="2" name="Title 1"/>
          <p:cNvSpPr>
            <a:spLocks xmlns:a="http://schemas.openxmlformats.org/drawingml/2006/main" noGrp="1"/>
          </p:cNvSpPr>
          <p:nvPr>
            <p:ph type="title"/>
          </p:nvPr>
        </p:nvSpPr>
        <p:spPr>
          <a:xfrm xmlns:a="http://schemas.openxmlformats.org/drawingml/2006/main">
            <a:off x="381000" y="228600"/>
            <a:ext cx="8318500" cy="1261884"/>
          </a:xfrm>
        </p:spPr>
        <p:txBody>
          <a:bodyPr xmlns:a="http://schemas.openxmlformats.org/drawingml/2006/main"/>
          <a:lstStyle xmlns:a="http://schemas.openxmlformats.org/drawingml/2006/main"/>
          <a:p xmlns:a="http://schemas.openxmlformats.org/drawingml/2006/main">
            <a:r>
              <a:rPr dirty="0" smtClean="0"/>
              <a:t>Troubleshooting Pack</a:t>
            </a:r>
            <a:br>
              <a:rPr dirty="0" smtClean="0"/>
            </a:br>
            <a:r>
              <a:rPr lang="en-US" sz="3200" dirty="0" smtClean="0">
                <a:gradFill>
                  <a:gsLst>
                    <a:gs pos="0">
                      <a:schemeClr val="accent6"/>
                    </a:gs>
                    <a:gs pos="9000">
                      <a:schemeClr val="accent6"/>
                    </a:gs>
                  </a:gsLst>
                  <a:lin ang="16200000" scaled="1"/>
                </a:gradFill>
              </a:rPr>
              <a:t>Anatomy</a:t>
            </a:r>
            <a:endParaRPr lang="en-US" sz="3200" dirty="0">
              <a:gradFill>
                <a:gsLst>
                  <a:gs pos="0">
                    <a:schemeClr val="accent6"/>
                  </a:gs>
                  <a:gs pos="9000">
                    <a:schemeClr val="accent6"/>
                  </a:gs>
                </a:gsLst>
                <a:lin ang="16200000" scaled="1"/>
              </a:gradFill>
            </a:endParaRPr>
          </a:p>
        </p:txBody>
      </p:sp>
      <p:sp>
        <p:nvSpPr>
          <p:cNvPr id="4" name="Rectangle 3"/>
          <p:cNvSpPr/>
          <p:nvPr/>
        </p:nvSpPr>
        <p:spPr>
          <a:xfrm xmlns:a="http://schemas.openxmlformats.org/drawingml/2006/main">
            <a:off x="3429000" y="1600199"/>
            <a:ext cx="1676400" cy="990600"/>
          </a:xfrm>
          <a:prstGeom xmlns:a="http://schemas.openxmlformats.org/drawingml/2006/main" prst="rect">
            <a:avLst/>
          </a:prstGeom>
          <a:solidFill xmlns:a="http://schemas.openxmlformats.org/drawingml/2006/main">
            <a:schemeClr val="accent3">
              <a:lumMod val="50000"/>
            </a:schemeClr>
          </a:solidFill>
          <a:ln xmlns:a="http://schemas.openxmlformats.org/drawingml/2006/main">
            <a:noFill/>
          </a:ln>
        </p:spPr>
        <p:style>
          <a:lnRef xmlns:a="http://schemas.openxmlformats.org/drawingml/2006/main" idx="1">
            <a:schemeClr val="accent1"/>
          </a:lnRef>
          <a:fillRef xmlns:a="http://schemas.openxmlformats.org/drawingml/2006/main" idx="2">
            <a:schemeClr val="accent1"/>
          </a:fillRef>
          <a:effectRef xmlns:a="http://schemas.openxmlformats.org/drawingml/2006/main" idx="1">
            <a:schemeClr val="accent1"/>
          </a:effectRef>
          <a:fontRef xmlns:a="http://schemas.openxmlformats.org/drawingml/2006/main" idx="minor">
            <a:schemeClr val="dk1"/>
          </a:fontRef>
        </p:style>
        <p:txBody>
          <a:bodyPr xmlns:a="http://schemas.openxmlformats.org/drawingml/2006/main" rtlCol="0" anchor="ctr"/>
          <a:lstStyle xmlns:a="http://schemas.openxmlformats.org/drawingml/2006/main"/>
          <a:p xmlns:a="http://schemas.openxmlformats.org/drawingml/2006/main">
            <a:pPr algn="ctr" rtl="0"/>
            <a:r>
              <a:rPr lang="en-US" kern="1200" dirty="0">
                <a:gradFill>
                  <a:gsLst>
                    <a:gs pos="0">
                      <a:schemeClr val="bg1"/>
                    </a:gs>
                    <a:gs pos="50000">
                      <a:schemeClr val="bg1"/>
                    </a:gs>
                  </a:gsLst>
                  <a:lin ang="5400000" scaled="0"/>
                </a:gradFill>
                <a:ea typeface="+mn-ea"/>
                <a:cs typeface="+mn-cs"/>
              </a:rPr>
              <a:t>Identification Metadata</a:t>
            </a:r>
          </a:p>
        </p:txBody>
      </p:sp>
      <p:sp>
        <p:nvSpPr>
          <p:cNvPr id="9" name="File"/>
          <p:cNvSpPr>
            <a:spLocks xmlns:a="http://schemas.openxmlformats.org/drawingml/2006/main" noEditPoints="1" noChangeArrowheads="1"/>
          </p:cNvSpPr>
          <p:nvPr/>
        </p:nvSpPr>
        <p:spPr bwMode="auto">
          <a:xfrm xmlns:a="http://schemas.openxmlformats.org/drawingml/2006/main">
            <a:off x="304800" y="3428999"/>
            <a:ext cx="1295400" cy="1219200"/>
          </a:xfrm>
          <a:custGeom xmlns:a="http://schemas.openxmlformats.org/drawingml/2006/main">
            <a:avLst/>
            <a:gdLst>
              <a:gd name="T0" fmla="*/ 10981 w 21600"/>
              <a:gd name="T1" fmla="*/ 3240 h 21600"/>
              <a:gd name="T2" fmla="*/ 0 w 21600"/>
              <a:gd name="T3" fmla="*/ 10800 h 21600"/>
              <a:gd name="T4" fmla="*/ 10800 w 21600"/>
              <a:gd name="T5" fmla="*/ 21600 h 21600"/>
              <a:gd name="T6" fmla="*/ 21600 w 21600"/>
              <a:gd name="T7" fmla="*/ 10800 h 21600"/>
              <a:gd name="T8" fmla="*/ 0 w 21600"/>
              <a:gd name="T9" fmla="*/ 21600 h 21600"/>
              <a:gd name="T10" fmla="*/ 21600 w 21600"/>
              <a:gd name="T11" fmla="*/ 21600 h 21600"/>
              <a:gd name="T12" fmla="*/ 1086 w 21600"/>
              <a:gd name="T13" fmla="*/ 4628 h 21600"/>
              <a:gd name="T14" fmla="*/ 20635 w 21600"/>
              <a:gd name="T15" fmla="*/ 20289 h 21600"/>
            </a:gdLst>
            <a:ahLst/>
            <a:cxnLst>
              <a:cxn ang="0">
                <a:pos x="T0" y="T1"/>
              </a:cxn>
              <a:cxn ang="0">
                <a:pos x="T2" y="T3"/>
              </a:cxn>
              <a:cxn ang="0">
                <a:pos x="T4" y="T5"/>
              </a:cxn>
              <a:cxn ang="0">
                <a:pos x="T6" y="T7"/>
              </a:cxn>
              <a:cxn ang="0">
                <a:pos x="T8" y="T9"/>
              </a:cxn>
              <a:cxn ang="0">
                <a:pos x="T10" y="T11"/>
              </a:cxn>
            </a:cxnLst>
            <a:rect l="T12" t="T13" r="T14" b="T15"/>
            <a:pathLst>
              <a:path w="21600" h="21600">
                <a:moveTo>
                  <a:pt x="19790" y="3240"/>
                </a:moveTo>
                <a:cubicBezTo>
                  <a:pt x="10981" y="3240"/>
                  <a:pt x="9171" y="3240"/>
                  <a:pt x="9050" y="3086"/>
                </a:cubicBezTo>
                <a:cubicBezTo>
                  <a:pt x="9050" y="2931"/>
                  <a:pt x="8930" y="2777"/>
                  <a:pt x="8930" y="2469"/>
                </a:cubicBezTo>
                <a:cubicBezTo>
                  <a:pt x="8930" y="2160"/>
                  <a:pt x="8809" y="1851"/>
                  <a:pt x="8688" y="1389"/>
                </a:cubicBezTo>
                <a:cubicBezTo>
                  <a:pt x="8568" y="1080"/>
                  <a:pt x="8326" y="771"/>
                  <a:pt x="8085" y="463"/>
                </a:cubicBezTo>
                <a:cubicBezTo>
                  <a:pt x="7723" y="154"/>
                  <a:pt x="7361" y="0"/>
                  <a:pt x="7361" y="0"/>
                </a:cubicBezTo>
                <a:cubicBezTo>
                  <a:pt x="7361" y="0"/>
                  <a:pt x="2293" y="0"/>
                  <a:pt x="2051" y="154"/>
                </a:cubicBezTo>
                <a:cubicBezTo>
                  <a:pt x="1689" y="309"/>
                  <a:pt x="1448" y="463"/>
                  <a:pt x="1327" y="771"/>
                </a:cubicBezTo>
                <a:cubicBezTo>
                  <a:pt x="1207" y="1080"/>
                  <a:pt x="1086" y="1389"/>
                  <a:pt x="965" y="1697"/>
                </a:cubicBezTo>
                <a:cubicBezTo>
                  <a:pt x="845" y="2160"/>
                  <a:pt x="724" y="2314"/>
                  <a:pt x="724" y="2469"/>
                </a:cubicBezTo>
                <a:cubicBezTo>
                  <a:pt x="603" y="2623"/>
                  <a:pt x="603" y="2777"/>
                  <a:pt x="483" y="2931"/>
                </a:cubicBezTo>
                <a:cubicBezTo>
                  <a:pt x="483" y="3086"/>
                  <a:pt x="362" y="3240"/>
                  <a:pt x="241" y="3240"/>
                </a:cubicBezTo>
                <a:lnTo>
                  <a:pt x="0" y="3394"/>
                </a:lnTo>
                <a:lnTo>
                  <a:pt x="0" y="3703"/>
                </a:lnTo>
                <a:lnTo>
                  <a:pt x="0" y="10800"/>
                </a:lnTo>
                <a:lnTo>
                  <a:pt x="0" y="21600"/>
                </a:lnTo>
                <a:lnTo>
                  <a:pt x="10981" y="21600"/>
                </a:lnTo>
                <a:lnTo>
                  <a:pt x="21600" y="21600"/>
                </a:lnTo>
                <a:lnTo>
                  <a:pt x="21600" y="10800"/>
                </a:lnTo>
                <a:lnTo>
                  <a:pt x="21600" y="5246"/>
                </a:lnTo>
                <a:lnTo>
                  <a:pt x="21600" y="4783"/>
                </a:lnTo>
                <a:cubicBezTo>
                  <a:pt x="21479" y="4320"/>
                  <a:pt x="21359" y="4011"/>
                  <a:pt x="21117" y="3703"/>
                </a:cubicBezTo>
                <a:cubicBezTo>
                  <a:pt x="20876" y="3549"/>
                  <a:pt x="20514" y="3394"/>
                  <a:pt x="20152" y="3240"/>
                </a:cubicBezTo>
                <a:close/>
              </a:path>
            </a:pathLst>
          </a:custGeom>
          <a:ln xmlns:a="http://schemas.openxmlformats.org/drawingml/2006/main">
            <a:headEnd/>
            <a:tailEnd/>
          </a:ln>
        </p:spPr>
        <p:style>
          <a:lnRef xmlns:a="http://schemas.openxmlformats.org/drawingml/2006/main" idx="3">
            <a:schemeClr val="lt1"/>
          </a:lnRef>
          <a:fillRef xmlns:a="http://schemas.openxmlformats.org/drawingml/2006/main" idx="1">
            <a:schemeClr val="accent3"/>
          </a:fillRef>
          <a:effectRef xmlns:a="http://schemas.openxmlformats.org/drawingml/2006/main" idx="1">
            <a:schemeClr val="accent3"/>
          </a:effectRef>
          <a:fontRef xmlns:a="http://schemas.openxmlformats.org/drawingml/2006/main" idx="minor">
            <a:schemeClr val="lt1"/>
          </a:fontRef>
        </p:style>
        <p:txBody>
          <a:bodyPr xmlns:a="http://schemas.openxmlformats.org/drawingml/2006/main" vert="horz" wrap="square" lIns="91440" tIns="45720" rIns="91440" bIns="45720" numCol="1" anchor="t" anchorCtr="0" compatLnSpc="1">
            <a:prstTxWarp prst="textNoShape">
              <a:avLst/>
            </a:prstTxWarp>
          </a:bodyPr>
          <a:lstStyle xmlns:a="http://schemas.openxmlformats.org/drawingml/2006/main"/>
          <a:p xmlns:a="http://schemas.openxmlformats.org/drawingml/2006/main">
            <a:pPr algn="ctr" rtl="0"/>
            <a:r>
              <a:rPr lang="en-US" kern="1200" dirty="0">
                <a:solidFill>
                  <a:schemeClr val="tx1"/>
                </a:solidFill>
                <a:ea typeface="+mn-ea"/>
                <a:cs typeface="+mn-cs"/>
              </a:rPr>
              <a:t>Trouble-shooting Pack</a:t>
            </a:r>
          </a:p>
        </p:txBody>
      </p:sp>
      <p:sp>
        <p:nvSpPr>
          <p:cNvPr id="10" name="Left Brace 9"/>
          <p:cNvSpPr/>
          <p:nvPr/>
        </p:nvSpPr>
        <p:spPr>
          <a:xfrm xmlns:a="http://schemas.openxmlformats.org/drawingml/2006/main">
            <a:off x="1828800" y="2285999"/>
            <a:ext cx="1219200" cy="3657600"/>
          </a:xfrm>
          <a:prstGeom xmlns:a="http://schemas.openxmlformats.org/drawingml/2006/main" prst="leftBrace">
            <a:avLst>
              <a:gd name="adj1" fmla="val 75000"/>
              <a:gd name="adj2" fmla="val 50000"/>
            </a:avLst>
          </a:prstGeom>
          <a:ln xmlns:a="http://schemas.openxmlformats.org/drawingml/2006/main" w="38100">
            <a:solidFill>
              <a:schemeClr val="bg1"/>
            </a:solidFill>
          </a:ln>
        </p:spPr>
        <p: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p:style>
        <p:txBody>
          <a:bodyPr xmlns:a="http://schemas.openxmlformats.org/drawingml/2006/main" rtlCol="0" anchor="ctr"/>
          <a:lstStyle xmlns:a="http://schemas.openxmlformats.org/drawingml/2006/main"/>
          <a:p xmlns:a="http://schemas.openxmlformats.org/drawingml/2006/main">
            <a:pPr algn="ctr" rtl="0"/>
            <a:endParaRPr lang="en-US" kern="1200">
              <a:ln>
                <a:solidFill>
                  <a:schemeClr val="bg1"/>
                </a:solidFill>
              </a:ln>
              <a:solidFill>
                <a:prstClr val="black"/>
              </a:solidFill>
              <a:ea typeface="+mn-ea"/>
              <a:cs typeface="+mn-cs"/>
            </a:endParaRPr>
          </a:p>
        </p:txBody>
      </p:sp>
      <p:sp>
        <p:nvSpPr>
          <p:cNvPr id="12" name="TextBox 11"/>
          <p:cNvSpPr txBox="1"/>
          <p:nvPr/>
        </p:nvSpPr>
        <p:spPr>
          <a:xfrm xmlns:a="http://schemas.openxmlformats.org/drawingml/2006/main">
            <a:off x="5181600" y="1600199"/>
            <a:ext cx="3489032" cy="923330"/>
          </a:xfrm>
          <a:prstGeom xmlns:a="http://schemas.openxmlformats.org/drawingml/2006/main" prst="rect">
            <a:avLst/>
          </a:prstGeom>
          <a:noFill xmlns:a="http://schemas.openxmlformats.org/drawingml/2006/main"/>
        </p:spPr>
        <p:txBody>
          <a:bodyPr xmlns:a="http://schemas.openxmlformats.org/drawingml/2006/main" wrap="square" rtlCol="0">
            <a:spAutoFit/>
          </a:bodyPr>
          <a:lstStyle xmlns:a="http://schemas.openxmlformats.org/drawingml/2006/main"/>
          <a:p xmlns:a="http://schemas.openxmlformats.org/drawingml/2006/main">
            <a:pPr marL="169863" indent="-169863">
              <a:buFont typeface="Arial" pitchFamily="34" charset="0"/>
              <a:buChar char="•"/>
            </a:pPr>
            <a:r>
              <a:rPr lang="en-US" dirty="0" smtClean="0">
                <a:gradFill>
                  <a:gsLst>
                    <a:gs pos="0">
                      <a:schemeClr val="bg1"/>
                    </a:gs>
                    <a:gs pos="50000">
                      <a:schemeClr val="bg1"/>
                    </a:gs>
                  </a:gsLst>
                  <a:lin ang="5400000" scaled="0"/>
                </a:gradFill>
              </a:rPr>
              <a:t> Name and description</a:t>
            </a:r>
          </a:p>
          <a:p xmlns:a="http://schemas.openxmlformats.org/drawingml/2006/main">
            <a:pPr marL="169863" indent="-169863">
              <a:buFont typeface="Arial" pitchFamily="34" charset="0"/>
              <a:buChar char="•"/>
            </a:pPr>
            <a:r>
              <a:rPr lang="en-US" dirty="0" smtClean="0">
                <a:gradFill>
                  <a:gsLst>
                    <a:gs pos="0">
                      <a:schemeClr val="bg1"/>
                    </a:gs>
                    <a:gs pos="50000">
                      <a:schemeClr val="bg1"/>
                    </a:gs>
                  </a:gsLst>
                  <a:lin ang="5400000" scaled="0"/>
                </a:gradFill>
              </a:rPr>
              <a:t> List of configuration issues</a:t>
            </a:r>
          </a:p>
          <a:p xmlns:a="http://schemas.openxmlformats.org/drawingml/2006/main">
            <a:pPr marL="169863" indent="-169863">
              <a:buFont typeface="Arial" pitchFamily="34" charset="0"/>
              <a:buChar char="•"/>
            </a:pPr>
            <a:r>
              <a:rPr lang="en-US" dirty="0" smtClean="0">
                <a:gradFill>
                  <a:gsLst>
                    <a:gs pos="0">
                      <a:schemeClr val="bg1"/>
                    </a:gs>
                    <a:gs pos="50000">
                      <a:schemeClr val="bg1"/>
                    </a:gs>
                  </a:gsLst>
                  <a:lin ang="5400000" scaled="0"/>
                </a:gradFill>
              </a:rPr>
              <a:t> Security signature</a:t>
            </a:r>
          </a:p>
        </p:txBody>
      </p:sp>
      <p:sp>
        <p:nvSpPr>
          <p:cNvPr id="14" name="Rectangle 13"/>
          <p:cNvSpPr/>
          <p:nvPr/>
        </p:nvSpPr>
        <p:spPr>
          <a:xfrm xmlns:a="http://schemas.openxmlformats.org/drawingml/2006/main">
            <a:off x="3429000" y="2595561"/>
            <a:ext cx="1676400" cy="990600"/>
          </a:xfrm>
          <a:prstGeom xmlns:a="http://schemas.openxmlformats.org/drawingml/2006/main" prst="rect">
            <a:avLst/>
          </a:prstGeom>
          <a:solidFill xmlns:a="http://schemas.openxmlformats.org/drawingml/2006/main">
            <a:schemeClr val="accent3">
              <a:lumMod val="75000"/>
            </a:schemeClr>
          </a:solidFill>
          <a:ln xmlns:a="http://schemas.openxmlformats.org/drawingml/2006/main">
            <a:noFill/>
          </a:ln>
        </p:spPr>
        <p:style>
          <a:lnRef xmlns:a="http://schemas.openxmlformats.org/drawingml/2006/main" idx="1">
            <a:schemeClr val="accent3"/>
          </a:lnRef>
          <a:fillRef xmlns:a="http://schemas.openxmlformats.org/drawingml/2006/main" idx="2">
            <a:schemeClr val="accent3"/>
          </a:fillRef>
          <a:effectRef xmlns:a="http://schemas.openxmlformats.org/drawingml/2006/main" idx="1">
            <a:schemeClr val="accent3"/>
          </a:effectRef>
          <a:fontRef xmlns:a="http://schemas.openxmlformats.org/drawingml/2006/main" idx="minor">
            <a:schemeClr val="dk1"/>
          </a:fontRef>
        </p:style>
        <p:txBody>
          <a:bodyPr xmlns:a="http://schemas.openxmlformats.org/drawingml/2006/main" rtlCol="0" anchor="ctr"/>
          <a:lstStyle xmlns:a="http://schemas.openxmlformats.org/drawingml/2006/main"/>
          <a:p xmlns:a="http://schemas.openxmlformats.org/drawingml/2006/main">
            <a:pPr algn="ctr" rtl="0"/>
            <a:r>
              <a:rPr lang="en-US" kern="1200" dirty="0" smtClean="0">
                <a:gradFill>
                  <a:gsLst>
                    <a:gs pos="0">
                      <a:schemeClr val="bg1"/>
                    </a:gs>
                    <a:gs pos="50000">
                      <a:schemeClr val="bg1"/>
                    </a:gs>
                  </a:gsLst>
                  <a:lin ang="5400000" scaled="0"/>
                </a:gradFill>
                <a:ea typeface="+mn-ea"/>
                <a:cs typeface="+mn-cs"/>
              </a:rPr>
              <a:t>Detection Scripts</a:t>
            </a:r>
            <a:endParaRPr lang="en-US" kern="1200" dirty="0">
              <a:gradFill>
                <a:gsLst>
                  <a:gs pos="0">
                    <a:schemeClr val="bg1"/>
                  </a:gs>
                  <a:gs pos="50000">
                    <a:schemeClr val="bg1"/>
                  </a:gs>
                </a:gsLst>
                <a:lin ang="5400000" scaled="0"/>
              </a:gradFill>
              <a:ea typeface="+mn-ea"/>
              <a:cs typeface="+mn-cs"/>
            </a:endParaRPr>
          </a:p>
        </p:txBody>
      </p:sp>
      <p:sp>
        <p:nvSpPr>
          <p:cNvPr id="11" name="Rectangle 10"/>
          <p:cNvSpPr/>
          <p:nvPr/>
        </p:nvSpPr>
        <p:spPr>
          <a:xfrm xmlns:a="http://schemas.openxmlformats.org/drawingml/2006/main">
            <a:off x="5181600" y="2630269"/>
            <a:ext cx="3581400" cy="646331"/>
          </a:xfrm>
          <a:prstGeom xmlns:a="http://schemas.openxmlformats.org/drawingml/2006/main" prst="rect">
            <a:avLst/>
          </a:prstGeom>
        </p:spPr>
        <p:txBody>
          <a:bodyPr xmlns:a="http://schemas.openxmlformats.org/drawingml/2006/main" wrap="square">
            <a:spAutoFit/>
          </a:bodyPr>
          <a:lstStyle xmlns:a="http://schemas.openxmlformats.org/drawingml/2006/main"/>
          <a:p xmlns:a="http://schemas.openxmlformats.org/drawingml/2006/main">
            <a:pPr marL="169863" lvl="0" indent="-169863">
              <a:buFont typeface="Arial" pitchFamily="34" charset="0"/>
              <a:buChar char="•"/>
            </a:pPr>
            <a:r>
              <a:rPr lang="en-US" dirty="0" smtClean="0">
                <a:gradFill>
                  <a:gsLst>
                    <a:gs pos="0">
                      <a:srgbClr val="FFFFFF"/>
                    </a:gs>
                    <a:gs pos="50000">
                      <a:srgbClr val="FFFFFF"/>
                    </a:gs>
                  </a:gsLst>
                  <a:lin ang="5400000" scaled="0"/>
                </a:gradFill>
              </a:rPr>
              <a:t> Checks current configuration with expected configuration</a:t>
            </a:r>
          </a:p>
        </p:txBody>
      </p:sp>
      <p:sp>
        <p:nvSpPr>
          <p:cNvPr id="13" name="Rectangle 12"/>
          <p:cNvSpPr/>
          <p:nvPr/>
        </p:nvSpPr>
        <p:spPr>
          <a:xfrm xmlns:a="http://schemas.openxmlformats.org/drawingml/2006/main">
            <a:off x="5181600" y="3590924"/>
            <a:ext cx="3581400" cy="646331"/>
          </a:xfrm>
          <a:prstGeom xmlns:a="http://schemas.openxmlformats.org/drawingml/2006/main" prst="rect">
            <a:avLst/>
          </a:prstGeom>
        </p:spPr>
        <p:txBody>
          <a:bodyPr xmlns:a="http://schemas.openxmlformats.org/drawingml/2006/main" wrap="square">
            <a:spAutoFit/>
          </a:bodyPr>
          <a:lstStyle xmlns:a="http://schemas.openxmlformats.org/drawingml/2006/main"/>
          <a:p xmlns:a="http://schemas.openxmlformats.org/drawingml/2006/main">
            <a:pPr marL="234950" indent="-234950">
              <a:buFont typeface="Arial" pitchFamily="34" charset="0"/>
              <a:buChar char="•"/>
            </a:pPr>
            <a:r>
              <a:rPr lang="en-US" dirty="0" smtClean="0">
                <a:gradFill>
                  <a:gsLst>
                    <a:gs pos="0">
                      <a:srgbClr val="FFFFFF"/>
                    </a:gs>
                    <a:gs pos="50000">
                      <a:srgbClr val="FFFFFF"/>
                    </a:gs>
                  </a:gsLst>
                  <a:lin ang="5400000" scaled="0"/>
                </a:gradFill>
              </a:rPr>
              <a:t>Sets the current configuration</a:t>
            </a:r>
            <a:br>
              <a:rPr lang="en-US" dirty="0" smtClean="0">
                <a:gradFill>
                  <a:gsLst>
                    <a:gs pos="0">
                      <a:srgbClr val="FFFFFF"/>
                    </a:gs>
                    <a:gs pos="50000">
                      <a:srgbClr val="FFFFFF"/>
                    </a:gs>
                  </a:gsLst>
                  <a:lin ang="5400000" scaled="0"/>
                </a:gradFill>
              </a:rPr>
            </a:br>
            <a:r>
              <a:rPr lang="en-US" dirty="0" smtClean="0">
                <a:gradFill>
                  <a:gsLst>
                    <a:gs pos="0">
                      <a:srgbClr val="FFFFFF"/>
                    </a:gs>
                    <a:gs pos="50000">
                      <a:srgbClr val="FFFFFF"/>
                    </a:gs>
                  </a:gsLst>
                  <a:lin ang="5400000" scaled="0"/>
                </a:gradFill>
              </a:rPr>
              <a:t>to what is expected</a:t>
            </a:r>
            <a:endParaRPr lang="en-US" dirty="0"/>
          </a:p>
        </p:txBody>
      </p:sp>
      <p:sp>
        <p:nvSpPr>
          <p:cNvPr id="15" name="Rectangle 14"/>
          <p:cNvSpPr/>
          <p:nvPr/>
        </p:nvSpPr>
        <p:spPr>
          <a:xfrm xmlns:a="http://schemas.openxmlformats.org/drawingml/2006/main">
            <a:off x="5181600" y="4586287"/>
            <a:ext cx="3733800" cy="646331"/>
          </a:xfrm>
          <a:prstGeom xmlns:a="http://schemas.openxmlformats.org/drawingml/2006/main" prst="rect">
            <a:avLst/>
          </a:prstGeom>
        </p:spPr>
        <p:txBody>
          <a:bodyPr xmlns:a="http://schemas.openxmlformats.org/drawingml/2006/main" wrap="square">
            <a:spAutoFit/>
          </a:bodyPr>
          <a:lstStyle xmlns:a="http://schemas.openxmlformats.org/drawingml/2006/main"/>
          <a:p xmlns:a="http://schemas.openxmlformats.org/drawingml/2006/main">
            <a:pPr marL="169863" lvl="0" indent="-169863">
              <a:buFont typeface="Arial" pitchFamily="34" charset="0"/>
              <a:buChar char="•"/>
            </a:pPr>
            <a:r>
              <a:rPr lang="en-US" dirty="0" smtClean="0">
                <a:gradFill>
                  <a:gsLst>
                    <a:gs pos="0">
                      <a:srgbClr val="FFFFFF"/>
                    </a:gs>
                    <a:gs pos="50000">
                      <a:srgbClr val="FFFFFF"/>
                    </a:gs>
                  </a:gsLst>
                  <a:lin ang="5400000" scaled="0"/>
                </a:gradFill>
              </a:rPr>
              <a:t>Verifies that current configuration is now what is expected</a:t>
            </a:r>
          </a:p>
        </p:txBody>
      </p:sp>
      <p:sp>
        <p:nvSpPr>
          <p:cNvPr id="16" name="Rectangle 15"/>
          <p:cNvSpPr/>
          <p:nvPr/>
        </p:nvSpPr>
        <p:spPr>
          <a:xfrm xmlns:a="http://schemas.openxmlformats.org/drawingml/2006/main">
            <a:off x="5181600" y="5581649"/>
            <a:ext cx="3581400" cy="646331"/>
          </a:xfrm>
          <a:prstGeom xmlns:a="http://schemas.openxmlformats.org/drawingml/2006/main" prst="rect">
            <a:avLst/>
          </a:prstGeom>
        </p:spPr>
        <p:txBody>
          <a:bodyPr xmlns:a="http://schemas.openxmlformats.org/drawingml/2006/main" wrap="square">
            <a:spAutoFit/>
          </a:bodyPr>
          <a:lstStyle xmlns:a="http://schemas.openxmlformats.org/drawingml/2006/main"/>
          <a:p xmlns:a="http://schemas.openxmlformats.org/drawingml/2006/main">
            <a:pPr marL="234950" indent="-234950">
              <a:buFont typeface="Arial" pitchFamily="34" charset="0"/>
              <a:buChar char="•"/>
            </a:pPr>
            <a:r>
              <a:rPr lang="en-US" dirty="0" smtClean="0">
                <a:gradFill>
                  <a:gsLst>
                    <a:gs pos="0">
                      <a:srgbClr val="FFFFFF"/>
                    </a:gs>
                    <a:gs pos="50000">
                      <a:srgbClr val="FFFFFF"/>
                    </a:gs>
                  </a:gsLst>
                  <a:lin ang="5400000" scaled="0"/>
                </a:gradFill>
              </a:rPr>
              <a:t>Contains localized display strings in MUI format</a:t>
            </a:r>
            <a:endParaRPr lang="en-US" dirty="0"/>
          </a:p>
        </p:txBody>
      </p:sp>
      <p:sp>
        <p:nvSpPr>
          <p:cNvPr id="6" name="Rectangle 5"/>
          <p:cNvSpPr/>
          <p:nvPr/>
        </p:nvSpPr>
        <p:spPr>
          <a:xfrm xmlns:a="http://schemas.openxmlformats.org/drawingml/2006/main">
            <a:off x="3429000" y="3590924"/>
            <a:ext cx="1676400" cy="990600"/>
          </a:xfrm>
          <a:prstGeom xmlns:a="http://schemas.openxmlformats.org/drawingml/2006/main" prst="rect">
            <a:avLst/>
          </a:prstGeom>
          <a:solidFill xmlns:a="http://schemas.openxmlformats.org/drawingml/2006/main">
            <a:schemeClr val="accent3">
              <a:lumMod val="60000"/>
              <a:lumOff val="40000"/>
            </a:schemeClr>
          </a:solidFill>
          <a:ln xmlns:a="http://schemas.openxmlformats.org/drawingml/2006/main">
            <a:noFill/>
          </a:ln>
        </p:spPr>
        <p:style>
          <a:lnRef xmlns:a="http://schemas.openxmlformats.org/drawingml/2006/main" idx="1">
            <a:schemeClr val="accent4"/>
          </a:lnRef>
          <a:fillRef xmlns:a="http://schemas.openxmlformats.org/drawingml/2006/main" idx="2">
            <a:schemeClr val="accent4"/>
          </a:fillRef>
          <a:effectRef xmlns:a="http://schemas.openxmlformats.org/drawingml/2006/main" idx="1">
            <a:schemeClr val="accent4"/>
          </a:effectRef>
          <a:fontRef xmlns:a="http://schemas.openxmlformats.org/drawingml/2006/main" idx="minor">
            <a:schemeClr val="dk1"/>
          </a:fontRef>
        </p:style>
        <p:txBody>
          <a:bodyPr xmlns:a="http://schemas.openxmlformats.org/drawingml/2006/main" rtlCol="0" anchor="ctr"/>
          <a:lstStyle xmlns:a="http://schemas.openxmlformats.org/drawingml/2006/main"/>
          <a:p xmlns:a="http://schemas.openxmlformats.org/drawingml/2006/main">
            <a:pPr algn="ctr" rtl="0"/>
            <a:r>
              <a:rPr lang="en-US" kern="1200" dirty="0">
                <a:solidFill>
                  <a:prstClr val="black"/>
                </a:solidFill>
                <a:ea typeface="+mn-ea"/>
                <a:cs typeface="+mn-cs"/>
              </a:rPr>
              <a:t>Resolution Scripts</a:t>
            </a:r>
          </a:p>
        </p:txBody>
      </p:sp>
      <p:sp>
        <p:nvSpPr>
          <p:cNvPr id="7" name="Rectangle 6"/>
          <p:cNvSpPr/>
          <p:nvPr/>
        </p:nvSpPr>
        <p:spPr>
          <a:xfrm xmlns:a="http://schemas.openxmlformats.org/drawingml/2006/main">
            <a:off x="3429000" y="4586287"/>
            <a:ext cx="1676400" cy="990600"/>
          </a:xfrm>
          <a:prstGeom xmlns:a="http://schemas.openxmlformats.org/drawingml/2006/main" prst="rect">
            <a:avLst/>
          </a:prstGeom>
          <a:solidFill xmlns:a="http://schemas.openxmlformats.org/drawingml/2006/main">
            <a:schemeClr val="accent3">
              <a:lumMod val="40000"/>
              <a:lumOff val="60000"/>
            </a:schemeClr>
          </a:solidFill>
          <a:ln xmlns:a="http://schemas.openxmlformats.org/drawingml/2006/main">
            <a:noFill/>
          </a:ln>
        </p:spPr>
        <p:style>
          <a:lnRef xmlns:a="http://schemas.openxmlformats.org/drawingml/2006/main" idx="1">
            <a:schemeClr val="accent2"/>
          </a:lnRef>
          <a:fillRef xmlns:a="http://schemas.openxmlformats.org/drawingml/2006/main" idx="2">
            <a:schemeClr val="accent2"/>
          </a:fillRef>
          <a:effectRef xmlns:a="http://schemas.openxmlformats.org/drawingml/2006/main" idx="1">
            <a:schemeClr val="accent2"/>
          </a:effectRef>
          <a:fontRef xmlns:a="http://schemas.openxmlformats.org/drawingml/2006/main" idx="minor">
            <a:schemeClr val="dk1"/>
          </a:fontRef>
        </p:style>
        <p:txBody>
          <a:bodyPr xmlns:a="http://schemas.openxmlformats.org/drawingml/2006/main" rtlCol="0" anchor="ctr"/>
          <a:lstStyle xmlns:a="http://schemas.openxmlformats.org/drawingml/2006/main"/>
          <a:p xmlns:a="http://schemas.openxmlformats.org/drawingml/2006/main">
            <a:pPr algn="ctr" rtl="0"/>
            <a:r>
              <a:rPr lang="en-US" kern="1200" dirty="0">
                <a:solidFill>
                  <a:prstClr val="black"/>
                </a:solidFill>
                <a:ea typeface="+mn-ea"/>
                <a:cs typeface="+mn-cs"/>
              </a:rPr>
              <a:t>Verification Scripts</a:t>
            </a:r>
          </a:p>
        </p:txBody>
      </p:sp>
      <p:sp>
        <p:nvSpPr>
          <p:cNvPr id="8" name="Rectangle 7"/>
          <p:cNvSpPr/>
          <p:nvPr/>
        </p:nvSpPr>
        <p:spPr>
          <a:xfrm xmlns:a="http://schemas.openxmlformats.org/drawingml/2006/main">
            <a:off x="3429000" y="5581649"/>
            <a:ext cx="1676400" cy="990600"/>
          </a:xfrm>
          <a:prstGeom xmlns:a="http://schemas.openxmlformats.org/drawingml/2006/main" prst="rect">
            <a:avLst/>
          </a:prstGeom>
          <a:solidFill xmlns:a="http://schemas.openxmlformats.org/drawingml/2006/main">
            <a:schemeClr val="accent3">
              <a:lumMod val="20000"/>
              <a:lumOff val="80000"/>
            </a:schemeClr>
          </a:solidFill>
          <a:ln xmlns:a="http://schemas.openxmlformats.org/drawingml/2006/main">
            <a:noFill/>
          </a:ln>
        </p:spPr>
        <p:style>
          <a:lnRef xmlns:a="http://schemas.openxmlformats.org/drawingml/2006/main" idx="1">
            <a:schemeClr val="dk1"/>
          </a:lnRef>
          <a:fillRef xmlns:a="http://schemas.openxmlformats.org/drawingml/2006/main" idx="2">
            <a:schemeClr val="dk1"/>
          </a:fillRef>
          <a:effectRef xmlns:a="http://schemas.openxmlformats.org/drawingml/2006/main" idx="1">
            <a:schemeClr val="dk1"/>
          </a:effectRef>
          <a:fontRef xmlns:a="http://schemas.openxmlformats.org/drawingml/2006/main" idx="minor">
            <a:schemeClr val="dk1"/>
          </a:fontRef>
        </p:style>
        <p:txBody>
          <a:bodyPr xmlns:a="http://schemas.openxmlformats.org/drawingml/2006/main" rtlCol="0" anchor="ctr"/>
          <a:lstStyle xmlns:a="http://schemas.openxmlformats.org/drawingml/2006/main"/>
          <a:p xmlns:a="http://schemas.openxmlformats.org/drawingml/2006/main">
            <a:pPr algn="ctr" rtl="0"/>
            <a:r>
              <a:rPr lang="en-US" kern="1200" dirty="0">
                <a:solidFill>
                  <a:prstClr val="black"/>
                </a:solidFill>
                <a:ea typeface="+mn-ea"/>
                <a:cs typeface="+mn-cs"/>
              </a:rPr>
              <a:t>Localized Resources</a:t>
            </a:r>
          </a:p>
        </p:txBody>
      </p:sp>
    </p:spTree>
    <p:custDataLst>
      <p:tags xmlns:r="http://schemas.openxmlformats.org/officeDocument/2006/relationships" r:id="rId1"/>
    </p:custDataLst>
  </p:cSld>
  <p:clrMapOvr>
    <a:masterClrMapping xmlns:a="http://schemas.openxmlformats.org/drawingml/2006/main"/>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animBg="1"/>
      <p:bldP spid="14" grpId="0" animBg="1"/>
      <p:bldP spid="11" grpId="0"/>
      <p:bldP spid="13" grpId="0"/>
      <p:bldP spid="15" grpId="0"/>
      <p:bldP spid="16" grpId="0"/>
      <p:bldP spid="6" grpId="0" animBg="1"/>
      <p:bldP spid="7" grpId="0" animBg="1"/>
      <p:bldP spid="8" grpId="0" animBg="1"/>
    </p:bldLst>
  </p:timing>
</p:sld>
</file>

<file path=ppt/slides/slide48.xml><?xml version="1.0" encoding="utf-8"?>
<p:sld xmlns:p="http://schemas.openxmlformats.org/presentationml/2006/main">
  <p:cSld>
    <p:spTree>
      <p:nvGrpSpPr>
        <p:cNvPr id="1" name=""/>
        <p:cNvGrpSpPr/>
        <p:nvPr/>
      </p:nvGrpSpPr>
      <p:grpSpPr>
        <a:xfrm xmlns:a="http://schemas.openxmlformats.org/drawingml/2006/main">
          <a:off x="0" y="0"/>
          <a:ext cx="0" cy="0"/>
          <a:chOff x="0" y="0"/>
          <a:chExt cx="0" cy="0"/>
        </a:xfrm>
      </p:grpSpPr>
      <p:sp>
        <p:nvSpPr>
          <p:cNvPr id="2" name="Title 1"/>
          <p:cNvSpPr>
            <a:spLocks xmlns:a="http://schemas.openxmlformats.org/drawingml/2006/main" noGrp="1"/>
          </p:cNvSpPr>
          <p:nvPr>
            <p:ph type="title"/>
          </p:nvPr>
        </p:nvSpPr>
        <p:spPr/>
        <p:txBody>
          <a:bodyPr xmlns:a="http://schemas.openxmlformats.org/drawingml/2006/main"/>
          <a:lstStyle xmlns:a="http://schemas.openxmlformats.org/drawingml/2006/main"/>
          <a:p xmlns:a="http://schemas.openxmlformats.org/drawingml/2006/main">
            <a:r>
              <a:rPr smtClean="0"/>
              <a:t>Troubleshooting Components</a:t>
            </a:r>
            <a:endParaRPr lang="en-US" dirty="0"/>
          </a:p>
        </p:txBody>
      </p:sp>
      <p:sp>
        <p:nvSpPr>
          <p:cNvPr id="3" name="Text Placeholder 2"/>
          <p:cNvSpPr>
            <a:spLocks xmlns:a="http://schemas.openxmlformats.org/drawingml/2006/main" noGrp="1"/>
          </p:cNvSpPr>
          <p:nvPr>
            <p:ph type="body" sz="quarter" idx="10"/>
          </p:nvPr>
        </p:nvSpPr>
        <p:spPr>
          <a:xfrm xmlns:a="http://schemas.openxmlformats.org/drawingml/2006/main">
            <a:off x="381000" y="1411552"/>
            <a:ext cx="8382000" cy="4844403"/>
          </a:xfrm>
        </p:spPr>
        <p:txBody>
          <a:bodyPr xmlns:a="http://schemas.openxmlformats.org/drawingml/2006/main"/>
          <a:lstStyle xmlns:a="http://schemas.openxmlformats.org/drawingml/2006/main"/>
          <a:p xmlns:a="http://schemas.openxmlformats.org/drawingml/2006/main">
            <a:r>
              <a:rPr lang="en-US" dirty="0" smtClean="0"/>
              <a:t>Troubleshooting Pack:</a:t>
            </a:r>
          </a:p>
          <a:p xmlns:a="http://schemas.openxmlformats.org/drawingml/2006/main">
            <a:pPr lvl="1"/>
            <a:r>
              <a:rPr lang="en-US" dirty="0" smtClean="0"/>
              <a:t>Implemented in </a:t>
            </a:r>
            <a:r>
              <a:rPr lang="en-US" dirty="0" err="1" smtClean="0"/>
              <a:t>PowerShell</a:t>
            </a:r>
            <a:r>
              <a:rPr lang="en-US" dirty="0" smtClean="0"/>
              <a:t> V2</a:t>
            </a:r>
          </a:p>
          <a:p xmlns:a="http://schemas.openxmlformats.org/drawingml/2006/main">
            <a:pPr lvl="1"/>
            <a:r>
              <a:rPr lang="en-US" dirty="0" smtClean="0"/>
              <a:t>Uses a standard wizard interface</a:t>
            </a:r>
          </a:p>
          <a:p xmlns:a="http://schemas.openxmlformats.org/drawingml/2006/main">
            <a:pPr lvl="1"/>
            <a:r>
              <a:rPr lang="en-US" dirty="0" smtClean="0"/>
              <a:t>Signed by a certificate</a:t>
            </a:r>
          </a:p>
          <a:p xmlns:a="http://schemas.openxmlformats.org/drawingml/2006/main">
            <a:pPr lvl="1"/>
            <a:r>
              <a:rPr lang="en-US" dirty="0" smtClean="0"/>
              <a:t>Deployed as .cab files</a:t>
            </a:r>
          </a:p>
          <a:p xmlns:a="http://schemas.openxmlformats.org/drawingml/2006/main">
            <a:pPr lvl="1"/>
            <a:r>
              <a:rPr lang="en-US" dirty="0" smtClean="0"/>
              <a:t>Can run remotely, can run unattended</a:t>
            </a:r>
          </a:p>
          <a:p xmlns:a="http://schemas.openxmlformats.org/drawingml/2006/main">
            <a:r>
              <a:rPr lang="en-US" dirty="0" smtClean="0"/>
              <a:t>Troubleshooting Platform:</a:t>
            </a:r>
          </a:p>
          <a:p xmlns:a="http://schemas.openxmlformats.org/drawingml/2006/main">
            <a:pPr lvl="1"/>
            <a:r>
              <a:rPr lang="en-US" dirty="0" smtClean="0"/>
              <a:t>Executes troubleshooting packs</a:t>
            </a:r>
          </a:p>
          <a:p xmlns:a="http://schemas.openxmlformats.org/drawingml/2006/main">
            <a:pPr lvl="1"/>
            <a:r>
              <a:rPr lang="en-US" dirty="0" smtClean="0"/>
              <a:t>Generates reports for analysis</a:t>
            </a:r>
          </a:p>
          <a:p xmlns:a="http://schemas.openxmlformats.org/drawingml/2006/main">
            <a:r>
              <a:rPr lang="en-US" dirty="0" smtClean="0"/>
              <a:t>Windows Online Troubleshooting Service</a:t>
            </a:r>
            <a:endParaRPr lang="en-US" dirty="0"/>
          </a:p>
        </p:txBody>
      </p:sp>
    </p:spTree>
  </p:cSld>
  <p:clrMapOvr>
    <a:masterClrMapping xmlns:a="http://schemas.openxmlformats.org/drawingml/2006/main"/>
  </p:clrMapOvr>
  <p:transition>
    <p:fade/>
  </p:transition>
  <p:timing>
    <p:tnLst>
      <p:par>
        <p:cTn id="1" dur="indefinite" restart="never" nodeType="tmRoot"/>
      </p:par>
    </p:tnLst>
  </p:timing>
</p:sld>
</file>

<file path=ppt/slides/slide49.xml><?xml version="1.0" encoding="utf-8"?>
<p:sld xmlns:p="http://schemas.openxmlformats.org/presentationml/2006/main">
  <p:cSld>
    <p:spTree>
      <p:nvGrpSpPr>
        <p:cNvPr id="1" name=""/>
        <p:cNvGrpSpPr/>
        <p:nvPr/>
      </p:nvGrpSpPr>
      <p:grpSpPr>
        <a:xfrm xmlns:a="http://schemas.openxmlformats.org/drawingml/2006/main">
          <a:off x="0" y="0"/>
          <a:ext cx="0" cy="0"/>
          <a:chOff x="0" y="0"/>
          <a:chExt cx="0" cy="0"/>
        </a:xfrm>
      </p:grpSpPr>
      <p:sp>
        <p:nvSpPr>
          <p:cNvPr id="2" name="Title 1"/>
          <p:cNvSpPr>
            <a:spLocks xmlns:a="http://schemas.openxmlformats.org/drawingml/2006/main" noGrp="1"/>
          </p:cNvSpPr>
          <p:nvPr>
            <p:ph type="title"/>
          </p:nvPr>
        </p:nvSpPr>
        <p:spPr/>
        <p:txBody>
          <a:bodyPr xmlns:a="http://schemas.openxmlformats.org/drawingml/2006/main"/>
          <a:lstStyle xmlns:a="http://schemas.openxmlformats.org/drawingml/2006/main"/>
          <a:p xmlns:a="http://schemas.openxmlformats.org/drawingml/2006/main">
            <a:r>
              <a:rPr lang="en-US" smtClean="0"/>
              <a:t>Summary</a:t>
            </a:r>
            <a:endParaRPr lang="en-US" dirty="0"/>
          </a:p>
        </p:txBody>
      </p:sp>
      <p:sp>
        <p:nvSpPr>
          <p:cNvPr id="3" name="Text Placeholder 2"/>
          <p:cNvSpPr>
            <a:spLocks xmlns:a="http://schemas.openxmlformats.org/drawingml/2006/main" noGrp="1"/>
          </p:cNvSpPr>
          <p:nvPr>
            <p:ph type="body" sz="quarter" idx="10"/>
          </p:nvPr>
        </p:nvSpPr>
        <p:spPr/>
        <p:txBody>
          <a:bodyPr xmlns:a="http://schemas.openxmlformats.org/drawingml/2006/main"/>
          <a:lstStyle xmlns:a="http://schemas.openxmlformats.org/drawingml/2006/main"/>
          <a:p xmlns:a="http://schemas.openxmlformats.org/drawingml/2006/main">
            <a:pPr lvl="0"/>
            <a:r>
              <a:rPr lang="en-US" smtClean="0"/>
              <a:t>ETW for debugging</a:t>
            </a:r>
          </a:p>
          <a:p xmlns:a="http://schemas.openxmlformats.org/drawingml/2006/main">
            <a:pPr lvl="1"/>
            <a:r>
              <a:rPr lang="en-US" smtClean="0"/>
              <a:t>High volume information</a:t>
            </a:r>
          </a:p>
          <a:p xmlns:a="http://schemas.openxmlformats.org/drawingml/2006/main">
            <a:pPr lvl="0"/>
            <a:r>
              <a:rPr lang="en-US" smtClean="0"/>
              <a:t>Event Log and Performance Counters for administration</a:t>
            </a:r>
          </a:p>
          <a:p xmlns:a="http://schemas.openxmlformats.org/drawingml/2006/main">
            <a:pPr lvl="1"/>
            <a:r>
              <a:rPr lang="en-US" smtClean="0"/>
              <a:t>Admin/IT Pro consumption</a:t>
            </a:r>
          </a:p>
          <a:p xmlns:a="http://schemas.openxmlformats.org/drawingml/2006/main">
            <a:pPr lvl="1"/>
            <a:r>
              <a:rPr lang="en-US" smtClean="0"/>
              <a:t>Remote Consumption</a:t>
            </a:r>
          </a:p>
          <a:p xmlns:a="http://schemas.openxmlformats.org/drawingml/2006/main">
            <a:r>
              <a:rPr lang="en-US" smtClean="0"/>
              <a:t>Windows Management Instrumentation</a:t>
            </a:r>
          </a:p>
          <a:p xmlns:a="http://schemas.openxmlformats.org/drawingml/2006/main">
            <a:pPr lvl="1"/>
            <a:r>
              <a:rPr lang="en-US" smtClean="0"/>
              <a:t>For management applications</a:t>
            </a:r>
          </a:p>
          <a:p xmlns:a="http://schemas.openxmlformats.org/drawingml/2006/main">
            <a:pPr lvl="1"/>
            <a:r>
              <a:rPr lang="en-US" smtClean="0"/>
              <a:t>Support notification, methods &amp; properties</a:t>
            </a:r>
          </a:p>
          <a:p xmlns:a="http://schemas.openxmlformats.org/drawingml/2006/main">
            <a:r>
              <a:rPr lang="en-US" smtClean="0"/>
              <a:t>Don’t forget Windows Performance Toolkit</a:t>
            </a:r>
            <a:endParaRPr lang="en-US" dirty="0" smtClean="0"/>
          </a:p>
        </p:txBody>
      </p:sp>
    </p:spTree>
  </p:cSld>
  <p:clrMapOvr>
    <a:masterClrMapping xmlns:a="http://schemas.openxmlformats.org/drawingml/2006/main"/>
  </p:clrMapOvr>
  <p:transition>
    <p:fade/>
  </p:transition>
  <p:timing>
    <p:tnLst>
      <p:par>
        <p:cTn id="1" dur="indefinite" restart="never" nodeType="tmRoot"/>
      </p:par>
    </p:tnLst>
  </p:timing>
</p:sld>
</file>

<file path=ppt/slides/slide5.xml><?xml version="1.0" encoding="utf-8"?>
<p:sld xmlns:p="http://schemas.openxmlformats.org/presentationml/2006/main">
  <p:cSld>
    <p:spTree>
      <p:nvGrpSpPr>
        <p:cNvPr id="1" name=""/>
        <p:cNvGrpSpPr/>
        <p:nvPr/>
      </p:nvGrpSpPr>
      <p:grpSpPr>
        <a:xfrm xmlns:a="http://schemas.openxmlformats.org/drawingml/2006/main">
          <a:off x="0" y="0"/>
          <a:ext cx="0" cy="0"/>
          <a:chOff x="0" y="0"/>
          <a:chExt cx="0" cy="0"/>
        </a:xfrm>
      </p:grpSpPr>
      <p:sp>
        <p:nvSpPr>
          <p:cNvPr id="2" name="Title 1"/>
          <p:cNvSpPr>
            <a:spLocks xmlns:a="http://schemas.openxmlformats.org/drawingml/2006/main" noGrp="1"/>
          </p:cNvSpPr>
          <p:nvPr>
            <p:ph type="title"/>
          </p:nvPr>
        </p:nvSpPr>
        <p:spPr/>
        <p:txBody>
          <a:bodyPr xmlns:a="http://schemas.openxmlformats.org/drawingml/2006/main"/>
          <a:lstStyle xmlns:a="http://schemas.openxmlformats.org/drawingml/2006/main"/>
          <a:p xmlns:a="http://schemas.openxmlformats.org/drawingml/2006/main">
            <a:r>
              <a:rPr lang="en-US" smtClean="0"/>
              <a:t>Motivation</a:t>
            </a:r>
            <a:endParaRPr lang="en-US" dirty="0"/>
          </a:p>
        </p:txBody>
      </p:sp>
      <p:sp>
        <p:nvSpPr>
          <p:cNvPr id="3" name="Text Placeholder 2"/>
          <p:cNvSpPr>
            <a:spLocks xmlns:a="http://schemas.openxmlformats.org/drawingml/2006/main" noGrp="1"/>
          </p:cNvSpPr>
          <p:nvPr>
            <p:ph type="body" sz="quarter" idx="10"/>
          </p:nvPr>
        </p:nvSpPr>
        <p:spPr/>
        <p:txBody>
          <a:bodyPr xmlns:a="http://schemas.openxmlformats.org/drawingml/2006/main"/>
          <a:lstStyle xmlns:a="http://schemas.openxmlformats.org/drawingml/2006/main"/>
          <a:p xmlns:a="http://schemas.openxmlformats.org/drawingml/2006/main">
            <a:r>
              <a:rPr lang="en-US" smtClean="0"/>
              <a:t>What is my system doing?</a:t>
            </a:r>
          </a:p>
          <a:p xmlns:a="http://schemas.openxmlformats.org/drawingml/2006/main">
            <a:pPr lvl="1"/>
            <a:r>
              <a:rPr lang="en-US" smtClean="0"/>
              <a:t>CPU, I/O, Memory</a:t>
            </a:r>
          </a:p>
          <a:p xmlns:a="http://schemas.openxmlformats.org/drawingml/2006/main">
            <a:r>
              <a:rPr lang="en-US" smtClean="0"/>
              <a:t>Why does my application perform badly?</a:t>
            </a:r>
          </a:p>
          <a:p xmlns:a="http://schemas.openxmlformats.org/drawingml/2006/main">
            <a:pPr lvl="1"/>
            <a:r>
              <a:rPr lang="en-US" smtClean="0"/>
              <a:t>On the client machine</a:t>
            </a:r>
          </a:p>
          <a:p xmlns:a="http://schemas.openxmlformats.org/drawingml/2006/main">
            <a:pPr lvl="1"/>
            <a:r>
              <a:rPr lang="en-US" smtClean="0"/>
              <a:t>On some hardware</a:t>
            </a:r>
          </a:p>
          <a:p xmlns:a="http://schemas.openxmlformats.org/drawingml/2006/main">
            <a:r>
              <a:rPr lang="en-US" smtClean="0"/>
              <a:t>I need to know what is wrong (where) in my code that make the system acts badly</a:t>
            </a:r>
          </a:p>
          <a:p xmlns:a="http://schemas.openxmlformats.org/drawingml/2006/main">
            <a:r>
              <a:rPr lang="en-US" smtClean="0"/>
              <a:t>How should I report an application state</a:t>
            </a:r>
          </a:p>
          <a:p xmlns:a="http://schemas.openxmlformats.org/drawingml/2006/main">
            <a:pPr lvl="1"/>
            <a:r>
              <a:rPr lang="en-US" smtClean="0"/>
              <a:t>To me, for debugging</a:t>
            </a:r>
          </a:p>
          <a:p xmlns:a="http://schemas.openxmlformats.org/drawingml/2006/main">
            <a:pPr lvl="1"/>
            <a:r>
              <a:rPr lang="en-US" smtClean="0"/>
              <a:t>For the Sys Admin for management</a:t>
            </a:r>
          </a:p>
          <a:p xmlns:a="http://schemas.openxmlformats.org/drawingml/2006/main">
            <a:endParaRPr lang="en-US" dirty="0"/>
          </a:p>
        </p:txBody>
      </p:sp>
    </p:spTree>
  </p:cSld>
  <p:clrMapOvr>
    <a:masterClrMapping xmlns:a="http://schemas.openxmlformats.org/drawingml/2006/main"/>
  </p:clrMapOvr>
  <p:transition>
    <p:fade/>
  </p:transition>
  <p:timing>
    <p:tnLst>
      <p:par>
        <p:cTn id="1" dur="indefinite" restart="never" nodeType="tmRoot"/>
      </p:par>
    </p:tnLst>
  </p:timing>
</p:sld>
</file>

<file path=ppt/slides/slide50.xml><?xml version="1.0" encoding="utf-8"?>
<p:sld xmlns:p="http://schemas.openxmlformats.org/presentationml/2006/main" showMasterSp="0">
  <p:cSld>
    <p:spTree>
      <p:nvGrpSpPr>
        <p:cNvPr id="1" name=""/>
        <p:cNvGrpSpPr/>
        <p:nvPr/>
      </p:nvGrpSpPr>
      <p:grpSpPr>
        <a:xfrm xmlns:a="http://schemas.openxmlformats.org/drawingml/2006/main">
          <a:off x="0" y="0"/>
          <a:ext cx="0" cy="0"/>
          <a:chOff x="0" y="0"/>
          <a:chExt cx="0" cy="0"/>
        </a:xfrm>
      </p:grpSpPr>
      <p:sp>
        <p:nvSpPr>
          <p:cNvPr id="5" name="Text Box 3"/>
          <p:cNvSpPr txBox="1">
            <a:spLocks xmlns:a="http://schemas.openxmlformats.org/drawingml/2006/main" noChangeArrowheads="1"/>
          </p:cNvSpPr>
          <p:nvPr/>
        </p:nvSpPr>
        <p:spPr bwMode="blackWhite">
          <a:xfrm xmlns:a="http://schemas.openxmlformats.org/drawingml/2006/main">
            <a:off x="381000" y="6083573"/>
            <a:ext cx="8382000" cy="523206"/>
          </a:xfrm>
          <a:prstGeom xmlns:a="http://schemas.openxmlformats.org/drawingml/2006/main" prst="rect">
            <a:avLst/>
          </a:prstGeom>
          <a:noFill xmlns:a="http://schemas.openxmlformats.org/drawingml/2006/main"/>
          <a:ln xmlns:a="http://schemas.openxmlformats.org/drawingml/2006/main" w="12700">
            <a:noFill/>
            <a:miter lim="800000"/>
            <a:headEnd type="none" w="sm" len="sm"/>
            <a:tailEnd type="none" w="sm" len="sm"/>
          </a:ln>
          <a:effectLst xmlns:a="http://schemas.openxmlformats.org/drawingml/2006/main"/>
        </p:spPr>
        <p:txBody>
          <a:bodyPr xmlns:a="http://schemas.openxmlformats.org/drawingml/2006/main" vert="horz" wrap="square" lIns="91425" tIns="45713" rIns="91425" bIns="45713" numCol="1" anchor="t" anchorCtr="0" compatLnSpc="1">
            <a:prstTxWarp prst="textNoShape">
              <a:avLst/>
            </a:prstTxWarp>
            <a:spAutoFit/>
          </a:bodyPr>
          <a:lstStyle xmlns:a="http://schemas.openxmlformats.org/drawingml/2006/main"/>
          <a:p xmlns:a="http://schemas.openxmlformats.org/drawingml/2006/main">
            <a:pPr algn="ctr" defTabSz="914099" eaLnBrk="0" hangingPunct="0"/>
            <a:r>
              <a:rPr lang="en-US" sz="700" dirty="0">
                <a:solidFill>
                  <a:srgbClr val="FFFFFF"/>
                </a:solidFill>
                <a:latin typeface="Trebuchet MS" pitchFamily="34" charset="0"/>
                <a:cs typeface="Arial" charset="0"/>
              </a:rPr>
              <a:t>© </a:t>
            </a:r>
            <a:r>
              <a:rPr lang="en-US" sz="700" dirty="0" smtClean="0">
                <a:solidFill>
                  <a:srgbClr val="FFFFFF"/>
                </a:solidFill>
                <a:latin typeface="Trebuchet MS" pitchFamily="34" charset="0"/>
                <a:cs typeface="Arial" charset="0"/>
              </a:rPr>
              <a:t>2009 Microsoft </a:t>
            </a:r>
            <a:r>
              <a:rPr lang="en-US" sz="700" dirty="0">
                <a:solidFill>
                  <a:srgbClr val="FFFFFF"/>
                </a:solidFill>
                <a:latin typeface="Trebuchet MS" pitchFamily="34" charset="0"/>
                <a:cs typeface="Arial" charset="0"/>
              </a:rPr>
              <a:t>Corporation. All rights reserved. Microsoft, Windows, Windows Vista and other product names are or may be registered trademarks and/or trademarks in the U.S. and/or other countries.</a:t>
            </a:r>
          </a:p>
          <a:p xmlns:a="http://schemas.openxmlformats.org/drawingml/2006/main">
            <a:pPr algn="ctr" defTabSz="914099" eaLnBrk="0" hangingPunct="0"/>
            <a:r>
              <a:rPr lang="en-US" sz="700" dirty="0">
                <a:solidFill>
                  <a:srgbClr val="FFFFFF"/>
                </a:solidFill>
                <a:latin typeface="Trebuchet MS"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700" dirty="0">
                <a:solidFill>
                  <a:srgbClr val="FFFFFF"/>
                </a:solidFill>
                <a:latin typeface="Trebuchet MS" pitchFamily="34" charset="0"/>
                <a:cs typeface="Arial" charset="0"/>
              </a:rPr>
            </a:br>
            <a:r>
              <a:rPr lang="en-US" sz="700" dirty="0">
                <a:solidFill>
                  <a:srgbClr val="FFFFFF"/>
                </a:solidFill>
                <a:latin typeface="Trebuchet MS" pitchFamily="34" charset="0"/>
                <a:cs typeface="Arial" charset="0"/>
              </a:rPr>
              <a:t>MICROSOFT MAKES NO WARRANTIES, EXPRESS, IMPLIED OR STATUTORY, AS TO THE INFORMATION IN THIS PRESENTATION.</a:t>
            </a:r>
          </a:p>
        </p:txBody>
      </p:sp>
      <p:pic>
        <p:nvPicPr>
          <p:cNvPr id="6" name="Picture 5" descr="Windows7_h_rgb_r.png"/>
          <p:cNvPicPr>
            <a:picLocks xmlns:a="http://schemas.openxmlformats.org/drawingml/2006/main" noChangeAspect="1"/>
          </p:cNvPicPr>
          <p:nvPr/>
        </p:nvPicPr>
        <p:blipFill>
          <a:blip xmlns:r="http://schemas.openxmlformats.org/officeDocument/2006/relationships" xmlns:a="http://schemas.openxmlformats.org/drawingml/2006/main" r:embed="rId3" cstate="print"/>
          <a:stretch xmlns:a="http://schemas.openxmlformats.org/drawingml/2006/main">
            <a:fillRect/>
          </a:stretch>
        </p:blipFill>
        <p:spPr>
          <a:xfrm xmlns:a="http://schemas.openxmlformats.org/drawingml/2006/main">
            <a:off x="2667000" y="3124200"/>
            <a:ext cx="3810000" cy="609600"/>
          </a:xfrm>
          <a:prstGeom xmlns:a="http://schemas.openxmlformats.org/drawingml/2006/main" prst="rect">
            <a:avLst/>
          </a:prstGeom>
        </p:spPr>
      </p:pic>
    </p:spTree>
  </p:cSld>
  <p:clrMapOvr>
    <a:masterClrMapping xmlns:a="http://schemas.openxmlformats.org/drawingml/2006/main"/>
  </p:clrMapOvr>
  <p:transition>
    <p:fade/>
  </p:transition>
  <p:timing>
    <p:tnLst>
      <p:par>
        <p:cTn id="1" dur="indefinite" restart="never" nodeType="tmRoot"/>
      </p:par>
    </p:tnLst>
  </p:timing>
</p:sld>
</file>

<file path=ppt/slides/slide6.xml><?xml version="1.0" encoding="utf-8"?>
<p:sld xmlns:p="http://schemas.openxmlformats.org/presentationml/2006/main">
  <p:cSld>
    <p:spTree>
      <p:nvGrpSpPr>
        <p:cNvPr id="1" name=""/>
        <p:cNvGrpSpPr/>
        <p:nvPr/>
      </p:nvGrpSpPr>
      <p:grpSpPr>
        <a:xfrm xmlns:a="http://schemas.openxmlformats.org/drawingml/2006/main">
          <a:off x="0" y="0"/>
          <a:ext cx="0" cy="0"/>
          <a:chOff x="0" y="0"/>
          <a:chExt cx="0" cy="0"/>
        </a:xfrm>
      </p:grpSpPr>
      <p:sp>
        <p:nvSpPr>
          <p:cNvPr id="5" name="Title 4"/>
          <p:cNvSpPr>
            <a:spLocks xmlns:a="http://schemas.openxmlformats.org/drawingml/2006/main" noGrp="1"/>
          </p:cNvSpPr>
          <p:nvPr>
            <p:ph type="title"/>
          </p:nvPr>
        </p:nvSpPr>
        <p:spPr/>
        <p:txBody>
          <a:bodyPr xmlns:a="http://schemas.openxmlformats.org/drawingml/2006/main"/>
          <a:lstStyle xmlns:a="http://schemas.openxmlformats.org/drawingml/2006/main"/>
          <a:p xmlns:a="http://schemas.openxmlformats.org/drawingml/2006/main">
            <a:r>
              <a:rPr lang="en-US" smtClean="0"/>
              <a:t>Windows Instrumentation</a:t>
            </a:r>
            <a:endParaRPr lang="en-US" dirty="0"/>
          </a:p>
        </p:txBody>
      </p:sp>
      <p:sp>
        <p:nvSpPr>
          <p:cNvPr id="10" name="Content Placeholder 9"/>
          <p:cNvSpPr>
            <a:spLocks xmlns:a="http://schemas.openxmlformats.org/drawingml/2006/main" noGrp="1"/>
          </p:cNvSpPr>
          <p:nvPr>
            <p:ph type="body" sz="quarter" idx="10"/>
          </p:nvPr>
        </p:nvSpPr>
        <p:spPr>
          <a:xfrm xmlns:a="http://schemas.openxmlformats.org/drawingml/2006/main">
            <a:off x="381000" y="1303254"/>
            <a:ext cx="8382000" cy="2105192"/>
          </a:xfrm>
        </p:spPr>
        <p:txBody>
          <a:bodyPr xmlns:a="http://schemas.openxmlformats.org/drawingml/2006/main"/>
          <a:lstStyle xmlns:a="http://schemas.openxmlformats.org/drawingml/2006/main"/>
          <a:p xmlns:a="http://schemas.openxmlformats.org/drawingml/2006/main">
            <a:pPr lvl="0"/>
            <a:r>
              <a:rPr lang="en-US" sz="2800" dirty="0" smtClean="0"/>
              <a:t>Key Features</a:t>
            </a:r>
          </a:p>
          <a:p xmlns:a="http://schemas.openxmlformats.org/drawingml/2006/main">
            <a:pPr lvl="1"/>
            <a:r>
              <a:rPr lang="en-US" sz="2400" dirty="0" smtClean="0"/>
              <a:t>High-performance, low overhead, highly scalable</a:t>
            </a:r>
          </a:p>
          <a:p xmlns:a="http://schemas.openxmlformats.org/drawingml/2006/main">
            <a:pPr lvl="1"/>
            <a:r>
              <a:rPr lang="en-US" sz="2400" dirty="0" smtClean="0"/>
              <a:t>Native and Managed APIs</a:t>
            </a:r>
          </a:p>
          <a:p xmlns:a="http://schemas.openxmlformats.org/drawingml/2006/main">
            <a:pPr lvl="1"/>
            <a:r>
              <a:rPr lang="en-US" sz="2400" dirty="0" smtClean="0"/>
              <a:t>Dynamic enablement of data collection</a:t>
            </a:r>
          </a:p>
          <a:p xmlns:a="http://schemas.openxmlformats.org/drawingml/2006/main">
            <a:pPr lvl="1"/>
            <a:r>
              <a:rPr lang="en-US" sz="2400" dirty="0" smtClean="0"/>
              <a:t>Multiple data collection options</a:t>
            </a:r>
            <a:endParaRPr lang="en-US" sz="2800" dirty="0"/>
          </a:p>
        </p:txBody>
      </p:sp>
      <p:graphicFrame>
        <p:nvGraphicFramePr>
          <p:cNvPr id="8" name="Table 7"/>
          <p:cNvGraphicFramePr>
            <a:graphicFrameLocks xmlns:a="http://schemas.openxmlformats.org/drawingml/2006/main" noGrp="1"/>
          </p:cNvGraphicFramePr>
          <p:nvPr/>
        </p:nvGraphicFramePr>
        <p:xfrm>
          <a:off xmlns:a="http://schemas.openxmlformats.org/drawingml/2006/main" x="457200" y="3505200"/>
          <a:ext xmlns:a="http://schemas.openxmlformats.org/drawingml/2006/main" cx="8229600" cy="2438400"/>
        </p:xfrm>
        <a:graphic xmlns:a="http://schemas.openxmlformats.org/drawingml/2006/main">
          <a:graphicData uri="http://schemas.openxmlformats.org/drawingml/2006/table">
            <a:tbl>
              <a:tblPr firstRow="1" firstCol="1" bandRow="1">
                <a:tableStyleId>{1FECB4D8-DB02-4DC6-A0A2-4F2EBAE1DC90}</a:tableStyleId>
              </a:tblPr>
              <a:tblGrid>
                <a:gridCol w="1527142"/>
                <a:gridCol w="2969444"/>
                <a:gridCol w="3733014"/>
              </a:tblGrid>
              <a:tr h="304800">
                <a:tc>
                  <a:txBody>
                    <a:bodyPr/>
                    <a:lstStyle/>
                    <a:p>
                      <a:pPr marL="0" marR="0">
                        <a:lnSpc>
                          <a:spcPct val="115000"/>
                        </a:lnSpc>
                        <a:spcBef>
                          <a:spcPts val="0"/>
                        </a:spcBef>
                        <a:spcAft>
                          <a:spcPts val="0"/>
                        </a:spcAft>
                      </a:pPr>
                      <a:endParaRPr kumimoji="0" lang="en-US" sz="1600" b="1" kern="1200" dirty="0">
                        <a:solidFill>
                          <a:schemeClr val="bg1"/>
                        </a:solidFill>
                        <a:latin typeface="Segoe UI" pitchFamily="34" charset="0"/>
                        <a:ea typeface="Segoe UI" pitchFamily="34" charset="0"/>
                        <a:cs typeface="Segoe UI" pitchFamily="34" charset="0"/>
                      </a:endParaRPr>
                    </a:p>
                  </a:txBody>
                  <a:tcPr marL="68580" marR="68580" marT="0" marB="0"/>
                </a:tc>
                <a:tc>
                  <a:txBody>
                    <a:bodyPr/>
                    <a:lstStyle/>
                    <a:p>
                      <a:pPr marL="0" marR="0">
                        <a:lnSpc>
                          <a:spcPct val="115000"/>
                        </a:lnSpc>
                        <a:spcBef>
                          <a:spcPts val="0"/>
                        </a:spcBef>
                        <a:spcAft>
                          <a:spcPts val="0"/>
                        </a:spcAft>
                      </a:pPr>
                      <a:r>
                        <a:rPr lang="en-US" sz="1600" dirty="0"/>
                        <a:t>Performance </a:t>
                      </a:r>
                      <a:r>
                        <a:rPr lang="en-US" sz="1600" dirty="0" smtClean="0"/>
                        <a:t>Counters</a:t>
                      </a:r>
                      <a:endParaRPr lang="en-US" sz="1600" b="0" dirty="0" smtClean="0">
                        <a:solidFill>
                          <a:schemeClr val="tx1"/>
                        </a:solidFill>
                        <a:latin typeface="Segoe UI" pitchFamily="34" charset="0"/>
                        <a:ea typeface="Segoe UI" pitchFamily="34" charset="0"/>
                        <a:cs typeface="Segoe UI" pitchFamily="34" charset="0"/>
                      </a:endParaRPr>
                    </a:p>
                  </a:txBody>
                  <a:tcPr marL="68580" marR="68580" marT="0" marB="0"/>
                </a:tc>
                <a:tc>
                  <a:txBody>
                    <a:bodyPr/>
                    <a:lstStyle/>
                    <a:p>
                      <a:pPr marL="0" marR="0">
                        <a:lnSpc>
                          <a:spcPct val="115000"/>
                        </a:lnSpc>
                        <a:spcBef>
                          <a:spcPts val="0"/>
                        </a:spcBef>
                        <a:spcAft>
                          <a:spcPts val="0"/>
                        </a:spcAft>
                      </a:pPr>
                      <a:r>
                        <a:rPr kumimoji="0" lang="en-US" sz="1600" kern="1200" dirty="0" smtClean="0"/>
                        <a:t>Events</a:t>
                      </a:r>
                      <a:endParaRPr kumimoji="0" lang="en-US" sz="1600" b="0" kern="1200" dirty="0" smtClean="0">
                        <a:solidFill>
                          <a:schemeClr val="tx1"/>
                        </a:solidFill>
                        <a:latin typeface="Segoe UI" pitchFamily="34" charset="0"/>
                        <a:ea typeface="Segoe UI" pitchFamily="34" charset="0"/>
                        <a:cs typeface="Segoe UI" pitchFamily="34" charset="0"/>
                      </a:endParaRPr>
                    </a:p>
                  </a:txBody>
                  <a:tcPr marL="68580" marR="68580" marT="0" marB="0"/>
                </a:tc>
              </a:tr>
              <a:tr h="914400">
                <a:tc>
                  <a:txBody>
                    <a:bodyPr/>
                    <a:lstStyle/>
                    <a:p>
                      <a:pPr marL="0" marR="0">
                        <a:lnSpc>
                          <a:spcPct val="115000"/>
                        </a:lnSpc>
                        <a:spcBef>
                          <a:spcPts val="0"/>
                        </a:spcBef>
                        <a:spcAft>
                          <a:spcPts val="0"/>
                        </a:spcAft>
                      </a:pPr>
                      <a:r>
                        <a:rPr lang="en-US" sz="1600" dirty="0" smtClean="0"/>
                        <a:t>Example Usages</a:t>
                      </a:r>
                      <a:endParaRPr lang="en-US" sz="1600" dirty="0">
                        <a:solidFill>
                          <a:schemeClr val="bg1"/>
                        </a:solidFill>
                        <a:latin typeface="Segoe UI" pitchFamily="34" charset="0"/>
                        <a:ea typeface="Segoe UI" pitchFamily="34" charset="0"/>
                        <a:cs typeface="Segoe UI" pitchFamily="34" charset="0"/>
                      </a:endParaRPr>
                    </a:p>
                  </a:txBody>
                  <a:tcPr marL="68580" marR="68580" marT="0" marB="0" anchor="ctr"/>
                </a:tc>
                <a:tc>
                  <a:txBody>
                    <a:bodyPr/>
                    <a:lstStyle/>
                    <a:p>
                      <a:pPr marL="168275" marR="0" lvl="1" indent="-168275" algn="l" defTabSz="914400" rtl="0" eaLnBrk="1" fontAlgn="auto" latinLnBrk="0" hangingPunct="1">
                        <a:lnSpc>
                          <a:spcPct val="115000"/>
                        </a:lnSpc>
                        <a:spcBef>
                          <a:spcPts val="0"/>
                        </a:spcBef>
                        <a:spcAft>
                          <a:spcPts val="0"/>
                        </a:spcAft>
                        <a:buClrTx/>
                        <a:buSzTx/>
                        <a:buFont typeface="Arial" pitchFamily="34" charset="0"/>
                        <a:buChar char="•"/>
                        <a:tabLst/>
                        <a:defRPr/>
                      </a:pPr>
                      <a:r>
                        <a:rPr kumimoji="0" lang="en-US" sz="1600" kern="1200" dirty="0" smtClean="0"/>
                        <a:t>Expose processing</a:t>
                      </a:r>
                      <a:r>
                        <a:rPr kumimoji="0" lang="en-US" sz="1600" kern="1200" baseline="0" dirty="0" smtClean="0"/>
                        <a:t> rates</a:t>
                      </a:r>
                      <a:endParaRPr kumimoji="0" lang="en-US" sz="1600" kern="1200" dirty="0" smtClean="0"/>
                    </a:p>
                    <a:p>
                      <a:pPr marL="168275" marR="0" lvl="1" indent="-168275" algn="l" defTabSz="914400" rtl="0" eaLnBrk="1" fontAlgn="auto" latinLnBrk="0" hangingPunct="1">
                        <a:lnSpc>
                          <a:spcPct val="115000"/>
                        </a:lnSpc>
                        <a:spcBef>
                          <a:spcPts val="0"/>
                        </a:spcBef>
                        <a:spcAft>
                          <a:spcPts val="0"/>
                        </a:spcAft>
                        <a:buClrTx/>
                        <a:buSzTx/>
                        <a:buFont typeface="Arial" pitchFamily="34" charset="0"/>
                        <a:buChar char="•"/>
                        <a:tabLst/>
                        <a:defRPr/>
                      </a:pPr>
                      <a:r>
                        <a:rPr kumimoji="0" lang="en-US" sz="1600" kern="1200" dirty="0" smtClean="0"/>
                        <a:t>Measure performance</a:t>
                      </a:r>
                      <a:endParaRPr kumimoji="0" lang="en-US" sz="1600" kern="1200" dirty="0" smtClean="0">
                        <a:solidFill>
                          <a:schemeClr val="bg1"/>
                        </a:solidFill>
                        <a:latin typeface="Segoe UI" pitchFamily="34" charset="0"/>
                        <a:ea typeface="Segoe UI" pitchFamily="34" charset="0"/>
                        <a:cs typeface="Segoe UI" pitchFamily="34" charset="0"/>
                      </a:endParaRPr>
                    </a:p>
                  </a:txBody>
                  <a:tcPr marL="68580" marR="68580" marT="0" marB="0" anchor="ctr"/>
                </a:tc>
                <a:tc>
                  <a:txBody>
                    <a:bodyPr/>
                    <a:lstStyle/>
                    <a:p>
                      <a:pPr marL="168275" marR="0" lvl="1" indent="-168275" algn="l" rtl="0" eaLnBrk="1" latinLnBrk="0" hangingPunct="1">
                        <a:lnSpc>
                          <a:spcPct val="115000"/>
                        </a:lnSpc>
                        <a:spcBef>
                          <a:spcPts val="0"/>
                        </a:spcBef>
                        <a:spcAft>
                          <a:spcPts val="0"/>
                        </a:spcAft>
                        <a:buFont typeface="Arial" pitchFamily="34" charset="0"/>
                        <a:buChar char="•"/>
                      </a:pPr>
                      <a:r>
                        <a:rPr kumimoji="0" lang="en-US" sz="1600" kern="1200" dirty="0" smtClean="0"/>
                        <a:t>General notifications</a:t>
                      </a:r>
                    </a:p>
                    <a:p>
                      <a:pPr marL="168275" marR="0" lvl="1" indent="-168275" algn="l" rtl="0" eaLnBrk="1" latinLnBrk="0" hangingPunct="1">
                        <a:lnSpc>
                          <a:spcPct val="115000"/>
                        </a:lnSpc>
                        <a:spcBef>
                          <a:spcPts val="0"/>
                        </a:spcBef>
                        <a:spcAft>
                          <a:spcPts val="0"/>
                        </a:spcAft>
                        <a:buFont typeface="Arial" pitchFamily="34" charset="0"/>
                        <a:buChar char="•"/>
                      </a:pPr>
                      <a:r>
                        <a:rPr kumimoji="0" lang="en-US" sz="1600" kern="1200" dirty="0" smtClean="0"/>
                        <a:t>Errors and warnings</a:t>
                      </a:r>
                    </a:p>
                    <a:p>
                      <a:pPr marL="168275" marR="0" lvl="1" indent="-168275" algn="l" rtl="0" eaLnBrk="1" latinLnBrk="0" hangingPunct="1">
                        <a:lnSpc>
                          <a:spcPct val="115000"/>
                        </a:lnSpc>
                        <a:spcBef>
                          <a:spcPts val="0"/>
                        </a:spcBef>
                        <a:spcAft>
                          <a:spcPts val="0"/>
                        </a:spcAft>
                        <a:buFont typeface="Arial" pitchFamily="34" charset="0"/>
                        <a:buChar char="•"/>
                      </a:pPr>
                      <a:r>
                        <a:rPr kumimoji="0" lang="en-US" sz="1600" kern="1200" dirty="0" smtClean="0"/>
                        <a:t>Trace actions for debugging</a:t>
                      </a:r>
                      <a:endParaRPr kumimoji="0" lang="en-US" sz="1600" kern="1200" dirty="0" smtClean="0">
                        <a:solidFill>
                          <a:schemeClr val="bg1"/>
                        </a:solidFill>
                        <a:latin typeface="Segoe UI" pitchFamily="34" charset="0"/>
                        <a:ea typeface="Segoe UI" pitchFamily="34" charset="0"/>
                        <a:cs typeface="Segoe UI" pitchFamily="34" charset="0"/>
                      </a:endParaRPr>
                    </a:p>
                  </a:txBody>
                  <a:tcPr marL="68580" marR="68580" marT="0" marB="0" anchor="ctr"/>
                </a:tc>
              </a:tr>
              <a:tr h="304800">
                <a:tc>
                  <a:txBody>
                    <a:bodyPr/>
                    <a:lstStyle/>
                    <a:p>
                      <a:pPr marL="0" marR="0">
                        <a:lnSpc>
                          <a:spcPct val="115000"/>
                        </a:lnSpc>
                        <a:spcBef>
                          <a:spcPts val="0"/>
                        </a:spcBef>
                        <a:spcAft>
                          <a:spcPts val="0"/>
                        </a:spcAft>
                      </a:pPr>
                      <a:r>
                        <a:rPr lang="en-US" sz="1600" dirty="0"/>
                        <a:t>Data Types</a:t>
                      </a:r>
                      <a:endParaRPr lang="en-US" sz="1600" dirty="0">
                        <a:solidFill>
                          <a:schemeClr val="bg1"/>
                        </a:solidFill>
                        <a:latin typeface="Segoe UI" pitchFamily="34" charset="0"/>
                        <a:ea typeface="Segoe UI" pitchFamily="34" charset="0"/>
                        <a:cs typeface="Segoe UI" pitchFamily="34" charset="0"/>
                      </a:endParaRPr>
                    </a:p>
                  </a:txBody>
                  <a:tcPr marL="68580" marR="68580" marT="0" marB="0" anchor="ctr"/>
                </a:tc>
                <a:tc>
                  <a:txBody>
                    <a:bodyPr/>
                    <a:lstStyle/>
                    <a:p>
                      <a:pPr marL="0" marR="0">
                        <a:lnSpc>
                          <a:spcPct val="115000"/>
                        </a:lnSpc>
                        <a:spcBef>
                          <a:spcPts val="0"/>
                        </a:spcBef>
                        <a:spcAft>
                          <a:spcPts val="0"/>
                        </a:spcAft>
                      </a:pPr>
                      <a:r>
                        <a:rPr lang="en-US" sz="1600" dirty="0" smtClean="0"/>
                        <a:t>Strictly </a:t>
                      </a:r>
                      <a:r>
                        <a:rPr lang="en-US" sz="1600" dirty="0"/>
                        <a:t>N</a:t>
                      </a:r>
                      <a:r>
                        <a:rPr lang="en-US" sz="1600" dirty="0" smtClean="0"/>
                        <a:t>umerical</a:t>
                      </a:r>
                      <a:endParaRPr lang="en-US" sz="1600" dirty="0">
                        <a:solidFill>
                          <a:schemeClr val="bg1"/>
                        </a:solidFill>
                        <a:latin typeface="Segoe UI" pitchFamily="34" charset="0"/>
                        <a:ea typeface="Segoe UI" pitchFamily="34" charset="0"/>
                        <a:cs typeface="Segoe UI" pitchFamily="34" charset="0"/>
                      </a:endParaRPr>
                    </a:p>
                  </a:txBody>
                  <a:tcPr marL="68580" marR="68580" marT="0" marB="0" anchor="ctr"/>
                </a:tc>
                <a:tc>
                  <a:txBody>
                    <a:bodyPr/>
                    <a:lstStyle/>
                    <a:p>
                      <a:pPr marL="0" marR="0">
                        <a:lnSpc>
                          <a:spcPct val="115000"/>
                        </a:lnSpc>
                        <a:spcBef>
                          <a:spcPts val="0"/>
                        </a:spcBef>
                        <a:spcAft>
                          <a:spcPts val="0"/>
                        </a:spcAft>
                      </a:pPr>
                      <a:r>
                        <a:rPr lang="en-US" sz="1600" dirty="0" smtClean="0"/>
                        <a:t>No restriction</a:t>
                      </a:r>
                      <a:endParaRPr lang="en-US" sz="1600" dirty="0">
                        <a:solidFill>
                          <a:schemeClr val="bg1"/>
                        </a:solidFill>
                        <a:latin typeface="Segoe UI" pitchFamily="34" charset="0"/>
                        <a:ea typeface="Segoe UI" pitchFamily="34" charset="0"/>
                        <a:cs typeface="Segoe UI" pitchFamily="34" charset="0"/>
                      </a:endParaRPr>
                    </a:p>
                  </a:txBody>
                  <a:tcPr marL="68580" marR="68580" marT="0" marB="0" anchor="ctr"/>
                </a:tc>
              </a:tr>
              <a:tr h="914400">
                <a:tc>
                  <a:txBody>
                    <a:bodyPr/>
                    <a:lstStyle/>
                    <a:p>
                      <a:pPr marL="0" marR="0">
                        <a:lnSpc>
                          <a:spcPct val="115000"/>
                        </a:lnSpc>
                        <a:spcBef>
                          <a:spcPts val="0"/>
                        </a:spcBef>
                        <a:spcAft>
                          <a:spcPts val="0"/>
                        </a:spcAft>
                      </a:pPr>
                      <a:r>
                        <a:rPr lang="en-US" sz="1600" dirty="0"/>
                        <a:t>Data </a:t>
                      </a:r>
                      <a:r>
                        <a:rPr lang="en-US" sz="1600" dirty="0" smtClean="0"/>
                        <a:t>Consumption</a:t>
                      </a:r>
                      <a:endParaRPr lang="en-US" sz="1600" dirty="0">
                        <a:solidFill>
                          <a:schemeClr val="bg1"/>
                        </a:solidFill>
                        <a:latin typeface="Segoe UI" pitchFamily="34" charset="0"/>
                        <a:ea typeface="Segoe UI" pitchFamily="34" charset="0"/>
                        <a:cs typeface="Segoe UI" pitchFamily="34" charset="0"/>
                      </a:endParaRPr>
                    </a:p>
                  </a:txBody>
                  <a:tcPr marL="68580" marR="68580" marT="0" marB="0" anchor="ctr"/>
                </a:tc>
                <a:tc>
                  <a:txBody>
                    <a:bodyPr/>
                    <a:lstStyle/>
                    <a:p>
                      <a:pPr marL="168275" marR="0" indent="-168275">
                        <a:lnSpc>
                          <a:spcPct val="115000"/>
                        </a:lnSpc>
                        <a:spcBef>
                          <a:spcPts val="0"/>
                        </a:spcBef>
                        <a:spcAft>
                          <a:spcPts val="0"/>
                        </a:spcAft>
                        <a:buFont typeface="Arial" pitchFamily="34" charset="0"/>
                        <a:buChar char="•"/>
                      </a:pPr>
                      <a:r>
                        <a:rPr lang="en-US" sz="1600" dirty="0" smtClean="0"/>
                        <a:t>Polled in real-time</a:t>
                      </a:r>
                    </a:p>
                    <a:p>
                      <a:pPr marL="168275" marR="0" indent="-168275">
                        <a:lnSpc>
                          <a:spcPct val="115000"/>
                        </a:lnSpc>
                        <a:spcBef>
                          <a:spcPts val="0"/>
                        </a:spcBef>
                        <a:spcAft>
                          <a:spcPts val="0"/>
                        </a:spcAft>
                        <a:buFont typeface="Arial" pitchFamily="34" charset="0"/>
                        <a:buChar char="•"/>
                      </a:pPr>
                      <a:r>
                        <a:rPr lang="en-US" sz="1600" dirty="0" smtClean="0"/>
                        <a:t>Written to a log file</a:t>
                      </a:r>
                      <a:endParaRPr lang="en-US" sz="1600" dirty="0">
                        <a:solidFill>
                          <a:schemeClr val="bg1"/>
                        </a:solidFill>
                        <a:latin typeface="Segoe UI" pitchFamily="34" charset="0"/>
                        <a:ea typeface="Segoe UI" pitchFamily="34" charset="0"/>
                        <a:cs typeface="Segoe UI" pitchFamily="34" charset="0"/>
                      </a:endParaRPr>
                    </a:p>
                  </a:txBody>
                  <a:tcPr marL="68580" marR="68580" marT="0" marB="0" anchor="ctr"/>
                </a:tc>
                <a:tc>
                  <a:txBody>
                    <a:bodyPr/>
                    <a:lstStyle/>
                    <a:p>
                      <a:pPr marL="168275" marR="0" indent="-168275">
                        <a:lnSpc>
                          <a:spcPct val="115000"/>
                        </a:lnSpc>
                        <a:spcBef>
                          <a:spcPts val="0"/>
                        </a:spcBef>
                        <a:spcAft>
                          <a:spcPts val="0"/>
                        </a:spcAft>
                        <a:buFont typeface="Arial" pitchFamily="34" charset="0"/>
                        <a:buChar char="•"/>
                      </a:pPr>
                      <a:r>
                        <a:rPr lang="en-US" sz="1600" dirty="0" smtClean="0"/>
                        <a:t>Delivered in real-time</a:t>
                      </a:r>
                    </a:p>
                    <a:p>
                      <a:pPr marL="168275" marR="0" indent="-168275">
                        <a:lnSpc>
                          <a:spcPct val="115000"/>
                        </a:lnSpc>
                        <a:spcBef>
                          <a:spcPts val="0"/>
                        </a:spcBef>
                        <a:spcAft>
                          <a:spcPts val="0"/>
                        </a:spcAft>
                        <a:buFont typeface="Arial" pitchFamily="34" charset="0"/>
                        <a:buChar char="•"/>
                      </a:pPr>
                      <a:r>
                        <a:rPr lang="en-US" sz="1600" dirty="0" smtClean="0"/>
                        <a:t>Written </a:t>
                      </a:r>
                      <a:r>
                        <a:rPr lang="en-US" sz="1600" dirty="0"/>
                        <a:t>to </a:t>
                      </a:r>
                      <a:r>
                        <a:rPr lang="en-US" sz="1600" dirty="0" smtClean="0"/>
                        <a:t>a log file</a:t>
                      </a:r>
                    </a:p>
                    <a:p>
                      <a:pPr marL="168275" marR="0" indent="-168275" algn="l" defTabSz="914400" rtl="0" eaLnBrk="1" fontAlgn="auto" latinLnBrk="0" hangingPunct="1">
                        <a:lnSpc>
                          <a:spcPct val="115000"/>
                        </a:lnSpc>
                        <a:spcBef>
                          <a:spcPts val="0"/>
                        </a:spcBef>
                        <a:spcAft>
                          <a:spcPts val="0"/>
                        </a:spcAft>
                        <a:buClrTx/>
                        <a:buSzTx/>
                        <a:buFont typeface="Arial" pitchFamily="34" charset="0"/>
                        <a:buChar char="•"/>
                        <a:tabLst/>
                        <a:defRPr/>
                      </a:pPr>
                      <a:r>
                        <a:rPr lang="en-US" sz="1600" dirty="0" smtClean="0"/>
                        <a:t>Buffered in memory</a:t>
                      </a:r>
                      <a:endParaRPr lang="en-US" sz="1600" dirty="0" smtClean="0">
                        <a:solidFill>
                          <a:schemeClr val="bg1"/>
                        </a:solidFill>
                        <a:latin typeface="Segoe UI" pitchFamily="34" charset="0"/>
                        <a:ea typeface="Segoe UI" pitchFamily="34" charset="0"/>
                        <a:cs typeface="Segoe UI" pitchFamily="34" charset="0"/>
                      </a:endParaRPr>
                    </a:p>
                  </a:txBody>
                  <a:tcPr marL="68580" marR="68580" marT="0" marB="0" anchor="ctr"/>
                </a:tc>
              </a:tr>
            </a:tbl>
          </a:graphicData>
        </a:graphic>
      </p:graphicFrame>
      <p:sp>
        <p:nvSpPr>
          <p:cNvPr id="9" name="TextBox 8"/>
          <p:cNvSpPr txBox="1"/>
          <p:nvPr/>
        </p:nvSpPr>
        <p:spPr>
          <a:xfrm xmlns:a="http://schemas.openxmlformats.org/drawingml/2006/main">
            <a:off x="876300" y="6096000"/>
            <a:ext cx="7391400" cy="369332"/>
          </a:xfrm>
          <a:prstGeom xmlns:a="http://schemas.openxmlformats.org/drawingml/2006/main" prst="rect">
            <a:avLst/>
          </a:prstGeom>
        </p:spPr>
        <p:style>
          <a:lnRef xmlns:a="http://schemas.openxmlformats.org/drawingml/2006/main" idx="1">
            <a:schemeClr val="accent5"/>
          </a:lnRef>
          <a:fillRef xmlns:a="http://schemas.openxmlformats.org/drawingml/2006/main" idx="3">
            <a:schemeClr val="accent5"/>
          </a:fillRef>
          <a:effectRef xmlns:a="http://schemas.openxmlformats.org/drawingml/2006/main" idx="2">
            <a:schemeClr val="accent5"/>
          </a:effectRef>
          <a:fontRef xmlns:a="http://schemas.openxmlformats.org/drawingml/2006/main" idx="minor">
            <a:schemeClr val="lt1"/>
          </a:fontRef>
        </p:style>
        <p:txBody>
          <a:bodyPr xmlns:a="http://schemas.openxmlformats.org/drawingml/2006/main" wrap="square" rtlCol="0">
            <a:spAutoFit/>
          </a:bodyPr>
          <a:lstStyle xmlns:a="http://schemas.openxmlformats.org/drawingml/2006/main"/>
          <a:p xmlns:a="http://schemas.openxmlformats.org/drawingml/2006/main">
            <a:pPr algn="ctr" rtl="0"/>
            <a:r>
              <a:rPr lang="en-US" kern="1200" dirty="0" smtClean="0">
                <a:solidFill>
                  <a:schemeClr val="bg1"/>
                </a:solidFill>
                <a:ea typeface="+mn-ea"/>
                <a:cs typeface="+mn-cs"/>
              </a:rPr>
              <a:t>Applications can make use of </a:t>
            </a:r>
            <a:r>
              <a:rPr lang="en-US" i="1" kern="1200" dirty="0" smtClean="0">
                <a:solidFill>
                  <a:schemeClr val="bg1"/>
                </a:solidFill>
                <a:ea typeface="+mn-ea"/>
                <a:cs typeface="+mn-cs"/>
              </a:rPr>
              <a:t>both</a:t>
            </a:r>
            <a:r>
              <a:rPr lang="en-US" kern="1200" dirty="0" smtClean="0">
                <a:solidFill>
                  <a:schemeClr val="bg1"/>
                </a:solidFill>
                <a:ea typeface="+mn-ea"/>
                <a:cs typeface="+mn-cs"/>
              </a:rPr>
              <a:t> Performance Counters and Events</a:t>
            </a:r>
            <a:endParaRPr lang="en-US" kern="1200" dirty="0">
              <a:solidFill>
                <a:schemeClr val="bg1"/>
              </a:solidFill>
              <a:ea typeface="+mn-ea"/>
              <a:cs typeface="+mn-cs"/>
            </a:endParaRPr>
          </a:p>
        </p:txBody>
      </p:sp>
    </p:spTree>
  </p:cSld>
  <p:clrMapOvr>
    <a:masterClrMapping xmlns:a="http://schemas.openxmlformats.org/drawingml/2006/main"/>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xEl>
                                              <p:pRg st="1" end="1"/>
                                            </p:txEl>
                                          </p:spTgt>
                                        </p:tgtEl>
                                        <p:attrNameLst>
                                          <p:attrName>style.visibility</p:attrName>
                                        </p:attrNameLst>
                                      </p:cBhvr>
                                      <p:to>
                                        <p:strVal val="visible"/>
                                      </p:to>
                                    </p:set>
                                    <p:animEffect transition="in" filter="fade">
                                      <p:cBhvr>
                                        <p:cTn id="10" dur="500"/>
                                        <p:tgtEl>
                                          <p:spTgt spid="10">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xEl>
                                              <p:pRg st="2" end="2"/>
                                            </p:txEl>
                                          </p:spTgt>
                                        </p:tgtEl>
                                        <p:attrNameLst>
                                          <p:attrName>style.visibility</p:attrName>
                                        </p:attrNameLst>
                                      </p:cBhvr>
                                      <p:to>
                                        <p:strVal val="visible"/>
                                      </p:to>
                                    </p:set>
                                    <p:animEffect transition="in" filter="fade">
                                      <p:cBhvr>
                                        <p:cTn id="13" dur="500"/>
                                        <p:tgtEl>
                                          <p:spTgt spid="10">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
                                            <p:txEl>
                                              <p:pRg st="3" end="3"/>
                                            </p:txEl>
                                          </p:spTgt>
                                        </p:tgtEl>
                                        <p:attrNameLst>
                                          <p:attrName>style.visibility</p:attrName>
                                        </p:attrNameLst>
                                      </p:cBhvr>
                                      <p:to>
                                        <p:strVal val="visible"/>
                                      </p:to>
                                    </p:set>
                                    <p:animEffect transition="in" filter="fade">
                                      <p:cBhvr>
                                        <p:cTn id="16" dur="500"/>
                                        <p:tgtEl>
                                          <p:spTgt spid="10">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0">
                                            <p:txEl>
                                              <p:pRg st="4" end="4"/>
                                            </p:txEl>
                                          </p:spTgt>
                                        </p:tgtEl>
                                        <p:attrNameLst>
                                          <p:attrName>style.visibility</p:attrName>
                                        </p:attrNameLst>
                                      </p:cBhvr>
                                      <p:to>
                                        <p:strVal val="visible"/>
                                      </p:to>
                                    </p:set>
                                    <p:animEffect transition="in" filter="fade">
                                      <p:cBhvr>
                                        <p:cTn id="19" dur="500"/>
                                        <p:tgtEl>
                                          <p:spTgt spid="10">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P spid="9" grpId="0" animBg="1"/>
    </p:bldLst>
  </p:timing>
</p:sld>
</file>

<file path=ppt/slides/slide7.xml><?xml version="1.0" encoding="utf-8"?>
<p:sld xmlns:p="http://schemas.openxmlformats.org/presentationml/2006/main">
  <p:cSld>
    <p:spTree>
      <p:nvGrpSpPr>
        <p:cNvPr id="1" name=""/>
        <p:cNvGrpSpPr/>
        <p:nvPr/>
      </p:nvGrpSpPr>
      <p:grpSpPr>
        <a:xfrm xmlns:a="http://schemas.openxmlformats.org/drawingml/2006/main">
          <a:off x="0" y="0"/>
          <a:ext cx="0" cy="0"/>
          <a:chOff x="0" y="0"/>
          <a:chExt cx="0" cy="0"/>
        </a:xfrm>
      </p:grpSpPr>
      <p:sp>
        <p:nvSpPr>
          <p:cNvPr id="2" name="Title 1"/>
          <p:cNvSpPr>
            <a:spLocks xmlns:a="http://schemas.openxmlformats.org/drawingml/2006/main" noGrp="1"/>
          </p:cNvSpPr>
          <p:nvPr>
            <p:ph type="title"/>
          </p:nvPr>
        </p:nvSpPr>
        <p:spPr/>
        <p:txBody>
          <a:bodyPr xmlns:a="http://schemas.openxmlformats.org/drawingml/2006/main"/>
          <a:lstStyle xmlns:a="http://schemas.openxmlformats.org/drawingml/2006/main"/>
          <a:p xmlns:a="http://schemas.openxmlformats.org/drawingml/2006/main">
            <a:r>
              <a:rPr lang="en-US" smtClean="0"/>
              <a:t>Windows Performance Counters</a:t>
            </a:r>
            <a:endParaRPr lang="en-US" dirty="0"/>
          </a:p>
        </p:txBody>
      </p:sp>
      <p:sp>
        <p:nvSpPr>
          <p:cNvPr id="3" name="Text Placeholder 2"/>
          <p:cNvSpPr>
            <a:spLocks xmlns:a="http://schemas.openxmlformats.org/drawingml/2006/main" noGrp="1"/>
          </p:cNvSpPr>
          <p:nvPr>
            <p:ph type="body" sz="quarter" idx="10"/>
          </p:nvPr>
        </p:nvSpPr>
        <p:spPr>
          <a:xfrm xmlns:a="http://schemas.openxmlformats.org/drawingml/2006/main">
            <a:off x="381000" y="1411552"/>
            <a:ext cx="8382000" cy="4468916"/>
          </a:xfrm>
        </p:spPr>
        <p:txBody>
          <a:bodyPr xmlns:a="http://schemas.openxmlformats.org/drawingml/2006/main"/>
          <a:lstStyle xmlns:a="http://schemas.openxmlformats.org/drawingml/2006/main"/>
          <a:p xmlns:a="http://schemas.openxmlformats.org/drawingml/2006/main">
            <a:r>
              <a:rPr lang="en-US" dirty="0" smtClean="0"/>
              <a:t>Always-present, always-on instrumentation infrastructure</a:t>
            </a:r>
          </a:p>
          <a:p xmlns:a="http://schemas.openxmlformats.org/drawingml/2006/main">
            <a:r>
              <a:rPr lang="en-US" dirty="0" smtClean="0"/>
              <a:t>Numeric information grouped into </a:t>
            </a:r>
            <a:r>
              <a:rPr lang="en-US" b="1" dirty="0" smtClean="0"/>
              <a:t>categories, counters </a:t>
            </a:r>
            <a:r>
              <a:rPr lang="en-US" dirty="0" smtClean="0"/>
              <a:t>and </a:t>
            </a:r>
            <a:r>
              <a:rPr lang="en-US" b="1" dirty="0" smtClean="0"/>
              <a:t>instances</a:t>
            </a:r>
          </a:p>
          <a:p xmlns:a="http://schemas.openxmlformats.org/drawingml/2006/main">
            <a:r>
              <a:rPr lang="en-US" dirty="0" smtClean="0"/>
              <a:t>Access</a:t>
            </a:r>
          </a:p>
          <a:p xmlns:a="http://schemas.openxmlformats.org/drawingml/2006/main">
            <a:pPr lvl="1"/>
            <a:r>
              <a:rPr lang="en-US" dirty="0" smtClean="0"/>
              <a:t>Programmatically (native and managed)</a:t>
            </a:r>
          </a:p>
          <a:p xmlns:a="http://schemas.openxmlformats.org/drawingml/2006/main">
            <a:pPr lvl="1"/>
            <a:r>
              <a:rPr lang="en-US" dirty="0" smtClean="0"/>
              <a:t>Through script languages</a:t>
            </a:r>
          </a:p>
          <a:p xmlns:a="http://schemas.openxmlformats.org/drawingml/2006/main">
            <a:pPr lvl="1"/>
            <a:r>
              <a:rPr lang="en-US" dirty="0" smtClean="0"/>
              <a:t>Using the Performance Monitor tool (</a:t>
            </a:r>
            <a:r>
              <a:rPr lang="en-US" dirty="0" err="1" smtClean="0"/>
              <a:t>perfmon</a:t>
            </a:r>
            <a:r>
              <a:rPr lang="en-US" dirty="0" smtClean="0"/>
              <a:t>)</a:t>
            </a:r>
          </a:p>
          <a:p xmlns:a="http://schemas.openxmlformats.org/drawingml/2006/main">
            <a:r>
              <a:rPr lang="en-US" dirty="0" smtClean="0"/>
              <a:t>Examples</a:t>
            </a:r>
          </a:p>
        </p:txBody>
      </p:sp>
    </p:spTree>
  </p:cSld>
  <p:clrMapOvr>
    <a:masterClrMapping xmlns:a="http://schemas.openxmlformats.org/drawingml/2006/main"/>
  </p:clrMapOvr>
  <p:transition>
    <p:fade/>
  </p:transition>
  <p:timing>
    <p:tnLst>
      <p:par>
        <p:cTn id="1" dur="indefinite" restart="never" nodeType="tmRoot"/>
      </p:par>
    </p:tnLst>
  </p:timing>
</p:sld>
</file>

<file path=ppt/slides/slide8.xml><?xml version="1.0" encoding="utf-8"?>
<p:sld xmlns:p="http://schemas.openxmlformats.org/presentationml/2006/main" show="0">
  <p:cSld>
    <p:spTree>
      <p:nvGrpSpPr>
        <p:cNvPr id="1" name=""/>
        <p:cNvGrpSpPr/>
        <p:nvPr/>
      </p:nvGrpSpPr>
      <p:grpSpPr>
        <a:xfrm xmlns:a="http://schemas.openxmlformats.org/drawingml/2006/main">
          <a:off x="0" y="0"/>
          <a:ext cx="0" cy="0"/>
          <a:chOff x="0" y="0"/>
          <a:chExt cx="0" cy="0"/>
        </a:xfrm>
      </p:grpSpPr>
      <p:sp>
        <p:nvSpPr>
          <p:cNvPr id="4" name="Title 3"/>
          <p:cNvSpPr>
            <a:spLocks xmlns:a="http://schemas.openxmlformats.org/drawingml/2006/main" noGrp="1"/>
          </p:cNvSpPr>
          <p:nvPr>
            <p:ph type="ctrTitle"/>
          </p:nvPr>
        </p:nvSpPr>
        <p:spPr/>
        <p:txBody>
          <a:bodyPr xmlns:a="http://schemas.openxmlformats.org/drawingml/2006/main"/>
          <a:lstStyle xmlns:a="http://schemas.openxmlformats.org/drawingml/2006/main"/>
          <a:p xmlns:a="http://schemas.openxmlformats.org/drawingml/2006/main">
            <a:r>
              <a:rPr dirty="0" smtClean="0"/>
              <a:t>Performance Counters</a:t>
            </a:r>
            <a:endParaRPr lang="en-US" dirty="0"/>
          </a:p>
        </p:txBody>
      </p:sp>
      <p:sp>
        <p:nvSpPr>
          <p:cNvPr id="5" name="Subtitle 4"/>
          <p:cNvSpPr>
            <a:spLocks xmlns:a="http://schemas.openxmlformats.org/drawingml/2006/main" noGrp="1"/>
          </p:cNvSpPr>
          <p:nvPr>
            <p:ph type="subTitle" idx="1"/>
          </p:nvPr>
        </p:nvSpPr>
        <p:spPr/>
        <p:txBody>
          <a:bodyPr xmlns:a="http://schemas.openxmlformats.org/drawingml/2006/main"/>
          <a:lstStyle xmlns:a="http://schemas.openxmlformats.org/drawingml/2006/main"/>
          <a:p xmlns:a="http://schemas.openxmlformats.org/drawingml/2006/main">
            <a:r>
              <a:rPr lang="en-US" dirty="0" err="1" smtClean="0"/>
              <a:t>PerfMon</a:t>
            </a:r>
            <a:endParaRPr lang="en-US" dirty="0" smtClean="0"/>
          </a:p>
          <a:p xmlns:a="http://schemas.openxmlformats.org/drawingml/2006/main">
            <a:r>
              <a:rPr lang="en-US" dirty="0" smtClean="0"/>
              <a:t>Defining logs</a:t>
            </a:r>
            <a:endParaRPr lang="en-US" dirty="0"/>
          </a:p>
        </p:txBody>
      </p:sp>
      <p:sp>
        <p:nvSpPr>
          <p:cNvPr id="6" name="Text Placeholder 5"/>
          <p:cNvSpPr>
            <a:spLocks xmlns:a="http://schemas.openxmlformats.org/drawingml/2006/main" noGrp="1"/>
          </p:cNvSpPr>
          <p:nvPr>
            <p:ph type="body" sz="quarter" idx="10"/>
          </p:nvPr>
        </p:nvSpPr>
        <p:spPr/>
        <p:txBody>
          <a:bodyPr xmlns:a="http://schemas.openxmlformats.org/drawingml/2006/main"/>
          <a:lstStyle xmlns:a="http://schemas.openxmlformats.org/drawingml/2006/main"/>
          <a:p xmlns:a="http://schemas.openxmlformats.org/drawingml/2006/main">
            <a:r>
              <a:rPr dirty="0" smtClean="0"/>
              <a:t>demo</a:t>
            </a:r>
            <a:endParaRPr lang="en-US" dirty="0"/>
          </a:p>
        </p:txBody>
      </p:sp>
    </p:spTree>
  </p:cSld>
  <p:clrMapOvr>
    <a:masterClrMapping xmlns:a="http://schemas.openxmlformats.org/drawingml/2006/main"/>
  </p:clrMapOvr>
  <p:transition>
    <p:fade/>
  </p:transition>
  <p:timing>
    <p:tnLst>
      <p:par>
        <p:cTn id="1" dur="indefinite" restart="never" nodeType="tmRoot"/>
      </p:par>
    </p:tnLst>
  </p:timing>
</p:sld>
</file>

<file path=ppt/slides/slide9.xml><?xml version="1.0" encoding="utf-8"?>
<p:sld xmlns:p="http://schemas.openxmlformats.org/presentationml/2006/main">
  <p:cSld>
    <p:spTree>
      <p:nvGrpSpPr>
        <p:cNvPr id="1" name=""/>
        <p:cNvGrpSpPr/>
        <p:nvPr/>
      </p:nvGrpSpPr>
      <p:grpSpPr>
        <a:xfrm xmlns:a="http://schemas.openxmlformats.org/drawingml/2006/main">
          <a:off x="0" y="0"/>
          <a:ext cx="0" cy="0"/>
          <a:chOff x="0" y="0"/>
          <a:chExt cx="0" cy="0"/>
        </a:xfrm>
      </p:grpSpPr>
      <p:sp>
        <p:nvSpPr>
          <p:cNvPr id="5" name="Content Placeholder 2"/>
          <p:cNvSpPr txBox="1">
            <a:spLocks xmlns:a="http://schemas.openxmlformats.org/drawingml/2006/main"/>
          </p:cNvSpPr>
          <p:nvPr/>
        </p:nvSpPr>
        <p:spPr>
          <a:xfrm xmlns:a="http://schemas.openxmlformats.org/drawingml/2006/main">
            <a:off x="381000" y="1524000"/>
            <a:ext cx="8458200" cy="5029200"/>
          </a:xfrm>
          <a:prstGeom xmlns:a="http://schemas.openxmlformats.org/drawingml/2006/main" prst="rect">
            <a:avLst/>
          </a:prstGeom>
        </p:spPr>
        <p:txBody>
          <a:bodyPr xmlns:a="http://schemas.openxmlformats.org/drawingml/2006/main"/>
          <a:lstStyle xmlns:a="http://schemas.openxmlformats.org/drawingml/2006/main"/>
          <a:p xmlns:a="http://schemas.openxmlformats.org/drawingml/2006/main">
            <a:pPr marL="396875" marR="0" lvl="0" indent="-396875" algn="l" defTabSz="914363" rtl="0" eaLnBrk="1" fontAlgn="auto" latinLnBrk="0" hangingPunct="1">
              <a:lnSpc>
                <a:spcPct val="90000"/>
              </a:lnSpc>
              <a:spcBef>
                <a:spcPct val="20000"/>
              </a:spcBef>
              <a:spcAft>
                <a:spcPts val="0"/>
              </a:spcAft>
              <a:buClrTx/>
              <a:buSzTx/>
              <a:buFontTx/>
              <a:buBlip>
                <a:blip xmlns:r="http://schemas.openxmlformats.org/officeDocument/2006/relationships" r:embed="rId3"/>
              </a:buBlip>
              <a:tabLst/>
              <a:defRPr/>
            </a:pPr>
            <a:endParaRPr kumimoji="0" lang="en-US" sz="2400" b="0" i="0" u="none" strike="noStrike" kern="1200" cap="none" spc="0" normalizeH="0" baseline="0" noProof="0" dirty="0" smtClean="0">
              <a:ln>
                <a:noFill/>
              </a:ln>
              <a:solidFill>
                <a:schemeClr val="tx1"/>
              </a:solidFill>
              <a:effectLst/>
              <a:uLnTx/>
              <a:uFillTx/>
              <a:latin typeface="Segoe UI" pitchFamily="34" charset="0"/>
              <a:ea typeface="+mn-ea"/>
              <a:cs typeface="Segoe UI" pitchFamily="34" charset="0"/>
            </a:endParaRPr>
          </a:p>
        </p:txBody>
      </p:sp>
      <p:sp>
        <p:nvSpPr>
          <p:cNvPr id="6" name="Title 1"/>
          <p:cNvSpPr txBox="1">
            <a:spLocks xmlns:a="http://schemas.openxmlformats.org/drawingml/2006/main"/>
          </p:cNvSpPr>
          <p:nvPr/>
        </p:nvSpPr>
        <p:spPr>
          <a:xfrm xmlns:a="http://schemas.openxmlformats.org/drawingml/2006/main">
            <a:off x="387054" y="152400"/>
            <a:ext cx="8375946" cy="553998"/>
          </a:xfrm>
          <a:prstGeom xmlns:a="http://schemas.openxmlformats.org/drawingml/2006/main" prst="rect">
            <a:avLst/>
          </a:prstGeom>
        </p:spPr>
        <p:txBody>
          <a:bodyPr xmlns:a="http://schemas.openxmlformats.org/drawingml/2006/main"/>
          <a:lstStyle xmlns:a="http://schemas.openxmlformats.org/drawingml/2006/main"/>
          <a:p xmlns:a="http://schemas.openxmlformats.org/drawingml/2006/main">
            <a:pPr marL="0" marR="0" lvl="0" indent="0" algn="l" defTabSz="914363" rtl="0" eaLnBrk="1" fontAlgn="auto" latinLnBrk="0" hangingPunct="1">
              <a:lnSpc>
                <a:spcPct val="90000"/>
              </a:lnSpc>
              <a:spcBef>
                <a:spcPct val="0"/>
              </a:spcBef>
              <a:spcAft>
                <a:spcPts val="0"/>
              </a:spcAft>
              <a:buClrTx/>
              <a:buSzTx/>
              <a:buFontTx/>
              <a:buNone/>
              <a:tabLst/>
              <a:defRPr/>
            </a:pPr>
            <a:endParaRPr kumimoji="0" lang="en-US" sz="4800" b="0" i="0" u="none" strike="noStrike" kern="1200" cap="none" spc="-150" normalizeH="0" baseline="0" noProof="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uLnTx/>
              <a:uFillTx/>
              <a:latin typeface="Segoe"/>
              <a:ea typeface="+mn-ea"/>
              <a:cs typeface="Arial" charset="0"/>
            </a:endParaRPr>
          </a:p>
        </p:txBody>
      </p:sp>
      <p:sp>
        <p:nvSpPr>
          <p:cNvPr id="4" name="Title 3"/>
          <p:cNvSpPr>
            <a:spLocks xmlns:a="http://schemas.openxmlformats.org/drawingml/2006/main" noGrp="1"/>
          </p:cNvSpPr>
          <p:nvPr>
            <p:ph type="title"/>
          </p:nvPr>
        </p:nvSpPr>
        <p:spPr>
          <a:xfrm xmlns:a="http://schemas.openxmlformats.org/drawingml/2006/main">
            <a:off x="381000" y="228600"/>
            <a:ext cx="8318500" cy="1938992"/>
          </a:xfrm>
        </p:spPr>
        <p:txBody>
          <a:bodyPr xmlns:a="http://schemas.openxmlformats.org/drawingml/2006/main"/>
          <a:lstStyle xmlns:a="http://schemas.openxmlformats.org/drawingml/2006/main"/>
          <a:p xmlns:a="http://schemas.openxmlformats.org/drawingml/2006/main">
            <a:pPr lvl="0"/>
            <a:r>
              <a:rPr lang="en-US" dirty="0" smtClean="0"/>
              <a:t>Performance Counter </a:t>
            </a:r>
            <a:br>
              <a:rPr lang="en-US" dirty="0" smtClean="0"/>
            </a:br>
            <a:r>
              <a:rPr lang="en-US" sz="3200" dirty="0" smtClean="0">
                <a:gradFill>
                  <a:gsLst>
                    <a:gs pos="0">
                      <a:schemeClr val="accent6"/>
                    </a:gs>
                    <a:gs pos="9000">
                      <a:schemeClr val="accent6"/>
                    </a:gs>
                  </a:gsLst>
                  <a:lin ang="16200000" scaled="1"/>
                </a:gradFill>
              </a:rPr>
              <a:t>Improvements </a:t>
            </a:r>
            <a:r>
              <a:rPr lang="en-US" sz="3200" dirty="0" smtClean="0">
                <a:gradFill>
                  <a:gsLst>
                    <a:gs pos="0">
                      <a:schemeClr val="accent6"/>
                    </a:gs>
                    <a:gs pos="9000">
                      <a:schemeClr val="accent6"/>
                    </a:gs>
                  </a:gsLst>
                  <a:lin ang="16200000" scaled="1"/>
                </a:gradFill>
              </a:rPr>
              <a:t>in </a:t>
            </a:r>
            <a:r>
              <a:rPr lang="en-US" sz="3200" dirty="0" smtClean="0">
                <a:gradFill>
                  <a:gsLst>
                    <a:gs pos="0">
                      <a:schemeClr val="accent6"/>
                    </a:gs>
                    <a:gs pos="9000">
                      <a:schemeClr val="accent6"/>
                    </a:gs>
                  </a:gsLst>
                  <a:lin ang="16200000" scaled="1"/>
                </a:gradFill>
              </a:rPr>
              <a:t>Windows 7</a:t>
            </a:r>
            <a:r>
              <a:rPr lang="en-US" dirty="0" smtClean="0"/>
              <a:t/>
            </a:r>
            <a:br>
              <a:rPr lang="en-US" dirty="0" smtClean="0"/>
            </a:br>
            <a:endParaRPr lang="en-US" dirty="0"/>
          </a:p>
        </p:txBody>
      </p:sp>
      <p:sp>
        <p:nvSpPr>
          <p:cNvPr id="7" name="Text Placeholder 6"/>
          <p:cNvSpPr>
            <a:spLocks xmlns:a="http://schemas.openxmlformats.org/drawingml/2006/main" noGrp="1"/>
          </p:cNvSpPr>
          <p:nvPr>
            <p:ph type="body" sz="quarter" idx="10"/>
          </p:nvPr>
        </p:nvSpPr>
        <p:spPr>
          <a:xfrm xmlns:a="http://schemas.openxmlformats.org/drawingml/2006/main">
            <a:off x="381000" y="1905000"/>
            <a:ext cx="8382000" cy="4161139"/>
          </a:xfrm>
        </p:spPr>
        <p:txBody>
          <a:bodyPr xmlns:a="http://schemas.openxmlformats.org/drawingml/2006/main"/>
          <a:lstStyle xmlns:a="http://schemas.openxmlformats.org/drawingml/2006/main"/>
          <a:p xmlns:a="http://schemas.openxmlformats.org/drawingml/2006/main">
            <a:pPr lvl="0"/>
            <a:r>
              <a:rPr lang="en-US" sz="2400" dirty="0" smtClean="0"/>
              <a:t>New Version 2.0 Kernel Mode APIs</a:t>
            </a:r>
          </a:p>
          <a:p xmlns:a="http://schemas.openxmlformats.org/drawingml/2006/main">
            <a:pPr lvl="1"/>
            <a:r>
              <a:rPr lang="en-US" sz="2000" dirty="0" smtClean="0"/>
              <a:t>Declaratively defined in XML</a:t>
            </a:r>
          </a:p>
          <a:p xmlns:a="http://schemas.openxmlformats.org/drawingml/2006/main">
            <a:pPr lvl="1"/>
            <a:r>
              <a:rPr lang="en-US" sz="2000" dirty="0" smtClean="0"/>
              <a:t>Leverages Version 2.0 infrastructure from Vista</a:t>
            </a:r>
          </a:p>
          <a:p xmlns:a="http://schemas.openxmlformats.org/drawingml/2006/main">
            <a:pPr lvl="0"/>
            <a:r>
              <a:rPr lang="en-US" sz="2400" dirty="0" smtClean="0"/>
              <a:t>Fundamental Quality Investments</a:t>
            </a:r>
          </a:p>
          <a:p xmlns:a="http://schemas.openxmlformats.org/drawingml/2006/main">
            <a:pPr lvl="1"/>
            <a:r>
              <a:rPr lang="en-US" sz="2000" dirty="0" smtClean="0"/>
              <a:t>Enhanced performance, scalability, and robustness</a:t>
            </a:r>
          </a:p>
          <a:p xmlns:a="http://schemas.openxmlformats.org/drawingml/2006/main">
            <a:pPr lvl="1"/>
            <a:r>
              <a:rPr lang="en-US" sz="2000" dirty="0" smtClean="0"/>
              <a:t>Several new system counters exposing </a:t>
            </a:r>
            <a:br>
              <a:rPr lang="en-US" sz="2000" dirty="0" smtClean="0"/>
            </a:br>
            <a:r>
              <a:rPr lang="en-US" sz="2000" dirty="0" smtClean="0"/>
              <a:t>Windows internals</a:t>
            </a:r>
          </a:p>
          <a:p xmlns:a="http://schemas.openxmlformats.org/drawingml/2006/main">
            <a:pPr lvl="1"/>
            <a:r>
              <a:rPr lang="en-US" sz="2000" dirty="0" smtClean="0"/>
              <a:t>Improved design-time validation</a:t>
            </a:r>
          </a:p>
          <a:p xmlns:a="http://schemas.openxmlformats.org/drawingml/2006/main">
            <a:pPr lvl="0"/>
            <a:r>
              <a:rPr lang="en-US" sz="2400" dirty="0" smtClean="0"/>
              <a:t>Scriptable Consumption using </a:t>
            </a:r>
            <a:r>
              <a:rPr lang="en-US" sz="2400" dirty="0" err="1" smtClean="0"/>
              <a:t>PowerShell</a:t>
            </a:r>
            <a:endParaRPr lang="en-US" sz="2400" dirty="0" smtClean="0"/>
          </a:p>
          <a:p xmlns:a="http://schemas.openxmlformats.org/drawingml/2006/main">
            <a:pPr lvl="1"/>
            <a:r>
              <a:rPr lang="en-US" sz="2000" dirty="0" smtClean="0"/>
              <a:t>Consume live counters (get-counter)</a:t>
            </a:r>
          </a:p>
          <a:p xmlns:a="http://schemas.openxmlformats.org/drawingml/2006/main">
            <a:pPr lvl="1"/>
            <a:r>
              <a:rPr lang="en-US" sz="2000" dirty="0" smtClean="0"/>
              <a:t>Read and write counter log files </a:t>
            </a:r>
            <a:br>
              <a:rPr lang="en-US" sz="2000" dirty="0" smtClean="0"/>
            </a:br>
            <a:r>
              <a:rPr lang="en-US" sz="2000" dirty="0" smtClean="0"/>
              <a:t>(import-counter/export-counter)</a:t>
            </a:r>
            <a:endParaRPr lang="en-US" sz="2400" dirty="0"/>
          </a:p>
        </p:txBody>
      </p:sp>
    </p:spTree>
  </p:cSld>
  <p:clrMapOvr>
    <a:masterClrMapping xmlns:a="http://schemas.openxmlformats.org/drawingml/2006/main"/>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TIMING" val="|0|0.3|0.4"/>
</p:tagLst>
</file>

<file path=ppt/tags/tag2.xml><?xml version="1.0" encoding="utf-8"?>
<p:tagLst xmlns:a="http://schemas.openxmlformats.org/drawingml/2006/main" xmlns:r="http://schemas.openxmlformats.org/officeDocument/2006/relationships" xmlns:p="http://schemas.openxmlformats.org/presentationml/2006/main">
  <p:tag name="TIMING" val="|0|0.1|0.6|0.3|0.4"/>
</p:tagLst>
</file>

<file path=ppt/tags/tag3.xml><?xml version="1.0" encoding="utf-8"?>
<p:tagLst xmlns:a="http://schemas.openxmlformats.org/drawingml/2006/main" xmlns:r="http://schemas.openxmlformats.org/officeDocument/2006/relationships" xmlns:p="http://schemas.openxmlformats.org/presentationml/2006/main">
  <p:tag name="TIMING" val="|13.2|37.3|18.3|10.1|17.3"/>
</p:tagLst>
</file>

<file path=ppt/theme/theme1.xml><?xml version="1.0" encoding="utf-8"?>
<a:theme xmlns:a="http://schemas.openxmlformats.org/drawingml/2006/main" name="Windows 7 Green">
  <a:themeElements>
    <a:clrScheme name="Windows 7">
      <a:dk1>
        <a:srgbClr val="3F3F3F"/>
      </a:dk1>
      <a:lt1>
        <a:srgbClr val="FFFFFF"/>
      </a:lt1>
      <a:dk2>
        <a:srgbClr val="072B60"/>
      </a:dk2>
      <a:lt2>
        <a:srgbClr val="EEECE1"/>
      </a:lt2>
      <a:accent1>
        <a:srgbClr val="4595D1"/>
      </a:accent1>
      <a:accent2>
        <a:srgbClr val="F47836"/>
      </a:accent2>
      <a:accent3>
        <a:srgbClr val="73C167"/>
      </a:accent3>
      <a:accent4>
        <a:srgbClr val="FFC425"/>
      </a:accent4>
      <a:accent5>
        <a:srgbClr val="00467F"/>
      </a:accent5>
      <a:accent6>
        <a:srgbClr val="006225"/>
      </a:accent6>
      <a:hlink>
        <a:srgbClr val="4595D1"/>
      </a:hlink>
      <a:folHlink>
        <a:srgbClr val="8B8B8B"/>
      </a:folHlink>
    </a:clrScheme>
    <a:fontScheme name="Segoe UI">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Windows 7 Blue">
  <a:themeElements>
    <a:clrScheme name="Custom 8">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548DD4"/>
      </a:hlink>
      <a:folHlink>
        <a:srgbClr val="800080"/>
      </a:folHlink>
    </a:clrScheme>
    <a:fontScheme name="Segoe UI">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Windows 7 Yellow">
  <a:themeElements>
    <a:clrScheme name="windows 7 yellow">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548DD4"/>
      </a:hlink>
      <a:folHlink>
        <a:srgbClr val="800080"/>
      </a:folHlink>
    </a:clrScheme>
    <a:fontScheme name="Segoe UI">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Windows 7 Orange">
  <a:themeElements>
    <a:clrScheme name="Custom 8">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548DD4"/>
      </a:hlink>
      <a:folHlink>
        <a:srgbClr val="800080"/>
      </a:folHlink>
    </a:clrScheme>
    <a:fontScheme name="Segoe UI">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Windows 7 Black">
  <a:themeElements>
    <a:clrScheme name="windows 7 green">
      <a:dk1>
        <a:srgbClr val="3F3F3F"/>
      </a:dk1>
      <a:lt1>
        <a:srgbClr val="FFFFFF"/>
      </a:lt1>
      <a:dk2>
        <a:srgbClr val="072B60"/>
      </a:dk2>
      <a:lt2>
        <a:srgbClr val="EEECE1"/>
      </a:lt2>
      <a:accent1>
        <a:srgbClr val="4595D1"/>
      </a:accent1>
      <a:accent2>
        <a:srgbClr val="F47836"/>
      </a:accent2>
      <a:accent3>
        <a:srgbClr val="73C167"/>
      </a:accent3>
      <a:accent4>
        <a:srgbClr val="FFC425"/>
      </a:accent4>
      <a:accent5>
        <a:srgbClr val="00467F"/>
      </a:accent5>
      <a:accent6>
        <a:srgbClr val="006225"/>
      </a:accent6>
      <a:hlink>
        <a:srgbClr val="4595D1"/>
      </a:hlink>
      <a:folHlink>
        <a:srgbClr val="8B8B8B"/>
      </a:folHlink>
    </a:clrScheme>
    <a:fontScheme name="Segoe UI">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Windows 7 Green">
  <a:themeElements>
    <a:clrScheme name="windows 7 green">
      <a:dk1>
        <a:srgbClr val="3F3F3F"/>
      </a:dk1>
      <a:lt1>
        <a:srgbClr val="FFFFFF"/>
      </a:lt1>
      <a:dk2>
        <a:srgbClr val="072B60"/>
      </a:dk2>
      <a:lt2>
        <a:srgbClr val="EEECE1"/>
      </a:lt2>
      <a:accent1>
        <a:srgbClr val="4595D1"/>
      </a:accent1>
      <a:accent2>
        <a:srgbClr val="F47836"/>
      </a:accent2>
      <a:accent3>
        <a:srgbClr val="73C167"/>
      </a:accent3>
      <a:accent4>
        <a:srgbClr val="FFC425"/>
      </a:accent4>
      <a:accent5>
        <a:srgbClr val="00467F"/>
      </a:accent5>
      <a:accent6>
        <a:srgbClr val="006225"/>
      </a:accent6>
      <a:hlink>
        <a:srgbClr val="4595D1"/>
      </a:hlink>
      <a:folHlink>
        <a:srgbClr val="8B8B8B"/>
      </a:folHlink>
    </a:clrScheme>
    <a:fontScheme name="Segoe UI">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WIN7RH~1</Template>
  <TotalTime>0</TotalTime>
  <Words>1796</Words>
  <Application>Microsoft Office PowerPoint</Application>
  <PresentationFormat>On-screen Show (4:3)</PresentationFormat>
  <Paragraphs>444</Paragraphs>
  <Slides>50</Slides>
  <Notes>50</Notes>
  <HiddenSlides>6</HiddenSlides>
  <MMClips>0</MMClips>
  <ScaleCrop>false</ScaleCrop>
  <HeadingPairs>
    <vt:vector size="4" baseType="variant">
      <vt:variant>
        <vt:lpstr>Theme</vt:lpstr>
      </vt:variant>
      <vt:variant>
        <vt:i4>6</vt:i4>
      </vt:variant>
      <vt:variant>
        <vt:lpstr>Slide Titles</vt:lpstr>
      </vt:variant>
      <vt:variant>
        <vt:i4>50</vt:i4>
      </vt:variant>
    </vt:vector>
  </HeadingPairs>
  <TitlesOfParts>
    <vt:vector size="56" baseType="lpstr">
      <vt:lpstr>Windows 7 Green</vt:lpstr>
      <vt:lpstr>Windows 7 Blue</vt:lpstr>
      <vt:lpstr>Windows 7 Yellow</vt:lpstr>
      <vt:lpstr>Windows 7 Orange</vt:lpstr>
      <vt:lpstr>Windows 7 Black</vt:lpstr>
      <vt:lpstr>1_Windows 7 Green</vt:lpstr>
      <vt:lpstr>Windows 7 Training</vt:lpstr>
      <vt:lpstr>Instrumentation And Performance</vt:lpstr>
      <vt:lpstr>Setting Expectations Source: http://tinyurl.com/e7-on-perf </vt:lpstr>
      <vt:lpstr>Agenda</vt:lpstr>
      <vt:lpstr>Motivation</vt:lpstr>
      <vt:lpstr>Windows Instrumentation</vt:lpstr>
      <vt:lpstr>Windows Performance Counters</vt:lpstr>
      <vt:lpstr>Performance Counters</vt:lpstr>
      <vt:lpstr>Performance Counter  Improvements in Windows 7 </vt:lpstr>
      <vt:lpstr>Exposing Performance Counters</vt:lpstr>
      <vt:lpstr>Exposing Performance Counters Managed code</vt:lpstr>
      <vt:lpstr>Performance Counters</vt:lpstr>
      <vt:lpstr>ETW/Event Log Event tracing for Windows</vt:lpstr>
      <vt:lpstr>Windows Event Overview</vt:lpstr>
      <vt:lpstr>Event Architecture</vt:lpstr>
      <vt:lpstr>Event Descriptor</vt:lpstr>
      <vt:lpstr>Event Anatomy</vt:lpstr>
      <vt:lpstr>Event Anatomy</vt:lpstr>
      <vt:lpstr>Channels</vt:lpstr>
      <vt:lpstr>Channels</vt:lpstr>
      <vt:lpstr>Event Manifest</vt:lpstr>
      <vt:lpstr>Event Template</vt:lpstr>
      <vt:lpstr>Manifest Generator ecmangen</vt:lpstr>
      <vt:lpstr>Instrumentation Design Workflow Five Steps</vt:lpstr>
      <vt:lpstr>Providing Events Generated native code</vt:lpstr>
      <vt:lpstr>Providing Events Generated managed code</vt:lpstr>
      <vt:lpstr>ETW/Event Log</vt:lpstr>
      <vt:lpstr>ETW/Event Log  Improvements in Windows 7</vt:lpstr>
      <vt:lpstr>Instrumentation  Design considerations </vt:lpstr>
      <vt:lpstr>WMI Windows management instrumentation</vt:lpstr>
      <vt:lpstr>WMI Windows management instrumentation</vt:lpstr>
      <vt:lpstr>WMI Architecture</vt:lpstr>
      <vt:lpstr>Writing a WMI Consumer VBScript code</vt:lpstr>
      <vt:lpstr>Writing a WMI Consumer Managed code</vt:lpstr>
      <vt:lpstr>Writing a WMI Provider http://tinyurl.com/net-WMI</vt:lpstr>
      <vt:lpstr>Consuming WMI</vt:lpstr>
      <vt:lpstr>Windows Performance Toolkit</vt:lpstr>
      <vt:lpstr>Xperf Scenarios</vt:lpstr>
      <vt:lpstr>Capturing A Trace</vt:lpstr>
      <vt:lpstr>Xperf Disk utilization</vt:lpstr>
      <vt:lpstr>Xperf Hard page faults</vt:lpstr>
      <vt:lpstr>Xperf Overlay graph</vt:lpstr>
      <vt:lpstr>Xperf</vt:lpstr>
      <vt:lpstr>Windows Troubleshooting</vt:lpstr>
      <vt:lpstr>Troubleshooting Control Panel</vt:lpstr>
      <vt:lpstr>Troubleshooting</vt:lpstr>
      <vt:lpstr>Troubleshooting Pack Anatomy</vt:lpstr>
      <vt:lpstr>Troubleshooting Components</vt:lpstr>
      <vt:lpstr>Summary</vt:lpstr>
      <vt:lpstr>Slide 50</vt:lpstr>
    </vt:vector>
  </TitlesOfParts>
  <LinksUpToDate>false</LinksUpToDate>
  <SharedDoc>false</SharedDoc>
  <HyperlinksChanged>false</HyperlinksChanged>
  <AppVersion>12.0000</AppVersion>
  <Company>Microsoft Corporation</Company>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Microsoft Developer and Platform Evangelism</dc:creator>
  <cp:lastModifiedBy/>
  <cp:revision>1</cp:revision>
  <dcterms:created xsi:type="dcterms:W3CDTF">2009-02-04T20:41:52Z</dcterms:created>
  <dcterms:modified xsi:type="dcterms:W3CDTF">2009-08-05T16:46:17Z</dcterms:modified>
  <dc:title>Instrumentation And Performance</dc:title>
  <cp:version>1.0</cp:version>
  <dc:description>[missing presentation description here]
by Microsoft Developer and Platform Evangelism
http://windowsteamblog.com/blogs/developers/default.aspx
</dc:description>
</cp:coreProperties>
</file>