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258" r:id="rId4"/>
    <p:sldId id="260" r:id="rId5"/>
    <p:sldId id="263" r:id="rId6"/>
    <p:sldId id="264" r:id="rId7"/>
    <p:sldId id="265" r:id="rId8"/>
    <p:sldId id="267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96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90" r:id="rId27"/>
    <p:sldId id="291" r:id="rId28"/>
    <p:sldId id="293" r:id="rId29"/>
    <p:sldId id="297" r:id="rId30"/>
    <p:sldId id="29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970"/>
    <a:srgbClr val="FAB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5301" autoAdjust="0"/>
  </p:normalViewPr>
  <p:slideViewPr>
    <p:cSldViewPr>
      <p:cViewPr varScale="1">
        <p:scale>
          <a:sx n="79" d="100"/>
          <a:sy n="79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AC536-462C-44E5-9524-C55963935D1F}" type="doc">
      <dgm:prSet loTypeId="urn:microsoft.com/office/officeart/2005/8/layout/venn1" loCatId="relationship" qsTypeId="urn:microsoft.com/office/officeart/2005/8/quickstyle/3d5" qsCatId="3D" csTypeId="urn:microsoft.com/office/officeart/2005/8/colors/colorful5" csCatId="colorful" phldr="1"/>
      <dgm:spPr/>
    </dgm:pt>
    <dgm:pt modelId="{91701180-503B-4CD1-97DE-3D2A843E8B4F}">
      <dgm:prSet phldrT="[Text]"/>
      <dgm:spPr/>
      <dgm:t>
        <a:bodyPr/>
        <a:lstStyle/>
        <a:p>
          <a:r>
            <a:rPr lang="en-US" dirty="0" smtClean="0"/>
            <a:t>Architecture &amp; Planning</a:t>
          </a:r>
          <a:endParaRPr lang="en-CA" dirty="0"/>
        </a:p>
      </dgm:t>
    </dgm:pt>
    <dgm:pt modelId="{69E452BC-4C8A-41B7-A32B-AF3A11D66941}" type="parTrans" cxnId="{80F579DF-773E-40A6-9943-F00121743E39}">
      <dgm:prSet/>
      <dgm:spPr/>
      <dgm:t>
        <a:bodyPr/>
        <a:lstStyle/>
        <a:p>
          <a:endParaRPr lang="en-CA"/>
        </a:p>
      </dgm:t>
    </dgm:pt>
    <dgm:pt modelId="{19DD1D8E-BC04-40B9-9B25-0C418711EC7F}" type="sibTrans" cxnId="{80F579DF-773E-40A6-9943-F00121743E39}">
      <dgm:prSet/>
      <dgm:spPr/>
      <dgm:t>
        <a:bodyPr/>
        <a:lstStyle/>
        <a:p>
          <a:endParaRPr lang="en-CA"/>
        </a:p>
      </dgm:t>
    </dgm:pt>
    <dgm:pt modelId="{9E42089F-1125-44EE-97C9-73DEFCF46C46}">
      <dgm:prSet phldrT="[Text]"/>
      <dgm:spPr/>
      <dgm:t>
        <a:bodyPr/>
        <a:lstStyle/>
        <a:p>
          <a:r>
            <a:rPr lang="en-US" dirty="0" smtClean="0"/>
            <a:t>  Enterprise Support</a:t>
          </a:r>
          <a:endParaRPr lang="en-CA" dirty="0"/>
        </a:p>
      </dgm:t>
    </dgm:pt>
    <dgm:pt modelId="{7C3D7DC2-296A-4328-9FC1-EC96BD69EE67}" type="parTrans" cxnId="{31D1F6D1-693C-47CB-8EFD-0257FCB96976}">
      <dgm:prSet/>
      <dgm:spPr/>
      <dgm:t>
        <a:bodyPr/>
        <a:lstStyle/>
        <a:p>
          <a:endParaRPr lang="en-CA"/>
        </a:p>
      </dgm:t>
    </dgm:pt>
    <dgm:pt modelId="{C5C0DBFF-18AC-4DF9-B4F1-3F00A5C66B3B}" type="sibTrans" cxnId="{31D1F6D1-693C-47CB-8EFD-0257FCB96976}">
      <dgm:prSet/>
      <dgm:spPr/>
      <dgm:t>
        <a:bodyPr/>
        <a:lstStyle/>
        <a:p>
          <a:endParaRPr lang="en-CA"/>
        </a:p>
      </dgm:t>
    </dgm:pt>
    <dgm:pt modelId="{95A16BC0-1AFC-4404-ABD2-3633159CF313}">
      <dgm:prSet phldrT="[Text]"/>
      <dgm:spPr/>
      <dgm:t>
        <a:bodyPr/>
        <a:lstStyle/>
        <a:p>
          <a:r>
            <a:rPr lang="en-US" dirty="0" smtClean="0"/>
            <a:t>Technology Consulting</a:t>
          </a:r>
          <a:endParaRPr lang="en-CA" dirty="0"/>
        </a:p>
      </dgm:t>
    </dgm:pt>
    <dgm:pt modelId="{E8E87FB4-2772-4ABA-ACB3-3522A21C5E0B}" type="parTrans" cxnId="{78C2E505-0990-45C9-8938-4E8BC62247A0}">
      <dgm:prSet/>
      <dgm:spPr/>
      <dgm:t>
        <a:bodyPr/>
        <a:lstStyle/>
        <a:p>
          <a:endParaRPr lang="en-CA"/>
        </a:p>
      </dgm:t>
    </dgm:pt>
    <dgm:pt modelId="{687BC7D6-EFEC-47D7-9112-F8E8157A6E19}" type="sibTrans" cxnId="{78C2E505-0990-45C9-8938-4E8BC62247A0}">
      <dgm:prSet/>
      <dgm:spPr/>
      <dgm:t>
        <a:bodyPr/>
        <a:lstStyle/>
        <a:p>
          <a:endParaRPr lang="en-CA"/>
        </a:p>
      </dgm:t>
    </dgm:pt>
    <dgm:pt modelId="{63D5EF5B-3B8D-492D-A4A4-9C80FB0F7D24}" type="pres">
      <dgm:prSet presAssocID="{54CAC536-462C-44E5-9524-C55963935D1F}" presName="compositeShape" presStyleCnt="0">
        <dgm:presLayoutVars>
          <dgm:chMax val="7"/>
          <dgm:dir/>
          <dgm:resizeHandles val="exact"/>
        </dgm:presLayoutVars>
      </dgm:prSet>
      <dgm:spPr/>
    </dgm:pt>
    <dgm:pt modelId="{FB51753D-9BEC-4977-9EFD-DFBA0FF4B1DA}" type="pres">
      <dgm:prSet presAssocID="{91701180-503B-4CD1-97DE-3D2A843E8B4F}" presName="circ1" presStyleLbl="vennNode1" presStyleIdx="0" presStyleCnt="3"/>
      <dgm:spPr/>
      <dgm:t>
        <a:bodyPr/>
        <a:lstStyle/>
        <a:p>
          <a:endParaRPr lang="en-CA"/>
        </a:p>
      </dgm:t>
    </dgm:pt>
    <dgm:pt modelId="{B3C64F9D-307A-48C6-B7A1-67F6B04D6D3F}" type="pres">
      <dgm:prSet presAssocID="{91701180-503B-4CD1-97DE-3D2A843E8B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F17279-E54A-490A-A647-AB25089C0A09}" type="pres">
      <dgm:prSet presAssocID="{9E42089F-1125-44EE-97C9-73DEFCF46C46}" presName="circ2" presStyleLbl="vennNode1" presStyleIdx="1" presStyleCnt="3"/>
      <dgm:spPr/>
      <dgm:t>
        <a:bodyPr/>
        <a:lstStyle/>
        <a:p>
          <a:endParaRPr lang="en-CA"/>
        </a:p>
      </dgm:t>
    </dgm:pt>
    <dgm:pt modelId="{E45CBE5F-EA03-4B34-8D20-B407A673E42E}" type="pres">
      <dgm:prSet presAssocID="{9E42089F-1125-44EE-97C9-73DEFCF46C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D63D44-0D35-426F-8D2B-ED7491ADD5F7}" type="pres">
      <dgm:prSet presAssocID="{95A16BC0-1AFC-4404-ABD2-3633159CF313}" presName="circ3" presStyleLbl="vennNode1" presStyleIdx="2" presStyleCnt="3"/>
      <dgm:spPr/>
      <dgm:t>
        <a:bodyPr/>
        <a:lstStyle/>
        <a:p>
          <a:endParaRPr lang="en-CA"/>
        </a:p>
      </dgm:t>
    </dgm:pt>
    <dgm:pt modelId="{41C3CB4B-1087-46D9-8F5A-E027A493B9D0}" type="pres">
      <dgm:prSet presAssocID="{95A16BC0-1AFC-4404-ABD2-3633159CF31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27E4B3E-8343-4BD6-9B67-41C9E5BEAF21}" type="presOf" srcId="{95A16BC0-1AFC-4404-ABD2-3633159CF313}" destId="{0CD63D44-0D35-426F-8D2B-ED7491ADD5F7}" srcOrd="0" destOrd="0" presId="urn:microsoft.com/office/officeart/2005/8/layout/venn1"/>
    <dgm:cxn modelId="{31D1F6D1-693C-47CB-8EFD-0257FCB96976}" srcId="{54CAC536-462C-44E5-9524-C55963935D1F}" destId="{9E42089F-1125-44EE-97C9-73DEFCF46C46}" srcOrd="1" destOrd="0" parTransId="{7C3D7DC2-296A-4328-9FC1-EC96BD69EE67}" sibTransId="{C5C0DBFF-18AC-4DF9-B4F1-3F00A5C66B3B}"/>
    <dgm:cxn modelId="{80F579DF-773E-40A6-9943-F00121743E39}" srcId="{54CAC536-462C-44E5-9524-C55963935D1F}" destId="{91701180-503B-4CD1-97DE-3D2A843E8B4F}" srcOrd="0" destOrd="0" parTransId="{69E452BC-4C8A-41B7-A32B-AF3A11D66941}" sibTransId="{19DD1D8E-BC04-40B9-9B25-0C418711EC7F}"/>
    <dgm:cxn modelId="{F4DE5ED2-4D3B-47F8-B305-3A1DC75DA17B}" type="presOf" srcId="{95A16BC0-1AFC-4404-ABD2-3633159CF313}" destId="{41C3CB4B-1087-46D9-8F5A-E027A493B9D0}" srcOrd="1" destOrd="0" presId="urn:microsoft.com/office/officeart/2005/8/layout/venn1"/>
    <dgm:cxn modelId="{43FF8DFA-97C4-4401-9F3F-E452A6BE03E6}" type="presOf" srcId="{9E42089F-1125-44EE-97C9-73DEFCF46C46}" destId="{E45CBE5F-EA03-4B34-8D20-B407A673E42E}" srcOrd="1" destOrd="0" presId="urn:microsoft.com/office/officeart/2005/8/layout/venn1"/>
    <dgm:cxn modelId="{BD18461E-9060-4916-AD2C-761617369F07}" type="presOf" srcId="{91701180-503B-4CD1-97DE-3D2A843E8B4F}" destId="{FB51753D-9BEC-4977-9EFD-DFBA0FF4B1DA}" srcOrd="0" destOrd="0" presId="urn:microsoft.com/office/officeart/2005/8/layout/venn1"/>
    <dgm:cxn modelId="{2A0EB1CC-ACEE-4DFF-839B-C8414940D5C8}" type="presOf" srcId="{91701180-503B-4CD1-97DE-3D2A843E8B4F}" destId="{B3C64F9D-307A-48C6-B7A1-67F6B04D6D3F}" srcOrd="1" destOrd="0" presId="urn:microsoft.com/office/officeart/2005/8/layout/venn1"/>
    <dgm:cxn modelId="{9F8DA9CD-2F7B-479E-8939-15D0BF790206}" type="presOf" srcId="{9E42089F-1125-44EE-97C9-73DEFCF46C46}" destId="{E3F17279-E54A-490A-A647-AB25089C0A09}" srcOrd="0" destOrd="0" presId="urn:microsoft.com/office/officeart/2005/8/layout/venn1"/>
    <dgm:cxn modelId="{1B700B87-DD63-4C49-BFDD-212027233BB2}" type="presOf" srcId="{54CAC536-462C-44E5-9524-C55963935D1F}" destId="{63D5EF5B-3B8D-492D-A4A4-9C80FB0F7D24}" srcOrd="0" destOrd="0" presId="urn:microsoft.com/office/officeart/2005/8/layout/venn1"/>
    <dgm:cxn modelId="{78C2E505-0990-45C9-8938-4E8BC62247A0}" srcId="{54CAC536-462C-44E5-9524-C55963935D1F}" destId="{95A16BC0-1AFC-4404-ABD2-3633159CF313}" srcOrd="2" destOrd="0" parTransId="{E8E87FB4-2772-4ABA-ACB3-3522A21C5E0B}" sibTransId="{687BC7D6-EFEC-47D7-9112-F8E8157A6E19}"/>
    <dgm:cxn modelId="{8AF07D84-C46E-404D-9E0C-7C5C7511E1A3}" type="presParOf" srcId="{63D5EF5B-3B8D-492D-A4A4-9C80FB0F7D24}" destId="{FB51753D-9BEC-4977-9EFD-DFBA0FF4B1DA}" srcOrd="0" destOrd="0" presId="urn:microsoft.com/office/officeart/2005/8/layout/venn1"/>
    <dgm:cxn modelId="{5F7B0013-8B6F-4E6D-AB04-BD77C30E8E19}" type="presParOf" srcId="{63D5EF5B-3B8D-492D-A4A4-9C80FB0F7D24}" destId="{B3C64F9D-307A-48C6-B7A1-67F6B04D6D3F}" srcOrd="1" destOrd="0" presId="urn:microsoft.com/office/officeart/2005/8/layout/venn1"/>
    <dgm:cxn modelId="{C6BAE5CE-24C0-4AC6-95C2-54A574382069}" type="presParOf" srcId="{63D5EF5B-3B8D-492D-A4A4-9C80FB0F7D24}" destId="{E3F17279-E54A-490A-A647-AB25089C0A09}" srcOrd="2" destOrd="0" presId="urn:microsoft.com/office/officeart/2005/8/layout/venn1"/>
    <dgm:cxn modelId="{91C8E665-7483-4DE1-91FF-030990400606}" type="presParOf" srcId="{63D5EF5B-3B8D-492D-A4A4-9C80FB0F7D24}" destId="{E45CBE5F-EA03-4B34-8D20-B407A673E42E}" srcOrd="3" destOrd="0" presId="urn:microsoft.com/office/officeart/2005/8/layout/venn1"/>
    <dgm:cxn modelId="{52236D86-3A24-42A3-AF81-49C2FA53976A}" type="presParOf" srcId="{63D5EF5B-3B8D-492D-A4A4-9C80FB0F7D24}" destId="{0CD63D44-0D35-426F-8D2B-ED7491ADD5F7}" srcOrd="4" destOrd="0" presId="urn:microsoft.com/office/officeart/2005/8/layout/venn1"/>
    <dgm:cxn modelId="{97285810-EBC5-4149-AF4B-B4C588F6ECDD}" type="presParOf" srcId="{63D5EF5B-3B8D-492D-A4A4-9C80FB0F7D24}" destId="{41C3CB4B-1087-46D9-8F5A-E027A493B9D0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C8B7B-1981-4F3F-AE2D-9FFFFEF6BFF3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99CA5FEF-F588-4F44-B939-1290C27582FE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600" b="0" dirty="0" smtClean="0"/>
            <a:t>Define Vision/Scope</a:t>
          </a:r>
          <a:endParaRPr lang="en-CA" sz="1600" b="0" dirty="0"/>
        </a:p>
      </dgm:t>
    </dgm:pt>
    <dgm:pt modelId="{B1BE088A-7CA9-4B19-A000-5FDBB3B98086}" type="parTrans" cxnId="{426F400D-D1B2-451E-A4E9-F6B1BD0D4979}">
      <dgm:prSet/>
      <dgm:spPr/>
      <dgm:t>
        <a:bodyPr/>
        <a:lstStyle/>
        <a:p>
          <a:endParaRPr lang="en-CA" sz="1600" b="1"/>
        </a:p>
      </dgm:t>
    </dgm:pt>
    <dgm:pt modelId="{8E77C2A7-39E9-4E1B-980C-EB36A1F4E65C}" type="sibTrans" cxnId="{426F400D-D1B2-451E-A4E9-F6B1BD0D4979}">
      <dgm:prSet/>
      <dgm:spPr/>
      <dgm:t>
        <a:bodyPr/>
        <a:lstStyle/>
        <a:p>
          <a:endParaRPr lang="en-CA" sz="1600" b="1"/>
        </a:p>
      </dgm:t>
    </dgm:pt>
    <dgm:pt modelId="{9E66CD10-C482-481E-A60D-5EA7B55537FA}">
      <dgm:prSet phldrT="[Text]" custT="1"/>
      <dgm:spPr>
        <a:solidFill>
          <a:schemeClr val="bg2">
            <a:alpha val="27000"/>
          </a:schemeClr>
        </a:solidFill>
      </dgm:spPr>
      <dgm:t>
        <a:bodyPr/>
        <a:lstStyle/>
        <a:p>
          <a:r>
            <a:rPr lang="en-US" sz="1600" b="1" dirty="0" smtClean="0"/>
            <a:t> </a:t>
          </a:r>
          <a:endParaRPr lang="en-CA" sz="1600" b="1" dirty="0"/>
        </a:p>
      </dgm:t>
    </dgm:pt>
    <dgm:pt modelId="{9789D3F6-A5FF-4BCC-B760-F020E010A0C9}" type="parTrans" cxnId="{9B5FBDE8-02B3-4CF9-88CF-73DCDA56BF8A}">
      <dgm:prSet/>
      <dgm:spPr/>
      <dgm:t>
        <a:bodyPr/>
        <a:lstStyle/>
        <a:p>
          <a:endParaRPr lang="en-CA" sz="1600" b="1"/>
        </a:p>
      </dgm:t>
    </dgm:pt>
    <dgm:pt modelId="{B6076A1A-BBFF-4699-A407-E698293903B8}" type="sibTrans" cxnId="{9B5FBDE8-02B3-4CF9-88CF-73DCDA56BF8A}">
      <dgm:prSet/>
      <dgm:spPr/>
      <dgm:t>
        <a:bodyPr/>
        <a:lstStyle/>
        <a:p>
          <a:endParaRPr lang="en-CA" sz="1600" b="1"/>
        </a:p>
      </dgm:t>
    </dgm:pt>
    <dgm:pt modelId="{D2FCE83E-AD70-4882-B1CE-E380FA6BFF72}">
      <dgm:prSet phldrT="[Text]" custT="1"/>
      <dgm:spPr>
        <a:solidFill>
          <a:schemeClr val="bg2">
            <a:alpha val="33000"/>
          </a:schemeClr>
        </a:solidFill>
      </dgm:spPr>
      <dgm:t>
        <a:bodyPr/>
        <a:lstStyle/>
        <a:p>
          <a:r>
            <a:rPr lang="en-US" sz="1600" b="1" dirty="0" smtClean="0"/>
            <a:t> </a:t>
          </a:r>
          <a:endParaRPr lang="en-CA" sz="1600" b="1" dirty="0"/>
        </a:p>
      </dgm:t>
    </dgm:pt>
    <dgm:pt modelId="{1D1EAF02-D97D-4588-9976-CDF88F7C866C}" type="parTrans" cxnId="{8BAAEA8C-1D0C-44A4-ACCD-108C03557DB8}">
      <dgm:prSet/>
      <dgm:spPr/>
      <dgm:t>
        <a:bodyPr/>
        <a:lstStyle/>
        <a:p>
          <a:endParaRPr lang="en-CA" sz="1600" b="1"/>
        </a:p>
      </dgm:t>
    </dgm:pt>
    <dgm:pt modelId="{DEA6989C-E75E-4F55-9C6C-D1007B8A9314}" type="sibTrans" cxnId="{8BAAEA8C-1D0C-44A4-ACCD-108C03557DB8}">
      <dgm:prSet/>
      <dgm:spPr/>
      <dgm:t>
        <a:bodyPr/>
        <a:lstStyle/>
        <a:p>
          <a:endParaRPr lang="en-CA" sz="1600" b="1"/>
        </a:p>
      </dgm:t>
    </dgm:pt>
    <dgm:pt modelId="{F2EB5F57-AF80-481A-A4F4-F02BBD732DD5}">
      <dgm:prSet phldrT="[Text]" custT="1"/>
      <dgm:spPr>
        <a:solidFill>
          <a:schemeClr val="bg2">
            <a:alpha val="33000"/>
          </a:schemeClr>
        </a:solidFill>
      </dgm:spPr>
      <dgm:t>
        <a:bodyPr/>
        <a:lstStyle/>
        <a:p>
          <a:endParaRPr lang="en-CA" sz="1600" b="1" dirty="0"/>
        </a:p>
      </dgm:t>
    </dgm:pt>
    <dgm:pt modelId="{F78338B5-F88B-49F6-8455-5B52A4F3975E}" type="parTrans" cxnId="{241DF18C-2E46-48DA-9E12-90654C0D8E82}">
      <dgm:prSet/>
      <dgm:spPr/>
      <dgm:t>
        <a:bodyPr/>
        <a:lstStyle/>
        <a:p>
          <a:endParaRPr lang="en-CA" sz="1600" b="1"/>
        </a:p>
      </dgm:t>
    </dgm:pt>
    <dgm:pt modelId="{1C1BDAB5-01C5-4CA8-A13C-FF33150294BE}" type="sibTrans" cxnId="{241DF18C-2E46-48DA-9E12-90654C0D8E82}">
      <dgm:prSet/>
      <dgm:spPr/>
      <dgm:t>
        <a:bodyPr/>
        <a:lstStyle/>
        <a:p>
          <a:endParaRPr lang="en-CA" sz="1600" b="1"/>
        </a:p>
      </dgm:t>
    </dgm:pt>
    <dgm:pt modelId="{FB688E8B-25EC-4E70-B05B-635313C2136F}">
      <dgm:prSet phldrT="[Text]" custT="1"/>
      <dgm:spPr>
        <a:solidFill>
          <a:schemeClr val="bg2">
            <a:alpha val="33000"/>
          </a:schemeClr>
        </a:solidFill>
      </dgm:spPr>
      <dgm:t>
        <a:bodyPr/>
        <a:lstStyle/>
        <a:p>
          <a:endParaRPr lang="en-CA" sz="1600" b="1" dirty="0"/>
        </a:p>
      </dgm:t>
    </dgm:pt>
    <dgm:pt modelId="{969AA238-0903-415D-8854-967E779F0081}" type="parTrans" cxnId="{E15D7703-2D9D-400C-B0EC-707EF85AC7E9}">
      <dgm:prSet/>
      <dgm:spPr/>
      <dgm:t>
        <a:bodyPr/>
        <a:lstStyle/>
        <a:p>
          <a:endParaRPr lang="en-CA" sz="1600" b="1"/>
        </a:p>
      </dgm:t>
    </dgm:pt>
    <dgm:pt modelId="{C75280AA-DD71-4388-B295-FE33F6A749BC}" type="sibTrans" cxnId="{E15D7703-2D9D-400C-B0EC-707EF85AC7E9}">
      <dgm:prSet/>
      <dgm:spPr/>
      <dgm:t>
        <a:bodyPr/>
        <a:lstStyle/>
        <a:p>
          <a:endParaRPr lang="en-CA" sz="1600" b="1"/>
        </a:p>
      </dgm:t>
    </dgm:pt>
    <dgm:pt modelId="{DAB25A89-E2D5-493C-8634-0C59D050F194}" type="pres">
      <dgm:prSet presAssocID="{501C8B7B-1981-4F3F-AE2D-9FFFFEF6BF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B6DAEC6-5744-4F0D-9EF7-253B7FD094F8}" type="pres">
      <dgm:prSet presAssocID="{F2EB5F57-AF80-481A-A4F4-F02BBD732DD5}" presName="boxAndChildren" presStyleCnt="0"/>
      <dgm:spPr/>
    </dgm:pt>
    <dgm:pt modelId="{A30C17E0-096D-4E7B-B2E9-F513FC273BFE}" type="pres">
      <dgm:prSet presAssocID="{F2EB5F57-AF80-481A-A4F4-F02BBD732DD5}" presName="parentTextBox" presStyleLbl="node1" presStyleIdx="0" presStyleCnt="5"/>
      <dgm:spPr/>
      <dgm:t>
        <a:bodyPr/>
        <a:lstStyle/>
        <a:p>
          <a:endParaRPr lang="en-CA"/>
        </a:p>
      </dgm:t>
    </dgm:pt>
    <dgm:pt modelId="{F9A797B3-0547-4EF0-A755-1270BF2CF5EF}" type="pres">
      <dgm:prSet presAssocID="{C75280AA-DD71-4388-B295-FE33F6A749BC}" presName="sp" presStyleCnt="0"/>
      <dgm:spPr/>
    </dgm:pt>
    <dgm:pt modelId="{AAD0D07E-4490-45B1-BC31-37875178BF18}" type="pres">
      <dgm:prSet presAssocID="{FB688E8B-25EC-4E70-B05B-635313C2136F}" presName="arrowAndChildren" presStyleCnt="0"/>
      <dgm:spPr/>
    </dgm:pt>
    <dgm:pt modelId="{2931992D-5B3C-4F39-881C-C84FBD176600}" type="pres">
      <dgm:prSet presAssocID="{FB688E8B-25EC-4E70-B05B-635313C2136F}" presName="parentTextArrow" presStyleLbl="node1" presStyleIdx="1" presStyleCnt="5"/>
      <dgm:spPr/>
      <dgm:t>
        <a:bodyPr/>
        <a:lstStyle/>
        <a:p>
          <a:endParaRPr lang="en-CA"/>
        </a:p>
      </dgm:t>
    </dgm:pt>
    <dgm:pt modelId="{5F39098B-A28D-4439-9B8E-EBC1E85C4CFE}" type="pres">
      <dgm:prSet presAssocID="{DEA6989C-E75E-4F55-9C6C-D1007B8A9314}" presName="sp" presStyleCnt="0"/>
      <dgm:spPr/>
    </dgm:pt>
    <dgm:pt modelId="{E4AE1C9F-DE47-4C74-BA51-3A097DDBAED8}" type="pres">
      <dgm:prSet presAssocID="{D2FCE83E-AD70-4882-B1CE-E380FA6BFF72}" presName="arrowAndChildren" presStyleCnt="0"/>
      <dgm:spPr/>
    </dgm:pt>
    <dgm:pt modelId="{8E33C45F-748D-4B3D-887E-EFC2EECCE883}" type="pres">
      <dgm:prSet presAssocID="{D2FCE83E-AD70-4882-B1CE-E380FA6BFF72}" presName="parentTextArrow" presStyleLbl="node1" presStyleIdx="2" presStyleCnt="5"/>
      <dgm:spPr/>
      <dgm:t>
        <a:bodyPr/>
        <a:lstStyle/>
        <a:p>
          <a:endParaRPr lang="en-CA"/>
        </a:p>
      </dgm:t>
    </dgm:pt>
    <dgm:pt modelId="{47ADB39B-40DA-458A-90F5-6C798383FAC2}" type="pres">
      <dgm:prSet presAssocID="{B6076A1A-BBFF-4699-A407-E698293903B8}" presName="sp" presStyleCnt="0"/>
      <dgm:spPr/>
    </dgm:pt>
    <dgm:pt modelId="{F967C0A4-3761-4AB0-8AFA-8ADFEFC2BB7D}" type="pres">
      <dgm:prSet presAssocID="{9E66CD10-C482-481E-A60D-5EA7B55537FA}" presName="arrowAndChildren" presStyleCnt="0"/>
      <dgm:spPr/>
    </dgm:pt>
    <dgm:pt modelId="{EE15E3E3-A00D-4FA2-918B-920E45A0853B}" type="pres">
      <dgm:prSet presAssocID="{9E66CD10-C482-481E-A60D-5EA7B55537FA}" presName="parentTextArrow" presStyleLbl="node1" presStyleIdx="3" presStyleCnt="5"/>
      <dgm:spPr/>
      <dgm:t>
        <a:bodyPr/>
        <a:lstStyle/>
        <a:p>
          <a:endParaRPr lang="en-CA"/>
        </a:p>
      </dgm:t>
    </dgm:pt>
    <dgm:pt modelId="{15185924-62F1-4B08-BEF4-1EB878501B0B}" type="pres">
      <dgm:prSet presAssocID="{8E77C2A7-39E9-4E1B-980C-EB36A1F4E65C}" presName="sp" presStyleCnt="0"/>
      <dgm:spPr/>
    </dgm:pt>
    <dgm:pt modelId="{82C2402F-CD7B-49F9-AB55-07FA759DB192}" type="pres">
      <dgm:prSet presAssocID="{99CA5FEF-F588-4F44-B939-1290C27582FE}" presName="arrowAndChildren" presStyleCnt="0"/>
      <dgm:spPr/>
    </dgm:pt>
    <dgm:pt modelId="{8579256B-E4E9-46E7-AA06-52793D36BF4A}" type="pres">
      <dgm:prSet presAssocID="{99CA5FEF-F588-4F44-B939-1290C27582FE}" presName="parentTextArrow" presStyleLbl="node1" presStyleIdx="4" presStyleCnt="5"/>
      <dgm:spPr/>
      <dgm:t>
        <a:bodyPr/>
        <a:lstStyle/>
        <a:p>
          <a:endParaRPr lang="en-CA"/>
        </a:p>
      </dgm:t>
    </dgm:pt>
  </dgm:ptLst>
  <dgm:cxnLst>
    <dgm:cxn modelId="{90D361E4-7014-468B-8D2D-8BCB62382722}" type="presOf" srcId="{FB688E8B-25EC-4E70-B05B-635313C2136F}" destId="{2931992D-5B3C-4F39-881C-C84FBD176600}" srcOrd="0" destOrd="0" presId="urn:microsoft.com/office/officeart/2005/8/layout/process4"/>
    <dgm:cxn modelId="{2C7F553A-F6BC-4CE0-A000-EB95D12396F2}" type="presOf" srcId="{D2FCE83E-AD70-4882-B1CE-E380FA6BFF72}" destId="{8E33C45F-748D-4B3D-887E-EFC2EECCE883}" srcOrd="0" destOrd="0" presId="urn:microsoft.com/office/officeart/2005/8/layout/process4"/>
    <dgm:cxn modelId="{8BAAEA8C-1D0C-44A4-ACCD-108C03557DB8}" srcId="{501C8B7B-1981-4F3F-AE2D-9FFFFEF6BFF3}" destId="{D2FCE83E-AD70-4882-B1CE-E380FA6BFF72}" srcOrd="2" destOrd="0" parTransId="{1D1EAF02-D97D-4588-9976-CDF88F7C866C}" sibTransId="{DEA6989C-E75E-4F55-9C6C-D1007B8A9314}"/>
    <dgm:cxn modelId="{426F400D-D1B2-451E-A4E9-F6B1BD0D4979}" srcId="{501C8B7B-1981-4F3F-AE2D-9FFFFEF6BFF3}" destId="{99CA5FEF-F588-4F44-B939-1290C27582FE}" srcOrd="0" destOrd="0" parTransId="{B1BE088A-7CA9-4B19-A000-5FDBB3B98086}" sibTransId="{8E77C2A7-39E9-4E1B-980C-EB36A1F4E65C}"/>
    <dgm:cxn modelId="{B5D628DC-221E-4A02-9C2B-4D9536E93A99}" type="presOf" srcId="{99CA5FEF-F588-4F44-B939-1290C27582FE}" destId="{8579256B-E4E9-46E7-AA06-52793D36BF4A}" srcOrd="0" destOrd="0" presId="urn:microsoft.com/office/officeart/2005/8/layout/process4"/>
    <dgm:cxn modelId="{E15D7703-2D9D-400C-B0EC-707EF85AC7E9}" srcId="{501C8B7B-1981-4F3F-AE2D-9FFFFEF6BFF3}" destId="{FB688E8B-25EC-4E70-B05B-635313C2136F}" srcOrd="3" destOrd="0" parTransId="{969AA238-0903-415D-8854-967E779F0081}" sibTransId="{C75280AA-DD71-4388-B295-FE33F6A749BC}"/>
    <dgm:cxn modelId="{6877F48B-D66C-42DD-8207-EFFAE3BCC60E}" type="presOf" srcId="{F2EB5F57-AF80-481A-A4F4-F02BBD732DD5}" destId="{A30C17E0-096D-4E7B-B2E9-F513FC273BFE}" srcOrd="0" destOrd="0" presId="urn:microsoft.com/office/officeart/2005/8/layout/process4"/>
    <dgm:cxn modelId="{AA2FAB30-54E5-4703-8E03-3FBCDA5D3B50}" type="presOf" srcId="{501C8B7B-1981-4F3F-AE2D-9FFFFEF6BFF3}" destId="{DAB25A89-E2D5-493C-8634-0C59D050F194}" srcOrd="0" destOrd="0" presId="urn:microsoft.com/office/officeart/2005/8/layout/process4"/>
    <dgm:cxn modelId="{F100AE61-0C34-4D5A-B579-F7EC50860516}" type="presOf" srcId="{9E66CD10-C482-481E-A60D-5EA7B55537FA}" destId="{EE15E3E3-A00D-4FA2-918B-920E45A0853B}" srcOrd="0" destOrd="0" presId="urn:microsoft.com/office/officeart/2005/8/layout/process4"/>
    <dgm:cxn modelId="{9B5FBDE8-02B3-4CF9-88CF-73DCDA56BF8A}" srcId="{501C8B7B-1981-4F3F-AE2D-9FFFFEF6BFF3}" destId="{9E66CD10-C482-481E-A60D-5EA7B55537FA}" srcOrd="1" destOrd="0" parTransId="{9789D3F6-A5FF-4BCC-B760-F020E010A0C9}" sibTransId="{B6076A1A-BBFF-4699-A407-E698293903B8}"/>
    <dgm:cxn modelId="{241DF18C-2E46-48DA-9E12-90654C0D8E82}" srcId="{501C8B7B-1981-4F3F-AE2D-9FFFFEF6BFF3}" destId="{F2EB5F57-AF80-481A-A4F4-F02BBD732DD5}" srcOrd="4" destOrd="0" parTransId="{F78338B5-F88B-49F6-8455-5B52A4F3975E}" sibTransId="{1C1BDAB5-01C5-4CA8-A13C-FF33150294BE}"/>
    <dgm:cxn modelId="{B6866C71-0BC5-4197-A9CA-59DBEDEED541}" type="presParOf" srcId="{DAB25A89-E2D5-493C-8634-0C59D050F194}" destId="{6B6DAEC6-5744-4F0D-9EF7-253B7FD094F8}" srcOrd="0" destOrd="0" presId="urn:microsoft.com/office/officeart/2005/8/layout/process4"/>
    <dgm:cxn modelId="{36931F7A-CEBB-475F-AFA4-5D998CF3F787}" type="presParOf" srcId="{6B6DAEC6-5744-4F0D-9EF7-253B7FD094F8}" destId="{A30C17E0-096D-4E7B-B2E9-F513FC273BFE}" srcOrd="0" destOrd="0" presId="urn:microsoft.com/office/officeart/2005/8/layout/process4"/>
    <dgm:cxn modelId="{B1ABD4AF-249F-4412-8D37-F3B83E7016E1}" type="presParOf" srcId="{DAB25A89-E2D5-493C-8634-0C59D050F194}" destId="{F9A797B3-0547-4EF0-A755-1270BF2CF5EF}" srcOrd="1" destOrd="0" presId="urn:microsoft.com/office/officeart/2005/8/layout/process4"/>
    <dgm:cxn modelId="{BAEE173B-4C6E-476A-A0BD-52E96A15D925}" type="presParOf" srcId="{DAB25A89-E2D5-493C-8634-0C59D050F194}" destId="{AAD0D07E-4490-45B1-BC31-37875178BF18}" srcOrd="2" destOrd="0" presId="urn:microsoft.com/office/officeart/2005/8/layout/process4"/>
    <dgm:cxn modelId="{1F87FEE1-76A5-4FE8-8106-ED1C35EA5C32}" type="presParOf" srcId="{AAD0D07E-4490-45B1-BC31-37875178BF18}" destId="{2931992D-5B3C-4F39-881C-C84FBD176600}" srcOrd="0" destOrd="0" presId="urn:microsoft.com/office/officeart/2005/8/layout/process4"/>
    <dgm:cxn modelId="{19BD59E9-8988-4109-A276-3ECD99687646}" type="presParOf" srcId="{DAB25A89-E2D5-493C-8634-0C59D050F194}" destId="{5F39098B-A28D-4439-9B8E-EBC1E85C4CFE}" srcOrd="3" destOrd="0" presId="urn:microsoft.com/office/officeart/2005/8/layout/process4"/>
    <dgm:cxn modelId="{BF0F6106-18EB-4C69-B4F2-E49BBD4A5FE6}" type="presParOf" srcId="{DAB25A89-E2D5-493C-8634-0C59D050F194}" destId="{E4AE1C9F-DE47-4C74-BA51-3A097DDBAED8}" srcOrd="4" destOrd="0" presId="urn:microsoft.com/office/officeart/2005/8/layout/process4"/>
    <dgm:cxn modelId="{456447C6-3FA6-4903-9A53-16D4B5623D8F}" type="presParOf" srcId="{E4AE1C9F-DE47-4C74-BA51-3A097DDBAED8}" destId="{8E33C45F-748D-4B3D-887E-EFC2EECCE883}" srcOrd="0" destOrd="0" presId="urn:microsoft.com/office/officeart/2005/8/layout/process4"/>
    <dgm:cxn modelId="{39203E38-A08F-4247-B05A-F7558517CBC2}" type="presParOf" srcId="{DAB25A89-E2D5-493C-8634-0C59D050F194}" destId="{47ADB39B-40DA-458A-90F5-6C798383FAC2}" srcOrd="5" destOrd="0" presId="urn:microsoft.com/office/officeart/2005/8/layout/process4"/>
    <dgm:cxn modelId="{3C5455EB-A344-41C7-9CFA-37AA3A41FFD3}" type="presParOf" srcId="{DAB25A89-E2D5-493C-8634-0C59D050F194}" destId="{F967C0A4-3761-4AB0-8AFA-8ADFEFC2BB7D}" srcOrd="6" destOrd="0" presId="urn:microsoft.com/office/officeart/2005/8/layout/process4"/>
    <dgm:cxn modelId="{55BCFE3E-F7E7-4453-8443-C314B6FF60BE}" type="presParOf" srcId="{F967C0A4-3761-4AB0-8AFA-8ADFEFC2BB7D}" destId="{EE15E3E3-A00D-4FA2-918B-920E45A0853B}" srcOrd="0" destOrd="0" presId="urn:microsoft.com/office/officeart/2005/8/layout/process4"/>
    <dgm:cxn modelId="{44C3DC9C-837F-42D7-B894-791685A8FF96}" type="presParOf" srcId="{DAB25A89-E2D5-493C-8634-0C59D050F194}" destId="{15185924-62F1-4B08-BEF4-1EB878501B0B}" srcOrd="7" destOrd="0" presId="urn:microsoft.com/office/officeart/2005/8/layout/process4"/>
    <dgm:cxn modelId="{BC7CCAE3-C776-4300-9046-A4F721BA504C}" type="presParOf" srcId="{DAB25A89-E2D5-493C-8634-0C59D050F194}" destId="{82C2402F-CD7B-49F9-AB55-07FA759DB192}" srcOrd="8" destOrd="0" presId="urn:microsoft.com/office/officeart/2005/8/layout/process4"/>
    <dgm:cxn modelId="{5271BA17-AE75-4E80-A470-4BC86245FE2A}" type="presParOf" srcId="{82C2402F-CD7B-49F9-AB55-07FA759DB192}" destId="{8579256B-E4E9-46E7-AA06-52793D36BF4A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C8B7B-1981-4F3F-AE2D-9FFFFEF6BFF3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99CA5FEF-F588-4F44-B939-1290C27582FE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Define Vision/Scope</a:t>
          </a:r>
          <a:endParaRPr lang="en-CA" dirty="0"/>
        </a:p>
      </dgm:t>
    </dgm:pt>
    <dgm:pt modelId="{B1BE088A-7CA9-4B19-A000-5FDBB3B98086}" type="parTrans" cxnId="{426F400D-D1B2-451E-A4E9-F6B1BD0D4979}">
      <dgm:prSet/>
      <dgm:spPr/>
      <dgm:t>
        <a:bodyPr/>
        <a:lstStyle/>
        <a:p>
          <a:endParaRPr lang="en-CA"/>
        </a:p>
      </dgm:t>
    </dgm:pt>
    <dgm:pt modelId="{8E77C2A7-39E9-4E1B-980C-EB36A1F4E65C}" type="sibTrans" cxnId="{426F400D-D1B2-451E-A4E9-F6B1BD0D4979}">
      <dgm:prSet/>
      <dgm:spPr/>
      <dgm:t>
        <a:bodyPr/>
        <a:lstStyle/>
        <a:p>
          <a:endParaRPr lang="en-CA"/>
        </a:p>
      </dgm:t>
    </dgm:pt>
    <dgm:pt modelId="{9E66CD10-C482-481E-A60D-5EA7B55537FA}">
      <dgm:prSet phldrT="[Text]"/>
      <dgm:spPr/>
      <dgm:t>
        <a:bodyPr/>
        <a:lstStyle/>
        <a:p>
          <a:r>
            <a:rPr lang="en-US" dirty="0" smtClean="0"/>
            <a:t> Current State Assessment</a:t>
          </a:r>
          <a:endParaRPr lang="en-CA" dirty="0"/>
        </a:p>
      </dgm:t>
    </dgm:pt>
    <dgm:pt modelId="{9789D3F6-A5FF-4BCC-B760-F020E010A0C9}" type="parTrans" cxnId="{9B5FBDE8-02B3-4CF9-88CF-73DCDA56BF8A}">
      <dgm:prSet/>
      <dgm:spPr/>
      <dgm:t>
        <a:bodyPr/>
        <a:lstStyle/>
        <a:p>
          <a:endParaRPr lang="en-CA"/>
        </a:p>
      </dgm:t>
    </dgm:pt>
    <dgm:pt modelId="{B6076A1A-BBFF-4699-A407-E698293903B8}" type="sibTrans" cxnId="{9B5FBDE8-02B3-4CF9-88CF-73DCDA56BF8A}">
      <dgm:prSet/>
      <dgm:spPr/>
      <dgm:t>
        <a:bodyPr/>
        <a:lstStyle/>
        <a:p>
          <a:endParaRPr lang="en-CA"/>
        </a:p>
      </dgm:t>
    </dgm:pt>
    <dgm:pt modelId="{D2FCE83E-AD70-4882-B1CE-E380FA6BFF72}">
      <dgm:prSet phldrT="[Text]"/>
      <dgm:spPr>
        <a:solidFill>
          <a:schemeClr val="bg2">
            <a:alpha val="2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CA" dirty="0"/>
        </a:p>
      </dgm:t>
    </dgm:pt>
    <dgm:pt modelId="{1D1EAF02-D97D-4588-9976-CDF88F7C866C}" type="parTrans" cxnId="{8BAAEA8C-1D0C-44A4-ACCD-108C03557DB8}">
      <dgm:prSet/>
      <dgm:spPr/>
      <dgm:t>
        <a:bodyPr/>
        <a:lstStyle/>
        <a:p>
          <a:endParaRPr lang="en-CA"/>
        </a:p>
      </dgm:t>
    </dgm:pt>
    <dgm:pt modelId="{DEA6989C-E75E-4F55-9C6C-D1007B8A9314}" type="sibTrans" cxnId="{8BAAEA8C-1D0C-44A4-ACCD-108C03557DB8}">
      <dgm:prSet/>
      <dgm:spPr/>
      <dgm:t>
        <a:bodyPr/>
        <a:lstStyle/>
        <a:p>
          <a:endParaRPr lang="en-CA"/>
        </a:p>
      </dgm:t>
    </dgm:pt>
    <dgm:pt modelId="{F2EB5F57-AF80-481A-A4F4-F02BBD732DD5}">
      <dgm:prSet phldrT="[Text]"/>
      <dgm:spPr>
        <a:solidFill>
          <a:schemeClr val="bg2">
            <a:alpha val="25000"/>
          </a:schemeClr>
        </a:solidFill>
      </dgm:spPr>
      <dgm:t>
        <a:bodyPr/>
        <a:lstStyle/>
        <a:p>
          <a:endParaRPr lang="en-CA" dirty="0"/>
        </a:p>
      </dgm:t>
    </dgm:pt>
    <dgm:pt modelId="{F78338B5-F88B-49F6-8455-5B52A4F3975E}" type="parTrans" cxnId="{241DF18C-2E46-48DA-9E12-90654C0D8E82}">
      <dgm:prSet/>
      <dgm:spPr/>
      <dgm:t>
        <a:bodyPr/>
        <a:lstStyle/>
        <a:p>
          <a:endParaRPr lang="en-CA"/>
        </a:p>
      </dgm:t>
    </dgm:pt>
    <dgm:pt modelId="{1C1BDAB5-01C5-4CA8-A13C-FF33150294BE}" type="sibTrans" cxnId="{241DF18C-2E46-48DA-9E12-90654C0D8E82}">
      <dgm:prSet/>
      <dgm:spPr/>
      <dgm:t>
        <a:bodyPr/>
        <a:lstStyle/>
        <a:p>
          <a:endParaRPr lang="en-CA"/>
        </a:p>
      </dgm:t>
    </dgm:pt>
    <dgm:pt modelId="{FB688E8B-25EC-4E70-B05B-635313C2136F}">
      <dgm:prSet phldrT="[Text]"/>
      <dgm:spPr>
        <a:solidFill>
          <a:schemeClr val="bg2">
            <a:alpha val="25000"/>
          </a:schemeClr>
        </a:solidFill>
      </dgm:spPr>
      <dgm:t>
        <a:bodyPr/>
        <a:lstStyle/>
        <a:p>
          <a:endParaRPr lang="en-CA" dirty="0"/>
        </a:p>
      </dgm:t>
    </dgm:pt>
    <dgm:pt modelId="{969AA238-0903-415D-8854-967E779F0081}" type="parTrans" cxnId="{E15D7703-2D9D-400C-B0EC-707EF85AC7E9}">
      <dgm:prSet/>
      <dgm:spPr/>
      <dgm:t>
        <a:bodyPr/>
        <a:lstStyle/>
        <a:p>
          <a:endParaRPr lang="en-CA"/>
        </a:p>
      </dgm:t>
    </dgm:pt>
    <dgm:pt modelId="{C75280AA-DD71-4388-B295-FE33F6A749BC}" type="sibTrans" cxnId="{E15D7703-2D9D-400C-B0EC-707EF85AC7E9}">
      <dgm:prSet/>
      <dgm:spPr/>
      <dgm:t>
        <a:bodyPr/>
        <a:lstStyle/>
        <a:p>
          <a:endParaRPr lang="en-CA"/>
        </a:p>
      </dgm:t>
    </dgm:pt>
    <dgm:pt modelId="{DAB25A89-E2D5-493C-8634-0C59D050F194}" type="pres">
      <dgm:prSet presAssocID="{501C8B7B-1981-4F3F-AE2D-9FFFFEF6BF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B6DAEC6-5744-4F0D-9EF7-253B7FD094F8}" type="pres">
      <dgm:prSet presAssocID="{F2EB5F57-AF80-481A-A4F4-F02BBD732DD5}" presName="boxAndChildren" presStyleCnt="0"/>
      <dgm:spPr/>
    </dgm:pt>
    <dgm:pt modelId="{A30C17E0-096D-4E7B-B2E9-F513FC273BFE}" type="pres">
      <dgm:prSet presAssocID="{F2EB5F57-AF80-481A-A4F4-F02BBD732DD5}" presName="parentTextBox" presStyleLbl="node1" presStyleIdx="0" presStyleCnt="5"/>
      <dgm:spPr/>
      <dgm:t>
        <a:bodyPr/>
        <a:lstStyle/>
        <a:p>
          <a:endParaRPr lang="en-CA"/>
        </a:p>
      </dgm:t>
    </dgm:pt>
    <dgm:pt modelId="{F9A797B3-0547-4EF0-A755-1270BF2CF5EF}" type="pres">
      <dgm:prSet presAssocID="{C75280AA-DD71-4388-B295-FE33F6A749BC}" presName="sp" presStyleCnt="0"/>
      <dgm:spPr/>
    </dgm:pt>
    <dgm:pt modelId="{AAD0D07E-4490-45B1-BC31-37875178BF18}" type="pres">
      <dgm:prSet presAssocID="{FB688E8B-25EC-4E70-B05B-635313C2136F}" presName="arrowAndChildren" presStyleCnt="0"/>
      <dgm:spPr/>
    </dgm:pt>
    <dgm:pt modelId="{2931992D-5B3C-4F39-881C-C84FBD176600}" type="pres">
      <dgm:prSet presAssocID="{FB688E8B-25EC-4E70-B05B-635313C2136F}" presName="parentTextArrow" presStyleLbl="node1" presStyleIdx="1" presStyleCnt="5"/>
      <dgm:spPr/>
      <dgm:t>
        <a:bodyPr/>
        <a:lstStyle/>
        <a:p>
          <a:endParaRPr lang="en-CA"/>
        </a:p>
      </dgm:t>
    </dgm:pt>
    <dgm:pt modelId="{5F39098B-A28D-4439-9B8E-EBC1E85C4CFE}" type="pres">
      <dgm:prSet presAssocID="{DEA6989C-E75E-4F55-9C6C-D1007B8A9314}" presName="sp" presStyleCnt="0"/>
      <dgm:spPr/>
    </dgm:pt>
    <dgm:pt modelId="{E4AE1C9F-DE47-4C74-BA51-3A097DDBAED8}" type="pres">
      <dgm:prSet presAssocID="{D2FCE83E-AD70-4882-B1CE-E380FA6BFF72}" presName="arrowAndChildren" presStyleCnt="0"/>
      <dgm:spPr/>
    </dgm:pt>
    <dgm:pt modelId="{8E33C45F-748D-4B3D-887E-EFC2EECCE883}" type="pres">
      <dgm:prSet presAssocID="{D2FCE83E-AD70-4882-B1CE-E380FA6BFF72}" presName="parentTextArrow" presStyleLbl="node1" presStyleIdx="2" presStyleCnt="5"/>
      <dgm:spPr/>
      <dgm:t>
        <a:bodyPr/>
        <a:lstStyle/>
        <a:p>
          <a:endParaRPr lang="en-CA"/>
        </a:p>
      </dgm:t>
    </dgm:pt>
    <dgm:pt modelId="{47ADB39B-40DA-458A-90F5-6C798383FAC2}" type="pres">
      <dgm:prSet presAssocID="{B6076A1A-BBFF-4699-A407-E698293903B8}" presName="sp" presStyleCnt="0"/>
      <dgm:spPr/>
    </dgm:pt>
    <dgm:pt modelId="{F967C0A4-3761-4AB0-8AFA-8ADFEFC2BB7D}" type="pres">
      <dgm:prSet presAssocID="{9E66CD10-C482-481E-A60D-5EA7B55537FA}" presName="arrowAndChildren" presStyleCnt="0"/>
      <dgm:spPr/>
    </dgm:pt>
    <dgm:pt modelId="{EE15E3E3-A00D-4FA2-918B-920E45A0853B}" type="pres">
      <dgm:prSet presAssocID="{9E66CD10-C482-481E-A60D-5EA7B55537FA}" presName="parentTextArrow" presStyleLbl="node1" presStyleIdx="3" presStyleCnt="5"/>
      <dgm:spPr/>
      <dgm:t>
        <a:bodyPr/>
        <a:lstStyle/>
        <a:p>
          <a:endParaRPr lang="en-CA"/>
        </a:p>
      </dgm:t>
    </dgm:pt>
    <dgm:pt modelId="{15185924-62F1-4B08-BEF4-1EB878501B0B}" type="pres">
      <dgm:prSet presAssocID="{8E77C2A7-39E9-4E1B-980C-EB36A1F4E65C}" presName="sp" presStyleCnt="0"/>
      <dgm:spPr/>
    </dgm:pt>
    <dgm:pt modelId="{82C2402F-CD7B-49F9-AB55-07FA759DB192}" type="pres">
      <dgm:prSet presAssocID="{99CA5FEF-F588-4F44-B939-1290C27582FE}" presName="arrowAndChildren" presStyleCnt="0"/>
      <dgm:spPr/>
    </dgm:pt>
    <dgm:pt modelId="{8579256B-E4E9-46E7-AA06-52793D36BF4A}" type="pres">
      <dgm:prSet presAssocID="{99CA5FEF-F588-4F44-B939-1290C27582FE}" presName="parentTextArrow" presStyleLbl="node1" presStyleIdx="4" presStyleCnt="5"/>
      <dgm:spPr/>
      <dgm:t>
        <a:bodyPr/>
        <a:lstStyle/>
        <a:p>
          <a:endParaRPr lang="en-CA"/>
        </a:p>
      </dgm:t>
    </dgm:pt>
  </dgm:ptLst>
  <dgm:cxnLst>
    <dgm:cxn modelId="{782ADD4E-25E7-4161-9309-DBEDECBDF37F}" type="presOf" srcId="{F2EB5F57-AF80-481A-A4F4-F02BBD732DD5}" destId="{A30C17E0-096D-4E7B-B2E9-F513FC273BFE}" srcOrd="0" destOrd="0" presId="urn:microsoft.com/office/officeart/2005/8/layout/process4"/>
    <dgm:cxn modelId="{D41426B1-6F2B-4BCB-8C69-2DC33E1631EE}" type="presOf" srcId="{9E66CD10-C482-481E-A60D-5EA7B55537FA}" destId="{EE15E3E3-A00D-4FA2-918B-920E45A0853B}" srcOrd="0" destOrd="0" presId="urn:microsoft.com/office/officeart/2005/8/layout/process4"/>
    <dgm:cxn modelId="{7E8A6E6F-3517-471D-8464-AD107930243E}" type="presOf" srcId="{FB688E8B-25EC-4E70-B05B-635313C2136F}" destId="{2931992D-5B3C-4F39-881C-C84FBD176600}" srcOrd="0" destOrd="0" presId="urn:microsoft.com/office/officeart/2005/8/layout/process4"/>
    <dgm:cxn modelId="{F1692797-DCEE-41F2-9B8B-5BE5424B35CE}" type="presOf" srcId="{501C8B7B-1981-4F3F-AE2D-9FFFFEF6BFF3}" destId="{DAB25A89-E2D5-493C-8634-0C59D050F194}" srcOrd="0" destOrd="0" presId="urn:microsoft.com/office/officeart/2005/8/layout/process4"/>
    <dgm:cxn modelId="{8BAAEA8C-1D0C-44A4-ACCD-108C03557DB8}" srcId="{501C8B7B-1981-4F3F-AE2D-9FFFFEF6BFF3}" destId="{D2FCE83E-AD70-4882-B1CE-E380FA6BFF72}" srcOrd="2" destOrd="0" parTransId="{1D1EAF02-D97D-4588-9976-CDF88F7C866C}" sibTransId="{DEA6989C-E75E-4F55-9C6C-D1007B8A9314}"/>
    <dgm:cxn modelId="{426F400D-D1B2-451E-A4E9-F6B1BD0D4979}" srcId="{501C8B7B-1981-4F3F-AE2D-9FFFFEF6BFF3}" destId="{99CA5FEF-F588-4F44-B939-1290C27582FE}" srcOrd="0" destOrd="0" parTransId="{B1BE088A-7CA9-4B19-A000-5FDBB3B98086}" sibTransId="{8E77C2A7-39E9-4E1B-980C-EB36A1F4E65C}"/>
    <dgm:cxn modelId="{E15D7703-2D9D-400C-B0EC-707EF85AC7E9}" srcId="{501C8B7B-1981-4F3F-AE2D-9FFFFEF6BFF3}" destId="{FB688E8B-25EC-4E70-B05B-635313C2136F}" srcOrd="3" destOrd="0" parTransId="{969AA238-0903-415D-8854-967E779F0081}" sibTransId="{C75280AA-DD71-4388-B295-FE33F6A749BC}"/>
    <dgm:cxn modelId="{CB580EB7-4909-49D7-AD36-F674F9CBD681}" type="presOf" srcId="{99CA5FEF-F588-4F44-B939-1290C27582FE}" destId="{8579256B-E4E9-46E7-AA06-52793D36BF4A}" srcOrd="0" destOrd="0" presId="urn:microsoft.com/office/officeart/2005/8/layout/process4"/>
    <dgm:cxn modelId="{7631ED90-C660-4575-AB8A-295FFC67A57C}" type="presOf" srcId="{D2FCE83E-AD70-4882-B1CE-E380FA6BFF72}" destId="{8E33C45F-748D-4B3D-887E-EFC2EECCE883}" srcOrd="0" destOrd="0" presId="urn:microsoft.com/office/officeart/2005/8/layout/process4"/>
    <dgm:cxn modelId="{9B5FBDE8-02B3-4CF9-88CF-73DCDA56BF8A}" srcId="{501C8B7B-1981-4F3F-AE2D-9FFFFEF6BFF3}" destId="{9E66CD10-C482-481E-A60D-5EA7B55537FA}" srcOrd="1" destOrd="0" parTransId="{9789D3F6-A5FF-4BCC-B760-F020E010A0C9}" sibTransId="{B6076A1A-BBFF-4699-A407-E698293903B8}"/>
    <dgm:cxn modelId="{241DF18C-2E46-48DA-9E12-90654C0D8E82}" srcId="{501C8B7B-1981-4F3F-AE2D-9FFFFEF6BFF3}" destId="{F2EB5F57-AF80-481A-A4F4-F02BBD732DD5}" srcOrd="4" destOrd="0" parTransId="{F78338B5-F88B-49F6-8455-5B52A4F3975E}" sibTransId="{1C1BDAB5-01C5-4CA8-A13C-FF33150294BE}"/>
    <dgm:cxn modelId="{2E239076-AB0B-4C2B-90FF-288B79E85334}" type="presParOf" srcId="{DAB25A89-E2D5-493C-8634-0C59D050F194}" destId="{6B6DAEC6-5744-4F0D-9EF7-253B7FD094F8}" srcOrd="0" destOrd="0" presId="urn:microsoft.com/office/officeart/2005/8/layout/process4"/>
    <dgm:cxn modelId="{CDEF5692-FB01-4284-8FDC-C3BE2E64235E}" type="presParOf" srcId="{6B6DAEC6-5744-4F0D-9EF7-253B7FD094F8}" destId="{A30C17E0-096D-4E7B-B2E9-F513FC273BFE}" srcOrd="0" destOrd="0" presId="urn:microsoft.com/office/officeart/2005/8/layout/process4"/>
    <dgm:cxn modelId="{202DD34A-743B-4B5A-9266-3D2AAA72741A}" type="presParOf" srcId="{DAB25A89-E2D5-493C-8634-0C59D050F194}" destId="{F9A797B3-0547-4EF0-A755-1270BF2CF5EF}" srcOrd="1" destOrd="0" presId="urn:microsoft.com/office/officeart/2005/8/layout/process4"/>
    <dgm:cxn modelId="{81BD2FEF-A651-462B-93FB-4D58658F2E1B}" type="presParOf" srcId="{DAB25A89-E2D5-493C-8634-0C59D050F194}" destId="{AAD0D07E-4490-45B1-BC31-37875178BF18}" srcOrd="2" destOrd="0" presId="urn:microsoft.com/office/officeart/2005/8/layout/process4"/>
    <dgm:cxn modelId="{F0D4C71F-E613-41CA-AFF8-49788E7C965C}" type="presParOf" srcId="{AAD0D07E-4490-45B1-BC31-37875178BF18}" destId="{2931992D-5B3C-4F39-881C-C84FBD176600}" srcOrd="0" destOrd="0" presId="urn:microsoft.com/office/officeart/2005/8/layout/process4"/>
    <dgm:cxn modelId="{8FFF489D-9BD0-4127-BCF0-F9C7533724C2}" type="presParOf" srcId="{DAB25A89-E2D5-493C-8634-0C59D050F194}" destId="{5F39098B-A28D-4439-9B8E-EBC1E85C4CFE}" srcOrd="3" destOrd="0" presId="urn:microsoft.com/office/officeart/2005/8/layout/process4"/>
    <dgm:cxn modelId="{1F8D17AD-AAE7-4A97-8741-DD1BD6F19089}" type="presParOf" srcId="{DAB25A89-E2D5-493C-8634-0C59D050F194}" destId="{E4AE1C9F-DE47-4C74-BA51-3A097DDBAED8}" srcOrd="4" destOrd="0" presId="urn:microsoft.com/office/officeart/2005/8/layout/process4"/>
    <dgm:cxn modelId="{34BB4187-ED94-4D13-B9D8-4F11FE431795}" type="presParOf" srcId="{E4AE1C9F-DE47-4C74-BA51-3A097DDBAED8}" destId="{8E33C45F-748D-4B3D-887E-EFC2EECCE883}" srcOrd="0" destOrd="0" presId="urn:microsoft.com/office/officeart/2005/8/layout/process4"/>
    <dgm:cxn modelId="{F313D131-B7C4-4510-A443-9DA05F9B33F8}" type="presParOf" srcId="{DAB25A89-E2D5-493C-8634-0C59D050F194}" destId="{47ADB39B-40DA-458A-90F5-6C798383FAC2}" srcOrd="5" destOrd="0" presId="urn:microsoft.com/office/officeart/2005/8/layout/process4"/>
    <dgm:cxn modelId="{511A7A39-6289-4992-80C0-C8899D888EA7}" type="presParOf" srcId="{DAB25A89-E2D5-493C-8634-0C59D050F194}" destId="{F967C0A4-3761-4AB0-8AFA-8ADFEFC2BB7D}" srcOrd="6" destOrd="0" presId="urn:microsoft.com/office/officeart/2005/8/layout/process4"/>
    <dgm:cxn modelId="{356A30DF-B9BB-4399-90BC-E8D8FE8754AB}" type="presParOf" srcId="{F967C0A4-3761-4AB0-8AFA-8ADFEFC2BB7D}" destId="{EE15E3E3-A00D-4FA2-918B-920E45A0853B}" srcOrd="0" destOrd="0" presId="urn:microsoft.com/office/officeart/2005/8/layout/process4"/>
    <dgm:cxn modelId="{FF6CEAA6-D49F-4063-B96A-F342B769C884}" type="presParOf" srcId="{DAB25A89-E2D5-493C-8634-0C59D050F194}" destId="{15185924-62F1-4B08-BEF4-1EB878501B0B}" srcOrd="7" destOrd="0" presId="urn:microsoft.com/office/officeart/2005/8/layout/process4"/>
    <dgm:cxn modelId="{449B3C63-3B44-4726-BA92-244BF01ED7C0}" type="presParOf" srcId="{DAB25A89-E2D5-493C-8634-0C59D050F194}" destId="{82C2402F-CD7B-49F9-AB55-07FA759DB192}" srcOrd="8" destOrd="0" presId="urn:microsoft.com/office/officeart/2005/8/layout/process4"/>
    <dgm:cxn modelId="{2A7C7C49-5E3B-4B1E-BAEC-13608E0BD409}" type="presParOf" srcId="{82C2402F-CD7B-49F9-AB55-07FA759DB192}" destId="{8579256B-E4E9-46E7-AA06-52793D36BF4A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C8B7B-1981-4F3F-AE2D-9FFFFEF6BFF3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99CA5FEF-F588-4F44-B939-1290C27582FE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Define Vision/Scope</a:t>
          </a:r>
          <a:endParaRPr lang="en-CA" dirty="0"/>
        </a:p>
      </dgm:t>
    </dgm:pt>
    <dgm:pt modelId="{B1BE088A-7CA9-4B19-A000-5FDBB3B98086}" type="parTrans" cxnId="{426F400D-D1B2-451E-A4E9-F6B1BD0D4979}">
      <dgm:prSet/>
      <dgm:spPr/>
      <dgm:t>
        <a:bodyPr/>
        <a:lstStyle/>
        <a:p>
          <a:endParaRPr lang="en-CA"/>
        </a:p>
      </dgm:t>
    </dgm:pt>
    <dgm:pt modelId="{8E77C2A7-39E9-4E1B-980C-EB36A1F4E65C}" type="sibTrans" cxnId="{426F400D-D1B2-451E-A4E9-F6B1BD0D4979}">
      <dgm:prSet/>
      <dgm:spPr/>
      <dgm:t>
        <a:bodyPr/>
        <a:lstStyle/>
        <a:p>
          <a:endParaRPr lang="en-CA"/>
        </a:p>
      </dgm:t>
    </dgm:pt>
    <dgm:pt modelId="{9E66CD10-C482-481E-A60D-5EA7B55537FA}">
      <dgm:prSet phldrT="[Text]"/>
      <dgm:spPr/>
      <dgm:t>
        <a:bodyPr/>
        <a:lstStyle/>
        <a:p>
          <a:r>
            <a:rPr lang="en-US" dirty="0" smtClean="0"/>
            <a:t>Current State Assessment</a:t>
          </a:r>
          <a:endParaRPr lang="en-CA" dirty="0"/>
        </a:p>
      </dgm:t>
    </dgm:pt>
    <dgm:pt modelId="{9789D3F6-A5FF-4BCC-B760-F020E010A0C9}" type="parTrans" cxnId="{9B5FBDE8-02B3-4CF9-88CF-73DCDA56BF8A}">
      <dgm:prSet/>
      <dgm:spPr/>
      <dgm:t>
        <a:bodyPr/>
        <a:lstStyle/>
        <a:p>
          <a:endParaRPr lang="en-CA"/>
        </a:p>
      </dgm:t>
    </dgm:pt>
    <dgm:pt modelId="{B6076A1A-BBFF-4699-A407-E698293903B8}" type="sibTrans" cxnId="{9B5FBDE8-02B3-4CF9-88CF-73DCDA56BF8A}">
      <dgm:prSet/>
      <dgm:spPr/>
      <dgm:t>
        <a:bodyPr/>
        <a:lstStyle/>
        <a:p>
          <a:endParaRPr lang="en-CA"/>
        </a:p>
      </dgm:t>
    </dgm:pt>
    <dgm:pt modelId="{D2FCE83E-AD70-4882-B1CE-E380FA6BFF7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Define a Future State </a:t>
          </a:r>
          <a:endParaRPr lang="en-CA" dirty="0"/>
        </a:p>
      </dgm:t>
    </dgm:pt>
    <dgm:pt modelId="{1D1EAF02-D97D-4588-9976-CDF88F7C866C}" type="parTrans" cxnId="{8BAAEA8C-1D0C-44A4-ACCD-108C03557DB8}">
      <dgm:prSet/>
      <dgm:spPr/>
      <dgm:t>
        <a:bodyPr/>
        <a:lstStyle/>
        <a:p>
          <a:endParaRPr lang="en-CA"/>
        </a:p>
      </dgm:t>
    </dgm:pt>
    <dgm:pt modelId="{DEA6989C-E75E-4F55-9C6C-D1007B8A9314}" type="sibTrans" cxnId="{8BAAEA8C-1D0C-44A4-ACCD-108C03557DB8}">
      <dgm:prSet/>
      <dgm:spPr/>
      <dgm:t>
        <a:bodyPr/>
        <a:lstStyle/>
        <a:p>
          <a:endParaRPr lang="en-CA"/>
        </a:p>
      </dgm:t>
    </dgm:pt>
    <dgm:pt modelId="{F2EB5F57-AF80-481A-A4F4-F02BBD732DD5}">
      <dgm:prSet phldrT="[Text]"/>
      <dgm:spPr>
        <a:solidFill>
          <a:schemeClr val="bg2">
            <a:alpha val="25000"/>
          </a:schemeClr>
        </a:solidFill>
      </dgm:spPr>
      <dgm:t>
        <a:bodyPr/>
        <a:lstStyle/>
        <a:p>
          <a:endParaRPr lang="en-CA" dirty="0"/>
        </a:p>
      </dgm:t>
    </dgm:pt>
    <dgm:pt modelId="{F78338B5-F88B-49F6-8455-5B52A4F3975E}" type="parTrans" cxnId="{241DF18C-2E46-48DA-9E12-90654C0D8E82}">
      <dgm:prSet/>
      <dgm:spPr/>
      <dgm:t>
        <a:bodyPr/>
        <a:lstStyle/>
        <a:p>
          <a:endParaRPr lang="en-CA"/>
        </a:p>
      </dgm:t>
    </dgm:pt>
    <dgm:pt modelId="{1C1BDAB5-01C5-4CA8-A13C-FF33150294BE}" type="sibTrans" cxnId="{241DF18C-2E46-48DA-9E12-90654C0D8E82}">
      <dgm:prSet/>
      <dgm:spPr/>
      <dgm:t>
        <a:bodyPr/>
        <a:lstStyle/>
        <a:p>
          <a:endParaRPr lang="en-CA"/>
        </a:p>
      </dgm:t>
    </dgm:pt>
    <dgm:pt modelId="{FB688E8B-25EC-4E70-B05B-635313C2136F}">
      <dgm:prSet phldrT="[Text]"/>
      <dgm:spPr>
        <a:solidFill>
          <a:schemeClr val="bg2">
            <a:alpha val="25000"/>
          </a:schemeClr>
        </a:solidFill>
      </dgm:spPr>
      <dgm:t>
        <a:bodyPr/>
        <a:lstStyle/>
        <a:p>
          <a:endParaRPr lang="en-CA" dirty="0"/>
        </a:p>
      </dgm:t>
    </dgm:pt>
    <dgm:pt modelId="{969AA238-0903-415D-8854-967E779F0081}" type="parTrans" cxnId="{E15D7703-2D9D-400C-B0EC-707EF85AC7E9}">
      <dgm:prSet/>
      <dgm:spPr/>
      <dgm:t>
        <a:bodyPr/>
        <a:lstStyle/>
        <a:p>
          <a:endParaRPr lang="en-CA"/>
        </a:p>
      </dgm:t>
    </dgm:pt>
    <dgm:pt modelId="{C75280AA-DD71-4388-B295-FE33F6A749BC}" type="sibTrans" cxnId="{E15D7703-2D9D-400C-B0EC-707EF85AC7E9}">
      <dgm:prSet/>
      <dgm:spPr/>
      <dgm:t>
        <a:bodyPr/>
        <a:lstStyle/>
        <a:p>
          <a:endParaRPr lang="en-CA"/>
        </a:p>
      </dgm:t>
    </dgm:pt>
    <dgm:pt modelId="{DAB25A89-E2D5-493C-8634-0C59D050F194}" type="pres">
      <dgm:prSet presAssocID="{501C8B7B-1981-4F3F-AE2D-9FFFFEF6BF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B6DAEC6-5744-4F0D-9EF7-253B7FD094F8}" type="pres">
      <dgm:prSet presAssocID="{F2EB5F57-AF80-481A-A4F4-F02BBD732DD5}" presName="boxAndChildren" presStyleCnt="0"/>
      <dgm:spPr/>
    </dgm:pt>
    <dgm:pt modelId="{A30C17E0-096D-4E7B-B2E9-F513FC273BFE}" type="pres">
      <dgm:prSet presAssocID="{F2EB5F57-AF80-481A-A4F4-F02BBD732DD5}" presName="parentTextBox" presStyleLbl="node1" presStyleIdx="0" presStyleCnt="5"/>
      <dgm:spPr/>
      <dgm:t>
        <a:bodyPr/>
        <a:lstStyle/>
        <a:p>
          <a:endParaRPr lang="en-CA"/>
        </a:p>
      </dgm:t>
    </dgm:pt>
    <dgm:pt modelId="{F9A797B3-0547-4EF0-A755-1270BF2CF5EF}" type="pres">
      <dgm:prSet presAssocID="{C75280AA-DD71-4388-B295-FE33F6A749BC}" presName="sp" presStyleCnt="0"/>
      <dgm:spPr/>
    </dgm:pt>
    <dgm:pt modelId="{AAD0D07E-4490-45B1-BC31-37875178BF18}" type="pres">
      <dgm:prSet presAssocID="{FB688E8B-25EC-4E70-B05B-635313C2136F}" presName="arrowAndChildren" presStyleCnt="0"/>
      <dgm:spPr/>
    </dgm:pt>
    <dgm:pt modelId="{2931992D-5B3C-4F39-881C-C84FBD176600}" type="pres">
      <dgm:prSet presAssocID="{FB688E8B-25EC-4E70-B05B-635313C2136F}" presName="parentTextArrow" presStyleLbl="node1" presStyleIdx="1" presStyleCnt="5"/>
      <dgm:spPr/>
      <dgm:t>
        <a:bodyPr/>
        <a:lstStyle/>
        <a:p>
          <a:endParaRPr lang="en-CA"/>
        </a:p>
      </dgm:t>
    </dgm:pt>
    <dgm:pt modelId="{5F39098B-A28D-4439-9B8E-EBC1E85C4CFE}" type="pres">
      <dgm:prSet presAssocID="{DEA6989C-E75E-4F55-9C6C-D1007B8A9314}" presName="sp" presStyleCnt="0"/>
      <dgm:spPr/>
    </dgm:pt>
    <dgm:pt modelId="{E4AE1C9F-DE47-4C74-BA51-3A097DDBAED8}" type="pres">
      <dgm:prSet presAssocID="{D2FCE83E-AD70-4882-B1CE-E380FA6BFF72}" presName="arrowAndChildren" presStyleCnt="0"/>
      <dgm:spPr/>
    </dgm:pt>
    <dgm:pt modelId="{8E33C45F-748D-4B3D-887E-EFC2EECCE883}" type="pres">
      <dgm:prSet presAssocID="{D2FCE83E-AD70-4882-B1CE-E380FA6BFF72}" presName="parentTextArrow" presStyleLbl="node1" presStyleIdx="2" presStyleCnt="5"/>
      <dgm:spPr/>
      <dgm:t>
        <a:bodyPr/>
        <a:lstStyle/>
        <a:p>
          <a:endParaRPr lang="en-CA"/>
        </a:p>
      </dgm:t>
    </dgm:pt>
    <dgm:pt modelId="{47ADB39B-40DA-458A-90F5-6C798383FAC2}" type="pres">
      <dgm:prSet presAssocID="{B6076A1A-BBFF-4699-A407-E698293903B8}" presName="sp" presStyleCnt="0"/>
      <dgm:spPr/>
    </dgm:pt>
    <dgm:pt modelId="{F967C0A4-3761-4AB0-8AFA-8ADFEFC2BB7D}" type="pres">
      <dgm:prSet presAssocID="{9E66CD10-C482-481E-A60D-5EA7B55537FA}" presName="arrowAndChildren" presStyleCnt="0"/>
      <dgm:spPr/>
    </dgm:pt>
    <dgm:pt modelId="{EE15E3E3-A00D-4FA2-918B-920E45A0853B}" type="pres">
      <dgm:prSet presAssocID="{9E66CD10-C482-481E-A60D-5EA7B55537FA}" presName="parentTextArrow" presStyleLbl="node1" presStyleIdx="3" presStyleCnt="5"/>
      <dgm:spPr/>
      <dgm:t>
        <a:bodyPr/>
        <a:lstStyle/>
        <a:p>
          <a:endParaRPr lang="en-CA"/>
        </a:p>
      </dgm:t>
    </dgm:pt>
    <dgm:pt modelId="{15185924-62F1-4B08-BEF4-1EB878501B0B}" type="pres">
      <dgm:prSet presAssocID="{8E77C2A7-39E9-4E1B-980C-EB36A1F4E65C}" presName="sp" presStyleCnt="0"/>
      <dgm:spPr/>
    </dgm:pt>
    <dgm:pt modelId="{82C2402F-CD7B-49F9-AB55-07FA759DB192}" type="pres">
      <dgm:prSet presAssocID="{99CA5FEF-F588-4F44-B939-1290C27582FE}" presName="arrowAndChildren" presStyleCnt="0"/>
      <dgm:spPr/>
    </dgm:pt>
    <dgm:pt modelId="{8579256B-E4E9-46E7-AA06-52793D36BF4A}" type="pres">
      <dgm:prSet presAssocID="{99CA5FEF-F588-4F44-B939-1290C27582FE}" presName="parentTextArrow" presStyleLbl="node1" presStyleIdx="4" presStyleCnt="5"/>
      <dgm:spPr/>
      <dgm:t>
        <a:bodyPr/>
        <a:lstStyle/>
        <a:p>
          <a:endParaRPr lang="en-CA"/>
        </a:p>
      </dgm:t>
    </dgm:pt>
  </dgm:ptLst>
  <dgm:cxnLst>
    <dgm:cxn modelId="{ED951EC7-67B1-4C17-90FD-D356751268BF}" type="presOf" srcId="{9E66CD10-C482-481E-A60D-5EA7B55537FA}" destId="{EE15E3E3-A00D-4FA2-918B-920E45A0853B}" srcOrd="0" destOrd="0" presId="urn:microsoft.com/office/officeart/2005/8/layout/process4"/>
    <dgm:cxn modelId="{652B259E-5901-4F1F-AE7D-0866CBE335D7}" type="presOf" srcId="{F2EB5F57-AF80-481A-A4F4-F02BBD732DD5}" destId="{A30C17E0-096D-4E7B-B2E9-F513FC273BFE}" srcOrd="0" destOrd="0" presId="urn:microsoft.com/office/officeart/2005/8/layout/process4"/>
    <dgm:cxn modelId="{241DF18C-2E46-48DA-9E12-90654C0D8E82}" srcId="{501C8B7B-1981-4F3F-AE2D-9FFFFEF6BFF3}" destId="{F2EB5F57-AF80-481A-A4F4-F02BBD732DD5}" srcOrd="4" destOrd="0" parTransId="{F78338B5-F88B-49F6-8455-5B52A4F3975E}" sibTransId="{1C1BDAB5-01C5-4CA8-A13C-FF33150294BE}"/>
    <dgm:cxn modelId="{E15D7703-2D9D-400C-B0EC-707EF85AC7E9}" srcId="{501C8B7B-1981-4F3F-AE2D-9FFFFEF6BFF3}" destId="{FB688E8B-25EC-4E70-B05B-635313C2136F}" srcOrd="3" destOrd="0" parTransId="{969AA238-0903-415D-8854-967E779F0081}" sibTransId="{C75280AA-DD71-4388-B295-FE33F6A749BC}"/>
    <dgm:cxn modelId="{8BAAEA8C-1D0C-44A4-ACCD-108C03557DB8}" srcId="{501C8B7B-1981-4F3F-AE2D-9FFFFEF6BFF3}" destId="{D2FCE83E-AD70-4882-B1CE-E380FA6BFF72}" srcOrd="2" destOrd="0" parTransId="{1D1EAF02-D97D-4588-9976-CDF88F7C866C}" sibTransId="{DEA6989C-E75E-4F55-9C6C-D1007B8A9314}"/>
    <dgm:cxn modelId="{A335ED09-AD85-4A3E-9054-D70CC27E762C}" type="presOf" srcId="{99CA5FEF-F588-4F44-B939-1290C27582FE}" destId="{8579256B-E4E9-46E7-AA06-52793D36BF4A}" srcOrd="0" destOrd="0" presId="urn:microsoft.com/office/officeart/2005/8/layout/process4"/>
    <dgm:cxn modelId="{6EDBE0F7-74FB-45FE-91A4-60F420A7DC46}" type="presOf" srcId="{501C8B7B-1981-4F3F-AE2D-9FFFFEF6BFF3}" destId="{DAB25A89-E2D5-493C-8634-0C59D050F194}" srcOrd="0" destOrd="0" presId="urn:microsoft.com/office/officeart/2005/8/layout/process4"/>
    <dgm:cxn modelId="{3000EDC4-C63A-496E-AA12-35274B1BC3BA}" type="presOf" srcId="{D2FCE83E-AD70-4882-B1CE-E380FA6BFF72}" destId="{8E33C45F-748D-4B3D-887E-EFC2EECCE883}" srcOrd="0" destOrd="0" presId="urn:microsoft.com/office/officeart/2005/8/layout/process4"/>
    <dgm:cxn modelId="{426F400D-D1B2-451E-A4E9-F6B1BD0D4979}" srcId="{501C8B7B-1981-4F3F-AE2D-9FFFFEF6BFF3}" destId="{99CA5FEF-F588-4F44-B939-1290C27582FE}" srcOrd="0" destOrd="0" parTransId="{B1BE088A-7CA9-4B19-A000-5FDBB3B98086}" sibTransId="{8E77C2A7-39E9-4E1B-980C-EB36A1F4E65C}"/>
    <dgm:cxn modelId="{9B5FBDE8-02B3-4CF9-88CF-73DCDA56BF8A}" srcId="{501C8B7B-1981-4F3F-AE2D-9FFFFEF6BFF3}" destId="{9E66CD10-C482-481E-A60D-5EA7B55537FA}" srcOrd="1" destOrd="0" parTransId="{9789D3F6-A5FF-4BCC-B760-F020E010A0C9}" sibTransId="{B6076A1A-BBFF-4699-A407-E698293903B8}"/>
    <dgm:cxn modelId="{8A1CDA95-14E7-402B-AD6D-361425D8B718}" type="presOf" srcId="{FB688E8B-25EC-4E70-B05B-635313C2136F}" destId="{2931992D-5B3C-4F39-881C-C84FBD176600}" srcOrd="0" destOrd="0" presId="urn:microsoft.com/office/officeart/2005/8/layout/process4"/>
    <dgm:cxn modelId="{38AFBB6A-1558-4C72-88DB-1BD0528D9732}" type="presParOf" srcId="{DAB25A89-E2D5-493C-8634-0C59D050F194}" destId="{6B6DAEC6-5744-4F0D-9EF7-253B7FD094F8}" srcOrd="0" destOrd="0" presId="urn:microsoft.com/office/officeart/2005/8/layout/process4"/>
    <dgm:cxn modelId="{4FD111D0-4FBF-4C44-8684-7BADC4D38AAD}" type="presParOf" srcId="{6B6DAEC6-5744-4F0D-9EF7-253B7FD094F8}" destId="{A30C17E0-096D-4E7B-B2E9-F513FC273BFE}" srcOrd="0" destOrd="0" presId="urn:microsoft.com/office/officeart/2005/8/layout/process4"/>
    <dgm:cxn modelId="{EB725194-1E03-4CBB-8E50-2604CAAAFA10}" type="presParOf" srcId="{DAB25A89-E2D5-493C-8634-0C59D050F194}" destId="{F9A797B3-0547-4EF0-A755-1270BF2CF5EF}" srcOrd="1" destOrd="0" presId="urn:microsoft.com/office/officeart/2005/8/layout/process4"/>
    <dgm:cxn modelId="{C173610A-52D6-4B3A-AFE7-5EAF5A2DB0CB}" type="presParOf" srcId="{DAB25A89-E2D5-493C-8634-0C59D050F194}" destId="{AAD0D07E-4490-45B1-BC31-37875178BF18}" srcOrd="2" destOrd="0" presId="urn:microsoft.com/office/officeart/2005/8/layout/process4"/>
    <dgm:cxn modelId="{F33883FF-E081-4F69-8E91-69555F5039A5}" type="presParOf" srcId="{AAD0D07E-4490-45B1-BC31-37875178BF18}" destId="{2931992D-5B3C-4F39-881C-C84FBD176600}" srcOrd="0" destOrd="0" presId="urn:microsoft.com/office/officeart/2005/8/layout/process4"/>
    <dgm:cxn modelId="{9AEC184A-EF0A-4533-A5EE-518C303105AA}" type="presParOf" srcId="{DAB25A89-E2D5-493C-8634-0C59D050F194}" destId="{5F39098B-A28D-4439-9B8E-EBC1E85C4CFE}" srcOrd="3" destOrd="0" presId="urn:microsoft.com/office/officeart/2005/8/layout/process4"/>
    <dgm:cxn modelId="{415D41F1-EB85-4B55-B871-4F7BBFA2CDB2}" type="presParOf" srcId="{DAB25A89-E2D5-493C-8634-0C59D050F194}" destId="{E4AE1C9F-DE47-4C74-BA51-3A097DDBAED8}" srcOrd="4" destOrd="0" presId="urn:microsoft.com/office/officeart/2005/8/layout/process4"/>
    <dgm:cxn modelId="{B808FF49-1D22-433D-9262-163335A81826}" type="presParOf" srcId="{E4AE1C9F-DE47-4C74-BA51-3A097DDBAED8}" destId="{8E33C45F-748D-4B3D-887E-EFC2EECCE883}" srcOrd="0" destOrd="0" presId="urn:microsoft.com/office/officeart/2005/8/layout/process4"/>
    <dgm:cxn modelId="{2EB47090-52C0-4005-BA37-6A9C11F2126B}" type="presParOf" srcId="{DAB25A89-E2D5-493C-8634-0C59D050F194}" destId="{47ADB39B-40DA-458A-90F5-6C798383FAC2}" srcOrd="5" destOrd="0" presId="urn:microsoft.com/office/officeart/2005/8/layout/process4"/>
    <dgm:cxn modelId="{BA334942-1B5A-4133-B537-BCE89519323D}" type="presParOf" srcId="{DAB25A89-E2D5-493C-8634-0C59D050F194}" destId="{F967C0A4-3761-4AB0-8AFA-8ADFEFC2BB7D}" srcOrd="6" destOrd="0" presId="urn:microsoft.com/office/officeart/2005/8/layout/process4"/>
    <dgm:cxn modelId="{0D1CAE41-E94A-4D14-95BB-A7F73B3B716E}" type="presParOf" srcId="{F967C0A4-3761-4AB0-8AFA-8ADFEFC2BB7D}" destId="{EE15E3E3-A00D-4FA2-918B-920E45A0853B}" srcOrd="0" destOrd="0" presId="urn:microsoft.com/office/officeart/2005/8/layout/process4"/>
    <dgm:cxn modelId="{B79640F2-F665-40C6-ABEB-3B39564CA346}" type="presParOf" srcId="{DAB25A89-E2D5-493C-8634-0C59D050F194}" destId="{15185924-62F1-4B08-BEF4-1EB878501B0B}" srcOrd="7" destOrd="0" presId="urn:microsoft.com/office/officeart/2005/8/layout/process4"/>
    <dgm:cxn modelId="{26AD6E58-B3F2-490C-9617-36C36E40AA0B}" type="presParOf" srcId="{DAB25A89-E2D5-493C-8634-0C59D050F194}" destId="{82C2402F-CD7B-49F9-AB55-07FA759DB192}" srcOrd="8" destOrd="0" presId="urn:microsoft.com/office/officeart/2005/8/layout/process4"/>
    <dgm:cxn modelId="{6FB0B293-7ADC-4D78-A3B4-498C4D3121E5}" type="presParOf" srcId="{82C2402F-CD7B-49F9-AB55-07FA759DB192}" destId="{8579256B-E4E9-46E7-AA06-52793D36BF4A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1C8B7B-1981-4F3F-AE2D-9FFFFEF6BFF3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99CA5FEF-F588-4F44-B939-1290C27582FE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Define Vision/Scope</a:t>
          </a:r>
          <a:endParaRPr lang="en-CA" dirty="0"/>
        </a:p>
      </dgm:t>
    </dgm:pt>
    <dgm:pt modelId="{B1BE088A-7CA9-4B19-A000-5FDBB3B98086}" type="parTrans" cxnId="{426F400D-D1B2-451E-A4E9-F6B1BD0D4979}">
      <dgm:prSet/>
      <dgm:spPr/>
      <dgm:t>
        <a:bodyPr/>
        <a:lstStyle/>
        <a:p>
          <a:endParaRPr lang="en-CA"/>
        </a:p>
      </dgm:t>
    </dgm:pt>
    <dgm:pt modelId="{8E77C2A7-39E9-4E1B-980C-EB36A1F4E65C}" type="sibTrans" cxnId="{426F400D-D1B2-451E-A4E9-F6B1BD0D4979}">
      <dgm:prSet/>
      <dgm:spPr/>
      <dgm:t>
        <a:bodyPr/>
        <a:lstStyle/>
        <a:p>
          <a:endParaRPr lang="en-CA"/>
        </a:p>
      </dgm:t>
    </dgm:pt>
    <dgm:pt modelId="{9E66CD10-C482-481E-A60D-5EA7B55537FA}">
      <dgm:prSet phldrT="[Text]"/>
      <dgm:spPr/>
      <dgm:t>
        <a:bodyPr/>
        <a:lstStyle/>
        <a:p>
          <a:r>
            <a:rPr lang="en-US" dirty="0" smtClean="0"/>
            <a:t>Current State Assessment</a:t>
          </a:r>
          <a:endParaRPr lang="en-CA" dirty="0"/>
        </a:p>
      </dgm:t>
    </dgm:pt>
    <dgm:pt modelId="{9789D3F6-A5FF-4BCC-B760-F020E010A0C9}" type="parTrans" cxnId="{9B5FBDE8-02B3-4CF9-88CF-73DCDA56BF8A}">
      <dgm:prSet/>
      <dgm:spPr/>
      <dgm:t>
        <a:bodyPr/>
        <a:lstStyle/>
        <a:p>
          <a:endParaRPr lang="en-CA"/>
        </a:p>
      </dgm:t>
    </dgm:pt>
    <dgm:pt modelId="{B6076A1A-BBFF-4699-A407-E698293903B8}" type="sibTrans" cxnId="{9B5FBDE8-02B3-4CF9-88CF-73DCDA56BF8A}">
      <dgm:prSet/>
      <dgm:spPr/>
      <dgm:t>
        <a:bodyPr/>
        <a:lstStyle/>
        <a:p>
          <a:endParaRPr lang="en-CA"/>
        </a:p>
      </dgm:t>
    </dgm:pt>
    <dgm:pt modelId="{D2FCE83E-AD70-4882-B1CE-E380FA6BFF7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Define a Future State </a:t>
          </a:r>
          <a:endParaRPr lang="en-CA" dirty="0"/>
        </a:p>
      </dgm:t>
    </dgm:pt>
    <dgm:pt modelId="{1D1EAF02-D97D-4588-9976-CDF88F7C866C}" type="parTrans" cxnId="{8BAAEA8C-1D0C-44A4-ACCD-108C03557DB8}">
      <dgm:prSet/>
      <dgm:spPr/>
      <dgm:t>
        <a:bodyPr/>
        <a:lstStyle/>
        <a:p>
          <a:endParaRPr lang="en-CA"/>
        </a:p>
      </dgm:t>
    </dgm:pt>
    <dgm:pt modelId="{DEA6989C-E75E-4F55-9C6C-D1007B8A9314}" type="sibTrans" cxnId="{8BAAEA8C-1D0C-44A4-ACCD-108C03557DB8}">
      <dgm:prSet/>
      <dgm:spPr/>
      <dgm:t>
        <a:bodyPr/>
        <a:lstStyle/>
        <a:p>
          <a:endParaRPr lang="en-CA"/>
        </a:p>
      </dgm:t>
    </dgm:pt>
    <dgm:pt modelId="{F2EB5F57-AF80-481A-A4F4-F02BBD732DD5}">
      <dgm:prSet phldrT="[Text]"/>
      <dgm:spPr>
        <a:solidFill>
          <a:schemeClr val="bg2">
            <a:alpha val="25000"/>
          </a:schemeClr>
        </a:solidFill>
      </dgm:spPr>
      <dgm:t>
        <a:bodyPr/>
        <a:lstStyle/>
        <a:p>
          <a:endParaRPr lang="en-CA" dirty="0"/>
        </a:p>
      </dgm:t>
    </dgm:pt>
    <dgm:pt modelId="{F78338B5-F88B-49F6-8455-5B52A4F3975E}" type="parTrans" cxnId="{241DF18C-2E46-48DA-9E12-90654C0D8E82}">
      <dgm:prSet/>
      <dgm:spPr/>
      <dgm:t>
        <a:bodyPr/>
        <a:lstStyle/>
        <a:p>
          <a:endParaRPr lang="en-CA"/>
        </a:p>
      </dgm:t>
    </dgm:pt>
    <dgm:pt modelId="{1C1BDAB5-01C5-4CA8-A13C-FF33150294BE}" type="sibTrans" cxnId="{241DF18C-2E46-48DA-9E12-90654C0D8E82}">
      <dgm:prSet/>
      <dgm:spPr/>
      <dgm:t>
        <a:bodyPr/>
        <a:lstStyle/>
        <a:p>
          <a:endParaRPr lang="en-CA"/>
        </a:p>
      </dgm:t>
    </dgm:pt>
    <dgm:pt modelId="{FB688E8B-25EC-4E70-B05B-635313C2136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Build the plan</a:t>
          </a:r>
          <a:endParaRPr lang="en-CA" dirty="0"/>
        </a:p>
      </dgm:t>
    </dgm:pt>
    <dgm:pt modelId="{969AA238-0903-415D-8854-967E779F0081}" type="parTrans" cxnId="{E15D7703-2D9D-400C-B0EC-707EF85AC7E9}">
      <dgm:prSet/>
      <dgm:spPr/>
      <dgm:t>
        <a:bodyPr/>
        <a:lstStyle/>
        <a:p>
          <a:endParaRPr lang="en-CA"/>
        </a:p>
      </dgm:t>
    </dgm:pt>
    <dgm:pt modelId="{C75280AA-DD71-4388-B295-FE33F6A749BC}" type="sibTrans" cxnId="{E15D7703-2D9D-400C-B0EC-707EF85AC7E9}">
      <dgm:prSet/>
      <dgm:spPr/>
      <dgm:t>
        <a:bodyPr/>
        <a:lstStyle/>
        <a:p>
          <a:endParaRPr lang="en-CA"/>
        </a:p>
      </dgm:t>
    </dgm:pt>
    <dgm:pt modelId="{DAB25A89-E2D5-493C-8634-0C59D050F194}" type="pres">
      <dgm:prSet presAssocID="{501C8B7B-1981-4F3F-AE2D-9FFFFEF6BF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B6DAEC6-5744-4F0D-9EF7-253B7FD094F8}" type="pres">
      <dgm:prSet presAssocID="{F2EB5F57-AF80-481A-A4F4-F02BBD732DD5}" presName="boxAndChildren" presStyleCnt="0"/>
      <dgm:spPr/>
    </dgm:pt>
    <dgm:pt modelId="{A30C17E0-096D-4E7B-B2E9-F513FC273BFE}" type="pres">
      <dgm:prSet presAssocID="{F2EB5F57-AF80-481A-A4F4-F02BBD732DD5}" presName="parentTextBox" presStyleLbl="node1" presStyleIdx="0" presStyleCnt="5"/>
      <dgm:spPr/>
      <dgm:t>
        <a:bodyPr/>
        <a:lstStyle/>
        <a:p>
          <a:endParaRPr lang="en-CA"/>
        </a:p>
      </dgm:t>
    </dgm:pt>
    <dgm:pt modelId="{F9A797B3-0547-4EF0-A755-1270BF2CF5EF}" type="pres">
      <dgm:prSet presAssocID="{C75280AA-DD71-4388-B295-FE33F6A749BC}" presName="sp" presStyleCnt="0"/>
      <dgm:spPr/>
    </dgm:pt>
    <dgm:pt modelId="{AAD0D07E-4490-45B1-BC31-37875178BF18}" type="pres">
      <dgm:prSet presAssocID="{FB688E8B-25EC-4E70-B05B-635313C2136F}" presName="arrowAndChildren" presStyleCnt="0"/>
      <dgm:spPr/>
    </dgm:pt>
    <dgm:pt modelId="{2931992D-5B3C-4F39-881C-C84FBD176600}" type="pres">
      <dgm:prSet presAssocID="{FB688E8B-25EC-4E70-B05B-635313C2136F}" presName="parentTextArrow" presStyleLbl="node1" presStyleIdx="1" presStyleCnt="5"/>
      <dgm:spPr/>
      <dgm:t>
        <a:bodyPr/>
        <a:lstStyle/>
        <a:p>
          <a:endParaRPr lang="en-CA"/>
        </a:p>
      </dgm:t>
    </dgm:pt>
    <dgm:pt modelId="{5F39098B-A28D-4439-9B8E-EBC1E85C4CFE}" type="pres">
      <dgm:prSet presAssocID="{DEA6989C-E75E-4F55-9C6C-D1007B8A9314}" presName="sp" presStyleCnt="0"/>
      <dgm:spPr/>
    </dgm:pt>
    <dgm:pt modelId="{E4AE1C9F-DE47-4C74-BA51-3A097DDBAED8}" type="pres">
      <dgm:prSet presAssocID="{D2FCE83E-AD70-4882-B1CE-E380FA6BFF72}" presName="arrowAndChildren" presStyleCnt="0"/>
      <dgm:spPr/>
    </dgm:pt>
    <dgm:pt modelId="{8E33C45F-748D-4B3D-887E-EFC2EECCE883}" type="pres">
      <dgm:prSet presAssocID="{D2FCE83E-AD70-4882-B1CE-E380FA6BFF72}" presName="parentTextArrow" presStyleLbl="node1" presStyleIdx="2" presStyleCnt="5"/>
      <dgm:spPr/>
      <dgm:t>
        <a:bodyPr/>
        <a:lstStyle/>
        <a:p>
          <a:endParaRPr lang="en-CA"/>
        </a:p>
      </dgm:t>
    </dgm:pt>
    <dgm:pt modelId="{47ADB39B-40DA-458A-90F5-6C798383FAC2}" type="pres">
      <dgm:prSet presAssocID="{B6076A1A-BBFF-4699-A407-E698293903B8}" presName="sp" presStyleCnt="0"/>
      <dgm:spPr/>
    </dgm:pt>
    <dgm:pt modelId="{F967C0A4-3761-4AB0-8AFA-8ADFEFC2BB7D}" type="pres">
      <dgm:prSet presAssocID="{9E66CD10-C482-481E-A60D-5EA7B55537FA}" presName="arrowAndChildren" presStyleCnt="0"/>
      <dgm:spPr/>
    </dgm:pt>
    <dgm:pt modelId="{EE15E3E3-A00D-4FA2-918B-920E45A0853B}" type="pres">
      <dgm:prSet presAssocID="{9E66CD10-C482-481E-A60D-5EA7B55537FA}" presName="parentTextArrow" presStyleLbl="node1" presStyleIdx="3" presStyleCnt="5"/>
      <dgm:spPr/>
      <dgm:t>
        <a:bodyPr/>
        <a:lstStyle/>
        <a:p>
          <a:endParaRPr lang="en-CA"/>
        </a:p>
      </dgm:t>
    </dgm:pt>
    <dgm:pt modelId="{15185924-62F1-4B08-BEF4-1EB878501B0B}" type="pres">
      <dgm:prSet presAssocID="{8E77C2A7-39E9-4E1B-980C-EB36A1F4E65C}" presName="sp" presStyleCnt="0"/>
      <dgm:spPr/>
    </dgm:pt>
    <dgm:pt modelId="{82C2402F-CD7B-49F9-AB55-07FA759DB192}" type="pres">
      <dgm:prSet presAssocID="{99CA5FEF-F588-4F44-B939-1290C27582FE}" presName="arrowAndChildren" presStyleCnt="0"/>
      <dgm:spPr/>
    </dgm:pt>
    <dgm:pt modelId="{8579256B-E4E9-46E7-AA06-52793D36BF4A}" type="pres">
      <dgm:prSet presAssocID="{99CA5FEF-F588-4F44-B939-1290C27582FE}" presName="parentTextArrow" presStyleLbl="node1" presStyleIdx="4" presStyleCnt="5"/>
      <dgm:spPr/>
      <dgm:t>
        <a:bodyPr/>
        <a:lstStyle/>
        <a:p>
          <a:endParaRPr lang="en-CA"/>
        </a:p>
      </dgm:t>
    </dgm:pt>
  </dgm:ptLst>
  <dgm:cxnLst>
    <dgm:cxn modelId="{0D06AEE1-A28A-4359-A083-CF8518D11918}" type="presOf" srcId="{F2EB5F57-AF80-481A-A4F4-F02BBD732DD5}" destId="{A30C17E0-096D-4E7B-B2E9-F513FC273BFE}" srcOrd="0" destOrd="0" presId="urn:microsoft.com/office/officeart/2005/8/layout/process4"/>
    <dgm:cxn modelId="{4350B0BC-3A8D-43A2-BB4B-6B51863B9E1A}" type="presOf" srcId="{501C8B7B-1981-4F3F-AE2D-9FFFFEF6BFF3}" destId="{DAB25A89-E2D5-493C-8634-0C59D050F194}" srcOrd="0" destOrd="0" presId="urn:microsoft.com/office/officeart/2005/8/layout/process4"/>
    <dgm:cxn modelId="{F6F3F6BC-BE93-4A14-AB95-342DB37F9524}" type="presOf" srcId="{FB688E8B-25EC-4E70-B05B-635313C2136F}" destId="{2931992D-5B3C-4F39-881C-C84FBD176600}" srcOrd="0" destOrd="0" presId="urn:microsoft.com/office/officeart/2005/8/layout/process4"/>
    <dgm:cxn modelId="{241DF18C-2E46-48DA-9E12-90654C0D8E82}" srcId="{501C8B7B-1981-4F3F-AE2D-9FFFFEF6BFF3}" destId="{F2EB5F57-AF80-481A-A4F4-F02BBD732DD5}" srcOrd="4" destOrd="0" parTransId="{F78338B5-F88B-49F6-8455-5B52A4F3975E}" sibTransId="{1C1BDAB5-01C5-4CA8-A13C-FF33150294BE}"/>
    <dgm:cxn modelId="{E15D7703-2D9D-400C-B0EC-707EF85AC7E9}" srcId="{501C8B7B-1981-4F3F-AE2D-9FFFFEF6BFF3}" destId="{FB688E8B-25EC-4E70-B05B-635313C2136F}" srcOrd="3" destOrd="0" parTransId="{969AA238-0903-415D-8854-967E779F0081}" sibTransId="{C75280AA-DD71-4388-B295-FE33F6A749BC}"/>
    <dgm:cxn modelId="{8BAAEA8C-1D0C-44A4-ACCD-108C03557DB8}" srcId="{501C8B7B-1981-4F3F-AE2D-9FFFFEF6BFF3}" destId="{D2FCE83E-AD70-4882-B1CE-E380FA6BFF72}" srcOrd="2" destOrd="0" parTransId="{1D1EAF02-D97D-4588-9976-CDF88F7C866C}" sibTransId="{DEA6989C-E75E-4F55-9C6C-D1007B8A9314}"/>
    <dgm:cxn modelId="{59782F42-A64C-4953-8EC4-E4974FAC4343}" type="presOf" srcId="{D2FCE83E-AD70-4882-B1CE-E380FA6BFF72}" destId="{8E33C45F-748D-4B3D-887E-EFC2EECCE883}" srcOrd="0" destOrd="0" presId="urn:microsoft.com/office/officeart/2005/8/layout/process4"/>
    <dgm:cxn modelId="{426F400D-D1B2-451E-A4E9-F6B1BD0D4979}" srcId="{501C8B7B-1981-4F3F-AE2D-9FFFFEF6BFF3}" destId="{99CA5FEF-F588-4F44-B939-1290C27582FE}" srcOrd="0" destOrd="0" parTransId="{B1BE088A-7CA9-4B19-A000-5FDBB3B98086}" sibTransId="{8E77C2A7-39E9-4E1B-980C-EB36A1F4E65C}"/>
    <dgm:cxn modelId="{9B5FBDE8-02B3-4CF9-88CF-73DCDA56BF8A}" srcId="{501C8B7B-1981-4F3F-AE2D-9FFFFEF6BFF3}" destId="{9E66CD10-C482-481E-A60D-5EA7B55537FA}" srcOrd="1" destOrd="0" parTransId="{9789D3F6-A5FF-4BCC-B760-F020E010A0C9}" sibTransId="{B6076A1A-BBFF-4699-A407-E698293903B8}"/>
    <dgm:cxn modelId="{F14DE658-D6A5-4F99-AB0A-9A784EEA4A4F}" type="presOf" srcId="{99CA5FEF-F588-4F44-B939-1290C27582FE}" destId="{8579256B-E4E9-46E7-AA06-52793D36BF4A}" srcOrd="0" destOrd="0" presId="urn:microsoft.com/office/officeart/2005/8/layout/process4"/>
    <dgm:cxn modelId="{B902102C-1232-4195-9A89-7E5D4D871C4E}" type="presOf" srcId="{9E66CD10-C482-481E-A60D-5EA7B55537FA}" destId="{EE15E3E3-A00D-4FA2-918B-920E45A0853B}" srcOrd="0" destOrd="0" presId="urn:microsoft.com/office/officeart/2005/8/layout/process4"/>
    <dgm:cxn modelId="{5C7F9913-B0BE-4F73-8085-7245DDC577B9}" type="presParOf" srcId="{DAB25A89-E2D5-493C-8634-0C59D050F194}" destId="{6B6DAEC6-5744-4F0D-9EF7-253B7FD094F8}" srcOrd="0" destOrd="0" presId="urn:microsoft.com/office/officeart/2005/8/layout/process4"/>
    <dgm:cxn modelId="{1298C62C-8C7B-450B-8391-E4E551B975CB}" type="presParOf" srcId="{6B6DAEC6-5744-4F0D-9EF7-253B7FD094F8}" destId="{A30C17E0-096D-4E7B-B2E9-F513FC273BFE}" srcOrd="0" destOrd="0" presId="urn:microsoft.com/office/officeart/2005/8/layout/process4"/>
    <dgm:cxn modelId="{5AADF75B-322B-402C-AF85-BD3EF1F5CF4E}" type="presParOf" srcId="{DAB25A89-E2D5-493C-8634-0C59D050F194}" destId="{F9A797B3-0547-4EF0-A755-1270BF2CF5EF}" srcOrd="1" destOrd="0" presId="urn:microsoft.com/office/officeart/2005/8/layout/process4"/>
    <dgm:cxn modelId="{2577E868-DBAD-4242-A612-B468C8065926}" type="presParOf" srcId="{DAB25A89-E2D5-493C-8634-0C59D050F194}" destId="{AAD0D07E-4490-45B1-BC31-37875178BF18}" srcOrd="2" destOrd="0" presId="urn:microsoft.com/office/officeart/2005/8/layout/process4"/>
    <dgm:cxn modelId="{86FB8654-54FF-4BE4-A065-79AA3C9C78DC}" type="presParOf" srcId="{AAD0D07E-4490-45B1-BC31-37875178BF18}" destId="{2931992D-5B3C-4F39-881C-C84FBD176600}" srcOrd="0" destOrd="0" presId="urn:microsoft.com/office/officeart/2005/8/layout/process4"/>
    <dgm:cxn modelId="{8281D91C-742E-4929-B55A-C356366F1B5E}" type="presParOf" srcId="{DAB25A89-E2D5-493C-8634-0C59D050F194}" destId="{5F39098B-A28D-4439-9B8E-EBC1E85C4CFE}" srcOrd="3" destOrd="0" presId="urn:microsoft.com/office/officeart/2005/8/layout/process4"/>
    <dgm:cxn modelId="{6E6BCCF1-2817-4383-BCDB-8FEF5678B214}" type="presParOf" srcId="{DAB25A89-E2D5-493C-8634-0C59D050F194}" destId="{E4AE1C9F-DE47-4C74-BA51-3A097DDBAED8}" srcOrd="4" destOrd="0" presId="urn:microsoft.com/office/officeart/2005/8/layout/process4"/>
    <dgm:cxn modelId="{65908C9F-0863-4BF6-9C38-E5CA047CBD0C}" type="presParOf" srcId="{E4AE1C9F-DE47-4C74-BA51-3A097DDBAED8}" destId="{8E33C45F-748D-4B3D-887E-EFC2EECCE883}" srcOrd="0" destOrd="0" presId="urn:microsoft.com/office/officeart/2005/8/layout/process4"/>
    <dgm:cxn modelId="{DFB72E0E-EA47-4EDA-983E-BACB8E737C7F}" type="presParOf" srcId="{DAB25A89-E2D5-493C-8634-0C59D050F194}" destId="{47ADB39B-40DA-458A-90F5-6C798383FAC2}" srcOrd="5" destOrd="0" presId="urn:microsoft.com/office/officeart/2005/8/layout/process4"/>
    <dgm:cxn modelId="{26791563-8046-4092-B5C7-29D5982D6756}" type="presParOf" srcId="{DAB25A89-E2D5-493C-8634-0C59D050F194}" destId="{F967C0A4-3761-4AB0-8AFA-8ADFEFC2BB7D}" srcOrd="6" destOrd="0" presId="urn:microsoft.com/office/officeart/2005/8/layout/process4"/>
    <dgm:cxn modelId="{11291034-B14F-4A4D-BE66-CF4DB4493F8A}" type="presParOf" srcId="{F967C0A4-3761-4AB0-8AFA-8ADFEFC2BB7D}" destId="{EE15E3E3-A00D-4FA2-918B-920E45A0853B}" srcOrd="0" destOrd="0" presId="urn:microsoft.com/office/officeart/2005/8/layout/process4"/>
    <dgm:cxn modelId="{917BEE24-D954-4765-8CB7-7C07A343E42E}" type="presParOf" srcId="{DAB25A89-E2D5-493C-8634-0C59D050F194}" destId="{15185924-62F1-4B08-BEF4-1EB878501B0B}" srcOrd="7" destOrd="0" presId="urn:microsoft.com/office/officeart/2005/8/layout/process4"/>
    <dgm:cxn modelId="{94CBA9D0-9EFC-43F4-BFC6-72E93B436D02}" type="presParOf" srcId="{DAB25A89-E2D5-493C-8634-0C59D050F194}" destId="{82C2402F-CD7B-49F9-AB55-07FA759DB192}" srcOrd="8" destOrd="0" presId="urn:microsoft.com/office/officeart/2005/8/layout/process4"/>
    <dgm:cxn modelId="{1F376FE1-80B5-4A53-AA2A-0D4EC00A1497}" type="presParOf" srcId="{82C2402F-CD7B-49F9-AB55-07FA759DB192}" destId="{8579256B-E4E9-46E7-AA06-52793D36BF4A}" srcOrd="0" destOrd="0" presId="urn:microsoft.com/office/officeart/2005/8/layout/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1C8B7B-1981-4F3F-AE2D-9FFFFEF6BFF3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99CA5FEF-F588-4F44-B939-1290C27582FE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Define Vision/Scope</a:t>
          </a:r>
          <a:endParaRPr lang="en-CA" dirty="0"/>
        </a:p>
      </dgm:t>
    </dgm:pt>
    <dgm:pt modelId="{B1BE088A-7CA9-4B19-A000-5FDBB3B98086}" type="parTrans" cxnId="{426F400D-D1B2-451E-A4E9-F6B1BD0D4979}">
      <dgm:prSet/>
      <dgm:spPr/>
      <dgm:t>
        <a:bodyPr/>
        <a:lstStyle/>
        <a:p>
          <a:endParaRPr lang="en-CA"/>
        </a:p>
      </dgm:t>
    </dgm:pt>
    <dgm:pt modelId="{8E77C2A7-39E9-4E1B-980C-EB36A1F4E65C}" type="sibTrans" cxnId="{426F400D-D1B2-451E-A4E9-F6B1BD0D4979}">
      <dgm:prSet/>
      <dgm:spPr/>
      <dgm:t>
        <a:bodyPr/>
        <a:lstStyle/>
        <a:p>
          <a:endParaRPr lang="en-CA"/>
        </a:p>
      </dgm:t>
    </dgm:pt>
    <dgm:pt modelId="{9E66CD10-C482-481E-A60D-5EA7B55537FA}">
      <dgm:prSet phldrT="[Text]"/>
      <dgm:spPr/>
      <dgm:t>
        <a:bodyPr/>
        <a:lstStyle/>
        <a:p>
          <a:r>
            <a:rPr lang="en-US" dirty="0" smtClean="0"/>
            <a:t>Current State Assessment</a:t>
          </a:r>
          <a:endParaRPr lang="en-CA" dirty="0"/>
        </a:p>
      </dgm:t>
    </dgm:pt>
    <dgm:pt modelId="{9789D3F6-A5FF-4BCC-B760-F020E010A0C9}" type="parTrans" cxnId="{9B5FBDE8-02B3-4CF9-88CF-73DCDA56BF8A}">
      <dgm:prSet/>
      <dgm:spPr/>
      <dgm:t>
        <a:bodyPr/>
        <a:lstStyle/>
        <a:p>
          <a:endParaRPr lang="en-CA"/>
        </a:p>
      </dgm:t>
    </dgm:pt>
    <dgm:pt modelId="{B6076A1A-BBFF-4699-A407-E698293903B8}" type="sibTrans" cxnId="{9B5FBDE8-02B3-4CF9-88CF-73DCDA56BF8A}">
      <dgm:prSet/>
      <dgm:spPr/>
      <dgm:t>
        <a:bodyPr/>
        <a:lstStyle/>
        <a:p>
          <a:endParaRPr lang="en-CA"/>
        </a:p>
      </dgm:t>
    </dgm:pt>
    <dgm:pt modelId="{D2FCE83E-AD70-4882-B1CE-E380FA6BFF7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Define a Future State </a:t>
          </a:r>
          <a:endParaRPr lang="en-CA" dirty="0"/>
        </a:p>
      </dgm:t>
    </dgm:pt>
    <dgm:pt modelId="{1D1EAF02-D97D-4588-9976-CDF88F7C866C}" type="parTrans" cxnId="{8BAAEA8C-1D0C-44A4-ACCD-108C03557DB8}">
      <dgm:prSet/>
      <dgm:spPr/>
      <dgm:t>
        <a:bodyPr/>
        <a:lstStyle/>
        <a:p>
          <a:endParaRPr lang="en-CA"/>
        </a:p>
      </dgm:t>
    </dgm:pt>
    <dgm:pt modelId="{DEA6989C-E75E-4F55-9C6C-D1007B8A9314}" type="sibTrans" cxnId="{8BAAEA8C-1D0C-44A4-ACCD-108C03557DB8}">
      <dgm:prSet/>
      <dgm:spPr/>
      <dgm:t>
        <a:bodyPr/>
        <a:lstStyle/>
        <a:p>
          <a:endParaRPr lang="en-CA"/>
        </a:p>
      </dgm:t>
    </dgm:pt>
    <dgm:pt modelId="{F2EB5F57-AF80-481A-A4F4-F02BBD732DD5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Measure Progress</a:t>
          </a:r>
          <a:endParaRPr lang="en-CA" dirty="0"/>
        </a:p>
      </dgm:t>
    </dgm:pt>
    <dgm:pt modelId="{F78338B5-F88B-49F6-8455-5B52A4F3975E}" type="parTrans" cxnId="{241DF18C-2E46-48DA-9E12-90654C0D8E82}">
      <dgm:prSet/>
      <dgm:spPr/>
      <dgm:t>
        <a:bodyPr/>
        <a:lstStyle/>
        <a:p>
          <a:endParaRPr lang="en-CA"/>
        </a:p>
      </dgm:t>
    </dgm:pt>
    <dgm:pt modelId="{1C1BDAB5-01C5-4CA8-A13C-FF33150294BE}" type="sibTrans" cxnId="{241DF18C-2E46-48DA-9E12-90654C0D8E82}">
      <dgm:prSet/>
      <dgm:spPr/>
      <dgm:t>
        <a:bodyPr/>
        <a:lstStyle/>
        <a:p>
          <a:endParaRPr lang="en-CA"/>
        </a:p>
      </dgm:t>
    </dgm:pt>
    <dgm:pt modelId="{FB688E8B-25EC-4E70-B05B-635313C2136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Build the plan</a:t>
          </a:r>
          <a:endParaRPr lang="en-CA" dirty="0"/>
        </a:p>
      </dgm:t>
    </dgm:pt>
    <dgm:pt modelId="{969AA238-0903-415D-8854-967E779F0081}" type="parTrans" cxnId="{E15D7703-2D9D-400C-B0EC-707EF85AC7E9}">
      <dgm:prSet/>
      <dgm:spPr/>
      <dgm:t>
        <a:bodyPr/>
        <a:lstStyle/>
        <a:p>
          <a:endParaRPr lang="en-CA"/>
        </a:p>
      </dgm:t>
    </dgm:pt>
    <dgm:pt modelId="{C75280AA-DD71-4388-B295-FE33F6A749BC}" type="sibTrans" cxnId="{E15D7703-2D9D-400C-B0EC-707EF85AC7E9}">
      <dgm:prSet/>
      <dgm:spPr/>
      <dgm:t>
        <a:bodyPr/>
        <a:lstStyle/>
        <a:p>
          <a:endParaRPr lang="en-CA"/>
        </a:p>
      </dgm:t>
    </dgm:pt>
    <dgm:pt modelId="{DAB25A89-E2D5-493C-8634-0C59D050F194}" type="pres">
      <dgm:prSet presAssocID="{501C8B7B-1981-4F3F-AE2D-9FFFFEF6BF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B6DAEC6-5744-4F0D-9EF7-253B7FD094F8}" type="pres">
      <dgm:prSet presAssocID="{F2EB5F57-AF80-481A-A4F4-F02BBD732DD5}" presName="boxAndChildren" presStyleCnt="0"/>
      <dgm:spPr/>
    </dgm:pt>
    <dgm:pt modelId="{A30C17E0-096D-4E7B-B2E9-F513FC273BFE}" type="pres">
      <dgm:prSet presAssocID="{F2EB5F57-AF80-481A-A4F4-F02BBD732DD5}" presName="parentTextBox" presStyleLbl="node1" presStyleIdx="0" presStyleCnt="5"/>
      <dgm:spPr/>
      <dgm:t>
        <a:bodyPr/>
        <a:lstStyle/>
        <a:p>
          <a:endParaRPr lang="en-CA"/>
        </a:p>
      </dgm:t>
    </dgm:pt>
    <dgm:pt modelId="{F9A797B3-0547-4EF0-A755-1270BF2CF5EF}" type="pres">
      <dgm:prSet presAssocID="{C75280AA-DD71-4388-B295-FE33F6A749BC}" presName="sp" presStyleCnt="0"/>
      <dgm:spPr/>
    </dgm:pt>
    <dgm:pt modelId="{AAD0D07E-4490-45B1-BC31-37875178BF18}" type="pres">
      <dgm:prSet presAssocID="{FB688E8B-25EC-4E70-B05B-635313C2136F}" presName="arrowAndChildren" presStyleCnt="0"/>
      <dgm:spPr/>
    </dgm:pt>
    <dgm:pt modelId="{2931992D-5B3C-4F39-881C-C84FBD176600}" type="pres">
      <dgm:prSet presAssocID="{FB688E8B-25EC-4E70-B05B-635313C2136F}" presName="parentTextArrow" presStyleLbl="node1" presStyleIdx="1" presStyleCnt="5"/>
      <dgm:spPr/>
      <dgm:t>
        <a:bodyPr/>
        <a:lstStyle/>
        <a:p>
          <a:endParaRPr lang="en-CA"/>
        </a:p>
      </dgm:t>
    </dgm:pt>
    <dgm:pt modelId="{5F39098B-A28D-4439-9B8E-EBC1E85C4CFE}" type="pres">
      <dgm:prSet presAssocID="{DEA6989C-E75E-4F55-9C6C-D1007B8A9314}" presName="sp" presStyleCnt="0"/>
      <dgm:spPr/>
    </dgm:pt>
    <dgm:pt modelId="{E4AE1C9F-DE47-4C74-BA51-3A097DDBAED8}" type="pres">
      <dgm:prSet presAssocID="{D2FCE83E-AD70-4882-B1CE-E380FA6BFF72}" presName="arrowAndChildren" presStyleCnt="0"/>
      <dgm:spPr/>
    </dgm:pt>
    <dgm:pt modelId="{8E33C45F-748D-4B3D-887E-EFC2EECCE883}" type="pres">
      <dgm:prSet presAssocID="{D2FCE83E-AD70-4882-B1CE-E380FA6BFF72}" presName="parentTextArrow" presStyleLbl="node1" presStyleIdx="2" presStyleCnt="5"/>
      <dgm:spPr/>
      <dgm:t>
        <a:bodyPr/>
        <a:lstStyle/>
        <a:p>
          <a:endParaRPr lang="en-CA"/>
        </a:p>
      </dgm:t>
    </dgm:pt>
    <dgm:pt modelId="{47ADB39B-40DA-458A-90F5-6C798383FAC2}" type="pres">
      <dgm:prSet presAssocID="{B6076A1A-BBFF-4699-A407-E698293903B8}" presName="sp" presStyleCnt="0"/>
      <dgm:spPr/>
    </dgm:pt>
    <dgm:pt modelId="{F967C0A4-3761-4AB0-8AFA-8ADFEFC2BB7D}" type="pres">
      <dgm:prSet presAssocID="{9E66CD10-C482-481E-A60D-5EA7B55537FA}" presName="arrowAndChildren" presStyleCnt="0"/>
      <dgm:spPr/>
    </dgm:pt>
    <dgm:pt modelId="{EE15E3E3-A00D-4FA2-918B-920E45A0853B}" type="pres">
      <dgm:prSet presAssocID="{9E66CD10-C482-481E-A60D-5EA7B55537FA}" presName="parentTextArrow" presStyleLbl="node1" presStyleIdx="3" presStyleCnt="5"/>
      <dgm:spPr/>
      <dgm:t>
        <a:bodyPr/>
        <a:lstStyle/>
        <a:p>
          <a:endParaRPr lang="en-CA"/>
        </a:p>
      </dgm:t>
    </dgm:pt>
    <dgm:pt modelId="{15185924-62F1-4B08-BEF4-1EB878501B0B}" type="pres">
      <dgm:prSet presAssocID="{8E77C2A7-39E9-4E1B-980C-EB36A1F4E65C}" presName="sp" presStyleCnt="0"/>
      <dgm:spPr/>
    </dgm:pt>
    <dgm:pt modelId="{82C2402F-CD7B-49F9-AB55-07FA759DB192}" type="pres">
      <dgm:prSet presAssocID="{99CA5FEF-F588-4F44-B939-1290C27582FE}" presName="arrowAndChildren" presStyleCnt="0"/>
      <dgm:spPr/>
    </dgm:pt>
    <dgm:pt modelId="{8579256B-E4E9-46E7-AA06-52793D36BF4A}" type="pres">
      <dgm:prSet presAssocID="{99CA5FEF-F588-4F44-B939-1290C27582FE}" presName="parentTextArrow" presStyleLbl="node1" presStyleIdx="4" presStyleCnt="5"/>
      <dgm:spPr/>
      <dgm:t>
        <a:bodyPr/>
        <a:lstStyle/>
        <a:p>
          <a:endParaRPr lang="en-CA"/>
        </a:p>
      </dgm:t>
    </dgm:pt>
  </dgm:ptLst>
  <dgm:cxnLst>
    <dgm:cxn modelId="{37E925FF-24F6-48B3-888F-E0ADAC7ECD2C}" type="presOf" srcId="{F2EB5F57-AF80-481A-A4F4-F02BBD732DD5}" destId="{A30C17E0-096D-4E7B-B2E9-F513FC273BFE}" srcOrd="0" destOrd="0" presId="urn:microsoft.com/office/officeart/2005/8/layout/process4"/>
    <dgm:cxn modelId="{EDFD5199-DC84-4DA1-8239-021AD22F9D00}" type="presOf" srcId="{D2FCE83E-AD70-4882-B1CE-E380FA6BFF72}" destId="{8E33C45F-748D-4B3D-887E-EFC2EECCE883}" srcOrd="0" destOrd="0" presId="urn:microsoft.com/office/officeart/2005/8/layout/process4"/>
    <dgm:cxn modelId="{942F9B05-F9C1-4CA9-88D1-032C7DB95D54}" type="presOf" srcId="{501C8B7B-1981-4F3F-AE2D-9FFFFEF6BFF3}" destId="{DAB25A89-E2D5-493C-8634-0C59D050F194}" srcOrd="0" destOrd="0" presId="urn:microsoft.com/office/officeart/2005/8/layout/process4"/>
    <dgm:cxn modelId="{8BAAEA8C-1D0C-44A4-ACCD-108C03557DB8}" srcId="{501C8B7B-1981-4F3F-AE2D-9FFFFEF6BFF3}" destId="{D2FCE83E-AD70-4882-B1CE-E380FA6BFF72}" srcOrd="2" destOrd="0" parTransId="{1D1EAF02-D97D-4588-9976-CDF88F7C866C}" sibTransId="{DEA6989C-E75E-4F55-9C6C-D1007B8A9314}"/>
    <dgm:cxn modelId="{426F400D-D1B2-451E-A4E9-F6B1BD0D4979}" srcId="{501C8B7B-1981-4F3F-AE2D-9FFFFEF6BFF3}" destId="{99CA5FEF-F588-4F44-B939-1290C27582FE}" srcOrd="0" destOrd="0" parTransId="{B1BE088A-7CA9-4B19-A000-5FDBB3B98086}" sibTransId="{8E77C2A7-39E9-4E1B-980C-EB36A1F4E65C}"/>
    <dgm:cxn modelId="{272B2284-B058-42E3-88DA-87E8B1703572}" type="presOf" srcId="{99CA5FEF-F588-4F44-B939-1290C27582FE}" destId="{8579256B-E4E9-46E7-AA06-52793D36BF4A}" srcOrd="0" destOrd="0" presId="urn:microsoft.com/office/officeart/2005/8/layout/process4"/>
    <dgm:cxn modelId="{A948431F-23CF-4E6C-A2CF-BD57A0A21450}" type="presOf" srcId="{9E66CD10-C482-481E-A60D-5EA7B55537FA}" destId="{EE15E3E3-A00D-4FA2-918B-920E45A0853B}" srcOrd="0" destOrd="0" presId="urn:microsoft.com/office/officeart/2005/8/layout/process4"/>
    <dgm:cxn modelId="{E15D7703-2D9D-400C-B0EC-707EF85AC7E9}" srcId="{501C8B7B-1981-4F3F-AE2D-9FFFFEF6BFF3}" destId="{FB688E8B-25EC-4E70-B05B-635313C2136F}" srcOrd="3" destOrd="0" parTransId="{969AA238-0903-415D-8854-967E779F0081}" sibTransId="{C75280AA-DD71-4388-B295-FE33F6A749BC}"/>
    <dgm:cxn modelId="{5FF41022-DF0F-49D2-BACB-544611002E70}" type="presOf" srcId="{FB688E8B-25EC-4E70-B05B-635313C2136F}" destId="{2931992D-5B3C-4F39-881C-C84FBD176600}" srcOrd="0" destOrd="0" presId="urn:microsoft.com/office/officeart/2005/8/layout/process4"/>
    <dgm:cxn modelId="{9B5FBDE8-02B3-4CF9-88CF-73DCDA56BF8A}" srcId="{501C8B7B-1981-4F3F-AE2D-9FFFFEF6BFF3}" destId="{9E66CD10-C482-481E-A60D-5EA7B55537FA}" srcOrd="1" destOrd="0" parTransId="{9789D3F6-A5FF-4BCC-B760-F020E010A0C9}" sibTransId="{B6076A1A-BBFF-4699-A407-E698293903B8}"/>
    <dgm:cxn modelId="{241DF18C-2E46-48DA-9E12-90654C0D8E82}" srcId="{501C8B7B-1981-4F3F-AE2D-9FFFFEF6BFF3}" destId="{F2EB5F57-AF80-481A-A4F4-F02BBD732DD5}" srcOrd="4" destOrd="0" parTransId="{F78338B5-F88B-49F6-8455-5B52A4F3975E}" sibTransId="{1C1BDAB5-01C5-4CA8-A13C-FF33150294BE}"/>
    <dgm:cxn modelId="{05058CDF-2B2B-43D0-80E1-ADFEB5C25A4A}" type="presParOf" srcId="{DAB25A89-E2D5-493C-8634-0C59D050F194}" destId="{6B6DAEC6-5744-4F0D-9EF7-253B7FD094F8}" srcOrd="0" destOrd="0" presId="urn:microsoft.com/office/officeart/2005/8/layout/process4"/>
    <dgm:cxn modelId="{E025651C-A47D-4BD9-90B2-7B0312B5CCFE}" type="presParOf" srcId="{6B6DAEC6-5744-4F0D-9EF7-253B7FD094F8}" destId="{A30C17E0-096D-4E7B-B2E9-F513FC273BFE}" srcOrd="0" destOrd="0" presId="urn:microsoft.com/office/officeart/2005/8/layout/process4"/>
    <dgm:cxn modelId="{7FFF5D4A-DEF1-4E7E-8D8D-BCC9D54F6823}" type="presParOf" srcId="{DAB25A89-E2D5-493C-8634-0C59D050F194}" destId="{F9A797B3-0547-4EF0-A755-1270BF2CF5EF}" srcOrd="1" destOrd="0" presId="urn:microsoft.com/office/officeart/2005/8/layout/process4"/>
    <dgm:cxn modelId="{64B47B97-7804-465A-8F8E-D45851CEDC9C}" type="presParOf" srcId="{DAB25A89-E2D5-493C-8634-0C59D050F194}" destId="{AAD0D07E-4490-45B1-BC31-37875178BF18}" srcOrd="2" destOrd="0" presId="urn:microsoft.com/office/officeart/2005/8/layout/process4"/>
    <dgm:cxn modelId="{8C39134F-3294-474B-B265-F77D1D8643EA}" type="presParOf" srcId="{AAD0D07E-4490-45B1-BC31-37875178BF18}" destId="{2931992D-5B3C-4F39-881C-C84FBD176600}" srcOrd="0" destOrd="0" presId="urn:microsoft.com/office/officeart/2005/8/layout/process4"/>
    <dgm:cxn modelId="{AFDA56B9-E1D9-403B-92BD-01A82DD02F6B}" type="presParOf" srcId="{DAB25A89-E2D5-493C-8634-0C59D050F194}" destId="{5F39098B-A28D-4439-9B8E-EBC1E85C4CFE}" srcOrd="3" destOrd="0" presId="urn:microsoft.com/office/officeart/2005/8/layout/process4"/>
    <dgm:cxn modelId="{51F8B82A-B091-4491-A5C4-38803DABECB0}" type="presParOf" srcId="{DAB25A89-E2D5-493C-8634-0C59D050F194}" destId="{E4AE1C9F-DE47-4C74-BA51-3A097DDBAED8}" srcOrd="4" destOrd="0" presId="urn:microsoft.com/office/officeart/2005/8/layout/process4"/>
    <dgm:cxn modelId="{58F8A813-9FF0-4D80-81A7-4223A5937D03}" type="presParOf" srcId="{E4AE1C9F-DE47-4C74-BA51-3A097DDBAED8}" destId="{8E33C45F-748D-4B3D-887E-EFC2EECCE883}" srcOrd="0" destOrd="0" presId="urn:microsoft.com/office/officeart/2005/8/layout/process4"/>
    <dgm:cxn modelId="{3EE494AF-ECDF-4057-8D65-0E3AE54EF8FC}" type="presParOf" srcId="{DAB25A89-E2D5-493C-8634-0C59D050F194}" destId="{47ADB39B-40DA-458A-90F5-6C798383FAC2}" srcOrd="5" destOrd="0" presId="urn:microsoft.com/office/officeart/2005/8/layout/process4"/>
    <dgm:cxn modelId="{4D8791DE-4AA5-4049-96B8-76F2196611DA}" type="presParOf" srcId="{DAB25A89-E2D5-493C-8634-0C59D050F194}" destId="{F967C0A4-3761-4AB0-8AFA-8ADFEFC2BB7D}" srcOrd="6" destOrd="0" presId="urn:microsoft.com/office/officeart/2005/8/layout/process4"/>
    <dgm:cxn modelId="{99081FB5-BD94-4970-8289-3C41832A4BF1}" type="presParOf" srcId="{F967C0A4-3761-4AB0-8AFA-8ADFEFC2BB7D}" destId="{EE15E3E3-A00D-4FA2-918B-920E45A0853B}" srcOrd="0" destOrd="0" presId="urn:microsoft.com/office/officeart/2005/8/layout/process4"/>
    <dgm:cxn modelId="{6199FAB5-7FC4-4C59-8FC3-586A5FF4392B}" type="presParOf" srcId="{DAB25A89-E2D5-493C-8634-0C59D050F194}" destId="{15185924-62F1-4B08-BEF4-1EB878501B0B}" srcOrd="7" destOrd="0" presId="urn:microsoft.com/office/officeart/2005/8/layout/process4"/>
    <dgm:cxn modelId="{C8072004-EF93-4879-99D8-CDADEE99111F}" type="presParOf" srcId="{DAB25A89-E2D5-493C-8634-0C59D050F194}" destId="{82C2402F-CD7B-49F9-AB55-07FA759DB192}" srcOrd="8" destOrd="0" presId="urn:microsoft.com/office/officeart/2005/8/layout/process4"/>
    <dgm:cxn modelId="{A02C61A0-AAB2-4E28-976A-2A13E7973F74}" type="presParOf" srcId="{82C2402F-CD7B-49F9-AB55-07FA759DB192}" destId="{8579256B-E4E9-46E7-AA06-52793D36BF4A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9653AA-776E-406A-8C13-3C0F4DBC8C28}" type="doc">
      <dgm:prSet loTypeId="urn:microsoft.com/office/officeart/2005/8/layout/radial6" loCatId="cycle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CA"/>
        </a:p>
      </dgm:t>
    </dgm:pt>
    <dgm:pt modelId="{EED82BF3-E602-4418-9AD3-64D7ECC82D98}">
      <dgm:prSet phldrT="[Text]" custT="1"/>
      <dgm:spPr/>
      <dgm:t>
        <a:bodyPr/>
        <a:lstStyle/>
        <a:p>
          <a:r>
            <a:rPr lang="en-CA" sz="1800" dirty="0" smtClean="0"/>
            <a:t>www.</a:t>
          </a:r>
          <a:br>
            <a:rPr lang="en-CA" sz="1800" dirty="0" smtClean="0"/>
          </a:br>
          <a:r>
            <a:rPr lang="en-CA" sz="1800" dirty="0" smtClean="0"/>
            <a:t>microsoft.com</a:t>
          </a:r>
          <a:endParaRPr lang="en-CA" sz="1800" dirty="0"/>
        </a:p>
      </dgm:t>
    </dgm:pt>
    <dgm:pt modelId="{A68CF038-9778-49CC-9A35-1BEA3C4BB42C}" type="parTrans" cxnId="{78AD4D54-CE6C-4197-A9AC-CB63C82DF0BD}">
      <dgm:prSet/>
      <dgm:spPr/>
      <dgm:t>
        <a:bodyPr/>
        <a:lstStyle/>
        <a:p>
          <a:endParaRPr lang="en-CA" sz="2400"/>
        </a:p>
      </dgm:t>
    </dgm:pt>
    <dgm:pt modelId="{90BF2B81-6D7B-452C-9380-B63978470571}" type="sibTrans" cxnId="{78AD4D54-CE6C-4197-A9AC-CB63C82DF0BD}">
      <dgm:prSet/>
      <dgm:spPr/>
      <dgm:t>
        <a:bodyPr/>
        <a:lstStyle/>
        <a:p>
          <a:endParaRPr lang="en-CA" sz="2400"/>
        </a:p>
      </dgm:t>
    </dgm:pt>
    <dgm:pt modelId="{17CA8301-C2C6-4462-9BEF-1230C659AD18}">
      <dgm:prSet phldrT="[Text]" custT="1"/>
      <dgm:spPr/>
      <dgm:t>
        <a:bodyPr/>
        <a:lstStyle/>
        <a:p>
          <a:r>
            <a:rPr lang="en-CA" sz="1400" b="1" dirty="0" smtClean="0"/>
            <a:t>Optimization Self Assessment Tool</a:t>
          </a:r>
          <a:endParaRPr lang="en-CA" sz="1400" b="1" dirty="0"/>
        </a:p>
      </dgm:t>
    </dgm:pt>
    <dgm:pt modelId="{A867581D-A39F-4D3F-813C-A1DD51A22E4E}" type="parTrans" cxnId="{9CA22951-4D17-4046-AE58-F7D3F2DB0BC3}">
      <dgm:prSet/>
      <dgm:spPr/>
      <dgm:t>
        <a:bodyPr/>
        <a:lstStyle/>
        <a:p>
          <a:endParaRPr lang="en-CA" sz="2400"/>
        </a:p>
      </dgm:t>
    </dgm:pt>
    <dgm:pt modelId="{963046B1-9356-4EC5-B492-0EAE349AEF67}" type="sibTrans" cxnId="{9CA22951-4D17-4046-AE58-F7D3F2DB0BC3}">
      <dgm:prSet/>
      <dgm:spPr/>
      <dgm:t>
        <a:bodyPr/>
        <a:lstStyle/>
        <a:p>
          <a:endParaRPr lang="en-CA" sz="2400"/>
        </a:p>
      </dgm:t>
    </dgm:pt>
    <dgm:pt modelId="{0BC27AA9-E16A-40EE-9177-6096A960E0A1}">
      <dgm:prSet phldrT="[Text]" custT="1"/>
      <dgm:spPr/>
      <dgm:t>
        <a:bodyPr/>
        <a:lstStyle/>
        <a:p>
          <a:r>
            <a:rPr lang="en-CA" sz="1400" b="1" dirty="0" smtClean="0"/>
            <a:t>Rapid Economic Justification</a:t>
          </a:r>
          <a:endParaRPr lang="en-CA" sz="1400" b="1" dirty="0"/>
        </a:p>
      </dgm:t>
    </dgm:pt>
    <dgm:pt modelId="{B3EFC3E2-EB93-470D-AA20-D0C64BCAFCA3}" type="parTrans" cxnId="{E10CA7F2-D450-4ED7-8C67-454A9321AE9C}">
      <dgm:prSet/>
      <dgm:spPr/>
      <dgm:t>
        <a:bodyPr/>
        <a:lstStyle/>
        <a:p>
          <a:endParaRPr lang="en-CA" sz="2400"/>
        </a:p>
      </dgm:t>
    </dgm:pt>
    <dgm:pt modelId="{31EF3835-9A3D-45B2-BC82-C0DE88A27DED}" type="sibTrans" cxnId="{E10CA7F2-D450-4ED7-8C67-454A9321AE9C}">
      <dgm:prSet/>
      <dgm:spPr/>
      <dgm:t>
        <a:bodyPr/>
        <a:lstStyle/>
        <a:p>
          <a:endParaRPr lang="en-CA" sz="2400"/>
        </a:p>
      </dgm:t>
    </dgm:pt>
    <dgm:pt modelId="{0DE7FA0D-E93B-45C6-9C96-6EE42F151B85}">
      <dgm:prSet phldrT="[Text]" custT="1"/>
      <dgm:spPr/>
      <dgm:t>
        <a:bodyPr/>
        <a:lstStyle/>
        <a:p>
          <a:r>
            <a:rPr lang="en-CA" sz="1400" b="1" dirty="0" smtClean="0"/>
            <a:t>Microsoft Operations Framework</a:t>
          </a:r>
          <a:endParaRPr lang="en-CA" sz="1400" b="1" dirty="0"/>
        </a:p>
      </dgm:t>
    </dgm:pt>
    <dgm:pt modelId="{DE4EC88E-0FEC-43EF-ADDA-B4F3805CD237}" type="parTrans" cxnId="{13C54694-11BA-45BD-AA77-7481540F970A}">
      <dgm:prSet/>
      <dgm:spPr/>
      <dgm:t>
        <a:bodyPr/>
        <a:lstStyle/>
        <a:p>
          <a:endParaRPr lang="en-CA" sz="2400"/>
        </a:p>
      </dgm:t>
    </dgm:pt>
    <dgm:pt modelId="{EFBDFDD0-0AF5-4F1C-A2D5-EAC6AABB14A3}" type="sibTrans" cxnId="{13C54694-11BA-45BD-AA77-7481540F970A}">
      <dgm:prSet/>
      <dgm:spPr/>
      <dgm:t>
        <a:bodyPr/>
        <a:lstStyle/>
        <a:p>
          <a:endParaRPr lang="en-CA" sz="2400"/>
        </a:p>
      </dgm:t>
    </dgm:pt>
    <dgm:pt modelId="{1CADB1F7-139A-4BED-A461-21B304115BB1}">
      <dgm:prSet phldrT="[Text]" custT="1"/>
      <dgm:spPr/>
      <dgm:t>
        <a:bodyPr/>
        <a:lstStyle/>
        <a:p>
          <a:r>
            <a:rPr lang="en-CA" sz="1400" b="1" dirty="0" smtClean="0"/>
            <a:t>Solution Accelerators</a:t>
          </a:r>
          <a:endParaRPr lang="en-CA" sz="1400" b="1" dirty="0"/>
        </a:p>
      </dgm:t>
    </dgm:pt>
    <dgm:pt modelId="{8A56B449-8323-4E4C-9401-7DFAE10C26B9}" type="parTrans" cxnId="{07C1231C-0474-42A6-8AB5-78FBE14419C1}">
      <dgm:prSet/>
      <dgm:spPr/>
      <dgm:t>
        <a:bodyPr/>
        <a:lstStyle/>
        <a:p>
          <a:endParaRPr lang="en-CA" sz="2400"/>
        </a:p>
      </dgm:t>
    </dgm:pt>
    <dgm:pt modelId="{800886BA-6719-44A5-B8B6-D819429DDC43}" type="sibTrans" cxnId="{07C1231C-0474-42A6-8AB5-78FBE14419C1}">
      <dgm:prSet/>
      <dgm:spPr/>
      <dgm:t>
        <a:bodyPr/>
        <a:lstStyle/>
        <a:p>
          <a:endParaRPr lang="en-CA" sz="2400"/>
        </a:p>
      </dgm:t>
    </dgm:pt>
    <dgm:pt modelId="{EC54729E-B4CC-412A-A7AF-7B906A79F900}">
      <dgm:prSet phldrT="[Text]" custT="1"/>
      <dgm:spPr/>
      <dgm:t>
        <a:bodyPr/>
        <a:lstStyle/>
        <a:p>
          <a:r>
            <a:rPr lang="en-CA" sz="1400" b="1" dirty="0" smtClean="0"/>
            <a:t>Microsoft Solutions Framework</a:t>
          </a:r>
          <a:endParaRPr lang="en-CA" sz="1400" b="1" dirty="0"/>
        </a:p>
      </dgm:t>
    </dgm:pt>
    <dgm:pt modelId="{C5EE50E6-B43F-4F53-8244-8CBED27EFB5B}" type="parTrans" cxnId="{1F0863D1-EBB2-4F75-9664-65548BB1B1BB}">
      <dgm:prSet/>
      <dgm:spPr/>
      <dgm:t>
        <a:bodyPr/>
        <a:lstStyle/>
        <a:p>
          <a:endParaRPr lang="en-CA" sz="2400"/>
        </a:p>
      </dgm:t>
    </dgm:pt>
    <dgm:pt modelId="{BA3C24EA-A2E3-49B3-AA72-C3FE1E1A20E2}" type="sibTrans" cxnId="{1F0863D1-EBB2-4F75-9664-65548BB1B1BB}">
      <dgm:prSet/>
      <dgm:spPr/>
      <dgm:t>
        <a:bodyPr/>
        <a:lstStyle/>
        <a:p>
          <a:endParaRPr lang="en-CA" sz="2400"/>
        </a:p>
      </dgm:t>
    </dgm:pt>
    <dgm:pt modelId="{AA71329E-082D-4ED1-AD8E-4C06914DF1DC}" type="pres">
      <dgm:prSet presAssocID="{CF9653AA-776E-406A-8C13-3C0F4DBC8C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9440723-99D8-4E23-BA88-4437AE1DEF91}" type="pres">
      <dgm:prSet presAssocID="{EED82BF3-E602-4418-9AD3-64D7ECC82D98}" presName="centerShape" presStyleLbl="node0" presStyleIdx="0" presStyleCnt="1" custScaleX="78526" custScaleY="78526"/>
      <dgm:spPr/>
      <dgm:t>
        <a:bodyPr/>
        <a:lstStyle/>
        <a:p>
          <a:endParaRPr lang="en-CA"/>
        </a:p>
      </dgm:t>
    </dgm:pt>
    <dgm:pt modelId="{61A830BA-2DF9-4666-8742-7F220EAFE91D}" type="pres">
      <dgm:prSet presAssocID="{17CA8301-C2C6-4462-9BEF-1230C659AD18}" presName="node" presStyleLbl="node1" presStyleIdx="0" presStyleCnt="5" custScaleX="1596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6E8C602-E515-4BB4-A0B2-CA2D57C8697E}" type="pres">
      <dgm:prSet presAssocID="{17CA8301-C2C6-4462-9BEF-1230C659AD18}" presName="dummy" presStyleCnt="0"/>
      <dgm:spPr/>
    </dgm:pt>
    <dgm:pt modelId="{5C6BF491-D1B1-47DD-B56D-63F0595E69A4}" type="pres">
      <dgm:prSet presAssocID="{963046B1-9356-4EC5-B492-0EAE349AEF67}" presName="sibTrans" presStyleLbl="sibTrans2D1" presStyleIdx="0" presStyleCnt="5"/>
      <dgm:spPr/>
      <dgm:t>
        <a:bodyPr/>
        <a:lstStyle/>
        <a:p>
          <a:endParaRPr lang="en-CA"/>
        </a:p>
      </dgm:t>
    </dgm:pt>
    <dgm:pt modelId="{B0985C5F-0510-4FE1-A7A5-D4EC676B0D93}" type="pres">
      <dgm:prSet presAssocID="{0BC27AA9-E16A-40EE-9177-6096A960E0A1}" presName="node" presStyleLbl="node1" presStyleIdx="1" presStyleCnt="5" custScaleX="1596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C6FBCBA-5DC0-4F55-B30E-AB45263D21B5}" type="pres">
      <dgm:prSet presAssocID="{0BC27AA9-E16A-40EE-9177-6096A960E0A1}" presName="dummy" presStyleCnt="0"/>
      <dgm:spPr/>
    </dgm:pt>
    <dgm:pt modelId="{61614866-77CE-40D7-995C-7567421ED107}" type="pres">
      <dgm:prSet presAssocID="{31EF3835-9A3D-45B2-BC82-C0DE88A27DED}" presName="sibTrans" presStyleLbl="sibTrans2D1" presStyleIdx="1" presStyleCnt="5"/>
      <dgm:spPr/>
      <dgm:t>
        <a:bodyPr/>
        <a:lstStyle/>
        <a:p>
          <a:endParaRPr lang="en-CA"/>
        </a:p>
      </dgm:t>
    </dgm:pt>
    <dgm:pt modelId="{B1BB4459-F896-4B92-9E01-0E62871BF911}" type="pres">
      <dgm:prSet presAssocID="{0DE7FA0D-E93B-45C6-9C96-6EE42F151B85}" presName="node" presStyleLbl="node1" presStyleIdx="2" presStyleCnt="5" custScaleX="1596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51B3CF-E88A-4868-9C5D-10B845A41181}" type="pres">
      <dgm:prSet presAssocID="{0DE7FA0D-E93B-45C6-9C96-6EE42F151B85}" presName="dummy" presStyleCnt="0"/>
      <dgm:spPr/>
    </dgm:pt>
    <dgm:pt modelId="{DCDFF792-762D-4425-BF1E-93168AB57831}" type="pres">
      <dgm:prSet presAssocID="{EFBDFDD0-0AF5-4F1C-A2D5-EAC6AABB14A3}" presName="sibTrans" presStyleLbl="sibTrans2D1" presStyleIdx="2" presStyleCnt="5"/>
      <dgm:spPr/>
      <dgm:t>
        <a:bodyPr/>
        <a:lstStyle/>
        <a:p>
          <a:endParaRPr lang="en-CA"/>
        </a:p>
      </dgm:t>
    </dgm:pt>
    <dgm:pt modelId="{A12877DA-048B-4E7F-B633-225A7EB41AEF}" type="pres">
      <dgm:prSet presAssocID="{EC54729E-B4CC-412A-A7AF-7B906A79F900}" presName="node" presStyleLbl="node1" presStyleIdx="3" presStyleCnt="5" custScaleX="1596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877478-C8A3-488C-916A-C20BDFC4D81A}" type="pres">
      <dgm:prSet presAssocID="{EC54729E-B4CC-412A-A7AF-7B906A79F900}" presName="dummy" presStyleCnt="0"/>
      <dgm:spPr/>
    </dgm:pt>
    <dgm:pt modelId="{D59A5DBA-8C9B-445F-8FB3-B813AF484991}" type="pres">
      <dgm:prSet presAssocID="{BA3C24EA-A2E3-49B3-AA72-C3FE1E1A20E2}" presName="sibTrans" presStyleLbl="sibTrans2D1" presStyleIdx="3" presStyleCnt="5"/>
      <dgm:spPr/>
      <dgm:t>
        <a:bodyPr/>
        <a:lstStyle/>
        <a:p>
          <a:endParaRPr lang="en-CA"/>
        </a:p>
      </dgm:t>
    </dgm:pt>
    <dgm:pt modelId="{1018C87E-C6E3-4013-BB2C-6A803D1274CA}" type="pres">
      <dgm:prSet presAssocID="{1CADB1F7-139A-4BED-A461-21B304115BB1}" presName="node" presStyleLbl="node1" presStyleIdx="4" presStyleCnt="5" custScaleX="1596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74E55E1-695F-4E82-879B-C91D63469503}" type="pres">
      <dgm:prSet presAssocID="{1CADB1F7-139A-4BED-A461-21B304115BB1}" presName="dummy" presStyleCnt="0"/>
      <dgm:spPr/>
    </dgm:pt>
    <dgm:pt modelId="{D4B1BA2F-5530-4114-8076-2C063E8FB3CD}" type="pres">
      <dgm:prSet presAssocID="{800886BA-6719-44A5-B8B6-D819429DDC43}" presName="sibTrans" presStyleLbl="sibTrans2D1" presStyleIdx="4" presStyleCnt="5"/>
      <dgm:spPr/>
      <dgm:t>
        <a:bodyPr/>
        <a:lstStyle/>
        <a:p>
          <a:endParaRPr lang="en-CA"/>
        </a:p>
      </dgm:t>
    </dgm:pt>
  </dgm:ptLst>
  <dgm:cxnLst>
    <dgm:cxn modelId="{D498C941-4202-40CF-B16C-24FA044875C2}" type="presOf" srcId="{0DE7FA0D-E93B-45C6-9C96-6EE42F151B85}" destId="{B1BB4459-F896-4B92-9E01-0E62871BF911}" srcOrd="0" destOrd="0" presId="urn:microsoft.com/office/officeart/2005/8/layout/radial6"/>
    <dgm:cxn modelId="{82DCA8EE-34F6-4C68-BC26-0E0F2A77F985}" type="presOf" srcId="{31EF3835-9A3D-45B2-BC82-C0DE88A27DED}" destId="{61614866-77CE-40D7-995C-7567421ED107}" srcOrd="0" destOrd="0" presId="urn:microsoft.com/office/officeart/2005/8/layout/radial6"/>
    <dgm:cxn modelId="{C6927DD9-09FD-415E-ACA0-711EEA83DCED}" type="presOf" srcId="{BA3C24EA-A2E3-49B3-AA72-C3FE1E1A20E2}" destId="{D59A5DBA-8C9B-445F-8FB3-B813AF484991}" srcOrd="0" destOrd="0" presId="urn:microsoft.com/office/officeart/2005/8/layout/radial6"/>
    <dgm:cxn modelId="{A46334FA-B329-4FB5-AFEC-20C57C1018DF}" type="presOf" srcId="{17CA8301-C2C6-4462-9BEF-1230C659AD18}" destId="{61A830BA-2DF9-4666-8742-7F220EAFE91D}" srcOrd="0" destOrd="0" presId="urn:microsoft.com/office/officeart/2005/8/layout/radial6"/>
    <dgm:cxn modelId="{F7DA4C95-8101-4772-AFB2-BDDCA0528EC4}" type="presOf" srcId="{800886BA-6719-44A5-B8B6-D819429DDC43}" destId="{D4B1BA2F-5530-4114-8076-2C063E8FB3CD}" srcOrd="0" destOrd="0" presId="urn:microsoft.com/office/officeart/2005/8/layout/radial6"/>
    <dgm:cxn modelId="{93779EFC-A3A1-4B5B-A627-B4EC6CF4B164}" type="presOf" srcId="{963046B1-9356-4EC5-B492-0EAE349AEF67}" destId="{5C6BF491-D1B1-47DD-B56D-63F0595E69A4}" srcOrd="0" destOrd="0" presId="urn:microsoft.com/office/officeart/2005/8/layout/radial6"/>
    <dgm:cxn modelId="{CD24EDC4-791C-42F6-85E7-D35C430996C4}" type="presOf" srcId="{EED82BF3-E602-4418-9AD3-64D7ECC82D98}" destId="{C9440723-99D8-4E23-BA88-4437AE1DEF91}" srcOrd="0" destOrd="0" presId="urn:microsoft.com/office/officeart/2005/8/layout/radial6"/>
    <dgm:cxn modelId="{1FF96378-CD61-41E3-94F1-CCA609FC38A0}" type="presOf" srcId="{0BC27AA9-E16A-40EE-9177-6096A960E0A1}" destId="{B0985C5F-0510-4FE1-A7A5-D4EC676B0D93}" srcOrd="0" destOrd="0" presId="urn:microsoft.com/office/officeart/2005/8/layout/radial6"/>
    <dgm:cxn modelId="{13C54694-11BA-45BD-AA77-7481540F970A}" srcId="{EED82BF3-E602-4418-9AD3-64D7ECC82D98}" destId="{0DE7FA0D-E93B-45C6-9C96-6EE42F151B85}" srcOrd="2" destOrd="0" parTransId="{DE4EC88E-0FEC-43EF-ADDA-B4F3805CD237}" sibTransId="{EFBDFDD0-0AF5-4F1C-A2D5-EAC6AABB14A3}"/>
    <dgm:cxn modelId="{78AD4D54-CE6C-4197-A9AC-CB63C82DF0BD}" srcId="{CF9653AA-776E-406A-8C13-3C0F4DBC8C28}" destId="{EED82BF3-E602-4418-9AD3-64D7ECC82D98}" srcOrd="0" destOrd="0" parTransId="{A68CF038-9778-49CC-9A35-1BEA3C4BB42C}" sibTransId="{90BF2B81-6D7B-452C-9380-B63978470571}"/>
    <dgm:cxn modelId="{3891A7B5-A8CE-4426-AAE8-581B950378BC}" type="presOf" srcId="{EC54729E-B4CC-412A-A7AF-7B906A79F900}" destId="{A12877DA-048B-4E7F-B633-225A7EB41AEF}" srcOrd="0" destOrd="0" presId="urn:microsoft.com/office/officeart/2005/8/layout/radial6"/>
    <dgm:cxn modelId="{07C1231C-0474-42A6-8AB5-78FBE14419C1}" srcId="{EED82BF3-E602-4418-9AD3-64D7ECC82D98}" destId="{1CADB1F7-139A-4BED-A461-21B304115BB1}" srcOrd="4" destOrd="0" parTransId="{8A56B449-8323-4E4C-9401-7DFAE10C26B9}" sibTransId="{800886BA-6719-44A5-B8B6-D819429DDC43}"/>
    <dgm:cxn modelId="{E10CA7F2-D450-4ED7-8C67-454A9321AE9C}" srcId="{EED82BF3-E602-4418-9AD3-64D7ECC82D98}" destId="{0BC27AA9-E16A-40EE-9177-6096A960E0A1}" srcOrd="1" destOrd="0" parTransId="{B3EFC3E2-EB93-470D-AA20-D0C64BCAFCA3}" sibTransId="{31EF3835-9A3D-45B2-BC82-C0DE88A27DED}"/>
    <dgm:cxn modelId="{8CA4E869-A95E-4ABB-B67A-4FC9FEAAAEEA}" type="presOf" srcId="{EFBDFDD0-0AF5-4F1C-A2D5-EAC6AABB14A3}" destId="{DCDFF792-762D-4425-BF1E-93168AB57831}" srcOrd="0" destOrd="0" presId="urn:microsoft.com/office/officeart/2005/8/layout/radial6"/>
    <dgm:cxn modelId="{CE403C6D-9A58-48F6-AB94-1739DAC11DDF}" type="presOf" srcId="{1CADB1F7-139A-4BED-A461-21B304115BB1}" destId="{1018C87E-C6E3-4013-BB2C-6A803D1274CA}" srcOrd="0" destOrd="0" presId="urn:microsoft.com/office/officeart/2005/8/layout/radial6"/>
    <dgm:cxn modelId="{1F0863D1-EBB2-4F75-9664-65548BB1B1BB}" srcId="{EED82BF3-E602-4418-9AD3-64D7ECC82D98}" destId="{EC54729E-B4CC-412A-A7AF-7B906A79F900}" srcOrd="3" destOrd="0" parTransId="{C5EE50E6-B43F-4F53-8244-8CBED27EFB5B}" sibTransId="{BA3C24EA-A2E3-49B3-AA72-C3FE1E1A20E2}"/>
    <dgm:cxn modelId="{C659F63F-F745-4B37-A6F0-49844CA3F358}" type="presOf" srcId="{CF9653AA-776E-406A-8C13-3C0F4DBC8C28}" destId="{AA71329E-082D-4ED1-AD8E-4C06914DF1DC}" srcOrd="0" destOrd="0" presId="urn:microsoft.com/office/officeart/2005/8/layout/radial6"/>
    <dgm:cxn modelId="{9CA22951-4D17-4046-AE58-F7D3F2DB0BC3}" srcId="{EED82BF3-E602-4418-9AD3-64D7ECC82D98}" destId="{17CA8301-C2C6-4462-9BEF-1230C659AD18}" srcOrd="0" destOrd="0" parTransId="{A867581D-A39F-4D3F-813C-A1DD51A22E4E}" sibTransId="{963046B1-9356-4EC5-B492-0EAE349AEF67}"/>
    <dgm:cxn modelId="{B9EFDCA3-3B11-4E21-8DB8-94FA191E1306}" type="presParOf" srcId="{AA71329E-082D-4ED1-AD8E-4C06914DF1DC}" destId="{C9440723-99D8-4E23-BA88-4437AE1DEF91}" srcOrd="0" destOrd="0" presId="urn:microsoft.com/office/officeart/2005/8/layout/radial6"/>
    <dgm:cxn modelId="{29B6F5F4-0F11-421F-9493-D0308216A515}" type="presParOf" srcId="{AA71329E-082D-4ED1-AD8E-4C06914DF1DC}" destId="{61A830BA-2DF9-4666-8742-7F220EAFE91D}" srcOrd="1" destOrd="0" presId="urn:microsoft.com/office/officeart/2005/8/layout/radial6"/>
    <dgm:cxn modelId="{6EA807C8-C98C-4E10-B1B0-DE7A564B83D6}" type="presParOf" srcId="{AA71329E-082D-4ED1-AD8E-4C06914DF1DC}" destId="{46E8C602-E515-4BB4-A0B2-CA2D57C8697E}" srcOrd="2" destOrd="0" presId="urn:microsoft.com/office/officeart/2005/8/layout/radial6"/>
    <dgm:cxn modelId="{239DE840-F07F-45CE-8D1C-87553B92FD79}" type="presParOf" srcId="{AA71329E-082D-4ED1-AD8E-4C06914DF1DC}" destId="{5C6BF491-D1B1-47DD-B56D-63F0595E69A4}" srcOrd="3" destOrd="0" presId="urn:microsoft.com/office/officeart/2005/8/layout/radial6"/>
    <dgm:cxn modelId="{1AFB98F9-A33F-415E-BC01-D02E84DC76CB}" type="presParOf" srcId="{AA71329E-082D-4ED1-AD8E-4C06914DF1DC}" destId="{B0985C5F-0510-4FE1-A7A5-D4EC676B0D93}" srcOrd="4" destOrd="0" presId="urn:microsoft.com/office/officeart/2005/8/layout/radial6"/>
    <dgm:cxn modelId="{B3D4B555-237B-420B-916C-59853668BD14}" type="presParOf" srcId="{AA71329E-082D-4ED1-AD8E-4C06914DF1DC}" destId="{FC6FBCBA-5DC0-4F55-B30E-AB45263D21B5}" srcOrd="5" destOrd="0" presId="urn:microsoft.com/office/officeart/2005/8/layout/radial6"/>
    <dgm:cxn modelId="{ABD04BA3-ADC7-4BE3-ACB7-CE3BD9BF2AD1}" type="presParOf" srcId="{AA71329E-082D-4ED1-AD8E-4C06914DF1DC}" destId="{61614866-77CE-40D7-995C-7567421ED107}" srcOrd="6" destOrd="0" presId="urn:microsoft.com/office/officeart/2005/8/layout/radial6"/>
    <dgm:cxn modelId="{E706FDF7-0690-4153-9BAC-B7B065A84582}" type="presParOf" srcId="{AA71329E-082D-4ED1-AD8E-4C06914DF1DC}" destId="{B1BB4459-F896-4B92-9E01-0E62871BF911}" srcOrd="7" destOrd="0" presId="urn:microsoft.com/office/officeart/2005/8/layout/radial6"/>
    <dgm:cxn modelId="{5F94602E-B747-4501-9C10-BFF704A01A47}" type="presParOf" srcId="{AA71329E-082D-4ED1-AD8E-4C06914DF1DC}" destId="{4E51B3CF-E88A-4868-9C5D-10B845A41181}" srcOrd="8" destOrd="0" presId="urn:microsoft.com/office/officeart/2005/8/layout/radial6"/>
    <dgm:cxn modelId="{A16E6A7F-35CF-412F-88FA-D039DCF7B13A}" type="presParOf" srcId="{AA71329E-082D-4ED1-AD8E-4C06914DF1DC}" destId="{DCDFF792-762D-4425-BF1E-93168AB57831}" srcOrd="9" destOrd="0" presId="urn:microsoft.com/office/officeart/2005/8/layout/radial6"/>
    <dgm:cxn modelId="{D6FEC285-425F-4F63-83D8-4C1FC3424E21}" type="presParOf" srcId="{AA71329E-082D-4ED1-AD8E-4C06914DF1DC}" destId="{A12877DA-048B-4E7F-B633-225A7EB41AEF}" srcOrd="10" destOrd="0" presId="urn:microsoft.com/office/officeart/2005/8/layout/radial6"/>
    <dgm:cxn modelId="{8067A9B8-D4F5-4206-9268-FC05D79AC3A6}" type="presParOf" srcId="{AA71329E-082D-4ED1-AD8E-4C06914DF1DC}" destId="{D4877478-C8A3-488C-916A-C20BDFC4D81A}" srcOrd="11" destOrd="0" presId="urn:microsoft.com/office/officeart/2005/8/layout/radial6"/>
    <dgm:cxn modelId="{1D936F02-02AC-445B-9ED8-26ACD31A803C}" type="presParOf" srcId="{AA71329E-082D-4ED1-AD8E-4C06914DF1DC}" destId="{D59A5DBA-8C9B-445F-8FB3-B813AF484991}" srcOrd="12" destOrd="0" presId="urn:microsoft.com/office/officeart/2005/8/layout/radial6"/>
    <dgm:cxn modelId="{220E9A74-19B3-4D08-B538-33EDAD315A1E}" type="presParOf" srcId="{AA71329E-082D-4ED1-AD8E-4C06914DF1DC}" destId="{1018C87E-C6E3-4013-BB2C-6A803D1274CA}" srcOrd="13" destOrd="0" presId="urn:microsoft.com/office/officeart/2005/8/layout/radial6"/>
    <dgm:cxn modelId="{63277665-05EF-4C20-87AE-CC069AC58F3F}" type="presParOf" srcId="{AA71329E-082D-4ED1-AD8E-4C06914DF1DC}" destId="{674E55E1-695F-4E82-879B-C91D63469503}" srcOrd="14" destOrd="0" presId="urn:microsoft.com/office/officeart/2005/8/layout/radial6"/>
    <dgm:cxn modelId="{272164B1-CE8B-48E4-A103-D3EC50750BB5}" type="presParOf" srcId="{AA71329E-082D-4ED1-AD8E-4C06914DF1DC}" destId="{D4B1BA2F-5530-4114-8076-2C063E8FB3CD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C94D86-816D-47C2-8EEC-5007A56F4D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0B575-DC4A-4269-82CC-43B1B4D52D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MVA-1321-0672-20040704-GE2-v6</a:t>
            </a:r>
          </a:p>
        </p:txBody>
      </p:sp>
      <p:sp>
        <p:nvSpPr>
          <p:cNvPr id="64515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16970-714A-4156-BCEF-8828A5CEBC02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897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8592" y="4356221"/>
            <a:ext cx="5257074" cy="3804268"/>
            <a:chOff x="572" y="2744"/>
            <a:chExt cx="3312" cy="2396"/>
          </a:xfrm>
        </p:grpSpPr>
        <p:pic>
          <p:nvPicPr>
            <p:cNvPr id="6451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2" y="2744"/>
              <a:ext cx="3170" cy="23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520" name="Text Box 5"/>
            <p:cNvSpPr txBox="1">
              <a:spLocks noChangeArrowheads="1"/>
            </p:cNvSpPr>
            <p:nvPr/>
          </p:nvSpPr>
          <p:spPr bwMode="auto">
            <a:xfrm>
              <a:off x="3147" y="4891"/>
              <a:ext cx="737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4783" tIns="47392" rIns="94783" bIns="47392">
              <a:spAutoFit/>
            </a:bodyPr>
            <a:lstStyle/>
            <a:p>
              <a:pPr defTabSz="914248">
                <a:spcBef>
                  <a:spcPct val="20000"/>
                </a:spcBef>
                <a:buSzPct val="100000"/>
              </a:pPr>
              <a:r>
                <a:rPr lang="en-US" sz="1000" dirty="0">
                  <a:solidFill>
                    <a:srgbClr val="FF3300"/>
                  </a:solidFill>
                  <a:latin typeface="Arial Narrow" pitchFamily="34" charset="0"/>
                </a:rPr>
                <a:t>Services Clusters</a:t>
              </a:r>
            </a:p>
          </p:txBody>
        </p:sp>
        <p:sp>
          <p:nvSpPr>
            <p:cNvPr id="64521" name="Oval 6"/>
            <p:cNvSpPr>
              <a:spLocks noChangeArrowheads="1"/>
            </p:cNvSpPr>
            <p:nvPr/>
          </p:nvSpPr>
          <p:spPr bwMode="auto">
            <a:xfrm>
              <a:off x="2468" y="4477"/>
              <a:ext cx="509" cy="104"/>
            </a:xfrm>
            <a:prstGeom prst="ellipse">
              <a:avLst/>
            </a:prstGeom>
            <a:noFill/>
            <a:ln w="9525" algn="ctr">
              <a:solidFill>
                <a:srgbClr val="FF9933"/>
              </a:solidFill>
              <a:round/>
              <a:headEnd/>
              <a:tailEnd/>
            </a:ln>
          </p:spPr>
          <p:txBody>
            <a:bodyPr wrap="none" lIns="93031" tIns="46516" rIns="93031" bIns="46516" anchor="ctr"/>
            <a:lstStyle/>
            <a:p>
              <a:pPr defTabSz="1096786"/>
              <a:endParaRPr lang="en-GB" dirty="0">
                <a:latin typeface="Calibri" pitchFamily="34" charset="0"/>
              </a:endParaRPr>
            </a:p>
          </p:txBody>
        </p:sp>
        <p:sp>
          <p:nvSpPr>
            <p:cNvPr id="64522" name="Line 7"/>
            <p:cNvSpPr>
              <a:spLocks noChangeShapeType="1"/>
            </p:cNvSpPr>
            <p:nvPr/>
          </p:nvSpPr>
          <p:spPr bwMode="auto">
            <a:xfrm flipH="1" flipV="1">
              <a:off x="2949" y="4546"/>
              <a:ext cx="311" cy="401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23" name="Line 8"/>
            <p:cNvSpPr>
              <a:spLocks noChangeShapeType="1"/>
            </p:cNvSpPr>
            <p:nvPr/>
          </p:nvSpPr>
          <p:spPr bwMode="auto">
            <a:xfrm>
              <a:off x="3685" y="2856"/>
              <a:ext cx="85" cy="1173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24" name="Line 9"/>
            <p:cNvSpPr>
              <a:spLocks noChangeShapeType="1"/>
            </p:cNvSpPr>
            <p:nvPr/>
          </p:nvSpPr>
          <p:spPr bwMode="auto">
            <a:xfrm flipH="1" flipV="1">
              <a:off x="2496" y="4063"/>
              <a:ext cx="1132" cy="56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25" name="Oval 10"/>
            <p:cNvSpPr>
              <a:spLocks noChangeArrowheads="1"/>
            </p:cNvSpPr>
            <p:nvPr/>
          </p:nvSpPr>
          <p:spPr bwMode="auto">
            <a:xfrm>
              <a:off x="3204" y="4546"/>
              <a:ext cx="481" cy="138"/>
            </a:xfrm>
            <a:prstGeom prst="ellipse">
              <a:avLst/>
            </a:prstGeom>
            <a:noFill/>
            <a:ln w="9525" algn="ctr">
              <a:solidFill>
                <a:srgbClr val="FF9933"/>
              </a:solidFill>
              <a:round/>
              <a:headEnd/>
              <a:tailEnd/>
            </a:ln>
          </p:spPr>
          <p:txBody>
            <a:bodyPr wrap="none" lIns="93031" tIns="46516" rIns="93031" bIns="46516" anchor="ctr"/>
            <a:lstStyle/>
            <a:p>
              <a:pPr defTabSz="1096786"/>
              <a:endParaRPr lang="en-GB" dirty="0">
                <a:latin typeface="Calibri" pitchFamily="34" charset="0"/>
              </a:endParaRPr>
            </a:p>
          </p:txBody>
        </p:sp>
        <p:sp>
          <p:nvSpPr>
            <p:cNvPr id="64526" name="Line 11"/>
            <p:cNvSpPr>
              <a:spLocks noChangeShapeType="1"/>
            </p:cNvSpPr>
            <p:nvPr/>
          </p:nvSpPr>
          <p:spPr bwMode="auto">
            <a:xfrm flipH="1" flipV="1">
              <a:off x="3260" y="4650"/>
              <a:ext cx="0" cy="275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27" name="Text Box 12"/>
            <p:cNvSpPr txBox="1">
              <a:spLocks noChangeArrowheads="1"/>
            </p:cNvSpPr>
            <p:nvPr/>
          </p:nvSpPr>
          <p:spPr bwMode="auto">
            <a:xfrm>
              <a:off x="1071" y="3833"/>
              <a:ext cx="2177" cy="1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4783" tIns="47392" rIns="94783" bIns="47392">
              <a:spAutoFit/>
            </a:bodyPr>
            <a:lstStyle/>
            <a:p>
              <a:pPr defTabSz="914248" eaLnBrk="0" hangingPunct="0">
                <a:spcBef>
                  <a:spcPct val="50000"/>
                </a:spcBef>
              </a:pPr>
              <a:r>
                <a:rPr lang="en-GB" sz="1000" dirty="0">
                  <a:solidFill>
                    <a:srgbClr val="000000"/>
                  </a:solidFill>
                  <a:latin typeface="Arial Narrow" pitchFamily="34" charset="0"/>
                </a:rPr>
                <a:t>This is only one of many views of IT services that support the business</a:t>
              </a:r>
              <a:endParaRPr lang="en-US" sz="10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4518" name="Text Box 13"/>
          <p:cNvSpPr txBox="1">
            <a:spLocks noChangeArrowheads="1"/>
          </p:cNvSpPr>
          <p:nvPr/>
        </p:nvSpPr>
        <p:spPr bwMode="auto">
          <a:xfrm>
            <a:off x="5736264" y="6371718"/>
            <a:ext cx="782571" cy="397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9" tIns="45704" rIns="91409" bIns="45704">
            <a:spAutoFit/>
          </a:bodyPr>
          <a:lstStyle/>
          <a:p>
            <a:pPr defTabSz="914248">
              <a:spcBef>
                <a:spcPct val="20000"/>
              </a:spcBef>
              <a:buSzPct val="100000"/>
            </a:pPr>
            <a:r>
              <a:rPr lang="en-US" sz="1000" dirty="0">
                <a:solidFill>
                  <a:srgbClr val="FF3300"/>
                </a:solidFill>
                <a:latin typeface="Arial Narrow" pitchFamily="34" charset="0"/>
              </a:rPr>
              <a:t>Services Domains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4D86-816D-47C2-8EEC-5007A56F4D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51F5A-1F7D-4276-9AFC-AB0F44339B69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FBEDE-18C1-4DD0-B481-EE656E12F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C64B2-5A17-4341-A4F9-6E0B33166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FA0D-758F-4643-BDD3-BDF32BF3C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CDECD-34C4-44AF-8499-B936DB8F2C70}" type="datetimeFigureOut">
              <a:rPr lang="en-US" smtClean="0"/>
              <a:pPr/>
              <a:t>9/29/2008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B922DF-8313-4B89-9021-0CB95471F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3A366-F30D-44CD-B1BF-221289A4F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3440B-977D-4A4B-A949-D30054464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7298"/>
            <a:ext cx="5243522" cy="47387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98" y="1357298"/>
            <a:ext cx="2386002" cy="47387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20182-EA11-40BD-A2FA-B9795A9D2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048A9-B2F6-4B80-8D45-FAA213143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D74E8-595E-4578-91DD-AC8763802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92237-60E8-400D-BD00-E74024A122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63EB5-7DCC-48BE-AA81-67B3AFEEF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EF9F2-6E67-4801-B336-127643AB8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41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57298"/>
            <a:ext cx="7772400" cy="47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9EB9A3-7FB8-4E90-A6B7-82505CE8E5D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services" TargetMode="External"/><Relationship Id="rId3" Type="http://schemas.openxmlformats.org/officeDocument/2006/relationships/hyperlink" Target="http://technet.microsoft.com/en-us/infrastructure/bb736011.aspx" TargetMode="External"/><Relationship Id="rId7" Type="http://schemas.openxmlformats.org/officeDocument/2006/relationships/hyperlink" Target="http://www.microsoft.com/solutionaccelerator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technet/solutionaccelerators/msf/default.mspx" TargetMode="External"/><Relationship Id="rId5" Type="http://schemas.openxmlformats.org/officeDocument/2006/relationships/hyperlink" Target="http://technet.microsoft.com/en-us/library/cc506049.aspx" TargetMode="External"/><Relationship Id="rId4" Type="http://schemas.openxmlformats.org/officeDocument/2006/relationships/hyperlink" Target="http://www.microsoft.com/business/enterprise/value.m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Optimizing IT Operations</a:t>
            </a:r>
            <a:br>
              <a:rPr lang="en-US" dirty="0" smtClean="0"/>
            </a:br>
            <a:r>
              <a:rPr lang="en-US" dirty="0" smtClean="0"/>
              <a:t>Lessons From the Field</a:t>
            </a:r>
            <a:br>
              <a:rPr lang="en-US" dirty="0" smtClean="0"/>
            </a:br>
            <a:r>
              <a:rPr lang="en-US" sz="1800" i="1" dirty="0" smtClean="0"/>
              <a:t>A practical guide for maturing your IT Infrastructure</a:t>
            </a:r>
            <a:endParaRPr lang="en-CA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IT Architecture &amp; Planning</a:t>
            </a:r>
          </a:p>
          <a:p>
            <a:r>
              <a:rPr lang="en-US" dirty="0" smtClean="0"/>
              <a:t>Microsoft Consulting Services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48718" cy="523875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dirty="0" smtClean="0"/>
              <a:t>Focus on the Capabilities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119"/>
          <p:cNvGrpSpPr/>
          <p:nvPr/>
        </p:nvGrpSpPr>
        <p:grpSpPr>
          <a:xfrm>
            <a:off x="672341" y="1181726"/>
            <a:ext cx="7184814" cy="4747604"/>
            <a:chOff x="423944" y="957054"/>
            <a:chExt cx="7647950" cy="5655093"/>
          </a:xfrm>
        </p:grpSpPr>
        <p:sp>
          <p:nvSpPr>
            <p:cNvPr id="124" name="Rounded Rectangle 123"/>
            <p:cNvSpPr/>
            <p:nvPr/>
          </p:nvSpPr>
          <p:spPr bwMode="auto">
            <a:xfrm>
              <a:off x="6100578" y="1018172"/>
              <a:ext cx="1971316" cy="1668279"/>
            </a:xfrm>
            <a:prstGeom prst="roundRect">
              <a:avLst>
                <a:gd name="adj" fmla="val 9941"/>
              </a:avLst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</a:srgbClr>
                </a:gs>
                <a:gs pos="12000">
                  <a:srgbClr val="1F497D">
                    <a:lumMod val="40000"/>
                    <a:lumOff val="60000"/>
                  </a:srgbClr>
                </a:gs>
                <a:gs pos="94000">
                  <a:srgbClr val="FFFFFF">
                    <a:alpha val="0"/>
                  </a:srgb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8" tIns="45715" rIns="91428" bIns="45715" anchor="ctr"/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6076678" y="2966789"/>
              <a:ext cx="1971316" cy="1668279"/>
            </a:xfrm>
            <a:prstGeom prst="roundRect">
              <a:avLst>
                <a:gd name="adj" fmla="val 9941"/>
              </a:avLst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</a:srgbClr>
                </a:gs>
                <a:gs pos="12000">
                  <a:srgbClr val="1F497D">
                    <a:lumMod val="40000"/>
                    <a:lumOff val="60000"/>
                  </a:srgbClr>
                </a:gs>
                <a:gs pos="94000">
                  <a:srgbClr val="FFFFFF">
                    <a:alpha val="0"/>
                  </a:srgb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8" tIns="45715" rIns="91428" bIns="45715" anchor="ctr"/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6040826" y="4940201"/>
              <a:ext cx="1971316" cy="1668279"/>
            </a:xfrm>
            <a:prstGeom prst="roundRect">
              <a:avLst>
                <a:gd name="adj" fmla="val 9941"/>
              </a:avLst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</a:srgbClr>
                </a:gs>
                <a:gs pos="12000">
                  <a:srgbClr val="1F497D">
                    <a:lumMod val="40000"/>
                    <a:lumOff val="60000"/>
                  </a:srgbClr>
                </a:gs>
                <a:gs pos="94000">
                  <a:srgbClr val="FFFFFF">
                    <a:alpha val="0"/>
                  </a:srgb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8" tIns="45715" rIns="91428" bIns="45715" anchor="ctr"/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4" name="Group 6"/>
            <p:cNvGrpSpPr/>
            <p:nvPr/>
          </p:nvGrpSpPr>
          <p:grpSpPr>
            <a:xfrm rot="16200000">
              <a:off x="2537274" y="3170405"/>
              <a:ext cx="1742294" cy="5085749"/>
              <a:chOff x="8238930" y="2845839"/>
              <a:chExt cx="1791481" cy="407747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Rectangle 127"/>
              <p:cNvSpPr/>
              <p:nvPr/>
            </p:nvSpPr>
            <p:spPr bwMode="auto">
              <a:xfrm>
                <a:off x="8238930" y="2845839"/>
                <a:ext cx="1791478" cy="4077478"/>
              </a:xfrm>
              <a:prstGeom prst="rect">
                <a:avLst/>
              </a:prstGeom>
              <a:solidFill>
                <a:srgbClr val="FFFFFF"/>
              </a:solidFill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8238933" y="2845839"/>
                <a:ext cx="1791478" cy="4077478"/>
              </a:xfrm>
              <a:prstGeom prst="rect">
                <a:avLst/>
              </a:prstGeom>
              <a:solidFill>
                <a:srgbClr val="73C045">
                  <a:alpha val="80000"/>
                </a:srgbClr>
              </a:solidFill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</p:grpSp>
        <p:grpSp>
          <p:nvGrpSpPr>
            <p:cNvPr id="5" name="Group 12"/>
            <p:cNvGrpSpPr/>
            <p:nvPr/>
          </p:nvGrpSpPr>
          <p:grpSpPr>
            <a:xfrm rot="16200000">
              <a:off x="2537642" y="-714564"/>
              <a:ext cx="1745287" cy="5089476"/>
              <a:chOff x="4503574" y="3113316"/>
              <a:chExt cx="1791481" cy="407747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Rectangle 130"/>
              <p:cNvSpPr/>
              <p:nvPr/>
            </p:nvSpPr>
            <p:spPr bwMode="auto">
              <a:xfrm>
                <a:off x="4503574" y="3113316"/>
                <a:ext cx="1791478" cy="4077478"/>
              </a:xfrm>
              <a:prstGeom prst="rect">
                <a:avLst/>
              </a:prstGeom>
              <a:solidFill>
                <a:srgbClr val="FFFFFF"/>
              </a:solidFill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4503577" y="3113316"/>
                <a:ext cx="1791478" cy="4077478"/>
              </a:xfrm>
              <a:prstGeom prst="rect">
                <a:avLst/>
              </a:prstGeom>
              <a:solidFill>
                <a:srgbClr val="FFCC00">
                  <a:alpha val="80000"/>
                </a:srgbClr>
              </a:solidFill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</p:grpSp>
        <p:grpSp>
          <p:nvGrpSpPr>
            <p:cNvPr id="6" name="Group 15"/>
            <p:cNvGrpSpPr/>
            <p:nvPr/>
          </p:nvGrpSpPr>
          <p:grpSpPr>
            <a:xfrm rot="16200000">
              <a:off x="2537274" y="1220261"/>
              <a:ext cx="1742294" cy="5085749"/>
              <a:chOff x="6372810" y="2873830"/>
              <a:chExt cx="1791481" cy="407747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Rectangle 133"/>
              <p:cNvSpPr/>
              <p:nvPr/>
            </p:nvSpPr>
            <p:spPr bwMode="auto">
              <a:xfrm>
                <a:off x="6372810" y="2873830"/>
                <a:ext cx="1791478" cy="4077478"/>
              </a:xfrm>
              <a:prstGeom prst="rect">
                <a:avLst/>
              </a:prstGeom>
              <a:solidFill>
                <a:srgbClr val="FFFFFF"/>
              </a:solidFill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6372813" y="2873830"/>
                <a:ext cx="1791478" cy="4077478"/>
              </a:xfrm>
              <a:prstGeom prst="rect">
                <a:avLst/>
              </a:prstGeom>
              <a:solidFill>
                <a:srgbClr val="5085BC">
                  <a:alpha val="80000"/>
                </a:srgbClr>
              </a:solidFill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866167" y="969329"/>
              <a:ext cx="5081057" cy="31161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Semibold"/>
                </a:rPr>
                <a:t>Application Platform </a:t>
              </a:r>
              <a:r>
                <a:rPr lang="en-US" sz="1200" kern="0" dirty="0" smtClean="0">
                  <a:latin typeface="Segoe Semibold"/>
                </a:rPr>
                <a:t>Optimization </a:t>
              </a:r>
              <a:r>
                <a:rPr lang="en-US" sz="1200" kern="0" dirty="0">
                  <a:latin typeface="Segoe Semibold"/>
                </a:rPr>
                <a:t>Model</a:t>
              </a: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3944" y="957054"/>
              <a:ext cx="388073" cy="5639310"/>
              <a:chOff x="6686551" y="930171"/>
              <a:chExt cx="410910" cy="5899254"/>
            </a:xfrm>
          </p:grpSpPr>
          <p:sp>
            <p:nvSpPr>
              <p:cNvPr id="138" name="Rectangle 137"/>
              <p:cNvSpPr/>
              <p:nvPr/>
            </p:nvSpPr>
            <p:spPr bwMode="auto">
              <a:xfrm>
                <a:off x="6686551" y="930171"/>
                <a:ext cx="410910" cy="5899254"/>
              </a:xfrm>
              <a:prstGeom prst="rect">
                <a:avLst/>
              </a:prstGeom>
              <a:solidFill>
                <a:srgbClr val="FFFFFF"/>
              </a:solidFill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6686552" y="930171"/>
                <a:ext cx="410909" cy="5899254"/>
              </a:xfrm>
              <a:prstGeom prst="rect">
                <a:avLst/>
              </a:prstGeom>
              <a:solidFill>
                <a:srgbClr val="73C045">
                  <a:alpha val="80000"/>
                </a:srgbClr>
              </a:solidFill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</p:grpSp>
        <p:sp>
          <p:nvSpPr>
            <p:cNvPr id="140" name="Rectangle 139"/>
            <p:cNvSpPr/>
            <p:nvPr/>
          </p:nvSpPr>
          <p:spPr bwMode="auto">
            <a:xfrm rot="5400000">
              <a:off x="3304063" y="1933202"/>
              <a:ext cx="201654" cy="4958316"/>
            </a:xfrm>
            <a:prstGeom prst="rect">
              <a:avLst/>
            </a:prstGeom>
            <a:solidFill>
              <a:srgbClr val="5085BC">
                <a:alpha val="30000"/>
              </a:srgbClr>
            </a:solidFill>
            <a:ln w="0" cap="flat" cmpd="sng" algn="ctr">
              <a:solidFill>
                <a:srgbClr val="FFFFFF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11293" y="4286983"/>
              <a:ext cx="5081056" cy="25662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latin typeface="Segoe Semibold"/>
                </a:rPr>
                <a:t>Business Intelligence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 rot="5400000">
              <a:off x="3304063" y="1459752"/>
              <a:ext cx="201654" cy="4958316"/>
            </a:xfrm>
            <a:prstGeom prst="rect">
              <a:avLst/>
            </a:prstGeom>
            <a:solidFill>
              <a:srgbClr val="5085BC">
                <a:alpha val="30000"/>
              </a:srgbClr>
            </a:solidFill>
            <a:ln w="0" cap="flat" cmpd="sng" algn="ctr">
              <a:solidFill>
                <a:srgbClr val="FFFFFF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11293" y="3813533"/>
              <a:ext cx="5081056" cy="25662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latin typeface="Segoe Semibold"/>
                </a:rPr>
                <a:t>Enterprise Content Management</a:t>
              </a:r>
            </a:p>
          </p:txBody>
        </p:sp>
        <p:sp>
          <p:nvSpPr>
            <p:cNvPr id="144" name="Rectangle 143"/>
            <p:cNvSpPr/>
            <p:nvPr/>
          </p:nvSpPr>
          <p:spPr bwMode="auto">
            <a:xfrm rot="5400000">
              <a:off x="3304062" y="1223028"/>
              <a:ext cx="201655" cy="4958316"/>
            </a:xfrm>
            <a:prstGeom prst="rect">
              <a:avLst/>
            </a:prstGeom>
            <a:solidFill>
              <a:srgbClr val="5085BC">
                <a:alpha val="30000"/>
              </a:srgbClr>
            </a:solidFill>
            <a:ln w="0" cap="flat" cmpd="sng" algn="ctr">
              <a:solidFill>
                <a:srgbClr val="FFFFFF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911293" y="3576809"/>
              <a:ext cx="5081056" cy="25662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latin typeface="Segoe Semibold"/>
                </a:rPr>
                <a:t>Collaboration</a:t>
              </a:r>
            </a:p>
          </p:txBody>
        </p:sp>
        <p:sp>
          <p:nvSpPr>
            <p:cNvPr id="146" name="Rectangle 145"/>
            <p:cNvSpPr/>
            <p:nvPr/>
          </p:nvSpPr>
          <p:spPr bwMode="auto">
            <a:xfrm rot="5400000">
              <a:off x="3306772" y="987204"/>
              <a:ext cx="201654" cy="4956512"/>
            </a:xfrm>
            <a:prstGeom prst="rect">
              <a:avLst/>
            </a:prstGeom>
            <a:solidFill>
              <a:srgbClr val="5085BC">
                <a:alpha val="30000"/>
              </a:srgbClr>
            </a:solidFill>
            <a:ln w="0" cap="flat" cmpd="sng" algn="ctr">
              <a:solidFill>
                <a:srgbClr val="FFFFFF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11293" y="3340084"/>
              <a:ext cx="5081056" cy="25662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latin typeface="Segoe Semibold"/>
                </a:rPr>
                <a:t>Unified Communications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 rot="5400000">
              <a:off x="3304062" y="1696477"/>
              <a:ext cx="201655" cy="4958316"/>
            </a:xfrm>
            <a:prstGeom prst="rect">
              <a:avLst/>
            </a:prstGeom>
            <a:solidFill>
              <a:srgbClr val="5085BC">
                <a:alpha val="30000"/>
              </a:srgbClr>
            </a:solidFill>
            <a:ln w="0" cap="flat" cmpd="sng" algn="ctr">
              <a:solidFill>
                <a:srgbClr val="FFFFFF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11293" y="4050258"/>
              <a:ext cx="5081056" cy="25662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latin typeface="Segoe Semibold"/>
                </a:rPr>
                <a:t>Enterprise Search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66167" y="2901705"/>
              <a:ext cx="5081057" cy="31161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Semibold"/>
                </a:rPr>
                <a:t>Business Productivity Infrastructure </a:t>
              </a:r>
              <a:r>
                <a:rPr lang="en-US" sz="1200" kern="0" dirty="0" smtClean="0">
                  <a:latin typeface="Segoe Semibold"/>
                </a:rPr>
                <a:t>Optimization </a:t>
              </a:r>
              <a:r>
                <a:rPr lang="en-US" sz="1200" kern="0" dirty="0">
                  <a:latin typeface="Segoe Semibold"/>
                </a:rPr>
                <a:t>Model</a:t>
              </a:r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911293" y="2354604"/>
              <a:ext cx="5081056" cy="274954"/>
              <a:chOff x="571499" y="3078729"/>
              <a:chExt cx="5362575" cy="298900"/>
            </a:xfrm>
          </p:grpSpPr>
          <p:sp>
            <p:nvSpPr>
              <p:cNvPr id="152" name="Rectangle 151"/>
              <p:cNvSpPr/>
              <p:nvPr/>
            </p:nvSpPr>
            <p:spPr bwMode="auto">
              <a:xfrm rot="5400000">
                <a:off x="3094601" y="599456"/>
                <a:ext cx="217310" cy="5233035"/>
              </a:xfrm>
              <a:prstGeom prst="rect">
                <a:avLst/>
              </a:prstGeom>
              <a:solidFill>
                <a:srgbClr val="FE5A1A">
                  <a:alpha val="30000"/>
                </a:srgbClr>
              </a:solidFill>
              <a:ln w="0" cap="flat" cmpd="sng" algn="ctr">
                <a:solidFill>
                  <a:srgbClr val="FFFFFF">
                    <a:alpha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571499" y="3078729"/>
                <a:ext cx="5362575" cy="2989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latin typeface="Segoe Semibold"/>
                  </a:rPr>
                  <a:t>Development</a:t>
                </a:r>
              </a:p>
            </p:txBody>
          </p:sp>
        </p:grp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911293" y="1881153"/>
              <a:ext cx="5081056" cy="274954"/>
              <a:chOff x="876299" y="3383530"/>
              <a:chExt cx="5362575" cy="298900"/>
            </a:xfrm>
          </p:grpSpPr>
          <p:sp>
            <p:nvSpPr>
              <p:cNvPr id="155" name="Rectangle 154"/>
              <p:cNvSpPr/>
              <p:nvPr/>
            </p:nvSpPr>
            <p:spPr bwMode="auto">
              <a:xfrm rot="5400000">
                <a:off x="3399401" y="904256"/>
                <a:ext cx="217310" cy="5233035"/>
              </a:xfrm>
              <a:prstGeom prst="rect">
                <a:avLst/>
              </a:prstGeom>
              <a:solidFill>
                <a:srgbClr val="FE5A1A">
                  <a:alpha val="30000"/>
                </a:srgbClr>
              </a:solidFill>
              <a:ln w="0" cap="flat" cmpd="sng" algn="ctr">
                <a:solidFill>
                  <a:srgbClr val="FFFFFF">
                    <a:alpha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876299" y="3383530"/>
                <a:ext cx="5362575" cy="2989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latin typeface="Segoe Semibold"/>
                  </a:rPr>
                  <a:t>SOA and Business Process</a:t>
                </a:r>
              </a:p>
            </p:txBody>
          </p:sp>
        </p:grp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>
              <a:off x="911293" y="1644428"/>
              <a:ext cx="5081056" cy="274954"/>
              <a:chOff x="1028699" y="3535920"/>
              <a:chExt cx="5362575" cy="298898"/>
            </a:xfrm>
          </p:grpSpPr>
          <p:sp>
            <p:nvSpPr>
              <p:cNvPr id="158" name="Rectangle 157"/>
              <p:cNvSpPr/>
              <p:nvPr/>
            </p:nvSpPr>
            <p:spPr bwMode="auto">
              <a:xfrm rot="5400000">
                <a:off x="3551801" y="1056657"/>
                <a:ext cx="217309" cy="5233035"/>
              </a:xfrm>
              <a:prstGeom prst="rect">
                <a:avLst/>
              </a:prstGeom>
              <a:solidFill>
                <a:srgbClr val="FE5A1A">
                  <a:alpha val="30000"/>
                </a:srgbClr>
              </a:solidFill>
              <a:ln w="0" cap="flat" cmpd="sng" algn="ctr">
                <a:solidFill>
                  <a:srgbClr val="FFFFFF">
                    <a:alpha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1028699" y="3535920"/>
                <a:ext cx="5362575" cy="2988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latin typeface="Segoe Semibold"/>
                  </a:rPr>
                  <a:t>Business Intelligence</a:t>
                </a:r>
              </a:p>
            </p:txBody>
          </p:sp>
        </p:grpSp>
        <p:grpSp>
          <p:nvGrpSpPr>
            <p:cNvPr id="11" name="Group 82"/>
            <p:cNvGrpSpPr>
              <a:grpSpLocks/>
            </p:cNvGrpSpPr>
            <p:nvPr/>
          </p:nvGrpSpPr>
          <p:grpSpPr bwMode="auto">
            <a:xfrm>
              <a:off x="911293" y="1407706"/>
              <a:ext cx="5081056" cy="274954"/>
              <a:chOff x="571499" y="2069078"/>
              <a:chExt cx="5362575" cy="298900"/>
            </a:xfrm>
          </p:grpSpPr>
          <p:sp>
            <p:nvSpPr>
              <p:cNvPr id="161" name="Rectangle 160"/>
              <p:cNvSpPr/>
              <p:nvPr/>
            </p:nvSpPr>
            <p:spPr bwMode="auto">
              <a:xfrm rot="5400000">
                <a:off x="3098411" y="-410194"/>
                <a:ext cx="217310" cy="5233035"/>
              </a:xfrm>
              <a:prstGeom prst="rect">
                <a:avLst/>
              </a:prstGeom>
              <a:solidFill>
                <a:srgbClr val="FE5A1A">
                  <a:alpha val="30000"/>
                </a:srgbClr>
              </a:solidFill>
              <a:ln w="0" cap="flat" cmpd="sng" algn="ctr">
                <a:solidFill>
                  <a:srgbClr val="FFFFFF">
                    <a:alpha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71499" y="2069078"/>
                <a:ext cx="5362575" cy="2989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latin typeface="Segoe Semibold"/>
                  </a:rPr>
                  <a:t>User Experience</a:t>
                </a:r>
              </a:p>
            </p:txBody>
          </p:sp>
        </p:grpSp>
        <p:grpSp>
          <p:nvGrpSpPr>
            <p:cNvPr id="12" name="Group 85"/>
            <p:cNvGrpSpPr>
              <a:grpSpLocks/>
            </p:cNvGrpSpPr>
            <p:nvPr/>
          </p:nvGrpSpPr>
          <p:grpSpPr bwMode="auto">
            <a:xfrm>
              <a:off x="911293" y="2117878"/>
              <a:ext cx="5081056" cy="274954"/>
              <a:chOff x="876299" y="3383521"/>
              <a:chExt cx="5362575" cy="298898"/>
            </a:xfrm>
          </p:grpSpPr>
          <p:sp>
            <p:nvSpPr>
              <p:cNvPr id="164" name="Rectangle 163"/>
              <p:cNvSpPr/>
              <p:nvPr/>
            </p:nvSpPr>
            <p:spPr bwMode="auto">
              <a:xfrm rot="5400000">
                <a:off x="3399401" y="904257"/>
                <a:ext cx="217309" cy="5233035"/>
              </a:xfrm>
              <a:prstGeom prst="rect">
                <a:avLst/>
              </a:prstGeom>
              <a:solidFill>
                <a:srgbClr val="FE5A1A">
                  <a:alpha val="30000"/>
                </a:srgbClr>
              </a:solidFill>
              <a:ln w="0" cap="flat" cmpd="sng" algn="ctr">
                <a:solidFill>
                  <a:srgbClr val="FFFFFF">
                    <a:alpha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9728" tIns="54864" rIns="109728" bIns="54864" anchor="ctr"/>
              <a:lstStyle/>
              <a:p>
                <a:pPr algn="ctr" defTabSz="9140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latin typeface="Segoe" pitchFamily="34" charset="0"/>
                  <a:cs typeface="+mn-cs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876299" y="3383521"/>
                <a:ext cx="5362575" cy="2988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latin typeface="Segoe Semibold"/>
                  </a:rPr>
                  <a:t>Data Management</a:t>
                </a:r>
              </a:p>
            </p:txBody>
          </p:sp>
        </p:grpSp>
        <p:sp>
          <p:nvSpPr>
            <p:cNvPr id="166" name="Rectangle 165"/>
            <p:cNvSpPr/>
            <p:nvPr/>
          </p:nvSpPr>
          <p:spPr bwMode="auto">
            <a:xfrm rot="5400000">
              <a:off x="3304939" y="3770011"/>
              <a:ext cx="199901" cy="4958316"/>
            </a:xfrm>
            <a:prstGeom prst="rect">
              <a:avLst/>
            </a:prstGeom>
            <a:solidFill>
              <a:srgbClr val="73C045">
                <a:alpha val="30000"/>
              </a:srgbClr>
            </a:solidFill>
            <a:ln w="0" cap="flat" cmpd="sng" algn="ctr">
              <a:solidFill>
                <a:srgbClr val="FFFFFF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911293" y="6122914"/>
              <a:ext cx="5081056" cy="25662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latin typeface="Segoe Semibold"/>
                </a:rPr>
                <a:t>Data Protection and Recovery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 rot="5400000">
              <a:off x="3304939" y="3296562"/>
              <a:ext cx="199901" cy="4958316"/>
            </a:xfrm>
            <a:prstGeom prst="rect">
              <a:avLst/>
            </a:prstGeom>
            <a:solidFill>
              <a:srgbClr val="73C045">
                <a:alpha val="30000"/>
              </a:srgbClr>
            </a:solidFill>
            <a:ln w="0" cap="flat" cmpd="sng" algn="ctr">
              <a:solidFill>
                <a:srgbClr val="FFFFFF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911293" y="5649465"/>
              <a:ext cx="5081056" cy="25662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latin typeface="Segoe Semibold"/>
                </a:rPr>
                <a:t>Desktop, Device, and Server Mgmt</a:t>
              </a:r>
            </a:p>
          </p:txBody>
        </p:sp>
        <p:sp>
          <p:nvSpPr>
            <p:cNvPr id="170" name="Rectangle 169"/>
            <p:cNvSpPr/>
            <p:nvPr/>
          </p:nvSpPr>
          <p:spPr bwMode="auto">
            <a:xfrm rot="5400000">
              <a:off x="3304939" y="3059836"/>
              <a:ext cx="199901" cy="4958316"/>
            </a:xfrm>
            <a:prstGeom prst="rect">
              <a:avLst/>
            </a:prstGeom>
            <a:solidFill>
              <a:srgbClr val="73C045">
                <a:alpha val="30000"/>
              </a:srgbClr>
            </a:solidFill>
            <a:ln w="0" cap="flat" cmpd="sng" algn="ctr">
              <a:solidFill>
                <a:srgbClr val="FFFFFF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911293" y="5412741"/>
              <a:ext cx="5081056" cy="25662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latin typeface="Segoe Semibold"/>
                </a:rPr>
                <a:t>Identity and Access Management</a:t>
              </a:r>
            </a:p>
          </p:txBody>
        </p:sp>
        <p:sp>
          <p:nvSpPr>
            <p:cNvPr id="172" name="Rectangle 171"/>
            <p:cNvSpPr/>
            <p:nvPr/>
          </p:nvSpPr>
          <p:spPr bwMode="auto">
            <a:xfrm rot="5400000">
              <a:off x="3304939" y="3533286"/>
              <a:ext cx="199901" cy="4958316"/>
            </a:xfrm>
            <a:prstGeom prst="rect">
              <a:avLst/>
            </a:prstGeom>
            <a:solidFill>
              <a:srgbClr val="73C045">
                <a:alpha val="30000"/>
              </a:srgbClr>
            </a:solidFill>
            <a:ln w="0" cap="flat" cmpd="sng" algn="ctr">
              <a:solidFill>
                <a:srgbClr val="FFFFFF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11293" y="5886191"/>
              <a:ext cx="5081056" cy="25662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latin typeface="Segoe Semibold"/>
                </a:rPr>
                <a:t>Security and Networking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75193" y="4851615"/>
              <a:ext cx="5081056" cy="311611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Semibold"/>
                </a:rPr>
                <a:t>Core Infrastructure </a:t>
              </a:r>
              <a:r>
                <a:rPr lang="en-US" sz="1200" kern="0" dirty="0" smtClean="0">
                  <a:latin typeface="Segoe Semibold"/>
                </a:rPr>
                <a:t>Optimization </a:t>
              </a:r>
              <a:r>
                <a:rPr lang="en-US" sz="1200" kern="0" dirty="0">
                  <a:latin typeface="Segoe Semibold"/>
                </a:rPr>
                <a:t>Model</a:t>
              </a:r>
            </a:p>
          </p:txBody>
        </p:sp>
        <p:cxnSp>
          <p:nvCxnSpPr>
            <p:cNvPr id="11312" name="Straight Connector 174"/>
            <p:cNvCxnSpPr>
              <a:cxnSpLocks noChangeShapeType="1"/>
            </p:cNvCxnSpPr>
            <p:nvPr/>
          </p:nvCxnSpPr>
          <p:spPr bwMode="auto">
            <a:xfrm>
              <a:off x="866167" y="5183030"/>
              <a:ext cx="5084667" cy="1754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1313" name="Straight Connector 175"/>
            <p:cNvCxnSpPr>
              <a:cxnSpLocks noChangeShapeType="1"/>
            </p:cNvCxnSpPr>
            <p:nvPr/>
          </p:nvCxnSpPr>
          <p:spPr bwMode="auto">
            <a:xfrm>
              <a:off x="866167" y="3233119"/>
              <a:ext cx="5084667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1314" name="Straight Connector 176"/>
            <p:cNvCxnSpPr>
              <a:cxnSpLocks noChangeShapeType="1"/>
            </p:cNvCxnSpPr>
            <p:nvPr/>
          </p:nvCxnSpPr>
          <p:spPr bwMode="auto">
            <a:xfrm>
              <a:off x="866167" y="1300744"/>
              <a:ext cx="5084667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78" name="TextBox 177"/>
            <p:cNvSpPr txBox="1"/>
            <p:nvPr/>
          </p:nvSpPr>
          <p:spPr>
            <a:xfrm rot="16200000">
              <a:off x="-2087463" y="3690957"/>
              <a:ext cx="5427134" cy="278469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Semibold"/>
                </a:rPr>
                <a:t>IT and Security Process</a:t>
              </a: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3391353" y="5261939"/>
              <a:ext cx="335729" cy="1253764"/>
            </a:xfrm>
            <a:prstGeom prst="rect">
              <a:avLst/>
            </a:prstGeom>
            <a:solidFill>
              <a:srgbClr val="73C045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4055591" y="5261939"/>
              <a:ext cx="335729" cy="1253764"/>
            </a:xfrm>
            <a:prstGeom prst="rect">
              <a:avLst/>
            </a:prstGeom>
            <a:solidFill>
              <a:srgbClr val="73C045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4721633" y="5261939"/>
              <a:ext cx="333924" cy="1253764"/>
            </a:xfrm>
            <a:prstGeom prst="rect">
              <a:avLst/>
            </a:prstGeom>
            <a:solidFill>
              <a:srgbClr val="73C045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5385870" y="5261939"/>
              <a:ext cx="335729" cy="1253764"/>
            </a:xfrm>
            <a:prstGeom prst="rect">
              <a:avLst/>
            </a:prstGeom>
            <a:solidFill>
              <a:srgbClr val="73C045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 rot="5400000">
              <a:off x="2942855" y="5784102"/>
              <a:ext cx="1232723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BASIC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 rot="5400000">
              <a:off x="3607995" y="5784103"/>
              <a:ext cx="1232723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STANDARDIZED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 rot="5400000">
              <a:off x="4273136" y="5784102"/>
              <a:ext cx="1232723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RATIONALIZED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 rot="5400000">
              <a:off x="4937373" y="5784102"/>
              <a:ext cx="1232723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DYNAMIC</a:t>
              </a:r>
            </a:p>
          </p:txBody>
        </p:sp>
        <p:sp>
          <p:nvSpPr>
            <p:cNvPr id="187" name="Isosceles Triangle 186"/>
            <p:cNvSpPr/>
            <p:nvPr/>
          </p:nvSpPr>
          <p:spPr bwMode="auto">
            <a:xfrm rot="5400000">
              <a:off x="3298878" y="5708193"/>
              <a:ext cx="1262532" cy="370023"/>
            </a:xfrm>
            <a:prstGeom prst="triangle">
              <a:avLst>
                <a:gd name="adj" fmla="val 48507"/>
              </a:avLst>
            </a:prstGeom>
            <a:solidFill>
              <a:srgbClr val="FFCC00">
                <a:alpha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88" name="Isosceles Triangle 187"/>
            <p:cNvSpPr/>
            <p:nvPr/>
          </p:nvSpPr>
          <p:spPr bwMode="auto">
            <a:xfrm rot="5400000">
              <a:off x="3966725" y="5708193"/>
              <a:ext cx="1262532" cy="370023"/>
            </a:xfrm>
            <a:prstGeom prst="triangle">
              <a:avLst>
                <a:gd name="adj" fmla="val 48507"/>
              </a:avLst>
            </a:prstGeom>
            <a:solidFill>
              <a:srgbClr val="FFCC00">
                <a:alpha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89" name="Isosceles Triangle 188"/>
            <p:cNvSpPr/>
            <p:nvPr/>
          </p:nvSpPr>
          <p:spPr bwMode="auto">
            <a:xfrm rot="5400000">
              <a:off x="4625547" y="5708193"/>
              <a:ext cx="1262532" cy="370024"/>
            </a:xfrm>
            <a:prstGeom prst="triangle">
              <a:avLst>
                <a:gd name="adj" fmla="val 48507"/>
              </a:avLst>
            </a:prstGeom>
            <a:solidFill>
              <a:srgbClr val="FFCC00">
                <a:alpha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3391353" y="3310274"/>
              <a:ext cx="335729" cy="1255518"/>
            </a:xfrm>
            <a:prstGeom prst="rect">
              <a:avLst/>
            </a:prstGeom>
            <a:solidFill>
              <a:srgbClr val="5085BC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4055591" y="3310274"/>
              <a:ext cx="335729" cy="1255518"/>
            </a:xfrm>
            <a:prstGeom prst="rect">
              <a:avLst/>
            </a:prstGeom>
            <a:solidFill>
              <a:srgbClr val="5085BC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4721633" y="3310274"/>
              <a:ext cx="333924" cy="1255518"/>
            </a:xfrm>
            <a:prstGeom prst="rect">
              <a:avLst/>
            </a:prstGeom>
            <a:solidFill>
              <a:srgbClr val="5085BC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5385870" y="3310274"/>
              <a:ext cx="335729" cy="1255518"/>
            </a:xfrm>
            <a:prstGeom prst="rect">
              <a:avLst/>
            </a:prstGeom>
            <a:solidFill>
              <a:srgbClr val="5085BC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 rot="5400000">
              <a:off x="2941979" y="3833313"/>
              <a:ext cx="1234476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BASIC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 rot="5400000">
              <a:off x="3607119" y="3833314"/>
              <a:ext cx="1234476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STANDARDIZED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 rot="5400000">
              <a:off x="4272259" y="3833313"/>
              <a:ext cx="1234476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RATIONALIZED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 rot="5400000">
              <a:off x="4936497" y="3833313"/>
              <a:ext cx="1234476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DYNAMIC</a:t>
              </a:r>
            </a:p>
          </p:txBody>
        </p:sp>
        <p:sp>
          <p:nvSpPr>
            <p:cNvPr id="198" name="Isosceles Triangle 197"/>
            <p:cNvSpPr/>
            <p:nvPr/>
          </p:nvSpPr>
          <p:spPr bwMode="auto">
            <a:xfrm rot="5400000">
              <a:off x="3298878" y="3758282"/>
              <a:ext cx="1262532" cy="370023"/>
            </a:xfrm>
            <a:prstGeom prst="triangle">
              <a:avLst>
                <a:gd name="adj" fmla="val 48507"/>
              </a:avLst>
            </a:prstGeom>
            <a:solidFill>
              <a:srgbClr val="FFCC00">
                <a:alpha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199" name="Isosceles Triangle 198"/>
            <p:cNvSpPr/>
            <p:nvPr/>
          </p:nvSpPr>
          <p:spPr bwMode="auto">
            <a:xfrm rot="5400000">
              <a:off x="3966725" y="3758282"/>
              <a:ext cx="1262532" cy="370023"/>
            </a:xfrm>
            <a:prstGeom prst="triangle">
              <a:avLst>
                <a:gd name="adj" fmla="val 48507"/>
              </a:avLst>
            </a:prstGeom>
            <a:solidFill>
              <a:srgbClr val="FFCC00">
                <a:alpha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200" name="Isosceles Triangle 199"/>
            <p:cNvSpPr/>
            <p:nvPr/>
          </p:nvSpPr>
          <p:spPr bwMode="auto">
            <a:xfrm rot="5400000">
              <a:off x="4625547" y="3758282"/>
              <a:ext cx="1262532" cy="370024"/>
            </a:xfrm>
            <a:prstGeom prst="triangle">
              <a:avLst>
                <a:gd name="adj" fmla="val 48507"/>
              </a:avLst>
            </a:prstGeom>
            <a:solidFill>
              <a:srgbClr val="FFCC00">
                <a:alpha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3400378" y="1377898"/>
              <a:ext cx="335729" cy="1255518"/>
            </a:xfrm>
            <a:prstGeom prst="rect">
              <a:avLst/>
            </a:prstGeom>
            <a:solidFill>
              <a:srgbClr val="FF9933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4064615" y="1377898"/>
              <a:ext cx="335729" cy="1255518"/>
            </a:xfrm>
            <a:prstGeom prst="rect">
              <a:avLst/>
            </a:prstGeom>
            <a:solidFill>
              <a:srgbClr val="FF9933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4730658" y="1377898"/>
              <a:ext cx="333923" cy="1255518"/>
            </a:xfrm>
            <a:prstGeom prst="rect">
              <a:avLst/>
            </a:prstGeom>
            <a:solidFill>
              <a:srgbClr val="FF9933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5394896" y="1377898"/>
              <a:ext cx="335729" cy="1255518"/>
            </a:xfrm>
            <a:prstGeom prst="rect">
              <a:avLst/>
            </a:prstGeom>
            <a:solidFill>
              <a:srgbClr val="FF9933">
                <a:alpha val="95000"/>
              </a:srgbClr>
            </a:solidFill>
            <a:ln w="0" cap="flat" cmpd="sng" algn="ctr">
              <a:solidFill>
                <a:srgbClr val="FFFFFF">
                  <a:alpha val="8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 rot="5400000">
              <a:off x="2951005" y="1900938"/>
              <a:ext cx="1234476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BASIC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 rot="5400000">
              <a:off x="3616145" y="1900938"/>
              <a:ext cx="1234476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STANDARDIZED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 rot="5400000">
              <a:off x="4281284" y="1900937"/>
              <a:ext cx="1234476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 smtClean="0">
                  <a:latin typeface="Segoe Semibold"/>
                </a:rPr>
                <a:t>ADVANCED</a:t>
              </a:r>
              <a:endParaRPr lang="en-US" sz="800" kern="0" dirty="0">
                <a:latin typeface="Segoe Semibold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 rot="5400000">
              <a:off x="4945522" y="1900938"/>
              <a:ext cx="1234476" cy="212946"/>
            </a:xfrm>
            <a:prstGeom prst="rect">
              <a:avLst/>
            </a:prstGeom>
            <a:noFill/>
          </p:spPr>
          <p:txBody>
            <a:bodyPr lIns="76197" tIns="38098" rIns="76197" bIns="3809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latin typeface="Segoe Semibold"/>
                </a:rPr>
                <a:t>DYNAMIC</a:t>
              </a:r>
            </a:p>
          </p:txBody>
        </p:sp>
        <p:sp>
          <p:nvSpPr>
            <p:cNvPr id="209" name="Isosceles Triangle 208"/>
            <p:cNvSpPr/>
            <p:nvPr/>
          </p:nvSpPr>
          <p:spPr bwMode="auto">
            <a:xfrm rot="5400000">
              <a:off x="3307902" y="1825906"/>
              <a:ext cx="1262532" cy="370024"/>
            </a:xfrm>
            <a:prstGeom prst="triangle">
              <a:avLst>
                <a:gd name="adj" fmla="val 48507"/>
              </a:avLst>
            </a:prstGeom>
            <a:solidFill>
              <a:srgbClr val="FFCC00">
                <a:alpha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210" name="Isosceles Triangle 209"/>
            <p:cNvSpPr/>
            <p:nvPr/>
          </p:nvSpPr>
          <p:spPr bwMode="auto">
            <a:xfrm rot="5400000">
              <a:off x="3975750" y="1825906"/>
              <a:ext cx="1262532" cy="370024"/>
            </a:xfrm>
            <a:prstGeom prst="triangle">
              <a:avLst>
                <a:gd name="adj" fmla="val 48507"/>
              </a:avLst>
            </a:prstGeom>
            <a:solidFill>
              <a:srgbClr val="FFCC00">
                <a:alpha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sp>
          <p:nvSpPr>
            <p:cNvPr id="211" name="Isosceles Triangle 210"/>
            <p:cNvSpPr/>
            <p:nvPr/>
          </p:nvSpPr>
          <p:spPr bwMode="auto">
            <a:xfrm rot="5400000">
              <a:off x="4634573" y="1825906"/>
              <a:ext cx="1262532" cy="370023"/>
            </a:xfrm>
            <a:prstGeom prst="triangle">
              <a:avLst>
                <a:gd name="adj" fmla="val 48507"/>
              </a:avLst>
            </a:prstGeom>
            <a:solidFill>
              <a:srgbClr val="FFCC00">
                <a:alpha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Segoe" pitchFamily="34" charset="0"/>
                <a:cs typeface="+mn-cs"/>
              </a:endParaRPr>
            </a:p>
          </p:txBody>
        </p:sp>
        <p:grpSp>
          <p:nvGrpSpPr>
            <p:cNvPr id="13" name="Group 40"/>
            <p:cNvGrpSpPr>
              <a:grpSpLocks noChangeAspect="1"/>
            </p:cNvGrpSpPr>
            <p:nvPr/>
          </p:nvGrpSpPr>
          <p:grpSpPr bwMode="auto">
            <a:xfrm>
              <a:off x="6102453" y="1221836"/>
              <a:ext cx="1907877" cy="1453665"/>
              <a:chOff x="2374855" y="4412473"/>
              <a:chExt cx="2169394" cy="1700431"/>
            </a:xfrm>
          </p:grpSpPr>
          <p:pic>
            <p:nvPicPr>
              <p:cNvPr id="213" name="Picture 212" descr="03base.png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475A8D">
                    <a:tint val="45000"/>
                    <a:satMod val="400000"/>
                  </a:srgbClr>
                </a:duotone>
                <a:lum bright="100000"/>
              </a:blip>
              <a:stretch>
                <a:fillRect/>
              </a:stretch>
            </p:blipFill>
            <p:spPr>
              <a:xfrm>
                <a:off x="2411010" y="5149064"/>
                <a:ext cx="2133239" cy="963840"/>
              </a:xfrm>
              <a:prstGeom prst="rect">
                <a:avLst/>
              </a:prstGeom>
            </p:spPr>
          </p:pic>
          <p:sp>
            <p:nvSpPr>
              <p:cNvPr id="214" name="Curved Text 1"/>
              <p:cNvSpPr/>
              <p:nvPr/>
            </p:nvSpPr>
            <p:spPr>
              <a:xfrm>
                <a:off x="2374855" y="5152403"/>
                <a:ext cx="2151316" cy="759385"/>
              </a:xfrm>
              <a:prstGeom prst="rect">
                <a:avLst/>
              </a:prstGeom>
              <a:noFill/>
            </p:spPr>
            <p:txBody>
              <a:bodyPr spcFirstLastPara="1" wrap="none" lIns="73140" tIns="36571" rIns="73140" bIns="36571">
                <a:prstTxWarp prst="textArchDown">
                  <a:avLst>
                    <a:gd name="adj" fmla="val 18765488"/>
                  </a:avLst>
                </a:prstTxWarp>
                <a:spAutoFit/>
              </a:bodyPr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i="1" kern="0" dirty="0">
                    <a:ln w="18415" cmpd="sng">
                      <a:noFill/>
                      <a:prstDash val="solid"/>
                    </a:ln>
                    <a:solidFill>
                      <a:sysClr val="windowText" lastClr="000000"/>
                    </a:solidFill>
                    <a:latin typeface="Segoe Semibold"/>
                    <a:cs typeface="+mn-cs"/>
                  </a:rPr>
                  <a:t>Application Platform</a:t>
                </a:r>
              </a:p>
            </p:txBody>
          </p:sp>
          <p:pic>
            <p:nvPicPr>
              <p:cNvPr id="11366" name="Picture 214" descr="Server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7379" y="4412473"/>
                <a:ext cx="896634" cy="122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7" name="Picture 3" descr="C:\Program Files\Microsoft Resource DVD Artwork\DVD_ART\Artwork_Imagery\Shapes and Graphics\Cylinder\MGX 06 Cyinders\MGX Cylinder DARK Green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68676" y="4567084"/>
                <a:ext cx="808704" cy="1005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124"/>
              <p:cNvGrpSpPr>
                <a:grpSpLocks/>
              </p:cNvGrpSpPr>
              <p:nvPr/>
            </p:nvGrpSpPr>
            <p:grpSpPr bwMode="auto">
              <a:xfrm>
                <a:off x="2971188" y="4876801"/>
                <a:ext cx="870158" cy="870153"/>
                <a:chOff x="2074972" y="1330792"/>
                <a:chExt cx="1194254" cy="1194254"/>
              </a:xfrm>
            </p:grpSpPr>
            <p:pic>
              <p:nvPicPr>
                <p:cNvPr id="218" name="Picture 217" descr="Applicati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076230" y="1329749"/>
                  <a:ext cx="890122" cy="89241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19" name="Picture 218" descr="Applicati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228340" y="1481769"/>
                  <a:ext cx="890122" cy="89241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20" name="Picture 219" descr="Applicati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380449" y="1633788"/>
                  <a:ext cx="890122" cy="89241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grpSp>
          <p:nvGrpSpPr>
            <p:cNvPr id="15" name="Group 59"/>
            <p:cNvGrpSpPr>
              <a:grpSpLocks noChangeAspect="1"/>
            </p:cNvGrpSpPr>
            <p:nvPr/>
          </p:nvGrpSpPr>
          <p:grpSpPr bwMode="auto">
            <a:xfrm>
              <a:off x="6073573" y="4774461"/>
              <a:ext cx="1925927" cy="1837686"/>
              <a:chOff x="6818670" y="3962400"/>
              <a:chExt cx="2190915" cy="2150504"/>
            </a:xfrm>
          </p:grpSpPr>
          <p:pic>
            <p:nvPicPr>
              <p:cNvPr id="222" name="Picture 221" descr="03base.png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475A8D">
                    <a:tint val="45000"/>
                    <a:satMod val="400000"/>
                  </a:srgbClr>
                </a:duotone>
                <a:lum bright="100000"/>
              </a:blip>
              <a:stretch>
                <a:fillRect/>
              </a:stretch>
            </p:blipFill>
            <p:spPr>
              <a:xfrm>
                <a:off x="6858268" y="5149064"/>
                <a:ext cx="2133239" cy="963840"/>
              </a:xfrm>
              <a:prstGeom prst="rect">
                <a:avLst/>
              </a:prstGeom>
            </p:spPr>
          </p:pic>
          <p:sp>
            <p:nvSpPr>
              <p:cNvPr id="223" name="Curved Text 1"/>
              <p:cNvSpPr/>
              <p:nvPr/>
            </p:nvSpPr>
            <p:spPr>
              <a:xfrm>
                <a:off x="6858269" y="5152403"/>
                <a:ext cx="2151316" cy="759385"/>
              </a:xfrm>
              <a:prstGeom prst="rect">
                <a:avLst/>
              </a:prstGeom>
              <a:noFill/>
            </p:spPr>
            <p:txBody>
              <a:bodyPr spcFirstLastPara="1" wrap="none" lIns="73140" tIns="36571" rIns="73140" bIns="36571">
                <a:prstTxWarp prst="textArchDown">
                  <a:avLst>
                    <a:gd name="adj" fmla="val 18765488"/>
                  </a:avLst>
                </a:prstTxWarp>
                <a:spAutoFit/>
              </a:bodyPr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i="1" kern="0" dirty="0">
                    <a:ln w="18415" cmpd="sng">
                      <a:noFill/>
                      <a:prstDash val="solid"/>
                    </a:ln>
                    <a:solidFill>
                      <a:sysClr val="windowText" lastClr="000000"/>
                    </a:solidFill>
                    <a:latin typeface="Segoe Semibold"/>
                    <a:cs typeface="+mn-cs"/>
                  </a:rPr>
                  <a:t>Core Infrastructure</a:t>
                </a:r>
              </a:p>
            </p:txBody>
          </p:sp>
          <p:pic>
            <p:nvPicPr>
              <p:cNvPr id="11360" name="Picture 5" descr="C:\Program Files\Microsoft Resource DVD Artwork\DVD_ART\Artwork_Imagery\Shapes and Graphics\Buidlings and dwellings\enterprise blue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11732" y="3962400"/>
                <a:ext cx="1130710" cy="1696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1" name="Picture 224" descr="Internet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87497" y="4648199"/>
                <a:ext cx="921774" cy="92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2" name="Picture 225" descr="Connected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flipH="1">
                <a:off x="7462682" y="4803742"/>
                <a:ext cx="955346" cy="987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3" name="Picture 4" descr="C:\Program Files\Microsoft Resource DVD Artwork\DVD_ART\Artwork_Imagery\HARDWARE_IMAGERY\Illustration - Misc Hardware\Windows Vista Illustration Icons\Digital Locker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flipH="1">
                <a:off x="6818670" y="4962832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66"/>
            <p:cNvGrpSpPr>
              <a:grpSpLocks noChangeAspect="1"/>
            </p:cNvGrpSpPr>
            <p:nvPr/>
          </p:nvGrpSpPr>
          <p:grpSpPr bwMode="auto">
            <a:xfrm>
              <a:off x="6109673" y="3043739"/>
              <a:ext cx="1891633" cy="1593947"/>
              <a:chOff x="4634639" y="4247818"/>
              <a:chExt cx="2151317" cy="1865086"/>
            </a:xfrm>
          </p:grpSpPr>
          <p:pic>
            <p:nvPicPr>
              <p:cNvPr id="229" name="Picture 228" descr="03base.png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475A8D">
                    <a:tint val="45000"/>
                    <a:satMod val="400000"/>
                  </a:srgbClr>
                </a:duotone>
                <a:lum bright="100000"/>
              </a:blip>
              <a:stretch>
                <a:fillRect/>
              </a:stretch>
            </p:blipFill>
            <p:spPr>
              <a:xfrm>
                <a:off x="4634639" y="5149064"/>
                <a:ext cx="2133239" cy="963840"/>
              </a:xfrm>
              <a:prstGeom prst="rect">
                <a:avLst/>
              </a:prstGeom>
            </p:spPr>
          </p:pic>
          <p:sp>
            <p:nvSpPr>
              <p:cNvPr id="230" name="Curved Text 1"/>
              <p:cNvSpPr/>
              <p:nvPr/>
            </p:nvSpPr>
            <p:spPr>
              <a:xfrm>
                <a:off x="4634640" y="5152403"/>
                <a:ext cx="2151316" cy="759385"/>
              </a:xfrm>
              <a:prstGeom prst="rect">
                <a:avLst/>
              </a:prstGeom>
              <a:noFill/>
            </p:spPr>
            <p:txBody>
              <a:bodyPr spcFirstLastPara="1" wrap="none" lIns="73140" tIns="36571" rIns="73140" bIns="36571">
                <a:prstTxWarp prst="textArchDown">
                  <a:avLst>
                    <a:gd name="adj" fmla="val 18765488"/>
                  </a:avLst>
                </a:prstTxWarp>
                <a:spAutoFit/>
              </a:bodyPr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i="1" kern="0" dirty="0">
                    <a:ln w="18415" cmpd="sng">
                      <a:noFill/>
                      <a:prstDash val="solid"/>
                    </a:ln>
                    <a:solidFill>
                      <a:sysClr val="windowText" lastClr="000000"/>
                    </a:solidFill>
                    <a:latin typeface="Segoe Semibold"/>
                    <a:cs typeface="+mn-cs"/>
                  </a:rPr>
                  <a:t>Business Productivity</a:t>
                </a:r>
              </a:p>
            </p:txBody>
          </p:sp>
          <p:pic>
            <p:nvPicPr>
              <p:cNvPr id="11354" name="Picture 230" descr="Cell phone smart phone.png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flipH="1">
                <a:off x="4975124" y="4508091"/>
                <a:ext cx="1115961" cy="1098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2" name="Picture 231" descr="Email Message.png"/>
              <p:cNvPicPr>
                <a:picLocks noChangeAspect="1"/>
              </p:cNvPicPr>
              <p:nvPr/>
            </p:nvPicPr>
            <p:blipFill>
              <a:blip r:embed="rId12"/>
              <a:srcRect b="22775"/>
              <a:stretch>
                <a:fillRect/>
              </a:stretch>
            </p:blipFill>
            <p:spPr>
              <a:xfrm>
                <a:off x="4679800" y="4994673"/>
                <a:ext cx="940175" cy="605281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1356" name="Picture 232" descr="calculator2.pn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442464" y="4247818"/>
                <a:ext cx="1126203" cy="1368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57" name="Picture 11" descr="C:\Program Files\Microsoft Resource DVD Artwork\DVD_ART\Artwork_Imagery\Shapes and Graphics\Charts and Graphs\pie charts\3d pie chart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920793" y="5304504"/>
                <a:ext cx="730729" cy="490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 your Current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a maturity model to help assess your technology services and capabilities</a:t>
            </a:r>
            <a:br>
              <a:rPr lang="en-US" dirty="0" smtClean="0"/>
            </a:br>
            <a:r>
              <a:rPr lang="en-US" dirty="0" smtClean="0"/>
              <a:t>			+</a:t>
            </a:r>
          </a:p>
          <a:p>
            <a:r>
              <a:rPr lang="en-US" dirty="0" smtClean="0"/>
              <a:t>Include the broader strategic and operational issues in the IT organization and the wider business context</a:t>
            </a:r>
          </a:p>
        </p:txBody>
      </p:sp>
      <p:graphicFrame>
        <p:nvGraphicFramePr>
          <p:cNvPr id="5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6072188" y="1357313"/>
          <a:ext cx="2386012" cy="4572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your Future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Leverage the IO Model</a:t>
            </a:r>
          </a:p>
          <a:p>
            <a:r>
              <a:rPr lang="en-US" dirty="0" smtClean="0"/>
              <a:t>Focus beyond technology to deliver services to the business.</a:t>
            </a:r>
          </a:p>
          <a:p>
            <a:r>
              <a:rPr lang="en-US" dirty="0" smtClean="0"/>
              <a:t>Look to industry models for IT Process maturity</a:t>
            </a:r>
          </a:p>
          <a:p>
            <a:r>
              <a:rPr lang="en-GB" dirty="0" smtClean="0"/>
              <a:t>Define clear criteria for prioritizing opportunities</a:t>
            </a:r>
          </a:p>
          <a:p>
            <a:r>
              <a:rPr lang="en-GB" dirty="0" smtClean="0"/>
              <a:t>Identify </a:t>
            </a:r>
            <a:r>
              <a:rPr lang="en-GB" dirty="0"/>
              <a:t>high-level cost, benefit, risk, and other criteria for each </a:t>
            </a:r>
            <a:r>
              <a:rPr lang="en-GB" dirty="0" smtClean="0"/>
              <a:t>opportunity</a:t>
            </a:r>
            <a:endParaRPr lang="en-US" dirty="0" smtClean="0"/>
          </a:p>
        </p:txBody>
      </p:sp>
      <p:graphicFrame>
        <p:nvGraphicFramePr>
          <p:cNvPr id="5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6143636" y="1357298"/>
          <a:ext cx="254316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Benefits Primer</a:t>
            </a:r>
            <a:endParaRPr lang="en-CA" dirty="0"/>
          </a:p>
        </p:txBody>
      </p:sp>
      <p:grpSp>
        <p:nvGrpSpPr>
          <p:cNvPr id="3" name="Group 55"/>
          <p:cNvGrpSpPr/>
          <p:nvPr/>
        </p:nvGrpSpPr>
        <p:grpSpPr>
          <a:xfrm>
            <a:off x="1451760" y="4192172"/>
            <a:ext cx="5787240" cy="1897684"/>
            <a:chOff x="1676400" y="4572000"/>
            <a:chExt cx="5787240" cy="1897684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676400" y="4572000"/>
              <a:ext cx="1440341" cy="475811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488" tIns="44450" rIns="90488" bIns="44450" anchor="ctr"/>
            <a:lstStyle/>
            <a:p>
              <a:pPr defTabSz="762000" eaLnBrk="0" hangingPunct="0">
                <a:defRPr/>
              </a:pPr>
              <a:r>
                <a:rPr lang="en-GB" sz="1400" b="1" dirty="0"/>
                <a:t>Degree of</a:t>
              </a:r>
            </a:p>
            <a:p>
              <a:pPr defTabSz="762000" eaLnBrk="0" hangingPunct="0">
                <a:defRPr/>
              </a:pPr>
              <a:r>
                <a:rPr lang="en-GB" sz="1400" b="1" dirty="0"/>
                <a:t>Explicitness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3125366" y="4572000"/>
              <a:ext cx="1440341" cy="475811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488" tIns="44450" rIns="90488" bIns="44450" anchor="ctr"/>
            <a:lstStyle/>
            <a:p>
              <a:pPr defTabSz="762000" eaLnBrk="0" hangingPunct="0">
                <a:defRPr/>
              </a:pPr>
              <a:r>
                <a:rPr lang="en-GB" sz="1400" b="1" dirty="0"/>
                <a:t>Do New </a:t>
              </a:r>
            </a:p>
            <a:p>
              <a:pPr defTabSz="762000" eaLnBrk="0" hangingPunct="0">
                <a:defRPr/>
              </a:pPr>
              <a:r>
                <a:rPr lang="en-GB" sz="1400" b="1" dirty="0"/>
                <a:t>Things</a:t>
              </a: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4574332" y="4572000"/>
              <a:ext cx="1440341" cy="475811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488" tIns="44450" rIns="90488" bIns="44450" anchor="ctr"/>
            <a:lstStyle/>
            <a:p>
              <a:pPr defTabSz="762000" eaLnBrk="0" hangingPunct="0">
                <a:defRPr/>
              </a:pPr>
              <a:r>
                <a:rPr lang="en-GB" sz="1400" b="1" dirty="0"/>
                <a:t>Do Things</a:t>
              </a:r>
            </a:p>
            <a:p>
              <a:pPr defTabSz="762000" eaLnBrk="0" hangingPunct="0">
                <a:defRPr/>
              </a:pPr>
              <a:r>
                <a:rPr lang="en-GB" sz="1400" b="1" dirty="0"/>
                <a:t>Better</a:t>
              </a: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6023299" y="4572000"/>
              <a:ext cx="1440341" cy="475811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488" tIns="44450" rIns="90488" bIns="44450" anchor="ctr"/>
            <a:lstStyle/>
            <a:p>
              <a:pPr defTabSz="762000" eaLnBrk="0" hangingPunct="0">
                <a:defRPr/>
              </a:pPr>
              <a:r>
                <a:rPr lang="en-GB" sz="1400" b="1" dirty="0"/>
                <a:t>Stop Doing</a:t>
              </a:r>
            </a:p>
            <a:p>
              <a:pPr defTabSz="762000" eaLnBrk="0" hangingPunct="0">
                <a:defRPr/>
              </a:pPr>
              <a:r>
                <a:rPr lang="en-GB" sz="1400" b="1" dirty="0"/>
                <a:t>Things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676400" y="5054339"/>
              <a:ext cx="1440341" cy="34525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488" tIns="44450" rIns="90488" bIns="44450" anchor="ctr"/>
            <a:lstStyle/>
            <a:p>
              <a:pPr defTabSz="762000" eaLnBrk="0" hangingPunct="0">
                <a:defRPr/>
              </a:pPr>
              <a:r>
                <a:rPr lang="en-GB" sz="1400" b="1" dirty="0"/>
                <a:t>Financial</a:t>
              </a: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3125366" y="5054339"/>
              <a:ext cx="1440341" cy="345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574332" y="5054339"/>
              <a:ext cx="1440341" cy="345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6023299" y="5054339"/>
              <a:ext cx="1440341" cy="345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1676400" y="5405395"/>
              <a:ext cx="1440341" cy="34452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488" tIns="44450" rIns="90488" bIns="44450" anchor="ctr"/>
            <a:lstStyle/>
            <a:p>
              <a:pPr defTabSz="762000" eaLnBrk="0" hangingPunct="0">
                <a:defRPr/>
              </a:pPr>
              <a:r>
                <a:rPr lang="en-GB" sz="1400" b="1" dirty="0"/>
                <a:t>Quantifiable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3125366" y="5405395"/>
              <a:ext cx="1440341" cy="344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4574332" y="5405395"/>
              <a:ext cx="1440341" cy="344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6023299" y="5405395"/>
              <a:ext cx="1440341" cy="344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1676400" y="5756450"/>
              <a:ext cx="1440341" cy="34525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488" tIns="44450" rIns="90488" bIns="44450" anchor="ctr"/>
            <a:lstStyle/>
            <a:p>
              <a:pPr defTabSz="762000" eaLnBrk="0" hangingPunct="0">
                <a:defRPr/>
              </a:pPr>
              <a:r>
                <a:rPr lang="en-GB" sz="1400" b="1" dirty="0"/>
                <a:t>Measurable</a:t>
              </a: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3125366" y="5756450"/>
              <a:ext cx="1440341" cy="345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4574332" y="5756450"/>
              <a:ext cx="1440341" cy="345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6023299" y="5756450"/>
              <a:ext cx="1440341" cy="345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47" name="Rectangle 22"/>
            <p:cNvSpPr>
              <a:spLocks noChangeArrowheads="1"/>
            </p:cNvSpPr>
            <p:nvPr/>
          </p:nvSpPr>
          <p:spPr bwMode="auto">
            <a:xfrm>
              <a:off x="3125366" y="6107506"/>
              <a:ext cx="1440341" cy="344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48" name="Rectangle 23"/>
            <p:cNvSpPr>
              <a:spLocks noChangeArrowheads="1"/>
            </p:cNvSpPr>
            <p:nvPr/>
          </p:nvSpPr>
          <p:spPr bwMode="auto">
            <a:xfrm>
              <a:off x="4574332" y="6107506"/>
              <a:ext cx="1440341" cy="344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6023299" y="6107506"/>
              <a:ext cx="1440341" cy="344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200" b="1" dirty="0"/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3193286" y="6113480"/>
              <a:ext cx="26898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600" b="1" dirty="0"/>
                <a:t>Can you observe it?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174958" y="5747918"/>
              <a:ext cx="40277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600" b="1" dirty="0"/>
                <a:t>Can you measure it?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183583" y="5410644"/>
              <a:ext cx="42142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600" b="1" dirty="0"/>
                <a:t>Have you got the figures available now?</a:t>
              </a:r>
            </a:p>
          </p:txBody>
        </p:sp>
        <p:sp>
          <p:nvSpPr>
            <p:cNvPr id="53" name="Text Box 30"/>
            <p:cNvSpPr txBox="1">
              <a:spLocks noChangeArrowheads="1"/>
            </p:cNvSpPr>
            <p:nvPr/>
          </p:nvSpPr>
          <p:spPr bwMode="auto">
            <a:xfrm>
              <a:off x="3202989" y="5066841"/>
              <a:ext cx="40277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600" b="1" dirty="0"/>
                <a:t>Can you convert it to money?</a:t>
              </a:r>
            </a:p>
          </p:txBody>
        </p:sp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1680262" y="6125156"/>
              <a:ext cx="1440341" cy="34452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488" tIns="44450" rIns="90488" bIns="44450" anchor="ctr"/>
            <a:lstStyle/>
            <a:p>
              <a:pPr defTabSz="762000">
                <a:defRPr/>
              </a:pPr>
              <a:r>
                <a:rPr lang="en-GB" sz="1400" b="1" dirty="0" smtClean="0"/>
                <a:t>Observable</a:t>
              </a:r>
              <a:endParaRPr lang="en-GB" sz="1400" b="1" dirty="0"/>
            </a:p>
          </p:txBody>
        </p:sp>
      </p:grp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6822037" y="6096000"/>
            <a:ext cx="2321963" cy="25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72" tIns="46636" rIns="93272" bIns="46636">
            <a:spAutoFit/>
          </a:bodyPr>
          <a:lstStyle/>
          <a:p>
            <a:pPr defTabSz="932419"/>
            <a:r>
              <a:rPr lang="en-US" sz="1050" dirty="0">
                <a:solidFill>
                  <a:schemeClr val="tx2"/>
                </a:solidFill>
                <a:latin typeface="Segoe"/>
                <a:cs typeface="Tahoma" pitchFamily="34" charset="0"/>
              </a:rPr>
              <a:t>©</a:t>
            </a:r>
            <a:r>
              <a:rPr lang="en-US" sz="1050" dirty="0">
                <a:solidFill>
                  <a:schemeClr val="tx2"/>
                </a:solidFill>
                <a:latin typeface="Segoe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Segoe"/>
              </a:rPr>
              <a:t>Cranfield</a:t>
            </a:r>
            <a:r>
              <a:rPr lang="en-US" sz="1050" dirty="0">
                <a:solidFill>
                  <a:schemeClr val="tx2"/>
                </a:solidFill>
                <a:latin typeface="Segoe"/>
              </a:rPr>
              <a:t> Management University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685800" y="1357298"/>
            <a:ext cx="7772400" cy="2643206"/>
          </a:xfrm>
        </p:spPr>
        <p:txBody>
          <a:bodyPr/>
          <a:lstStyle/>
          <a:p>
            <a:pPr lvl="0"/>
            <a:r>
              <a:rPr lang="en-US" sz="2800" dirty="0" smtClean="0"/>
              <a:t>Define the investment objectives</a:t>
            </a:r>
            <a:endParaRPr lang="en-CA" sz="2800" dirty="0" smtClean="0"/>
          </a:p>
          <a:p>
            <a:pPr lvl="0"/>
            <a:r>
              <a:rPr lang="en-US" sz="2800" dirty="0" smtClean="0"/>
              <a:t>Identify benefits, measures and owners</a:t>
            </a:r>
            <a:endParaRPr lang="en-CA" sz="2800" dirty="0" smtClean="0"/>
          </a:p>
          <a:p>
            <a:pPr lvl="0"/>
            <a:r>
              <a:rPr lang="en-US" sz="2800" dirty="0" smtClean="0"/>
              <a:t>Structure the benefits (New, Better, Stop)</a:t>
            </a:r>
            <a:endParaRPr lang="en-CA" sz="2800" dirty="0" smtClean="0"/>
          </a:p>
          <a:p>
            <a:pPr lvl="0"/>
            <a:r>
              <a:rPr lang="en-US" sz="2800" dirty="0" smtClean="0"/>
              <a:t>Determine the value of the benefits</a:t>
            </a:r>
            <a:endParaRPr lang="en-CA" sz="2800" dirty="0" smtClean="0"/>
          </a:p>
          <a:p>
            <a:pPr lvl="0"/>
            <a:r>
              <a:rPr lang="en-US" sz="2800" dirty="0" smtClean="0"/>
              <a:t>Identify costs and risks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Gradual approach to maturity and categorize the change</a:t>
            </a:r>
          </a:p>
          <a:p>
            <a:r>
              <a:rPr lang="en-US" dirty="0" smtClean="0"/>
              <a:t>Portfolio management approach for effective selection, investment priority and risk</a:t>
            </a:r>
          </a:p>
          <a:p>
            <a:r>
              <a:rPr lang="en-US" dirty="0" smtClean="0"/>
              <a:t>Clear objectives</a:t>
            </a:r>
          </a:p>
          <a:p>
            <a:endParaRPr lang="en-CA" dirty="0"/>
          </a:p>
        </p:txBody>
      </p:sp>
      <p:graphicFrame>
        <p:nvGraphicFramePr>
          <p:cNvPr id="5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6072198" y="1600201"/>
          <a:ext cx="2614602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progress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 value realized from initiatives</a:t>
            </a:r>
          </a:p>
          <a:p>
            <a:r>
              <a:rPr lang="en-US" dirty="0" smtClean="0"/>
              <a:t>Track maturity improvements through regular assessments</a:t>
            </a:r>
          </a:p>
          <a:p>
            <a:r>
              <a:rPr lang="en-US" dirty="0" smtClean="0"/>
              <a:t>Use clear measures to define the impact of maturity improvements. For example:</a:t>
            </a:r>
          </a:p>
          <a:p>
            <a:pPr lvl="1"/>
            <a:r>
              <a:rPr lang="en-US" dirty="0" smtClean="0"/>
              <a:t>Reliability &amp; Rationalization</a:t>
            </a:r>
          </a:p>
          <a:p>
            <a:pPr lvl="1"/>
            <a:r>
              <a:rPr lang="en-US" dirty="0" smtClean="0"/>
              <a:t>Agility</a:t>
            </a:r>
          </a:p>
        </p:txBody>
      </p:sp>
      <p:graphicFrame>
        <p:nvGraphicFramePr>
          <p:cNvPr id="5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5929322" y="1600201"/>
          <a:ext cx="2757478" cy="432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26"/>
          <p:cNvGrpSpPr/>
          <p:nvPr/>
        </p:nvGrpSpPr>
        <p:grpSpPr>
          <a:xfrm>
            <a:off x="8686800" y="1785926"/>
            <a:ext cx="242918" cy="4006862"/>
            <a:chOff x="8686800" y="1524000"/>
            <a:chExt cx="304800" cy="42687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686800" y="5791200"/>
              <a:ext cx="304800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6857206" y="3657600"/>
              <a:ext cx="4267994" cy="794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8686800" y="1524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Thoughts on execution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Execute, timing will never be perfect</a:t>
            </a:r>
          </a:p>
          <a:p>
            <a:r>
              <a:rPr lang="en-US" dirty="0" smtClean="0"/>
              <a:t>Dare to do the challenging and complex initiatives</a:t>
            </a:r>
          </a:p>
          <a:p>
            <a:r>
              <a:rPr lang="en-US" dirty="0" smtClean="0"/>
              <a:t>Don’t just focus on the tactical</a:t>
            </a:r>
          </a:p>
          <a:p>
            <a:r>
              <a:rPr lang="en-US" dirty="0" smtClean="0"/>
              <a:t>Be specific about what success looks like</a:t>
            </a:r>
          </a:p>
          <a:p>
            <a:r>
              <a:rPr lang="en-US" dirty="0" smtClean="0"/>
              <a:t>Beware of multi-year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Tools available on ms.com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1143000"/>
          </a:xfrm>
        </p:spPr>
        <p:txBody>
          <a:bodyPr/>
          <a:lstStyle/>
          <a:p>
            <a:r>
              <a:rPr lang="en-US" sz="4000" dirty="0" smtClean="0"/>
              <a:t>Optimization</a:t>
            </a:r>
            <a:r>
              <a:rPr lang="en-US" dirty="0" smtClean="0"/>
              <a:t> Self Assessment Tool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my organization rank on the Optimization model? </a:t>
            </a:r>
          </a:p>
          <a:p>
            <a:r>
              <a:rPr lang="en-US" dirty="0" smtClean="0"/>
              <a:t>How do we compare to the competition? </a:t>
            </a:r>
          </a:p>
          <a:p>
            <a:r>
              <a:rPr lang="en-US" dirty="0" smtClean="0"/>
              <a:t>What roadmap should we follow? </a:t>
            </a:r>
          </a:p>
          <a:p>
            <a:r>
              <a:rPr lang="en-US" dirty="0" smtClean="0"/>
              <a:t>What is the quantifiable value of improving?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7207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i="1" dirty="0" smtClean="0"/>
              <a:t>Download and templates at http://technet.microsoft.com/en-us/infrastructure/bb736011.aspx</a:t>
            </a:r>
            <a:endParaRPr lang="en-CA" sz="1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Rapid Economic Justification (REJ)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796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i="1" dirty="0" smtClean="0"/>
              <a:t>Download and templates at http://www.microsoft.com/business/enterprise/value.mspx</a:t>
            </a:r>
            <a:endParaRPr lang="en-CA" sz="1600" b="1" i="1" dirty="0"/>
          </a:p>
        </p:txBody>
      </p:sp>
      <p:pic>
        <p:nvPicPr>
          <p:cNvPr id="5" name="Picture 2" descr="0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6040438" cy="4673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Optimized IT?</a:t>
            </a:r>
            <a:endParaRPr lang="en-CA" dirty="0"/>
          </a:p>
        </p:txBody>
      </p:sp>
      <p:grpSp>
        <p:nvGrpSpPr>
          <p:cNvPr id="3" name="Group 72"/>
          <p:cNvGrpSpPr/>
          <p:nvPr/>
        </p:nvGrpSpPr>
        <p:grpSpPr>
          <a:xfrm>
            <a:off x="22225" y="1435925"/>
            <a:ext cx="8969375" cy="4741970"/>
            <a:chOff x="140525" y="1207325"/>
            <a:chExt cx="8969375" cy="4741970"/>
          </a:xfrm>
        </p:grpSpPr>
        <p:pic>
          <p:nvPicPr>
            <p:cNvPr id="4" name="Picture 5" descr="0 Square Gel Gel2 - Carr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1100" y="1207325"/>
              <a:ext cx="1771650" cy="1524000"/>
            </a:xfrm>
            <a:prstGeom prst="rect">
              <a:avLst/>
            </a:prstGeom>
            <a:noFill/>
          </p:spPr>
        </p:pic>
        <p:pic>
          <p:nvPicPr>
            <p:cNvPr id="5" name="Picture 6" descr="0 Square Gel Gel2 - MS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6100" y="1207325"/>
              <a:ext cx="1752600" cy="1524000"/>
            </a:xfrm>
            <a:prstGeom prst="rect">
              <a:avLst/>
            </a:prstGeom>
            <a:noFill/>
          </p:spPr>
        </p:pic>
        <p:pic>
          <p:nvPicPr>
            <p:cNvPr id="6" name="Picture 7" descr="0 Square Gel Gel2 - MS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1100" y="1207325"/>
              <a:ext cx="1752600" cy="1524000"/>
            </a:xfrm>
            <a:prstGeom prst="rect">
              <a:avLst/>
            </a:prstGeom>
            <a:noFill/>
          </p:spPr>
        </p:pic>
        <p:pic>
          <p:nvPicPr>
            <p:cNvPr id="7" name="Picture 8" descr="0 Square Gel Gel2 - MS r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6100" y="1207325"/>
              <a:ext cx="1752600" cy="1524000"/>
            </a:xfrm>
            <a:prstGeom prst="rect">
              <a:avLst/>
            </a:prstGeom>
            <a:noFill/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642300" y="1207325"/>
              <a:ext cx="1600200" cy="1403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u="sng" dirty="0">
                  <a:latin typeface="Tahoma" pitchFamily="34" charset="0"/>
                </a:rPr>
                <a:t>Basic</a:t>
              </a:r>
            </a:p>
            <a:p>
              <a:pPr algn="ctr"/>
              <a:endParaRPr lang="en-US" sz="1400" b="1" u="sng" dirty="0" smtClean="0">
                <a:latin typeface="Tahoma" pitchFamily="34" charset="0"/>
              </a:endParaRPr>
            </a:p>
            <a:p>
              <a:pPr algn="ctr"/>
              <a:endParaRPr lang="en-US" sz="1600" b="1" u="sng" dirty="0">
                <a:latin typeface="Tahoma" pitchFamily="34" charset="0"/>
              </a:endParaRPr>
            </a:p>
            <a:p>
              <a:pPr algn="ctr"/>
              <a:r>
                <a:rPr lang="en-US" sz="1200" b="1" dirty="0">
                  <a:latin typeface="Tahoma" pitchFamily="34" charset="0"/>
                </a:rPr>
                <a:t>Uncoordinated, manual</a:t>
              </a:r>
            </a:p>
            <a:p>
              <a:pPr algn="ctr"/>
              <a:r>
                <a:rPr lang="en-US" sz="1200" b="1" dirty="0">
                  <a:latin typeface="Tahoma" pitchFamily="34" charset="0"/>
                </a:rPr>
                <a:t>infrastructure</a:t>
              </a:r>
              <a:r>
                <a:rPr lang="en-US" sz="1600" b="1" u="sng" dirty="0">
                  <a:latin typeface="Tahoma" pitchFamily="34" charset="0"/>
                </a:rPr>
                <a:t> 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37375" y="2819400"/>
              <a:ext cx="1036638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Tahoma" pitchFamily="34" charset="0"/>
                </a:rPr>
                <a:t>Objective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43725" y="3200400"/>
              <a:ext cx="1002197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Tahoma" pitchFamily="34" charset="0"/>
                </a:rPr>
                <a:t>Ability to</a:t>
              </a:r>
            </a:p>
            <a:p>
              <a:pPr algn="ctr"/>
              <a:r>
                <a:rPr lang="en-US" sz="1400" b="1" dirty="0">
                  <a:latin typeface="Tahoma" pitchFamily="34" charset="0"/>
                </a:rPr>
                <a:t>Change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96100" y="3728850"/>
              <a:ext cx="11272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Tahoma" pitchFamily="34" charset="0"/>
                </a:rPr>
                <a:t> Resource </a:t>
              </a:r>
            </a:p>
            <a:p>
              <a:pPr algn="ctr"/>
              <a:r>
                <a:rPr lang="en-US" sz="1400" b="1" dirty="0">
                  <a:latin typeface="Tahoma" pitchFamily="34" charset="0"/>
                </a:rPr>
                <a:t>Utilization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40525" y="4315185"/>
              <a:ext cx="1438214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Tahoma" pitchFamily="34" charset="0"/>
                </a:rPr>
                <a:t>Processes</a:t>
              </a:r>
            </a:p>
            <a:p>
              <a:pPr algn="ctr"/>
              <a:r>
                <a:rPr lang="en-US" sz="1400" b="1" dirty="0">
                  <a:latin typeface="Tahoma" pitchFamily="34" charset="0"/>
                </a:rPr>
                <a:t>&amp; Automation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96100" y="4868925"/>
              <a:ext cx="1114408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Tahoma" pitchFamily="34" charset="0"/>
                </a:rPr>
                <a:t>Business</a:t>
              </a:r>
            </a:p>
            <a:p>
              <a:pPr algn="ctr"/>
              <a:r>
                <a:rPr lang="en-US" sz="1400" b="1" dirty="0">
                  <a:latin typeface="Tahoma" pitchFamily="34" charset="0"/>
                </a:rPr>
                <a:t>Alignment</a:t>
              </a:r>
            </a:p>
          </p:txBody>
        </p:sp>
        <p:pic>
          <p:nvPicPr>
            <p:cNvPr id="14" name="Picture 15" descr="0 Square Gel Gel2 - MS r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6100" y="2743200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15" name="Picture 16" descr="0 Square Gel Gel2 - MS r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6100" y="3276600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16" name="Picture 17" descr="0 Square Gel Gel2 - MS r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6100" y="3793175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17" name="Picture 18" descr="0 Square Gel Gel2 - MS r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6100" y="4331525"/>
              <a:ext cx="1752600" cy="469075"/>
            </a:xfrm>
            <a:prstGeom prst="rect">
              <a:avLst/>
            </a:prstGeom>
            <a:noFill/>
          </p:spPr>
        </p:pic>
        <p:pic>
          <p:nvPicPr>
            <p:cNvPr id="18" name="Picture 19" descr="0 Square Gel Gel2 - MS r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6100" y="4876799"/>
              <a:ext cx="1752600" cy="457201"/>
            </a:xfrm>
            <a:prstGeom prst="rect">
              <a:avLst/>
            </a:prstGeom>
            <a:noFill/>
          </p:spPr>
        </p:pic>
        <p:pic>
          <p:nvPicPr>
            <p:cNvPr id="19" name="Picture 20" descr="0 Square Gel Gel2 - Carr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1100" y="2743200"/>
              <a:ext cx="1771650" cy="457200"/>
            </a:xfrm>
            <a:prstGeom prst="rect">
              <a:avLst/>
            </a:prstGeom>
            <a:noFill/>
          </p:spPr>
        </p:pic>
        <p:pic>
          <p:nvPicPr>
            <p:cNvPr id="20" name="Picture 21" descr="0 Square Gel Gel2 - Carr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1100" y="3276600"/>
              <a:ext cx="1771650" cy="457200"/>
            </a:xfrm>
            <a:prstGeom prst="rect">
              <a:avLst/>
            </a:prstGeom>
            <a:noFill/>
          </p:spPr>
        </p:pic>
        <p:pic>
          <p:nvPicPr>
            <p:cNvPr id="21" name="Picture 22" descr="0 Square Gel Gel2 - Carr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1100" y="3793175"/>
              <a:ext cx="1771650" cy="457200"/>
            </a:xfrm>
            <a:prstGeom prst="rect">
              <a:avLst/>
            </a:prstGeom>
            <a:noFill/>
          </p:spPr>
        </p:pic>
        <p:pic>
          <p:nvPicPr>
            <p:cNvPr id="22" name="Picture 23" descr="0 Square Gel Gel2 - Carr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1100" y="4331525"/>
              <a:ext cx="1771650" cy="469075"/>
            </a:xfrm>
            <a:prstGeom prst="rect">
              <a:avLst/>
            </a:prstGeom>
            <a:noFill/>
          </p:spPr>
        </p:pic>
        <p:pic>
          <p:nvPicPr>
            <p:cNvPr id="23" name="Picture 24" descr="0 Square Gel Gel2 - Carr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1100" y="4876799"/>
              <a:ext cx="1771650" cy="457201"/>
            </a:xfrm>
            <a:prstGeom prst="rect">
              <a:avLst/>
            </a:prstGeom>
            <a:noFill/>
          </p:spPr>
        </p:pic>
        <p:pic>
          <p:nvPicPr>
            <p:cNvPr id="24" name="Picture 25" descr="0 Square Gel Gel2 - MS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6100" y="2743200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25" name="Picture 26" descr="0 Square Gel Gel2 - MS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6100" y="3276600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26" name="Picture 27" descr="0 Square Gel Gel2 - MS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6100" y="3793175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27" name="Picture 28" descr="0 Square Gel Gel2 - MS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6100" y="4331525"/>
              <a:ext cx="1752600" cy="469075"/>
            </a:xfrm>
            <a:prstGeom prst="rect">
              <a:avLst/>
            </a:prstGeom>
            <a:noFill/>
          </p:spPr>
        </p:pic>
        <p:pic>
          <p:nvPicPr>
            <p:cNvPr id="28" name="Picture 29" descr="0 Square Gel Gel2 - MS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6100" y="4876800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29" name="Picture 30" descr="0 Square Gel Gel2 - MS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1100" y="2743200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30" name="Picture 31" descr="0 Square Gel Gel2 - MS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1100" y="3276600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31" name="Picture 32" descr="0 Square Gel Gel2 - MS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1100" y="3793175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32" name="Picture 33" descr="0 Square Gel Gel2 - MS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1100" y="4331525"/>
              <a:ext cx="1752600" cy="469075"/>
            </a:xfrm>
            <a:prstGeom prst="rect">
              <a:avLst/>
            </a:prstGeom>
            <a:noFill/>
          </p:spPr>
        </p:pic>
        <p:pic>
          <p:nvPicPr>
            <p:cNvPr id="33" name="Picture 34" descr="0 Square Gel Gel2 - MS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1100" y="4876800"/>
              <a:ext cx="1752600" cy="457200"/>
            </a:xfrm>
            <a:prstGeom prst="rect">
              <a:avLst/>
            </a:prstGeom>
            <a:noFill/>
          </p:spPr>
        </p:pic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194500" y="27432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194500" y="3217225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194500" y="375755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94500" y="42771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194500" y="4841175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2023300" y="2819400"/>
              <a:ext cx="83978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React</a:t>
              </a: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3547300" y="1207325"/>
              <a:ext cx="1600200" cy="14938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u="sng" dirty="0" smtClean="0">
                  <a:latin typeface="Tahoma" pitchFamily="34" charset="0"/>
                </a:rPr>
                <a:t>Standardized</a:t>
              </a:r>
              <a:endParaRPr lang="en-US" sz="1600" b="1" u="sng" dirty="0">
                <a:latin typeface="Tahoma" pitchFamily="34" charset="0"/>
              </a:endParaRPr>
            </a:p>
            <a:p>
              <a:pPr algn="ctr"/>
              <a:endParaRPr lang="en-US" sz="1600" b="1" u="sng" dirty="0">
                <a:latin typeface="Tahoma" pitchFamily="34" charset="0"/>
              </a:endParaRPr>
            </a:p>
            <a:p>
              <a:pPr algn="ctr"/>
              <a:r>
                <a:rPr lang="en-US" sz="1200" b="1" dirty="0">
                  <a:latin typeface="Tahoma" pitchFamily="34" charset="0"/>
                  <a:cs typeface="Arial" pitchFamily="34" charset="0"/>
                </a:rPr>
                <a:t>Centrally Managed IT Infrastructure with some automation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5452300" y="1207325"/>
              <a:ext cx="1600200" cy="1373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u="sng">
                  <a:latin typeface="Tahoma" pitchFamily="34" charset="0"/>
                </a:rPr>
                <a:t>Optimized</a:t>
              </a:r>
            </a:p>
            <a:p>
              <a:pPr algn="ctr"/>
              <a:endParaRPr lang="en-US" sz="1600" b="1" u="sng">
                <a:latin typeface="Tahoma" pitchFamily="34" charset="0"/>
              </a:endParaRPr>
            </a:p>
            <a:p>
              <a:pPr algn="ctr"/>
              <a:endParaRPr lang="en-US" sz="1600" b="1" u="sng">
                <a:latin typeface="Tahoma" pitchFamily="34" charset="0"/>
              </a:endParaRPr>
            </a:p>
            <a:p>
              <a:pPr algn="ctr"/>
              <a:r>
                <a:rPr lang="en-US" sz="1200" b="1">
                  <a:latin typeface="Tahoma" pitchFamily="34" charset="0"/>
                  <a:cs typeface="Arial" pitchFamily="34" charset="0"/>
                </a:rPr>
                <a:t>Managed and consolidated IT Infrastructure</a:t>
              </a: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7281100" y="1207325"/>
              <a:ext cx="1828800" cy="1676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u="sng">
                  <a:latin typeface="Tahoma" pitchFamily="34" charset="0"/>
                </a:rPr>
                <a:t>Dynamic</a:t>
              </a:r>
            </a:p>
            <a:p>
              <a:pPr algn="ctr"/>
              <a:endParaRPr lang="en-US" sz="1600" b="1" u="sng">
                <a:latin typeface="Tahoma" pitchFamily="34" charset="0"/>
              </a:endParaRPr>
            </a:p>
            <a:p>
              <a:pPr algn="ctr"/>
              <a:r>
                <a:rPr lang="en-US" sz="1200" b="1">
                  <a:latin typeface="Tahoma" pitchFamily="34" charset="0"/>
                  <a:cs typeface="Arial" pitchFamily="34" charset="0"/>
                </a:rPr>
                <a:t>Fully automated IT management dynamic resource usage and business linked SLA's</a:t>
              </a:r>
            </a:p>
            <a:p>
              <a:pPr fontAlgn="b"/>
              <a:endParaRPr lang="en-US" sz="1200" b="1"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1588325" y="3364675"/>
              <a:ext cx="16764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latin typeface="Tahoma" pitchFamily="34" charset="0"/>
                </a:rPr>
                <a:t>Slow weeks/ </a:t>
              </a:r>
              <a:r>
                <a:rPr lang="en-US" sz="1100" b="1" dirty="0">
                  <a:latin typeface="Tahoma" pitchFamily="34" charset="0"/>
                </a:rPr>
                <a:t>months</a:t>
              </a:r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1718500" y="3869375"/>
              <a:ext cx="1447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Unknown</a:t>
              </a:r>
            </a:p>
          </p:txBody>
        </p: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2023300" y="4415135"/>
              <a:ext cx="83978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Ad hoc</a:t>
              </a:r>
            </a:p>
          </p:txBody>
        </p:sp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1969325" y="4980801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No SLAs</a:t>
              </a:r>
            </a:p>
          </p:txBody>
        </p:sp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3852100" y="2819400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Manage</a:t>
              </a:r>
            </a:p>
          </p:txBody>
        </p:sp>
        <p:sp>
          <p:nvSpPr>
            <p:cNvPr id="49" name="Text Box 50"/>
            <p:cNvSpPr txBox="1">
              <a:spLocks noChangeArrowheads="1"/>
            </p:cNvSpPr>
            <p:nvPr/>
          </p:nvSpPr>
          <p:spPr bwMode="auto">
            <a:xfrm>
              <a:off x="3623500" y="3348335"/>
              <a:ext cx="1447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Weeks</a:t>
              </a:r>
            </a:p>
          </p:txBody>
        </p:sp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3623500" y="3869375"/>
              <a:ext cx="1447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Known, poor</a:t>
              </a:r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3775900" y="4415135"/>
              <a:ext cx="11430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Defined</a:t>
              </a:r>
            </a:p>
          </p:txBody>
        </p: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3569525" y="4964461"/>
              <a:ext cx="16002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Arbitrary SLAs</a:t>
              </a:r>
            </a:p>
          </p:txBody>
        </p:sp>
        <p:sp>
          <p:nvSpPr>
            <p:cNvPr id="53" name="Text Box 54"/>
            <p:cNvSpPr txBox="1">
              <a:spLocks noChangeArrowheads="1"/>
            </p:cNvSpPr>
            <p:nvPr/>
          </p:nvSpPr>
          <p:spPr bwMode="auto">
            <a:xfrm>
              <a:off x="5398325" y="2819400"/>
              <a:ext cx="1752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Reduce complexity</a:t>
              </a:r>
            </a:p>
          </p:txBody>
        </p:sp>
        <p:sp>
          <p:nvSpPr>
            <p:cNvPr id="54" name="Text Box 55"/>
            <p:cNvSpPr txBox="1">
              <a:spLocks noChangeArrowheads="1"/>
            </p:cNvSpPr>
            <p:nvPr/>
          </p:nvSpPr>
          <p:spPr bwMode="auto">
            <a:xfrm>
              <a:off x="5528500" y="3348335"/>
              <a:ext cx="1447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Days</a:t>
              </a:r>
            </a:p>
          </p:txBody>
        </p:sp>
        <p:sp>
          <p:nvSpPr>
            <p:cNvPr id="55" name="Text Box 56"/>
            <p:cNvSpPr txBox="1">
              <a:spLocks noChangeArrowheads="1"/>
            </p:cNvSpPr>
            <p:nvPr/>
          </p:nvSpPr>
          <p:spPr bwMode="auto">
            <a:xfrm>
              <a:off x="5528500" y="3869375"/>
              <a:ext cx="1447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Optimized</a:t>
              </a:r>
            </a:p>
          </p:txBody>
        </p:sp>
        <p:sp>
          <p:nvSpPr>
            <p:cNvPr id="56" name="Text Box 57"/>
            <p:cNvSpPr txBox="1">
              <a:spLocks noChangeArrowheads="1"/>
            </p:cNvSpPr>
            <p:nvPr/>
          </p:nvSpPr>
          <p:spPr bwMode="auto">
            <a:xfrm>
              <a:off x="5833300" y="4415135"/>
              <a:ext cx="83978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Mature</a:t>
              </a:r>
            </a:p>
          </p:txBody>
        </p:sp>
        <p:sp>
          <p:nvSpPr>
            <p:cNvPr id="57" name="Text Box 58"/>
            <p:cNvSpPr txBox="1">
              <a:spLocks noChangeArrowheads="1"/>
            </p:cNvSpPr>
            <p:nvPr/>
          </p:nvSpPr>
          <p:spPr bwMode="auto">
            <a:xfrm>
              <a:off x="5398325" y="4996190"/>
              <a:ext cx="16764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latin typeface="Tahoma" pitchFamily="34" charset="0"/>
                </a:rPr>
                <a:t>Class of Service SLAs</a:t>
              </a:r>
            </a:p>
          </p:txBody>
        </p:sp>
        <p:sp>
          <p:nvSpPr>
            <p:cNvPr id="58" name="Text Box 59"/>
            <p:cNvSpPr txBox="1">
              <a:spLocks noChangeArrowheads="1"/>
            </p:cNvSpPr>
            <p:nvPr/>
          </p:nvSpPr>
          <p:spPr bwMode="auto">
            <a:xfrm>
              <a:off x="7738300" y="2819400"/>
              <a:ext cx="83978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Agility</a:t>
              </a:r>
            </a:p>
          </p:txBody>
        </p:sp>
        <p:sp>
          <p:nvSpPr>
            <p:cNvPr id="59" name="Text Box 60"/>
            <p:cNvSpPr txBox="1">
              <a:spLocks noChangeArrowheads="1"/>
            </p:cNvSpPr>
            <p:nvPr/>
          </p:nvSpPr>
          <p:spPr bwMode="auto">
            <a:xfrm>
              <a:off x="7433500" y="3348335"/>
              <a:ext cx="1447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Minutes</a:t>
              </a: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auto">
            <a:xfrm>
              <a:off x="7433500" y="3869375"/>
              <a:ext cx="1447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Tahoma" pitchFamily="34" charset="0"/>
                </a:rPr>
                <a:t>High, As needed</a:t>
              </a:r>
            </a:p>
          </p:txBody>
        </p:sp>
        <p:sp>
          <p:nvSpPr>
            <p:cNvPr id="61" name="Text Box 62"/>
            <p:cNvSpPr txBox="1">
              <a:spLocks noChangeArrowheads="1"/>
            </p:cNvSpPr>
            <p:nvPr/>
          </p:nvSpPr>
          <p:spPr bwMode="auto">
            <a:xfrm>
              <a:off x="7379525" y="4381485"/>
              <a:ext cx="15240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Policy-based</a:t>
              </a:r>
            </a:p>
          </p:txBody>
        </p:sp>
        <p:sp>
          <p:nvSpPr>
            <p:cNvPr id="62" name="Text Box 63"/>
            <p:cNvSpPr txBox="1">
              <a:spLocks noChangeArrowheads="1"/>
            </p:cNvSpPr>
            <p:nvPr/>
          </p:nvSpPr>
          <p:spPr bwMode="auto">
            <a:xfrm>
              <a:off x="7379525" y="4967490"/>
              <a:ext cx="16002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latin typeface="Tahoma" pitchFamily="34" charset="0"/>
                </a:rPr>
                <a:t>Business SLAs</a:t>
              </a:r>
              <a:endParaRPr lang="en-US" sz="1200" b="1" dirty="0">
                <a:latin typeface="Tahoma" pitchFamily="34" charset="0"/>
              </a:endParaRPr>
            </a:p>
          </p:txBody>
        </p:sp>
        <p:sp>
          <p:nvSpPr>
            <p:cNvPr id="63" name="Text Box 64"/>
            <p:cNvSpPr txBox="1">
              <a:spLocks noChangeArrowheads="1"/>
            </p:cNvSpPr>
            <p:nvPr/>
          </p:nvSpPr>
          <p:spPr bwMode="auto">
            <a:xfrm>
              <a:off x="270700" y="5426075"/>
              <a:ext cx="1142999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Tahoma" pitchFamily="34" charset="0"/>
                </a:rPr>
                <a:t>Role of </a:t>
              </a:r>
            </a:p>
            <a:p>
              <a:pPr algn="ctr"/>
              <a:r>
                <a:rPr lang="en-US" sz="1400" b="1" dirty="0">
                  <a:latin typeface="Tahoma" pitchFamily="34" charset="0"/>
                </a:rPr>
                <a:t>IT</a:t>
              </a:r>
            </a:p>
          </p:txBody>
        </p:sp>
        <p:pic>
          <p:nvPicPr>
            <p:cNvPr id="64" name="Picture 65" descr="0 Square Gel Gel2 - MS r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6100" y="5410200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65" name="Picture 66" descr="0 Square Gel Gel2 - Carr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1100" y="5410200"/>
              <a:ext cx="1771650" cy="457200"/>
            </a:xfrm>
            <a:prstGeom prst="rect">
              <a:avLst/>
            </a:prstGeom>
            <a:noFill/>
          </p:spPr>
        </p:pic>
        <p:pic>
          <p:nvPicPr>
            <p:cNvPr id="66" name="Picture 67" descr="0 Square Gel Gel2 - MS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6100" y="5410200"/>
              <a:ext cx="1752600" cy="457200"/>
            </a:xfrm>
            <a:prstGeom prst="rect">
              <a:avLst/>
            </a:prstGeom>
            <a:noFill/>
          </p:spPr>
        </p:pic>
        <p:pic>
          <p:nvPicPr>
            <p:cNvPr id="67" name="Picture 68" descr="0 Square Gel Gel2 - MS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1100" y="5410200"/>
              <a:ext cx="1752600" cy="457200"/>
            </a:xfrm>
            <a:prstGeom prst="rect">
              <a:avLst/>
            </a:prstGeom>
            <a:noFill/>
          </p:spPr>
        </p:pic>
        <p:sp>
          <p:nvSpPr>
            <p:cNvPr id="68" name="Line 69"/>
            <p:cNvSpPr>
              <a:spLocks noChangeShapeType="1"/>
            </p:cNvSpPr>
            <p:nvPr/>
          </p:nvSpPr>
          <p:spPr bwMode="auto">
            <a:xfrm>
              <a:off x="194500" y="5365675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" name="Text Box 70"/>
            <p:cNvSpPr txBox="1">
              <a:spLocks noChangeArrowheads="1"/>
            </p:cNvSpPr>
            <p:nvPr/>
          </p:nvSpPr>
          <p:spPr bwMode="auto">
            <a:xfrm>
              <a:off x="1718500" y="5533900"/>
              <a:ext cx="1447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Cost Center</a:t>
              </a:r>
            </a:p>
          </p:txBody>
        </p:sp>
        <p:sp>
          <p:nvSpPr>
            <p:cNvPr id="70" name="Text Box 71"/>
            <p:cNvSpPr txBox="1">
              <a:spLocks noChangeArrowheads="1"/>
            </p:cNvSpPr>
            <p:nvPr/>
          </p:nvSpPr>
          <p:spPr bwMode="auto">
            <a:xfrm>
              <a:off x="3493325" y="5410200"/>
              <a:ext cx="17526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Efficient </a:t>
              </a:r>
            </a:p>
            <a:p>
              <a:pPr algn="ctr"/>
              <a:r>
                <a:rPr lang="en-US" sz="1200" b="1" dirty="0">
                  <a:latin typeface="Tahoma" pitchFamily="34" charset="0"/>
                </a:rPr>
                <a:t>Cost Center</a:t>
              </a:r>
            </a:p>
          </p:txBody>
        </p:sp>
        <p:sp>
          <p:nvSpPr>
            <p:cNvPr id="71" name="Text Box 72"/>
            <p:cNvSpPr txBox="1">
              <a:spLocks noChangeArrowheads="1"/>
            </p:cNvSpPr>
            <p:nvPr/>
          </p:nvSpPr>
          <p:spPr bwMode="auto">
            <a:xfrm>
              <a:off x="5487925" y="5538850"/>
              <a:ext cx="15240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Business Enabler</a:t>
              </a:r>
            </a:p>
          </p:txBody>
        </p:sp>
        <p:sp>
          <p:nvSpPr>
            <p:cNvPr id="72" name="Text Box 73"/>
            <p:cNvSpPr txBox="1">
              <a:spLocks noChangeArrowheads="1"/>
            </p:cNvSpPr>
            <p:nvPr/>
          </p:nvSpPr>
          <p:spPr bwMode="auto">
            <a:xfrm>
              <a:off x="7357300" y="5522025"/>
              <a:ext cx="16002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Strategic Asset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 bwMode="auto">
          <a:xfrm>
            <a:off x="1000100" y="928670"/>
            <a:ext cx="7500990" cy="4929222"/>
          </a:xfrm>
          <a:prstGeom prst="snipRoundRect">
            <a:avLst>
              <a:gd name="adj1" fmla="val 2481"/>
              <a:gd name="adj2" fmla="val 1666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Microsoft Operations Framework (MOF)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i="1" dirty="0" smtClean="0"/>
              <a:t>Download &amp; templates at http://technet.microsoft.com/en-us/library/cc506049.aspx</a:t>
            </a:r>
            <a:endParaRPr lang="en-CA" sz="1400" b="1" i="1" dirty="0"/>
          </a:p>
        </p:txBody>
      </p:sp>
      <p:pic>
        <p:nvPicPr>
          <p:cNvPr id="10242" name="Picture 2" descr="MOF-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00108"/>
            <a:ext cx="5867400" cy="4873291"/>
          </a:xfrm>
          <a:prstGeom prst="round2Diag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and Round Single Corner Rectangle 10"/>
          <p:cNvSpPr/>
          <p:nvPr/>
        </p:nvSpPr>
        <p:spPr bwMode="auto">
          <a:xfrm>
            <a:off x="1643042" y="1142984"/>
            <a:ext cx="6000792" cy="4714908"/>
          </a:xfrm>
          <a:prstGeom prst="snipRoundRect">
            <a:avLst>
              <a:gd name="adj1" fmla="val 2481"/>
              <a:gd name="adj2" fmla="val 1666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Microsoft Solutions Framework (MSF)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578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i="1" dirty="0" smtClean="0"/>
              <a:t>Download &amp; Templates at http://www.microsoft.com/technet/solutionaccelerators/msf/default.mspx</a:t>
            </a:r>
            <a:endParaRPr lang="en-CA" sz="1400" b="1" i="1" dirty="0"/>
          </a:p>
        </p:txBody>
      </p:sp>
      <p:grpSp>
        <p:nvGrpSpPr>
          <p:cNvPr id="3" name="Group 10"/>
          <p:cNvGrpSpPr/>
          <p:nvPr/>
        </p:nvGrpSpPr>
        <p:grpSpPr>
          <a:xfrm>
            <a:off x="2214546" y="1214422"/>
            <a:ext cx="4579938" cy="4497387"/>
            <a:chOff x="2136775" y="1617022"/>
            <a:chExt cx="4579938" cy="4497387"/>
          </a:xfrm>
        </p:grpSpPr>
        <p:pic>
          <p:nvPicPr>
            <p:cNvPr id="5" name="Picture 30247" descr="Swirl for Pil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52688" y="1653534"/>
              <a:ext cx="4264025" cy="446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 rot="-1297484">
              <a:off x="3625850" y="1617022"/>
              <a:ext cx="9890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 b="1" u="none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Deploy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 rot="3442004">
              <a:off x="5779294" y="2890990"/>
              <a:ext cx="1155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 b="1" u="none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Envision</a:t>
              </a: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 rot="-2766296">
              <a:off x="5360988" y="5444484"/>
              <a:ext cx="6921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Plan</a:t>
              </a: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 rot="1212501">
              <a:off x="2863850" y="5500047"/>
              <a:ext cx="7747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Build</a:t>
              </a: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 rot="-5794850">
              <a:off x="1733550" y="3360097"/>
              <a:ext cx="11763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 b="1" u="none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Stabilize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Accelerators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guides to take the guesswork out of technology deployments.</a:t>
            </a:r>
          </a:p>
          <a:p>
            <a:r>
              <a:rPr lang="en-US" dirty="0" smtClean="0"/>
              <a:t>Tested and proven automation tools and guides</a:t>
            </a:r>
          </a:p>
          <a:p>
            <a:r>
              <a:rPr lang="en-US" dirty="0"/>
              <a:t>A</a:t>
            </a:r>
            <a:r>
              <a:rPr lang="en-US" dirty="0" smtClean="0"/>
              <a:t>rchitectures with baked-in security and manageability</a:t>
            </a:r>
          </a:p>
          <a:p>
            <a:r>
              <a:rPr lang="en-US" dirty="0" smtClean="0"/>
              <a:t>Cover IO capabilities for Core Infrastructure, Business Productivity and Application platform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76594"/>
            <a:ext cx="621507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1600" b="1" i="1" dirty="0" smtClean="0"/>
              <a:t>http://www.microsoft.com/solutionaccelerators</a:t>
            </a:r>
            <a:endParaRPr lang="en-CA" sz="1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The Field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INDUSTRY: Retail</a:t>
            </a:r>
          </a:p>
          <a:p>
            <a:r>
              <a:rPr lang="en-US" dirty="0" smtClean="0"/>
              <a:t>Customer Situation</a:t>
            </a:r>
          </a:p>
          <a:p>
            <a:pPr lvl="1"/>
            <a:r>
              <a:rPr lang="en-US" dirty="0" smtClean="0"/>
              <a:t>IT in reactive mode to deploy capabilities for the business</a:t>
            </a:r>
          </a:p>
          <a:p>
            <a:pPr lvl="1"/>
            <a:r>
              <a:rPr lang="en-US" dirty="0" smtClean="0"/>
              <a:t>IT struggling with prioritization</a:t>
            </a:r>
          </a:p>
          <a:p>
            <a:pPr lvl="1"/>
            <a:r>
              <a:rPr lang="en-US" dirty="0" smtClean="0"/>
              <a:t>Seeking increased value from technology investments</a:t>
            </a:r>
          </a:p>
          <a:p>
            <a:r>
              <a:rPr lang="en-US" dirty="0" smtClean="0"/>
              <a:t>Approach Taken</a:t>
            </a:r>
          </a:p>
          <a:p>
            <a:pPr lvl="1"/>
            <a:r>
              <a:rPr lang="en-US" dirty="0" smtClean="0"/>
              <a:t>Review of key concepts of the IO Model and set scope</a:t>
            </a:r>
          </a:p>
          <a:p>
            <a:pPr lvl="1"/>
            <a:r>
              <a:rPr lang="en-US" dirty="0" smtClean="0"/>
              <a:t>Current state assessment of capabilities</a:t>
            </a:r>
          </a:p>
          <a:p>
            <a:pPr lvl="1"/>
            <a:r>
              <a:rPr lang="en-US" dirty="0" smtClean="0"/>
              <a:t>Roadmap created to improve maturity level in several areas</a:t>
            </a:r>
          </a:p>
          <a:p>
            <a:pPr lvl="1"/>
            <a:r>
              <a:rPr lang="en-US" dirty="0" smtClean="0"/>
              <a:t>Prioritization of initiatives based on expected benefit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Additional business value from existing technology investments</a:t>
            </a:r>
          </a:p>
          <a:p>
            <a:pPr lvl="1"/>
            <a:r>
              <a:rPr lang="en-US" dirty="0" smtClean="0"/>
              <a:t>IO as a tool to assist with project prioritization</a:t>
            </a:r>
          </a:p>
          <a:p>
            <a:pPr lvl="1"/>
            <a:r>
              <a:rPr lang="en-US" dirty="0" smtClean="0"/>
              <a:t>IT Capabilities become building blocks for business capabilities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The Field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INDUSTRY: Telecom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Customer Situation</a:t>
            </a:r>
          </a:p>
          <a:p>
            <a:pPr lvl="1"/>
            <a:r>
              <a:rPr lang="en-US" dirty="0" smtClean="0"/>
              <a:t>Driving to increase service levels while lowering cost</a:t>
            </a:r>
          </a:p>
          <a:p>
            <a:pPr lvl="1"/>
            <a:r>
              <a:rPr lang="en-US" dirty="0" smtClean="0"/>
              <a:t>Scope: Desktop end Management environment</a:t>
            </a:r>
          </a:p>
          <a:p>
            <a:r>
              <a:rPr lang="en-US" dirty="0" smtClean="0"/>
              <a:t>Approach Taken</a:t>
            </a:r>
          </a:p>
          <a:p>
            <a:pPr lvl="1"/>
            <a:r>
              <a:rPr lang="en-US" dirty="0" smtClean="0"/>
              <a:t>Understand current state</a:t>
            </a:r>
          </a:p>
          <a:p>
            <a:pPr lvl="1"/>
            <a:r>
              <a:rPr lang="en-US" dirty="0" smtClean="0"/>
              <a:t>Lower cost by simplification and enterprise desktop architecture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ROI for consolidation of Management tools</a:t>
            </a:r>
          </a:p>
          <a:p>
            <a:pPr lvl="1"/>
            <a:r>
              <a:rPr lang="en-US" dirty="0" smtClean="0"/>
              <a:t>TCO benchmarking </a:t>
            </a:r>
          </a:p>
          <a:p>
            <a:pPr lvl="1"/>
            <a:r>
              <a:rPr lang="en-US" dirty="0" smtClean="0"/>
              <a:t>Program plan aligned to improve service and lower costs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The Field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57298"/>
            <a:ext cx="8243918" cy="4738702"/>
          </a:xfrm>
        </p:spPr>
        <p:txBody>
          <a:bodyPr/>
          <a:lstStyle/>
          <a:p>
            <a:r>
              <a:rPr lang="en-US" sz="2000" dirty="0" smtClean="0"/>
              <a:t>INDUSTRY:  Professional Services</a:t>
            </a:r>
          </a:p>
          <a:p>
            <a:r>
              <a:rPr lang="en-US" sz="2000" dirty="0" smtClean="0"/>
              <a:t>Customer Situation</a:t>
            </a:r>
          </a:p>
          <a:p>
            <a:pPr lvl="1"/>
            <a:r>
              <a:rPr lang="en-US" sz="1800" dirty="0" smtClean="0"/>
              <a:t>High operational cost related to desktop deployment</a:t>
            </a:r>
          </a:p>
          <a:p>
            <a:pPr lvl="1"/>
            <a:r>
              <a:rPr lang="en-US" sz="1800" dirty="0" smtClean="0"/>
              <a:t>High TCO due to undefined methodologies</a:t>
            </a:r>
          </a:p>
          <a:p>
            <a:pPr lvl="1"/>
            <a:r>
              <a:rPr lang="en-US" sz="1800" dirty="0" smtClean="0"/>
              <a:t>Scope: Desktop deployment</a:t>
            </a:r>
          </a:p>
          <a:p>
            <a:r>
              <a:rPr lang="en-US" sz="2000" dirty="0" smtClean="0"/>
              <a:t>Approach Taken</a:t>
            </a:r>
          </a:p>
          <a:p>
            <a:pPr lvl="1"/>
            <a:r>
              <a:rPr lang="en-US" sz="1800" dirty="0" smtClean="0"/>
              <a:t>Understand desktop deployment methodologies</a:t>
            </a:r>
          </a:p>
          <a:p>
            <a:pPr lvl="1"/>
            <a:r>
              <a:rPr lang="en-US" sz="1800" dirty="0" smtClean="0"/>
              <a:t>Leverage current infrastructure – consolidate technologies</a:t>
            </a:r>
          </a:p>
          <a:p>
            <a:pPr lvl="1"/>
            <a:r>
              <a:rPr lang="en-US" sz="1800" dirty="0" smtClean="0"/>
              <a:t>Skills and Roles assessment(mapping) – resource reassignment</a:t>
            </a:r>
          </a:p>
          <a:p>
            <a:pPr lvl="1"/>
            <a:r>
              <a:rPr lang="en-US" sz="1800" dirty="0" smtClean="0"/>
              <a:t>Lower cost by automating desktop deployment process</a:t>
            </a:r>
          </a:p>
          <a:p>
            <a:r>
              <a:rPr lang="en-US" sz="2000" dirty="0" smtClean="0"/>
              <a:t>Result</a:t>
            </a:r>
          </a:p>
          <a:p>
            <a:pPr lvl="1"/>
            <a:r>
              <a:rPr lang="en-US" sz="1800" dirty="0" smtClean="0"/>
              <a:t>Reduce TCO by half (3 times faster to deploy – no onsite visit)</a:t>
            </a:r>
          </a:p>
          <a:p>
            <a:pPr lvl="1"/>
            <a:r>
              <a:rPr lang="en-US" sz="1800" dirty="0" smtClean="0"/>
              <a:t>High ROI due to deployment technologies consolidation </a:t>
            </a:r>
          </a:p>
          <a:p>
            <a:pPr lvl="1"/>
            <a:r>
              <a:rPr lang="en-US" sz="1800" dirty="0" smtClean="0"/>
              <a:t>Increase agility by controlling the Desktop lifecycle</a:t>
            </a:r>
          </a:p>
          <a:p>
            <a:pPr lvl="1"/>
            <a:r>
              <a:rPr lang="en-US" sz="1800" dirty="0" smtClean="0"/>
              <a:t>Increase user productivity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One Alignment Perspective</a:t>
            </a:r>
            <a:endParaRPr lang="en-A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50188"/>
            <a:ext cx="6477000" cy="502201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1414"/>
            <a:ext cx="8786874" cy="1143000"/>
          </a:xfrm>
        </p:spPr>
        <p:txBody>
          <a:bodyPr/>
          <a:lstStyle/>
          <a:p>
            <a:r>
              <a:rPr lang="en-US" dirty="0" smtClean="0"/>
              <a:t>IT as a portfolio of assets Example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328758"/>
            <a:ext cx="8163120" cy="5029200"/>
            <a:chOff x="599" y="794"/>
            <a:chExt cx="4518" cy="3094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" y="794"/>
              <a:ext cx="4456" cy="30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4297" y="3608"/>
              <a:ext cx="820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FF3300"/>
                  </a:solidFill>
                  <a:latin typeface="Arial Narrow" pitchFamily="34" charset="0"/>
                </a:rPr>
                <a:t>Services Clusters</a:t>
              </a:r>
            </a:p>
          </p:txBody>
        </p:sp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3264" y="3032"/>
              <a:ext cx="716" cy="134"/>
            </a:xfrm>
            <a:prstGeom prst="ellipse">
              <a:avLst/>
            </a:prstGeom>
            <a:noFill/>
            <a:ln w="28575" algn="ctr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dirty="0">
                <a:latin typeface="Segoe" pitchFamily="34" charset="0"/>
              </a:endParaRPr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 flipH="1" flipV="1">
              <a:off x="3941" y="3121"/>
              <a:ext cx="437" cy="518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4975" y="939"/>
              <a:ext cx="0" cy="158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H="1" flipV="1">
              <a:off x="3304" y="2497"/>
              <a:ext cx="1123" cy="31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299" y="3121"/>
              <a:ext cx="676" cy="178"/>
            </a:xfrm>
            <a:prstGeom prst="ellipse">
              <a:avLst/>
            </a:prstGeom>
            <a:noFill/>
            <a:ln w="28575" algn="ctr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dirty="0">
                <a:latin typeface="Segoe" pitchFamily="34" charset="0"/>
              </a:endParaRPr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H="1" flipV="1">
              <a:off x="4378" y="3267"/>
              <a:ext cx="0" cy="35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4275" y="2502"/>
              <a:ext cx="813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r>
                <a:rPr lang="en-US" sz="1200" dirty="0">
                  <a:solidFill>
                    <a:srgbClr val="FF3300"/>
                  </a:solidFill>
                  <a:latin typeface="Arial Narrow" pitchFamily="34" charset="0"/>
                </a:rPr>
                <a:t>Services Domains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get to your vision of optimized IT</a:t>
            </a:r>
          </a:p>
          <a:p>
            <a:pPr lvl="1"/>
            <a:r>
              <a:rPr lang="en-US" dirty="0" smtClean="0"/>
              <a:t>Define your objectives</a:t>
            </a:r>
          </a:p>
          <a:p>
            <a:pPr lvl="1"/>
            <a:r>
              <a:rPr lang="en-US" dirty="0" smtClean="0"/>
              <a:t>Assess where you are today relative to those objectives </a:t>
            </a:r>
          </a:p>
          <a:p>
            <a:pPr lvl="1"/>
            <a:r>
              <a:rPr lang="en-US" dirty="0" smtClean="0"/>
              <a:t>Clearly articulate where you want to be</a:t>
            </a:r>
          </a:p>
          <a:p>
            <a:pPr lvl="1"/>
            <a:r>
              <a:rPr lang="en-US" dirty="0" smtClean="0"/>
              <a:t>Develop the roadmap for gradual execution based on a set of priority parameters (ideally aligned with your business priorities)</a:t>
            </a:r>
          </a:p>
          <a:p>
            <a:pPr lvl="1"/>
            <a:r>
              <a:rPr lang="en-US" dirty="0" smtClean="0"/>
              <a:t>Execute and Measure often</a:t>
            </a:r>
          </a:p>
          <a:p>
            <a:pPr lvl="1"/>
            <a:r>
              <a:rPr lang="en-US" dirty="0" smtClean="0"/>
              <a:t>Adjust accordingly, change is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501122" cy="4738702"/>
          </a:xfrm>
        </p:spPr>
        <p:txBody>
          <a:bodyPr/>
          <a:lstStyle/>
          <a:p>
            <a:r>
              <a:rPr lang="en-CA" sz="1800" dirty="0" smtClean="0"/>
              <a:t>IO Self Assessment</a:t>
            </a:r>
            <a:br>
              <a:rPr lang="en-CA" sz="1800" dirty="0" smtClean="0"/>
            </a:br>
            <a:r>
              <a:rPr lang="en-CA" sz="1800" dirty="0" smtClean="0">
                <a:hlinkClick r:id="rId3"/>
              </a:rPr>
              <a:t>http://technet.microsoft.com/en-us/infrastructure/bb736011.aspx</a:t>
            </a:r>
            <a:r>
              <a:rPr lang="en-CA" sz="1800" dirty="0" smtClean="0"/>
              <a:t> </a:t>
            </a:r>
            <a:br>
              <a:rPr lang="en-CA" sz="1800" dirty="0" smtClean="0"/>
            </a:br>
            <a:endParaRPr lang="en-CA" sz="1800" dirty="0" smtClean="0"/>
          </a:p>
          <a:p>
            <a:r>
              <a:rPr lang="en-CA" sz="1800" dirty="0" smtClean="0"/>
              <a:t>Rapid Economic Justification</a:t>
            </a:r>
            <a:br>
              <a:rPr lang="en-CA" sz="1800" dirty="0" smtClean="0"/>
            </a:br>
            <a:r>
              <a:rPr lang="en-CA" sz="1800" dirty="0" smtClean="0"/>
              <a:t> </a:t>
            </a:r>
            <a:r>
              <a:rPr lang="en-CA" sz="1800" dirty="0" smtClean="0">
                <a:hlinkClick r:id="rId4"/>
              </a:rPr>
              <a:t>http://www.microsoft.com/business/enterprise/value.mspx</a:t>
            </a:r>
            <a:r>
              <a:rPr lang="en-CA" sz="1800" dirty="0" smtClean="0"/>
              <a:t> </a:t>
            </a:r>
            <a:br>
              <a:rPr lang="en-CA" sz="1800" dirty="0" smtClean="0"/>
            </a:br>
            <a:endParaRPr lang="en-CA" sz="1800" dirty="0" smtClean="0"/>
          </a:p>
          <a:p>
            <a:r>
              <a:rPr lang="en-CA" sz="1800" dirty="0" smtClean="0"/>
              <a:t>Microsoft Operations Framework</a:t>
            </a:r>
            <a:br>
              <a:rPr lang="en-CA" sz="1800" dirty="0" smtClean="0"/>
            </a:br>
            <a:r>
              <a:rPr lang="en-CA" sz="1800" dirty="0" smtClean="0"/>
              <a:t> </a:t>
            </a:r>
            <a:r>
              <a:rPr lang="en-CA" sz="1800" dirty="0" smtClean="0">
                <a:hlinkClick r:id="rId5"/>
              </a:rPr>
              <a:t>http://technet.microsoft.com/en-us/library/cc506049.aspx</a:t>
            </a:r>
            <a:r>
              <a:rPr lang="en-CA" sz="1800" dirty="0" smtClean="0"/>
              <a:t> </a:t>
            </a:r>
            <a:br>
              <a:rPr lang="en-CA" sz="1800" dirty="0" smtClean="0"/>
            </a:br>
            <a:endParaRPr lang="en-CA" sz="1800" dirty="0" smtClean="0"/>
          </a:p>
          <a:p>
            <a:r>
              <a:rPr lang="en-CA" sz="1800" dirty="0" smtClean="0"/>
              <a:t>Microsoft Solutions Framework</a:t>
            </a:r>
            <a:br>
              <a:rPr lang="en-CA" sz="1800" dirty="0" smtClean="0"/>
            </a:br>
            <a:r>
              <a:rPr lang="en-CA" sz="1800" dirty="0" smtClean="0"/>
              <a:t> </a:t>
            </a:r>
            <a:r>
              <a:rPr lang="en-CA" sz="1800" dirty="0" smtClean="0">
                <a:hlinkClick r:id="rId6"/>
              </a:rPr>
              <a:t>http://www.microsoft.com/technet/solutionaccelerators/msf/default.mspx</a:t>
            </a:r>
            <a:r>
              <a:rPr lang="en-CA" sz="1800" dirty="0" smtClean="0"/>
              <a:t> </a:t>
            </a:r>
            <a:br>
              <a:rPr lang="en-CA" sz="1800" dirty="0" smtClean="0"/>
            </a:br>
            <a:endParaRPr lang="en-CA" sz="1800" dirty="0" smtClean="0"/>
          </a:p>
          <a:p>
            <a:r>
              <a:rPr lang="en-CA" sz="1800" dirty="0" smtClean="0"/>
              <a:t>Microsoft Solutions Accelerators</a:t>
            </a:r>
            <a:br>
              <a:rPr lang="en-CA" sz="1800" dirty="0" smtClean="0"/>
            </a:br>
            <a:r>
              <a:rPr lang="en-CA" sz="1800" dirty="0" smtClean="0">
                <a:hlinkClick r:id="rId7"/>
              </a:rPr>
              <a:t>http://www.microsoft.com/solutionaccelerators</a:t>
            </a:r>
            <a:r>
              <a:rPr lang="en-CA" sz="1800" dirty="0" smtClean="0"/>
              <a:t> </a:t>
            </a:r>
            <a:br>
              <a:rPr lang="en-CA" sz="1800" dirty="0" smtClean="0"/>
            </a:br>
            <a:endParaRPr lang="en-CA" sz="1800" dirty="0" smtClean="0"/>
          </a:p>
          <a:p>
            <a:r>
              <a:rPr lang="en-CA" sz="1800" dirty="0" smtClean="0"/>
              <a:t>Microsoft Services</a:t>
            </a:r>
            <a:br>
              <a:rPr lang="en-CA" sz="1800" dirty="0" smtClean="0"/>
            </a:br>
            <a:r>
              <a:rPr lang="en-CA" sz="1800" dirty="0" smtClean="0">
                <a:hlinkClick r:id="rId8"/>
              </a:rPr>
              <a:t>http://www.microsoft.com/services</a:t>
            </a:r>
            <a:r>
              <a:rPr lang="en-CA" sz="1800" dirty="0" smtClean="0"/>
              <a:t> </a:t>
            </a:r>
            <a:endParaRPr lang="en-C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benefits of Optimized IT revisited</a:t>
            </a:r>
          </a:p>
          <a:p>
            <a:r>
              <a:rPr lang="en-US" dirty="0" smtClean="0"/>
              <a:t>Approaching the Journey</a:t>
            </a:r>
          </a:p>
          <a:p>
            <a:pPr lvl="1"/>
            <a:r>
              <a:rPr lang="en-US" dirty="0" smtClean="0"/>
              <a:t>Where are you currently?</a:t>
            </a:r>
          </a:p>
          <a:p>
            <a:pPr lvl="1"/>
            <a:r>
              <a:rPr lang="en-US" dirty="0" smtClean="0"/>
              <a:t>Where do you want to go?</a:t>
            </a:r>
          </a:p>
          <a:p>
            <a:pPr lvl="1"/>
            <a:r>
              <a:rPr lang="en-US" dirty="0" smtClean="0"/>
              <a:t>How will you get there</a:t>
            </a:r>
          </a:p>
          <a:p>
            <a:r>
              <a:rPr lang="en-US" dirty="0" smtClean="0"/>
              <a:t>Tools, Methods and Frameworks</a:t>
            </a:r>
          </a:p>
          <a:p>
            <a:r>
              <a:rPr lang="en-US" dirty="0" smtClean="0"/>
              <a:t>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CA" sz="2400" b="1" dirty="0" smtClean="0"/>
              <a:t>How can we help?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dirty="0" smtClean="0"/>
              <a:t>Look for Microsoft Services datasheets on your USB Key and in the Services Catalogue found in your kit.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Services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47199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Maximize business value</a:t>
            </a:r>
          </a:p>
          <a:p>
            <a:r>
              <a:rPr lang="en-US" dirty="0" smtClean="0"/>
              <a:t>Focused on complex implementations</a:t>
            </a:r>
          </a:p>
          <a:p>
            <a:r>
              <a:rPr lang="en-US" dirty="0" smtClean="0"/>
              <a:t>Early in the Microsoft technology release cycle</a:t>
            </a:r>
          </a:p>
          <a:p>
            <a:r>
              <a:rPr lang="en-US" dirty="0" smtClean="0"/>
              <a:t>Risk mitigation</a:t>
            </a:r>
          </a:p>
          <a:p>
            <a:r>
              <a:rPr lang="en-US" dirty="0" smtClean="0"/>
              <a:t>Local presence with global scale</a:t>
            </a:r>
          </a:p>
          <a:p>
            <a:r>
              <a:rPr lang="en-US" dirty="0" smtClean="0"/>
              <a:t>Partner ecosystem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1676400"/>
          <a:ext cx="4041775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outcome is worth 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Rationalize your infrastructure</a:t>
            </a:r>
            <a:endParaRPr lang="en-CA" dirty="0"/>
          </a:p>
          <a:p>
            <a:r>
              <a:rPr lang="en-GB" dirty="0" smtClean="0"/>
              <a:t>Realize value from your IT Investments</a:t>
            </a:r>
          </a:p>
          <a:p>
            <a:r>
              <a:rPr lang="en-GB" dirty="0" smtClean="0"/>
              <a:t>Free </a:t>
            </a:r>
            <a:r>
              <a:rPr lang="en-GB" dirty="0"/>
              <a:t>up resources for </a:t>
            </a:r>
            <a:r>
              <a:rPr lang="en-GB" dirty="0" smtClean="0"/>
              <a:t>innovation</a:t>
            </a:r>
          </a:p>
          <a:p>
            <a:r>
              <a:rPr lang="en-GB" dirty="0" smtClean="0"/>
              <a:t>Minimize redundancy</a:t>
            </a:r>
          </a:p>
          <a:p>
            <a:r>
              <a:rPr lang="en-GB" dirty="0" smtClean="0"/>
              <a:t>Integrate and Standardize</a:t>
            </a:r>
          </a:p>
          <a:p>
            <a:r>
              <a:rPr lang="en-GB" dirty="0" smtClean="0"/>
              <a:t>Align IT with business priorities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plan for IT?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shouts loudest?</a:t>
            </a:r>
          </a:p>
          <a:p>
            <a:r>
              <a:rPr lang="en-GB" dirty="0" smtClean="0"/>
              <a:t>Boss’s prerogative?</a:t>
            </a:r>
          </a:p>
          <a:p>
            <a:r>
              <a:rPr lang="en-GB" dirty="0" smtClean="0"/>
              <a:t>It got passed over last time?</a:t>
            </a:r>
          </a:p>
          <a:p>
            <a:r>
              <a:rPr lang="en-GB" dirty="0" smtClean="0"/>
              <a:t>Everyone else has one!</a:t>
            </a:r>
          </a:p>
          <a:p>
            <a:r>
              <a:rPr lang="en-GB" dirty="0" smtClean="0"/>
              <a:t>Compliance and regulation?</a:t>
            </a:r>
          </a:p>
          <a:p>
            <a:r>
              <a:rPr lang="en-GB" dirty="0" smtClean="0"/>
              <a:t>Failed implementation replacements?</a:t>
            </a:r>
          </a:p>
          <a:p>
            <a:r>
              <a:rPr lang="en-GB" dirty="0" smtClean="0"/>
              <a:t>Whoever pays or has budget?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rrowheads="1"/>
          </p:cNvPicPr>
          <p:nvPr/>
        </p:nvPicPr>
        <p:blipFill>
          <a:blip r:embed="rId3"/>
          <a:srcRect l="1667" t="1389" r="1667" b="2778"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question 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6312" y="1078675"/>
            <a:ext cx="1738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029200"/>
            <a:ext cx="7772400" cy="1362075"/>
          </a:xfrm>
        </p:spPr>
        <p:txBody>
          <a:bodyPr/>
          <a:lstStyle/>
          <a:p>
            <a:pPr algn="r"/>
            <a:r>
              <a:rPr lang="en-US" dirty="0" smtClean="0"/>
              <a:t>There’s a better way….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 Approach</a:t>
            </a:r>
            <a:endParaRPr lang="en-CA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 l="863" t="1408" r="1387" b="1442"/>
          <a:stretch>
            <a:fillRect/>
          </a:stretch>
        </p:blipFill>
        <p:spPr bwMode="auto">
          <a:xfrm>
            <a:off x="1500166" y="1214422"/>
            <a:ext cx="592935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your Vision and Scope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Define your vision and scope</a:t>
            </a:r>
          </a:p>
          <a:p>
            <a:r>
              <a:rPr lang="en-US" dirty="0" smtClean="0"/>
              <a:t>Use IO Capabilities as the foundation</a:t>
            </a:r>
          </a:p>
          <a:p>
            <a:r>
              <a:rPr lang="en-US" dirty="0" smtClean="0"/>
              <a:t>Define your priorities</a:t>
            </a:r>
          </a:p>
          <a:p>
            <a:r>
              <a:rPr lang="en-US" dirty="0" smtClean="0"/>
              <a:t>Communicate aggressively</a:t>
            </a:r>
          </a:p>
          <a:p>
            <a:r>
              <a:rPr lang="en-US" dirty="0" smtClean="0"/>
              <a:t>Get buy in</a:t>
            </a:r>
          </a:p>
          <a:p>
            <a:r>
              <a:rPr lang="en-US" dirty="0" smtClean="0"/>
              <a:t>Underpin all IT capabilities with business capabilities/initiatives</a:t>
            </a:r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6143636" y="1357299"/>
          <a:ext cx="231456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1141</Words>
  <Application>Microsoft PowerPoint</Application>
  <PresentationFormat>On-screen Show (4:3)</PresentationFormat>
  <Paragraphs>324</Paragraphs>
  <Slides>30</Slides>
  <Notes>30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Optimizing IT Operations Lessons From the Field A practical guide for maturing your IT Infrastructure</vt:lpstr>
      <vt:lpstr>What is Optimized IT?</vt:lpstr>
      <vt:lpstr>Agenda</vt:lpstr>
      <vt:lpstr>Microsoft Services</vt:lpstr>
      <vt:lpstr>The outcome is worth it</vt:lpstr>
      <vt:lpstr>How do you plan for IT?</vt:lpstr>
      <vt:lpstr>There’s a better way….</vt:lpstr>
      <vt:lpstr>Services Approach</vt:lpstr>
      <vt:lpstr>Set your Vision and Scope</vt:lpstr>
      <vt:lpstr>Focus on the Capabilities</vt:lpstr>
      <vt:lpstr>Assess your Current State</vt:lpstr>
      <vt:lpstr>Define your Future State</vt:lpstr>
      <vt:lpstr>Business Benefits Primer</vt:lpstr>
      <vt:lpstr>Build the plan</vt:lpstr>
      <vt:lpstr>Measure progress</vt:lpstr>
      <vt:lpstr>Thoughts on execution</vt:lpstr>
      <vt:lpstr>Tools available on ms.com</vt:lpstr>
      <vt:lpstr>Optimization Self Assessment Tool</vt:lpstr>
      <vt:lpstr>Rapid Economic Justification (REJ)</vt:lpstr>
      <vt:lpstr>Microsoft Operations Framework (MOF)</vt:lpstr>
      <vt:lpstr>Microsoft Solutions Framework (MSF)</vt:lpstr>
      <vt:lpstr>Solution Accelerators</vt:lpstr>
      <vt:lpstr>Lessons From The Field</vt:lpstr>
      <vt:lpstr>Lessons From The Field</vt:lpstr>
      <vt:lpstr>Lessons From The Field</vt:lpstr>
      <vt:lpstr>One Alignment Perspective</vt:lpstr>
      <vt:lpstr>IT as a portfolio of assets Example</vt:lpstr>
      <vt:lpstr>In Summary</vt:lpstr>
      <vt:lpstr>References</vt:lpstr>
      <vt:lpstr>Questions?</vt:lpstr>
    </vt:vector>
  </TitlesOfParts>
  <Company>Adelle Rempel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AlignIT  - Session 2</dc:title>
  <dc:subject>Optimizing IT - Lessons from the Field</dc:subject>
  <dc:creator>Jason Cropley</dc:creator>
  <cp:lastModifiedBy>Damir Bersinic</cp:lastModifiedBy>
  <cp:revision>49</cp:revision>
  <dcterms:created xsi:type="dcterms:W3CDTF">2007-12-03T15:50:26Z</dcterms:created>
  <dcterms:modified xsi:type="dcterms:W3CDTF">2008-09-29T17:48:44Z</dcterms:modified>
</cp:coreProperties>
</file>