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735" r:id="rId1"/>
  </p:sldMasterIdLst>
  <p:notesMasterIdLst>
    <p:notesMasterId r:id="rId34"/>
  </p:notesMasterIdLst>
  <p:sldIdLst>
    <p:sldId id="327" r:id="rId2"/>
    <p:sldId id="261" r:id="rId3"/>
    <p:sldId id="318" r:id="rId4"/>
    <p:sldId id="266" r:id="rId5"/>
    <p:sldId id="269" r:id="rId6"/>
    <p:sldId id="331" r:id="rId7"/>
    <p:sldId id="270" r:id="rId8"/>
    <p:sldId id="325" r:id="rId9"/>
    <p:sldId id="271" r:id="rId10"/>
    <p:sldId id="277" r:id="rId11"/>
    <p:sldId id="276" r:id="rId12"/>
    <p:sldId id="278" r:id="rId13"/>
    <p:sldId id="279" r:id="rId14"/>
    <p:sldId id="282" r:id="rId15"/>
    <p:sldId id="283" r:id="rId16"/>
    <p:sldId id="286" r:id="rId17"/>
    <p:sldId id="289" r:id="rId18"/>
    <p:sldId id="292" r:id="rId19"/>
    <p:sldId id="288" r:id="rId20"/>
    <p:sldId id="295" r:id="rId21"/>
    <p:sldId id="298" r:id="rId22"/>
    <p:sldId id="294" r:id="rId23"/>
    <p:sldId id="328" r:id="rId24"/>
    <p:sldId id="302" r:id="rId25"/>
    <p:sldId id="316" r:id="rId26"/>
    <p:sldId id="317" r:id="rId27"/>
    <p:sldId id="329" r:id="rId28"/>
    <p:sldId id="330" r:id="rId29"/>
    <p:sldId id="312" r:id="rId30"/>
    <p:sldId id="309" r:id="rId31"/>
    <p:sldId id="326" r:id="rId32"/>
    <p:sldId id="320"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65" charset="-128"/>
        <a:cs typeface="+mn-cs"/>
      </a:defRPr>
    </a:lvl5pPr>
    <a:lvl6pPr marL="2286000" algn="l" defTabSz="914400" rtl="0" eaLnBrk="1" latinLnBrk="0" hangingPunct="1">
      <a:defRPr sz="2400" kern="1200">
        <a:solidFill>
          <a:schemeClr val="tx1"/>
        </a:solidFill>
        <a:latin typeface="Arial" charset="0"/>
        <a:ea typeface="ＭＳ Ｐゴシック" pitchFamily="-65" charset="-128"/>
        <a:cs typeface="+mn-cs"/>
      </a:defRPr>
    </a:lvl6pPr>
    <a:lvl7pPr marL="2743200" algn="l" defTabSz="914400" rtl="0" eaLnBrk="1" latinLnBrk="0" hangingPunct="1">
      <a:defRPr sz="2400" kern="1200">
        <a:solidFill>
          <a:schemeClr val="tx1"/>
        </a:solidFill>
        <a:latin typeface="Arial" charset="0"/>
        <a:ea typeface="ＭＳ Ｐゴシック" pitchFamily="-65" charset="-128"/>
        <a:cs typeface="+mn-cs"/>
      </a:defRPr>
    </a:lvl7pPr>
    <a:lvl8pPr marL="3200400" algn="l" defTabSz="914400" rtl="0" eaLnBrk="1" latinLnBrk="0" hangingPunct="1">
      <a:defRPr sz="2400" kern="1200">
        <a:solidFill>
          <a:schemeClr val="tx1"/>
        </a:solidFill>
        <a:latin typeface="Arial" charset="0"/>
        <a:ea typeface="ＭＳ Ｐゴシック" pitchFamily="-65" charset="-128"/>
        <a:cs typeface="+mn-cs"/>
      </a:defRPr>
    </a:lvl8pPr>
    <a:lvl9pPr marL="3657600" algn="l" defTabSz="914400" rtl="0" eaLnBrk="1" latinLnBrk="0" hangingPunct="1">
      <a:defRPr sz="2400" kern="1200">
        <a:solidFill>
          <a:schemeClr val="tx1"/>
        </a:solidFill>
        <a:latin typeface="Arial"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6970"/>
    <a:srgbClr val="FABB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8497" autoAdjust="0"/>
  </p:normalViewPr>
  <p:slideViewPr>
    <p:cSldViewPr>
      <p:cViewPr>
        <p:scale>
          <a:sx n="100" d="100"/>
          <a:sy n="100" d="100"/>
        </p:scale>
        <p:origin x="-504"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474A75-D4FF-4427-B850-557838E2989C}" type="doc">
      <dgm:prSet loTypeId="urn:microsoft.com/office/officeart/2005/8/layout/lProcess2" loCatId="relationship" qsTypeId="urn:microsoft.com/office/officeart/2005/8/quickstyle/3d2" qsCatId="3D" csTypeId="urn:microsoft.com/office/officeart/2005/8/colors/accent0_3" csCatId="mainScheme" phldr="1"/>
      <dgm:spPr/>
      <dgm:t>
        <a:bodyPr/>
        <a:lstStyle/>
        <a:p>
          <a:endParaRPr lang="en-US"/>
        </a:p>
      </dgm:t>
    </dgm:pt>
    <dgm:pt modelId="{4EBCA9DC-5767-4F09-B467-12127CA256D6}">
      <dgm:prSet phldrT="[Text]" custT="1"/>
      <dgm:spPr>
        <a:xfrm>
          <a:off x="4420"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Services Strategy</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E9BAA84E-6278-4D78-85CF-ED3E2EEA1949}" type="parTrans" cxnId="{CD59765A-5A04-439D-B3F9-21C6E5DF2EFC}">
      <dgm:prSet/>
      <dgm:spPr/>
      <dgm:t>
        <a:bodyPr/>
        <a:lstStyle/>
        <a:p>
          <a:endParaRPr lang="en-US" sz="2800" b="1">
            <a:effectLst>
              <a:outerShdw blurRad="38100" dist="38100" dir="2700000" algn="tl">
                <a:srgbClr val="000000">
                  <a:alpha val="43137"/>
                </a:srgbClr>
              </a:outerShdw>
            </a:effectLst>
          </a:endParaRPr>
        </a:p>
      </dgm:t>
    </dgm:pt>
    <dgm:pt modelId="{B698A05D-6A38-4530-829B-CE0128F87F11}" type="sibTrans" cxnId="{CD59765A-5A04-439D-B3F9-21C6E5DF2EFC}">
      <dgm:prSet/>
      <dgm:spPr/>
      <dgm:t>
        <a:bodyPr/>
        <a:lstStyle/>
        <a:p>
          <a:endParaRPr lang="en-US" sz="2800" b="1">
            <a:effectLst>
              <a:outerShdw blurRad="38100" dist="38100" dir="2700000" algn="tl">
                <a:srgbClr val="000000">
                  <a:alpha val="43137"/>
                </a:srgbClr>
              </a:outerShdw>
            </a:effectLst>
          </a:endParaRPr>
        </a:p>
      </dgm:t>
    </dgm:pt>
    <dgm:pt modelId="{2F417911-50AB-47C2-B7F5-FC4A50CAB332}">
      <dgm:prSet phldrT="[Text]" custT="1"/>
      <dgm:spPr>
        <a:xfrm>
          <a:off x="159528" y="1390639"/>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Service Catalogue</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56371CFC-1BCC-45BA-A365-994238A9722E}" type="parTrans" cxnId="{A5039A8F-A836-4089-A301-61112E0A7F40}">
      <dgm:prSet/>
      <dgm:spPr/>
      <dgm:t>
        <a:bodyPr/>
        <a:lstStyle/>
        <a:p>
          <a:endParaRPr lang="en-US" sz="2800" b="1">
            <a:effectLst>
              <a:outerShdw blurRad="38100" dist="38100" dir="2700000" algn="tl">
                <a:srgbClr val="000000">
                  <a:alpha val="43137"/>
                </a:srgbClr>
              </a:outerShdw>
            </a:effectLst>
          </a:endParaRPr>
        </a:p>
      </dgm:t>
    </dgm:pt>
    <dgm:pt modelId="{4DEF9A93-B44C-4149-92A6-A4D9CBC344FE}" type="sibTrans" cxnId="{A5039A8F-A836-4089-A301-61112E0A7F40}">
      <dgm:prSet/>
      <dgm:spPr/>
      <dgm:t>
        <a:bodyPr/>
        <a:lstStyle/>
        <a:p>
          <a:endParaRPr lang="en-US" sz="2800" b="1">
            <a:effectLst>
              <a:outerShdw blurRad="38100" dist="38100" dir="2700000" algn="tl">
                <a:srgbClr val="000000">
                  <a:alpha val="43137"/>
                </a:srgbClr>
              </a:outerShdw>
            </a:effectLst>
          </a:endParaRPr>
        </a:p>
      </dgm:t>
    </dgm:pt>
    <dgm:pt modelId="{CEC87C67-887A-4E37-8E96-6B753247CC84}">
      <dgm:prSet phldrT="[Text]" custT="1"/>
      <dgm:spPr>
        <a:xfrm>
          <a:off x="1671838"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Service Design</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4AEE8516-DE75-4467-85AA-6140A9C0CF3C}" type="parTrans" cxnId="{293C71F8-DCD9-4BF5-978C-580C416CF98A}">
      <dgm:prSet/>
      <dgm:spPr/>
      <dgm:t>
        <a:bodyPr/>
        <a:lstStyle/>
        <a:p>
          <a:endParaRPr lang="en-US" sz="2800" b="1">
            <a:effectLst>
              <a:outerShdw blurRad="38100" dist="38100" dir="2700000" algn="tl">
                <a:srgbClr val="000000">
                  <a:alpha val="43137"/>
                </a:srgbClr>
              </a:outerShdw>
            </a:effectLst>
          </a:endParaRPr>
        </a:p>
      </dgm:t>
    </dgm:pt>
    <dgm:pt modelId="{E75E0194-5B2E-4F79-9832-2691F3CAB88D}" type="sibTrans" cxnId="{293C71F8-DCD9-4BF5-978C-580C416CF98A}">
      <dgm:prSet/>
      <dgm:spPr/>
      <dgm:t>
        <a:bodyPr/>
        <a:lstStyle/>
        <a:p>
          <a:endParaRPr lang="en-US" sz="2800" b="1">
            <a:effectLst>
              <a:outerShdw blurRad="38100" dist="38100" dir="2700000" algn="tl">
                <a:srgbClr val="000000">
                  <a:alpha val="43137"/>
                </a:srgbClr>
              </a:outerShdw>
            </a:effectLst>
          </a:endParaRPr>
        </a:p>
      </dgm:t>
    </dgm:pt>
    <dgm:pt modelId="{D09535C9-BC0D-4376-B2EA-DF767915D03D}">
      <dgm:prSet phldrT="[Text]" custT="1"/>
      <dgm:spPr>
        <a:xfrm>
          <a:off x="3339256"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Service Transition</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9A8B7F71-E692-4EF7-85A1-C491A5870BFE}" type="parTrans" cxnId="{6DC5CCE5-1DF2-4A10-A89B-378788EDB48B}">
      <dgm:prSet/>
      <dgm:spPr/>
      <dgm:t>
        <a:bodyPr/>
        <a:lstStyle/>
        <a:p>
          <a:endParaRPr lang="en-US" sz="2800" b="1">
            <a:effectLst>
              <a:outerShdw blurRad="38100" dist="38100" dir="2700000" algn="tl">
                <a:srgbClr val="000000">
                  <a:alpha val="43137"/>
                </a:srgbClr>
              </a:outerShdw>
            </a:effectLst>
          </a:endParaRPr>
        </a:p>
      </dgm:t>
    </dgm:pt>
    <dgm:pt modelId="{83D33FB4-2816-4FDD-B79F-020EE18BD2E4}" type="sibTrans" cxnId="{6DC5CCE5-1DF2-4A10-A89B-378788EDB48B}">
      <dgm:prSet/>
      <dgm:spPr/>
      <dgm:t>
        <a:bodyPr/>
        <a:lstStyle/>
        <a:p>
          <a:endParaRPr lang="en-US" sz="2800" b="1">
            <a:effectLst>
              <a:outerShdw blurRad="38100" dist="38100" dir="2700000" algn="tl">
                <a:srgbClr val="000000">
                  <a:alpha val="43137"/>
                </a:srgbClr>
              </a:outerShdw>
            </a:effectLst>
          </a:endParaRPr>
        </a:p>
      </dgm:t>
    </dgm:pt>
    <dgm:pt modelId="{D04D11E0-2A2B-4D15-8F97-FAFF834E6069}">
      <dgm:prSet phldrT="[Text]" custT="1"/>
      <dgm:spPr>
        <a:xfrm>
          <a:off x="3494365" y="1390356"/>
          <a:ext cx="1240869" cy="675096"/>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Change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2C92A15D-A93B-4862-A9EB-EE48AAAB9C40}" type="parTrans" cxnId="{AF1F4745-331F-4996-B599-DE4A1676DBFB}">
      <dgm:prSet/>
      <dgm:spPr/>
      <dgm:t>
        <a:bodyPr/>
        <a:lstStyle/>
        <a:p>
          <a:endParaRPr lang="en-US" sz="2800" b="1">
            <a:effectLst>
              <a:outerShdw blurRad="38100" dist="38100" dir="2700000" algn="tl">
                <a:srgbClr val="000000">
                  <a:alpha val="43137"/>
                </a:srgbClr>
              </a:outerShdw>
            </a:effectLst>
          </a:endParaRPr>
        </a:p>
      </dgm:t>
    </dgm:pt>
    <dgm:pt modelId="{B238C14C-A4A3-4881-BFD2-74E78E7EDEA9}" type="sibTrans" cxnId="{AF1F4745-331F-4996-B599-DE4A1676DBFB}">
      <dgm:prSet/>
      <dgm:spPr/>
      <dgm:t>
        <a:bodyPr/>
        <a:lstStyle/>
        <a:p>
          <a:endParaRPr lang="en-US" sz="2800" b="1">
            <a:effectLst>
              <a:outerShdw blurRad="38100" dist="38100" dir="2700000" algn="tl">
                <a:srgbClr val="000000">
                  <a:alpha val="43137"/>
                </a:srgbClr>
              </a:outerShdw>
            </a:effectLst>
          </a:endParaRPr>
        </a:p>
      </dgm:t>
    </dgm:pt>
    <dgm:pt modelId="{1E9562CF-41DD-4F73-9D30-27C206AF5EB2}">
      <dgm:prSet phldrT="[Text]" custT="1"/>
      <dgm:spPr>
        <a:xfrm>
          <a:off x="159528" y="2441128"/>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Service Portfolio</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4C6845D1-6E59-4E30-B9ED-57BE3364E72F}" type="parTrans" cxnId="{AC1833DF-90EE-4866-AF6D-99F6C75C0C5B}">
      <dgm:prSet/>
      <dgm:spPr/>
      <dgm:t>
        <a:bodyPr/>
        <a:lstStyle/>
        <a:p>
          <a:endParaRPr lang="en-US" sz="2800" b="1">
            <a:effectLst>
              <a:outerShdw blurRad="38100" dist="38100" dir="2700000" algn="tl">
                <a:srgbClr val="000000">
                  <a:alpha val="43137"/>
                </a:srgbClr>
              </a:outerShdw>
            </a:effectLst>
          </a:endParaRPr>
        </a:p>
      </dgm:t>
    </dgm:pt>
    <dgm:pt modelId="{F5CF8414-8EEA-4DC6-9BD6-59A696D83F9F}" type="sibTrans" cxnId="{AC1833DF-90EE-4866-AF6D-99F6C75C0C5B}">
      <dgm:prSet/>
      <dgm:spPr/>
      <dgm:t>
        <a:bodyPr/>
        <a:lstStyle/>
        <a:p>
          <a:endParaRPr lang="en-US" sz="2800" b="1">
            <a:effectLst>
              <a:outerShdw blurRad="38100" dist="38100" dir="2700000" algn="tl">
                <a:srgbClr val="000000">
                  <a:alpha val="43137"/>
                </a:srgbClr>
              </a:outerShdw>
            </a:effectLst>
          </a:endParaRPr>
        </a:p>
      </dgm:t>
    </dgm:pt>
    <dgm:pt modelId="{511AF6BC-47BE-419A-AB7F-C9C42D516E25}">
      <dgm:prSet phldrT="[Text]" custT="1"/>
      <dgm:spPr>
        <a:xfrm>
          <a:off x="159528" y="3491617"/>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Financial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A787BE66-AE83-42B1-B583-E56793565D8E}" type="parTrans" cxnId="{EC155E41-5562-4A55-9194-3913F587E405}">
      <dgm:prSet/>
      <dgm:spPr/>
      <dgm:t>
        <a:bodyPr/>
        <a:lstStyle/>
        <a:p>
          <a:endParaRPr lang="en-US" sz="2800" b="1">
            <a:effectLst>
              <a:outerShdw blurRad="38100" dist="38100" dir="2700000" algn="tl">
                <a:srgbClr val="000000">
                  <a:alpha val="43137"/>
                </a:srgbClr>
              </a:outerShdw>
            </a:effectLst>
          </a:endParaRPr>
        </a:p>
      </dgm:t>
    </dgm:pt>
    <dgm:pt modelId="{2746F0A7-CC0B-4F42-91AF-22BAC95A887B}" type="sibTrans" cxnId="{EC155E41-5562-4A55-9194-3913F587E405}">
      <dgm:prSet/>
      <dgm:spPr/>
      <dgm:t>
        <a:bodyPr/>
        <a:lstStyle/>
        <a:p>
          <a:endParaRPr lang="en-US" sz="2800" b="1">
            <a:effectLst>
              <a:outerShdw blurRad="38100" dist="38100" dir="2700000" algn="tl">
                <a:srgbClr val="000000">
                  <a:alpha val="43137"/>
                </a:srgbClr>
              </a:outerShdw>
            </a:effectLst>
          </a:endParaRPr>
        </a:p>
      </dgm:t>
    </dgm:pt>
    <dgm:pt modelId="{63E222B2-1336-4387-9A43-291A8E1BDEF2}">
      <dgm:prSet phldrT="[Text]" custT="1"/>
      <dgm:spPr>
        <a:xfrm>
          <a:off x="1826947" y="1390356"/>
          <a:ext cx="1240869" cy="675096"/>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Availability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5107CC29-00BE-4BB2-B5A4-DE81EA533C51}" type="parTrans" cxnId="{DF691BC3-3E08-4BAD-9FE5-97DA023E591D}">
      <dgm:prSet/>
      <dgm:spPr/>
      <dgm:t>
        <a:bodyPr/>
        <a:lstStyle/>
        <a:p>
          <a:endParaRPr lang="en-US" sz="2800" b="1">
            <a:effectLst>
              <a:outerShdw blurRad="38100" dist="38100" dir="2700000" algn="tl">
                <a:srgbClr val="000000">
                  <a:alpha val="43137"/>
                </a:srgbClr>
              </a:outerShdw>
            </a:effectLst>
          </a:endParaRPr>
        </a:p>
      </dgm:t>
    </dgm:pt>
    <dgm:pt modelId="{72BEF9D6-8481-4683-BEB6-302718C180E2}" type="sibTrans" cxnId="{DF691BC3-3E08-4BAD-9FE5-97DA023E591D}">
      <dgm:prSet/>
      <dgm:spPr/>
      <dgm:t>
        <a:bodyPr/>
        <a:lstStyle/>
        <a:p>
          <a:endParaRPr lang="en-US" sz="2800" b="1">
            <a:effectLst>
              <a:outerShdw blurRad="38100" dist="38100" dir="2700000" algn="tl">
                <a:srgbClr val="000000">
                  <a:alpha val="43137"/>
                </a:srgbClr>
              </a:outerShdw>
            </a:effectLst>
          </a:endParaRPr>
        </a:p>
      </dgm:t>
    </dgm:pt>
    <dgm:pt modelId="{12D1DD6E-85BD-4034-BD00-824BE0C5C33A}">
      <dgm:prSet phldrT="[Text]" custT="1"/>
      <dgm:spPr>
        <a:xfrm>
          <a:off x="1826947" y="2169313"/>
          <a:ext cx="1240869" cy="675096"/>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Continuity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99E14E44-B1BA-449F-8AA7-D069F923F7D0}" type="parTrans" cxnId="{9FB297E9-DBCB-41B6-9AC6-8EA8D9DB8650}">
      <dgm:prSet/>
      <dgm:spPr/>
      <dgm:t>
        <a:bodyPr/>
        <a:lstStyle/>
        <a:p>
          <a:endParaRPr lang="en-US" sz="2800" b="1">
            <a:effectLst>
              <a:outerShdw blurRad="38100" dist="38100" dir="2700000" algn="tl">
                <a:srgbClr val="000000">
                  <a:alpha val="43137"/>
                </a:srgbClr>
              </a:outerShdw>
            </a:effectLst>
          </a:endParaRPr>
        </a:p>
      </dgm:t>
    </dgm:pt>
    <dgm:pt modelId="{7CA1A76F-9D78-46BF-A690-1108462AABA5}" type="sibTrans" cxnId="{9FB297E9-DBCB-41B6-9AC6-8EA8D9DB8650}">
      <dgm:prSet/>
      <dgm:spPr/>
      <dgm:t>
        <a:bodyPr/>
        <a:lstStyle/>
        <a:p>
          <a:endParaRPr lang="en-US" sz="2800" b="1">
            <a:effectLst>
              <a:outerShdw blurRad="38100" dist="38100" dir="2700000" algn="tl">
                <a:srgbClr val="000000">
                  <a:alpha val="43137"/>
                </a:srgbClr>
              </a:outerShdw>
            </a:effectLst>
          </a:endParaRPr>
        </a:p>
      </dgm:t>
    </dgm:pt>
    <dgm:pt modelId="{FD58EF5D-4C36-45D6-B342-76BD5CB2400C}">
      <dgm:prSet phldrT="[Text]" custT="1"/>
      <dgm:spPr>
        <a:xfrm>
          <a:off x="1826947" y="2948270"/>
          <a:ext cx="1240869" cy="675096"/>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Capacity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D089062F-B6FA-4D92-970A-54D440B6D5C5}" type="parTrans" cxnId="{038FF4C1-C173-41B4-A858-3443A5AD4127}">
      <dgm:prSet/>
      <dgm:spPr/>
      <dgm:t>
        <a:bodyPr/>
        <a:lstStyle/>
        <a:p>
          <a:endParaRPr lang="en-US" sz="2800" b="1">
            <a:effectLst>
              <a:outerShdw blurRad="38100" dist="38100" dir="2700000" algn="tl">
                <a:srgbClr val="000000">
                  <a:alpha val="43137"/>
                </a:srgbClr>
              </a:outerShdw>
            </a:effectLst>
          </a:endParaRPr>
        </a:p>
      </dgm:t>
    </dgm:pt>
    <dgm:pt modelId="{975C4688-EBE2-4B1E-82CA-786AA2B8C46A}" type="sibTrans" cxnId="{038FF4C1-C173-41B4-A858-3443A5AD4127}">
      <dgm:prSet/>
      <dgm:spPr/>
      <dgm:t>
        <a:bodyPr/>
        <a:lstStyle/>
        <a:p>
          <a:endParaRPr lang="en-US" sz="2800" b="1">
            <a:effectLst>
              <a:outerShdw blurRad="38100" dist="38100" dir="2700000" algn="tl">
                <a:srgbClr val="000000">
                  <a:alpha val="43137"/>
                </a:srgbClr>
              </a:outerShdw>
            </a:effectLst>
          </a:endParaRPr>
        </a:p>
      </dgm:t>
    </dgm:pt>
    <dgm:pt modelId="{5282E9B6-1B0D-420C-80BD-9ED6E8DDFBEC}">
      <dgm:prSet phldrT="[Text]" custT="1"/>
      <dgm:spPr>
        <a:xfrm>
          <a:off x="1826947" y="3727227"/>
          <a:ext cx="1240869" cy="675096"/>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Security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E82D074C-81DE-46B2-83F2-20E8958C05C7}" type="parTrans" cxnId="{C5960016-F2D5-46C1-825D-623E27328306}">
      <dgm:prSet/>
      <dgm:spPr/>
      <dgm:t>
        <a:bodyPr/>
        <a:lstStyle/>
        <a:p>
          <a:endParaRPr lang="en-US" sz="2800" b="1">
            <a:effectLst>
              <a:outerShdw blurRad="38100" dist="38100" dir="2700000" algn="tl">
                <a:srgbClr val="000000">
                  <a:alpha val="43137"/>
                </a:srgbClr>
              </a:outerShdw>
            </a:effectLst>
          </a:endParaRPr>
        </a:p>
      </dgm:t>
    </dgm:pt>
    <dgm:pt modelId="{FF33A4A6-94B1-4349-A45B-8CB02B390639}" type="sibTrans" cxnId="{C5960016-F2D5-46C1-825D-623E27328306}">
      <dgm:prSet/>
      <dgm:spPr/>
      <dgm:t>
        <a:bodyPr/>
        <a:lstStyle/>
        <a:p>
          <a:endParaRPr lang="en-US" sz="2800" b="1">
            <a:effectLst>
              <a:outerShdw blurRad="38100" dist="38100" dir="2700000" algn="tl">
                <a:srgbClr val="000000">
                  <a:alpha val="43137"/>
                </a:srgbClr>
              </a:outerShdw>
            </a:effectLst>
          </a:endParaRPr>
        </a:p>
      </dgm:t>
    </dgm:pt>
    <dgm:pt modelId="{83A85E0D-81F2-49EB-8C53-1FD1F1110BA2}">
      <dgm:prSet phldrT="[Text]" custT="1"/>
      <dgm:spPr>
        <a:xfrm>
          <a:off x="3494365" y="2169313"/>
          <a:ext cx="1240869" cy="675096"/>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Release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5D7EB838-CECE-468A-B504-C5531798B277}" type="parTrans" cxnId="{3E9FF75D-32E1-4802-B720-7DA59B70FFAF}">
      <dgm:prSet/>
      <dgm:spPr/>
      <dgm:t>
        <a:bodyPr/>
        <a:lstStyle/>
        <a:p>
          <a:endParaRPr lang="en-US" sz="2800" b="1">
            <a:effectLst>
              <a:outerShdw blurRad="38100" dist="38100" dir="2700000" algn="tl">
                <a:srgbClr val="000000">
                  <a:alpha val="43137"/>
                </a:srgbClr>
              </a:outerShdw>
            </a:effectLst>
          </a:endParaRPr>
        </a:p>
      </dgm:t>
    </dgm:pt>
    <dgm:pt modelId="{60C8D6E1-8CAB-4A72-8E82-FB52C067C797}" type="sibTrans" cxnId="{3E9FF75D-32E1-4802-B720-7DA59B70FFAF}">
      <dgm:prSet/>
      <dgm:spPr/>
      <dgm:t>
        <a:bodyPr/>
        <a:lstStyle/>
        <a:p>
          <a:endParaRPr lang="en-US" sz="2800" b="1">
            <a:effectLst>
              <a:outerShdw blurRad="38100" dist="38100" dir="2700000" algn="tl">
                <a:srgbClr val="000000">
                  <a:alpha val="43137"/>
                </a:srgbClr>
              </a:outerShdw>
            </a:effectLst>
          </a:endParaRPr>
        </a:p>
      </dgm:t>
    </dgm:pt>
    <dgm:pt modelId="{1E061229-EC4B-4A35-B00D-27DB204AAC94}">
      <dgm:prSet phldrT="[Text]" custT="1"/>
      <dgm:spPr>
        <a:xfrm>
          <a:off x="3494365" y="2948270"/>
          <a:ext cx="1240869" cy="675096"/>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Configuration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C4C71778-0211-4737-997D-6D33C7CDD159}" type="parTrans" cxnId="{EE994E7B-C30D-477E-B778-D97B1235BB53}">
      <dgm:prSet/>
      <dgm:spPr/>
      <dgm:t>
        <a:bodyPr/>
        <a:lstStyle/>
        <a:p>
          <a:endParaRPr lang="en-US" sz="2800" b="1">
            <a:effectLst>
              <a:outerShdw blurRad="38100" dist="38100" dir="2700000" algn="tl">
                <a:srgbClr val="000000">
                  <a:alpha val="43137"/>
                </a:srgbClr>
              </a:outerShdw>
            </a:effectLst>
          </a:endParaRPr>
        </a:p>
      </dgm:t>
    </dgm:pt>
    <dgm:pt modelId="{482C82D1-86B2-4040-937A-7926A63B9159}" type="sibTrans" cxnId="{EE994E7B-C30D-477E-B778-D97B1235BB53}">
      <dgm:prSet/>
      <dgm:spPr/>
      <dgm:t>
        <a:bodyPr/>
        <a:lstStyle/>
        <a:p>
          <a:endParaRPr lang="en-US" sz="2800" b="1">
            <a:effectLst>
              <a:outerShdw blurRad="38100" dist="38100" dir="2700000" algn="tl">
                <a:srgbClr val="000000">
                  <a:alpha val="43137"/>
                </a:srgbClr>
              </a:outerShdw>
            </a:effectLst>
          </a:endParaRPr>
        </a:p>
      </dgm:t>
    </dgm:pt>
    <dgm:pt modelId="{9FDA80A3-B3B8-4E28-8E9E-7190E540AF19}">
      <dgm:prSet phldrT="[Text]" custT="1"/>
      <dgm:spPr>
        <a:xfrm>
          <a:off x="3494365" y="3727227"/>
          <a:ext cx="1240869" cy="675096"/>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Knowledge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F5981709-118C-4244-B4C4-4B29A91D6BA7}" type="parTrans" cxnId="{D346D7CD-8975-41B7-A903-98D0C423B214}">
      <dgm:prSet/>
      <dgm:spPr/>
      <dgm:t>
        <a:bodyPr/>
        <a:lstStyle/>
        <a:p>
          <a:endParaRPr lang="en-US" sz="2800" b="1">
            <a:effectLst>
              <a:outerShdw blurRad="38100" dist="38100" dir="2700000" algn="tl">
                <a:srgbClr val="000000">
                  <a:alpha val="43137"/>
                </a:srgbClr>
              </a:outerShdw>
            </a:effectLst>
          </a:endParaRPr>
        </a:p>
      </dgm:t>
    </dgm:pt>
    <dgm:pt modelId="{FAA530EE-6F73-4552-BF1D-19D81BCD7047}" type="sibTrans" cxnId="{D346D7CD-8975-41B7-A903-98D0C423B214}">
      <dgm:prSet/>
      <dgm:spPr/>
      <dgm:t>
        <a:bodyPr/>
        <a:lstStyle/>
        <a:p>
          <a:endParaRPr lang="en-US" sz="2800" b="1">
            <a:effectLst>
              <a:outerShdw blurRad="38100" dist="38100" dir="2700000" algn="tl">
                <a:srgbClr val="000000">
                  <a:alpha val="43137"/>
                </a:srgbClr>
              </a:outerShdw>
            </a:effectLst>
          </a:endParaRPr>
        </a:p>
      </dgm:t>
    </dgm:pt>
    <dgm:pt modelId="{42D620E7-11F6-4F4C-9DC8-06AA54A19DBC}">
      <dgm:prSet phldrT="[Text]" custT="1"/>
      <dgm:spPr>
        <a:xfrm>
          <a:off x="5006674"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Service Operation</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7D473711-5880-4AF7-AE27-C9F84E344C67}" type="parTrans" cxnId="{47E51EB1-F391-44DF-B48C-AD8B9E879F98}">
      <dgm:prSet/>
      <dgm:spPr/>
      <dgm:t>
        <a:bodyPr/>
        <a:lstStyle/>
        <a:p>
          <a:endParaRPr lang="en-US" sz="2800" b="1">
            <a:effectLst>
              <a:outerShdw blurRad="38100" dist="38100" dir="2700000" algn="tl">
                <a:srgbClr val="000000">
                  <a:alpha val="43137"/>
                </a:srgbClr>
              </a:outerShdw>
            </a:effectLst>
          </a:endParaRPr>
        </a:p>
      </dgm:t>
    </dgm:pt>
    <dgm:pt modelId="{EF40F4F4-C5A0-4B47-A47C-2B5B018ABDBC}" type="sibTrans" cxnId="{47E51EB1-F391-44DF-B48C-AD8B9E879F98}">
      <dgm:prSet/>
      <dgm:spPr/>
      <dgm:t>
        <a:bodyPr/>
        <a:lstStyle/>
        <a:p>
          <a:endParaRPr lang="en-US" sz="2800" b="1">
            <a:effectLst>
              <a:outerShdw blurRad="38100" dist="38100" dir="2700000" algn="tl">
                <a:srgbClr val="000000">
                  <a:alpha val="43137"/>
                </a:srgbClr>
              </a:outerShdw>
            </a:effectLst>
          </a:endParaRPr>
        </a:p>
      </dgm:t>
    </dgm:pt>
    <dgm:pt modelId="{C4F05F86-9EF7-4A1E-A406-6F869B9990D7}">
      <dgm:prSet phldrT="[Text]" custT="1"/>
      <dgm:spPr>
        <a:xfrm>
          <a:off x="5161783" y="1390639"/>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Incident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6FD71E1A-CC85-4466-8A3B-282E9A3F5178}" type="parTrans" cxnId="{C13E1574-8117-4FD6-8FB5-AA487D5784DC}">
      <dgm:prSet/>
      <dgm:spPr/>
      <dgm:t>
        <a:bodyPr/>
        <a:lstStyle/>
        <a:p>
          <a:endParaRPr lang="en-US" sz="2800" b="1">
            <a:effectLst>
              <a:outerShdw blurRad="38100" dist="38100" dir="2700000" algn="tl">
                <a:srgbClr val="000000">
                  <a:alpha val="43137"/>
                </a:srgbClr>
              </a:outerShdw>
            </a:effectLst>
          </a:endParaRPr>
        </a:p>
      </dgm:t>
    </dgm:pt>
    <dgm:pt modelId="{EFE8C2E2-C622-4468-A81B-D12326AF4454}" type="sibTrans" cxnId="{C13E1574-8117-4FD6-8FB5-AA487D5784DC}">
      <dgm:prSet/>
      <dgm:spPr/>
      <dgm:t>
        <a:bodyPr/>
        <a:lstStyle/>
        <a:p>
          <a:endParaRPr lang="en-US" sz="2800" b="1">
            <a:effectLst>
              <a:outerShdw blurRad="38100" dist="38100" dir="2700000" algn="tl">
                <a:srgbClr val="000000">
                  <a:alpha val="43137"/>
                </a:srgbClr>
              </a:outerShdw>
            </a:effectLst>
          </a:endParaRPr>
        </a:p>
      </dgm:t>
    </dgm:pt>
    <dgm:pt modelId="{35486EEF-E353-4B9C-92D4-3CFDA059FFE4}">
      <dgm:prSet phldrT="[Text]" custT="1"/>
      <dgm:spPr>
        <a:xfrm>
          <a:off x="5161783" y="2441128"/>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Problem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E1241A9D-957B-440E-98CF-1F1662363EF2}" type="parTrans" cxnId="{50D4D652-2007-40FE-A662-ADA3FE1E775B}">
      <dgm:prSet/>
      <dgm:spPr/>
      <dgm:t>
        <a:bodyPr/>
        <a:lstStyle/>
        <a:p>
          <a:endParaRPr lang="en-US" sz="2800" b="1">
            <a:effectLst>
              <a:outerShdw blurRad="38100" dist="38100" dir="2700000" algn="tl">
                <a:srgbClr val="000000">
                  <a:alpha val="43137"/>
                </a:srgbClr>
              </a:outerShdw>
            </a:effectLst>
          </a:endParaRPr>
        </a:p>
      </dgm:t>
    </dgm:pt>
    <dgm:pt modelId="{5266F6E4-3A17-47BA-9B43-8613B7BAA711}" type="sibTrans" cxnId="{50D4D652-2007-40FE-A662-ADA3FE1E775B}">
      <dgm:prSet/>
      <dgm:spPr/>
      <dgm:t>
        <a:bodyPr/>
        <a:lstStyle/>
        <a:p>
          <a:endParaRPr lang="en-US" sz="2800" b="1">
            <a:effectLst>
              <a:outerShdw blurRad="38100" dist="38100" dir="2700000" algn="tl">
                <a:srgbClr val="000000">
                  <a:alpha val="43137"/>
                </a:srgbClr>
              </a:outerShdw>
            </a:effectLst>
          </a:endParaRPr>
        </a:p>
      </dgm:t>
    </dgm:pt>
    <dgm:pt modelId="{CAA1AD08-A858-45D9-B8EE-B6CD6753DA20}">
      <dgm:prSet phldrT="[Text]" custT="1"/>
      <dgm:spPr>
        <a:xfrm>
          <a:off x="5161783" y="3491617"/>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Request fulfillment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3B8732CB-8002-40D1-AA91-FC19750B6FAC}" type="parTrans" cxnId="{9A74C461-7E27-4E1D-9B24-245AADFB23AD}">
      <dgm:prSet/>
      <dgm:spPr/>
      <dgm:t>
        <a:bodyPr/>
        <a:lstStyle/>
        <a:p>
          <a:endParaRPr lang="en-US" sz="2800" b="1">
            <a:effectLst>
              <a:outerShdw blurRad="38100" dist="38100" dir="2700000" algn="tl">
                <a:srgbClr val="000000">
                  <a:alpha val="43137"/>
                </a:srgbClr>
              </a:outerShdw>
            </a:effectLst>
          </a:endParaRPr>
        </a:p>
      </dgm:t>
    </dgm:pt>
    <dgm:pt modelId="{D80A6CF9-3A01-48A4-8C65-E80D8AFE7AD5}" type="sibTrans" cxnId="{9A74C461-7E27-4E1D-9B24-245AADFB23AD}">
      <dgm:prSet/>
      <dgm:spPr/>
      <dgm:t>
        <a:bodyPr/>
        <a:lstStyle/>
        <a:p>
          <a:endParaRPr lang="en-US" sz="2800" b="1">
            <a:effectLst>
              <a:outerShdw blurRad="38100" dist="38100" dir="2700000" algn="tl">
                <a:srgbClr val="000000">
                  <a:alpha val="43137"/>
                </a:srgbClr>
              </a:outerShdw>
            </a:effectLst>
          </a:endParaRPr>
        </a:p>
      </dgm:t>
    </dgm:pt>
    <dgm:pt modelId="{20E5204A-0507-4A28-A13A-ABBFB4AB91BD}">
      <dgm:prSet phldrT="[Text]" custT="1"/>
      <dgm:spPr>
        <a:xfrm>
          <a:off x="6674093"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Continual Service Improvement</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6C1AB333-BA9E-4F13-891B-74660551377E}" type="parTrans" cxnId="{81016580-AC78-45B4-900E-B44698FEE768}">
      <dgm:prSet/>
      <dgm:spPr/>
      <dgm:t>
        <a:bodyPr/>
        <a:lstStyle/>
        <a:p>
          <a:endParaRPr lang="en-US" sz="2800" b="1">
            <a:effectLst>
              <a:outerShdw blurRad="38100" dist="38100" dir="2700000" algn="tl">
                <a:srgbClr val="000000">
                  <a:alpha val="43137"/>
                </a:srgbClr>
              </a:outerShdw>
            </a:effectLst>
          </a:endParaRPr>
        </a:p>
      </dgm:t>
    </dgm:pt>
    <dgm:pt modelId="{BDC06613-462F-4866-A13E-4CE771B77753}" type="sibTrans" cxnId="{81016580-AC78-45B4-900E-B44698FEE768}">
      <dgm:prSet/>
      <dgm:spPr/>
      <dgm:t>
        <a:bodyPr/>
        <a:lstStyle/>
        <a:p>
          <a:endParaRPr lang="en-US" sz="2800" b="1">
            <a:effectLst>
              <a:outerShdw blurRad="38100" dist="38100" dir="2700000" algn="tl">
                <a:srgbClr val="000000">
                  <a:alpha val="43137"/>
                </a:srgbClr>
              </a:outerShdw>
            </a:effectLst>
          </a:endParaRPr>
        </a:p>
      </dgm:t>
    </dgm:pt>
    <dgm:pt modelId="{D5B31432-EC63-4EB0-8654-21810B23C614}">
      <dgm:prSet phldrT="[Text]" custT="1"/>
      <dgm:spPr>
        <a:xfrm>
          <a:off x="6829201" y="1390639"/>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Service Reporting</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9C73CE41-4E4B-4C69-8789-28B319770E75}" type="parTrans" cxnId="{4D0C4BF1-5E9B-40D7-A80C-D946AE461F5D}">
      <dgm:prSet/>
      <dgm:spPr/>
      <dgm:t>
        <a:bodyPr/>
        <a:lstStyle/>
        <a:p>
          <a:endParaRPr lang="en-US" sz="2800" b="1">
            <a:effectLst>
              <a:outerShdw blurRad="38100" dist="38100" dir="2700000" algn="tl">
                <a:srgbClr val="000000">
                  <a:alpha val="43137"/>
                </a:srgbClr>
              </a:outerShdw>
            </a:effectLst>
          </a:endParaRPr>
        </a:p>
      </dgm:t>
    </dgm:pt>
    <dgm:pt modelId="{E88861D9-DCBA-451D-9DEE-5BD627E1B3CD}" type="sibTrans" cxnId="{4D0C4BF1-5E9B-40D7-A80C-D946AE461F5D}">
      <dgm:prSet/>
      <dgm:spPr/>
      <dgm:t>
        <a:bodyPr/>
        <a:lstStyle/>
        <a:p>
          <a:endParaRPr lang="en-US" sz="2800" b="1">
            <a:effectLst>
              <a:outerShdw blurRad="38100" dist="38100" dir="2700000" algn="tl">
                <a:srgbClr val="000000">
                  <a:alpha val="43137"/>
                </a:srgbClr>
              </a:outerShdw>
            </a:effectLst>
          </a:endParaRPr>
        </a:p>
      </dgm:t>
    </dgm:pt>
    <dgm:pt modelId="{60F17519-06E8-49B8-A484-CDCCC4D07A1D}">
      <dgm:prSet phldrT="[Text]" custT="1"/>
      <dgm:spPr>
        <a:xfrm>
          <a:off x="6829201" y="2441128"/>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Service Measurement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40B39328-6E7B-4A64-BE43-8E33361C0EBD}" type="parTrans" cxnId="{1048B841-15E5-409C-BE02-4F82782CEF52}">
      <dgm:prSet/>
      <dgm:spPr/>
      <dgm:t>
        <a:bodyPr/>
        <a:lstStyle/>
        <a:p>
          <a:endParaRPr lang="en-US" sz="2800" b="1">
            <a:effectLst>
              <a:outerShdw blurRad="38100" dist="38100" dir="2700000" algn="tl">
                <a:srgbClr val="000000">
                  <a:alpha val="43137"/>
                </a:srgbClr>
              </a:outerShdw>
            </a:effectLst>
          </a:endParaRPr>
        </a:p>
      </dgm:t>
    </dgm:pt>
    <dgm:pt modelId="{FB6AF1B9-E435-4871-B812-611E0CB26281}" type="sibTrans" cxnId="{1048B841-15E5-409C-BE02-4F82782CEF52}">
      <dgm:prSet/>
      <dgm:spPr/>
      <dgm:t>
        <a:bodyPr/>
        <a:lstStyle/>
        <a:p>
          <a:endParaRPr lang="en-US" sz="2800" b="1">
            <a:effectLst>
              <a:outerShdw blurRad="38100" dist="38100" dir="2700000" algn="tl">
                <a:srgbClr val="000000">
                  <a:alpha val="43137"/>
                </a:srgbClr>
              </a:outerShdw>
            </a:effectLst>
          </a:endParaRPr>
        </a:p>
      </dgm:t>
    </dgm:pt>
    <dgm:pt modelId="{0BA7D215-C9D8-4F54-97BF-45A9F5170403}">
      <dgm:prSet phldrT="[Text]" custT="1"/>
      <dgm:spPr>
        <a:xfrm>
          <a:off x="6829201" y="3491617"/>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Service Level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DCC574DD-7E73-48E5-8524-790EBAE82643}" type="parTrans" cxnId="{C21B1DC5-0B65-4C95-9B52-5560AE3822F5}">
      <dgm:prSet/>
      <dgm:spPr/>
      <dgm:t>
        <a:bodyPr/>
        <a:lstStyle/>
        <a:p>
          <a:endParaRPr lang="en-US" sz="2800" b="1">
            <a:effectLst>
              <a:outerShdw blurRad="38100" dist="38100" dir="2700000" algn="tl">
                <a:srgbClr val="000000">
                  <a:alpha val="43137"/>
                </a:srgbClr>
              </a:outerShdw>
            </a:effectLst>
          </a:endParaRPr>
        </a:p>
      </dgm:t>
    </dgm:pt>
    <dgm:pt modelId="{4CC29D76-8532-4414-858F-BE6593598314}" type="sibTrans" cxnId="{C21B1DC5-0B65-4C95-9B52-5560AE3822F5}">
      <dgm:prSet/>
      <dgm:spPr/>
      <dgm:t>
        <a:bodyPr/>
        <a:lstStyle/>
        <a:p>
          <a:endParaRPr lang="en-US" sz="2800" b="1">
            <a:effectLst>
              <a:outerShdw blurRad="38100" dist="38100" dir="2700000" algn="tl">
                <a:srgbClr val="000000">
                  <a:alpha val="43137"/>
                </a:srgbClr>
              </a:outerShdw>
            </a:effectLst>
          </a:endParaRPr>
        </a:p>
      </dgm:t>
    </dgm:pt>
    <dgm:pt modelId="{B64D21C5-D632-4D87-9ED5-21227D6FE589}" type="pres">
      <dgm:prSet presAssocID="{0B474A75-D4FF-4427-B850-557838E2989C}" presName="theList" presStyleCnt="0">
        <dgm:presLayoutVars>
          <dgm:dir/>
          <dgm:animLvl val="lvl"/>
          <dgm:resizeHandles val="exact"/>
        </dgm:presLayoutVars>
      </dgm:prSet>
      <dgm:spPr/>
      <dgm:t>
        <a:bodyPr/>
        <a:lstStyle/>
        <a:p>
          <a:endParaRPr lang="en-US"/>
        </a:p>
      </dgm:t>
    </dgm:pt>
    <dgm:pt modelId="{3BDAFF9D-8228-433F-A7EE-056E73C479E0}" type="pres">
      <dgm:prSet presAssocID="{4EBCA9DC-5767-4F09-B467-12127CA256D6}" presName="compNode" presStyleCnt="0"/>
      <dgm:spPr/>
      <dgm:t>
        <a:bodyPr/>
        <a:lstStyle/>
        <a:p>
          <a:endParaRPr lang="en-US"/>
        </a:p>
      </dgm:t>
    </dgm:pt>
    <dgm:pt modelId="{71DC2C2B-0577-4534-9E05-53D979B41EC3}" type="pres">
      <dgm:prSet presAssocID="{4EBCA9DC-5767-4F09-B467-12127CA256D6}" presName="aNode" presStyleLbl="bgShp" presStyleIdx="0" presStyleCnt="5"/>
      <dgm:spPr>
        <a:prstGeom prst="roundRect">
          <a:avLst>
            <a:gd name="adj" fmla="val 10000"/>
          </a:avLst>
        </a:prstGeom>
      </dgm:spPr>
      <dgm:t>
        <a:bodyPr/>
        <a:lstStyle/>
        <a:p>
          <a:endParaRPr lang="en-US"/>
        </a:p>
      </dgm:t>
    </dgm:pt>
    <dgm:pt modelId="{886A8BBA-916A-48D1-B3EF-D99009C64C5B}" type="pres">
      <dgm:prSet presAssocID="{4EBCA9DC-5767-4F09-B467-12127CA256D6}" presName="textNode" presStyleLbl="bgShp" presStyleIdx="0" presStyleCnt="5"/>
      <dgm:spPr/>
      <dgm:t>
        <a:bodyPr/>
        <a:lstStyle/>
        <a:p>
          <a:endParaRPr lang="en-US"/>
        </a:p>
      </dgm:t>
    </dgm:pt>
    <dgm:pt modelId="{7BF48AE9-E3FE-44EC-A7CA-BA6A79B91CA4}" type="pres">
      <dgm:prSet presAssocID="{4EBCA9DC-5767-4F09-B467-12127CA256D6}" presName="compChildNode" presStyleCnt="0"/>
      <dgm:spPr/>
      <dgm:t>
        <a:bodyPr/>
        <a:lstStyle/>
        <a:p>
          <a:endParaRPr lang="en-US"/>
        </a:p>
      </dgm:t>
    </dgm:pt>
    <dgm:pt modelId="{C7C81A99-C6CF-4822-BCFB-57102453139C}" type="pres">
      <dgm:prSet presAssocID="{4EBCA9DC-5767-4F09-B467-12127CA256D6}" presName="theInnerList" presStyleCnt="0"/>
      <dgm:spPr/>
      <dgm:t>
        <a:bodyPr/>
        <a:lstStyle/>
        <a:p>
          <a:endParaRPr lang="en-US"/>
        </a:p>
      </dgm:t>
    </dgm:pt>
    <dgm:pt modelId="{7D693EF3-90A2-43B2-B2CB-0A0418D33A33}" type="pres">
      <dgm:prSet presAssocID="{2F417911-50AB-47C2-B7F5-FC4A50CAB332}" presName="childNode" presStyleLbl="node1" presStyleIdx="0" presStyleCnt="17">
        <dgm:presLayoutVars>
          <dgm:bulletEnabled val="1"/>
        </dgm:presLayoutVars>
      </dgm:prSet>
      <dgm:spPr>
        <a:prstGeom prst="roundRect">
          <a:avLst>
            <a:gd name="adj" fmla="val 10000"/>
          </a:avLst>
        </a:prstGeom>
      </dgm:spPr>
      <dgm:t>
        <a:bodyPr/>
        <a:lstStyle/>
        <a:p>
          <a:endParaRPr lang="en-US"/>
        </a:p>
      </dgm:t>
    </dgm:pt>
    <dgm:pt modelId="{0C61E81C-CED8-48DF-A053-FBD90AE68EA3}" type="pres">
      <dgm:prSet presAssocID="{2F417911-50AB-47C2-B7F5-FC4A50CAB332}" presName="aSpace2" presStyleCnt="0"/>
      <dgm:spPr/>
      <dgm:t>
        <a:bodyPr/>
        <a:lstStyle/>
        <a:p>
          <a:endParaRPr lang="en-US"/>
        </a:p>
      </dgm:t>
    </dgm:pt>
    <dgm:pt modelId="{6DE2CF09-1D49-4402-A43F-9F351F0E1A1E}" type="pres">
      <dgm:prSet presAssocID="{1E9562CF-41DD-4F73-9D30-27C206AF5EB2}" presName="childNode" presStyleLbl="node1" presStyleIdx="1" presStyleCnt="17">
        <dgm:presLayoutVars>
          <dgm:bulletEnabled val="1"/>
        </dgm:presLayoutVars>
      </dgm:prSet>
      <dgm:spPr>
        <a:prstGeom prst="roundRect">
          <a:avLst>
            <a:gd name="adj" fmla="val 10000"/>
          </a:avLst>
        </a:prstGeom>
      </dgm:spPr>
      <dgm:t>
        <a:bodyPr/>
        <a:lstStyle/>
        <a:p>
          <a:endParaRPr lang="en-US"/>
        </a:p>
      </dgm:t>
    </dgm:pt>
    <dgm:pt modelId="{4F5BFD0A-0303-4D90-BC38-46824F2E497C}" type="pres">
      <dgm:prSet presAssocID="{1E9562CF-41DD-4F73-9D30-27C206AF5EB2}" presName="aSpace2" presStyleCnt="0"/>
      <dgm:spPr/>
      <dgm:t>
        <a:bodyPr/>
        <a:lstStyle/>
        <a:p>
          <a:endParaRPr lang="en-US"/>
        </a:p>
      </dgm:t>
    </dgm:pt>
    <dgm:pt modelId="{2E02236B-2605-4A0A-A4C4-8B54997E12D8}" type="pres">
      <dgm:prSet presAssocID="{511AF6BC-47BE-419A-AB7F-C9C42D516E25}" presName="childNode" presStyleLbl="node1" presStyleIdx="2" presStyleCnt="17">
        <dgm:presLayoutVars>
          <dgm:bulletEnabled val="1"/>
        </dgm:presLayoutVars>
      </dgm:prSet>
      <dgm:spPr>
        <a:prstGeom prst="roundRect">
          <a:avLst>
            <a:gd name="adj" fmla="val 10000"/>
          </a:avLst>
        </a:prstGeom>
      </dgm:spPr>
      <dgm:t>
        <a:bodyPr/>
        <a:lstStyle/>
        <a:p>
          <a:endParaRPr lang="en-US"/>
        </a:p>
      </dgm:t>
    </dgm:pt>
    <dgm:pt modelId="{53491E2D-94CB-4FA4-B880-ADAE179951CC}" type="pres">
      <dgm:prSet presAssocID="{4EBCA9DC-5767-4F09-B467-12127CA256D6}" presName="aSpace" presStyleCnt="0"/>
      <dgm:spPr/>
      <dgm:t>
        <a:bodyPr/>
        <a:lstStyle/>
        <a:p>
          <a:endParaRPr lang="en-US"/>
        </a:p>
      </dgm:t>
    </dgm:pt>
    <dgm:pt modelId="{FB5A384C-04E7-439C-9678-C960D599D0D5}" type="pres">
      <dgm:prSet presAssocID="{CEC87C67-887A-4E37-8E96-6B753247CC84}" presName="compNode" presStyleCnt="0"/>
      <dgm:spPr/>
      <dgm:t>
        <a:bodyPr/>
        <a:lstStyle/>
        <a:p>
          <a:endParaRPr lang="en-US"/>
        </a:p>
      </dgm:t>
    </dgm:pt>
    <dgm:pt modelId="{A8615543-4936-4A65-B7DF-651F0B4D4525}" type="pres">
      <dgm:prSet presAssocID="{CEC87C67-887A-4E37-8E96-6B753247CC84}" presName="aNode" presStyleLbl="bgShp" presStyleIdx="1" presStyleCnt="5"/>
      <dgm:spPr>
        <a:prstGeom prst="roundRect">
          <a:avLst>
            <a:gd name="adj" fmla="val 10000"/>
          </a:avLst>
        </a:prstGeom>
      </dgm:spPr>
      <dgm:t>
        <a:bodyPr/>
        <a:lstStyle/>
        <a:p>
          <a:endParaRPr lang="en-US"/>
        </a:p>
      </dgm:t>
    </dgm:pt>
    <dgm:pt modelId="{6F9CF8A5-6249-43B9-BB90-8C2ADBABEA7D}" type="pres">
      <dgm:prSet presAssocID="{CEC87C67-887A-4E37-8E96-6B753247CC84}" presName="textNode" presStyleLbl="bgShp" presStyleIdx="1" presStyleCnt="5"/>
      <dgm:spPr/>
      <dgm:t>
        <a:bodyPr/>
        <a:lstStyle/>
        <a:p>
          <a:endParaRPr lang="en-US"/>
        </a:p>
      </dgm:t>
    </dgm:pt>
    <dgm:pt modelId="{132270E2-C3B4-4B99-B9E4-1ABE2B23FA68}" type="pres">
      <dgm:prSet presAssocID="{CEC87C67-887A-4E37-8E96-6B753247CC84}" presName="compChildNode" presStyleCnt="0"/>
      <dgm:spPr/>
      <dgm:t>
        <a:bodyPr/>
        <a:lstStyle/>
        <a:p>
          <a:endParaRPr lang="en-US"/>
        </a:p>
      </dgm:t>
    </dgm:pt>
    <dgm:pt modelId="{95FB2FEF-2B82-4BE8-8D6A-26349712F94E}" type="pres">
      <dgm:prSet presAssocID="{CEC87C67-887A-4E37-8E96-6B753247CC84}" presName="theInnerList" presStyleCnt="0"/>
      <dgm:spPr/>
      <dgm:t>
        <a:bodyPr/>
        <a:lstStyle/>
        <a:p>
          <a:endParaRPr lang="en-US"/>
        </a:p>
      </dgm:t>
    </dgm:pt>
    <dgm:pt modelId="{09159D4D-2DED-497F-9794-F4E83084B18E}" type="pres">
      <dgm:prSet presAssocID="{63E222B2-1336-4387-9A43-291A8E1BDEF2}" presName="childNode" presStyleLbl="node1" presStyleIdx="3" presStyleCnt="17">
        <dgm:presLayoutVars>
          <dgm:bulletEnabled val="1"/>
        </dgm:presLayoutVars>
      </dgm:prSet>
      <dgm:spPr>
        <a:prstGeom prst="roundRect">
          <a:avLst>
            <a:gd name="adj" fmla="val 10000"/>
          </a:avLst>
        </a:prstGeom>
      </dgm:spPr>
      <dgm:t>
        <a:bodyPr/>
        <a:lstStyle/>
        <a:p>
          <a:endParaRPr lang="en-US"/>
        </a:p>
      </dgm:t>
    </dgm:pt>
    <dgm:pt modelId="{0F5A1D8B-5594-426F-9D3C-FF71B680F876}" type="pres">
      <dgm:prSet presAssocID="{63E222B2-1336-4387-9A43-291A8E1BDEF2}" presName="aSpace2" presStyleCnt="0"/>
      <dgm:spPr/>
      <dgm:t>
        <a:bodyPr/>
        <a:lstStyle/>
        <a:p>
          <a:endParaRPr lang="en-US"/>
        </a:p>
      </dgm:t>
    </dgm:pt>
    <dgm:pt modelId="{9C7BA8D8-0DA0-4499-A192-A26036FC1F62}" type="pres">
      <dgm:prSet presAssocID="{12D1DD6E-85BD-4034-BD00-824BE0C5C33A}" presName="childNode" presStyleLbl="node1" presStyleIdx="4" presStyleCnt="17">
        <dgm:presLayoutVars>
          <dgm:bulletEnabled val="1"/>
        </dgm:presLayoutVars>
      </dgm:prSet>
      <dgm:spPr>
        <a:prstGeom prst="roundRect">
          <a:avLst>
            <a:gd name="adj" fmla="val 10000"/>
          </a:avLst>
        </a:prstGeom>
      </dgm:spPr>
      <dgm:t>
        <a:bodyPr/>
        <a:lstStyle/>
        <a:p>
          <a:endParaRPr lang="en-US"/>
        </a:p>
      </dgm:t>
    </dgm:pt>
    <dgm:pt modelId="{98E98BC9-58C9-45AC-80FB-23834820B7B5}" type="pres">
      <dgm:prSet presAssocID="{12D1DD6E-85BD-4034-BD00-824BE0C5C33A}" presName="aSpace2" presStyleCnt="0"/>
      <dgm:spPr/>
      <dgm:t>
        <a:bodyPr/>
        <a:lstStyle/>
        <a:p>
          <a:endParaRPr lang="en-US"/>
        </a:p>
      </dgm:t>
    </dgm:pt>
    <dgm:pt modelId="{ECB68353-691D-4A1C-B072-D3315728F1A3}" type="pres">
      <dgm:prSet presAssocID="{FD58EF5D-4C36-45D6-B342-76BD5CB2400C}" presName="childNode" presStyleLbl="node1" presStyleIdx="5" presStyleCnt="17">
        <dgm:presLayoutVars>
          <dgm:bulletEnabled val="1"/>
        </dgm:presLayoutVars>
      </dgm:prSet>
      <dgm:spPr>
        <a:prstGeom prst="roundRect">
          <a:avLst>
            <a:gd name="adj" fmla="val 10000"/>
          </a:avLst>
        </a:prstGeom>
      </dgm:spPr>
      <dgm:t>
        <a:bodyPr/>
        <a:lstStyle/>
        <a:p>
          <a:endParaRPr lang="en-US"/>
        </a:p>
      </dgm:t>
    </dgm:pt>
    <dgm:pt modelId="{15B08592-700B-4AD4-952D-9E4BCDB97FAA}" type="pres">
      <dgm:prSet presAssocID="{FD58EF5D-4C36-45D6-B342-76BD5CB2400C}" presName="aSpace2" presStyleCnt="0"/>
      <dgm:spPr/>
      <dgm:t>
        <a:bodyPr/>
        <a:lstStyle/>
        <a:p>
          <a:endParaRPr lang="en-US"/>
        </a:p>
      </dgm:t>
    </dgm:pt>
    <dgm:pt modelId="{D9E5312D-100A-44DD-96DB-A63489EA2331}" type="pres">
      <dgm:prSet presAssocID="{5282E9B6-1B0D-420C-80BD-9ED6E8DDFBEC}" presName="childNode" presStyleLbl="node1" presStyleIdx="6" presStyleCnt="17">
        <dgm:presLayoutVars>
          <dgm:bulletEnabled val="1"/>
        </dgm:presLayoutVars>
      </dgm:prSet>
      <dgm:spPr>
        <a:prstGeom prst="roundRect">
          <a:avLst>
            <a:gd name="adj" fmla="val 10000"/>
          </a:avLst>
        </a:prstGeom>
      </dgm:spPr>
      <dgm:t>
        <a:bodyPr/>
        <a:lstStyle/>
        <a:p>
          <a:endParaRPr lang="en-US"/>
        </a:p>
      </dgm:t>
    </dgm:pt>
    <dgm:pt modelId="{B0123B40-E814-41F5-8D78-C21E3EF9B680}" type="pres">
      <dgm:prSet presAssocID="{CEC87C67-887A-4E37-8E96-6B753247CC84}" presName="aSpace" presStyleCnt="0"/>
      <dgm:spPr/>
      <dgm:t>
        <a:bodyPr/>
        <a:lstStyle/>
        <a:p>
          <a:endParaRPr lang="en-US"/>
        </a:p>
      </dgm:t>
    </dgm:pt>
    <dgm:pt modelId="{4B4EFD6D-607B-48B7-BD1B-975E44CCBB35}" type="pres">
      <dgm:prSet presAssocID="{D09535C9-BC0D-4376-B2EA-DF767915D03D}" presName="compNode" presStyleCnt="0"/>
      <dgm:spPr/>
      <dgm:t>
        <a:bodyPr/>
        <a:lstStyle/>
        <a:p>
          <a:endParaRPr lang="en-US"/>
        </a:p>
      </dgm:t>
    </dgm:pt>
    <dgm:pt modelId="{DD276235-F63C-44B8-B176-22B0728304AC}" type="pres">
      <dgm:prSet presAssocID="{D09535C9-BC0D-4376-B2EA-DF767915D03D}" presName="aNode" presStyleLbl="bgShp" presStyleIdx="2" presStyleCnt="5"/>
      <dgm:spPr>
        <a:prstGeom prst="roundRect">
          <a:avLst>
            <a:gd name="adj" fmla="val 10000"/>
          </a:avLst>
        </a:prstGeom>
      </dgm:spPr>
      <dgm:t>
        <a:bodyPr/>
        <a:lstStyle/>
        <a:p>
          <a:endParaRPr lang="en-US"/>
        </a:p>
      </dgm:t>
    </dgm:pt>
    <dgm:pt modelId="{CD83E703-8724-4F0D-B9A3-B8382D926098}" type="pres">
      <dgm:prSet presAssocID="{D09535C9-BC0D-4376-B2EA-DF767915D03D}" presName="textNode" presStyleLbl="bgShp" presStyleIdx="2" presStyleCnt="5"/>
      <dgm:spPr/>
      <dgm:t>
        <a:bodyPr/>
        <a:lstStyle/>
        <a:p>
          <a:endParaRPr lang="en-US"/>
        </a:p>
      </dgm:t>
    </dgm:pt>
    <dgm:pt modelId="{AB47B9CD-0C44-44F3-ABBD-1B703FD51091}" type="pres">
      <dgm:prSet presAssocID="{D09535C9-BC0D-4376-B2EA-DF767915D03D}" presName="compChildNode" presStyleCnt="0"/>
      <dgm:spPr/>
      <dgm:t>
        <a:bodyPr/>
        <a:lstStyle/>
        <a:p>
          <a:endParaRPr lang="en-US"/>
        </a:p>
      </dgm:t>
    </dgm:pt>
    <dgm:pt modelId="{E19389E9-929C-401A-BFA4-F63732D4F510}" type="pres">
      <dgm:prSet presAssocID="{D09535C9-BC0D-4376-B2EA-DF767915D03D}" presName="theInnerList" presStyleCnt="0"/>
      <dgm:spPr/>
      <dgm:t>
        <a:bodyPr/>
        <a:lstStyle/>
        <a:p>
          <a:endParaRPr lang="en-US"/>
        </a:p>
      </dgm:t>
    </dgm:pt>
    <dgm:pt modelId="{7A4DD573-393A-4696-8F37-EB91C6FB83CB}" type="pres">
      <dgm:prSet presAssocID="{D04D11E0-2A2B-4D15-8F97-FAFF834E6069}" presName="childNode" presStyleLbl="node1" presStyleIdx="7" presStyleCnt="17">
        <dgm:presLayoutVars>
          <dgm:bulletEnabled val="1"/>
        </dgm:presLayoutVars>
      </dgm:prSet>
      <dgm:spPr>
        <a:prstGeom prst="roundRect">
          <a:avLst>
            <a:gd name="adj" fmla="val 10000"/>
          </a:avLst>
        </a:prstGeom>
      </dgm:spPr>
      <dgm:t>
        <a:bodyPr/>
        <a:lstStyle/>
        <a:p>
          <a:endParaRPr lang="en-US"/>
        </a:p>
      </dgm:t>
    </dgm:pt>
    <dgm:pt modelId="{F111CCEF-E56E-4BD4-80D4-9DD7B0E8A6C4}" type="pres">
      <dgm:prSet presAssocID="{D04D11E0-2A2B-4D15-8F97-FAFF834E6069}" presName="aSpace2" presStyleCnt="0"/>
      <dgm:spPr/>
      <dgm:t>
        <a:bodyPr/>
        <a:lstStyle/>
        <a:p>
          <a:endParaRPr lang="en-US"/>
        </a:p>
      </dgm:t>
    </dgm:pt>
    <dgm:pt modelId="{2AA22833-D4C1-4BE1-A5D5-BFB347B6CE4C}" type="pres">
      <dgm:prSet presAssocID="{83A85E0D-81F2-49EB-8C53-1FD1F1110BA2}" presName="childNode" presStyleLbl="node1" presStyleIdx="8" presStyleCnt="17">
        <dgm:presLayoutVars>
          <dgm:bulletEnabled val="1"/>
        </dgm:presLayoutVars>
      </dgm:prSet>
      <dgm:spPr>
        <a:prstGeom prst="roundRect">
          <a:avLst>
            <a:gd name="adj" fmla="val 10000"/>
          </a:avLst>
        </a:prstGeom>
      </dgm:spPr>
      <dgm:t>
        <a:bodyPr/>
        <a:lstStyle/>
        <a:p>
          <a:endParaRPr lang="en-US"/>
        </a:p>
      </dgm:t>
    </dgm:pt>
    <dgm:pt modelId="{54D155CE-1A74-4A73-B76A-B726A6E23507}" type="pres">
      <dgm:prSet presAssocID="{83A85E0D-81F2-49EB-8C53-1FD1F1110BA2}" presName="aSpace2" presStyleCnt="0"/>
      <dgm:spPr/>
      <dgm:t>
        <a:bodyPr/>
        <a:lstStyle/>
        <a:p>
          <a:endParaRPr lang="en-US"/>
        </a:p>
      </dgm:t>
    </dgm:pt>
    <dgm:pt modelId="{2E0DE025-859A-4C27-9FBB-A6DB8CD25F5A}" type="pres">
      <dgm:prSet presAssocID="{1E061229-EC4B-4A35-B00D-27DB204AAC94}" presName="childNode" presStyleLbl="node1" presStyleIdx="9" presStyleCnt="17">
        <dgm:presLayoutVars>
          <dgm:bulletEnabled val="1"/>
        </dgm:presLayoutVars>
      </dgm:prSet>
      <dgm:spPr>
        <a:prstGeom prst="roundRect">
          <a:avLst>
            <a:gd name="adj" fmla="val 10000"/>
          </a:avLst>
        </a:prstGeom>
      </dgm:spPr>
      <dgm:t>
        <a:bodyPr/>
        <a:lstStyle/>
        <a:p>
          <a:endParaRPr lang="en-US"/>
        </a:p>
      </dgm:t>
    </dgm:pt>
    <dgm:pt modelId="{B17F0937-F03D-4B7F-A939-5E54633F5F6B}" type="pres">
      <dgm:prSet presAssocID="{1E061229-EC4B-4A35-B00D-27DB204AAC94}" presName="aSpace2" presStyleCnt="0"/>
      <dgm:spPr/>
      <dgm:t>
        <a:bodyPr/>
        <a:lstStyle/>
        <a:p>
          <a:endParaRPr lang="en-US"/>
        </a:p>
      </dgm:t>
    </dgm:pt>
    <dgm:pt modelId="{690D01C2-3B26-4764-9576-87788BF853B2}" type="pres">
      <dgm:prSet presAssocID="{9FDA80A3-B3B8-4E28-8E9E-7190E540AF19}" presName="childNode" presStyleLbl="node1" presStyleIdx="10" presStyleCnt="17">
        <dgm:presLayoutVars>
          <dgm:bulletEnabled val="1"/>
        </dgm:presLayoutVars>
      </dgm:prSet>
      <dgm:spPr>
        <a:prstGeom prst="roundRect">
          <a:avLst>
            <a:gd name="adj" fmla="val 10000"/>
          </a:avLst>
        </a:prstGeom>
      </dgm:spPr>
      <dgm:t>
        <a:bodyPr/>
        <a:lstStyle/>
        <a:p>
          <a:endParaRPr lang="en-US"/>
        </a:p>
      </dgm:t>
    </dgm:pt>
    <dgm:pt modelId="{6552BC48-3E6E-4E7D-A56E-8C18AC603E4A}" type="pres">
      <dgm:prSet presAssocID="{D09535C9-BC0D-4376-B2EA-DF767915D03D}" presName="aSpace" presStyleCnt="0"/>
      <dgm:spPr/>
      <dgm:t>
        <a:bodyPr/>
        <a:lstStyle/>
        <a:p>
          <a:endParaRPr lang="en-US"/>
        </a:p>
      </dgm:t>
    </dgm:pt>
    <dgm:pt modelId="{699070F0-8863-4C0F-8455-2283B31B001C}" type="pres">
      <dgm:prSet presAssocID="{42D620E7-11F6-4F4C-9DC8-06AA54A19DBC}" presName="compNode" presStyleCnt="0"/>
      <dgm:spPr/>
      <dgm:t>
        <a:bodyPr/>
        <a:lstStyle/>
        <a:p>
          <a:endParaRPr lang="en-US"/>
        </a:p>
      </dgm:t>
    </dgm:pt>
    <dgm:pt modelId="{6967CCA8-5BCF-4B3D-8F14-5349719E70AB}" type="pres">
      <dgm:prSet presAssocID="{42D620E7-11F6-4F4C-9DC8-06AA54A19DBC}" presName="aNode" presStyleLbl="bgShp" presStyleIdx="3" presStyleCnt="5"/>
      <dgm:spPr>
        <a:prstGeom prst="roundRect">
          <a:avLst>
            <a:gd name="adj" fmla="val 10000"/>
          </a:avLst>
        </a:prstGeom>
      </dgm:spPr>
      <dgm:t>
        <a:bodyPr/>
        <a:lstStyle/>
        <a:p>
          <a:endParaRPr lang="en-US"/>
        </a:p>
      </dgm:t>
    </dgm:pt>
    <dgm:pt modelId="{8E0DD7A0-F009-4D42-BFFF-28502274CDF9}" type="pres">
      <dgm:prSet presAssocID="{42D620E7-11F6-4F4C-9DC8-06AA54A19DBC}" presName="textNode" presStyleLbl="bgShp" presStyleIdx="3" presStyleCnt="5"/>
      <dgm:spPr/>
      <dgm:t>
        <a:bodyPr/>
        <a:lstStyle/>
        <a:p>
          <a:endParaRPr lang="en-US"/>
        </a:p>
      </dgm:t>
    </dgm:pt>
    <dgm:pt modelId="{E6EEB2DA-D684-4836-ADCE-A16B2602C051}" type="pres">
      <dgm:prSet presAssocID="{42D620E7-11F6-4F4C-9DC8-06AA54A19DBC}" presName="compChildNode" presStyleCnt="0"/>
      <dgm:spPr/>
      <dgm:t>
        <a:bodyPr/>
        <a:lstStyle/>
        <a:p>
          <a:endParaRPr lang="en-US"/>
        </a:p>
      </dgm:t>
    </dgm:pt>
    <dgm:pt modelId="{6616C73D-A565-4F59-94BF-D80B07D191BE}" type="pres">
      <dgm:prSet presAssocID="{42D620E7-11F6-4F4C-9DC8-06AA54A19DBC}" presName="theInnerList" presStyleCnt="0"/>
      <dgm:spPr/>
      <dgm:t>
        <a:bodyPr/>
        <a:lstStyle/>
        <a:p>
          <a:endParaRPr lang="en-US"/>
        </a:p>
      </dgm:t>
    </dgm:pt>
    <dgm:pt modelId="{17D52BBF-DD27-4D66-A196-6D99445B43FF}" type="pres">
      <dgm:prSet presAssocID="{C4F05F86-9EF7-4A1E-A406-6F869B9990D7}" presName="childNode" presStyleLbl="node1" presStyleIdx="11" presStyleCnt="17">
        <dgm:presLayoutVars>
          <dgm:bulletEnabled val="1"/>
        </dgm:presLayoutVars>
      </dgm:prSet>
      <dgm:spPr>
        <a:prstGeom prst="roundRect">
          <a:avLst>
            <a:gd name="adj" fmla="val 10000"/>
          </a:avLst>
        </a:prstGeom>
      </dgm:spPr>
      <dgm:t>
        <a:bodyPr/>
        <a:lstStyle/>
        <a:p>
          <a:endParaRPr lang="en-US"/>
        </a:p>
      </dgm:t>
    </dgm:pt>
    <dgm:pt modelId="{5E320DF6-B3A5-4DEF-AAEC-58A31E4824C5}" type="pres">
      <dgm:prSet presAssocID="{C4F05F86-9EF7-4A1E-A406-6F869B9990D7}" presName="aSpace2" presStyleCnt="0"/>
      <dgm:spPr/>
      <dgm:t>
        <a:bodyPr/>
        <a:lstStyle/>
        <a:p>
          <a:endParaRPr lang="en-US"/>
        </a:p>
      </dgm:t>
    </dgm:pt>
    <dgm:pt modelId="{670031FE-AFD9-43DE-BECF-2B07347D0AEA}" type="pres">
      <dgm:prSet presAssocID="{35486EEF-E353-4B9C-92D4-3CFDA059FFE4}" presName="childNode" presStyleLbl="node1" presStyleIdx="12" presStyleCnt="17">
        <dgm:presLayoutVars>
          <dgm:bulletEnabled val="1"/>
        </dgm:presLayoutVars>
      </dgm:prSet>
      <dgm:spPr>
        <a:prstGeom prst="roundRect">
          <a:avLst>
            <a:gd name="adj" fmla="val 10000"/>
          </a:avLst>
        </a:prstGeom>
      </dgm:spPr>
      <dgm:t>
        <a:bodyPr/>
        <a:lstStyle/>
        <a:p>
          <a:endParaRPr lang="en-US"/>
        </a:p>
      </dgm:t>
    </dgm:pt>
    <dgm:pt modelId="{F0367B96-8568-4CB1-9E9A-EE4E578D2827}" type="pres">
      <dgm:prSet presAssocID="{35486EEF-E353-4B9C-92D4-3CFDA059FFE4}" presName="aSpace2" presStyleCnt="0"/>
      <dgm:spPr/>
      <dgm:t>
        <a:bodyPr/>
        <a:lstStyle/>
        <a:p>
          <a:endParaRPr lang="en-US"/>
        </a:p>
      </dgm:t>
    </dgm:pt>
    <dgm:pt modelId="{FC4AFDE2-D579-49C8-96D9-6BC3033B9D49}" type="pres">
      <dgm:prSet presAssocID="{CAA1AD08-A858-45D9-B8EE-B6CD6753DA20}" presName="childNode" presStyleLbl="node1" presStyleIdx="13" presStyleCnt="17">
        <dgm:presLayoutVars>
          <dgm:bulletEnabled val="1"/>
        </dgm:presLayoutVars>
      </dgm:prSet>
      <dgm:spPr>
        <a:prstGeom prst="roundRect">
          <a:avLst>
            <a:gd name="adj" fmla="val 10000"/>
          </a:avLst>
        </a:prstGeom>
      </dgm:spPr>
      <dgm:t>
        <a:bodyPr/>
        <a:lstStyle/>
        <a:p>
          <a:endParaRPr lang="en-US"/>
        </a:p>
      </dgm:t>
    </dgm:pt>
    <dgm:pt modelId="{D8A21CF0-ADEE-4CE6-A3D1-344F6B5CE7A8}" type="pres">
      <dgm:prSet presAssocID="{42D620E7-11F6-4F4C-9DC8-06AA54A19DBC}" presName="aSpace" presStyleCnt="0"/>
      <dgm:spPr/>
      <dgm:t>
        <a:bodyPr/>
        <a:lstStyle/>
        <a:p>
          <a:endParaRPr lang="en-US"/>
        </a:p>
      </dgm:t>
    </dgm:pt>
    <dgm:pt modelId="{01B6F6E3-BFB4-4F5B-9A43-581724A3AEBB}" type="pres">
      <dgm:prSet presAssocID="{20E5204A-0507-4A28-A13A-ABBFB4AB91BD}" presName="compNode" presStyleCnt="0"/>
      <dgm:spPr/>
      <dgm:t>
        <a:bodyPr/>
        <a:lstStyle/>
        <a:p>
          <a:endParaRPr lang="en-US"/>
        </a:p>
      </dgm:t>
    </dgm:pt>
    <dgm:pt modelId="{7C40401F-93F3-4EF1-B385-8EA4EE70CB93}" type="pres">
      <dgm:prSet presAssocID="{20E5204A-0507-4A28-A13A-ABBFB4AB91BD}" presName="aNode" presStyleLbl="bgShp" presStyleIdx="4" presStyleCnt="5"/>
      <dgm:spPr>
        <a:prstGeom prst="roundRect">
          <a:avLst>
            <a:gd name="adj" fmla="val 10000"/>
          </a:avLst>
        </a:prstGeom>
      </dgm:spPr>
      <dgm:t>
        <a:bodyPr/>
        <a:lstStyle/>
        <a:p>
          <a:endParaRPr lang="en-US"/>
        </a:p>
      </dgm:t>
    </dgm:pt>
    <dgm:pt modelId="{8F380EE2-6553-49D0-812A-D6AE9A5EA18A}" type="pres">
      <dgm:prSet presAssocID="{20E5204A-0507-4A28-A13A-ABBFB4AB91BD}" presName="textNode" presStyleLbl="bgShp" presStyleIdx="4" presStyleCnt="5"/>
      <dgm:spPr/>
      <dgm:t>
        <a:bodyPr/>
        <a:lstStyle/>
        <a:p>
          <a:endParaRPr lang="en-US"/>
        </a:p>
      </dgm:t>
    </dgm:pt>
    <dgm:pt modelId="{B7C0A9FB-B219-4922-8994-00F2272D72E8}" type="pres">
      <dgm:prSet presAssocID="{20E5204A-0507-4A28-A13A-ABBFB4AB91BD}" presName="compChildNode" presStyleCnt="0"/>
      <dgm:spPr/>
      <dgm:t>
        <a:bodyPr/>
        <a:lstStyle/>
        <a:p>
          <a:endParaRPr lang="en-US"/>
        </a:p>
      </dgm:t>
    </dgm:pt>
    <dgm:pt modelId="{3646AB9E-3158-4787-8B83-6D9698075C1C}" type="pres">
      <dgm:prSet presAssocID="{20E5204A-0507-4A28-A13A-ABBFB4AB91BD}" presName="theInnerList" presStyleCnt="0"/>
      <dgm:spPr/>
      <dgm:t>
        <a:bodyPr/>
        <a:lstStyle/>
        <a:p>
          <a:endParaRPr lang="en-US"/>
        </a:p>
      </dgm:t>
    </dgm:pt>
    <dgm:pt modelId="{52B5503E-1599-4902-84D1-7AF9FE82F3F7}" type="pres">
      <dgm:prSet presAssocID="{D5B31432-EC63-4EB0-8654-21810B23C614}" presName="childNode" presStyleLbl="node1" presStyleIdx="14" presStyleCnt="17">
        <dgm:presLayoutVars>
          <dgm:bulletEnabled val="1"/>
        </dgm:presLayoutVars>
      </dgm:prSet>
      <dgm:spPr>
        <a:prstGeom prst="roundRect">
          <a:avLst>
            <a:gd name="adj" fmla="val 10000"/>
          </a:avLst>
        </a:prstGeom>
      </dgm:spPr>
      <dgm:t>
        <a:bodyPr/>
        <a:lstStyle/>
        <a:p>
          <a:endParaRPr lang="en-US"/>
        </a:p>
      </dgm:t>
    </dgm:pt>
    <dgm:pt modelId="{27A8DA6C-3DAA-4CA8-983F-80E6353FF45B}" type="pres">
      <dgm:prSet presAssocID="{D5B31432-EC63-4EB0-8654-21810B23C614}" presName="aSpace2" presStyleCnt="0"/>
      <dgm:spPr/>
      <dgm:t>
        <a:bodyPr/>
        <a:lstStyle/>
        <a:p>
          <a:endParaRPr lang="en-US"/>
        </a:p>
      </dgm:t>
    </dgm:pt>
    <dgm:pt modelId="{26B4CD31-145C-49E2-9E81-25263A90398F}" type="pres">
      <dgm:prSet presAssocID="{60F17519-06E8-49B8-A484-CDCCC4D07A1D}" presName="childNode" presStyleLbl="node1" presStyleIdx="15" presStyleCnt="17">
        <dgm:presLayoutVars>
          <dgm:bulletEnabled val="1"/>
        </dgm:presLayoutVars>
      </dgm:prSet>
      <dgm:spPr>
        <a:prstGeom prst="roundRect">
          <a:avLst>
            <a:gd name="adj" fmla="val 10000"/>
          </a:avLst>
        </a:prstGeom>
      </dgm:spPr>
      <dgm:t>
        <a:bodyPr/>
        <a:lstStyle/>
        <a:p>
          <a:endParaRPr lang="en-US"/>
        </a:p>
      </dgm:t>
    </dgm:pt>
    <dgm:pt modelId="{26AC67B4-DCBB-49FE-9045-0BB63B5C07F4}" type="pres">
      <dgm:prSet presAssocID="{60F17519-06E8-49B8-A484-CDCCC4D07A1D}" presName="aSpace2" presStyleCnt="0"/>
      <dgm:spPr/>
      <dgm:t>
        <a:bodyPr/>
        <a:lstStyle/>
        <a:p>
          <a:endParaRPr lang="en-US"/>
        </a:p>
      </dgm:t>
    </dgm:pt>
    <dgm:pt modelId="{236DE8BD-188A-4C4B-9EC1-E49517AFFD83}" type="pres">
      <dgm:prSet presAssocID="{0BA7D215-C9D8-4F54-97BF-45A9F5170403}" presName="childNode" presStyleLbl="node1" presStyleIdx="16" presStyleCnt="17">
        <dgm:presLayoutVars>
          <dgm:bulletEnabled val="1"/>
        </dgm:presLayoutVars>
      </dgm:prSet>
      <dgm:spPr>
        <a:prstGeom prst="roundRect">
          <a:avLst>
            <a:gd name="adj" fmla="val 10000"/>
          </a:avLst>
        </a:prstGeom>
      </dgm:spPr>
      <dgm:t>
        <a:bodyPr/>
        <a:lstStyle/>
        <a:p>
          <a:endParaRPr lang="en-US"/>
        </a:p>
      </dgm:t>
    </dgm:pt>
  </dgm:ptLst>
  <dgm:cxnLst>
    <dgm:cxn modelId="{EE994E7B-C30D-477E-B778-D97B1235BB53}" srcId="{D09535C9-BC0D-4376-B2EA-DF767915D03D}" destId="{1E061229-EC4B-4A35-B00D-27DB204AAC94}" srcOrd="2" destOrd="0" parTransId="{C4C71778-0211-4737-997D-6D33C7CDD159}" sibTransId="{482C82D1-86B2-4040-937A-7926A63B9159}"/>
    <dgm:cxn modelId="{CDBB54F1-9E9E-47F8-B444-A0038C4AB3FB}" type="presOf" srcId="{D5B31432-EC63-4EB0-8654-21810B23C614}" destId="{52B5503E-1599-4902-84D1-7AF9FE82F3F7}" srcOrd="0" destOrd="0" presId="urn:microsoft.com/office/officeart/2005/8/layout/lProcess2"/>
    <dgm:cxn modelId="{AF39E9C5-8C33-4BF4-AFBE-DD05889529DD}" type="presOf" srcId="{0BA7D215-C9D8-4F54-97BF-45A9F5170403}" destId="{236DE8BD-188A-4C4B-9EC1-E49517AFFD83}" srcOrd="0" destOrd="0" presId="urn:microsoft.com/office/officeart/2005/8/layout/lProcess2"/>
    <dgm:cxn modelId="{A5039A8F-A836-4089-A301-61112E0A7F40}" srcId="{4EBCA9DC-5767-4F09-B467-12127CA256D6}" destId="{2F417911-50AB-47C2-B7F5-FC4A50CAB332}" srcOrd="0" destOrd="0" parTransId="{56371CFC-1BCC-45BA-A365-994238A9722E}" sibTransId="{4DEF9A93-B44C-4149-92A6-A4D9CBC344FE}"/>
    <dgm:cxn modelId="{038FF4C1-C173-41B4-A858-3443A5AD4127}" srcId="{CEC87C67-887A-4E37-8E96-6B753247CC84}" destId="{FD58EF5D-4C36-45D6-B342-76BD5CB2400C}" srcOrd="2" destOrd="0" parTransId="{D089062F-B6FA-4D92-970A-54D440B6D5C5}" sibTransId="{975C4688-EBE2-4B1E-82CA-786AA2B8C46A}"/>
    <dgm:cxn modelId="{684819EB-320F-47C6-932C-6AC1BEFB3D11}" type="presOf" srcId="{511AF6BC-47BE-419A-AB7F-C9C42D516E25}" destId="{2E02236B-2605-4A0A-A4C4-8B54997E12D8}" srcOrd="0" destOrd="0" presId="urn:microsoft.com/office/officeart/2005/8/layout/lProcess2"/>
    <dgm:cxn modelId="{F205D32B-931D-4AFC-AD86-3FC91B45E968}" type="presOf" srcId="{12D1DD6E-85BD-4034-BD00-824BE0C5C33A}" destId="{9C7BA8D8-0DA0-4499-A192-A26036FC1F62}" srcOrd="0" destOrd="0" presId="urn:microsoft.com/office/officeart/2005/8/layout/lProcess2"/>
    <dgm:cxn modelId="{C21B1DC5-0B65-4C95-9B52-5560AE3822F5}" srcId="{20E5204A-0507-4A28-A13A-ABBFB4AB91BD}" destId="{0BA7D215-C9D8-4F54-97BF-45A9F5170403}" srcOrd="2" destOrd="0" parTransId="{DCC574DD-7E73-48E5-8524-790EBAE82643}" sibTransId="{4CC29D76-8532-4414-858F-BE6593598314}"/>
    <dgm:cxn modelId="{6DC5CCE5-1DF2-4A10-A89B-378788EDB48B}" srcId="{0B474A75-D4FF-4427-B850-557838E2989C}" destId="{D09535C9-BC0D-4376-B2EA-DF767915D03D}" srcOrd="2" destOrd="0" parTransId="{9A8B7F71-E692-4EF7-85A1-C491A5870BFE}" sibTransId="{83D33FB4-2816-4FDD-B79F-020EE18BD2E4}"/>
    <dgm:cxn modelId="{FEE06FA9-C0D7-4257-8787-7220CA702BF4}" type="presOf" srcId="{42D620E7-11F6-4F4C-9DC8-06AA54A19DBC}" destId="{6967CCA8-5BCF-4B3D-8F14-5349719E70AB}" srcOrd="0" destOrd="0" presId="urn:microsoft.com/office/officeart/2005/8/layout/lProcess2"/>
    <dgm:cxn modelId="{AC1833DF-90EE-4866-AF6D-99F6C75C0C5B}" srcId="{4EBCA9DC-5767-4F09-B467-12127CA256D6}" destId="{1E9562CF-41DD-4F73-9D30-27C206AF5EB2}" srcOrd="1" destOrd="0" parTransId="{4C6845D1-6E59-4E30-B9ED-57BE3364E72F}" sibTransId="{F5CF8414-8EEA-4DC6-9BD6-59A696D83F9F}"/>
    <dgm:cxn modelId="{293C71F8-DCD9-4BF5-978C-580C416CF98A}" srcId="{0B474A75-D4FF-4427-B850-557838E2989C}" destId="{CEC87C67-887A-4E37-8E96-6B753247CC84}" srcOrd="1" destOrd="0" parTransId="{4AEE8516-DE75-4467-85AA-6140A9C0CF3C}" sibTransId="{E75E0194-5B2E-4F79-9832-2691F3CAB88D}"/>
    <dgm:cxn modelId="{9A74C461-7E27-4E1D-9B24-245AADFB23AD}" srcId="{42D620E7-11F6-4F4C-9DC8-06AA54A19DBC}" destId="{CAA1AD08-A858-45D9-B8EE-B6CD6753DA20}" srcOrd="2" destOrd="0" parTransId="{3B8732CB-8002-40D1-AA91-FC19750B6FAC}" sibTransId="{D80A6CF9-3A01-48A4-8C65-E80D8AFE7AD5}"/>
    <dgm:cxn modelId="{100CF57F-54B8-4B2C-8C02-F3FE1011AF86}" type="presOf" srcId="{D04D11E0-2A2B-4D15-8F97-FAFF834E6069}" destId="{7A4DD573-393A-4696-8F37-EB91C6FB83CB}" srcOrd="0" destOrd="0" presId="urn:microsoft.com/office/officeart/2005/8/layout/lProcess2"/>
    <dgm:cxn modelId="{CD59765A-5A04-439D-B3F9-21C6E5DF2EFC}" srcId="{0B474A75-D4FF-4427-B850-557838E2989C}" destId="{4EBCA9DC-5767-4F09-B467-12127CA256D6}" srcOrd="0" destOrd="0" parTransId="{E9BAA84E-6278-4D78-85CF-ED3E2EEA1949}" sibTransId="{B698A05D-6A38-4530-829B-CE0128F87F11}"/>
    <dgm:cxn modelId="{4D0C4BF1-5E9B-40D7-A80C-D946AE461F5D}" srcId="{20E5204A-0507-4A28-A13A-ABBFB4AB91BD}" destId="{D5B31432-EC63-4EB0-8654-21810B23C614}" srcOrd="0" destOrd="0" parTransId="{9C73CE41-4E4B-4C69-8789-28B319770E75}" sibTransId="{E88861D9-DCBA-451D-9DEE-5BD627E1B3CD}"/>
    <dgm:cxn modelId="{C5960016-F2D5-46C1-825D-623E27328306}" srcId="{CEC87C67-887A-4E37-8E96-6B753247CC84}" destId="{5282E9B6-1B0D-420C-80BD-9ED6E8DDFBEC}" srcOrd="3" destOrd="0" parTransId="{E82D074C-81DE-46B2-83F2-20E8958C05C7}" sibTransId="{FF33A4A6-94B1-4349-A45B-8CB02B390639}"/>
    <dgm:cxn modelId="{DF691BC3-3E08-4BAD-9FE5-97DA023E591D}" srcId="{CEC87C67-887A-4E37-8E96-6B753247CC84}" destId="{63E222B2-1336-4387-9A43-291A8E1BDEF2}" srcOrd="0" destOrd="0" parTransId="{5107CC29-00BE-4BB2-B5A4-DE81EA533C51}" sibTransId="{72BEF9D6-8481-4683-BEB6-302718C180E2}"/>
    <dgm:cxn modelId="{04CA08CA-5AE8-47F6-AE26-CCFD87B9A4F8}" type="presOf" srcId="{CEC87C67-887A-4E37-8E96-6B753247CC84}" destId="{A8615543-4936-4A65-B7DF-651F0B4D4525}" srcOrd="0" destOrd="0" presId="urn:microsoft.com/office/officeart/2005/8/layout/lProcess2"/>
    <dgm:cxn modelId="{C13E1574-8117-4FD6-8FB5-AA487D5784DC}" srcId="{42D620E7-11F6-4F4C-9DC8-06AA54A19DBC}" destId="{C4F05F86-9EF7-4A1E-A406-6F869B9990D7}" srcOrd="0" destOrd="0" parTransId="{6FD71E1A-CC85-4466-8A3B-282E9A3F5178}" sibTransId="{EFE8C2E2-C622-4468-A81B-D12326AF4454}"/>
    <dgm:cxn modelId="{E3A31EBD-CC9C-4FD1-9DBF-C5C442A3DA9F}" type="presOf" srcId="{42D620E7-11F6-4F4C-9DC8-06AA54A19DBC}" destId="{8E0DD7A0-F009-4D42-BFFF-28502274CDF9}" srcOrd="1" destOrd="0" presId="urn:microsoft.com/office/officeart/2005/8/layout/lProcess2"/>
    <dgm:cxn modelId="{652C5B1E-0781-4109-A6C2-D03120E33BD3}" type="presOf" srcId="{20E5204A-0507-4A28-A13A-ABBFB4AB91BD}" destId="{7C40401F-93F3-4EF1-B385-8EA4EE70CB93}" srcOrd="0" destOrd="0" presId="urn:microsoft.com/office/officeart/2005/8/layout/lProcess2"/>
    <dgm:cxn modelId="{164F5F06-AF2D-4B6E-ADFA-2F409D70E872}" type="presOf" srcId="{60F17519-06E8-49B8-A484-CDCCC4D07A1D}" destId="{26B4CD31-145C-49E2-9E81-25263A90398F}" srcOrd="0" destOrd="0" presId="urn:microsoft.com/office/officeart/2005/8/layout/lProcess2"/>
    <dgm:cxn modelId="{A91138AF-5698-4697-99D5-DFED49B80EEB}" type="presOf" srcId="{20E5204A-0507-4A28-A13A-ABBFB4AB91BD}" destId="{8F380EE2-6553-49D0-812A-D6AE9A5EA18A}" srcOrd="1" destOrd="0" presId="urn:microsoft.com/office/officeart/2005/8/layout/lProcess2"/>
    <dgm:cxn modelId="{AB06F3D4-0490-4F6D-A516-450474D6B787}" type="presOf" srcId="{63E222B2-1336-4387-9A43-291A8E1BDEF2}" destId="{09159D4D-2DED-497F-9794-F4E83084B18E}" srcOrd="0" destOrd="0" presId="urn:microsoft.com/office/officeart/2005/8/layout/lProcess2"/>
    <dgm:cxn modelId="{2F656758-1C9A-4CE2-B3A1-3D3DFB6E3A30}" type="presOf" srcId="{83A85E0D-81F2-49EB-8C53-1FD1F1110BA2}" destId="{2AA22833-D4C1-4BE1-A5D5-BFB347B6CE4C}" srcOrd="0" destOrd="0" presId="urn:microsoft.com/office/officeart/2005/8/layout/lProcess2"/>
    <dgm:cxn modelId="{D346D7CD-8975-41B7-A903-98D0C423B214}" srcId="{D09535C9-BC0D-4376-B2EA-DF767915D03D}" destId="{9FDA80A3-B3B8-4E28-8E9E-7190E540AF19}" srcOrd="3" destOrd="0" parTransId="{F5981709-118C-4244-B4C4-4B29A91D6BA7}" sibTransId="{FAA530EE-6F73-4552-BF1D-19D81BCD7047}"/>
    <dgm:cxn modelId="{EC155E41-5562-4A55-9194-3913F587E405}" srcId="{4EBCA9DC-5767-4F09-B467-12127CA256D6}" destId="{511AF6BC-47BE-419A-AB7F-C9C42D516E25}" srcOrd="2" destOrd="0" parTransId="{A787BE66-AE83-42B1-B583-E56793565D8E}" sibTransId="{2746F0A7-CC0B-4F42-91AF-22BAC95A887B}"/>
    <dgm:cxn modelId="{3E9FF75D-32E1-4802-B720-7DA59B70FFAF}" srcId="{D09535C9-BC0D-4376-B2EA-DF767915D03D}" destId="{83A85E0D-81F2-49EB-8C53-1FD1F1110BA2}" srcOrd="1" destOrd="0" parTransId="{5D7EB838-CECE-468A-B504-C5531798B277}" sibTransId="{60C8D6E1-8CAB-4A72-8E82-FB52C067C797}"/>
    <dgm:cxn modelId="{47E51EB1-F391-44DF-B48C-AD8B9E879F98}" srcId="{0B474A75-D4FF-4427-B850-557838E2989C}" destId="{42D620E7-11F6-4F4C-9DC8-06AA54A19DBC}" srcOrd="3" destOrd="0" parTransId="{7D473711-5880-4AF7-AE27-C9F84E344C67}" sibTransId="{EF40F4F4-C5A0-4B47-A47C-2B5B018ABDBC}"/>
    <dgm:cxn modelId="{C7C6639D-BCDC-4D03-9950-B46FD27E1129}" type="presOf" srcId="{5282E9B6-1B0D-420C-80BD-9ED6E8DDFBEC}" destId="{D9E5312D-100A-44DD-96DB-A63489EA2331}" srcOrd="0" destOrd="0" presId="urn:microsoft.com/office/officeart/2005/8/layout/lProcess2"/>
    <dgm:cxn modelId="{EE7F581E-D462-4558-9E20-2FE2BF2A4A69}" type="presOf" srcId="{0B474A75-D4FF-4427-B850-557838E2989C}" destId="{B64D21C5-D632-4D87-9ED5-21227D6FE589}" srcOrd="0" destOrd="0" presId="urn:microsoft.com/office/officeart/2005/8/layout/lProcess2"/>
    <dgm:cxn modelId="{243E4E96-42CD-4BCF-AA34-EA48EA0A3112}" type="presOf" srcId="{CEC87C67-887A-4E37-8E96-6B753247CC84}" destId="{6F9CF8A5-6249-43B9-BB90-8C2ADBABEA7D}" srcOrd="1" destOrd="0" presId="urn:microsoft.com/office/officeart/2005/8/layout/lProcess2"/>
    <dgm:cxn modelId="{E5790922-21D4-4091-A6C4-94291FB4467A}" type="presOf" srcId="{1E061229-EC4B-4A35-B00D-27DB204AAC94}" destId="{2E0DE025-859A-4C27-9FBB-A6DB8CD25F5A}" srcOrd="0" destOrd="0" presId="urn:microsoft.com/office/officeart/2005/8/layout/lProcess2"/>
    <dgm:cxn modelId="{AF1F4745-331F-4996-B599-DE4A1676DBFB}" srcId="{D09535C9-BC0D-4376-B2EA-DF767915D03D}" destId="{D04D11E0-2A2B-4D15-8F97-FAFF834E6069}" srcOrd="0" destOrd="0" parTransId="{2C92A15D-A93B-4862-A9EB-EE48AAAB9C40}" sibTransId="{B238C14C-A4A3-4881-BFD2-74E78E7EDEA9}"/>
    <dgm:cxn modelId="{C8DCB2AA-EE32-4D2F-A44E-7E4605CD2E83}" type="presOf" srcId="{35486EEF-E353-4B9C-92D4-3CFDA059FFE4}" destId="{670031FE-AFD9-43DE-BECF-2B07347D0AEA}" srcOrd="0" destOrd="0" presId="urn:microsoft.com/office/officeart/2005/8/layout/lProcess2"/>
    <dgm:cxn modelId="{1048B841-15E5-409C-BE02-4F82782CEF52}" srcId="{20E5204A-0507-4A28-A13A-ABBFB4AB91BD}" destId="{60F17519-06E8-49B8-A484-CDCCC4D07A1D}" srcOrd="1" destOrd="0" parTransId="{40B39328-6E7B-4A64-BE43-8E33361C0EBD}" sibTransId="{FB6AF1B9-E435-4871-B812-611E0CB26281}"/>
    <dgm:cxn modelId="{FA856711-AC5E-4EAB-8CBF-EA3ED5902CAE}" type="presOf" srcId="{9FDA80A3-B3B8-4E28-8E9E-7190E540AF19}" destId="{690D01C2-3B26-4764-9576-87788BF853B2}" srcOrd="0" destOrd="0" presId="urn:microsoft.com/office/officeart/2005/8/layout/lProcess2"/>
    <dgm:cxn modelId="{861D9E6F-B87D-46FD-A596-64FF064E8D3D}" type="presOf" srcId="{1E9562CF-41DD-4F73-9D30-27C206AF5EB2}" destId="{6DE2CF09-1D49-4402-A43F-9F351F0E1A1E}" srcOrd="0" destOrd="0" presId="urn:microsoft.com/office/officeart/2005/8/layout/lProcess2"/>
    <dgm:cxn modelId="{47B104CD-8BDA-4D81-9772-3D41A8ECE323}" type="presOf" srcId="{C4F05F86-9EF7-4A1E-A406-6F869B9990D7}" destId="{17D52BBF-DD27-4D66-A196-6D99445B43FF}" srcOrd="0" destOrd="0" presId="urn:microsoft.com/office/officeart/2005/8/layout/lProcess2"/>
    <dgm:cxn modelId="{50D4D652-2007-40FE-A662-ADA3FE1E775B}" srcId="{42D620E7-11F6-4F4C-9DC8-06AA54A19DBC}" destId="{35486EEF-E353-4B9C-92D4-3CFDA059FFE4}" srcOrd="1" destOrd="0" parTransId="{E1241A9D-957B-440E-98CF-1F1662363EF2}" sibTransId="{5266F6E4-3A17-47BA-9B43-8613B7BAA711}"/>
    <dgm:cxn modelId="{08145F8C-6EF3-436E-827A-8AC5E9A704A9}" type="presOf" srcId="{4EBCA9DC-5767-4F09-B467-12127CA256D6}" destId="{71DC2C2B-0577-4534-9E05-53D979B41EC3}" srcOrd="0" destOrd="0" presId="urn:microsoft.com/office/officeart/2005/8/layout/lProcess2"/>
    <dgm:cxn modelId="{81016580-AC78-45B4-900E-B44698FEE768}" srcId="{0B474A75-D4FF-4427-B850-557838E2989C}" destId="{20E5204A-0507-4A28-A13A-ABBFB4AB91BD}" srcOrd="4" destOrd="0" parTransId="{6C1AB333-BA9E-4F13-891B-74660551377E}" sibTransId="{BDC06613-462F-4866-A13E-4CE771B77753}"/>
    <dgm:cxn modelId="{98B90F8F-7724-4D94-A248-6FC32938C13E}" type="presOf" srcId="{4EBCA9DC-5767-4F09-B467-12127CA256D6}" destId="{886A8BBA-916A-48D1-B3EF-D99009C64C5B}" srcOrd="1" destOrd="0" presId="urn:microsoft.com/office/officeart/2005/8/layout/lProcess2"/>
    <dgm:cxn modelId="{D2947AFA-8CD0-4684-87FA-FF0F7947AE1A}" type="presOf" srcId="{D09535C9-BC0D-4376-B2EA-DF767915D03D}" destId="{CD83E703-8724-4F0D-B9A3-B8382D926098}" srcOrd="1" destOrd="0" presId="urn:microsoft.com/office/officeart/2005/8/layout/lProcess2"/>
    <dgm:cxn modelId="{A4D63DE4-D203-430A-84A5-11316E3B7BD7}" type="presOf" srcId="{2F417911-50AB-47C2-B7F5-FC4A50CAB332}" destId="{7D693EF3-90A2-43B2-B2CB-0A0418D33A33}" srcOrd="0" destOrd="0" presId="urn:microsoft.com/office/officeart/2005/8/layout/lProcess2"/>
    <dgm:cxn modelId="{9FB297E9-DBCB-41B6-9AC6-8EA8D9DB8650}" srcId="{CEC87C67-887A-4E37-8E96-6B753247CC84}" destId="{12D1DD6E-85BD-4034-BD00-824BE0C5C33A}" srcOrd="1" destOrd="0" parTransId="{99E14E44-B1BA-449F-8AA7-D069F923F7D0}" sibTransId="{7CA1A76F-9D78-46BF-A690-1108462AABA5}"/>
    <dgm:cxn modelId="{41D62737-AE84-4052-8BB8-F4DCD00B39E1}" type="presOf" srcId="{FD58EF5D-4C36-45D6-B342-76BD5CB2400C}" destId="{ECB68353-691D-4A1C-B072-D3315728F1A3}" srcOrd="0" destOrd="0" presId="urn:microsoft.com/office/officeart/2005/8/layout/lProcess2"/>
    <dgm:cxn modelId="{BBBFCAF7-DA51-4BF7-87A8-6F1BF08A6FF6}" type="presOf" srcId="{CAA1AD08-A858-45D9-B8EE-B6CD6753DA20}" destId="{FC4AFDE2-D579-49C8-96D9-6BC3033B9D49}" srcOrd="0" destOrd="0" presId="urn:microsoft.com/office/officeart/2005/8/layout/lProcess2"/>
    <dgm:cxn modelId="{E7CA8B68-4671-4036-BAA9-7FC67F4388F2}" type="presOf" srcId="{D09535C9-BC0D-4376-B2EA-DF767915D03D}" destId="{DD276235-F63C-44B8-B176-22B0728304AC}" srcOrd="0" destOrd="0" presId="urn:microsoft.com/office/officeart/2005/8/layout/lProcess2"/>
    <dgm:cxn modelId="{AA3EE884-7649-4C93-953A-5B521078B24D}" type="presParOf" srcId="{B64D21C5-D632-4D87-9ED5-21227D6FE589}" destId="{3BDAFF9D-8228-433F-A7EE-056E73C479E0}" srcOrd="0" destOrd="0" presId="urn:microsoft.com/office/officeart/2005/8/layout/lProcess2"/>
    <dgm:cxn modelId="{265F3547-B823-4821-B708-1A0D69A08C97}" type="presParOf" srcId="{3BDAFF9D-8228-433F-A7EE-056E73C479E0}" destId="{71DC2C2B-0577-4534-9E05-53D979B41EC3}" srcOrd="0" destOrd="0" presId="urn:microsoft.com/office/officeart/2005/8/layout/lProcess2"/>
    <dgm:cxn modelId="{CA215172-C92B-4704-8E39-0442A36051C4}" type="presParOf" srcId="{3BDAFF9D-8228-433F-A7EE-056E73C479E0}" destId="{886A8BBA-916A-48D1-B3EF-D99009C64C5B}" srcOrd="1" destOrd="0" presId="urn:microsoft.com/office/officeart/2005/8/layout/lProcess2"/>
    <dgm:cxn modelId="{38E21BDD-0281-4B30-9E6F-F884D710F95E}" type="presParOf" srcId="{3BDAFF9D-8228-433F-A7EE-056E73C479E0}" destId="{7BF48AE9-E3FE-44EC-A7CA-BA6A79B91CA4}" srcOrd="2" destOrd="0" presId="urn:microsoft.com/office/officeart/2005/8/layout/lProcess2"/>
    <dgm:cxn modelId="{4CF5E35A-20B1-4770-9AC9-FADD4645F170}" type="presParOf" srcId="{7BF48AE9-E3FE-44EC-A7CA-BA6A79B91CA4}" destId="{C7C81A99-C6CF-4822-BCFB-57102453139C}" srcOrd="0" destOrd="0" presId="urn:microsoft.com/office/officeart/2005/8/layout/lProcess2"/>
    <dgm:cxn modelId="{1F02D3D5-52E0-4922-9375-3908E1468191}" type="presParOf" srcId="{C7C81A99-C6CF-4822-BCFB-57102453139C}" destId="{7D693EF3-90A2-43B2-B2CB-0A0418D33A33}" srcOrd="0" destOrd="0" presId="urn:microsoft.com/office/officeart/2005/8/layout/lProcess2"/>
    <dgm:cxn modelId="{C9CB587D-F234-43FF-8FE1-E9989E065DFB}" type="presParOf" srcId="{C7C81A99-C6CF-4822-BCFB-57102453139C}" destId="{0C61E81C-CED8-48DF-A053-FBD90AE68EA3}" srcOrd="1" destOrd="0" presId="urn:microsoft.com/office/officeart/2005/8/layout/lProcess2"/>
    <dgm:cxn modelId="{840DAB41-9CF1-45BA-BB4C-3BA02A732814}" type="presParOf" srcId="{C7C81A99-C6CF-4822-BCFB-57102453139C}" destId="{6DE2CF09-1D49-4402-A43F-9F351F0E1A1E}" srcOrd="2" destOrd="0" presId="urn:microsoft.com/office/officeart/2005/8/layout/lProcess2"/>
    <dgm:cxn modelId="{B6688CB7-1AED-404E-980D-00B993DB27A3}" type="presParOf" srcId="{C7C81A99-C6CF-4822-BCFB-57102453139C}" destId="{4F5BFD0A-0303-4D90-BC38-46824F2E497C}" srcOrd="3" destOrd="0" presId="urn:microsoft.com/office/officeart/2005/8/layout/lProcess2"/>
    <dgm:cxn modelId="{B546DECD-93D0-492B-A2EF-B065E50DADBF}" type="presParOf" srcId="{C7C81A99-C6CF-4822-BCFB-57102453139C}" destId="{2E02236B-2605-4A0A-A4C4-8B54997E12D8}" srcOrd="4" destOrd="0" presId="urn:microsoft.com/office/officeart/2005/8/layout/lProcess2"/>
    <dgm:cxn modelId="{D4119DA1-6955-459E-AED0-FEF773780D85}" type="presParOf" srcId="{B64D21C5-D632-4D87-9ED5-21227D6FE589}" destId="{53491E2D-94CB-4FA4-B880-ADAE179951CC}" srcOrd="1" destOrd="0" presId="urn:microsoft.com/office/officeart/2005/8/layout/lProcess2"/>
    <dgm:cxn modelId="{7E168609-E9CC-4284-AFA4-A47221F6ACA3}" type="presParOf" srcId="{B64D21C5-D632-4D87-9ED5-21227D6FE589}" destId="{FB5A384C-04E7-439C-9678-C960D599D0D5}" srcOrd="2" destOrd="0" presId="urn:microsoft.com/office/officeart/2005/8/layout/lProcess2"/>
    <dgm:cxn modelId="{5E456187-7BD2-44ED-AA60-54E230CB135C}" type="presParOf" srcId="{FB5A384C-04E7-439C-9678-C960D599D0D5}" destId="{A8615543-4936-4A65-B7DF-651F0B4D4525}" srcOrd="0" destOrd="0" presId="urn:microsoft.com/office/officeart/2005/8/layout/lProcess2"/>
    <dgm:cxn modelId="{5887035F-C5AA-4C9B-90AF-2A304BDBBE6A}" type="presParOf" srcId="{FB5A384C-04E7-439C-9678-C960D599D0D5}" destId="{6F9CF8A5-6249-43B9-BB90-8C2ADBABEA7D}" srcOrd="1" destOrd="0" presId="urn:microsoft.com/office/officeart/2005/8/layout/lProcess2"/>
    <dgm:cxn modelId="{1F28438A-5B73-4120-A883-6AFD1D04699F}" type="presParOf" srcId="{FB5A384C-04E7-439C-9678-C960D599D0D5}" destId="{132270E2-C3B4-4B99-B9E4-1ABE2B23FA68}" srcOrd="2" destOrd="0" presId="urn:microsoft.com/office/officeart/2005/8/layout/lProcess2"/>
    <dgm:cxn modelId="{1EAAE290-4C29-4BAD-8BCE-88B9943EF81A}" type="presParOf" srcId="{132270E2-C3B4-4B99-B9E4-1ABE2B23FA68}" destId="{95FB2FEF-2B82-4BE8-8D6A-26349712F94E}" srcOrd="0" destOrd="0" presId="urn:microsoft.com/office/officeart/2005/8/layout/lProcess2"/>
    <dgm:cxn modelId="{55A6F34D-E961-4CBD-A0EC-537C687F9606}" type="presParOf" srcId="{95FB2FEF-2B82-4BE8-8D6A-26349712F94E}" destId="{09159D4D-2DED-497F-9794-F4E83084B18E}" srcOrd="0" destOrd="0" presId="urn:microsoft.com/office/officeart/2005/8/layout/lProcess2"/>
    <dgm:cxn modelId="{42A5FCF1-37D3-4727-83B4-3B29A58DCEF3}" type="presParOf" srcId="{95FB2FEF-2B82-4BE8-8D6A-26349712F94E}" destId="{0F5A1D8B-5594-426F-9D3C-FF71B680F876}" srcOrd="1" destOrd="0" presId="urn:microsoft.com/office/officeart/2005/8/layout/lProcess2"/>
    <dgm:cxn modelId="{87D7EB28-E3EB-4D9B-B70D-184696E9BCE8}" type="presParOf" srcId="{95FB2FEF-2B82-4BE8-8D6A-26349712F94E}" destId="{9C7BA8D8-0DA0-4499-A192-A26036FC1F62}" srcOrd="2" destOrd="0" presId="urn:microsoft.com/office/officeart/2005/8/layout/lProcess2"/>
    <dgm:cxn modelId="{B689C513-E092-432D-BAE9-5D1DC84D9889}" type="presParOf" srcId="{95FB2FEF-2B82-4BE8-8D6A-26349712F94E}" destId="{98E98BC9-58C9-45AC-80FB-23834820B7B5}" srcOrd="3" destOrd="0" presId="urn:microsoft.com/office/officeart/2005/8/layout/lProcess2"/>
    <dgm:cxn modelId="{E6DD8ECE-A027-4B7A-8ACA-75BEDE67E6F1}" type="presParOf" srcId="{95FB2FEF-2B82-4BE8-8D6A-26349712F94E}" destId="{ECB68353-691D-4A1C-B072-D3315728F1A3}" srcOrd="4" destOrd="0" presId="urn:microsoft.com/office/officeart/2005/8/layout/lProcess2"/>
    <dgm:cxn modelId="{79826C38-3C45-4174-84DB-2531CBA86292}" type="presParOf" srcId="{95FB2FEF-2B82-4BE8-8D6A-26349712F94E}" destId="{15B08592-700B-4AD4-952D-9E4BCDB97FAA}" srcOrd="5" destOrd="0" presId="urn:microsoft.com/office/officeart/2005/8/layout/lProcess2"/>
    <dgm:cxn modelId="{E504EB09-AC24-4008-8B98-144DDA81574B}" type="presParOf" srcId="{95FB2FEF-2B82-4BE8-8D6A-26349712F94E}" destId="{D9E5312D-100A-44DD-96DB-A63489EA2331}" srcOrd="6" destOrd="0" presId="urn:microsoft.com/office/officeart/2005/8/layout/lProcess2"/>
    <dgm:cxn modelId="{5B304E10-F0A5-4C08-9249-564125C75BC8}" type="presParOf" srcId="{B64D21C5-D632-4D87-9ED5-21227D6FE589}" destId="{B0123B40-E814-41F5-8D78-C21E3EF9B680}" srcOrd="3" destOrd="0" presId="urn:microsoft.com/office/officeart/2005/8/layout/lProcess2"/>
    <dgm:cxn modelId="{69819468-FB28-4FFA-918F-CCA69DB48509}" type="presParOf" srcId="{B64D21C5-D632-4D87-9ED5-21227D6FE589}" destId="{4B4EFD6D-607B-48B7-BD1B-975E44CCBB35}" srcOrd="4" destOrd="0" presId="urn:microsoft.com/office/officeart/2005/8/layout/lProcess2"/>
    <dgm:cxn modelId="{AEF369B6-AA89-465B-817A-80E218B1B375}" type="presParOf" srcId="{4B4EFD6D-607B-48B7-BD1B-975E44CCBB35}" destId="{DD276235-F63C-44B8-B176-22B0728304AC}" srcOrd="0" destOrd="0" presId="urn:microsoft.com/office/officeart/2005/8/layout/lProcess2"/>
    <dgm:cxn modelId="{52730434-391F-42DD-9CE5-753878A88615}" type="presParOf" srcId="{4B4EFD6D-607B-48B7-BD1B-975E44CCBB35}" destId="{CD83E703-8724-4F0D-B9A3-B8382D926098}" srcOrd="1" destOrd="0" presId="urn:microsoft.com/office/officeart/2005/8/layout/lProcess2"/>
    <dgm:cxn modelId="{AE9BE433-EE18-4CF3-A965-1EA12D35D4D4}" type="presParOf" srcId="{4B4EFD6D-607B-48B7-BD1B-975E44CCBB35}" destId="{AB47B9CD-0C44-44F3-ABBD-1B703FD51091}" srcOrd="2" destOrd="0" presId="urn:microsoft.com/office/officeart/2005/8/layout/lProcess2"/>
    <dgm:cxn modelId="{6A5AF24D-B08B-4556-B2A2-0E368FE95E0B}" type="presParOf" srcId="{AB47B9CD-0C44-44F3-ABBD-1B703FD51091}" destId="{E19389E9-929C-401A-BFA4-F63732D4F510}" srcOrd="0" destOrd="0" presId="urn:microsoft.com/office/officeart/2005/8/layout/lProcess2"/>
    <dgm:cxn modelId="{1D6A2E83-5272-4739-B648-22C247791A30}" type="presParOf" srcId="{E19389E9-929C-401A-BFA4-F63732D4F510}" destId="{7A4DD573-393A-4696-8F37-EB91C6FB83CB}" srcOrd="0" destOrd="0" presId="urn:microsoft.com/office/officeart/2005/8/layout/lProcess2"/>
    <dgm:cxn modelId="{9901576A-DA4C-4232-ABDE-824F86806A78}" type="presParOf" srcId="{E19389E9-929C-401A-BFA4-F63732D4F510}" destId="{F111CCEF-E56E-4BD4-80D4-9DD7B0E8A6C4}" srcOrd="1" destOrd="0" presId="urn:microsoft.com/office/officeart/2005/8/layout/lProcess2"/>
    <dgm:cxn modelId="{4FE69647-4FDE-4746-8D35-A9E401E51F2F}" type="presParOf" srcId="{E19389E9-929C-401A-BFA4-F63732D4F510}" destId="{2AA22833-D4C1-4BE1-A5D5-BFB347B6CE4C}" srcOrd="2" destOrd="0" presId="urn:microsoft.com/office/officeart/2005/8/layout/lProcess2"/>
    <dgm:cxn modelId="{22D31072-10E8-4F7B-A627-ADE4F5A2A8EC}" type="presParOf" srcId="{E19389E9-929C-401A-BFA4-F63732D4F510}" destId="{54D155CE-1A74-4A73-B76A-B726A6E23507}" srcOrd="3" destOrd="0" presId="urn:microsoft.com/office/officeart/2005/8/layout/lProcess2"/>
    <dgm:cxn modelId="{D9F5BA20-2A99-48BD-8E38-BFA06420232C}" type="presParOf" srcId="{E19389E9-929C-401A-BFA4-F63732D4F510}" destId="{2E0DE025-859A-4C27-9FBB-A6DB8CD25F5A}" srcOrd="4" destOrd="0" presId="urn:microsoft.com/office/officeart/2005/8/layout/lProcess2"/>
    <dgm:cxn modelId="{F9F721F3-77D6-4D9C-B246-51717B6EE96A}" type="presParOf" srcId="{E19389E9-929C-401A-BFA4-F63732D4F510}" destId="{B17F0937-F03D-4B7F-A939-5E54633F5F6B}" srcOrd="5" destOrd="0" presId="urn:microsoft.com/office/officeart/2005/8/layout/lProcess2"/>
    <dgm:cxn modelId="{2A8A3573-46A5-4ABC-9182-9D63CFBFB7C1}" type="presParOf" srcId="{E19389E9-929C-401A-BFA4-F63732D4F510}" destId="{690D01C2-3B26-4764-9576-87788BF853B2}" srcOrd="6" destOrd="0" presId="urn:microsoft.com/office/officeart/2005/8/layout/lProcess2"/>
    <dgm:cxn modelId="{62579213-7F33-4178-B964-49F35EA85144}" type="presParOf" srcId="{B64D21C5-D632-4D87-9ED5-21227D6FE589}" destId="{6552BC48-3E6E-4E7D-A56E-8C18AC603E4A}" srcOrd="5" destOrd="0" presId="urn:microsoft.com/office/officeart/2005/8/layout/lProcess2"/>
    <dgm:cxn modelId="{D355D8A9-0F74-4722-9058-814AE2294B43}" type="presParOf" srcId="{B64D21C5-D632-4D87-9ED5-21227D6FE589}" destId="{699070F0-8863-4C0F-8455-2283B31B001C}" srcOrd="6" destOrd="0" presId="urn:microsoft.com/office/officeart/2005/8/layout/lProcess2"/>
    <dgm:cxn modelId="{DC3675E8-0F0B-4168-BAFD-596EEAADE383}" type="presParOf" srcId="{699070F0-8863-4C0F-8455-2283B31B001C}" destId="{6967CCA8-5BCF-4B3D-8F14-5349719E70AB}" srcOrd="0" destOrd="0" presId="urn:microsoft.com/office/officeart/2005/8/layout/lProcess2"/>
    <dgm:cxn modelId="{F20B0941-8317-4B50-A641-59D4A3692DCE}" type="presParOf" srcId="{699070F0-8863-4C0F-8455-2283B31B001C}" destId="{8E0DD7A0-F009-4D42-BFFF-28502274CDF9}" srcOrd="1" destOrd="0" presId="urn:microsoft.com/office/officeart/2005/8/layout/lProcess2"/>
    <dgm:cxn modelId="{15BF814D-43CD-4E8A-B3C9-0A94836E3888}" type="presParOf" srcId="{699070F0-8863-4C0F-8455-2283B31B001C}" destId="{E6EEB2DA-D684-4836-ADCE-A16B2602C051}" srcOrd="2" destOrd="0" presId="urn:microsoft.com/office/officeart/2005/8/layout/lProcess2"/>
    <dgm:cxn modelId="{1D96A50F-D6FD-4022-9DCD-21F9ADCD0208}" type="presParOf" srcId="{E6EEB2DA-D684-4836-ADCE-A16B2602C051}" destId="{6616C73D-A565-4F59-94BF-D80B07D191BE}" srcOrd="0" destOrd="0" presId="urn:microsoft.com/office/officeart/2005/8/layout/lProcess2"/>
    <dgm:cxn modelId="{77E24BB7-72F5-4175-80C8-724741135532}" type="presParOf" srcId="{6616C73D-A565-4F59-94BF-D80B07D191BE}" destId="{17D52BBF-DD27-4D66-A196-6D99445B43FF}" srcOrd="0" destOrd="0" presId="urn:microsoft.com/office/officeart/2005/8/layout/lProcess2"/>
    <dgm:cxn modelId="{8CF48B4E-1B2B-48F3-8F32-38E123990C78}" type="presParOf" srcId="{6616C73D-A565-4F59-94BF-D80B07D191BE}" destId="{5E320DF6-B3A5-4DEF-AAEC-58A31E4824C5}" srcOrd="1" destOrd="0" presId="urn:microsoft.com/office/officeart/2005/8/layout/lProcess2"/>
    <dgm:cxn modelId="{312E985B-7C83-431F-93C2-26ECCDAA91D1}" type="presParOf" srcId="{6616C73D-A565-4F59-94BF-D80B07D191BE}" destId="{670031FE-AFD9-43DE-BECF-2B07347D0AEA}" srcOrd="2" destOrd="0" presId="urn:microsoft.com/office/officeart/2005/8/layout/lProcess2"/>
    <dgm:cxn modelId="{40AF1507-1B17-4211-A743-67BF6221E0CB}" type="presParOf" srcId="{6616C73D-A565-4F59-94BF-D80B07D191BE}" destId="{F0367B96-8568-4CB1-9E9A-EE4E578D2827}" srcOrd="3" destOrd="0" presId="urn:microsoft.com/office/officeart/2005/8/layout/lProcess2"/>
    <dgm:cxn modelId="{D2619EC9-937E-4629-BBAD-10309E4ED8E7}" type="presParOf" srcId="{6616C73D-A565-4F59-94BF-D80B07D191BE}" destId="{FC4AFDE2-D579-49C8-96D9-6BC3033B9D49}" srcOrd="4" destOrd="0" presId="urn:microsoft.com/office/officeart/2005/8/layout/lProcess2"/>
    <dgm:cxn modelId="{2571ACD4-DC63-468D-A44A-63F608420202}" type="presParOf" srcId="{B64D21C5-D632-4D87-9ED5-21227D6FE589}" destId="{D8A21CF0-ADEE-4CE6-A3D1-344F6B5CE7A8}" srcOrd="7" destOrd="0" presId="urn:microsoft.com/office/officeart/2005/8/layout/lProcess2"/>
    <dgm:cxn modelId="{4041A072-815D-46CF-8DE0-1767022977D4}" type="presParOf" srcId="{B64D21C5-D632-4D87-9ED5-21227D6FE589}" destId="{01B6F6E3-BFB4-4F5B-9A43-581724A3AEBB}" srcOrd="8" destOrd="0" presId="urn:microsoft.com/office/officeart/2005/8/layout/lProcess2"/>
    <dgm:cxn modelId="{E611D771-07EE-4DA2-8340-CCCE8A8543C5}" type="presParOf" srcId="{01B6F6E3-BFB4-4F5B-9A43-581724A3AEBB}" destId="{7C40401F-93F3-4EF1-B385-8EA4EE70CB93}" srcOrd="0" destOrd="0" presId="urn:microsoft.com/office/officeart/2005/8/layout/lProcess2"/>
    <dgm:cxn modelId="{EB4E9DEF-87B0-42C9-852A-9EADC9F41F61}" type="presParOf" srcId="{01B6F6E3-BFB4-4F5B-9A43-581724A3AEBB}" destId="{8F380EE2-6553-49D0-812A-D6AE9A5EA18A}" srcOrd="1" destOrd="0" presId="urn:microsoft.com/office/officeart/2005/8/layout/lProcess2"/>
    <dgm:cxn modelId="{FC7971DF-9418-45E6-B5F8-C170D15CF25D}" type="presParOf" srcId="{01B6F6E3-BFB4-4F5B-9A43-581724A3AEBB}" destId="{B7C0A9FB-B219-4922-8994-00F2272D72E8}" srcOrd="2" destOrd="0" presId="urn:microsoft.com/office/officeart/2005/8/layout/lProcess2"/>
    <dgm:cxn modelId="{20373300-1C48-4894-B5A9-56E3FAF13613}" type="presParOf" srcId="{B7C0A9FB-B219-4922-8994-00F2272D72E8}" destId="{3646AB9E-3158-4787-8B83-6D9698075C1C}" srcOrd="0" destOrd="0" presId="urn:microsoft.com/office/officeart/2005/8/layout/lProcess2"/>
    <dgm:cxn modelId="{545E92B3-95AA-43B8-B16C-7AE1C6614355}" type="presParOf" srcId="{3646AB9E-3158-4787-8B83-6D9698075C1C}" destId="{52B5503E-1599-4902-84D1-7AF9FE82F3F7}" srcOrd="0" destOrd="0" presId="urn:microsoft.com/office/officeart/2005/8/layout/lProcess2"/>
    <dgm:cxn modelId="{106E3289-E9B2-4183-9869-D6D025AD9386}" type="presParOf" srcId="{3646AB9E-3158-4787-8B83-6D9698075C1C}" destId="{27A8DA6C-3DAA-4CA8-983F-80E6353FF45B}" srcOrd="1" destOrd="0" presId="urn:microsoft.com/office/officeart/2005/8/layout/lProcess2"/>
    <dgm:cxn modelId="{55EB687C-A09B-43AB-B13C-016521521D8B}" type="presParOf" srcId="{3646AB9E-3158-4787-8B83-6D9698075C1C}" destId="{26B4CD31-145C-49E2-9E81-25263A90398F}" srcOrd="2" destOrd="0" presId="urn:microsoft.com/office/officeart/2005/8/layout/lProcess2"/>
    <dgm:cxn modelId="{33D75BAE-20D7-4BD0-A74A-52CA709FFA93}" type="presParOf" srcId="{3646AB9E-3158-4787-8B83-6D9698075C1C}" destId="{26AC67B4-DCBB-49FE-9045-0BB63B5C07F4}" srcOrd="3" destOrd="0" presId="urn:microsoft.com/office/officeart/2005/8/layout/lProcess2"/>
    <dgm:cxn modelId="{17610BC4-A252-4D52-B895-E72875DE4C6B}" type="presParOf" srcId="{3646AB9E-3158-4787-8B83-6D9698075C1C}" destId="{236DE8BD-188A-4C4B-9EC1-E49517AFFD83}" srcOrd="4" destOrd="0" presId="urn:microsoft.com/office/officeart/2005/8/layout/lProcess2"/>
  </dgm:cxnLst>
  <dgm:bg/>
  <dgm:whole/>
</dgm:dataModel>
</file>

<file path=ppt/diagrams/data2.xml><?xml version="1.0" encoding="utf-8"?>
<dgm:dataModel xmlns:dgm="http://schemas.openxmlformats.org/drawingml/2006/diagram" xmlns:a="http://schemas.openxmlformats.org/drawingml/2006/main">
  <dgm:ptLst>
    <dgm:pt modelId="{0B474A75-D4FF-4427-B850-557838E2989C}" type="doc">
      <dgm:prSet loTypeId="urn:microsoft.com/office/officeart/2005/8/layout/lProcess2" loCatId="relationship" qsTypeId="urn:microsoft.com/office/officeart/2005/8/quickstyle/3d2" qsCatId="3D" csTypeId="urn:microsoft.com/office/officeart/2005/8/colors/accent0_3" csCatId="mainScheme" phldr="1"/>
      <dgm:spPr/>
      <dgm:t>
        <a:bodyPr/>
        <a:lstStyle/>
        <a:p>
          <a:endParaRPr lang="en-US"/>
        </a:p>
      </dgm:t>
    </dgm:pt>
    <dgm:pt modelId="{4EBCA9DC-5767-4F09-B467-12127CA256D6}">
      <dgm:prSet phldrT="[Text]" custT="1"/>
      <dgm:spPr>
        <a:xfrm>
          <a:off x="4420"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Services Strategy</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E9BAA84E-6278-4D78-85CF-ED3E2EEA1949}" type="parTrans" cxnId="{CD59765A-5A04-439D-B3F9-21C6E5DF2EFC}">
      <dgm:prSet/>
      <dgm:spPr/>
      <dgm:t>
        <a:bodyPr/>
        <a:lstStyle/>
        <a:p>
          <a:endParaRPr lang="en-US" sz="2800" b="1">
            <a:effectLst>
              <a:outerShdw blurRad="38100" dist="38100" dir="2700000" algn="tl">
                <a:srgbClr val="000000">
                  <a:alpha val="43137"/>
                </a:srgbClr>
              </a:outerShdw>
            </a:effectLst>
          </a:endParaRPr>
        </a:p>
      </dgm:t>
    </dgm:pt>
    <dgm:pt modelId="{B698A05D-6A38-4530-829B-CE0128F87F11}" type="sibTrans" cxnId="{CD59765A-5A04-439D-B3F9-21C6E5DF2EFC}">
      <dgm:prSet/>
      <dgm:spPr/>
      <dgm:t>
        <a:bodyPr/>
        <a:lstStyle/>
        <a:p>
          <a:endParaRPr lang="en-US" sz="2800" b="1">
            <a:effectLst>
              <a:outerShdw blurRad="38100" dist="38100" dir="2700000" algn="tl">
                <a:srgbClr val="000000">
                  <a:alpha val="43137"/>
                </a:srgbClr>
              </a:outerShdw>
            </a:effectLst>
          </a:endParaRPr>
        </a:p>
      </dgm:t>
    </dgm:pt>
    <dgm:pt modelId="{CEC87C67-887A-4E37-8E96-6B753247CC84}">
      <dgm:prSet phldrT="[Text]" custT="1"/>
      <dgm:spPr>
        <a:xfrm>
          <a:off x="1671838"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Service Design</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4AEE8516-DE75-4467-85AA-6140A9C0CF3C}" type="parTrans" cxnId="{293C71F8-DCD9-4BF5-978C-580C416CF98A}">
      <dgm:prSet/>
      <dgm:spPr/>
      <dgm:t>
        <a:bodyPr/>
        <a:lstStyle/>
        <a:p>
          <a:endParaRPr lang="en-US" sz="2800" b="1">
            <a:effectLst>
              <a:outerShdw blurRad="38100" dist="38100" dir="2700000" algn="tl">
                <a:srgbClr val="000000">
                  <a:alpha val="43137"/>
                </a:srgbClr>
              </a:outerShdw>
            </a:effectLst>
          </a:endParaRPr>
        </a:p>
      </dgm:t>
    </dgm:pt>
    <dgm:pt modelId="{E75E0194-5B2E-4F79-9832-2691F3CAB88D}" type="sibTrans" cxnId="{293C71F8-DCD9-4BF5-978C-580C416CF98A}">
      <dgm:prSet/>
      <dgm:spPr/>
      <dgm:t>
        <a:bodyPr/>
        <a:lstStyle/>
        <a:p>
          <a:endParaRPr lang="en-US" sz="2800" b="1">
            <a:effectLst>
              <a:outerShdw blurRad="38100" dist="38100" dir="2700000" algn="tl">
                <a:srgbClr val="000000">
                  <a:alpha val="43137"/>
                </a:srgbClr>
              </a:outerShdw>
            </a:effectLst>
          </a:endParaRPr>
        </a:p>
      </dgm:t>
    </dgm:pt>
    <dgm:pt modelId="{D09535C9-BC0D-4376-B2EA-DF767915D03D}">
      <dgm:prSet phldrT="[Text]" custT="1"/>
      <dgm:spPr>
        <a:xfrm>
          <a:off x="3339256"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Service Transition</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9A8B7F71-E692-4EF7-85A1-C491A5870BFE}" type="parTrans" cxnId="{6DC5CCE5-1DF2-4A10-A89B-378788EDB48B}">
      <dgm:prSet/>
      <dgm:spPr/>
      <dgm:t>
        <a:bodyPr/>
        <a:lstStyle/>
        <a:p>
          <a:endParaRPr lang="en-US" sz="2800" b="1">
            <a:effectLst>
              <a:outerShdw blurRad="38100" dist="38100" dir="2700000" algn="tl">
                <a:srgbClr val="000000">
                  <a:alpha val="43137"/>
                </a:srgbClr>
              </a:outerShdw>
            </a:effectLst>
          </a:endParaRPr>
        </a:p>
      </dgm:t>
    </dgm:pt>
    <dgm:pt modelId="{83D33FB4-2816-4FDD-B79F-020EE18BD2E4}" type="sibTrans" cxnId="{6DC5CCE5-1DF2-4A10-A89B-378788EDB48B}">
      <dgm:prSet/>
      <dgm:spPr/>
      <dgm:t>
        <a:bodyPr/>
        <a:lstStyle/>
        <a:p>
          <a:endParaRPr lang="en-US" sz="2800" b="1">
            <a:effectLst>
              <a:outerShdw blurRad="38100" dist="38100" dir="2700000" algn="tl">
                <a:srgbClr val="000000">
                  <a:alpha val="43137"/>
                </a:srgbClr>
              </a:outerShdw>
            </a:effectLst>
          </a:endParaRPr>
        </a:p>
      </dgm:t>
    </dgm:pt>
    <dgm:pt modelId="{5282E9B6-1B0D-420C-80BD-9ED6E8DDFBEC}">
      <dgm:prSet phldrT="[Text]" custT="1"/>
      <dgm:spPr>
        <a:xfrm>
          <a:off x="1826947" y="1390243"/>
          <a:ext cx="1240869" cy="301219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0" indent="0"/>
          <a:r>
            <a:rPr lang="en-US" sz="1050" b="1" dirty="0" smtClean="0">
              <a:solidFill>
                <a:srgbClr val="FFFFFF"/>
              </a:solidFill>
              <a:effectLst>
                <a:outerShdw blurRad="38100" dist="38100" dir="2700000" algn="tl">
                  <a:srgbClr val="000000">
                    <a:alpha val="43137"/>
                  </a:srgbClr>
                </a:outerShdw>
              </a:effectLst>
              <a:latin typeface="Segoe"/>
              <a:ea typeface="+mn-ea"/>
              <a:cs typeface="+mn-cs"/>
            </a:rPr>
            <a:t>Limited Security Accountability</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E82D074C-81DE-46B2-83F2-20E8958C05C7}" type="parTrans" cxnId="{C5960016-F2D5-46C1-825D-623E27328306}">
      <dgm:prSet/>
      <dgm:spPr/>
      <dgm:t>
        <a:bodyPr/>
        <a:lstStyle/>
        <a:p>
          <a:endParaRPr lang="en-US" sz="2800" b="1">
            <a:effectLst>
              <a:outerShdw blurRad="38100" dist="38100" dir="2700000" algn="tl">
                <a:srgbClr val="000000">
                  <a:alpha val="43137"/>
                </a:srgbClr>
              </a:outerShdw>
            </a:effectLst>
          </a:endParaRPr>
        </a:p>
      </dgm:t>
    </dgm:pt>
    <dgm:pt modelId="{FF33A4A6-94B1-4349-A45B-8CB02B390639}" type="sibTrans" cxnId="{C5960016-F2D5-46C1-825D-623E27328306}">
      <dgm:prSet/>
      <dgm:spPr/>
      <dgm:t>
        <a:bodyPr/>
        <a:lstStyle/>
        <a:p>
          <a:endParaRPr lang="en-US" sz="2800" b="1">
            <a:effectLst>
              <a:outerShdw blurRad="38100" dist="38100" dir="2700000" algn="tl">
                <a:srgbClr val="000000">
                  <a:alpha val="43137"/>
                </a:srgbClr>
              </a:outerShdw>
            </a:effectLst>
          </a:endParaRPr>
        </a:p>
      </dgm:t>
    </dgm:pt>
    <dgm:pt modelId="{42D620E7-11F6-4F4C-9DC8-06AA54A19DBC}">
      <dgm:prSet phldrT="[Text]" custT="1"/>
      <dgm:spPr>
        <a:xfrm>
          <a:off x="5006674"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Service Operation</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7D473711-5880-4AF7-AE27-C9F84E344C67}" type="parTrans" cxnId="{47E51EB1-F391-44DF-B48C-AD8B9E879F98}">
      <dgm:prSet/>
      <dgm:spPr/>
      <dgm:t>
        <a:bodyPr/>
        <a:lstStyle/>
        <a:p>
          <a:endParaRPr lang="en-US" sz="2800" b="1">
            <a:effectLst>
              <a:outerShdw blurRad="38100" dist="38100" dir="2700000" algn="tl">
                <a:srgbClr val="000000">
                  <a:alpha val="43137"/>
                </a:srgbClr>
              </a:outerShdw>
            </a:effectLst>
          </a:endParaRPr>
        </a:p>
      </dgm:t>
    </dgm:pt>
    <dgm:pt modelId="{EF40F4F4-C5A0-4B47-A47C-2B5B018ABDBC}" type="sibTrans" cxnId="{47E51EB1-F391-44DF-B48C-AD8B9E879F98}">
      <dgm:prSet/>
      <dgm:spPr/>
      <dgm:t>
        <a:bodyPr/>
        <a:lstStyle/>
        <a:p>
          <a:endParaRPr lang="en-US" sz="2800" b="1">
            <a:effectLst>
              <a:outerShdw blurRad="38100" dist="38100" dir="2700000" algn="tl">
                <a:srgbClr val="000000">
                  <a:alpha val="43137"/>
                </a:srgbClr>
              </a:outerShdw>
            </a:effectLst>
          </a:endParaRPr>
        </a:p>
      </dgm:t>
    </dgm:pt>
    <dgm:pt modelId="{C4F05F86-9EF7-4A1E-A406-6F869B9990D7}">
      <dgm:prSet phldrT="[Text]" custT="1"/>
      <dgm:spPr>
        <a:xfrm>
          <a:off x="5161783" y="1391600"/>
          <a:ext cx="1240869" cy="1397257"/>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0" indent="0"/>
          <a:r>
            <a:rPr lang="en-US" sz="1050" b="1" dirty="0" smtClean="0">
              <a:solidFill>
                <a:srgbClr val="FFFFFF"/>
              </a:solidFill>
              <a:effectLst>
                <a:outerShdw blurRad="38100" dist="38100" dir="2700000" algn="tl">
                  <a:srgbClr val="000000">
                    <a:alpha val="43137"/>
                  </a:srgbClr>
                </a:outerShdw>
              </a:effectLst>
              <a:latin typeface="Segoe"/>
              <a:ea typeface="+mn-ea"/>
              <a:cs typeface="+mn-cs"/>
            </a:rPr>
            <a:t>Ad Hoc Incident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6FD71E1A-CC85-4466-8A3B-282E9A3F5178}" type="parTrans" cxnId="{C13E1574-8117-4FD6-8FB5-AA487D5784DC}">
      <dgm:prSet/>
      <dgm:spPr/>
      <dgm:t>
        <a:bodyPr/>
        <a:lstStyle/>
        <a:p>
          <a:endParaRPr lang="en-US" sz="2800" b="1">
            <a:effectLst>
              <a:outerShdw blurRad="38100" dist="38100" dir="2700000" algn="tl">
                <a:srgbClr val="000000">
                  <a:alpha val="43137"/>
                </a:srgbClr>
              </a:outerShdw>
            </a:effectLst>
          </a:endParaRPr>
        </a:p>
      </dgm:t>
    </dgm:pt>
    <dgm:pt modelId="{EFE8C2E2-C622-4468-A81B-D12326AF4454}" type="sibTrans" cxnId="{C13E1574-8117-4FD6-8FB5-AA487D5784DC}">
      <dgm:prSet/>
      <dgm:spPr/>
      <dgm:t>
        <a:bodyPr/>
        <a:lstStyle/>
        <a:p>
          <a:endParaRPr lang="en-US" sz="2800" b="1">
            <a:effectLst>
              <a:outerShdw blurRad="38100" dist="38100" dir="2700000" algn="tl">
                <a:srgbClr val="000000">
                  <a:alpha val="43137"/>
                </a:srgbClr>
              </a:outerShdw>
            </a:effectLst>
          </a:endParaRPr>
        </a:p>
      </dgm:t>
    </dgm:pt>
    <dgm:pt modelId="{35486EEF-E353-4B9C-92D4-3CFDA059FFE4}">
      <dgm:prSet phldrT="[Text]" custT="1"/>
      <dgm:spPr>
        <a:xfrm>
          <a:off x="5161783" y="3003821"/>
          <a:ext cx="1240869" cy="1397257"/>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0" indent="0"/>
          <a:r>
            <a:rPr lang="en-US" sz="1050" b="1" dirty="0" smtClean="0">
              <a:solidFill>
                <a:srgbClr val="FFFFFF"/>
              </a:solidFill>
              <a:effectLst>
                <a:outerShdw blurRad="38100" dist="38100" dir="2700000" algn="tl">
                  <a:srgbClr val="000000">
                    <a:alpha val="43137"/>
                  </a:srgbClr>
                </a:outerShdw>
              </a:effectLst>
              <a:latin typeface="Segoe"/>
              <a:ea typeface="+mn-ea"/>
              <a:cs typeface="+mn-cs"/>
            </a:rPr>
            <a:t>Ad Hoc Problem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E1241A9D-957B-440E-98CF-1F1662363EF2}" type="parTrans" cxnId="{50D4D652-2007-40FE-A662-ADA3FE1E775B}">
      <dgm:prSet/>
      <dgm:spPr/>
      <dgm:t>
        <a:bodyPr/>
        <a:lstStyle/>
        <a:p>
          <a:endParaRPr lang="en-US" sz="2800" b="1">
            <a:effectLst>
              <a:outerShdw blurRad="38100" dist="38100" dir="2700000" algn="tl">
                <a:srgbClr val="000000">
                  <a:alpha val="43137"/>
                </a:srgbClr>
              </a:outerShdw>
            </a:effectLst>
          </a:endParaRPr>
        </a:p>
      </dgm:t>
    </dgm:pt>
    <dgm:pt modelId="{5266F6E4-3A17-47BA-9B43-8613B7BAA711}" type="sibTrans" cxnId="{50D4D652-2007-40FE-A662-ADA3FE1E775B}">
      <dgm:prSet/>
      <dgm:spPr/>
      <dgm:t>
        <a:bodyPr/>
        <a:lstStyle/>
        <a:p>
          <a:endParaRPr lang="en-US" sz="2800" b="1">
            <a:effectLst>
              <a:outerShdw blurRad="38100" dist="38100" dir="2700000" algn="tl">
                <a:srgbClr val="000000">
                  <a:alpha val="43137"/>
                </a:srgbClr>
              </a:outerShdw>
            </a:effectLst>
          </a:endParaRPr>
        </a:p>
      </dgm:t>
    </dgm:pt>
    <dgm:pt modelId="{20E5204A-0507-4A28-A13A-ABBFB4AB91BD}">
      <dgm:prSet phldrT="[Text]" custT="1"/>
      <dgm:spPr>
        <a:xfrm>
          <a:off x="6674093"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Continual Service Improvement</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6C1AB333-BA9E-4F13-891B-74660551377E}" type="parTrans" cxnId="{81016580-AC78-45B4-900E-B44698FEE768}">
      <dgm:prSet/>
      <dgm:spPr/>
      <dgm:t>
        <a:bodyPr/>
        <a:lstStyle/>
        <a:p>
          <a:endParaRPr lang="en-US" sz="2800" b="1">
            <a:effectLst>
              <a:outerShdw blurRad="38100" dist="38100" dir="2700000" algn="tl">
                <a:srgbClr val="000000">
                  <a:alpha val="43137"/>
                </a:srgbClr>
              </a:outerShdw>
            </a:effectLst>
          </a:endParaRPr>
        </a:p>
      </dgm:t>
    </dgm:pt>
    <dgm:pt modelId="{BDC06613-462F-4866-A13E-4CE771B77753}" type="sibTrans" cxnId="{81016580-AC78-45B4-900E-B44698FEE768}">
      <dgm:prSet/>
      <dgm:spPr/>
      <dgm:t>
        <a:bodyPr/>
        <a:lstStyle/>
        <a:p>
          <a:endParaRPr lang="en-US" sz="2800" b="1">
            <a:effectLst>
              <a:outerShdw blurRad="38100" dist="38100" dir="2700000" algn="tl">
                <a:srgbClr val="000000">
                  <a:alpha val="43137"/>
                </a:srgbClr>
              </a:outerShdw>
            </a:effectLst>
          </a:endParaRPr>
        </a:p>
      </dgm:t>
    </dgm:pt>
    <dgm:pt modelId="{25F0E190-394B-43A0-A301-FCD6D0A8147A}">
      <dgm:prSet phldrT="[Text]" custT="1"/>
      <dgm:spPr>
        <a:xfrm>
          <a:off x="3494365" y="1390243"/>
          <a:ext cx="1240869" cy="301219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050" b="1" dirty="0" smtClean="0">
              <a:solidFill>
                <a:srgbClr val="FFFFFF"/>
              </a:solidFill>
              <a:effectLst>
                <a:outerShdw blurRad="38100" dist="38100" dir="2700000" algn="tl">
                  <a:srgbClr val="000000">
                    <a:alpha val="43137"/>
                  </a:srgbClr>
                </a:outerShdw>
              </a:effectLst>
              <a:latin typeface="Segoe"/>
              <a:ea typeface="+mn-ea"/>
              <a:cs typeface="+mn-cs"/>
            </a:rPr>
            <a:t>Ad Hoc Change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C5C506F3-E17A-4E91-83DA-C007752BF41A}" type="parTrans" cxnId="{932C66D0-A000-446F-900A-DC99F2E8A85D}">
      <dgm:prSet/>
      <dgm:spPr/>
      <dgm:t>
        <a:bodyPr/>
        <a:lstStyle/>
        <a:p>
          <a:endParaRPr lang="en-US"/>
        </a:p>
      </dgm:t>
    </dgm:pt>
    <dgm:pt modelId="{6D11E4F2-6D75-40B7-8574-70A78CCD5B0C}" type="sibTrans" cxnId="{932C66D0-A000-446F-900A-DC99F2E8A85D}">
      <dgm:prSet/>
      <dgm:spPr/>
      <dgm:t>
        <a:bodyPr/>
        <a:lstStyle/>
        <a:p>
          <a:endParaRPr lang="en-US"/>
        </a:p>
      </dgm:t>
    </dgm:pt>
    <dgm:pt modelId="{B64D21C5-D632-4D87-9ED5-21227D6FE589}" type="pres">
      <dgm:prSet presAssocID="{0B474A75-D4FF-4427-B850-557838E2989C}" presName="theList" presStyleCnt="0">
        <dgm:presLayoutVars>
          <dgm:dir/>
          <dgm:animLvl val="lvl"/>
          <dgm:resizeHandles val="exact"/>
        </dgm:presLayoutVars>
      </dgm:prSet>
      <dgm:spPr/>
      <dgm:t>
        <a:bodyPr/>
        <a:lstStyle/>
        <a:p>
          <a:endParaRPr lang="en-US"/>
        </a:p>
      </dgm:t>
    </dgm:pt>
    <dgm:pt modelId="{3BDAFF9D-8228-433F-A7EE-056E73C479E0}" type="pres">
      <dgm:prSet presAssocID="{4EBCA9DC-5767-4F09-B467-12127CA256D6}" presName="compNode" presStyleCnt="0"/>
      <dgm:spPr/>
      <dgm:t>
        <a:bodyPr/>
        <a:lstStyle/>
        <a:p>
          <a:endParaRPr lang="en-US"/>
        </a:p>
      </dgm:t>
    </dgm:pt>
    <dgm:pt modelId="{71DC2C2B-0577-4534-9E05-53D979B41EC3}" type="pres">
      <dgm:prSet presAssocID="{4EBCA9DC-5767-4F09-B467-12127CA256D6}" presName="aNode" presStyleLbl="bgShp" presStyleIdx="0" presStyleCnt="5"/>
      <dgm:spPr>
        <a:prstGeom prst="roundRect">
          <a:avLst>
            <a:gd name="adj" fmla="val 10000"/>
          </a:avLst>
        </a:prstGeom>
      </dgm:spPr>
      <dgm:t>
        <a:bodyPr/>
        <a:lstStyle/>
        <a:p>
          <a:endParaRPr lang="en-US"/>
        </a:p>
      </dgm:t>
    </dgm:pt>
    <dgm:pt modelId="{886A8BBA-916A-48D1-B3EF-D99009C64C5B}" type="pres">
      <dgm:prSet presAssocID="{4EBCA9DC-5767-4F09-B467-12127CA256D6}" presName="textNode" presStyleLbl="bgShp" presStyleIdx="0" presStyleCnt="5"/>
      <dgm:spPr/>
      <dgm:t>
        <a:bodyPr/>
        <a:lstStyle/>
        <a:p>
          <a:endParaRPr lang="en-US"/>
        </a:p>
      </dgm:t>
    </dgm:pt>
    <dgm:pt modelId="{7BF48AE9-E3FE-44EC-A7CA-BA6A79B91CA4}" type="pres">
      <dgm:prSet presAssocID="{4EBCA9DC-5767-4F09-B467-12127CA256D6}" presName="compChildNode" presStyleCnt="0"/>
      <dgm:spPr/>
      <dgm:t>
        <a:bodyPr/>
        <a:lstStyle/>
        <a:p>
          <a:endParaRPr lang="en-US"/>
        </a:p>
      </dgm:t>
    </dgm:pt>
    <dgm:pt modelId="{C7C81A99-C6CF-4822-BCFB-57102453139C}" type="pres">
      <dgm:prSet presAssocID="{4EBCA9DC-5767-4F09-B467-12127CA256D6}" presName="theInnerList" presStyleCnt="0"/>
      <dgm:spPr/>
      <dgm:t>
        <a:bodyPr/>
        <a:lstStyle/>
        <a:p>
          <a:endParaRPr lang="en-US"/>
        </a:p>
      </dgm:t>
    </dgm:pt>
    <dgm:pt modelId="{53491E2D-94CB-4FA4-B880-ADAE179951CC}" type="pres">
      <dgm:prSet presAssocID="{4EBCA9DC-5767-4F09-B467-12127CA256D6}" presName="aSpace" presStyleCnt="0"/>
      <dgm:spPr/>
      <dgm:t>
        <a:bodyPr/>
        <a:lstStyle/>
        <a:p>
          <a:endParaRPr lang="en-US"/>
        </a:p>
      </dgm:t>
    </dgm:pt>
    <dgm:pt modelId="{FB5A384C-04E7-439C-9678-C960D599D0D5}" type="pres">
      <dgm:prSet presAssocID="{CEC87C67-887A-4E37-8E96-6B753247CC84}" presName="compNode" presStyleCnt="0"/>
      <dgm:spPr/>
      <dgm:t>
        <a:bodyPr/>
        <a:lstStyle/>
        <a:p>
          <a:endParaRPr lang="en-US"/>
        </a:p>
      </dgm:t>
    </dgm:pt>
    <dgm:pt modelId="{A8615543-4936-4A65-B7DF-651F0B4D4525}" type="pres">
      <dgm:prSet presAssocID="{CEC87C67-887A-4E37-8E96-6B753247CC84}" presName="aNode" presStyleLbl="bgShp" presStyleIdx="1" presStyleCnt="5"/>
      <dgm:spPr>
        <a:prstGeom prst="roundRect">
          <a:avLst>
            <a:gd name="adj" fmla="val 10000"/>
          </a:avLst>
        </a:prstGeom>
      </dgm:spPr>
      <dgm:t>
        <a:bodyPr/>
        <a:lstStyle/>
        <a:p>
          <a:endParaRPr lang="en-US"/>
        </a:p>
      </dgm:t>
    </dgm:pt>
    <dgm:pt modelId="{6F9CF8A5-6249-43B9-BB90-8C2ADBABEA7D}" type="pres">
      <dgm:prSet presAssocID="{CEC87C67-887A-4E37-8E96-6B753247CC84}" presName="textNode" presStyleLbl="bgShp" presStyleIdx="1" presStyleCnt="5"/>
      <dgm:spPr/>
      <dgm:t>
        <a:bodyPr/>
        <a:lstStyle/>
        <a:p>
          <a:endParaRPr lang="en-US"/>
        </a:p>
      </dgm:t>
    </dgm:pt>
    <dgm:pt modelId="{132270E2-C3B4-4B99-B9E4-1ABE2B23FA68}" type="pres">
      <dgm:prSet presAssocID="{CEC87C67-887A-4E37-8E96-6B753247CC84}" presName="compChildNode" presStyleCnt="0"/>
      <dgm:spPr/>
      <dgm:t>
        <a:bodyPr/>
        <a:lstStyle/>
        <a:p>
          <a:endParaRPr lang="en-US"/>
        </a:p>
      </dgm:t>
    </dgm:pt>
    <dgm:pt modelId="{95FB2FEF-2B82-4BE8-8D6A-26349712F94E}" type="pres">
      <dgm:prSet presAssocID="{CEC87C67-887A-4E37-8E96-6B753247CC84}" presName="theInnerList" presStyleCnt="0"/>
      <dgm:spPr/>
      <dgm:t>
        <a:bodyPr/>
        <a:lstStyle/>
        <a:p>
          <a:endParaRPr lang="en-US"/>
        </a:p>
      </dgm:t>
    </dgm:pt>
    <dgm:pt modelId="{D9E5312D-100A-44DD-96DB-A63489EA2331}" type="pres">
      <dgm:prSet presAssocID="{5282E9B6-1B0D-420C-80BD-9ED6E8DDFBEC}" presName="childNode" presStyleLbl="node1" presStyleIdx="0" presStyleCnt="4">
        <dgm:presLayoutVars>
          <dgm:bulletEnabled val="1"/>
        </dgm:presLayoutVars>
      </dgm:prSet>
      <dgm:spPr>
        <a:prstGeom prst="roundRect">
          <a:avLst>
            <a:gd name="adj" fmla="val 10000"/>
          </a:avLst>
        </a:prstGeom>
      </dgm:spPr>
      <dgm:t>
        <a:bodyPr/>
        <a:lstStyle/>
        <a:p>
          <a:endParaRPr lang="en-US"/>
        </a:p>
      </dgm:t>
    </dgm:pt>
    <dgm:pt modelId="{B0123B40-E814-41F5-8D78-C21E3EF9B680}" type="pres">
      <dgm:prSet presAssocID="{CEC87C67-887A-4E37-8E96-6B753247CC84}" presName="aSpace" presStyleCnt="0"/>
      <dgm:spPr/>
      <dgm:t>
        <a:bodyPr/>
        <a:lstStyle/>
        <a:p>
          <a:endParaRPr lang="en-US"/>
        </a:p>
      </dgm:t>
    </dgm:pt>
    <dgm:pt modelId="{4B4EFD6D-607B-48B7-BD1B-975E44CCBB35}" type="pres">
      <dgm:prSet presAssocID="{D09535C9-BC0D-4376-B2EA-DF767915D03D}" presName="compNode" presStyleCnt="0"/>
      <dgm:spPr/>
      <dgm:t>
        <a:bodyPr/>
        <a:lstStyle/>
        <a:p>
          <a:endParaRPr lang="en-US"/>
        </a:p>
      </dgm:t>
    </dgm:pt>
    <dgm:pt modelId="{DD276235-F63C-44B8-B176-22B0728304AC}" type="pres">
      <dgm:prSet presAssocID="{D09535C9-BC0D-4376-B2EA-DF767915D03D}" presName="aNode" presStyleLbl="bgShp" presStyleIdx="2" presStyleCnt="5"/>
      <dgm:spPr>
        <a:prstGeom prst="roundRect">
          <a:avLst>
            <a:gd name="adj" fmla="val 10000"/>
          </a:avLst>
        </a:prstGeom>
      </dgm:spPr>
      <dgm:t>
        <a:bodyPr/>
        <a:lstStyle/>
        <a:p>
          <a:endParaRPr lang="en-US"/>
        </a:p>
      </dgm:t>
    </dgm:pt>
    <dgm:pt modelId="{CD83E703-8724-4F0D-B9A3-B8382D926098}" type="pres">
      <dgm:prSet presAssocID="{D09535C9-BC0D-4376-B2EA-DF767915D03D}" presName="textNode" presStyleLbl="bgShp" presStyleIdx="2" presStyleCnt="5"/>
      <dgm:spPr/>
      <dgm:t>
        <a:bodyPr/>
        <a:lstStyle/>
        <a:p>
          <a:endParaRPr lang="en-US"/>
        </a:p>
      </dgm:t>
    </dgm:pt>
    <dgm:pt modelId="{AB47B9CD-0C44-44F3-ABBD-1B703FD51091}" type="pres">
      <dgm:prSet presAssocID="{D09535C9-BC0D-4376-B2EA-DF767915D03D}" presName="compChildNode" presStyleCnt="0"/>
      <dgm:spPr/>
      <dgm:t>
        <a:bodyPr/>
        <a:lstStyle/>
        <a:p>
          <a:endParaRPr lang="en-US"/>
        </a:p>
      </dgm:t>
    </dgm:pt>
    <dgm:pt modelId="{E19389E9-929C-401A-BFA4-F63732D4F510}" type="pres">
      <dgm:prSet presAssocID="{D09535C9-BC0D-4376-B2EA-DF767915D03D}" presName="theInnerList" presStyleCnt="0"/>
      <dgm:spPr/>
      <dgm:t>
        <a:bodyPr/>
        <a:lstStyle/>
        <a:p>
          <a:endParaRPr lang="en-US"/>
        </a:p>
      </dgm:t>
    </dgm:pt>
    <dgm:pt modelId="{1E763BCE-387F-48F0-BE82-2A7EDF15D8C1}" type="pres">
      <dgm:prSet presAssocID="{25F0E190-394B-43A0-A301-FCD6D0A8147A}" presName="childNode" presStyleLbl="node1" presStyleIdx="1" presStyleCnt="4">
        <dgm:presLayoutVars>
          <dgm:bulletEnabled val="1"/>
        </dgm:presLayoutVars>
      </dgm:prSet>
      <dgm:spPr>
        <a:prstGeom prst="roundRect">
          <a:avLst>
            <a:gd name="adj" fmla="val 10000"/>
          </a:avLst>
        </a:prstGeom>
      </dgm:spPr>
      <dgm:t>
        <a:bodyPr/>
        <a:lstStyle/>
        <a:p>
          <a:endParaRPr lang="en-US"/>
        </a:p>
      </dgm:t>
    </dgm:pt>
    <dgm:pt modelId="{6552BC48-3E6E-4E7D-A56E-8C18AC603E4A}" type="pres">
      <dgm:prSet presAssocID="{D09535C9-BC0D-4376-B2EA-DF767915D03D}" presName="aSpace" presStyleCnt="0"/>
      <dgm:spPr/>
      <dgm:t>
        <a:bodyPr/>
        <a:lstStyle/>
        <a:p>
          <a:endParaRPr lang="en-US"/>
        </a:p>
      </dgm:t>
    </dgm:pt>
    <dgm:pt modelId="{699070F0-8863-4C0F-8455-2283B31B001C}" type="pres">
      <dgm:prSet presAssocID="{42D620E7-11F6-4F4C-9DC8-06AA54A19DBC}" presName="compNode" presStyleCnt="0"/>
      <dgm:spPr/>
      <dgm:t>
        <a:bodyPr/>
        <a:lstStyle/>
        <a:p>
          <a:endParaRPr lang="en-US"/>
        </a:p>
      </dgm:t>
    </dgm:pt>
    <dgm:pt modelId="{6967CCA8-5BCF-4B3D-8F14-5349719E70AB}" type="pres">
      <dgm:prSet presAssocID="{42D620E7-11F6-4F4C-9DC8-06AA54A19DBC}" presName="aNode" presStyleLbl="bgShp" presStyleIdx="3" presStyleCnt="5"/>
      <dgm:spPr>
        <a:prstGeom prst="roundRect">
          <a:avLst>
            <a:gd name="adj" fmla="val 10000"/>
          </a:avLst>
        </a:prstGeom>
      </dgm:spPr>
      <dgm:t>
        <a:bodyPr/>
        <a:lstStyle/>
        <a:p>
          <a:endParaRPr lang="en-US"/>
        </a:p>
      </dgm:t>
    </dgm:pt>
    <dgm:pt modelId="{8E0DD7A0-F009-4D42-BFFF-28502274CDF9}" type="pres">
      <dgm:prSet presAssocID="{42D620E7-11F6-4F4C-9DC8-06AA54A19DBC}" presName="textNode" presStyleLbl="bgShp" presStyleIdx="3" presStyleCnt="5"/>
      <dgm:spPr/>
      <dgm:t>
        <a:bodyPr/>
        <a:lstStyle/>
        <a:p>
          <a:endParaRPr lang="en-US"/>
        </a:p>
      </dgm:t>
    </dgm:pt>
    <dgm:pt modelId="{E6EEB2DA-D684-4836-ADCE-A16B2602C051}" type="pres">
      <dgm:prSet presAssocID="{42D620E7-11F6-4F4C-9DC8-06AA54A19DBC}" presName="compChildNode" presStyleCnt="0"/>
      <dgm:spPr/>
      <dgm:t>
        <a:bodyPr/>
        <a:lstStyle/>
        <a:p>
          <a:endParaRPr lang="en-US"/>
        </a:p>
      </dgm:t>
    </dgm:pt>
    <dgm:pt modelId="{6616C73D-A565-4F59-94BF-D80B07D191BE}" type="pres">
      <dgm:prSet presAssocID="{42D620E7-11F6-4F4C-9DC8-06AA54A19DBC}" presName="theInnerList" presStyleCnt="0"/>
      <dgm:spPr/>
      <dgm:t>
        <a:bodyPr/>
        <a:lstStyle/>
        <a:p>
          <a:endParaRPr lang="en-US"/>
        </a:p>
      </dgm:t>
    </dgm:pt>
    <dgm:pt modelId="{17D52BBF-DD27-4D66-A196-6D99445B43FF}" type="pres">
      <dgm:prSet presAssocID="{C4F05F86-9EF7-4A1E-A406-6F869B9990D7}" presName="childNode" presStyleLbl="node1" presStyleIdx="2" presStyleCnt="4">
        <dgm:presLayoutVars>
          <dgm:bulletEnabled val="1"/>
        </dgm:presLayoutVars>
      </dgm:prSet>
      <dgm:spPr>
        <a:prstGeom prst="roundRect">
          <a:avLst>
            <a:gd name="adj" fmla="val 10000"/>
          </a:avLst>
        </a:prstGeom>
      </dgm:spPr>
      <dgm:t>
        <a:bodyPr/>
        <a:lstStyle/>
        <a:p>
          <a:endParaRPr lang="en-US"/>
        </a:p>
      </dgm:t>
    </dgm:pt>
    <dgm:pt modelId="{5E320DF6-B3A5-4DEF-AAEC-58A31E4824C5}" type="pres">
      <dgm:prSet presAssocID="{C4F05F86-9EF7-4A1E-A406-6F869B9990D7}" presName="aSpace2" presStyleCnt="0"/>
      <dgm:spPr/>
      <dgm:t>
        <a:bodyPr/>
        <a:lstStyle/>
        <a:p>
          <a:endParaRPr lang="en-US"/>
        </a:p>
      </dgm:t>
    </dgm:pt>
    <dgm:pt modelId="{670031FE-AFD9-43DE-BECF-2B07347D0AEA}" type="pres">
      <dgm:prSet presAssocID="{35486EEF-E353-4B9C-92D4-3CFDA059FFE4}" presName="childNode" presStyleLbl="node1" presStyleIdx="3" presStyleCnt="4">
        <dgm:presLayoutVars>
          <dgm:bulletEnabled val="1"/>
        </dgm:presLayoutVars>
      </dgm:prSet>
      <dgm:spPr>
        <a:prstGeom prst="roundRect">
          <a:avLst>
            <a:gd name="adj" fmla="val 10000"/>
          </a:avLst>
        </a:prstGeom>
      </dgm:spPr>
      <dgm:t>
        <a:bodyPr/>
        <a:lstStyle/>
        <a:p>
          <a:endParaRPr lang="en-US"/>
        </a:p>
      </dgm:t>
    </dgm:pt>
    <dgm:pt modelId="{D8A21CF0-ADEE-4CE6-A3D1-344F6B5CE7A8}" type="pres">
      <dgm:prSet presAssocID="{42D620E7-11F6-4F4C-9DC8-06AA54A19DBC}" presName="aSpace" presStyleCnt="0"/>
      <dgm:spPr/>
      <dgm:t>
        <a:bodyPr/>
        <a:lstStyle/>
        <a:p>
          <a:endParaRPr lang="en-US"/>
        </a:p>
      </dgm:t>
    </dgm:pt>
    <dgm:pt modelId="{01B6F6E3-BFB4-4F5B-9A43-581724A3AEBB}" type="pres">
      <dgm:prSet presAssocID="{20E5204A-0507-4A28-A13A-ABBFB4AB91BD}" presName="compNode" presStyleCnt="0"/>
      <dgm:spPr/>
      <dgm:t>
        <a:bodyPr/>
        <a:lstStyle/>
        <a:p>
          <a:endParaRPr lang="en-US"/>
        </a:p>
      </dgm:t>
    </dgm:pt>
    <dgm:pt modelId="{7C40401F-93F3-4EF1-B385-8EA4EE70CB93}" type="pres">
      <dgm:prSet presAssocID="{20E5204A-0507-4A28-A13A-ABBFB4AB91BD}" presName="aNode" presStyleLbl="bgShp" presStyleIdx="4" presStyleCnt="5"/>
      <dgm:spPr>
        <a:prstGeom prst="roundRect">
          <a:avLst>
            <a:gd name="adj" fmla="val 10000"/>
          </a:avLst>
        </a:prstGeom>
      </dgm:spPr>
      <dgm:t>
        <a:bodyPr/>
        <a:lstStyle/>
        <a:p>
          <a:endParaRPr lang="en-US"/>
        </a:p>
      </dgm:t>
    </dgm:pt>
    <dgm:pt modelId="{8F380EE2-6553-49D0-812A-D6AE9A5EA18A}" type="pres">
      <dgm:prSet presAssocID="{20E5204A-0507-4A28-A13A-ABBFB4AB91BD}" presName="textNode" presStyleLbl="bgShp" presStyleIdx="4" presStyleCnt="5"/>
      <dgm:spPr/>
      <dgm:t>
        <a:bodyPr/>
        <a:lstStyle/>
        <a:p>
          <a:endParaRPr lang="en-US"/>
        </a:p>
      </dgm:t>
    </dgm:pt>
    <dgm:pt modelId="{B7C0A9FB-B219-4922-8994-00F2272D72E8}" type="pres">
      <dgm:prSet presAssocID="{20E5204A-0507-4A28-A13A-ABBFB4AB91BD}" presName="compChildNode" presStyleCnt="0"/>
      <dgm:spPr/>
      <dgm:t>
        <a:bodyPr/>
        <a:lstStyle/>
        <a:p>
          <a:endParaRPr lang="en-US"/>
        </a:p>
      </dgm:t>
    </dgm:pt>
    <dgm:pt modelId="{3646AB9E-3158-4787-8B83-6D9698075C1C}" type="pres">
      <dgm:prSet presAssocID="{20E5204A-0507-4A28-A13A-ABBFB4AB91BD}" presName="theInnerList" presStyleCnt="0"/>
      <dgm:spPr/>
      <dgm:t>
        <a:bodyPr/>
        <a:lstStyle/>
        <a:p>
          <a:endParaRPr lang="en-US"/>
        </a:p>
      </dgm:t>
    </dgm:pt>
  </dgm:ptLst>
  <dgm:cxnLst>
    <dgm:cxn modelId="{7611EBB9-CC4F-40A4-9089-450903372336}" type="presOf" srcId="{4EBCA9DC-5767-4F09-B467-12127CA256D6}" destId="{886A8BBA-916A-48D1-B3EF-D99009C64C5B}" srcOrd="1" destOrd="0" presId="urn:microsoft.com/office/officeart/2005/8/layout/lProcess2"/>
    <dgm:cxn modelId="{997A9527-656B-41ED-9A5A-E05FE26136F3}" type="presOf" srcId="{0B474A75-D4FF-4427-B850-557838E2989C}" destId="{B64D21C5-D632-4D87-9ED5-21227D6FE589}" srcOrd="0" destOrd="0" presId="urn:microsoft.com/office/officeart/2005/8/layout/lProcess2"/>
    <dgm:cxn modelId="{25EEA13E-9CA6-4877-BDC8-0E631D0A72AA}" type="presOf" srcId="{D09535C9-BC0D-4376-B2EA-DF767915D03D}" destId="{DD276235-F63C-44B8-B176-22B0728304AC}" srcOrd="0" destOrd="0" presId="urn:microsoft.com/office/officeart/2005/8/layout/lProcess2"/>
    <dgm:cxn modelId="{970A583A-FD1B-408A-8A50-38A6CF10FEFE}" type="presOf" srcId="{CEC87C67-887A-4E37-8E96-6B753247CC84}" destId="{A8615543-4936-4A65-B7DF-651F0B4D4525}" srcOrd="0" destOrd="0" presId="urn:microsoft.com/office/officeart/2005/8/layout/lProcess2"/>
    <dgm:cxn modelId="{C5960016-F2D5-46C1-825D-623E27328306}" srcId="{CEC87C67-887A-4E37-8E96-6B753247CC84}" destId="{5282E9B6-1B0D-420C-80BD-9ED6E8DDFBEC}" srcOrd="0" destOrd="0" parTransId="{E82D074C-81DE-46B2-83F2-20E8958C05C7}" sibTransId="{FF33A4A6-94B1-4349-A45B-8CB02B390639}"/>
    <dgm:cxn modelId="{BBF48628-F498-480C-BC6F-4B340D911AE7}" type="presOf" srcId="{5282E9B6-1B0D-420C-80BD-9ED6E8DDFBEC}" destId="{D9E5312D-100A-44DD-96DB-A63489EA2331}" srcOrd="0" destOrd="0" presId="urn:microsoft.com/office/officeart/2005/8/layout/lProcess2"/>
    <dgm:cxn modelId="{10232326-6A14-40C4-98B5-EE7941628B75}" type="presOf" srcId="{42D620E7-11F6-4F4C-9DC8-06AA54A19DBC}" destId="{8E0DD7A0-F009-4D42-BFFF-28502274CDF9}" srcOrd="1" destOrd="0" presId="urn:microsoft.com/office/officeart/2005/8/layout/lProcess2"/>
    <dgm:cxn modelId="{6DC5CCE5-1DF2-4A10-A89B-378788EDB48B}" srcId="{0B474A75-D4FF-4427-B850-557838E2989C}" destId="{D09535C9-BC0D-4376-B2EA-DF767915D03D}" srcOrd="2" destOrd="0" parTransId="{9A8B7F71-E692-4EF7-85A1-C491A5870BFE}" sibTransId="{83D33FB4-2816-4FDD-B79F-020EE18BD2E4}"/>
    <dgm:cxn modelId="{8F831C6D-33FF-43CC-85D1-59D307A2AB47}" type="presOf" srcId="{20E5204A-0507-4A28-A13A-ABBFB4AB91BD}" destId="{8F380EE2-6553-49D0-812A-D6AE9A5EA18A}" srcOrd="1" destOrd="0" presId="urn:microsoft.com/office/officeart/2005/8/layout/lProcess2"/>
    <dgm:cxn modelId="{1191440A-F263-450D-B8FE-9F17893D41E3}" type="presOf" srcId="{D09535C9-BC0D-4376-B2EA-DF767915D03D}" destId="{CD83E703-8724-4F0D-B9A3-B8382D926098}" srcOrd="1" destOrd="0" presId="urn:microsoft.com/office/officeart/2005/8/layout/lProcess2"/>
    <dgm:cxn modelId="{195137DF-F7FB-4E85-96CF-06B29483F87D}" type="presOf" srcId="{25F0E190-394B-43A0-A301-FCD6D0A8147A}" destId="{1E763BCE-387F-48F0-BE82-2A7EDF15D8C1}" srcOrd="0" destOrd="0" presId="urn:microsoft.com/office/officeart/2005/8/layout/lProcess2"/>
    <dgm:cxn modelId="{A5364B77-F92E-4E3C-A261-B1FECAA3BC9C}" type="presOf" srcId="{4EBCA9DC-5767-4F09-B467-12127CA256D6}" destId="{71DC2C2B-0577-4534-9E05-53D979B41EC3}" srcOrd="0" destOrd="0" presId="urn:microsoft.com/office/officeart/2005/8/layout/lProcess2"/>
    <dgm:cxn modelId="{CD59765A-5A04-439D-B3F9-21C6E5DF2EFC}" srcId="{0B474A75-D4FF-4427-B850-557838E2989C}" destId="{4EBCA9DC-5767-4F09-B467-12127CA256D6}" srcOrd="0" destOrd="0" parTransId="{E9BAA84E-6278-4D78-85CF-ED3E2EEA1949}" sibTransId="{B698A05D-6A38-4530-829B-CE0128F87F11}"/>
    <dgm:cxn modelId="{7E8247C9-71EB-466B-BF89-C4CECB011F8D}" type="presOf" srcId="{CEC87C67-887A-4E37-8E96-6B753247CC84}" destId="{6F9CF8A5-6249-43B9-BB90-8C2ADBABEA7D}" srcOrd="1" destOrd="0" presId="urn:microsoft.com/office/officeart/2005/8/layout/lProcess2"/>
    <dgm:cxn modelId="{932C66D0-A000-446F-900A-DC99F2E8A85D}" srcId="{D09535C9-BC0D-4376-B2EA-DF767915D03D}" destId="{25F0E190-394B-43A0-A301-FCD6D0A8147A}" srcOrd="0" destOrd="0" parTransId="{C5C506F3-E17A-4E91-83DA-C007752BF41A}" sibTransId="{6D11E4F2-6D75-40B7-8574-70A78CCD5B0C}"/>
    <dgm:cxn modelId="{293C71F8-DCD9-4BF5-978C-580C416CF98A}" srcId="{0B474A75-D4FF-4427-B850-557838E2989C}" destId="{CEC87C67-887A-4E37-8E96-6B753247CC84}" srcOrd="1" destOrd="0" parTransId="{4AEE8516-DE75-4467-85AA-6140A9C0CF3C}" sibTransId="{E75E0194-5B2E-4F79-9832-2691F3CAB88D}"/>
    <dgm:cxn modelId="{913459E6-1317-4F06-8D73-456A4052FB7C}" type="presOf" srcId="{42D620E7-11F6-4F4C-9DC8-06AA54A19DBC}" destId="{6967CCA8-5BCF-4B3D-8F14-5349719E70AB}" srcOrd="0" destOrd="0" presId="urn:microsoft.com/office/officeart/2005/8/layout/lProcess2"/>
    <dgm:cxn modelId="{50D4D652-2007-40FE-A662-ADA3FE1E775B}" srcId="{42D620E7-11F6-4F4C-9DC8-06AA54A19DBC}" destId="{35486EEF-E353-4B9C-92D4-3CFDA059FFE4}" srcOrd="1" destOrd="0" parTransId="{E1241A9D-957B-440E-98CF-1F1662363EF2}" sibTransId="{5266F6E4-3A17-47BA-9B43-8613B7BAA711}"/>
    <dgm:cxn modelId="{81016580-AC78-45B4-900E-B44698FEE768}" srcId="{0B474A75-D4FF-4427-B850-557838E2989C}" destId="{20E5204A-0507-4A28-A13A-ABBFB4AB91BD}" srcOrd="4" destOrd="0" parTransId="{6C1AB333-BA9E-4F13-891B-74660551377E}" sibTransId="{BDC06613-462F-4866-A13E-4CE771B77753}"/>
    <dgm:cxn modelId="{F9DCFDE1-5F8F-424B-9FC8-D51AAF69624C}" type="presOf" srcId="{C4F05F86-9EF7-4A1E-A406-6F869B9990D7}" destId="{17D52BBF-DD27-4D66-A196-6D99445B43FF}" srcOrd="0" destOrd="0" presId="urn:microsoft.com/office/officeart/2005/8/layout/lProcess2"/>
    <dgm:cxn modelId="{47E51EB1-F391-44DF-B48C-AD8B9E879F98}" srcId="{0B474A75-D4FF-4427-B850-557838E2989C}" destId="{42D620E7-11F6-4F4C-9DC8-06AA54A19DBC}" srcOrd="3" destOrd="0" parTransId="{7D473711-5880-4AF7-AE27-C9F84E344C67}" sibTransId="{EF40F4F4-C5A0-4B47-A47C-2B5B018ABDBC}"/>
    <dgm:cxn modelId="{C13E1574-8117-4FD6-8FB5-AA487D5784DC}" srcId="{42D620E7-11F6-4F4C-9DC8-06AA54A19DBC}" destId="{C4F05F86-9EF7-4A1E-A406-6F869B9990D7}" srcOrd="0" destOrd="0" parTransId="{6FD71E1A-CC85-4466-8A3B-282E9A3F5178}" sibTransId="{EFE8C2E2-C622-4468-A81B-D12326AF4454}"/>
    <dgm:cxn modelId="{6E333C25-110E-4007-8430-6BB320B89AE9}" type="presOf" srcId="{35486EEF-E353-4B9C-92D4-3CFDA059FFE4}" destId="{670031FE-AFD9-43DE-BECF-2B07347D0AEA}" srcOrd="0" destOrd="0" presId="urn:microsoft.com/office/officeart/2005/8/layout/lProcess2"/>
    <dgm:cxn modelId="{6F2DB615-DD46-40BE-B440-8BC6B76241C6}" type="presOf" srcId="{20E5204A-0507-4A28-A13A-ABBFB4AB91BD}" destId="{7C40401F-93F3-4EF1-B385-8EA4EE70CB93}" srcOrd="0" destOrd="0" presId="urn:microsoft.com/office/officeart/2005/8/layout/lProcess2"/>
    <dgm:cxn modelId="{A52E7737-72FD-45B0-8601-054D7F7E0AB9}" type="presParOf" srcId="{B64D21C5-D632-4D87-9ED5-21227D6FE589}" destId="{3BDAFF9D-8228-433F-A7EE-056E73C479E0}" srcOrd="0" destOrd="0" presId="urn:microsoft.com/office/officeart/2005/8/layout/lProcess2"/>
    <dgm:cxn modelId="{3E2CC36D-C7EC-4B5F-BD1A-79279222E2A8}" type="presParOf" srcId="{3BDAFF9D-8228-433F-A7EE-056E73C479E0}" destId="{71DC2C2B-0577-4534-9E05-53D979B41EC3}" srcOrd="0" destOrd="0" presId="urn:microsoft.com/office/officeart/2005/8/layout/lProcess2"/>
    <dgm:cxn modelId="{360A8F86-FA10-4D1B-B3D0-44E9D7636B8B}" type="presParOf" srcId="{3BDAFF9D-8228-433F-A7EE-056E73C479E0}" destId="{886A8BBA-916A-48D1-B3EF-D99009C64C5B}" srcOrd="1" destOrd="0" presId="urn:microsoft.com/office/officeart/2005/8/layout/lProcess2"/>
    <dgm:cxn modelId="{6933838C-0357-4131-9AAF-54E9A034CD1A}" type="presParOf" srcId="{3BDAFF9D-8228-433F-A7EE-056E73C479E0}" destId="{7BF48AE9-E3FE-44EC-A7CA-BA6A79B91CA4}" srcOrd="2" destOrd="0" presId="urn:microsoft.com/office/officeart/2005/8/layout/lProcess2"/>
    <dgm:cxn modelId="{E983A32D-050F-4399-8274-149AC624CD1F}" type="presParOf" srcId="{7BF48AE9-E3FE-44EC-A7CA-BA6A79B91CA4}" destId="{C7C81A99-C6CF-4822-BCFB-57102453139C}" srcOrd="0" destOrd="0" presId="urn:microsoft.com/office/officeart/2005/8/layout/lProcess2"/>
    <dgm:cxn modelId="{8E057C29-B21B-4F36-B381-056F304C96B4}" type="presParOf" srcId="{B64D21C5-D632-4D87-9ED5-21227D6FE589}" destId="{53491E2D-94CB-4FA4-B880-ADAE179951CC}" srcOrd="1" destOrd="0" presId="urn:microsoft.com/office/officeart/2005/8/layout/lProcess2"/>
    <dgm:cxn modelId="{D9A57914-AF63-4ACA-BB6A-A744F6017B42}" type="presParOf" srcId="{B64D21C5-D632-4D87-9ED5-21227D6FE589}" destId="{FB5A384C-04E7-439C-9678-C960D599D0D5}" srcOrd="2" destOrd="0" presId="urn:microsoft.com/office/officeart/2005/8/layout/lProcess2"/>
    <dgm:cxn modelId="{2E8A5D30-9095-4775-AE1F-9BD72A13DC24}" type="presParOf" srcId="{FB5A384C-04E7-439C-9678-C960D599D0D5}" destId="{A8615543-4936-4A65-B7DF-651F0B4D4525}" srcOrd="0" destOrd="0" presId="urn:microsoft.com/office/officeart/2005/8/layout/lProcess2"/>
    <dgm:cxn modelId="{7E83BD9E-44BB-485D-89D6-4459C3F445F8}" type="presParOf" srcId="{FB5A384C-04E7-439C-9678-C960D599D0D5}" destId="{6F9CF8A5-6249-43B9-BB90-8C2ADBABEA7D}" srcOrd="1" destOrd="0" presId="urn:microsoft.com/office/officeart/2005/8/layout/lProcess2"/>
    <dgm:cxn modelId="{6152C3D1-9C4A-41E8-8C67-9B00BE72F286}" type="presParOf" srcId="{FB5A384C-04E7-439C-9678-C960D599D0D5}" destId="{132270E2-C3B4-4B99-B9E4-1ABE2B23FA68}" srcOrd="2" destOrd="0" presId="urn:microsoft.com/office/officeart/2005/8/layout/lProcess2"/>
    <dgm:cxn modelId="{B6A18CC5-FB43-4725-8687-329ADA9E9D8C}" type="presParOf" srcId="{132270E2-C3B4-4B99-B9E4-1ABE2B23FA68}" destId="{95FB2FEF-2B82-4BE8-8D6A-26349712F94E}" srcOrd="0" destOrd="0" presId="urn:microsoft.com/office/officeart/2005/8/layout/lProcess2"/>
    <dgm:cxn modelId="{8F45AC29-F3AB-4F00-AC5C-CD8E8A344FC6}" type="presParOf" srcId="{95FB2FEF-2B82-4BE8-8D6A-26349712F94E}" destId="{D9E5312D-100A-44DD-96DB-A63489EA2331}" srcOrd="0" destOrd="0" presId="urn:microsoft.com/office/officeart/2005/8/layout/lProcess2"/>
    <dgm:cxn modelId="{B51242D5-B3E7-4C21-9F55-87D807881E19}" type="presParOf" srcId="{B64D21C5-D632-4D87-9ED5-21227D6FE589}" destId="{B0123B40-E814-41F5-8D78-C21E3EF9B680}" srcOrd="3" destOrd="0" presId="urn:microsoft.com/office/officeart/2005/8/layout/lProcess2"/>
    <dgm:cxn modelId="{020CFA99-22B9-4FFB-A54C-4F42780E653E}" type="presParOf" srcId="{B64D21C5-D632-4D87-9ED5-21227D6FE589}" destId="{4B4EFD6D-607B-48B7-BD1B-975E44CCBB35}" srcOrd="4" destOrd="0" presId="urn:microsoft.com/office/officeart/2005/8/layout/lProcess2"/>
    <dgm:cxn modelId="{02C7FD29-D7CC-44D1-81F3-A0425CFEB013}" type="presParOf" srcId="{4B4EFD6D-607B-48B7-BD1B-975E44CCBB35}" destId="{DD276235-F63C-44B8-B176-22B0728304AC}" srcOrd="0" destOrd="0" presId="urn:microsoft.com/office/officeart/2005/8/layout/lProcess2"/>
    <dgm:cxn modelId="{57C95B07-A089-4C83-BEC2-BC9857642CAF}" type="presParOf" srcId="{4B4EFD6D-607B-48B7-BD1B-975E44CCBB35}" destId="{CD83E703-8724-4F0D-B9A3-B8382D926098}" srcOrd="1" destOrd="0" presId="urn:microsoft.com/office/officeart/2005/8/layout/lProcess2"/>
    <dgm:cxn modelId="{F85AE11A-DE10-4296-9CA5-CBCD9EF006AA}" type="presParOf" srcId="{4B4EFD6D-607B-48B7-BD1B-975E44CCBB35}" destId="{AB47B9CD-0C44-44F3-ABBD-1B703FD51091}" srcOrd="2" destOrd="0" presId="urn:microsoft.com/office/officeart/2005/8/layout/lProcess2"/>
    <dgm:cxn modelId="{77F206B1-38C3-4C26-8630-2987C186AD6E}" type="presParOf" srcId="{AB47B9CD-0C44-44F3-ABBD-1B703FD51091}" destId="{E19389E9-929C-401A-BFA4-F63732D4F510}" srcOrd="0" destOrd="0" presId="urn:microsoft.com/office/officeart/2005/8/layout/lProcess2"/>
    <dgm:cxn modelId="{3024DE97-B2D8-4FB2-BB54-8EC1EED74C1F}" type="presParOf" srcId="{E19389E9-929C-401A-BFA4-F63732D4F510}" destId="{1E763BCE-387F-48F0-BE82-2A7EDF15D8C1}" srcOrd="0" destOrd="0" presId="urn:microsoft.com/office/officeart/2005/8/layout/lProcess2"/>
    <dgm:cxn modelId="{6331CE74-406C-41BC-900B-BC4A4F773A72}" type="presParOf" srcId="{B64D21C5-D632-4D87-9ED5-21227D6FE589}" destId="{6552BC48-3E6E-4E7D-A56E-8C18AC603E4A}" srcOrd="5" destOrd="0" presId="urn:microsoft.com/office/officeart/2005/8/layout/lProcess2"/>
    <dgm:cxn modelId="{DA199915-0470-4FE2-9A1A-93161533BC30}" type="presParOf" srcId="{B64D21C5-D632-4D87-9ED5-21227D6FE589}" destId="{699070F0-8863-4C0F-8455-2283B31B001C}" srcOrd="6" destOrd="0" presId="urn:microsoft.com/office/officeart/2005/8/layout/lProcess2"/>
    <dgm:cxn modelId="{3D558862-A7AC-401E-8177-31A5446AE732}" type="presParOf" srcId="{699070F0-8863-4C0F-8455-2283B31B001C}" destId="{6967CCA8-5BCF-4B3D-8F14-5349719E70AB}" srcOrd="0" destOrd="0" presId="urn:microsoft.com/office/officeart/2005/8/layout/lProcess2"/>
    <dgm:cxn modelId="{1207E6FE-636A-4151-B2FF-96CF1A6CE038}" type="presParOf" srcId="{699070F0-8863-4C0F-8455-2283B31B001C}" destId="{8E0DD7A0-F009-4D42-BFFF-28502274CDF9}" srcOrd="1" destOrd="0" presId="urn:microsoft.com/office/officeart/2005/8/layout/lProcess2"/>
    <dgm:cxn modelId="{238F858F-6006-4B05-8512-D36C2ED55ECC}" type="presParOf" srcId="{699070F0-8863-4C0F-8455-2283B31B001C}" destId="{E6EEB2DA-D684-4836-ADCE-A16B2602C051}" srcOrd="2" destOrd="0" presId="urn:microsoft.com/office/officeart/2005/8/layout/lProcess2"/>
    <dgm:cxn modelId="{E7999570-721E-4E09-9D3F-D0A53112CCE3}" type="presParOf" srcId="{E6EEB2DA-D684-4836-ADCE-A16B2602C051}" destId="{6616C73D-A565-4F59-94BF-D80B07D191BE}" srcOrd="0" destOrd="0" presId="urn:microsoft.com/office/officeart/2005/8/layout/lProcess2"/>
    <dgm:cxn modelId="{CE335CBC-1D92-4BFD-9292-A8D2CCF7C7C2}" type="presParOf" srcId="{6616C73D-A565-4F59-94BF-D80B07D191BE}" destId="{17D52BBF-DD27-4D66-A196-6D99445B43FF}" srcOrd="0" destOrd="0" presId="urn:microsoft.com/office/officeart/2005/8/layout/lProcess2"/>
    <dgm:cxn modelId="{DBAC1466-84C0-4247-94FA-C1C8610C7563}" type="presParOf" srcId="{6616C73D-A565-4F59-94BF-D80B07D191BE}" destId="{5E320DF6-B3A5-4DEF-AAEC-58A31E4824C5}" srcOrd="1" destOrd="0" presId="urn:microsoft.com/office/officeart/2005/8/layout/lProcess2"/>
    <dgm:cxn modelId="{3BCB2019-60FF-48C3-925B-443E314F82A0}" type="presParOf" srcId="{6616C73D-A565-4F59-94BF-D80B07D191BE}" destId="{670031FE-AFD9-43DE-BECF-2B07347D0AEA}" srcOrd="2" destOrd="0" presId="urn:microsoft.com/office/officeart/2005/8/layout/lProcess2"/>
    <dgm:cxn modelId="{15F1B8CF-1E59-4334-8543-186B1B5F6621}" type="presParOf" srcId="{B64D21C5-D632-4D87-9ED5-21227D6FE589}" destId="{D8A21CF0-ADEE-4CE6-A3D1-344F6B5CE7A8}" srcOrd="7" destOrd="0" presId="urn:microsoft.com/office/officeart/2005/8/layout/lProcess2"/>
    <dgm:cxn modelId="{8F99E90F-0A95-470A-B449-B52909375823}" type="presParOf" srcId="{B64D21C5-D632-4D87-9ED5-21227D6FE589}" destId="{01B6F6E3-BFB4-4F5B-9A43-581724A3AEBB}" srcOrd="8" destOrd="0" presId="urn:microsoft.com/office/officeart/2005/8/layout/lProcess2"/>
    <dgm:cxn modelId="{C863DA69-5F8F-40E0-BD9A-AC20A41F2A03}" type="presParOf" srcId="{01B6F6E3-BFB4-4F5B-9A43-581724A3AEBB}" destId="{7C40401F-93F3-4EF1-B385-8EA4EE70CB93}" srcOrd="0" destOrd="0" presId="urn:microsoft.com/office/officeart/2005/8/layout/lProcess2"/>
    <dgm:cxn modelId="{7ABB158D-862F-4964-B133-904839C7696F}" type="presParOf" srcId="{01B6F6E3-BFB4-4F5B-9A43-581724A3AEBB}" destId="{8F380EE2-6553-49D0-812A-D6AE9A5EA18A}" srcOrd="1" destOrd="0" presId="urn:microsoft.com/office/officeart/2005/8/layout/lProcess2"/>
    <dgm:cxn modelId="{49E4AC1D-25BC-413D-A289-F06C4B30B1F1}" type="presParOf" srcId="{01B6F6E3-BFB4-4F5B-9A43-581724A3AEBB}" destId="{B7C0A9FB-B219-4922-8994-00F2272D72E8}" srcOrd="2" destOrd="0" presId="urn:microsoft.com/office/officeart/2005/8/layout/lProcess2"/>
    <dgm:cxn modelId="{4F440EA5-1C1E-42E7-AC53-58C1E6C00EA0}" type="presParOf" srcId="{B7C0A9FB-B219-4922-8994-00F2272D72E8}" destId="{3646AB9E-3158-4787-8B83-6D9698075C1C}" srcOrd="0" destOrd="0" presId="urn:microsoft.com/office/officeart/2005/8/layout/lProcess2"/>
  </dgm:cxnLst>
  <dgm:bg/>
  <dgm:whole/>
</dgm:dataModel>
</file>

<file path=ppt/diagrams/data3.xml><?xml version="1.0" encoding="utf-8"?>
<dgm:dataModel xmlns:dgm="http://schemas.openxmlformats.org/drawingml/2006/diagram" xmlns:a="http://schemas.openxmlformats.org/drawingml/2006/main">
  <dgm:ptLst>
    <dgm:pt modelId="{0B474A75-D4FF-4427-B850-557838E2989C}" type="doc">
      <dgm:prSet loTypeId="urn:microsoft.com/office/officeart/2005/8/layout/lProcess2" loCatId="relationship" qsTypeId="urn:microsoft.com/office/officeart/2005/8/quickstyle/3d2" qsCatId="3D" csTypeId="urn:microsoft.com/office/officeart/2005/8/colors/accent0_3" csCatId="mainScheme" phldr="1"/>
      <dgm:spPr/>
      <dgm:t>
        <a:bodyPr/>
        <a:lstStyle/>
        <a:p>
          <a:endParaRPr lang="en-US"/>
        </a:p>
      </dgm:t>
    </dgm:pt>
    <dgm:pt modelId="{4EBCA9DC-5767-4F09-B467-12127CA256D6}">
      <dgm:prSet phldrT="[Text]" custT="1"/>
      <dgm:spPr>
        <a:xfrm>
          <a:off x="4420"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Services Strategy</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E9BAA84E-6278-4D78-85CF-ED3E2EEA1949}" type="parTrans" cxnId="{CD59765A-5A04-439D-B3F9-21C6E5DF2EFC}">
      <dgm:prSet/>
      <dgm:spPr/>
      <dgm:t>
        <a:bodyPr/>
        <a:lstStyle/>
        <a:p>
          <a:endParaRPr lang="en-US" sz="2800" b="1">
            <a:effectLst>
              <a:outerShdw blurRad="38100" dist="38100" dir="2700000" algn="tl">
                <a:srgbClr val="000000">
                  <a:alpha val="43137"/>
                </a:srgbClr>
              </a:outerShdw>
            </a:effectLst>
          </a:endParaRPr>
        </a:p>
      </dgm:t>
    </dgm:pt>
    <dgm:pt modelId="{B698A05D-6A38-4530-829B-CE0128F87F11}" type="sibTrans" cxnId="{CD59765A-5A04-439D-B3F9-21C6E5DF2EFC}">
      <dgm:prSet/>
      <dgm:spPr/>
      <dgm:t>
        <a:bodyPr/>
        <a:lstStyle/>
        <a:p>
          <a:endParaRPr lang="en-US" sz="2800" b="1">
            <a:effectLst>
              <a:outerShdw blurRad="38100" dist="38100" dir="2700000" algn="tl">
                <a:srgbClr val="000000">
                  <a:alpha val="43137"/>
                </a:srgbClr>
              </a:outerShdw>
            </a:effectLst>
          </a:endParaRPr>
        </a:p>
      </dgm:t>
    </dgm:pt>
    <dgm:pt modelId="{CEC87C67-887A-4E37-8E96-6B753247CC84}">
      <dgm:prSet phldrT="[Text]" custT="1"/>
      <dgm:spPr>
        <a:xfrm>
          <a:off x="1671838"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Service Design</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4AEE8516-DE75-4467-85AA-6140A9C0CF3C}" type="parTrans" cxnId="{293C71F8-DCD9-4BF5-978C-580C416CF98A}">
      <dgm:prSet/>
      <dgm:spPr/>
      <dgm:t>
        <a:bodyPr/>
        <a:lstStyle/>
        <a:p>
          <a:endParaRPr lang="en-US" sz="2800" b="1">
            <a:effectLst>
              <a:outerShdw blurRad="38100" dist="38100" dir="2700000" algn="tl">
                <a:srgbClr val="000000">
                  <a:alpha val="43137"/>
                </a:srgbClr>
              </a:outerShdw>
            </a:effectLst>
          </a:endParaRPr>
        </a:p>
      </dgm:t>
    </dgm:pt>
    <dgm:pt modelId="{E75E0194-5B2E-4F79-9832-2691F3CAB88D}" type="sibTrans" cxnId="{293C71F8-DCD9-4BF5-978C-580C416CF98A}">
      <dgm:prSet/>
      <dgm:spPr/>
      <dgm:t>
        <a:bodyPr/>
        <a:lstStyle/>
        <a:p>
          <a:endParaRPr lang="en-US" sz="2800" b="1">
            <a:effectLst>
              <a:outerShdw blurRad="38100" dist="38100" dir="2700000" algn="tl">
                <a:srgbClr val="000000">
                  <a:alpha val="43137"/>
                </a:srgbClr>
              </a:outerShdw>
            </a:effectLst>
          </a:endParaRPr>
        </a:p>
      </dgm:t>
    </dgm:pt>
    <dgm:pt modelId="{D09535C9-BC0D-4376-B2EA-DF767915D03D}">
      <dgm:prSet phldrT="[Text]" custT="1"/>
      <dgm:spPr>
        <a:xfrm>
          <a:off x="3339256"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Service Transition</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9A8B7F71-E692-4EF7-85A1-C491A5870BFE}" type="parTrans" cxnId="{6DC5CCE5-1DF2-4A10-A89B-378788EDB48B}">
      <dgm:prSet/>
      <dgm:spPr/>
      <dgm:t>
        <a:bodyPr/>
        <a:lstStyle/>
        <a:p>
          <a:endParaRPr lang="en-US" sz="2800" b="1">
            <a:effectLst>
              <a:outerShdw blurRad="38100" dist="38100" dir="2700000" algn="tl">
                <a:srgbClr val="000000">
                  <a:alpha val="43137"/>
                </a:srgbClr>
              </a:outerShdw>
            </a:effectLst>
          </a:endParaRPr>
        </a:p>
      </dgm:t>
    </dgm:pt>
    <dgm:pt modelId="{83D33FB4-2816-4FDD-B79F-020EE18BD2E4}" type="sibTrans" cxnId="{6DC5CCE5-1DF2-4A10-A89B-378788EDB48B}">
      <dgm:prSet/>
      <dgm:spPr/>
      <dgm:t>
        <a:bodyPr/>
        <a:lstStyle/>
        <a:p>
          <a:endParaRPr lang="en-US" sz="2800" b="1">
            <a:effectLst>
              <a:outerShdw blurRad="38100" dist="38100" dir="2700000" algn="tl">
                <a:srgbClr val="000000">
                  <a:alpha val="43137"/>
                </a:srgbClr>
              </a:outerShdw>
            </a:effectLst>
          </a:endParaRPr>
        </a:p>
      </dgm:t>
    </dgm:pt>
    <dgm:pt modelId="{D04D11E0-2A2B-4D15-8F97-FAFF834E6069}">
      <dgm:prSet phldrT="[Text]" custT="1"/>
      <dgm:spPr>
        <a:xfrm>
          <a:off x="3494365" y="1391600"/>
          <a:ext cx="1240869" cy="1397257"/>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glow rad="228600">
            <a:srgbClr val="3497AE">
              <a:satMod val="175000"/>
              <a:alpha val="40000"/>
            </a:srgbClr>
          </a:glow>
        </a:effectLst>
        <a:scene3d>
          <a:camera prst="orthographicFront"/>
          <a:lightRig rig="threePt" dir="t">
            <a:rot lat="0" lon="0" rev="7500000"/>
          </a:lightRig>
        </a:scene3d>
        <a:sp3d prstMaterial="plastic">
          <a:bevelT w="127000" h="25400" prst="relaxedInset"/>
        </a:sp3d>
      </dgm:spPr>
      <dgm:t>
        <a:bodyPr/>
        <a:lstStyle/>
        <a:p>
          <a:pPr marL="0" indent="0"/>
          <a:r>
            <a:rPr lang="en-US" sz="1050" b="1" dirty="0" smtClean="0">
              <a:solidFill>
                <a:srgbClr val="FFFFFF"/>
              </a:solidFill>
              <a:effectLst>
                <a:outerShdw blurRad="38100" dist="38100" dir="2700000" algn="tl">
                  <a:srgbClr val="000000">
                    <a:alpha val="43137"/>
                  </a:srgbClr>
                </a:outerShdw>
              </a:effectLst>
              <a:latin typeface="Segoe"/>
              <a:ea typeface="+mn-ea"/>
              <a:cs typeface="+mn-cs"/>
            </a:rPr>
            <a:t>Limited Change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2C92A15D-A93B-4862-A9EB-EE48AAAB9C40}" type="parTrans" cxnId="{AF1F4745-331F-4996-B599-DE4A1676DBFB}">
      <dgm:prSet/>
      <dgm:spPr/>
      <dgm:t>
        <a:bodyPr/>
        <a:lstStyle/>
        <a:p>
          <a:endParaRPr lang="en-US" sz="2800" b="1">
            <a:effectLst>
              <a:outerShdw blurRad="38100" dist="38100" dir="2700000" algn="tl">
                <a:srgbClr val="000000">
                  <a:alpha val="43137"/>
                </a:srgbClr>
              </a:outerShdw>
            </a:effectLst>
          </a:endParaRPr>
        </a:p>
      </dgm:t>
    </dgm:pt>
    <dgm:pt modelId="{B238C14C-A4A3-4881-BFD2-74E78E7EDEA9}" type="sibTrans" cxnId="{AF1F4745-331F-4996-B599-DE4A1676DBFB}">
      <dgm:prSet/>
      <dgm:spPr/>
      <dgm:t>
        <a:bodyPr/>
        <a:lstStyle/>
        <a:p>
          <a:endParaRPr lang="en-US" sz="2800" b="1">
            <a:effectLst>
              <a:outerShdw blurRad="38100" dist="38100" dir="2700000" algn="tl">
                <a:srgbClr val="000000">
                  <a:alpha val="43137"/>
                </a:srgbClr>
              </a:outerShdw>
            </a:effectLst>
          </a:endParaRPr>
        </a:p>
      </dgm:t>
    </dgm:pt>
    <dgm:pt modelId="{511AF6BC-47BE-419A-AB7F-C9C42D516E25}">
      <dgm:prSet phldrT="[Text]" custT="1"/>
      <dgm:spPr>
        <a:xfrm>
          <a:off x="159528" y="1390243"/>
          <a:ext cx="1240869" cy="301219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glow rad="228600">
            <a:srgbClr val="FF9929">
              <a:satMod val="175000"/>
              <a:alpha val="40000"/>
            </a:srgbClr>
          </a:glow>
        </a:effectLst>
        <a:scene3d>
          <a:camera prst="orthographicFront"/>
          <a:lightRig rig="threePt" dir="t">
            <a:rot lat="0" lon="0" rev="7500000"/>
          </a:lightRig>
        </a:scene3d>
        <a:sp3d prstMaterial="plastic">
          <a:bevelT w="127000" h="25400" prst="relaxedInset"/>
        </a:sp3d>
      </dgm:spPr>
      <dgm:t>
        <a:bodyPr/>
        <a:lstStyle/>
        <a:p>
          <a:pPr marL="0" indent="0"/>
          <a:r>
            <a:rPr lang="en-US" sz="1050" b="1" dirty="0" smtClean="0">
              <a:solidFill>
                <a:srgbClr val="FFFFFF"/>
              </a:solidFill>
              <a:effectLst>
                <a:outerShdw blurRad="38100" dist="38100" dir="2700000" algn="tl">
                  <a:srgbClr val="000000">
                    <a:alpha val="43137"/>
                  </a:srgbClr>
                </a:outerShdw>
              </a:effectLst>
              <a:latin typeface="Segoe"/>
              <a:ea typeface="+mn-ea"/>
              <a:cs typeface="+mn-cs"/>
            </a:rPr>
            <a:t>Ad Hoc Financial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A787BE66-AE83-42B1-B583-E56793565D8E}" type="parTrans" cxnId="{EC155E41-5562-4A55-9194-3913F587E405}">
      <dgm:prSet/>
      <dgm:spPr/>
      <dgm:t>
        <a:bodyPr/>
        <a:lstStyle/>
        <a:p>
          <a:endParaRPr lang="en-US" sz="2800" b="1">
            <a:effectLst>
              <a:outerShdw blurRad="38100" dist="38100" dir="2700000" algn="tl">
                <a:srgbClr val="000000">
                  <a:alpha val="43137"/>
                </a:srgbClr>
              </a:outerShdw>
            </a:effectLst>
          </a:endParaRPr>
        </a:p>
      </dgm:t>
    </dgm:pt>
    <dgm:pt modelId="{2746F0A7-CC0B-4F42-91AF-22BAC95A887B}" type="sibTrans" cxnId="{EC155E41-5562-4A55-9194-3913F587E405}">
      <dgm:prSet/>
      <dgm:spPr/>
      <dgm:t>
        <a:bodyPr/>
        <a:lstStyle/>
        <a:p>
          <a:endParaRPr lang="en-US" sz="2800" b="1">
            <a:effectLst>
              <a:outerShdw blurRad="38100" dist="38100" dir="2700000" algn="tl">
                <a:srgbClr val="000000">
                  <a:alpha val="43137"/>
                </a:srgbClr>
              </a:outerShdw>
            </a:effectLst>
          </a:endParaRPr>
        </a:p>
      </dgm:t>
    </dgm:pt>
    <dgm:pt modelId="{12D1DD6E-85BD-4034-BD00-824BE0C5C33A}">
      <dgm:prSet phldrT="[Text]" custT="1"/>
      <dgm:spPr>
        <a:xfrm>
          <a:off x="1826947" y="1391600"/>
          <a:ext cx="1240869" cy="1397257"/>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glow rad="228600">
            <a:srgbClr val="3497AE">
              <a:satMod val="175000"/>
              <a:alpha val="40000"/>
            </a:srgbClr>
          </a:glow>
        </a:effectLst>
        <a:scene3d>
          <a:camera prst="orthographicFront"/>
          <a:lightRig rig="threePt" dir="t">
            <a:rot lat="0" lon="0" rev="7500000"/>
          </a:lightRig>
        </a:scene3d>
        <a:sp3d prstMaterial="plastic">
          <a:bevelT w="127000" h="25400" prst="relaxedInset"/>
        </a:sp3d>
      </dgm:spPr>
      <dgm:t>
        <a:bodyPr/>
        <a:lstStyle/>
        <a:p>
          <a:pPr marL="0" indent="0"/>
          <a:r>
            <a:rPr lang="en-US" sz="1050" b="1" dirty="0" smtClean="0">
              <a:solidFill>
                <a:srgbClr val="FFFFFF"/>
              </a:solidFill>
              <a:effectLst>
                <a:outerShdw blurRad="38100" dist="38100" dir="2700000" algn="tl">
                  <a:srgbClr val="000000">
                    <a:alpha val="43137"/>
                  </a:srgbClr>
                </a:outerShdw>
              </a:effectLst>
              <a:latin typeface="Segoe"/>
              <a:ea typeface="+mn-ea"/>
              <a:cs typeface="+mn-cs"/>
            </a:rPr>
            <a:t>Ad Hoc Continuity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99E14E44-B1BA-449F-8AA7-D069F923F7D0}" type="parTrans" cxnId="{9FB297E9-DBCB-41B6-9AC6-8EA8D9DB8650}">
      <dgm:prSet/>
      <dgm:spPr/>
      <dgm:t>
        <a:bodyPr/>
        <a:lstStyle/>
        <a:p>
          <a:endParaRPr lang="en-US" sz="2800" b="1">
            <a:effectLst>
              <a:outerShdw blurRad="38100" dist="38100" dir="2700000" algn="tl">
                <a:srgbClr val="000000">
                  <a:alpha val="43137"/>
                </a:srgbClr>
              </a:outerShdw>
            </a:effectLst>
          </a:endParaRPr>
        </a:p>
      </dgm:t>
    </dgm:pt>
    <dgm:pt modelId="{7CA1A76F-9D78-46BF-A690-1108462AABA5}" type="sibTrans" cxnId="{9FB297E9-DBCB-41B6-9AC6-8EA8D9DB8650}">
      <dgm:prSet/>
      <dgm:spPr/>
      <dgm:t>
        <a:bodyPr/>
        <a:lstStyle/>
        <a:p>
          <a:endParaRPr lang="en-US" sz="2800" b="1">
            <a:effectLst>
              <a:outerShdw blurRad="38100" dist="38100" dir="2700000" algn="tl">
                <a:srgbClr val="000000">
                  <a:alpha val="43137"/>
                </a:srgbClr>
              </a:outerShdw>
            </a:effectLst>
          </a:endParaRPr>
        </a:p>
      </dgm:t>
    </dgm:pt>
    <dgm:pt modelId="{5282E9B6-1B0D-420C-80BD-9ED6E8DDFBEC}">
      <dgm:prSet phldrT="[Text]" custT="1"/>
      <dgm:spPr>
        <a:xfrm>
          <a:off x="1826947" y="3003821"/>
          <a:ext cx="1240869" cy="1397257"/>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glow rad="228600">
            <a:srgbClr val="3497AE">
              <a:satMod val="175000"/>
              <a:alpha val="40000"/>
            </a:srgbClr>
          </a:glow>
        </a:effectLst>
        <a:scene3d>
          <a:camera prst="orthographicFront"/>
          <a:lightRig rig="threePt" dir="t">
            <a:rot lat="0" lon="0" rev="7500000"/>
          </a:lightRig>
        </a:scene3d>
        <a:sp3d prstMaterial="plastic">
          <a:bevelT w="127000" h="25400" prst="relaxedInset"/>
        </a:sp3d>
      </dgm:spPr>
      <dgm:t>
        <a:bodyPr/>
        <a:lstStyle/>
        <a:p>
          <a:pPr marL="0" indent="0"/>
          <a:r>
            <a:rPr lang="en-US" sz="1050" b="1" dirty="0" smtClean="0">
              <a:solidFill>
                <a:srgbClr val="FFFFFF"/>
              </a:solidFill>
              <a:effectLst>
                <a:outerShdw blurRad="38100" dist="38100" dir="2700000" algn="tl">
                  <a:srgbClr val="000000">
                    <a:alpha val="43137"/>
                  </a:srgbClr>
                </a:outerShdw>
              </a:effectLst>
              <a:latin typeface="Segoe"/>
              <a:ea typeface="+mn-ea"/>
              <a:cs typeface="+mn-cs"/>
            </a:rPr>
            <a:t>Defined Security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E82D074C-81DE-46B2-83F2-20E8958C05C7}" type="parTrans" cxnId="{C5960016-F2D5-46C1-825D-623E27328306}">
      <dgm:prSet/>
      <dgm:spPr/>
      <dgm:t>
        <a:bodyPr/>
        <a:lstStyle/>
        <a:p>
          <a:endParaRPr lang="en-US" sz="2800" b="1">
            <a:effectLst>
              <a:outerShdw blurRad="38100" dist="38100" dir="2700000" algn="tl">
                <a:srgbClr val="000000">
                  <a:alpha val="43137"/>
                </a:srgbClr>
              </a:outerShdw>
            </a:effectLst>
          </a:endParaRPr>
        </a:p>
      </dgm:t>
    </dgm:pt>
    <dgm:pt modelId="{FF33A4A6-94B1-4349-A45B-8CB02B390639}" type="sibTrans" cxnId="{C5960016-F2D5-46C1-825D-623E27328306}">
      <dgm:prSet/>
      <dgm:spPr/>
      <dgm:t>
        <a:bodyPr/>
        <a:lstStyle/>
        <a:p>
          <a:endParaRPr lang="en-US" sz="2800" b="1">
            <a:effectLst>
              <a:outerShdw blurRad="38100" dist="38100" dir="2700000" algn="tl">
                <a:srgbClr val="000000">
                  <a:alpha val="43137"/>
                </a:srgbClr>
              </a:outerShdw>
            </a:effectLst>
          </a:endParaRPr>
        </a:p>
      </dgm:t>
    </dgm:pt>
    <dgm:pt modelId="{1E061229-EC4B-4A35-B00D-27DB204AAC94}">
      <dgm:prSet phldrT="[Text]" custT="1"/>
      <dgm:spPr>
        <a:xfrm>
          <a:off x="3494365" y="3003821"/>
          <a:ext cx="1240869" cy="1397257"/>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glow rad="228600">
            <a:srgbClr val="3497AE">
              <a:satMod val="175000"/>
              <a:alpha val="40000"/>
            </a:srgbClr>
          </a:glow>
        </a:effectLst>
        <a:scene3d>
          <a:camera prst="orthographicFront"/>
          <a:lightRig rig="threePt" dir="t">
            <a:rot lat="0" lon="0" rev="7500000"/>
          </a:lightRig>
        </a:scene3d>
        <a:sp3d prstMaterial="plastic">
          <a:bevelT w="127000" h="25400" prst="relaxedInset"/>
        </a:sp3d>
      </dgm:spPr>
      <dgm:t>
        <a:bodyPr/>
        <a:lstStyle/>
        <a:p>
          <a:pPr marL="0" indent="0"/>
          <a:r>
            <a:rPr lang="en-US" sz="1050" b="1" dirty="0" smtClean="0">
              <a:solidFill>
                <a:srgbClr val="FFFFFF"/>
              </a:solidFill>
              <a:effectLst>
                <a:outerShdw blurRad="38100" dist="38100" dir="2700000" algn="tl">
                  <a:srgbClr val="000000">
                    <a:alpha val="43137"/>
                  </a:srgbClr>
                </a:outerShdw>
              </a:effectLst>
              <a:latin typeface="Segoe"/>
              <a:ea typeface="+mn-ea"/>
              <a:cs typeface="+mn-cs"/>
            </a:rPr>
            <a:t>Limited Configuration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C4C71778-0211-4737-997D-6D33C7CDD159}" type="parTrans" cxnId="{EE994E7B-C30D-477E-B778-D97B1235BB53}">
      <dgm:prSet/>
      <dgm:spPr/>
      <dgm:t>
        <a:bodyPr/>
        <a:lstStyle/>
        <a:p>
          <a:endParaRPr lang="en-US" sz="2800" b="1">
            <a:effectLst>
              <a:outerShdw blurRad="38100" dist="38100" dir="2700000" algn="tl">
                <a:srgbClr val="000000">
                  <a:alpha val="43137"/>
                </a:srgbClr>
              </a:outerShdw>
            </a:effectLst>
          </a:endParaRPr>
        </a:p>
      </dgm:t>
    </dgm:pt>
    <dgm:pt modelId="{482C82D1-86B2-4040-937A-7926A63B9159}" type="sibTrans" cxnId="{EE994E7B-C30D-477E-B778-D97B1235BB53}">
      <dgm:prSet/>
      <dgm:spPr/>
      <dgm:t>
        <a:bodyPr/>
        <a:lstStyle/>
        <a:p>
          <a:endParaRPr lang="en-US" sz="2800" b="1">
            <a:effectLst>
              <a:outerShdw blurRad="38100" dist="38100" dir="2700000" algn="tl">
                <a:srgbClr val="000000">
                  <a:alpha val="43137"/>
                </a:srgbClr>
              </a:outerShdw>
            </a:effectLst>
          </a:endParaRPr>
        </a:p>
      </dgm:t>
    </dgm:pt>
    <dgm:pt modelId="{42D620E7-11F6-4F4C-9DC8-06AA54A19DBC}">
      <dgm:prSet phldrT="[Text]" custT="1"/>
      <dgm:spPr>
        <a:xfrm>
          <a:off x="5006674"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Service Operation</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7D473711-5880-4AF7-AE27-C9F84E344C67}" type="parTrans" cxnId="{47E51EB1-F391-44DF-B48C-AD8B9E879F98}">
      <dgm:prSet/>
      <dgm:spPr/>
      <dgm:t>
        <a:bodyPr/>
        <a:lstStyle/>
        <a:p>
          <a:endParaRPr lang="en-US" sz="2800" b="1">
            <a:effectLst>
              <a:outerShdw blurRad="38100" dist="38100" dir="2700000" algn="tl">
                <a:srgbClr val="000000">
                  <a:alpha val="43137"/>
                </a:srgbClr>
              </a:outerShdw>
            </a:effectLst>
          </a:endParaRPr>
        </a:p>
      </dgm:t>
    </dgm:pt>
    <dgm:pt modelId="{EF40F4F4-C5A0-4B47-A47C-2B5B018ABDBC}" type="sibTrans" cxnId="{47E51EB1-F391-44DF-B48C-AD8B9E879F98}">
      <dgm:prSet/>
      <dgm:spPr/>
      <dgm:t>
        <a:bodyPr/>
        <a:lstStyle/>
        <a:p>
          <a:endParaRPr lang="en-US" sz="2800" b="1">
            <a:effectLst>
              <a:outerShdw blurRad="38100" dist="38100" dir="2700000" algn="tl">
                <a:srgbClr val="000000">
                  <a:alpha val="43137"/>
                </a:srgbClr>
              </a:outerShdw>
            </a:effectLst>
          </a:endParaRPr>
        </a:p>
      </dgm:t>
    </dgm:pt>
    <dgm:pt modelId="{C4F05F86-9EF7-4A1E-A406-6F869B9990D7}">
      <dgm:prSet phldrT="[Text]" custT="1"/>
      <dgm:spPr>
        <a:xfrm>
          <a:off x="5161783" y="1390639"/>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glow rad="228600">
            <a:srgbClr val="3497AE">
              <a:satMod val="175000"/>
              <a:alpha val="40000"/>
            </a:srgbClr>
          </a:glow>
        </a:effectLst>
        <a:scene3d>
          <a:camera prst="orthographicFront"/>
          <a:lightRig rig="threePt" dir="t">
            <a:rot lat="0" lon="0" rev="7500000"/>
          </a:lightRig>
        </a:scene3d>
        <a:sp3d prstMaterial="plastic">
          <a:bevelT w="127000" h="25400" prst="relaxedInset"/>
        </a:sp3d>
      </dgm:spPr>
      <dgm:t>
        <a:bodyPr/>
        <a:lstStyle/>
        <a:p>
          <a:pPr marL="0" indent="0"/>
          <a:r>
            <a:rPr lang="en-US" sz="1050" b="1" dirty="0" smtClean="0">
              <a:solidFill>
                <a:srgbClr val="FFFFFF"/>
              </a:solidFill>
              <a:effectLst>
                <a:outerShdw blurRad="38100" dist="38100" dir="2700000" algn="tl">
                  <a:srgbClr val="000000">
                    <a:alpha val="43137"/>
                  </a:srgbClr>
                </a:outerShdw>
              </a:effectLst>
              <a:latin typeface="Segoe"/>
              <a:ea typeface="+mn-ea"/>
              <a:cs typeface="+mn-cs"/>
            </a:rPr>
            <a:t>Defined Incident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6FD71E1A-CC85-4466-8A3B-282E9A3F5178}" type="parTrans" cxnId="{C13E1574-8117-4FD6-8FB5-AA487D5784DC}">
      <dgm:prSet/>
      <dgm:spPr/>
      <dgm:t>
        <a:bodyPr/>
        <a:lstStyle/>
        <a:p>
          <a:endParaRPr lang="en-US" sz="2800" b="1">
            <a:effectLst>
              <a:outerShdw blurRad="38100" dist="38100" dir="2700000" algn="tl">
                <a:srgbClr val="000000">
                  <a:alpha val="43137"/>
                </a:srgbClr>
              </a:outerShdw>
            </a:effectLst>
          </a:endParaRPr>
        </a:p>
      </dgm:t>
    </dgm:pt>
    <dgm:pt modelId="{EFE8C2E2-C622-4468-A81B-D12326AF4454}" type="sibTrans" cxnId="{C13E1574-8117-4FD6-8FB5-AA487D5784DC}">
      <dgm:prSet/>
      <dgm:spPr/>
      <dgm:t>
        <a:bodyPr/>
        <a:lstStyle/>
        <a:p>
          <a:endParaRPr lang="en-US" sz="2800" b="1">
            <a:effectLst>
              <a:outerShdw blurRad="38100" dist="38100" dir="2700000" algn="tl">
                <a:srgbClr val="000000">
                  <a:alpha val="43137"/>
                </a:srgbClr>
              </a:outerShdw>
            </a:effectLst>
          </a:endParaRPr>
        </a:p>
      </dgm:t>
    </dgm:pt>
    <dgm:pt modelId="{35486EEF-E353-4B9C-92D4-3CFDA059FFE4}">
      <dgm:prSet phldrT="[Text]" custT="1"/>
      <dgm:spPr>
        <a:xfrm>
          <a:off x="5161783" y="2441128"/>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glow rad="228600">
            <a:srgbClr val="3497AE">
              <a:satMod val="175000"/>
              <a:alpha val="40000"/>
            </a:srgbClr>
          </a:glow>
        </a:effectLst>
        <a:scene3d>
          <a:camera prst="orthographicFront"/>
          <a:lightRig rig="threePt" dir="t">
            <a:rot lat="0" lon="0" rev="7500000"/>
          </a:lightRig>
        </a:scene3d>
        <a:sp3d prstMaterial="plastic">
          <a:bevelT w="127000" h="25400" prst="relaxedInset"/>
        </a:sp3d>
      </dgm:spPr>
      <dgm:t>
        <a:bodyPr/>
        <a:lstStyle/>
        <a:p>
          <a:pPr marL="0" indent="0"/>
          <a:r>
            <a:rPr lang="en-US" sz="1050" b="1" dirty="0" smtClean="0">
              <a:solidFill>
                <a:srgbClr val="FFFFFF"/>
              </a:solidFill>
              <a:effectLst>
                <a:outerShdw blurRad="38100" dist="38100" dir="2700000" algn="tl">
                  <a:srgbClr val="000000">
                    <a:alpha val="43137"/>
                  </a:srgbClr>
                </a:outerShdw>
              </a:effectLst>
              <a:latin typeface="Segoe"/>
              <a:ea typeface="+mn-ea"/>
              <a:cs typeface="+mn-cs"/>
            </a:rPr>
            <a:t>Limited Problem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E1241A9D-957B-440E-98CF-1F1662363EF2}" type="parTrans" cxnId="{50D4D652-2007-40FE-A662-ADA3FE1E775B}">
      <dgm:prSet/>
      <dgm:spPr/>
      <dgm:t>
        <a:bodyPr/>
        <a:lstStyle/>
        <a:p>
          <a:endParaRPr lang="en-US" sz="2800" b="1">
            <a:effectLst>
              <a:outerShdw blurRad="38100" dist="38100" dir="2700000" algn="tl">
                <a:srgbClr val="000000">
                  <a:alpha val="43137"/>
                </a:srgbClr>
              </a:outerShdw>
            </a:effectLst>
          </a:endParaRPr>
        </a:p>
      </dgm:t>
    </dgm:pt>
    <dgm:pt modelId="{5266F6E4-3A17-47BA-9B43-8613B7BAA711}" type="sibTrans" cxnId="{50D4D652-2007-40FE-A662-ADA3FE1E775B}">
      <dgm:prSet/>
      <dgm:spPr/>
      <dgm:t>
        <a:bodyPr/>
        <a:lstStyle/>
        <a:p>
          <a:endParaRPr lang="en-US" sz="2800" b="1">
            <a:effectLst>
              <a:outerShdw blurRad="38100" dist="38100" dir="2700000" algn="tl">
                <a:srgbClr val="000000">
                  <a:alpha val="43137"/>
                </a:srgbClr>
              </a:outerShdw>
            </a:effectLst>
          </a:endParaRPr>
        </a:p>
      </dgm:t>
    </dgm:pt>
    <dgm:pt modelId="{CAA1AD08-A858-45D9-B8EE-B6CD6753DA20}">
      <dgm:prSet phldrT="[Text]" custT="1"/>
      <dgm:spPr>
        <a:xfrm>
          <a:off x="5161783" y="3491617"/>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glow rad="228600">
            <a:srgbClr val="3497AE">
              <a:satMod val="175000"/>
              <a:alpha val="40000"/>
            </a:srgbClr>
          </a:glow>
        </a:effectLst>
        <a:scene3d>
          <a:camera prst="orthographicFront"/>
          <a:lightRig rig="threePt" dir="t">
            <a:rot lat="0" lon="0" rev="7500000"/>
          </a:lightRig>
        </a:scene3d>
        <a:sp3d prstMaterial="plastic">
          <a:bevelT w="127000" h="25400" prst="relaxedInset"/>
        </a:sp3d>
      </dgm:spPr>
      <dgm:t>
        <a:bodyPr/>
        <a:lstStyle/>
        <a:p>
          <a:pPr marL="0" indent="0"/>
          <a:r>
            <a:rPr lang="en-US" sz="1050" b="1" dirty="0" smtClean="0">
              <a:solidFill>
                <a:srgbClr val="FFFFFF"/>
              </a:solidFill>
              <a:effectLst>
                <a:outerShdw blurRad="38100" dist="38100" dir="2700000" algn="tl">
                  <a:srgbClr val="000000">
                    <a:alpha val="43137"/>
                  </a:srgbClr>
                </a:outerShdw>
              </a:effectLst>
              <a:latin typeface="Segoe"/>
              <a:ea typeface="+mn-ea"/>
              <a:cs typeface="+mn-cs"/>
            </a:rPr>
            <a:t>Request fulfillment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3B8732CB-8002-40D1-AA91-FC19750B6FAC}" type="parTrans" cxnId="{9A74C461-7E27-4E1D-9B24-245AADFB23AD}">
      <dgm:prSet/>
      <dgm:spPr/>
      <dgm:t>
        <a:bodyPr/>
        <a:lstStyle/>
        <a:p>
          <a:endParaRPr lang="en-US" sz="2800" b="1">
            <a:effectLst>
              <a:outerShdw blurRad="38100" dist="38100" dir="2700000" algn="tl">
                <a:srgbClr val="000000">
                  <a:alpha val="43137"/>
                </a:srgbClr>
              </a:outerShdw>
            </a:effectLst>
          </a:endParaRPr>
        </a:p>
      </dgm:t>
    </dgm:pt>
    <dgm:pt modelId="{D80A6CF9-3A01-48A4-8C65-E80D8AFE7AD5}" type="sibTrans" cxnId="{9A74C461-7E27-4E1D-9B24-245AADFB23AD}">
      <dgm:prSet/>
      <dgm:spPr/>
      <dgm:t>
        <a:bodyPr/>
        <a:lstStyle/>
        <a:p>
          <a:endParaRPr lang="en-US" sz="2800" b="1">
            <a:effectLst>
              <a:outerShdw blurRad="38100" dist="38100" dir="2700000" algn="tl">
                <a:srgbClr val="000000">
                  <a:alpha val="43137"/>
                </a:srgbClr>
              </a:outerShdw>
            </a:effectLst>
          </a:endParaRPr>
        </a:p>
      </dgm:t>
    </dgm:pt>
    <dgm:pt modelId="{20E5204A-0507-4A28-A13A-ABBFB4AB91BD}">
      <dgm:prSet phldrT="[Text]" custT="1"/>
      <dgm:spPr>
        <a:xfrm>
          <a:off x="6674093"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Continual Service Improvement</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6C1AB333-BA9E-4F13-891B-74660551377E}" type="parTrans" cxnId="{81016580-AC78-45B4-900E-B44698FEE768}">
      <dgm:prSet/>
      <dgm:spPr/>
      <dgm:t>
        <a:bodyPr/>
        <a:lstStyle/>
        <a:p>
          <a:endParaRPr lang="en-US" sz="2800" b="1">
            <a:effectLst>
              <a:outerShdw blurRad="38100" dist="38100" dir="2700000" algn="tl">
                <a:srgbClr val="000000">
                  <a:alpha val="43137"/>
                </a:srgbClr>
              </a:outerShdw>
            </a:effectLst>
          </a:endParaRPr>
        </a:p>
      </dgm:t>
    </dgm:pt>
    <dgm:pt modelId="{BDC06613-462F-4866-A13E-4CE771B77753}" type="sibTrans" cxnId="{81016580-AC78-45B4-900E-B44698FEE768}">
      <dgm:prSet/>
      <dgm:spPr/>
      <dgm:t>
        <a:bodyPr/>
        <a:lstStyle/>
        <a:p>
          <a:endParaRPr lang="en-US" sz="2800" b="1">
            <a:effectLst>
              <a:outerShdw blurRad="38100" dist="38100" dir="2700000" algn="tl">
                <a:srgbClr val="000000">
                  <a:alpha val="43137"/>
                </a:srgbClr>
              </a:outerShdw>
            </a:effectLst>
          </a:endParaRPr>
        </a:p>
      </dgm:t>
    </dgm:pt>
    <dgm:pt modelId="{B64D21C5-D632-4D87-9ED5-21227D6FE589}" type="pres">
      <dgm:prSet presAssocID="{0B474A75-D4FF-4427-B850-557838E2989C}" presName="theList" presStyleCnt="0">
        <dgm:presLayoutVars>
          <dgm:dir/>
          <dgm:animLvl val="lvl"/>
          <dgm:resizeHandles val="exact"/>
        </dgm:presLayoutVars>
      </dgm:prSet>
      <dgm:spPr/>
      <dgm:t>
        <a:bodyPr/>
        <a:lstStyle/>
        <a:p>
          <a:endParaRPr lang="en-US"/>
        </a:p>
      </dgm:t>
    </dgm:pt>
    <dgm:pt modelId="{3BDAFF9D-8228-433F-A7EE-056E73C479E0}" type="pres">
      <dgm:prSet presAssocID="{4EBCA9DC-5767-4F09-B467-12127CA256D6}" presName="compNode" presStyleCnt="0"/>
      <dgm:spPr/>
      <dgm:t>
        <a:bodyPr/>
        <a:lstStyle/>
        <a:p>
          <a:endParaRPr lang="en-US"/>
        </a:p>
      </dgm:t>
    </dgm:pt>
    <dgm:pt modelId="{71DC2C2B-0577-4534-9E05-53D979B41EC3}" type="pres">
      <dgm:prSet presAssocID="{4EBCA9DC-5767-4F09-B467-12127CA256D6}" presName="aNode" presStyleLbl="bgShp" presStyleIdx="0" presStyleCnt="5"/>
      <dgm:spPr>
        <a:prstGeom prst="roundRect">
          <a:avLst>
            <a:gd name="adj" fmla="val 10000"/>
          </a:avLst>
        </a:prstGeom>
      </dgm:spPr>
      <dgm:t>
        <a:bodyPr/>
        <a:lstStyle/>
        <a:p>
          <a:endParaRPr lang="en-US"/>
        </a:p>
      </dgm:t>
    </dgm:pt>
    <dgm:pt modelId="{886A8BBA-916A-48D1-B3EF-D99009C64C5B}" type="pres">
      <dgm:prSet presAssocID="{4EBCA9DC-5767-4F09-B467-12127CA256D6}" presName="textNode" presStyleLbl="bgShp" presStyleIdx="0" presStyleCnt="5"/>
      <dgm:spPr/>
      <dgm:t>
        <a:bodyPr/>
        <a:lstStyle/>
        <a:p>
          <a:endParaRPr lang="en-US"/>
        </a:p>
      </dgm:t>
    </dgm:pt>
    <dgm:pt modelId="{7BF48AE9-E3FE-44EC-A7CA-BA6A79B91CA4}" type="pres">
      <dgm:prSet presAssocID="{4EBCA9DC-5767-4F09-B467-12127CA256D6}" presName="compChildNode" presStyleCnt="0"/>
      <dgm:spPr/>
      <dgm:t>
        <a:bodyPr/>
        <a:lstStyle/>
        <a:p>
          <a:endParaRPr lang="en-US"/>
        </a:p>
      </dgm:t>
    </dgm:pt>
    <dgm:pt modelId="{C7C81A99-C6CF-4822-BCFB-57102453139C}" type="pres">
      <dgm:prSet presAssocID="{4EBCA9DC-5767-4F09-B467-12127CA256D6}" presName="theInnerList" presStyleCnt="0"/>
      <dgm:spPr/>
      <dgm:t>
        <a:bodyPr/>
        <a:lstStyle/>
        <a:p>
          <a:endParaRPr lang="en-US"/>
        </a:p>
      </dgm:t>
    </dgm:pt>
    <dgm:pt modelId="{2E02236B-2605-4A0A-A4C4-8B54997E12D8}" type="pres">
      <dgm:prSet presAssocID="{511AF6BC-47BE-419A-AB7F-C9C42D516E25}" presName="childNode" presStyleLbl="node1" presStyleIdx="0" presStyleCnt="8">
        <dgm:presLayoutVars>
          <dgm:bulletEnabled val="1"/>
        </dgm:presLayoutVars>
      </dgm:prSet>
      <dgm:spPr>
        <a:prstGeom prst="roundRect">
          <a:avLst>
            <a:gd name="adj" fmla="val 10000"/>
          </a:avLst>
        </a:prstGeom>
      </dgm:spPr>
      <dgm:t>
        <a:bodyPr/>
        <a:lstStyle/>
        <a:p>
          <a:endParaRPr lang="en-US"/>
        </a:p>
      </dgm:t>
    </dgm:pt>
    <dgm:pt modelId="{53491E2D-94CB-4FA4-B880-ADAE179951CC}" type="pres">
      <dgm:prSet presAssocID="{4EBCA9DC-5767-4F09-B467-12127CA256D6}" presName="aSpace" presStyleCnt="0"/>
      <dgm:spPr/>
      <dgm:t>
        <a:bodyPr/>
        <a:lstStyle/>
        <a:p>
          <a:endParaRPr lang="en-US"/>
        </a:p>
      </dgm:t>
    </dgm:pt>
    <dgm:pt modelId="{FB5A384C-04E7-439C-9678-C960D599D0D5}" type="pres">
      <dgm:prSet presAssocID="{CEC87C67-887A-4E37-8E96-6B753247CC84}" presName="compNode" presStyleCnt="0"/>
      <dgm:spPr/>
      <dgm:t>
        <a:bodyPr/>
        <a:lstStyle/>
        <a:p>
          <a:endParaRPr lang="en-US"/>
        </a:p>
      </dgm:t>
    </dgm:pt>
    <dgm:pt modelId="{A8615543-4936-4A65-B7DF-651F0B4D4525}" type="pres">
      <dgm:prSet presAssocID="{CEC87C67-887A-4E37-8E96-6B753247CC84}" presName="aNode" presStyleLbl="bgShp" presStyleIdx="1" presStyleCnt="5"/>
      <dgm:spPr>
        <a:prstGeom prst="roundRect">
          <a:avLst>
            <a:gd name="adj" fmla="val 10000"/>
          </a:avLst>
        </a:prstGeom>
      </dgm:spPr>
      <dgm:t>
        <a:bodyPr/>
        <a:lstStyle/>
        <a:p>
          <a:endParaRPr lang="en-US"/>
        </a:p>
      </dgm:t>
    </dgm:pt>
    <dgm:pt modelId="{6F9CF8A5-6249-43B9-BB90-8C2ADBABEA7D}" type="pres">
      <dgm:prSet presAssocID="{CEC87C67-887A-4E37-8E96-6B753247CC84}" presName="textNode" presStyleLbl="bgShp" presStyleIdx="1" presStyleCnt="5"/>
      <dgm:spPr/>
      <dgm:t>
        <a:bodyPr/>
        <a:lstStyle/>
        <a:p>
          <a:endParaRPr lang="en-US"/>
        </a:p>
      </dgm:t>
    </dgm:pt>
    <dgm:pt modelId="{132270E2-C3B4-4B99-B9E4-1ABE2B23FA68}" type="pres">
      <dgm:prSet presAssocID="{CEC87C67-887A-4E37-8E96-6B753247CC84}" presName="compChildNode" presStyleCnt="0"/>
      <dgm:spPr/>
      <dgm:t>
        <a:bodyPr/>
        <a:lstStyle/>
        <a:p>
          <a:endParaRPr lang="en-US"/>
        </a:p>
      </dgm:t>
    </dgm:pt>
    <dgm:pt modelId="{95FB2FEF-2B82-4BE8-8D6A-26349712F94E}" type="pres">
      <dgm:prSet presAssocID="{CEC87C67-887A-4E37-8E96-6B753247CC84}" presName="theInnerList" presStyleCnt="0"/>
      <dgm:spPr/>
      <dgm:t>
        <a:bodyPr/>
        <a:lstStyle/>
        <a:p>
          <a:endParaRPr lang="en-US"/>
        </a:p>
      </dgm:t>
    </dgm:pt>
    <dgm:pt modelId="{9C7BA8D8-0DA0-4499-A192-A26036FC1F62}" type="pres">
      <dgm:prSet presAssocID="{12D1DD6E-85BD-4034-BD00-824BE0C5C33A}" presName="childNode" presStyleLbl="node1" presStyleIdx="1" presStyleCnt="8">
        <dgm:presLayoutVars>
          <dgm:bulletEnabled val="1"/>
        </dgm:presLayoutVars>
      </dgm:prSet>
      <dgm:spPr>
        <a:prstGeom prst="roundRect">
          <a:avLst>
            <a:gd name="adj" fmla="val 10000"/>
          </a:avLst>
        </a:prstGeom>
      </dgm:spPr>
      <dgm:t>
        <a:bodyPr/>
        <a:lstStyle/>
        <a:p>
          <a:endParaRPr lang="en-US"/>
        </a:p>
      </dgm:t>
    </dgm:pt>
    <dgm:pt modelId="{98E98BC9-58C9-45AC-80FB-23834820B7B5}" type="pres">
      <dgm:prSet presAssocID="{12D1DD6E-85BD-4034-BD00-824BE0C5C33A}" presName="aSpace2" presStyleCnt="0"/>
      <dgm:spPr/>
      <dgm:t>
        <a:bodyPr/>
        <a:lstStyle/>
        <a:p>
          <a:endParaRPr lang="en-US"/>
        </a:p>
      </dgm:t>
    </dgm:pt>
    <dgm:pt modelId="{D9E5312D-100A-44DD-96DB-A63489EA2331}" type="pres">
      <dgm:prSet presAssocID="{5282E9B6-1B0D-420C-80BD-9ED6E8DDFBEC}" presName="childNode" presStyleLbl="node1" presStyleIdx="2" presStyleCnt="8">
        <dgm:presLayoutVars>
          <dgm:bulletEnabled val="1"/>
        </dgm:presLayoutVars>
      </dgm:prSet>
      <dgm:spPr>
        <a:prstGeom prst="roundRect">
          <a:avLst>
            <a:gd name="adj" fmla="val 10000"/>
          </a:avLst>
        </a:prstGeom>
      </dgm:spPr>
      <dgm:t>
        <a:bodyPr/>
        <a:lstStyle/>
        <a:p>
          <a:endParaRPr lang="en-US"/>
        </a:p>
      </dgm:t>
    </dgm:pt>
    <dgm:pt modelId="{B0123B40-E814-41F5-8D78-C21E3EF9B680}" type="pres">
      <dgm:prSet presAssocID="{CEC87C67-887A-4E37-8E96-6B753247CC84}" presName="aSpace" presStyleCnt="0"/>
      <dgm:spPr/>
      <dgm:t>
        <a:bodyPr/>
        <a:lstStyle/>
        <a:p>
          <a:endParaRPr lang="en-US"/>
        </a:p>
      </dgm:t>
    </dgm:pt>
    <dgm:pt modelId="{4B4EFD6D-607B-48B7-BD1B-975E44CCBB35}" type="pres">
      <dgm:prSet presAssocID="{D09535C9-BC0D-4376-B2EA-DF767915D03D}" presName="compNode" presStyleCnt="0"/>
      <dgm:spPr/>
      <dgm:t>
        <a:bodyPr/>
        <a:lstStyle/>
        <a:p>
          <a:endParaRPr lang="en-US"/>
        </a:p>
      </dgm:t>
    </dgm:pt>
    <dgm:pt modelId="{DD276235-F63C-44B8-B176-22B0728304AC}" type="pres">
      <dgm:prSet presAssocID="{D09535C9-BC0D-4376-B2EA-DF767915D03D}" presName="aNode" presStyleLbl="bgShp" presStyleIdx="2" presStyleCnt="5"/>
      <dgm:spPr>
        <a:prstGeom prst="roundRect">
          <a:avLst>
            <a:gd name="adj" fmla="val 10000"/>
          </a:avLst>
        </a:prstGeom>
      </dgm:spPr>
      <dgm:t>
        <a:bodyPr/>
        <a:lstStyle/>
        <a:p>
          <a:endParaRPr lang="en-US"/>
        </a:p>
      </dgm:t>
    </dgm:pt>
    <dgm:pt modelId="{CD83E703-8724-4F0D-B9A3-B8382D926098}" type="pres">
      <dgm:prSet presAssocID="{D09535C9-BC0D-4376-B2EA-DF767915D03D}" presName="textNode" presStyleLbl="bgShp" presStyleIdx="2" presStyleCnt="5"/>
      <dgm:spPr/>
      <dgm:t>
        <a:bodyPr/>
        <a:lstStyle/>
        <a:p>
          <a:endParaRPr lang="en-US"/>
        </a:p>
      </dgm:t>
    </dgm:pt>
    <dgm:pt modelId="{AB47B9CD-0C44-44F3-ABBD-1B703FD51091}" type="pres">
      <dgm:prSet presAssocID="{D09535C9-BC0D-4376-B2EA-DF767915D03D}" presName="compChildNode" presStyleCnt="0"/>
      <dgm:spPr/>
      <dgm:t>
        <a:bodyPr/>
        <a:lstStyle/>
        <a:p>
          <a:endParaRPr lang="en-US"/>
        </a:p>
      </dgm:t>
    </dgm:pt>
    <dgm:pt modelId="{E19389E9-929C-401A-BFA4-F63732D4F510}" type="pres">
      <dgm:prSet presAssocID="{D09535C9-BC0D-4376-B2EA-DF767915D03D}" presName="theInnerList" presStyleCnt="0"/>
      <dgm:spPr/>
      <dgm:t>
        <a:bodyPr/>
        <a:lstStyle/>
        <a:p>
          <a:endParaRPr lang="en-US"/>
        </a:p>
      </dgm:t>
    </dgm:pt>
    <dgm:pt modelId="{7A4DD573-393A-4696-8F37-EB91C6FB83CB}" type="pres">
      <dgm:prSet presAssocID="{D04D11E0-2A2B-4D15-8F97-FAFF834E6069}" presName="childNode" presStyleLbl="node1" presStyleIdx="3" presStyleCnt="8">
        <dgm:presLayoutVars>
          <dgm:bulletEnabled val="1"/>
        </dgm:presLayoutVars>
      </dgm:prSet>
      <dgm:spPr>
        <a:prstGeom prst="roundRect">
          <a:avLst>
            <a:gd name="adj" fmla="val 10000"/>
          </a:avLst>
        </a:prstGeom>
      </dgm:spPr>
      <dgm:t>
        <a:bodyPr/>
        <a:lstStyle/>
        <a:p>
          <a:endParaRPr lang="en-US"/>
        </a:p>
      </dgm:t>
    </dgm:pt>
    <dgm:pt modelId="{F111CCEF-E56E-4BD4-80D4-9DD7B0E8A6C4}" type="pres">
      <dgm:prSet presAssocID="{D04D11E0-2A2B-4D15-8F97-FAFF834E6069}" presName="aSpace2" presStyleCnt="0"/>
      <dgm:spPr/>
      <dgm:t>
        <a:bodyPr/>
        <a:lstStyle/>
        <a:p>
          <a:endParaRPr lang="en-US"/>
        </a:p>
      </dgm:t>
    </dgm:pt>
    <dgm:pt modelId="{2E0DE025-859A-4C27-9FBB-A6DB8CD25F5A}" type="pres">
      <dgm:prSet presAssocID="{1E061229-EC4B-4A35-B00D-27DB204AAC94}" presName="childNode" presStyleLbl="node1" presStyleIdx="4" presStyleCnt="8">
        <dgm:presLayoutVars>
          <dgm:bulletEnabled val="1"/>
        </dgm:presLayoutVars>
      </dgm:prSet>
      <dgm:spPr>
        <a:prstGeom prst="roundRect">
          <a:avLst>
            <a:gd name="adj" fmla="val 10000"/>
          </a:avLst>
        </a:prstGeom>
      </dgm:spPr>
      <dgm:t>
        <a:bodyPr/>
        <a:lstStyle/>
        <a:p>
          <a:endParaRPr lang="en-US"/>
        </a:p>
      </dgm:t>
    </dgm:pt>
    <dgm:pt modelId="{6552BC48-3E6E-4E7D-A56E-8C18AC603E4A}" type="pres">
      <dgm:prSet presAssocID="{D09535C9-BC0D-4376-B2EA-DF767915D03D}" presName="aSpace" presStyleCnt="0"/>
      <dgm:spPr/>
      <dgm:t>
        <a:bodyPr/>
        <a:lstStyle/>
        <a:p>
          <a:endParaRPr lang="en-US"/>
        </a:p>
      </dgm:t>
    </dgm:pt>
    <dgm:pt modelId="{699070F0-8863-4C0F-8455-2283B31B001C}" type="pres">
      <dgm:prSet presAssocID="{42D620E7-11F6-4F4C-9DC8-06AA54A19DBC}" presName="compNode" presStyleCnt="0"/>
      <dgm:spPr/>
      <dgm:t>
        <a:bodyPr/>
        <a:lstStyle/>
        <a:p>
          <a:endParaRPr lang="en-US"/>
        </a:p>
      </dgm:t>
    </dgm:pt>
    <dgm:pt modelId="{6967CCA8-5BCF-4B3D-8F14-5349719E70AB}" type="pres">
      <dgm:prSet presAssocID="{42D620E7-11F6-4F4C-9DC8-06AA54A19DBC}" presName="aNode" presStyleLbl="bgShp" presStyleIdx="3" presStyleCnt="5"/>
      <dgm:spPr>
        <a:prstGeom prst="roundRect">
          <a:avLst>
            <a:gd name="adj" fmla="val 10000"/>
          </a:avLst>
        </a:prstGeom>
      </dgm:spPr>
      <dgm:t>
        <a:bodyPr/>
        <a:lstStyle/>
        <a:p>
          <a:endParaRPr lang="en-US"/>
        </a:p>
      </dgm:t>
    </dgm:pt>
    <dgm:pt modelId="{8E0DD7A0-F009-4D42-BFFF-28502274CDF9}" type="pres">
      <dgm:prSet presAssocID="{42D620E7-11F6-4F4C-9DC8-06AA54A19DBC}" presName="textNode" presStyleLbl="bgShp" presStyleIdx="3" presStyleCnt="5"/>
      <dgm:spPr/>
      <dgm:t>
        <a:bodyPr/>
        <a:lstStyle/>
        <a:p>
          <a:endParaRPr lang="en-US"/>
        </a:p>
      </dgm:t>
    </dgm:pt>
    <dgm:pt modelId="{E6EEB2DA-D684-4836-ADCE-A16B2602C051}" type="pres">
      <dgm:prSet presAssocID="{42D620E7-11F6-4F4C-9DC8-06AA54A19DBC}" presName="compChildNode" presStyleCnt="0"/>
      <dgm:spPr/>
      <dgm:t>
        <a:bodyPr/>
        <a:lstStyle/>
        <a:p>
          <a:endParaRPr lang="en-US"/>
        </a:p>
      </dgm:t>
    </dgm:pt>
    <dgm:pt modelId="{6616C73D-A565-4F59-94BF-D80B07D191BE}" type="pres">
      <dgm:prSet presAssocID="{42D620E7-11F6-4F4C-9DC8-06AA54A19DBC}" presName="theInnerList" presStyleCnt="0"/>
      <dgm:spPr/>
      <dgm:t>
        <a:bodyPr/>
        <a:lstStyle/>
        <a:p>
          <a:endParaRPr lang="en-US"/>
        </a:p>
      </dgm:t>
    </dgm:pt>
    <dgm:pt modelId="{17D52BBF-DD27-4D66-A196-6D99445B43FF}" type="pres">
      <dgm:prSet presAssocID="{C4F05F86-9EF7-4A1E-A406-6F869B9990D7}" presName="childNode" presStyleLbl="node1" presStyleIdx="5" presStyleCnt="8">
        <dgm:presLayoutVars>
          <dgm:bulletEnabled val="1"/>
        </dgm:presLayoutVars>
      </dgm:prSet>
      <dgm:spPr>
        <a:prstGeom prst="roundRect">
          <a:avLst>
            <a:gd name="adj" fmla="val 10000"/>
          </a:avLst>
        </a:prstGeom>
      </dgm:spPr>
      <dgm:t>
        <a:bodyPr/>
        <a:lstStyle/>
        <a:p>
          <a:endParaRPr lang="en-US"/>
        </a:p>
      </dgm:t>
    </dgm:pt>
    <dgm:pt modelId="{5E320DF6-B3A5-4DEF-AAEC-58A31E4824C5}" type="pres">
      <dgm:prSet presAssocID="{C4F05F86-9EF7-4A1E-A406-6F869B9990D7}" presName="aSpace2" presStyleCnt="0"/>
      <dgm:spPr/>
      <dgm:t>
        <a:bodyPr/>
        <a:lstStyle/>
        <a:p>
          <a:endParaRPr lang="en-US"/>
        </a:p>
      </dgm:t>
    </dgm:pt>
    <dgm:pt modelId="{670031FE-AFD9-43DE-BECF-2B07347D0AEA}" type="pres">
      <dgm:prSet presAssocID="{35486EEF-E353-4B9C-92D4-3CFDA059FFE4}" presName="childNode" presStyleLbl="node1" presStyleIdx="6" presStyleCnt="8">
        <dgm:presLayoutVars>
          <dgm:bulletEnabled val="1"/>
        </dgm:presLayoutVars>
      </dgm:prSet>
      <dgm:spPr>
        <a:prstGeom prst="roundRect">
          <a:avLst>
            <a:gd name="adj" fmla="val 10000"/>
          </a:avLst>
        </a:prstGeom>
      </dgm:spPr>
      <dgm:t>
        <a:bodyPr/>
        <a:lstStyle/>
        <a:p>
          <a:endParaRPr lang="en-US"/>
        </a:p>
      </dgm:t>
    </dgm:pt>
    <dgm:pt modelId="{F0367B96-8568-4CB1-9E9A-EE4E578D2827}" type="pres">
      <dgm:prSet presAssocID="{35486EEF-E353-4B9C-92D4-3CFDA059FFE4}" presName="aSpace2" presStyleCnt="0"/>
      <dgm:spPr/>
      <dgm:t>
        <a:bodyPr/>
        <a:lstStyle/>
        <a:p>
          <a:endParaRPr lang="en-US"/>
        </a:p>
      </dgm:t>
    </dgm:pt>
    <dgm:pt modelId="{FC4AFDE2-D579-49C8-96D9-6BC3033B9D49}" type="pres">
      <dgm:prSet presAssocID="{CAA1AD08-A858-45D9-B8EE-B6CD6753DA20}" presName="childNode" presStyleLbl="node1" presStyleIdx="7" presStyleCnt="8">
        <dgm:presLayoutVars>
          <dgm:bulletEnabled val="1"/>
        </dgm:presLayoutVars>
      </dgm:prSet>
      <dgm:spPr>
        <a:prstGeom prst="roundRect">
          <a:avLst>
            <a:gd name="adj" fmla="val 10000"/>
          </a:avLst>
        </a:prstGeom>
      </dgm:spPr>
      <dgm:t>
        <a:bodyPr/>
        <a:lstStyle/>
        <a:p>
          <a:endParaRPr lang="en-US"/>
        </a:p>
      </dgm:t>
    </dgm:pt>
    <dgm:pt modelId="{D8A21CF0-ADEE-4CE6-A3D1-344F6B5CE7A8}" type="pres">
      <dgm:prSet presAssocID="{42D620E7-11F6-4F4C-9DC8-06AA54A19DBC}" presName="aSpace" presStyleCnt="0"/>
      <dgm:spPr/>
      <dgm:t>
        <a:bodyPr/>
        <a:lstStyle/>
        <a:p>
          <a:endParaRPr lang="en-US"/>
        </a:p>
      </dgm:t>
    </dgm:pt>
    <dgm:pt modelId="{01B6F6E3-BFB4-4F5B-9A43-581724A3AEBB}" type="pres">
      <dgm:prSet presAssocID="{20E5204A-0507-4A28-A13A-ABBFB4AB91BD}" presName="compNode" presStyleCnt="0"/>
      <dgm:spPr/>
      <dgm:t>
        <a:bodyPr/>
        <a:lstStyle/>
        <a:p>
          <a:endParaRPr lang="en-US"/>
        </a:p>
      </dgm:t>
    </dgm:pt>
    <dgm:pt modelId="{7C40401F-93F3-4EF1-B385-8EA4EE70CB93}" type="pres">
      <dgm:prSet presAssocID="{20E5204A-0507-4A28-A13A-ABBFB4AB91BD}" presName="aNode" presStyleLbl="bgShp" presStyleIdx="4" presStyleCnt="5"/>
      <dgm:spPr>
        <a:prstGeom prst="roundRect">
          <a:avLst>
            <a:gd name="adj" fmla="val 10000"/>
          </a:avLst>
        </a:prstGeom>
      </dgm:spPr>
      <dgm:t>
        <a:bodyPr/>
        <a:lstStyle/>
        <a:p>
          <a:endParaRPr lang="en-US"/>
        </a:p>
      </dgm:t>
    </dgm:pt>
    <dgm:pt modelId="{8F380EE2-6553-49D0-812A-D6AE9A5EA18A}" type="pres">
      <dgm:prSet presAssocID="{20E5204A-0507-4A28-A13A-ABBFB4AB91BD}" presName="textNode" presStyleLbl="bgShp" presStyleIdx="4" presStyleCnt="5"/>
      <dgm:spPr/>
      <dgm:t>
        <a:bodyPr/>
        <a:lstStyle/>
        <a:p>
          <a:endParaRPr lang="en-US"/>
        </a:p>
      </dgm:t>
    </dgm:pt>
    <dgm:pt modelId="{B7C0A9FB-B219-4922-8994-00F2272D72E8}" type="pres">
      <dgm:prSet presAssocID="{20E5204A-0507-4A28-A13A-ABBFB4AB91BD}" presName="compChildNode" presStyleCnt="0"/>
      <dgm:spPr/>
      <dgm:t>
        <a:bodyPr/>
        <a:lstStyle/>
        <a:p>
          <a:endParaRPr lang="en-US"/>
        </a:p>
      </dgm:t>
    </dgm:pt>
    <dgm:pt modelId="{3646AB9E-3158-4787-8B83-6D9698075C1C}" type="pres">
      <dgm:prSet presAssocID="{20E5204A-0507-4A28-A13A-ABBFB4AB91BD}" presName="theInnerList" presStyleCnt="0"/>
      <dgm:spPr/>
      <dgm:t>
        <a:bodyPr/>
        <a:lstStyle/>
        <a:p>
          <a:endParaRPr lang="en-US"/>
        </a:p>
      </dgm:t>
    </dgm:pt>
  </dgm:ptLst>
  <dgm:cxnLst>
    <dgm:cxn modelId="{7AD1783E-A67C-4CAC-9AE2-EBAB8437138A}" type="presOf" srcId="{D09535C9-BC0D-4376-B2EA-DF767915D03D}" destId="{DD276235-F63C-44B8-B176-22B0728304AC}" srcOrd="0" destOrd="0" presId="urn:microsoft.com/office/officeart/2005/8/layout/lProcess2"/>
    <dgm:cxn modelId="{50D4D652-2007-40FE-A662-ADA3FE1E775B}" srcId="{42D620E7-11F6-4F4C-9DC8-06AA54A19DBC}" destId="{35486EEF-E353-4B9C-92D4-3CFDA059FFE4}" srcOrd="1" destOrd="0" parTransId="{E1241A9D-957B-440E-98CF-1F1662363EF2}" sibTransId="{5266F6E4-3A17-47BA-9B43-8613B7BAA711}"/>
    <dgm:cxn modelId="{9A74C461-7E27-4E1D-9B24-245AADFB23AD}" srcId="{42D620E7-11F6-4F4C-9DC8-06AA54A19DBC}" destId="{CAA1AD08-A858-45D9-B8EE-B6CD6753DA20}" srcOrd="2" destOrd="0" parTransId="{3B8732CB-8002-40D1-AA91-FC19750B6FAC}" sibTransId="{D80A6CF9-3A01-48A4-8C65-E80D8AFE7AD5}"/>
    <dgm:cxn modelId="{9433090D-665F-4851-B6DC-92E39959972E}" type="presOf" srcId="{4EBCA9DC-5767-4F09-B467-12127CA256D6}" destId="{71DC2C2B-0577-4534-9E05-53D979B41EC3}" srcOrd="0" destOrd="0" presId="urn:microsoft.com/office/officeart/2005/8/layout/lProcess2"/>
    <dgm:cxn modelId="{293C71F8-DCD9-4BF5-978C-580C416CF98A}" srcId="{0B474A75-D4FF-4427-B850-557838E2989C}" destId="{CEC87C67-887A-4E37-8E96-6B753247CC84}" srcOrd="1" destOrd="0" parTransId="{4AEE8516-DE75-4467-85AA-6140A9C0CF3C}" sibTransId="{E75E0194-5B2E-4F79-9832-2691F3CAB88D}"/>
    <dgm:cxn modelId="{EE994E7B-C30D-477E-B778-D97B1235BB53}" srcId="{D09535C9-BC0D-4376-B2EA-DF767915D03D}" destId="{1E061229-EC4B-4A35-B00D-27DB204AAC94}" srcOrd="1" destOrd="0" parTransId="{C4C71778-0211-4737-997D-6D33C7CDD159}" sibTransId="{482C82D1-86B2-4040-937A-7926A63B9159}"/>
    <dgm:cxn modelId="{47E51EB1-F391-44DF-B48C-AD8B9E879F98}" srcId="{0B474A75-D4FF-4427-B850-557838E2989C}" destId="{42D620E7-11F6-4F4C-9DC8-06AA54A19DBC}" srcOrd="3" destOrd="0" parTransId="{7D473711-5880-4AF7-AE27-C9F84E344C67}" sibTransId="{EF40F4F4-C5A0-4B47-A47C-2B5B018ABDBC}"/>
    <dgm:cxn modelId="{F9BE605B-4271-4EEF-B74E-EB5F63F98F68}" type="presOf" srcId="{D04D11E0-2A2B-4D15-8F97-FAFF834E6069}" destId="{7A4DD573-393A-4696-8F37-EB91C6FB83CB}" srcOrd="0" destOrd="0" presId="urn:microsoft.com/office/officeart/2005/8/layout/lProcess2"/>
    <dgm:cxn modelId="{B30EAF9F-7A46-433B-8D92-9DFFE8021299}" type="presOf" srcId="{35486EEF-E353-4B9C-92D4-3CFDA059FFE4}" destId="{670031FE-AFD9-43DE-BECF-2B07347D0AEA}" srcOrd="0" destOrd="0" presId="urn:microsoft.com/office/officeart/2005/8/layout/lProcess2"/>
    <dgm:cxn modelId="{4E73EC97-C142-409C-8FAC-6A391278ACB3}" type="presOf" srcId="{511AF6BC-47BE-419A-AB7F-C9C42D516E25}" destId="{2E02236B-2605-4A0A-A4C4-8B54997E12D8}" srcOrd="0" destOrd="0" presId="urn:microsoft.com/office/officeart/2005/8/layout/lProcess2"/>
    <dgm:cxn modelId="{298A278A-FB7B-4FCE-B0A5-EB27AB2CAC75}" type="presOf" srcId="{42D620E7-11F6-4F4C-9DC8-06AA54A19DBC}" destId="{6967CCA8-5BCF-4B3D-8F14-5349719E70AB}" srcOrd="0" destOrd="0" presId="urn:microsoft.com/office/officeart/2005/8/layout/lProcess2"/>
    <dgm:cxn modelId="{9FB297E9-DBCB-41B6-9AC6-8EA8D9DB8650}" srcId="{CEC87C67-887A-4E37-8E96-6B753247CC84}" destId="{12D1DD6E-85BD-4034-BD00-824BE0C5C33A}" srcOrd="0" destOrd="0" parTransId="{99E14E44-B1BA-449F-8AA7-D069F923F7D0}" sibTransId="{7CA1A76F-9D78-46BF-A690-1108462AABA5}"/>
    <dgm:cxn modelId="{EC155E41-5562-4A55-9194-3913F587E405}" srcId="{4EBCA9DC-5767-4F09-B467-12127CA256D6}" destId="{511AF6BC-47BE-419A-AB7F-C9C42D516E25}" srcOrd="0" destOrd="0" parTransId="{A787BE66-AE83-42B1-B583-E56793565D8E}" sibTransId="{2746F0A7-CC0B-4F42-91AF-22BAC95A887B}"/>
    <dgm:cxn modelId="{49E990FB-C1AA-4B58-B43E-85B5CCFCBAB9}" type="presOf" srcId="{20E5204A-0507-4A28-A13A-ABBFB4AB91BD}" destId="{7C40401F-93F3-4EF1-B385-8EA4EE70CB93}" srcOrd="0" destOrd="0" presId="urn:microsoft.com/office/officeart/2005/8/layout/lProcess2"/>
    <dgm:cxn modelId="{AF1F4745-331F-4996-B599-DE4A1676DBFB}" srcId="{D09535C9-BC0D-4376-B2EA-DF767915D03D}" destId="{D04D11E0-2A2B-4D15-8F97-FAFF834E6069}" srcOrd="0" destOrd="0" parTransId="{2C92A15D-A93B-4862-A9EB-EE48AAAB9C40}" sibTransId="{B238C14C-A4A3-4881-BFD2-74E78E7EDEA9}"/>
    <dgm:cxn modelId="{0390EB30-8088-4F69-817D-36024B896349}" type="presOf" srcId="{42D620E7-11F6-4F4C-9DC8-06AA54A19DBC}" destId="{8E0DD7A0-F009-4D42-BFFF-28502274CDF9}" srcOrd="1" destOrd="0" presId="urn:microsoft.com/office/officeart/2005/8/layout/lProcess2"/>
    <dgm:cxn modelId="{81016580-AC78-45B4-900E-B44698FEE768}" srcId="{0B474A75-D4FF-4427-B850-557838E2989C}" destId="{20E5204A-0507-4A28-A13A-ABBFB4AB91BD}" srcOrd="4" destOrd="0" parTransId="{6C1AB333-BA9E-4F13-891B-74660551377E}" sibTransId="{BDC06613-462F-4866-A13E-4CE771B77753}"/>
    <dgm:cxn modelId="{4BD3D038-E4EA-47AF-8165-735EF7EC79A5}" type="presOf" srcId="{0B474A75-D4FF-4427-B850-557838E2989C}" destId="{B64D21C5-D632-4D87-9ED5-21227D6FE589}" srcOrd="0" destOrd="0" presId="urn:microsoft.com/office/officeart/2005/8/layout/lProcess2"/>
    <dgm:cxn modelId="{C13E1574-8117-4FD6-8FB5-AA487D5784DC}" srcId="{42D620E7-11F6-4F4C-9DC8-06AA54A19DBC}" destId="{C4F05F86-9EF7-4A1E-A406-6F869B9990D7}" srcOrd="0" destOrd="0" parTransId="{6FD71E1A-CC85-4466-8A3B-282E9A3F5178}" sibTransId="{EFE8C2E2-C622-4468-A81B-D12326AF4454}"/>
    <dgm:cxn modelId="{BAAD21A9-0E27-48EF-89D3-77012540A1E2}" type="presOf" srcId="{1E061229-EC4B-4A35-B00D-27DB204AAC94}" destId="{2E0DE025-859A-4C27-9FBB-A6DB8CD25F5A}" srcOrd="0" destOrd="0" presId="urn:microsoft.com/office/officeart/2005/8/layout/lProcess2"/>
    <dgm:cxn modelId="{2CDA91BE-DDBD-4276-AB13-CE69B7354903}" type="presOf" srcId="{CEC87C67-887A-4E37-8E96-6B753247CC84}" destId="{A8615543-4936-4A65-B7DF-651F0B4D4525}" srcOrd="0" destOrd="0" presId="urn:microsoft.com/office/officeart/2005/8/layout/lProcess2"/>
    <dgm:cxn modelId="{C5960016-F2D5-46C1-825D-623E27328306}" srcId="{CEC87C67-887A-4E37-8E96-6B753247CC84}" destId="{5282E9B6-1B0D-420C-80BD-9ED6E8DDFBEC}" srcOrd="1" destOrd="0" parTransId="{E82D074C-81DE-46B2-83F2-20E8958C05C7}" sibTransId="{FF33A4A6-94B1-4349-A45B-8CB02B390639}"/>
    <dgm:cxn modelId="{F1B6977A-98D4-43AA-A699-A10552061834}" type="presOf" srcId="{C4F05F86-9EF7-4A1E-A406-6F869B9990D7}" destId="{17D52BBF-DD27-4D66-A196-6D99445B43FF}" srcOrd="0" destOrd="0" presId="urn:microsoft.com/office/officeart/2005/8/layout/lProcess2"/>
    <dgm:cxn modelId="{BF0CB02A-7C3B-4E05-8384-9B7F7A599B4E}" type="presOf" srcId="{20E5204A-0507-4A28-A13A-ABBFB4AB91BD}" destId="{8F380EE2-6553-49D0-812A-D6AE9A5EA18A}" srcOrd="1" destOrd="0" presId="urn:microsoft.com/office/officeart/2005/8/layout/lProcess2"/>
    <dgm:cxn modelId="{6DC5CCE5-1DF2-4A10-A89B-378788EDB48B}" srcId="{0B474A75-D4FF-4427-B850-557838E2989C}" destId="{D09535C9-BC0D-4376-B2EA-DF767915D03D}" srcOrd="2" destOrd="0" parTransId="{9A8B7F71-E692-4EF7-85A1-C491A5870BFE}" sibTransId="{83D33FB4-2816-4FDD-B79F-020EE18BD2E4}"/>
    <dgm:cxn modelId="{082C58F3-44D7-4786-9777-FADD38EEEC0D}" type="presOf" srcId="{4EBCA9DC-5767-4F09-B467-12127CA256D6}" destId="{886A8BBA-916A-48D1-B3EF-D99009C64C5B}" srcOrd="1" destOrd="0" presId="urn:microsoft.com/office/officeart/2005/8/layout/lProcess2"/>
    <dgm:cxn modelId="{CD59765A-5A04-439D-B3F9-21C6E5DF2EFC}" srcId="{0B474A75-D4FF-4427-B850-557838E2989C}" destId="{4EBCA9DC-5767-4F09-B467-12127CA256D6}" srcOrd="0" destOrd="0" parTransId="{E9BAA84E-6278-4D78-85CF-ED3E2EEA1949}" sibTransId="{B698A05D-6A38-4530-829B-CE0128F87F11}"/>
    <dgm:cxn modelId="{FCF26C88-DE9A-44D4-AB9C-C8E1C1278DDD}" type="presOf" srcId="{D09535C9-BC0D-4376-B2EA-DF767915D03D}" destId="{CD83E703-8724-4F0D-B9A3-B8382D926098}" srcOrd="1" destOrd="0" presId="urn:microsoft.com/office/officeart/2005/8/layout/lProcess2"/>
    <dgm:cxn modelId="{7801E88E-D877-491A-B37F-89B29ECC27DD}" type="presOf" srcId="{12D1DD6E-85BD-4034-BD00-824BE0C5C33A}" destId="{9C7BA8D8-0DA0-4499-A192-A26036FC1F62}" srcOrd="0" destOrd="0" presId="urn:microsoft.com/office/officeart/2005/8/layout/lProcess2"/>
    <dgm:cxn modelId="{CE019ADD-8F29-44A2-B604-7A10A8887B0D}" type="presOf" srcId="{CAA1AD08-A858-45D9-B8EE-B6CD6753DA20}" destId="{FC4AFDE2-D579-49C8-96D9-6BC3033B9D49}" srcOrd="0" destOrd="0" presId="urn:microsoft.com/office/officeart/2005/8/layout/lProcess2"/>
    <dgm:cxn modelId="{F8BC323D-02CC-4D58-97C6-CB57444CE34C}" type="presOf" srcId="{CEC87C67-887A-4E37-8E96-6B753247CC84}" destId="{6F9CF8A5-6249-43B9-BB90-8C2ADBABEA7D}" srcOrd="1" destOrd="0" presId="urn:microsoft.com/office/officeart/2005/8/layout/lProcess2"/>
    <dgm:cxn modelId="{D0095918-243F-416C-A09F-B878E84A4BA3}" type="presOf" srcId="{5282E9B6-1B0D-420C-80BD-9ED6E8DDFBEC}" destId="{D9E5312D-100A-44DD-96DB-A63489EA2331}" srcOrd="0" destOrd="0" presId="urn:microsoft.com/office/officeart/2005/8/layout/lProcess2"/>
    <dgm:cxn modelId="{2CA79197-5F0E-4237-AAF9-4B586AD496F8}" type="presParOf" srcId="{B64D21C5-D632-4D87-9ED5-21227D6FE589}" destId="{3BDAFF9D-8228-433F-A7EE-056E73C479E0}" srcOrd="0" destOrd="0" presId="urn:microsoft.com/office/officeart/2005/8/layout/lProcess2"/>
    <dgm:cxn modelId="{5AE08C99-813D-414E-9BD2-3EB610EE411A}" type="presParOf" srcId="{3BDAFF9D-8228-433F-A7EE-056E73C479E0}" destId="{71DC2C2B-0577-4534-9E05-53D979B41EC3}" srcOrd="0" destOrd="0" presId="urn:microsoft.com/office/officeart/2005/8/layout/lProcess2"/>
    <dgm:cxn modelId="{C40E30E8-7796-46D0-B568-C3C40DCEEE1A}" type="presParOf" srcId="{3BDAFF9D-8228-433F-A7EE-056E73C479E0}" destId="{886A8BBA-916A-48D1-B3EF-D99009C64C5B}" srcOrd="1" destOrd="0" presId="urn:microsoft.com/office/officeart/2005/8/layout/lProcess2"/>
    <dgm:cxn modelId="{FA555ACC-2C9E-40AE-9DDE-9F12AB1358DA}" type="presParOf" srcId="{3BDAFF9D-8228-433F-A7EE-056E73C479E0}" destId="{7BF48AE9-E3FE-44EC-A7CA-BA6A79B91CA4}" srcOrd="2" destOrd="0" presId="urn:microsoft.com/office/officeart/2005/8/layout/lProcess2"/>
    <dgm:cxn modelId="{0FD7DE99-662F-4FDB-850C-E2297FDA870C}" type="presParOf" srcId="{7BF48AE9-E3FE-44EC-A7CA-BA6A79B91CA4}" destId="{C7C81A99-C6CF-4822-BCFB-57102453139C}" srcOrd="0" destOrd="0" presId="urn:microsoft.com/office/officeart/2005/8/layout/lProcess2"/>
    <dgm:cxn modelId="{A14A5D00-637D-4839-91C4-49EBEDF55F55}" type="presParOf" srcId="{C7C81A99-C6CF-4822-BCFB-57102453139C}" destId="{2E02236B-2605-4A0A-A4C4-8B54997E12D8}" srcOrd="0" destOrd="0" presId="urn:microsoft.com/office/officeart/2005/8/layout/lProcess2"/>
    <dgm:cxn modelId="{E14975CB-293A-4BB9-9047-AFB8EA74CB82}" type="presParOf" srcId="{B64D21C5-D632-4D87-9ED5-21227D6FE589}" destId="{53491E2D-94CB-4FA4-B880-ADAE179951CC}" srcOrd="1" destOrd="0" presId="urn:microsoft.com/office/officeart/2005/8/layout/lProcess2"/>
    <dgm:cxn modelId="{7D92A761-D392-49DB-868D-4D2ED8D224E1}" type="presParOf" srcId="{B64D21C5-D632-4D87-9ED5-21227D6FE589}" destId="{FB5A384C-04E7-439C-9678-C960D599D0D5}" srcOrd="2" destOrd="0" presId="urn:microsoft.com/office/officeart/2005/8/layout/lProcess2"/>
    <dgm:cxn modelId="{99B0FF61-016C-4CDC-8DF3-61BB2C3553AC}" type="presParOf" srcId="{FB5A384C-04E7-439C-9678-C960D599D0D5}" destId="{A8615543-4936-4A65-B7DF-651F0B4D4525}" srcOrd="0" destOrd="0" presId="urn:microsoft.com/office/officeart/2005/8/layout/lProcess2"/>
    <dgm:cxn modelId="{67ED434E-DBD5-4ACB-90D5-B394E424FB2F}" type="presParOf" srcId="{FB5A384C-04E7-439C-9678-C960D599D0D5}" destId="{6F9CF8A5-6249-43B9-BB90-8C2ADBABEA7D}" srcOrd="1" destOrd="0" presId="urn:microsoft.com/office/officeart/2005/8/layout/lProcess2"/>
    <dgm:cxn modelId="{05721A1E-2D2B-430B-BB4F-202CB832BAC1}" type="presParOf" srcId="{FB5A384C-04E7-439C-9678-C960D599D0D5}" destId="{132270E2-C3B4-4B99-B9E4-1ABE2B23FA68}" srcOrd="2" destOrd="0" presId="urn:microsoft.com/office/officeart/2005/8/layout/lProcess2"/>
    <dgm:cxn modelId="{D3CE3FA8-0126-491E-8E9A-EC5D15A05C12}" type="presParOf" srcId="{132270E2-C3B4-4B99-B9E4-1ABE2B23FA68}" destId="{95FB2FEF-2B82-4BE8-8D6A-26349712F94E}" srcOrd="0" destOrd="0" presId="urn:microsoft.com/office/officeart/2005/8/layout/lProcess2"/>
    <dgm:cxn modelId="{4CE7E658-5DC2-4A44-AF30-AB60D588DB6A}" type="presParOf" srcId="{95FB2FEF-2B82-4BE8-8D6A-26349712F94E}" destId="{9C7BA8D8-0DA0-4499-A192-A26036FC1F62}" srcOrd="0" destOrd="0" presId="urn:microsoft.com/office/officeart/2005/8/layout/lProcess2"/>
    <dgm:cxn modelId="{70D20455-0806-48D3-AE86-0C3F32385D05}" type="presParOf" srcId="{95FB2FEF-2B82-4BE8-8D6A-26349712F94E}" destId="{98E98BC9-58C9-45AC-80FB-23834820B7B5}" srcOrd="1" destOrd="0" presId="urn:microsoft.com/office/officeart/2005/8/layout/lProcess2"/>
    <dgm:cxn modelId="{7D0FEDBC-A3E8-4E2B-B1E1-968D4EEDE6F3}" type="presParOf" srcId="{95FB2FEF-2B82-4BE8-8D6A-26349712F94E}" destId="{D9E5312D-100A-44DD-96DB-A63489EA2331}" srcOrd="2" destOrd="0" presId="urn:microsoft.com/office/officeart/2005/8/layout/lProcess2"/>
    <dgm:cxn modelId="{B4E92D29-BFFE-4C24-8276-C856F7F897E6}" type="presParOf" srcId="{B64D21C5-D632-4D87-9ED5-21227D6FE589}" destId="{B0123B40-E814-41F5-8D78-C21E3EF9B680}" srcOrd="3" destOrd="0" presId="urn:microsoft.com/office/officeart/2005/8/layout/lProcess2"/>
    <dgm:cxn modelId="{2BCADE92-C98D-4F04-8273-F7CAB376C89A}" type="presParOf" srcId="{B64D21C5-D632-4D87-9ED5-21227D6FE589}" destId="{4B4EFD6D-607B-48B7-BD1B-975E44CCBB35}" srcOrd="4" destOrd="0" presId="urn:microsoft.com/office/officeart/2005/8/layout/lProcess2"/>
    <dgm:cxn modelId="{FE643D34-0B3E-4777-9242-9C934E23A1E4}" type="presParOf" srcId="{4B4EFD6D-607B-48B7-BD1B-975E44CCBB35}" destId="{DD276235-F63C-44B8-B176-22B0728304AC}" srcOrd="0" destOrd="0" presId="urn:microsoft.com/office/officeart/2005/8/layout/lProcess2"/>
    <dgm:cxn modelId="{AD8C0B80-0A68-4272-AF8D-0ABDD904EB2A}" type="presParOf" srcId="{4B4EFD6D-607B-48B7-BD1B-975E44CCBB35}" destId="{CD83E703-8724-4F0D-B9A3-B8382D926098}" srcOrd="1" destOrd="0" presId="urn:microsoft.com/office/officeart/2005/8/layout/lProcess2"/>
    <dgm:cxn modelId="{2BD0CC60-22A3-4C31-9104-08FBC648F7C7}" type="presParOf" srcId="{4B4EFD6D-607B-48B7-BD1B-975E44CCBB35}" destId="{AB47B9CD-0C44-44F3-ABBD-1B703FD51091}" srcOrd="2" destOrd="0" presId="urn:microsoft.com/office/officeart/2005/8/layout/lProcess2"/>
    <dgm:cxn modelId="{FEF66771-D5DF-4C37-B8DA-CF1F0AA79459}" type="presParOf" srcId="{AB47B9CD-0C44-44F3-ABBD-1B703FD51091}" destId="{E19389E9-929C-401A-BFA4-F63732D4F510}" srcOrd="0" destOrd="0" presId="urn:microsoft.com/office/officeart/2005/8/layout/lProcess2"/>
    <dgm:cxn modelId="{DB84C23D-1C1E-4F19-ADCD-60AB19E953ED}" type="presParOf" srcId="{E19389E9-929C-401A-BFA4-F63732D4F510}" destId="{7A4DD573-393A-4696-8F37-EB91C6FB83CB}" srcOrd="0" destOrd="0" presId="urn:microsoft.com/office/officeart/2005/8/layout/lProcess2"/>
    <dgm:cxn modelId="{BD49E8FA-AF0A-43E6-97CD-C3F007DF9879}" type="presParOf" srcId="{E19389E9-929C-401A-BFA4-F63732D4F510}" destId="{F111CCEF-E56E-4BD4-80D4-9DD7B0E8A6C4}" srcOrd="1" destOrd="0" presId="urn:microsoft.com/office/officeart/2005/8/layout/lProcess2"/>
    <dgm:cxn modelId="{9D7BBE3D-463A-48B3-81C1-8955D90FCAC9}" type="presParOf" srcId="{E19389E9-929C-401A-BFA4-F63732D4F510}" destId="{2E0DE025-859A-4C27-9FBB-A6DB8CD25F5A}" srcOrd="2" destOrd="0" presId="urn:microsoft.com/office/officeart/2005/8/layout/lProcess2"/>
    <dgm:cxn modelId="{E82A5D28-CD8A-40FE-B4BE-C6BFD72342BA}" type="presParOf" srcId="{B64D21C5-D632-4D87-9ED5-21227D6FE589}" destId="{6552BC48-3E6E-4E7D-A56E-8C18AC603E4A}" srcOrd="5" destOrd="0" presId="urn:microsoft.com/office/officeart/2005/8/layout/lProcess2"/>
    <dgm:cxn modelId="{B614FDA4-20FB-4A42-824A-DC14D2620971}" type="presParOf" srcId="{B64D21C5-D632-4D87-9ED5-21227D6FE589}" destId="{699070F0-8863-4C0F-8455-2283B31B001C}" srcOrd="6" destOrd="0" presId="urn:microsoft.com/office/officeart/2005/8/layout/lProcess2"/>
    <dgm:cxn modelId="{689B0796-4F19-45C3-98AA-1A0096A39610}" type="presParOf" srcId="{699070F0-8863-4C0F-8455-2283B31B001C}" destId="{6967CCA8-5BCF-4B3D-8F14-5349719E70AB}" srcOrd="0" destOrd="0" presId="urn:microsoft.com/office/officeart/2005/8/layout/lProcess2"/>
    <dgm:cxn modelId="{5B7A127C-6DEF-42A4-B7F1-E3C8AA98083B}" type="presParOf" srcId="{699070F0-8863-4C0F-8455-2283B31B001C}" destId="{8E0DD7A0-F009-4D42-BFFF-28502274CDF9}" srcOrd="1" destOrd="0" presId="urn:microsoft.com/office/officeart/2005/8/layout/lProcess2"/>
    <dgm:cxn modelId="{1F9DCEF4-7AE4-43B7-BCF6-16A2432A7B97}" type="presParOf" srcId="{699070F0-8863-4C0F-8455-2283B31B001C}" destId="{E6EEB2DA-D684-4836-ADCE-A16B2602C051}" srcOrd="2" destOrd="0" presId="urn:microsoft.com/office/officeart/2005/8/layout/lProcess2"/>
    <dgm:cxn modelId="{BA3DA93A-4DEC-4C7A-B4D6-CD9172CF8D6C}" type="presParOf" srcId="{E6EEB2DA-D684-4836-ADCE-A16B2602C051}" destId="{6616C73D-A565-4F59-94BF-D80B07D191BE}" srcOrd="0" destOrd="0" presId="urn:microsoft.com/office/officeart/2005/8/layout/lProcess2"/>
    <dgm:cxn modelId="{D6104B49-2FD8-4FDE-BFD9-72314330BACC}" type="presParOf" srcId="{6616C73D-A565-4F59-94BF-D80B07D191BE}" destId="{17D52BBF-DD27-4D66-A196-6D99445B43FF}" srcOrd="0" destOrd="0" presId="urn:microsoft.com/office/officeart/2005/8/layout/lProcess2"/>
    <dgm:cxn modelId="{F941EAF4-8EE5-426D-88A1-85215DDFE103}" type="presParOf" srcId="{6616C73D-A565-4F59-94BF-D80B07D191BE}" destId="{5E320DF6-B3A5-4DEF-AAEC-58A31E4824C5}" srcOrd="1" destOrd="0" presId="urn:microsoft.com/office/officeart/2005/8/layout/lProcess2"/>
    <dgm:cxn modelId="{CA726C40-EA55-466A-AB1B-7C3AA9DDB960}" type="presParOf" srcId="{6616C73D-A565-4F59-94BF-D80B07D191BE}" destId="{670031FE-AFD9-43DE-BECF-2B07347D0AEA}" srcOrd="2" destOrd="0" presId="urn:microsoft.com/office/officeart/2005/8/layout/lProcess2"/>
    <dgm:cxn modelId="{CFD28FD1-DFC1-4A3E-9F02-51E11D02D084}" type="presParOf" srcId="{6616C73D-A565-4F59-94BF-D80B07D191BE}" destId="{F0367B96-8568-4CB1-9E9A-EE4E578D2827}" srcOrd="3" destOrd="0" presId="urn:microsoft.com/office/officeart/2005/8/layout/lProcess2"/>
    <dgm:cxn modelId="{811C30F4-88C7-430C-9FCC-C6BBBFAE9E00}" type="presParOf" srcId="{6616C73D-A565-4F59-94BF-D80B07D191BE}" destId="{FC4AFDE2-D579-49C8-96D9-6BC3033B9D49}" srcOrd="4" destOrd="0" presId="urn:microsoft.com/office/officeart/2005/8/layout/lProcess2"/>
    <dgm:cxn modelId="{CDFCDDA6-AB8C-4D1E-BAF2-DA50772A4D39}" type="presParOf" srcId="{B64D21C5-D632-4D87-9ED5-21227D6FE589}" destId="{D8A21CF0-ADEE-4CE6-A3D1-344F6B5CE7A8}" srcOrd="7" destOrd="0" presId="urn:microsoft.com/office/officeart/2005/8/layout/lProcess2"/>
    <dgm:cxn modelId="{71D54F9D-3704-447F-8A20-A1E6EEE39587}" type="presParOf" srcId="{B64D21C5-D632-4D87-9ED5-21227D6FE589}" destId="{01B6F6E3-BFB4-4F5B-9A43-581724A3AEBB}" srcOrd="8" destOrd="0" presId="urn:microsoft.com/office/officeart/2005/8/layout/lProcess2"/>
    <dgm:cxn modelId="{FD755CFB-9AE4-498A-A35D-453C3CFA62EF}" type="presParOf" srcId="{01B6F6E3-BFB4-4F5B-9A43-581724A3AEBB}" destId="{7C40401F-93F3-4EF1-B385-8EA4EE70CB93}" srcOrd="0" destOrd="0" presId="urn:microsoft.com/office/officeart/2005/8/layout/lProcess2"/>
    <dgm:cxn modelId="{944736F0-F302-4CDA-A0B1-D36AD9CF08F7}" type="presParOf" srcId="{01B6F6E3-BFB4-4F5B-9A43-581724A3AEBB}" destId="{8F380EE2-6553-49D0-812A-D6AE9A5EA18A}" srcOrd="1" destOrd="0" presId="urn:microsoft.com/office/officeart/2005/8/layout/lProcess2"/>
    <dgm:cxn modelId="{6B218CA3-9145-450A-86A5-C982AFD7A7B7}" type="presParOf" srcId="{01B6F6E3-BFB4-4F5B-9A43-581724A3AEBB}" destId="{B7C0A9FB-B219-4922-8994-00F2272D72E8}" srcOrd="2" destOrd="0" presId="urn:microsoft.com/office/officeart/2005/8/layout/lProcess2"/>
    <dgm:cxn modelId="{4C2F7539-07A3-4794-B81F-190BE745447B}" type="presParOf" srcId="{B7C0A9FB-B219-4922-8994-00F2272D72E8}" destId="{3646AB9E-3158-4787-8B83-6D9698075C1C}" srcOrd="0" destOrd="0" presId="urn:microsoft.com/office/officeart/2005/8/layout/lProcess2"/>
  </dgm:cxnLst>
  <dgm:bg/>
  <dgm:whole/>
</dgm:dataModel>
</file>

<file path=ppt/diagrams/data4.xml><?xml version="1.0" encoding="utf-8"?>
<dgm:dataModel xmlns:dgm="http://schemas.openxmlformats.org/drawingml/2006/diagram" xmlns:a="http://schemas.openxmlformats.org/drawingml/2006/main">
  <dgm:ptLst>
    <dgm:pt modelId="{0B474A75-D4FF-4427-B850-557838E2989C}" type="doc">
      <dgm:prSet loTypeId="urn:microsoft.com/office/officeart/2005/8/layout/lProcess2" loCatId="relationship" qsTypeId="urn:microsoft.com/office/officeart/2005/8/quickstyle/3d2" qsCatId="3D" csTypeId="urn:microsoft.com/office/officeart/2005/8/colors/accent0_3" csCatId="mainScheme" phldr="1"/>
      <dgm:spPr/>
      <dgm:t>
        <a:bodyPr/>
        <a:lstStyle/>
        <a:p>
          <a:endParaRPr lang="en-US"/>
        </a:p>
      </dgm:t>
    </dgm:pt>
    <dgm:pt modelId="{4EBCA9DC-5767-4F09-B467-12127CA256D6}">
      <dgm:prSet phldrT="[Text]" custT="1"/>
      <dgm:spPr>
        <a:xfrm>
          <a:off x="4420"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Services Strategy</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E9BAA84E-6278-4D78-85CF-ED3E2EEA1949}" type="parTrans" cxnId="{CD59765A-5A04-439D-B3F9-21C6E5DF2EFC}">
      <dgm:prSet/>
      <dgm:spPr/>
      <dgm:t>
        <a:bodyPr/>
        <a:lstStyle/>
        <a:p>
          <a:endParaRPr lang="en-US" sz="2800" b="1">
            <a:effectLst>
              <a:outerShdw blurRad="38100" dist="38100" dir="2700000" algn="tl">
                <a:srgbClr val="000000">
                  <a:alpha val="43137"/>
                </a:srgbClr>
              </a:outerShdw>
            </a:effectLst>
          </a:endParaRPr>
        </a:p>
      </dgm:t>
    </dgm:pt>
    <dgm:pt modelId="{B698A05D-6A38-4530-829B-CE0128F87F11}" type="sibTrans" cxnId="{CD59765A-5A04-439D-B3F9-21C6E5DF2EFC}">
      <dgm:prSet/>
      <dgm:spPr/>
      <dgm:t>
        <a:bodyPr/>
        <a:lstStyle/>
        <a:p>
          <a:endParaRPr lang="en-US" sz="2800" b="1">
            <a:effectLst>
              <a:outerShdw blurRad="38100" dist="38100" dir="2700000" algn="tl">
                <a:srgbClr val="000000">
                  <a:alpha val="43137"/>
                </a:srgbClr>
              </a:outerShdw>
            </a:effectLst>
          </a:endParaRPr>
        </a:p>
      </dgm:t>
    </dgm:pt>
    <dgm:pt modelId="{2F417911-50AB-47C2-B7F5-FC4A50CAB332}">
      <dgm:prSet phldrT="[Text]" custT="1"/>
      <dgm:spPr>
        <a:xfrm>
          <a:off x="159528" y="1391600"/>
          <a:ext cx="1240869" cy="1397257"/>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glow rad="228600">
            <a:srgbClr val="3497AE">
              <a:satMod val="175000"/>
              <a:alpha val="40000"/>
            </a:srgbClr>
          </a:glo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Service Catalogue</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56371CFC-1BCC-45BA-A365-994238A9722E}" type="parTrans" cxnId="{A5039A8F-A836-4089-A301-61112E0A7F40}">
      <dgm:prSet/>
      <dgm:spPr/>
      <dgm:t>
        <a:bodyPr/>
        <a:lstStyle/>
        <a:p>
          <a:endParaRPr lang="en-US" sz="2800" b="1">
            <a:effectLst>
              <a:outerShdw blurRad="38100" dist="38100" dir="2700000" algn="tl">
                <a:srgbClr val="000000">
                  <a:alpha val="43137"/>
                </a:srgbClr>
              </a:outerShdw>
            </a:effectLst>
          </a:endParaRPr>
        </a:p>
      </dgm:t>
    </dgm:pt>
    <dgm:pt modelId="{4DEF9A93-B44C-4149-92A6-A4D9CBC344FE}" type="sibTrans" cxnId="{A5039A8F-A836-4089-A301-61112E0A7F40}">
      <dgm:prSet/>
      <dgm:spPr/>
      <dgm:t>
        <a:bodyPr/>
        <a:lstStyle/>
        <a:p>
          <a:endParaRPr lang="en-US" sz="2800" b="1">
            <a:effectLst>
              <a:outerShdw blurRad="38100" dist="38100" dir="2700000" algn="tl">
                <a:srgbClr val="000000">
                  <a:alpha val="43137"/>
                </a:srgbClr>
              </a:outerShdw>
            </a:effectLst>
          </a:endParaRPr>
        </a:p>
      </dgm:t>
    </dgm:pt>
    <dgm:pt modelId="{CEC87C67-887A-4E37-8E96-6B753247CC84}">
      <dgm:prSet phldrT="[Text]" custT="1"/>
      <dgm:spPr>
        <a:xfrm>
          <a:off x="1671838"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Service Design</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4AEE8516-DE75-4467-85AA-6140A9C0CF3C}" type="parTrans" cxnId="{293C71F8-DCD9-4BF5-978C-580C416CF98A}">
      <dgm:prSet/>
      <dgm:spPr/>
      <dgm:t>
        <a:bodyPr/>
        <a:lstStyle/>
        <a:p>
          <a:endParaRPr lang="en-US" sz="2800" b="1">
            <a:effectLst>
              <a:outerShdw blurRad="38100" dist="38100" dir="2700000" algn="tl">
                <a:srgbClr val="000000">
                  <a:alpha val="43137"/>
                </a:srgbClr>
              </a:outerShdw>
            </a:effectLst>
          </a:endParaRPr>
        </a:p>
      </dgm:t>
    </dgm:pt>
    <dgm:pt modelId="{E75E0194-5B2E-4F79-9832-2691F3CAB88D}" type="sibTrans" cxnId="{293C71F8-DCD9-4BF5-978C-580C416CF98A}">
      <dgm:prSet/>
      <dgm:spPr/>
      <dgm:t>
        <a:bodyPr/>
        <a:lstStyle/>
        <a:p>
          <a:endParaRPr lang="en-US" sz="2800" b="1">
            <a:effectLst>
              <a:outerShdw blurRad="38100" dist="38100" dir="2700000" algn="tl">
                <a:srgbClr val="000000">
                  <a:alpha val="43137"/>
                </a:srgbClr>
              </a:outerShdw>
            </a:effectLst>
          </a:endParaRPr>
        </a:p>
      </dgm:t>
    </dgm:pt>
    <dgm:pt modelId="{D09535C9-BC0D-4376-B2EA-DF767915D03D}">
      <dgm:prSet phldrT="[Text]" custT="1"/>
      <dgm:spPr>
        <a:xfrm>
          <a:off x="3339256"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Service Transition</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9A8B7F71-E692-4EF7-85A1-C491A5870BFE}" type="parTrans" cxnId="{6DC5CCE5-1DF2-4A10-A89B-378788EDB48B}">
      <dgm:prSet/>
      <dgm:spPr/>
      <dgm:t>
        <a:bodyPr/>
        <a:lstStyle/>
        <a:p>
          <a:endParaRPr lang="en-US" sz="2800" b="1">
            <a:effectLst>
              <a:outerShdw blurRad="38100" dist="38100" dir="2700000" algn="tl">
                <a:srgbClr val="000000">
                  <a:alpha val="43137"/>
                </a:srgbClr>
              </a:outerShdw>
            </a:effectLst>
          </a:endParaRPr>
        </a:p>
      </dgm:t>
    </dgm:pt>
    <dgm:pt modelId="{83D33FB4-2816-4FDD-B79F-020EE18BD2E4}" type="sibTrans" cxnId="{6DC5CCE5-1DF2-4A10-A89B-378788EDB48B}">
      <dgm:prSet/>
      <dgm:spPr/>
      <dgm:t>
        <a:bodyPr/>
        <a:lstStyle/>
        <a:p>
          <a:endParaRPr lang="en-US" sz="2800" b="1">
            <a:effectLst>
              <a:outerShdw blurRad="38100" dist="38100" dir="2700000" algn="tl">
                <a:srgbClr val="000000">
                  <a:alpha val="43137"/>
                </a:srgbClr>
              </a:outerShdw>
            </a:effectLst>
          </a:endParaRPr>
        </a:p>
      </dgm:t>
    </dgm:pt>
    <dgm:pt modelId="{D04D11E0-2A2B-4D15-8F97-FAFF834E6069}">
      <dgm:prSet phldrT="[Text]" custT="1"/>
      <dgm:spPr>
        <a:xfrm>
          <a:off x="3494365" y="1390356"/>
          <a:ext cx="1240869" cy="675096"/>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glow rad="228600">
            <a:srgbClr val="3497AE">
              <a:satMod val="175000"/>
              <a:alpha val="40000"/>
            </a:srgbClr>
          </a:glo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Change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2C92A15D-A93B-4862-A9EB-EE48AAAB9C40}" type="parTrans" cxnId="{AF1F4745-331F-4996-B599-DE4A1676DBFB}">
      <dgm:prSet/>
      <dgm:spPr/>
      <dgm:t>
        <a:bodyPr/>
        <a:lstStyle/>
        <a:p>
          <a:endParaRPr lang="en-US" sz="2800" b="1">
            <a:effectLst>
              <a:outerShdw blurRad="38100" dist="38100" dir="2700000" algn="tl">
                <a:srgbClr val="000000">
                  <a:alpha val="43137"/>
                </a:srgbClr>
              </a:outerShdw>
            </a:effectLst>
          </a:endParaRPr>
        </a:p>
      </dgm:t>
    </dgm:pt>
    <dgm:pt modelId="{B238C14C-A4A3-4881-BFD2-74E78E7EDEA9}" type="sibTrans" cxnId="{AF1F4745-331F-4996-B599-DE4A1676DBFB}">
      <dgm:prSet/>
      <dgm:spPr/>
      <dgm:t>
        <a:bodyPr/>
        <a:lstStyle/>
        <a:p>
          <a:endParaRPr lang="en-US" sz="2800" b="1">
            <a:effectLst>
              <a:outerShdw blurRad="38100" dist="38100" dir="2700000" algn="tl">
                <a:srgbClr val="000000">
                  <a:alpha val="43137"/>
                </a:srgbClr>
              </a:outerShdw>
            </a:effectLst>
          </a:endParaRPr>
        </a:p>
      </dgm:t>
    </dgm:pt>
    <dgm:pt modelId="{511AF6BC-47BE-419A-AB7F-C9C42D516E25}">
      <dgm:prSet phldrT="[Text]" custT="1"/>
      <dgm:spPr>
        <a:xfrm>
          <a:off x="159528" y="3003821"/>
          <a:ext cx="1240869" cy="1397257"/>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glow rad="228600">
            <a:srgbClr val="3497AE">
              <a:satMod val="175000"/>
              <a:alpha val="40000"/>
            </a:srgbClr>
          </a:glo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Financial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A787BE66-AE83-42B1-B583-E56793565D8E}" type="parTrans" cxnId="{EC155E41-5562-4A55-9194-3913F587E405}">
      <dgm:prSet/>
      <dgm:spPr/>
      <dgm:t>
        <a:bodyPr/>
        <a:lstStyle/>
        <a:p>
          <a:endParaRPr lang="en-US" sz="2800" b="1">
            <a:effectLst>
              <a:outerShdw blurRad="38100" dist="38100" dir="2700000" algn="tl">
                <a:srgbClr val="000000">
                  <a:alpha val="43137"/>
                </a:srgbClr>
              </a:outerShdw>
            </a:effectLst>
          </a:endParaRPr>
        </a:p>
      </dgm:t>
    </dgm:pt>
    <dgm:pt modelId="{2746F0A7-CC0B-4F42-91AF-22BAC95A887B}" type="sibTrans" cxnId="{EC155E41-5562-4A55-9194-3913F587E405}">
      <dgm:prSet/>
      <dgm:spPr/>
      <dgm:t>
        <a:bodyPr/>
        <a:lstStyle/>
        <a:p>
          <a:endParaRPr lang="en-US" sz="2800" b="1">
            <a:effectLst>
              <a:outerShdw blurRad="38100" dist="38100" dir="2700000" algn="tl">
                <a:srgbClr val="000000">
                  <a:alpha val="43137"/>
                </a:srgbClr>
              </a:outerShdw>
            </a:effectLst>
          </a:endParaRPr>
        </a:p>
      </dgm:t>
    </dgm:pt>
    <dgm:pt modelId="{12D1DD6E-85BD-4034-BD00-824BE0C5C33A}">
      <dgm:prSet phldrT="[Text]" custT="1"/>
      <dgm:spPr>
        <a:xfrm>
          <a:off x="1826947" y="1390639"/>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Continuity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99E14E44-B1BA-449F-8AA7-D069F923F7D0}" type="parTrans" cxnId="{9FB297E9-DBCB-41B6-9AC6-8EA8D9DB8650}">
      <dgm:prSet/>
      <dgm:spPr/>
      <dgm:t>
        <a:bodyPr/>
        <a:lstStyle/>
        <a:p>
          <a:endParaRPr lang="en-US" sz="2800" b="1">
            <a:effectLst>
              <a:outerShdw blurRad="38100" dist="38100" dir="2700000" algn="tl">
                <a:srgbClr val="000000">
                  <a:alpha val="43137"/>
                </a:srgbClr>
              </a:outerShdw>
            </a:effectLst>
          </a:endParaRPr>
        </a:p>
      </dgm:t>
    </dgm:pt>
    <dgm:pt modelId="{7CA1A76F-9D78-46BF-A690-1108462AABA5}" type="sibTrans" cxnId="{9FB297E9-DBCB-41B6-9AC6-8EA8D9DB8650}">
      <dgm:prSet/>
      <dgm:spPr/>
      <dgm:t>
        <a:bodyPr/>
        <a:lstStyle/>
        <a:p>
          <a:endParaRPr lang="en-US" sz="2800" b="1">
            <a:effectLst>
              <a:outerShdw blurRad="38100" dist="38100" dir="2700000" algn="tl">
                <a:srgbClr val="000000">
                  <a:alpha val="43137"/>
                </a:srgbClr>
              </a:outerShdw>
            </a:effectLst>
          </a:endParaRPr>
        </a:p>
      </dgm:t>
    </dgm:pt>
    <dgm:pt modelId="{FD58EF5D-4C36-45D6-B342-76BD5CB2400C}">
      <dgm:prSet phldrT="[Text]" custT="1"/>
      <dgm:spPr>
        <a:xfrm>
          <a:off x="1826947" y="2441128"/>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Capacity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D089062F-B6FA-4D92-970A-54D440B6D5C5}" type="parTrans" cxnId="{038FF4C1-C173-41B4-A858-3443A5AD4127}">
      <dgm:prSet/>
      <dgm:spPr/>
      <dgm:t>
        <a:bodyPr/>
        <a:lstStyle/>
        <a:p>
          <a:endParaRPr lang="en-US" sz="2800" b="1">
            <a:effectLst>
              <a:outerShdw blurRad="38100" dist="38100" dir="2700000" algn="tl">
                <a:srgbClr val="000000">
                  <a:alpha val="43137"/>
                </a:srgbClr>
              </a:outerShdw>
            </a:effectLst>
          </a:endParaRPr>
        </a:p>
      </dgm:t>
    </dgm:pt>
    <dgm:pt modelId="{975C4688-EBE2-4B1E-82CA-786AA2B8C46A}" type="sibTrans" cxnId="{038FF4C1-C173-41B4-A858-3443A5AD4127}">
      <dgm:prSet/>
      <dgm:spPr/>
      <dgm:t>
        <a:bodyPr/>
        <a:lstStyle/>
        <a:p>
          <a:endParaRPr lang="en-US" sz="2800" b="1">
            <a:effectLst>
              <a:outerShdw blurRad="38100" dist="38100" dir="2700000" algn="tl">
                <a:srgbClr val="000000">
                  <a:alpha val="43137"/>
                </a:srgbClr>
              </a:outerShdw>
            </a:effectLst>
          </a:endParaRPr>
        </a:p>
      </dgm:t>
    </dgm:pt>
    <dgm:pt modelId="{5282E9B6-1B0D-420C-80BD-9ED6E8DDFBEC}">
      <dgm:prSet phldrT="[Text]" custT="1"/>
      <dgm:spPr>
        <a:xfrm>
          <a:off x="1826947" y="3491617"/>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Security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E82D074C-81DE-46B2-83F2-20E8958C05C7}" type="parTrans" cxnId="{C5960016-F2D5-46C1-825D-623E27328306}">
      <dgm:prSet/>
      <dgm:spPr/>
      <dgm:t>
        <a:bodyPr/>
        <a:lstStyle/>
        <a:p>
          <a:endParaRPr lang="en-US" sz="2800" b="1">
            <a:effectLst>
              <a:outerShdw blurRad="38100" dist="38100" dir="2700000" algn="tl">
                <a:srgbClr val="000000">
                  <a:alpha val="43137"/>
                </a:srgbClr>
              </a:outerShdw>
            </a:effectLst>
          </a:endParaRPr>
        </a:p>
      </dgm:t>
    </dgm:pt>
    <dgm:pt modelId="{FF33A4A6-94B1-4349-A45B-8CB02B390639}" type="sibTrans" cxnId="{C5960016-F2D5-46C1-825D-623E27328306}">
      <dgm:prSet/>
      <dgm:spPr/>
      <dgm:t>
        <a:bodyPr/>
        <a:lstStyle/>
        <a:p>
          <a:endParaRPr lang="en-US" sz="2800" b="1">
            <a:effectLst>
              <a:outerShdw blurRad="38100" dist="38100" dir="2700000" algn="tl">
                <a:srgbClr val="000000">
                  <a:alpha val="43137"/>
                </a:srgbClr>
              </a:outerShdw>
            </a:effectLst>
          </a:endParaRPr>
        </a:p>
      </dgm:t>
    </dgm:pt>
    <dgm:pt modelId="{83A85E0D-81F2-49EB-8C53-1FD1F1110BA2}">
      <dgm:prSet phldrT="[Text]" custT="1"/>
      <dgm:spPr>
        <a:xfrm>
          <a:off x="3494365" y="2169313"/>
          <a:ext cx="1240869" cy="675096"/>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glow rad="228600">
            <a:srgbClr val="3497AE">
              <a:satMod val="175000"/>
              <a:alpha val="40000"/>
            </a:srgbClr>
          </a:glo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Release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5D7EB838-CECE-468A-B504-C5531798B277}" type="parTrans" cxnId="{3E9FF75D-32E1-4802-B720-7DA59B70FFAF}">
      <dgm:prSet/>
      <dgm:spPr/>
      <dgm:t>
        <a:bodyPr/>
        <a:lstStyle/>
        <a:p>
          <a:endParaRPr lang="en-US" sz="2800" b="1">
            <a:effectLst>
              <a:outerShdw blurRad="38100" dist="38100" dir="2700000" algn="tl">
                <a:srgbClr val="000000">
                  <a:alpha val="43137"/>
                </a:srgbClr>
              </a:outerShdw>
            </a:effectLst>
          </a:endParaRPr>
        </a:p>
      </dgm:t>
    </dgm:pt>
    <dgm:pt modelId="{60C8D6E1-8CAB-4A72-8E82-FB52C067C797}" type="sibTrans" cxnId="{3E9FF75D-32E1-4802-B720-7DA59B70FFAF}">
      <dgm:prSet/>
      <dgm:spPr/>
      <dgm:t>
        <a:bodyPr/>
        <a:lstStyle/>
        <a:p>
          <a:endParaRPr lang="en-US" sz="2800" b="1">
            <a:effectLst>
              <a:outerShdw blurRad="38100" dist="38100" dir="2700000" algn="tl">
                <a:srgbClr val="000000">
                  <a:alpha val="43137"/>
                </a:srgbClr>
              </a:outerShdw>
            </a:effectLst>
          </a:endParaRPr>
        </a:p>
      </dgm:t>
    </dgm:pt>
    <dgm:pt modelId="{1E061229-EC4B-4A35-B00D-27DB204AAC94}">
      <dgm:prSet phldrT="[Text]" custT="1"/>
      <dgm:spPr>
        <a:xfrm>
          <a:off x="3494365" y="2948270"/>
          <a:ext cx="1240869" cy="675096"/>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glow rad="228600">
            <a:srgbClr val="3497AE">
              <a:satMod val="175000"/>
              <a:alpha val="40000"/>
            </a:srgbClr>
          </a:glo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Configuration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C4C71778-0211-4737-997D-6D33C7CDD159}" type="parTrans" cxnId="{EE994E7B-C30D-477E-B778-D97B1235BB53}">
      <dgm:prSet/>
      <dgm:spPr/>
      <dgm:t>
        <a:bodyPr/>
        <a:lstStyle/>
        <a:p>
          <a:endParaRPr lang="en-US" sz="2800" b="1">
            <a:effectLst>
              <a:outerShdw blurRad="38100" dist="38100" dir="2700000" algn="tl">
                <a:srgbClr val="000000">
                  <a:alpha val="43137"/>
                </a:srgbClr>
              </a:outerShdw>
            </a:effectLst>
          </a:endParaRPr>
        </a:p>
      </dgm:t>
    </dgm:pt>
    <dgm:pt modelId="{482C82D1-86B2-4040-937A-7926A63B9159}" type="sibTrans" cxnId="{EE994E7B-C30D-477E-B778-D97B1235BB53}">
      <dgm:prSet/>
      <dgm:spPr/>
      <dgm:t>
        <a:bodyPr/>
        <a:lstStyle/>
        <a:p>
          <a:endParaRPr lang="en-US" sz="2800" b="1">
            <a:effectLst>
              <a:outerShdw blurRad="38100" dist="38100" dir="2700000" algn="tl">
                <a:srgbClr val="000000">
                  <a:alpha val="43137"/>
                </a:srgbClr>
              </a:outerShdw>
            </a:effectLst>
          </a:endParaRPr>
        </a:p>
      </dgm:t>
    </dgm:pt>
    <dgm:pt modelId="{9FDA80A3-B3B8-4E28-8E9E-7190E540AF19}">
      <dgm:prSet phldrT="[Text]" custT="1"/>
      <dgm:spPr>
        <a:xfrm>
          <a:off x="3494365" y="3727227"/>
          <a:ext cx="1240869" cy="675096"/>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glow rad="228600">
            <a:srgbClr val="3497AE">
              <a:satMod val="175000"/>
              <a:alpha val="40000"/>
            </a:srgbClr>
          </a:glo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Knowledge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F5981709-118C-4244-B4C4-4B29A91D6BA7}" type="parTrans" cxnId="{D346D7CD-8975-41B7-A903-98D0C423B214}">
      <dgm:prSet/>
      <dgm:spPr/>
      <dgm:t>
        <a:bodyPr/>
        <a:lstStyle/>
        <a:p>
          <a:endParaRPr lang="en-US" sz="2800" b="1">
            <a:effectLst>
              <a:outerShdw blurRad="38100" dist="38100" dir="2700000" algn="tl">
                <a:srgbClr val="000000">
                  <a:alpha val="43137"/>
                </a:srgbClr>
              </a:outerShdw>
            </a:effectLst>
          </a:endParaRPr>
        </a:p>
      </dgm:t>
    </dgm:pt>
    <dgm:pt modelId="{FAA530EE-6F73-4552-BF1D-19D81BCD7047}" type="sibTrans" cxnId="{D346D7CD-8975-41B7-A903-98D0C423B214}">
      <dgm:prSet/>
      <dgm:spPr/>
      <dgm:t>
        <a:bodyPr/>
        <a:lstStyle/>
        <a:p>
          <a:endParaRPr lang="en-US" sz="2800" b="1">
            <a:effectLst>
              <a:outerShdw blurRad="38100" dist="38100" dir="2700000" algn="tl">
                <a:srgbClr val="000000">
                  <a:alpha val="43137"/>
                </a:srgbClr>
              </a:outerShdw>
            </a:effectLst>
          </a:endParaRPr>
        </a:p>
      </dgm:t>
    </dgm:pt>
    <dgm:pt modelId="{42D620E7-11F6-4F4C-9DC8-06AA54A19DBC}">
      <dgm:prSet phldrT="[Text]" custT="1"/>
      <dgm:spPr>
        <a:xfrm>
          <a:off x="5006674"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Service Operation</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7D473711-5880-4AF7-AE27-C9F84E344C67}" type="parTrans" cxnId="{47E51EB1-F391-44DF-B48C-AD8B9E879F98}">
      <dgm:prSet/>
      <dgm:spPr/>
      <dgm:t>
        <a:bodyPr/>
        <a:lstStyle/>
        <a:p>
          <a:endParaRPr lang="en-US" sz="2800" b="1">
            <a:effectLst>
              <a:outerShdw blurRad="38100" dist="38100" dir="2700000" algn="tl">
                <a:srgbClr val="000000">
                  <a:alpha val="43137"/>
                </a:srgbClr>
              </a:outerShdw>
            </a:effectLst>
          </a:endParaRPr>
        </a:p>
      </dgm:t>
    </dgm:pt>
    <dgm:pt modelId="{EF40F4F4-C5A0-4B47-A47C-2B5B018ABDBC}" type="sibTrans" cxnId="{47E51EB1-F391-44DF-B48C-AD8B9E879F98}">
      <dgm:prSet/>
      <dgm:spPr/>
      <dgm:t>
        <a:bodyPr/>
        <a:lstStyle/>
        <a:p>
          <a:endParaRPr lang="en-US" sz="2800" b="1">
            <a:effectLst>
              <a:outerShdw blurRad="38100" dist="38100" dir="2700000" algn="tl">
                <a:srgbClr val="000000">
                  <a:alpha val="43137"/>
                </a:srgbClr>
              </a:outerShdw>
            </a:effectLst>
          </a:endParaRPr>
        </a:p>
      </dgm:t>
    </dgm:pt>
    <dgm:pt modelId="{C4F05F86-9EF7-4A1E-A406-6F869B9990D7}">
      <dgm:prSet phldrT="[Text]" custT="1"/>
      <dgm:spPr>
        <a:xfrm>
          <a:off x="5161783" y="1390639"/>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glow rad="228600">
            <a:srgbClr val="3497AE">
              <a:satMod val="175000"/>
              <a:alpha val="40000"/>
            </a:srgbClr>
          </a:glo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Incident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6FD71E1A-CC85-4466-8A3B-282E9A3F5178}" type="parTrans" cxnId="{C13E1574-8117-4FD6-8FB5-AA487D5784DC}">
      <dgm:prSet/>
      <dgm:spPr/>
      <dgm:t>
        <a:bodyPr/>
        <a:lstStyle/>
        <a:p>
          <a:endParaRPr lang="en-US" sz="2800" b="1">
            <a:effectLst>
              <a:outerShdw blurRad="38100" dist="38100" dir="2700000" algn="tl">
                <a:srgbClr val="000000">
                  <a:alpha val="43137"/>
                </a:srgbClr>
              </a:outerShdw>
            </a:effectLst>
          </a:endParaRPr>
        </a:p>
      </dgm:t>
    </dgm:pt>
    <dgm:pt modelId="{EFE8C2E2-C622-4468-A81B-D12326AF4454}" type="sibTrans" cxnId="{C13E1574-8117-4FD6-8FB5-AA487D5784DC}">
      <dgm:prSet/>
      <dgm:spPr/>
      <dgm:t>
        <a:bodyPr/>
        <a:lstStyle/>
        <a:p>
          <a:endParaRPr lang="en-US" sz="2800" b="1">
            <a:effectLst>
              <a:outerShdw blurRad="38100" dist="38100" dir="2700000" algn="tl">
                <a:srgbClr val="000000">
                  <a:alpha val="43137"/>
                </a:srgbClr>
              </a:outerShdw>
            </a:effectLst>
          </a:endParaRPr>
        </a:p>
      </dgm:t>
    </dgm:pt>
    <dgm:pt modelId="{35486EEF-E353-4B9C-92D4-3CFDA059FFE4}">
      <dgm:prSet phldrT="[Text]" custT="1"/>
      <dgm:spPr>
        <a:xfrm>
          <a:off x="5161783" y="2441128"/>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glow rad="228600">
            <a:srgbClr val="3497AE">
              <a:satMod val="175000"/>
              <a:alpha val="40000"/>
            </a:srgbClr>
          </a:glo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Problem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E1241A9D-957B-440E-98CF-1F1662363EF2}" type="parTrans" cxnId="{50D4D652-2007-40FE-A662-ADA3FE1E775B}">
      <dgm:prSet/>
      <dgm:spPr/>
      <dgm:t>
        <a:bodyPr/>
        <a:lstStyle/>
        <a:p>
          <a:endParaRPr lang="en-US" sz="2800" b="1">
            <a:effectLst>
              <a:outerShdw blurRad="38100" dist="38100" dir="2700000" algn="tl">
                <a:srgbClr val="000000">
                  <a:alpha val="43137"/>
                </a:srgbClr>
              </a:outerShdw>
            </a:effectLst>
          </a:endParaRPr>
        </a:p>
      </dgm:t>
    </dgm:pt>
    <dgm:pt modelId="{5266F6E4-3A17-47BA-9B43-8613B7BAA711}" type="sibTrans" cxnId="{50D4D652-2007-40FE-A662-ADA3FE1E775B}">
      <dgm:prSet/>
      <dgm:spPr/>
      <dgm:t>
        <a:bodyPr/>
        <a:lstStyle/>
        <a:p>
          <a:endParaRPr lang="en-US" sz="2800" b="1">
            <a:effectLst>
              <a:outerShdw blurRad="38100" dist="38100" dir="2700000" algn="tl">
                <a:srgbClr val="000000">
                  <a:alpha val="43137"/>
                </a:srgbClr>
              </a:outerShdw>
            </a:effectLst>
          </a:endParaRPr>
        </a:p>
      </dgm:t>
    </dgm:pt>
    <dgm:pt modelId="{CAA1AD08-A858-45D9-B8EE-B6CD6753DA20}">
      <dgm:prSet phldrT="[Text]" custT="1"/>
      <dgm:spPr>
        <a:xfrm>
          <a:off x="5161783" y="3491617"/>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Request fulfillment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3B8732CB-8002-40D1-AA91-FC19750B6FAC}" type="parTrans" cxnId="{9A74C461-7E27-4E1D-9B24-245AADFB23AD}">
      <dgm:prSet/>
      <dgm:spPr/>
      <dgm:t>
        <a:bodyPr/>
        <a:lstStyle/>
        <a:p>
          <a:endParaRPr lang="en-US" sz="2800" b="1">
            <a:effectLst>
              <a:outerShdw blurRad="38100" dist="38100" dir="2700000" algn="tl">
                <a:srgbClr val="000000">
                  <a:alpha val="43137"/>
                </a:srgbClr>
              </a:outerShdw>
            </a:effectLst>
          </a:endParaRPr>
        </a:p>
      </dgm:t>
    </dgm:pt>
    <dgm:pt modelId="{D80A6CF9-3A01-48A4-8C65-E80D8AFE7AD5}" type="sibTrans" cxnId="{9A74C461-7E27-4E1D-9B24-245AADFB23AD}">
      <dgm:prSet/>
      <dgm:spPr/>
      <dgm:t>
        <a:bodyPr/>
        <a:lstStyle/>
        <a:p>
          <a:endParaRPr lang="en-US" sz="2800" b="1">
            <a:effectLst>
              <a:outerShdw blurRad="38100" dist="38100" dir="2700000" algn="tl">
                <a:srgbClr val="000000">
                  <a:alpha val="43137"/>
                </a:srgbClr>
              </a:outerShdw>
            </a:effectLst>
          </a:endParaRPr>
        </a:p>
      </dgm:t>
    </dgm:pt>
    <dgm:pt modelId="{20E5204A-0507-4A28-A13A-ABBFB4AB91BD}">
      <dgm:prSet phldrT="[Text]" custT="1"/>
      <dgm:spPr>
        <a:xfrm>
          <a:off x="6674093"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Continual Service Improvement</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6C1AB333-BA9E-4F13-891B-74660551377E}" type="parTrans" cxnId="{81016580-AC78-45B4-900E-B44698FEE768}">
      <dgm:prSet/>
      <dgm:spPr/>
      <dgm:t>
        <a:bodyPr/>
        <a:lstStyle/>
        <a:p>
          <a:endParaRPr lang="en-US" sz="2800" b="1">
            <a:effectLst>
              <a:outerShdw blurRad="38100" dist="38100" dir="2700000" algn="tl">
                <a:srgbClr val="000000">
                  <a:alpha val="43137"/>
                </a:srgbClr>
              </a:outerShdw>
            </a:effectLst>
          </a:endParaRPr>
        </a:p>
      </dgm:t>
    </dgm:pt>
    <dgm:pt modelId="{BDC06613-462F-4866-A13E-4CE771B77753}" type="sibTrans" cxnId="{81016580-AC78-45B4-900E-B44698FEE768}">
      <dgm:prSet/>
      <dgm:spPr/>
      <dgm:t>
        <a:bodyPr/>
        <a:lstStyle/>
        <a:p>
          <a:endParaRPr lang="en-US" sz="2800" b="1">
            <a:effectLst>
              <a:outerShdw blurRad="38100" dist="38100" dir="2700000" algn="tl">
                <a:srgbClr val="000000">
                  <a:alpha val="43137"/>
                </a:srgbClr>
              </a:outerShdw>
            </a:effectLst>
          </a:endParaRPr>
        </a:p>
      </dgm:t>
    </dgm:pt>
    <dgm:pt modelId="{D5B31432-EC63-4EB0-8654-21810B23C614}">
      <dgm:prSet phldrT="[Text]" custT="1"/>
      <dgm:spPr>
        <a:xfrm>
          <a:off x="6829201" y="1391600"/>
          <a:ext cx="1240869" cy="1397257"/>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glow rad="228600">
            <a:srgbClr val="DF8045">
              <a:satMod val="175000"/>
              <a:alpha val="40000"/>
            </a:srgbClr>
          </a:glo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Service Reporting</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9C73CE41-4E4B-4C69-8789-28B319770E75}" type="parTrans" cxnId="{4D0C4BF1-5E9B-40D7-A80C-D946AE461F5D}">
      <dgm:prSet/>
      <dgm:spPr/>
      <dgm:t>
        <a:bodyPr/>
        <a:lstStyle/>
        <a:p>
          <a:endParaRPr lang="en-US" sz="2800" b="1">
            <a:effectLst>
              <a:outerShdw blurRad="38100" dist="38100" dir="2700000" algn="tl">
                <a:srgbClr val="000000">
                  <a:alpha val="43137"/>
                </a:srgbClr>
              </a:outerShdw>
            </a:effectLst>
          </a:endParaRPr>
        </a:p>
      </dgm:t>
    </dgm:pt>
    <dgm:pt modelId="{E88861D9-DCBA-451D-9DEE-5BD627E1B3CD}" type="sibTrans" cxnId="{4D0C4BF1-5E9B-40D7-A80C-D946AE461F5D}">
      <dgm:prSet/>
      <dgm:spPr/>
      <dgm:t>
        <a:bodyPr/>
        <a:lstStyle/>
        <a:p>
          <a:endParaRPr lang="en-US" sz="2800" b="1">
            <a:effectLst>
              <a:outerShdw blurRad="38100" dist="38100" dir="2700000" algn="tl">
                <a:srgbClr val="000000">
                  <a:alpha val="43137"/>
                </a:srgbClr>
              </a:outerShdw>
            </a:effectLst>
          </a:endParaRPr>
        </a:p>
      </dgm:t>
    </dgm:pt>
    <dgm:pt modelId="{0BA7D215-C9D8-4F54-97BF-45A9F5170403}">
      <dgm:prSet phldrT="[Text]" custT="1"/>
      <dgm:spPr>
        <a:xfrm>
          <a:off x="6829201" y="3003821"/>
          <a:ext cx="1240869" cy="1397257"/>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glow rad="228600">
            <a:srgbClr val="DF8045">
              <a:satMod val="175000"/>
              <a:alpha val="40000"/>
            </a:srgbClr>
          </a:glo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Service Level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DCC574DD-7E73-48E5-8524-790EBAE82643}" type="parTrans" cxnId="{C21B1DC5-0B65-4C95-9B52-5560AE3822F5}">
      <dgm:prSet/>
      <dgm:spPr/>
      <dgm:t>
        <a:bodyPr/>
        <a:lstStyle/>
        <a:p>
          <a:endParaRPr lang="en-US" sz="2800" b="1">
            <a:effectLst>
              <a:outerShdw blurRad="38100" dist="38100" dir="2700000" algn="tl">
                <a:srgbClr val="000000">
                  <a:alpha val="43137"/>
                </a:srgbClr>
              </a:outerShdw>
            </a:effectLst>
          </a:endParaRPr>
        </a:p>
      </dgm:t>
    </dgm:pt>
    <dgm:pt modelId="{4CC29D76-8532-4414-858F-BE6593598314}" type="sibTrans" cxnId="{C21B1DC5-0B65-4C95-9B52-5560AE3822F5}">
      <dgm:prSet/>
      <dgm:spPr/>
      <dgm:t>
        <a:bodyPr/>
        <a:lstStyle/>
        <a:p>
          <a:endParaRPr lang="en-US" sz="2800" b="1">
            <a:effectLst>
              <a:outerShdw blurRad="38100" dist="38100" dir="2700000" algn="tl">
                <a:srgbClr val="000000">
                  <a:alpha val="43137"/>
                </a:srgbClr>
              </a:outerShdw>
            </a:effectLst>
          </a:endParaRPr>
        </a:p>
      </dgm:t>
    </dgm:pt>
    <dgm:pt modelId="{B64D21C5-D632-4D87-9ED5-21227D6FE589}" type="pres">
      <dgm:prSet presAssocID="{0B474A75-D4FF-4427-B850-557838E2989C}" presName="theList" presStyleCnt="0">
        <dgm:presLayoutVars>
          <dgm:dir/>
          <dgm:animLvl val="lvl"/>
          <dgm:resizeHandles val="exact"/>
        </dgm:presLayoutVars>
      </dgm:prSet>
      <dgm:spPr/>
      <dgm:t>
        <a:bodyPr/>
        <a:lstStyle/>
        <a:p>
          <a:endParaRPr lang="en-US"/>
        </a:p>
      </dgm:t>
    </dgm:pt>
    <dgm:pt modelId="{3BDAFF9D-8228-433F-A7EE-056E73C479E0}" type="pres">
      <dgm:prSet presAssocID="{4EBCA9DC-5767-4F09-B467-12127CA256D6}" presName="compNode" presStyleCnt="0"/>
      <dgm:spPr/>
      <dgm:t>
        <a:bodyPr/>
        <a:lstStyle/>
        <a:p>
          <a:endParaRPr lang="en-US"/>
        </a:p>
      </dgm:t>
    </dgm:pt>
    <dgm:pt modelId="{71DC2C2B-0577-4534-9E05-53D979B41EC3}" type="pres">
      <dgm:prSet presAssocID="{4EBCA9DC-5767-4F09-B467-12127CA256D6}" presName="aNode" presStyleLbl="bgShp" presStyleIdx="0" presStyleCnt="5"/>
      <dgm:spPr>
        <a:prstGeom prst="roundRect">
          <a:avLst>
            <a:gd name="adj" fmla="val 10000"/>
          </a:avLst>
        </a:prstGeom>
      </dgm:spPr>
      <dgm:t>
        <a:bodyPr/>
        <a:lstStyle/>
        <a:p>
          <a:endParaRPr lang="en-US"/>
        </a:p>
      </dgm:t>
    </dgm:pt>
    <dgm:pt modelId="{886A8BBA-916A-48D1-B3EF-D99009C64C5B}" type="pres">
      <dgm:prSet presAssocID="{4EBCA9DC-5767-4F09-B467-12127CA256D6}" presName="textNode" presStyleLbl="bgShp" presStyleIdx="0" presStyleCnt="5"/>
      <dgm:spPr/>
      <dgm:t>
        <a:bodyPr/>
        <a:lstStyle/>
        <a:p>
          <a:endParaRPr lang="en-US"/>
        </a:p>
      </dgm:t>
    </dgm:pt>
    <dgm:pt modelId="{7BF48AE9-E3FE-44EC-A7CA-BA6A79B91CA4}" type="pres">
      <dgm:prSet presAssocID="{4EBCA9DC-5767-4F09-B467-12127CA256D6}" presName="compChildNode" presStyleCnt="0"/>
      <dgm:spPr/>
      <dgm:t>
        <a:bodyPr/>
        <a:lstStyle/>
        <a:p>
          <a:endParaRPr lang="en-US"/>
        </a:p>
      </dgm:t>
    </dgm:pt>
    <dgm:pt modelId="{C7C81A99-C6CF-4822-BCFB-57102453139C}" type="pres">
      <dgm:prSet presAssocID="{4EBCA9DC-5767-4F09-B467-12127CA256D6}" presName="theInnerList" presStyleCnt="0"/>
      <dgm:spPr/>
      <dgm:t>
        <a:bodyPr/>
        <a:lstStyle/>
        <a:p>
          <a:endParaRPr lang="en-US"/>
        </a:p>
      </dgm:t>
    </dgm:pt>
    <dgm:pt modelId="{7D693EF3-90A2-43B2-B2CB-0A0418D33A33}" type="pres">
      <dgm:prSet presAssocID="{2F417911-50AB-47C2-B7F5-FC4A50CAB332}" presName="childNode" presStyleLbl="node1" presStyleIdx="0" presStyleCnt="14">
        <dgm:presLayoutVars>
          <dgm:bulletEnabled val="1"/>
        </dgm:presLayoutVars>
      </dgm:prSet>
      <dgm:spPr>
        <a:prstGeom prst="roundRect">
          <a:avLst>
            <a:gd name="adj" fmla="val 10000"/>
          </a:avLst>
        </a:prstGeom>
      </dgm:spPr>
      <dgm:t>
        <a:bodyPr/>
        <a:lstStyle/>
        <a:p>
          <a:endParaRPr lang="en-US"/>
        </a:p>
      </dgm:t>
    </dgm:pt>
    <dgm:pt modelId="{0C61E81C-CED8-48DF-A053-FBD90AE68EA3}" type="pres">
      <dgm:prSet presAssocID="{2F417911-50AB-47C2-B7F5-FC4A50CAB332}" presName="aSpace2" presStyleCnt="0"/>
      <dgm:spPr/>
      <dgm:t>
        <a:bodyPr/>
        <a:lstStyle/>
        <a:p>
          <a:endParaRPr lang="en-US"/>
        </a:p>
      </dgm:t>
    </dgm:pt>
    <dgm:pt modelId="{2E02236B-2605-4A0A-A4C4-8B54997E12D8}" type="pres">
      <dgm:prSet presAssocID="{511AF6BC-47BE-419A-AB7F-C9C42D516E25}" presName="childNode" presStyleLbl="node1" presStyleIdx="1" presStyleCnt="14">
        <dgm:presLayoutVars>
          <dgm:bulletEnabled val="1"/>
        </dgm:presLayoutVars>
      </dgm:prSet>
      <dgm:spPr>
        <a:prstGeom prst="roundRect">
          <a:avLst>
            <a:gd name="adj" fmla="val 10000"/>
          </a:avLst>
        </a:prstGeom>
      </dgm:spPr>
      <dgm:t>
        <a:bodyPr/>
        <a:lstStyle/>
        <a:p>
          <a:endParaRPr lang="en-US"/>
        </a:p>
      </dgm:t>
    </dgm:pt>
    <dgm:pt modelId="{53491E2D-94CB-4FA4-B880-ADAE179951CC}" type="pres">
      <dgm:prSet presAssocID="{4EBCA9DC-5767-4F09-B467-12127CA256D6}" presName="aSpace" presStyleCnt="0"/>
      <dgm:spPr/>
      <dgm:t>
        <a:bodyPr/>
        <a:lstStyle/>
        <a:p>
          <a:endParaRPr lang="en-US"/>
        </a:p>
      </dgm:t>
    </dgm:pt>
    <dgm:pt modelId="{FB5A384C-04E7-439C-9678-C960D599D0D5}" type="pres">
      <dgm:prSet presAssocID="{CEC87C67-887A-4E37-8E96-6B753247CC84}" presName="compNode" presStyleCnt="0"/>
      <dgm:spPr/>
      <dgm:t>
        <a:bodyPr/>
        <a:lstStyle/>
        <a:p>
          <a:endParaRPr lang="en-US"/>
        </a:p>
      </dgm:t>
    </dgm:pt>
    <dgm:pt modelId="{A8615543-4936-4A65-B7DF-651F0B4D4525}" type="pres">
      <dgm:prSet presAssocID="{CEC87C67-887A-4E37-8E96-6B753247CC84}" presName="aNode" presStyleLbl="bgShp" presStyleIdx="1" presStyleCnt="5"/>
      <dgm:spPr>
        <a:prstGeom prst="roundRect">
          <a:avLst>
            <a:gd name="adj" fmla="val 10000"/>
          </a:avLst>
        </a:prstGeom>
      </dgm:spPr>
      <dgm:t>
        <a:bodyPr/>
        <a:lstStyle/>
        <a:p>
          <a:endParaRPr lang="en-US"/>
        </a:p>
      </dgm:t>
    </dgm:pt>
    <dgm:pt modelId="{6F9CF8A5-6249-43B9-BB90-8C2ADBABEA7D}" type="pres">
      <dgm:prSet presAssocID="{CEC87C67-887A-4E37-8E96-6B753247CC84}" presName="textNode" presStyleLbl="bgShp" presStyleIdx="1" presStyleCnt="5"/>
      <dgm:spPr/>
      <dgm:t>
        <a:bodyPr/>
        <a:lstStyle/>
        <a:p>
          <a:endParaRPr lang="en-US"/>
        </a:p>
      </dgm:t>
    </dgm:pt>
    <dgm:pt modelId="{132270E2-C3B4-4B99-B9E4-1ABE2B23FA68}" type="pres">
      <dgm:prSet presAssocID="{CEC87C67-887A-4E37-8E96-6B753247CC84}" presName="compChildNode" presStyleCnt="0"/>
      <dgm:spPr/>
      <dgm:t>
        <a:bodyPr/>
        <a:lstStyle/>
        <a:p>
          <a:endParaRPr lang="en-US"/>
        </a:p>
      </dgm:t>
    </dgm:pt>
    <dgm:pt modelId="{95FB2FEF-2B82-4BE8-8D6A-26349712F94E}" type="pres">
      <dgm:prSet presAssocID="{CEC87C67-887A-4E37-8E96-6B753247CC84}" presName="theInnerList" presStyleCnt="0"/>
      <dgm:spPr/>
      <dgm:t>
        <a:bodyPr/>
        <a:lstStyle/>
        <a:p>
          <a:endParaRPr lang="en-US"/>
        </a:p>
      </dgm:t>
    </dgm:pt>
    <dgm:pt modelId="{9C7BA8D8-0DA0-4499-A192-A26036FC1F62}" type="pres">
      <dgm:prSet presAssocID="{12D1DD6E-85BD-4034-BD00-824BE0C5C33A}" presName="childNode" presStyleLbl="node1" presStyleIdx="2" presStyleCnt="14">
        <dgm:presLayoutVars>
          <dgm:bulletEnabled val="1"/>
        </dgm:presLayoutVars>
      </dgm:prSet>
      <dgm:spPr>
        <a:prstGeom prst="roundRect">
          <a:avLst>
            <a:gd name="adj" fmla="val 10000"/>
          </a:avLst>
        </a:prstGeom>
      </dgm:spPr>
      <dgm:t>
        <a:bodyPr/>
        <a:lstStyle/>
        <a:p>
          <a:endParaRPr lang="en-US"/>
        </a:p>
      </dgm:t>
    </dgm:pt>
    <dgm:pt modelId="{98E98BC9-58C9-45AC-80FB-23834820B7B5}" type="pres">
      <dgm:prSet presAssocID="{12D1DD6E-85BD-4034-BD00-824BE0C5C33A}" presName="aSpace2" presStyleCnt="0"/>
      <dgm:spPr/>
      <dgm:t>
        <a:bodyPr/>
        <a:lstStyle/>
        <a:p>
          <a:endParaRPr lang="en-US"/>
        </a:p>
      </dgm:t>
    </dgm:pt>
    <dgm:pt modelId="{ECB68353-691D-4A1C-B072-D3315728F1A3}" type="pres">
      <dgm:prSet presAssocID="{FD58EF5D-4C36-45D6-B342-76BD5CB2400C}" presName="childNode" presStyleLbl="node1" presStyleIdx="3" presStyleCnt="14">
        <dgm:presLayoutVars>
          <dgm:bulletEnabled val="1"/>
        </dgm:presLayoutVars>
      </dgm:prSet>
      <dgm:spPr>
        <a:prstGeom prst="roundRect">
          <a:avLst>
            <a:gd name="adj" fmla="val 10000"/>
          </a:avLst>
        </a:prstGeom>
      </dgm:spPr>
      <dgm:t>
        <a:bodyPr/>
        <a:lstStyle/>
        <a:p>
          <a:endParaRPr lang="en-US"/>
        </a:p>
      </dgm:t>
    </dgm:pt>
    <dgm:pt modelId="{15B08592-700B-4AD4-952D-9E4BCDB97FAA}" type="pres">
      <dgm:prSet presAssocID="{FD58EF5D-4C36-45D6-B342-76BD5CB2400C}" presName="aSpace2" presStyleCnt="0"/>
      <dgm:spPr/>
      <dgm:t>
        <a:bodyPr/>
        <a:lstStyle/>
        <a:p>
          <a:endParaRPr lang="en-US"/>
        </a:p>
      </dgm:t>
    </dgm:pt>
    <dgm:pt modelId="{D9E5312D-100A-44DD-96DB-A63489EA2331}" type="pres">
      <dgm:prSet presAssocID="{5282E9B6-1B0D-420C-80BD-9ED6E8DDFBEC}" presName="childNode" presStyleLbl="node1" presStyleIdx="4" presStyleCnt="14">
        <dgm:presLayoutVars>
          <dgm:bulletEnabled val="1"/>
        </dgm:presLayoutVars>
      </dgm:prSet>
      <dgm:spPr>
        <a:prstGeom prst="roundRect">
          <a:avLst>
            <a:gd name="adj" fmla="val 10000"/>
          </a:avLst>
        </a:prstGeom>
      </dgm:spPr>
      <dgm:t>
        <a:bodyPr/>
        <a:lstStyle/>
        <a:p>
          <a:endParaRPr lang="en-US"/>
        </a:p>
      </dgm:t>
    </dgm:pt>
    <dgm:pt modelId="{B0123B40-E814-41F5-8D78-C21E3EF9B680}" type="pres">
      <dgm:prSet presAssocID="{CEC87C67-887A-4E37-8E96-6B753247CC84}" presName="aSpace" presStyleCnt="0"/>
      <dgm:spPr/>
      <dgm:t>
        <a:bodyPr/>
        <a:lstStyle/>
        <a:p>
          <a:endParaRPr lang="en-US"/>
        </a:p>
      </dgm:t>
    </dgm:pt>
    <dgm:pt modelId="{4B4EFD6D-607B-48B7-BD1B-975E44CCBB35}" type="pres">
      <dgm:prSet presAssocID="{D09535C9-BC0D-4376-B2EA-DF767915D03D}" presName="compNode" presStyleCnt="0"/>
      <dgm:spPr/>
      <dgm:t>
        <a:bodyPr/>
        <a:lstStyle/>
        <a:p>
          <a:endParaRPr lang="en-US"/>
        </a:p>
      </dgm:t>
    </dgm:pt>
    <dgm:pt modelId="{DD276235-F63C-44B8-B176-22B0728304AC}" type="pres">
      <dgm:prSet presAssocID="{D09535C9-BC0D-4376-B2EA-DF767915D03D}" presName="aNode" presStyleLbl="bgShp" presStyleIdx="2" presStyleCnt="5"/>
      <dgm:spPr>
        <a:prstGeom prst="roundRect">
          <a:avLst>
            <a:gd name="adj" fmla="val 10000"/>
          </a:avLst>
        </a:prstGeom>
      </dgm:spPr>
      <dgm:t>
        <a:bodyPr/>
        <a:lstStyle/>
        <a:p>
          <a:endParaRPr lang="en-US"/>
        </a:p>
      </dgm:t>
    </dgm:pt>
    <dgm:pt modelId="{CD83E703-8724-4F0D-B9A3-B8382D926098}" type="pres">
      <dgm:prSet presAssocID="{D09535C9-BC0D-4376-B2EA-DF767915D03D}" presName="textNode" presStyleLbl="bgShp" presStyleIdx="2" presStyleCnt="5"/>
      <dgm:spPr/>
      <dgm:t>
        <a:bodyPr/>
        <a:lstStyle/>
        <a:p>
          <a:endParaRPr lang="en-US"/>
        </a:p>
      </dgm:t>
    </dgm:pt>
    <dgm:pt modelId="{AB47B9CD-0C44-44F3-ABBD-1B703FD51091}" type="pres">
      <dgm:prSet presAssocID="{D09535C9-BC0D-4376-B2EA-DF767915D03D}" presName="compChildNode" presStyleCnt="0"/>
      <dgm:spPr/>
      <dgm:t>
        <a:bodyPr/>
        <a:lstStyle/>
        <a:p>
          <a:endParaRPr lang="en-US"/>
        </a:p>
      </dgm:t>
    </dgm:pt>
    <dgm:pt modelId="{E19389E9-929C-401A-BFA4-F63732D4F510}" type="pres">
      <dgm:prSet presAssocID="{D09535C9-BC0D-4376-B2EA-DF767915D03D}" presName="theInnerList" presStyleCnt="0"/>
      <dgm:spPr/>
      <dgm:t>
        <a:bodyPr/>
        <a:lstStyle/>
        <a:p>
          <a:endParaRPr lang="en-US"/>
        </a:p>
      </dgm:t>
    </dgm:pt>
    <dgm:pt modelId="{7A4DD573-393A-4696-8F37-EB91C6FB83CB}" type="pres">
      <dgm:prSet presAssocID="{D04D11E0-2A2B-4D15-8F97-FAFF834E6069}" presName="childNode" presStyleLbl="node1" presStyleIdx="5" presStyleCnt="14">
        <dgm:presLayoutVars>
          <dgm:bulletEnabled val="1"/>
        </dgm:presLayoutVars>
      </dgm:prSet>
      <dgm:spPr>
        <a:prstGeom prst="roundRect">
          <a:avLst>
            <a:gd name="adj" fmla="val 10000"/>
          </a:avLst>
        </a:prstGeom>
      </dgm:spPr>
      <dgm:t>
        <a:bodyPr/>
        <a:lstStyle/>
        <a:p>
          <a:endParaRPr lang="en-US"/>
        </a:p>
      </dgm:t>
    </dgm:pt>
    <dgm:pt modelId="{F111CCEF-E56E-4BD4-80D4-9DD7B0E8A6C4}" type="pres">
      <dgm:prSet presAssocID="{D04D11E0-2A2B-4D15-8F97-FAFF834E6069}" presName="aSpace2" presStyleCnt="0"/>
      <dgm:spPr/>
      <dgm:t>
        <a:bodyPr/>
        <a:lstStyle/>
        <a:p>
          <a:endParaRPr lang="en-US"/>
        </a:p>
      </dgm:t>
    </dgm:pt>
    <dgm:pt modelId="{2AA22833-D4C1-4BE1-A5D5-BFB347B6CE4C}" type="pres">
      <dgm:prSet presAssocID="{83A85E0D-81F2-49EB-8C53-1FD1F1110BA2}" presName="childNode" presStyleLbl="node1" presStyleIdx="6" presStyleCnt="14">
        <dgm:presLayoutVars>
          <dgm:bulletEnabled val="1"/>
        </dgm:presLayoutVars>
      </dgm:prSet>
      <dgm:spPr>
        <a:prstGeom prst="roundRect">
          <a:avLst>
            <a:gd name="adj" fmla="val 10000"/>
          </a:avLst>
        </a:prstGeom>
      </dgm:spPr>
      <dgm:t>
        <a:bodyPr/>
        <a:lstStyle/>
        <a:p>
          <a:endParaRPr lang="en-US"/>
        </a:p>
      </dgm:t>
    </dgm:pt>
    <dgm:pt modelId="{54D155CE-1A74-4A73-B76A-B726A6E23507}" type="pres">
      <dgm:prSet presAssocID="{83A85E0D-81F2-49EB-8C53-1FD1F1110BA2}" presName="aSpace2" presStyleCnt="0"/>
      <dgm:spPr/>
      <dgm:t>
        <a:bodyPr/>
        <a:lstStyle/>
        <a:p>
          <a:endParaRPr lang="en-US"/>
        </a:p>
      </dgm:t>
    </dgm:pt>
    <dgm:pt modelId="{2E0DE025-859A-4C27-9FBB-A6DB8CD25F5A}" type="pres">
      <dgm:prSet presAssocID="{1E061229-EC4B-4A35-B00D-27DB204AAC94}" presName="childNode" presStyleLbl="node1" presStyleIdx="7" presStyleCnt="14">
        <dgm:presLayoutVars>
          <dgm:bulletEnabled val="1"/>
        </dgm:presLayoutVars>
      </dgm:prSet>
      <dgm:spPr>
        <a:prstGeom prst="roundRect">
          <a:avLst>
            <a:gd name="adj" fmla="val 10000"/>
          </a:avLst>
        </a:prstGeom>
      </dgm:spPr>
      <dgm:t>
        <a:bodyPr/>
        <a:lstStyle/>
        <a:p>
          <a:endParaRPr lang="en-US"/>
        </a:p>
      </dgm:t>
    </dgm:pt>
    <dgm:pt modelId="{B17F0937-F03D-4B7F-A939-5E54633F5F6B}" type="pres">
      <dgm:prSet presAssocID="{1E061229-EC4B-4A35-B00D-27DB204AAC94}" presName="aSpace2" presStyleCnt="0"/>
      <dgm:spPr/>
      <dgm:t>
        <a:bodyPr/>
        <a:lstStyle/>
        <a:p>
          <a:endParaRPr lang="en-US"/>
        </a:p>
      </dgm:t>
    </dgm:pt>
    <dgm:pt modelId="{690D01C2-3B26-4764-9576-87788BF853B2}" type="pres">
      <dgm:prSet presAssocID="{9FDA80A3-B3B8-4E28-8E9E-7190E540AF19}" presName="childNode" presStyleLbl="node1" presStyleIdx="8" presStyleCnt="14">
        <dgm:presLayoutVars>
          <dgm:bulletEnabled val="1"/>
        </dgm:presLayoutVars>
      </dgm:prSet>
      <dgm:spPr>
        <a:prstGeom prst="roundRect">
          <a:avLst>
            <a:gd name="adj" fmla="val 10000"/>
          </a:avLst>
        </a:prstGeom>
      </dgm:spPr>
      <dgm:t>
        <a:bodyPr/>
        <a:lstStyle/>
        <a:p>
          <a:endParaRPr lang="en-US"/>
        </a:p>
      </dgm:t>
    </dgm:pt>
    <dgm:pt modelId="{6552BC48-3E6E-4E7D-A56E-8C18AC603E4A}" type="pres">
      <dgm:prSet presAssocID="{D09535C9-BC0D-4376-B2EA-DF767915D03D}" presName="aSpace" presStyleCnt="0"/>
      <dgm:spPr/>
      <dgm:t>
        <a:bodyPr/>
        <a:lstStyle/>
        <a:p>
          <a:endParaRPr lang="en-US"/>
        </a:p>
      </dgm:t>
    </dgm:pt>
    <dgm:pt modelId="{699070F0-8863-4C0F-8455-2283B31B001C}" type="pres">
      <dgm:prSet presAssocID="{42D620E7-11F6-4F4C-9DC8-06AA54A19DBC}" presName="compNode" presStyleCnt="0"/>
      <dgm:spPr/>
      <dgm:t>
        <a:bodyPr/>
        <a:lstStyle/>
        <a:p>
          <a:endParaRPr lang="en-US"/>
        </a:p>
      </dgm:t>
    </dgm:pt>
    <dgm:pt modelId="{6967CCA8-5BCF-4B3D-8F14-5349719E70AB}" type="pres">
      <dgm:prSet presAssocID="{42D620E7-11F6-4F4C-9DC8-06AA54A19DBC}" presName="aNode" presStyleLbl="bgShp" presStyleIdx="3" presStyleCnt="5"/>
      <dgm:spPr>
        <a:prstGeom prst="roundRect">
          <a:avLst>
            <a:gd name="adj" fmla="val 10000"/>
          </a:avLst>
        </a:prstGeom>
      </dgm:spPr>
      <dgm:t>
        <a:bodyPr/>
        <a:lstStyle/>
        <a:p>
          <a:endParaRPr lang="en-US"/>
        </a:p>
      </dgm:t>
    </dgm:pt>
    <dgm:pt modelId="{8E0DD7A0-F009-4D42-BFFF-28502274CDF9}" type="pres">
      <dgm:prSet presAssocID="{42D620E7-11F6-4F4C-9DC8-06AA54A19DBC}" presName="textNode" presStyleLbl="bgShp" presStyleIdx="3" presStyleCnt="5"/>
      <dgm:spPr/>
      <dgm:t>
        <a:bodyPr/>
        <a:lstStyle/>
        <a:p>
          <a:endParaRPr lang="en-US"/>
        </a:p>
      </dgm:t>
    </dgm:pt>
    <dgm:pt modelId="{E6EEB2DA-D684-4836-ADCE-A16B2602C051}" type="pres">
      <dgm:prSet presAssocID="{42D620E7-11F6-4F4C-9DC8-06AA54A19DBC}" presName="compChildNode" presStyleCnt="0"/>
      <dgm:spPr/>
      <dgm:t>
        <a:bodyPr/>
        <a:lstStyle/>
        <a:p>
          <a:endParaRPr lang="en-US"/>
        </a:p>
      </dgm:t>
    </dgm:pt>
    <dgm:pt modelId="{6616C73D-A565-4F59-94BF-D80B07D191BE}" type="pres">
      <dgm:prSet presAssocID="{42D620E7-11F6-4F4C-9DC8-06AA54A19DBC}" presName="theInnerList" presStyleCnt="0"/>
      <dgm:spPr/>
      <dgm:t>
        <a:bodyPr/>
        <a:lstStyle/>
        <a:p>
          <a:endParaRPr lang="en-US"/>
        </a:p>
      </dgm:t>
    </dgm:pt>
    <dgm:pt modelId="{17D52BBF-DD27-4D66-A196-6D99445B43FF}" type="pres">
      <dgm:prSet presAssocID="{C4F05F86-9EF7-4A1E-A406-6F869B9990D7}" presName="childNode" presStyleLbl="node1" presStyleIdx="9" presStyleCnt="14">
        <dgm:presLayoutVars>
          <dgm:bulletEnabled val="1"/>
        </dgm:presLayoutVars>
      </dgm:prSet>
      <dgm:spPr>
        <a:prstGeom prst="roundRect">
          <a:avLst>
            <a:gd name="adj" fmla="val 10000"/>
          </a:avLst>
        </a:prstGeom>
      </dgm:spPr>
      <dgm:t>
        <a:bodyPr/>
        <a:lstStyle/>
        <a:p>
          <a:endParaRPr lang="en-US"/>
        </a:p>
      </dgm:t>
    </dgm:pt>
    <dgm:pt modelId="{5E320DF6-B3A5-4DEF-AAEC-58A31E4824C5}" type="pres">
      <dgm:prSet presAssocID="{C4F05F86-9EF7-4A1E-A406-6F869B9990D7}" presName="aSpace2" presStyleCnt="0"/>
      <dgm:spPr/>
      <dgm:t>
        <a:bodyPr/>
        <a:lstStyle/>
        <a:p>
          <a:endParaRPr lang="en-US"/>
        </a:p>
      </dgm:t>
    </dgm:pt>
    <dgm:pt modelId="{670031FE-AFD9-43DE-BECF-2B07347D0AEA}" type="pres">
      <dgm:prSet presAssocID="{35486EEF-E353-4B9C-92D4-3CFDA059FFE4}" presName="childNode" presStyleLbl="node1" presStyleIdx="10" presStyleCnt="14">
        <dgm:presLayoutVars>
          <dgm:bulletEnabled val="1"/>
        </dgm:presLayoutVars>
      </dgm:prSet>
      <dgm:spPr>
        <a:prstGeom prst="roundRect">
          <a:avLst>
            <a:gd name="adj" fmla="val 10000"/>
          </a:avLst>
        </a:prstGeom>
      </dgm:spPr>
      <dgm:t>
        <a:bodyPr/>
        <a:lstStyle/>
        <a:p>
          <a:endParaRPr lang="en-US"/>
        </a:p>
      </dgm:t>
    </dgm:pt>
    <dgm:pt modelId="{F0367B96-8568-4CB1-9E9A-EE4E578D2827}" type="pres">
      <dgm:prSet presAssocID="{35486EEF-E353-4B9C-92D4-3CFDA059FFE4}" presName="aSpace2" presStyleCnt="0"/>
      <dgm:spPr/>
      <dgm:t>
        <a:bodyPr/>
        <a:lstStyle/>
        <a:p>
          <a:endParaRPr lang="en-US"/>
        </a:p>
      </dgm:t>
    </dgm:pt>
    <dgm:pt modelId="{FC4AFDE2-D579-49C8-96D9-6BC3033B9D49}" type="pres">
      <dgm:prSet presAssocID="{CAA1AD08-A858-45D9-B8EE-B6CD6753DA20}" presName="childNode" presStyleLbl="node1" presStyleIdx="11" presStyleCnt="14">
        <dgm:presLayoutVars>
          <dgm:bulletEnabled val="1"/>
        </dgm:presLayoutVars>
      </dgm:prSet>
      <dgm:spPr>
        <a:prstGeom prst="roundRect">
          <a:avLst>
            <a:gd name="adj" fmla="val 10000"/>
          </a:avLst>
        </a:prstGeom>
      </dgm:spPr>
      <dgm:t>
        <a:bodyPr/>
        <a:lstStyle/>
        <a:p>
          <a:endParaRPr lang="en-US"/>
        </a:p>
      </dgm:t>
    </dgm:pt>
    <dgm:pt modelId="{D8A21CF0-ADEE-4CE6-A3D1-344F6B5CE7A8}" type="pres">
      <dgm:prSet presAssocID="{42D620E7-11F6-4F4C-9DC8-06AA54A19DBC}" presName="aSpace" presStyleCnt="0"/>
      <dgm:spPr/>
      <dgm:t>
        <a:bodyPr/>
        <a:lstStyle/>
        <a:p>
          <a:endParaRPr lang="en-US"/>
        </a:p>
      </dgm:t>
    </dgm:pt>
    <dgm:pt modelId="{01B6F6E3-BFB4-4F5B-9A43-581724A3AEBB}" type="pres">
      <dgm:prSet presAssocID="{20E5204A-0507-4A28-A13A-ABBFB4AB91BD}" presName="compNode" presStyleCnt="0"/>
      <dgm:spPr/>
      <dgm:t>
        <a:bodyPr/>
        <a:lstStyle/>
        <a:p>
          <a:endParaRPr lang="en-US"/>
        </a:p>
      </dgm:t>
    </dgm:pt>
    <dgm:pt modelId="{7C40401F-93F3-4EF1-B385-8EA4EE70CB93}" type="pres">
      <dgm:prSet presAssocID="{20E5204A-0507-4A28-A13A-ABBFB4AB91BD}" presName="aNode" presStyleLbl="bgShp" presStyleIdx="4" presStyleCnt="5"/>
      <dgm:spPr>
        <a:prstGeom prst="roundRect">
          <a:avLst>
            <a:gd name="adj" fmla="val 10000"/>
          </a:avLst>
        </a:prstGeom>
      </dgm:spPr>
      <dgm:t>
        <a:bodyPr/>
        <a:lstStyle/>
        <a:p>
          <a:endParaRPr lang="en-US"/>
        </a:p>
      </dgm:t>
    </dgm:pt>
    <dgm:pt modelId="{8F380EE2-6553-49D0-812A-D6AE9A5EA18A}" type="pres">
      <dgm:prSet presAssocID="{20E5204A-0507-4A28-A13A-ABBFB4AB91BD}" presName="textNode" presStyleLbl="bgShp" presStyleIdx="4" presStyleCnt="5"/>
      <dgm:spPr/>
      <dgm:t>
        <a:bodyPr/>
        <a:lstStyle/>
        <a:p>
          <a:endParaRPr lang="en-US"/>
        </a:p>
      </dgm:t>
    </dgm:pt>
    <dgm:pt modelId="{B7C0A9FB-B219-4922-8994-00F2272D72E8}" type="pres">
      <dgm:prSet presAssocID="{20E5204A-0507-4A28-A13A-ABBFB4AB91BD}" presName="compChildNode" presStyleCnt="0"/>
      <dgm:spPr/>
      <dgm:t>
        <a:bodyPr/>
        <a:lstStyle/>
        <a:p>
          <a:endParaRPr lang="en-US"/>
        </a:p>
      </dgm:t>
    </dgm:pt>
    <dgm:pt modelId="{3646AB9E-3158-4787-8B83-6D9698075C1C}" type="pres">
      <dgm:prSet presAssocID="{20E5204A-0507-4A28-A13A-ABBFB4AB91BD}" presName="theInnerList" presStyleCnt="0"/>
      <dgm:spPr/>
      <dgm:t>
        <a:bodyPr/>
        <a:lstStyle/>
        <a:p>
          <a:endParaRPr lang="en-US"/>
        </a:p>
      </dgm:t>
    </dgm:pt>
    <dgm:pt modelId="{52B5503E-1599-4902-84D1-7AF9FE82F3F7}" type="pres">
      <dgm:prSet presAssocID="{D5B31432-EC63-4EB0-8654-21810B23C614}" presName="childNode" presStyleLbl="node1" presStyleIdx="12" presStyleCnt="14">
        <dgm:presLayoutVars>
          <dgm:bulletEnabled val="1"/>
        </dgm:presLayoutVars>
      </dgm:prSet>
      <dgm:spPr>
        <a:prstGeom prst="roundRect">
          <a:avLst>
            <a:gd name="adj" fmla="val 10000"/>
          </a:avLst>
        </a:prstGeom>
      </dgm:spPr>
      <dgm:t>
        <a:bodyPr/>
        <a:lstStyle/>
        <a:p>
          <a:endParaRPr lang="en-US"/>
        </a:p>
      </dgm:t>
    </dgm:pt>
    <dgm:pt modelId="{27A8DA6C-3DAA-4CA8-983F-80E6353FF45B}" type="pres">
      <dgm:prSet presAssocID="{D5B31432-EC63-4EB0-8654-21810B23C614}" presName="aSpace2" presStyleCnt="0"/>
      <dgm:spPr/>
      <dgm:t>
        <a:bodyPr/>
        <a:lstStyle/>
        <a:p>
          <a:endParaRPr lang="en-US"/>
        </a:p>
      </dgm:t>
    </dgm:pt>
    <dgm:pt modelId="{236DE8BD-188A-4C4B-9EC1-E49517AFFD83}" type="pres">
      <dgm:prSet presAssocID="{0BA7D215-C9D8-4F54-97BF-45A9F5170403}" presName="childNode" presStyleLbl="node1" presStyleIdx="13" presStyleCnt="14">
        <dgm:presLayoutVars>
          <dgm:bulletEnabled val="1"/>
        </dgm:presLayoutVars>
      </dgm:prSet>
      <dgm:spPr>
        <a:prstGeom prst="roundRect">
          <a:avLst>
            <a:gd name="adj" fmla="val 10000"/>
          </a:avLst>
        </a:prstGeom>
      </dgm:spPr>
      <dgm:t>
        <a:bodyPr/>
        <a:lstStyle/>
        <a:p>
          <a:endParaRPr lang="en-US"/>
        </a:p>
      </dgm:t>
    </dgm:pt>
  </dgm:ptLst>
  <dgm:cxnLst>
    <dgm:cxn modelId="{06C7D915-F308-4923-9214-FDAF75FDC353}" type="presOf" srcId="{D09535C9-BC0D-4376-B2EA-DF767915D03D}" destId="{CD83E703-8724-4F0D-B9A3-B8382D926098}" srcOrd="1" destOrd="0" presId="urn:microsoft.com/office/officeart/2005/8/layout/lProcess2"/>
    <dgm:cxn modelId="{901081C8-F0FF-4B68-AF18-07766AD3296C}" type="presOf" srcId="{0BA7D215-C9D8-4F54-97BF-45A9F5170403}" destId="{236DE8BD-188A-4C4B-9EC1-E49517AFFD83}" srcOrd="0" destOrd="0" presId="urn:microsoft.com/office/officeart/2005/8/layout/lProcess2"/>
    <dgm:cxn modelId="{A5039A8F-A836-4089-A301-61112E0A7F40}" srcId="{4EBCA9DC-5767-4F09-B467-12127CA256D6}" destId="{2F417911-50AB-47C2-B7F5-FC4A50CAB332}" srcOrd="0" destOrd="0" parTransId="{56371CFC-1BCC-45BA-A365-994238A9722E}" sibTransId="{4DEF9A93-B44C-4149-92A6-A4D9CBC344FE}"/>
    <dgm:cxn modelId="{293C71F8-DCD9-4BF5-978C-580C416CF98A}" srcId="{0B474A75-D4FF-4427-B850-557838E2989C}" destId="{CEC87C67-887A-4E37-8E96-6B753247CC84}" srcOrd="1" destOrd="0" parTransId="{4AEE8516-DE75-4467-85AA-6140A9C0CF3C}" sibTransId="{E75E0194-5B2E-4F79-9832-2691F3CAB88D}"/>
    <dgm:cxn modelId="{50D4D652-2007-40FE-A662-ADA3FE1E775B}" srcId="{42D620E7-11F6-4F4C-9DC8-06AA54A19DBC}" destId="{35486EEF-E353-4B9C-92D4-3CFDA059FFE4}" srcOrd="1" destOrd="0" parTransId="{E1241A9D-957B-440E-98CF-1F1662363EF2}" sibTransId="{5266F6E4-3A17-47BA-9B43-8613B7BAA711}"/>
    <dgm:cxn modelId="{4D0C4BF1-5E9B-40D7-A80C-D946AE461F5D}" srcId="{20E5204A-0507-4A28-A13A-ABBFB4AB91BD}" destId="{D5B31432-EC63-4EB0-8654-21810B23C614}" srcOrd="0" destOrd="0" parTransId="{9C73CE41-4E4B-4C69-8789-28B319770E75}" sibTransId="{E88861D9-DCBA-451D-9DEE-5BD627E1B3CD}"/>
    <dgm:cxn modelId="{026A6B0E-6D64-4B1A-8FAD-DF9C1F621E5D}" type="presOf" srcId="{CEC87C67-887A-4E37-8E96-6B753247CC84}" destId="{6F9CF8A5-6249-43B9-BB90-8C2ADBABEA7D}" srcOrd="1" destOrd="0" presId="urn:microsoft.com/office/officeart/2005/8/layout/lProcess2"/>
    <dgm:cxn modelId="{81016580-AC78-45B4-900E-B44698FEE768}" srcId="{0B474A75-D4FF-4427-B850-557838E2989C}" destId="{20E5204A-0507-4A28-A13A-ABBFB4AB91BD}" srcOrd="4" destOrd="0" parTransId="{6C1AB333-BA9E-4F13-891B-74660551377E}" sibTransId="{BDC06613-462F-4866-A13E-4CE771B77753}"/>
    <dgm:cxn modelId="{3E9FF75D-32E1-4802-B720-7DA59B70FFAF}" srcId="{D09535C9-BC0D-4376-B2EA-DF767915D03D}" destId="{83A85E0D-81F2-49EB-8C53-1FD1F1110BA2}" srcOrd="1" destOrd="0" parTransId="{5D7EB838-CECE-468A-B504-C5531798B277}" sibTransId="{60C8D6E1-8CAB-4A72-8E82-FB52C067C797}"/>
    <dgm:cxn modelId="{CD59765A-5A04-439D-B3F9-21C6E5DF2EFC}" srcId="{0B474A75-D4FF-4427-B850-557838E2989C}" destId="{4EBCA9DC-5767-4F09-B467-12127CA256D6}" srcOrd="0" destOrd="0" parTransId="{E9BAA84E-6278-4D78-85CF-ED3E2EEA1949}" sibTransId="{B698A05D-6A38-4530-829B-CE0128F87F11}"/>
    <dgm:cxn modelId="{9FB297E9-DBCB-41B6-9AC6-8EA8D9DB8650}" srcId="{CEC87C67-887A-4E37-8E96-6B753247CC84}" destId="{12D1DD6E-85BD-4034-BD00-824BE0C5C33A}" srcOrd="0" destOrd="0" parTransId="{99E14E44-B1BA-449F-8AA7-D069F923F7D0}" sibTransId="{7CA1A76F-9D78-46BF-A690-1108462AABA5}"/>
    <dgm:cxn modelId="{FE147775-92D9-4E55-8D31-73D258578AAA}" type="presOf" srcId="{35486EEF-E353-4B9C-92D4-3CFDA059FFE4}" destId="{670031FE-AFD9-43DE-BECF-2B07347D0AEA}" srcOrd="0" destOrd="0" presId="urn:microsoft.com/office/officeart/2005/8/layout/lProcess2"/>
    <dgm:cxn modelId="{F05D8579-9402-41C6-A13C-83CD07FFBEF4}" type="presOf" srcId="{83A85E0D-81F2-49EB-8C53-1FD1F1110BA2}" destId="{2AA22833-D4C1-4BE1-A5D5-BFB347B6CE4C}" srcOrd="0" destOrd="0" presId="urn:microsoft.com/office/officeart/2005/8/layout/lProcess2"/>
    <dgm:cxn modelId="{3987A46E-109E-4A3F-8ACE-F5531D3E4013}" type="presOf" srcId="{C4F05F86-9EF7-4A1E-A406-6F869B9990D7}" destId="{17D52BBF-DD27-4D66-A196-6D99445B43FF}" srcOrd="0" destOrd="0" presId="urn:microsoft.com/office/officeart/2005/8/layout/lProcess2"/>
    <dgm:cxn modelId="{47E51EB1-F391-44DF-B48C-AD8B9E879F98}" srcId="{0B474A75-D4FF-4427-B850-557838E2989C}" destId="{42D620E7-11F6-4F4C-9DC8-06AA54A19DBC}" srcOrd="3" destOrd="0" parTransId="{7D473711-5880-4AF7-AE27-C9F84E344C67}" sibTransId="{EF40F4F4-C5A0-4B47-A47C-2B5B018ABDBC}"/>
    <dgm:cxn modelId="{71FF5916-9D24-4480-B19A-9213797956EC}" type="presOf" srcId="{4EBCA9DC-5767-4F09-B467-12127CA256D6}" destId="{886A8BBA-916A-48D1-B3EF-D99009C64C5B}" srcOrd="1" destOrd="0" presId="urn:microsoft.com/office/officeart/2005/8/layout/lProcess2"/>
    <dgm:cxn modelId="{250EECC8-A823-44F3-A4BD-6AB2DD8381E8}" type="presOf" srcId="{4EBCA9DC-5767-4F09-B467-12127CA256D6}" destId="{71DC2C2B-0577-4534-9E05-53D979B41EC3}" srcOrd="0" destOrd="0" presId="urn:microsoft.com/office/officeart/2005/8/layout/lProcess2"/>
    <dgm:cxn modelId="{D6844222-6CC3-435A-8103-4C103720C9B6}" type="presOf" srcId="{CAA1AD08-A858-45D9-B8EE-B6CD6753DA20}" destId="{FC4AFDE2-D579-49C8-96D9-6BC3033B9D49}" srcOrd="0" destOrd="0" presId="urn:microsoft.com/office/officeart/2005/8/layout/lProcess2"/>
    <dgm:cxn modelId="{160D1072-39A2-4CF1-8119-DF3185798918}" type="presOf" srcId="{511AF6BC-47BE-419A-AB7F-C9C42D516E25}" destId="{2E02236B-2605-4A0A-A4C4-8B54997E12D8}" srcOrd="0" destOrd="0" presId="urn:microsoft.com/office/officeart/2005/8/layout/lProcess2"/>
    <dgm:cxn modelId="{D346D7CD-8975-41B7-A903-98D0C423B214}" srcId="{D09535C9-BC0D-4376-B2EA-DF767915D03D}" destId="{9FDA80A3-B3B8-4E28-8E9E-7190E540AF19}" srcOrd="3" destOrd="0" parTransId="{F5981709-118C-4244-B4C4-4B29A91D6BA7}" sibTransId="{FAA530EE-6F73-4552-BF1D-19D81BCD7047}"/>
    <dgm:cxn modelId="{5B935537-39B9-452A-A566-E8420EFF8992}" type="presOf" srcId="{D09535C9-BC0D-4376-B2EA-DF767915D03D}" destId="{DD276235-F63C-44B8-B176-22B0728304AC}" srcOrd="0" destOrd="0" presId="urn:microsoft.com/office/officeart/2005/8/layout/lProcess2"/>
    <dgm:cxn modelId="{B47C672E-D8F7-440D-BCB3-D4F46075FC1C}" type="presOf" srcId="{FD58EF5D-4C36-45D6-B342-76BD5CB2400C}" destId="{ECB68353-691D-4A1C-B072-D3315728F1A3}" srcOrd="0" destOrd="0" presId="urn:microsoft.com/office/officeart/2005/8/layout/lProcess2"/>
    <dgm:cxn modelId="{42668807-0EFC-4C3D-BCC5-C8B0CCA3DED5}" type="presOf" srcId="{20E5204A-0507-4A28-A13A-ABBFB4AB91BD}" destId="{7C40401F-93F3-4EF1-B385-8EA4EE70CB93}" srcOrd="0" destOrd="0" presId="urn:microsoft.com/office/officeart/2005/8/layout/lProcess2"/>
    <dgm:cxn modelId="{FE29DE27-B6C7-4CC1-A447-53880C9AD9D2}" type="presOf" srcId="{0B474A75-D4FF-4427-B850-557838E2989C}" destId="{B64D21C5-D632-4D87-9ED5-21227D6FE589}" srcOrd="0" destOrd="0" presId="urn:microsoft.com/office/officeart/2005/8/layout/lProcess2"/>
    <dgm:cxn modelId="{6DC5CCE5-1DF2-4A10-A89B-378788EDB48B}" srcId="{0B474A75-D4FF-4427-B850-557838E2989C}" destId="{D09535C9-BC0D-4376-B2EA-DF767915D03D}" srcOrd="2" destOrd="0" parTransId="{9A8B7F71-E692-4EF7-85A1-C491A5870BFE}" sibTransId="{83D33FB4-2816-4FDD-B79F-020EE18BD2E4}"/>
    <dgm:cxn modelId="{EC155E41-5562-4A55-9194-3913F587E405}" srcId="{4EBCA9DC-5767-4F09-B467-12127CA256D6}" destId="{511AF6BC-47BE-419A-AB7F-C9C42D516E25}" srcOrd="1" destOrd="0" parTransId="{A787BE66-AE83-42B1-B583-E56793565D8E}" sibTransId="{2746F0A7-CC0B-4F42-91AF-22BAC95A887B}"/>
    <dgm:cxn modelId="{C5960016-F2D5-46C1-825D-623E27328306}" srcId="{CEC87C67-887A-4E37-8E96-6B753247CC84}" destId="{5282E9B6-1B0D-420C-80BD-9ED6E8DDFBEC}" srcOrd="2" destOrd="0" parTransId="{E82D074C-81DE-46B2-83F2-20E8958C05C7}" sibTransId="{FF33A4A6-94B1-4349-A45B-8CB02B390639}"/>
    <dgm:cxn modelId="{C21B1DC5-0B65-4C95-9B52-5560AE3822F5}" srcId="{20E5204A-0507-4A28-A13A-ABBFB4AB91BD}" destId="{0BA7D215-C9D8-4F54-97BF-45A9F5170403}" srcOrd="1" destOrd="0" parTransId="{DCC574DD-7E73-48E5-8524-790EBAE82643}" sibTransId="{4CC29D76-8532-4414-858F-BE6593598314}"/>
    <dgm:cxn modelId="{378EC497-114B-44F7-AE9D-012C73781095}" type="presOf" srcId="{CEC87C67-887A-4E37-8E96-6B753247CC84}" destId="{A8615543-4936-4A65-B7DF-651F0B4D4525}" srcOrd="0" destOrd="0" presId="urn:microsoft.com/office/officeart/2005/8/layout/lProcess2"/>
    <dgm:cxn modelId="{AFBC82C8-5A30-4A0E-B5E6-48002CD6180B}" type="presOf" srcId="{42D620E7-11F6-4F4C-9DC8-06AA54A19DBC}" destId="{6967CCA8-5BCF-4B3D-8F14-5349719E70AB}" srcOrd="0" destOrd="0" presId="urn:microsoft.com/office/officeart/2005/8/layout/lProcess2"/>
    <dgm:cxn modelId="{C13E1574-8117-4FD6-8FB5-AA487D5784DC}" srcId="{42D620E7-11F6-4F4C-9DC8-06AA54A19DBC}" destId="{C4F05F86-9EF7-4A1E-A406-6F869B9990D7}" srcOrd="0" destOrd="0" parTransId="{6FD71E1A-CC85-4466-8A3B-282E9A3F5178}" sibTransId="{EFE8C2E2-C622-4468-A81B-D12326AF4454}"/>
    <dgm:cxn modelId="{96AE1ACF-CE71-4D12-88E0-B234DDC0C511}" type="presOf" srcId="{12D1DD6E-85BD-4034-BD00-824BE0C5C33A}" destId="{9C7BA8D8-0DA0-4499-A192-A26036FC1F62}" srcOrd="0" destOrd="0" presId="urn:microsoft.com/office/officeart/2005/8/layout/lProcess2"/>
    <dgm:cxn modelId="{9A74C461-7E27-4E1D-9B24-245AADFB23AD}" srcId="{42D620E7-11F6-4F4C-9DC8-06AA54A19DBC}" destId="{CAA1AD08-A858-45D9-B8EE-B6CD6753DA20}" srcOrd="2" destOrd="0" parTransId="{3B8732CB-8002-40D1-AA91-FC19750B6FAC}" sibTransId="{D80A6CF9-3A01-48A4-8C65-E80D8AFE7AD5}"/>
    <dgm:cxn modelId="{D59C2810-FCDF-44E0-B3DA-7904D8E3C90A}" type="presOf" srcId="{2F417911-50AB-47C2-B7F5-FC4A50CAB332}" destId="{7D693EF3-90A2-43B2-B2CB-0A0418D33A33}" srcOrd="0" destOrd="0" presId="urn:microsoft.com/office/officeart/2005/8/layout/lProcess2"/>
    <dgm:cxn modelId="{891BF2EF-D7FE-4A2D-8E01-14B1409DBE1E}" type="presOf" srcId="{D04D11E0-2A2B-4D15-8F97-FAFF834E6069}" destId="{7A4DD573-393A-4696-8F37-EB91C6FB83CB}" srcOrd="0" destOrd="0" presId="urn:microsoft.com/office/officeart/2005/8/layout/lProcess2"/>
    <dgm:cxn modelId="{C39A65E2-5050-4FC8-863F-885506C3B86B}" type="presOf" srcId="{D5B31432-EC63-4EB0-8654-21810B23C614}" destId="{52B5503E-1599-4902-84D1-7AF9FE82F3F7}" srcOrd="0" destOrd="0" presId="urn:microsoft.com/office/officeart/2005/8/layout/lProcess2"/>
    <dgm:cxn modelId="{AF1F4745-331F-4996-B599-DE4A1676DBFB}" srcId="{D09535C9-BC0D-4376-B2EA-DF767915D03D}" destId="{D04D11E0-2A2B-4D15-8F97-FAFF834E6069}" srcOrd="0" destOrd="0" parTransId="{2C92A15D-A93B-4862-A9EB-EE48AAAB9C40}" sibTransId="{B238C14C-A4A3-4881-BFD2-74E78E7EDEA9}"/>
    <dgm:cxn modelId="{195F857F-B4C9-4770-AF42-129F9C86482A}" type="presOf" srcId="{20E5204A-0507-4A28-A13A-ABBFB4AB91BD}" destId="{8F380EE2-6553-49D0-812A-D6AE9A5EA18A}" srcOrd="1" destOrd="0" presId="urn:microsoft.com/office/officeart/2005/8/layout/lProcess2"/>
    <dgm:cxn modelId="{038FF4C1-C173-41B4-A858-3443A5AD4127}" srcId="{CEC87C67-887A-4E37-8E96-6B753247CC84}" destId="{FD58EF5D-4C36-45D6-B342-76BD5CB2400C}" srcOrd="1" destOrd="0" parTransId="{D089062F-B6FA-4D92-970A-54D440B6D5C5}" sibTransId="{975C4688-EBE2-4B1E-82CA-786AA2B8C46A}"/>
    <dgm:cxn modelId="{22F0980E-1E35-4ABA-AF27-D61E953A30D7}" type="presOf" srcId="{5282E9B6-1B0D-420C-80BD-9ED6E8DDFBEC}" destId="{D9E5312D-100A-44DD-96DB-A63489EA2331}" srcOrd="0" destOrd="0" presId="urn:microsoft.com/office/officeart/2005/8/layout/lProcess2"/>
    <dgm:cxn modelId="{EE994E7B-C30D-477E-B778-D97B1235BB53}" srcId="{D09535C9-BC0D-4376-B2EA-DF767915D03D}" destId="{1E061229-EC4B-4A35-B00D-27DB204AAC94}" srcOrd="2" destOrd="0" parTransId="{C4C71778-0211-4737-997D-6D33C7CDD159}" sibTransId="{482C82D1-86B2-4040-937A-7926A63B9159}"/>
    <dgm:cxn modelId="{21B6DD35-A821-4D67-8D21-B1D80F0F0E9C}" type="presOf" srcId="{1E061229-EC4B-4A35-B00D-27DB204AAC94}" destId="{2E0DE025-859A-4C27-9FBB-A6DB8CD25F5A}" srcOrd="0" destOrd="0" presId="urn:microsoft.com/office/officeart/2005/8/layout/lProcess2"/>
    <dgm:cxn modelId="{627B8CCB-5277-44C7-B06D-9B1288CB725D}" type="presOf" srcId="{9FDA80A3-B3B8-4E28-8E9E-7190E540AF19}" destId="{690D01C2-3B26-4764-9576-87788BF853B2}" srcOrd="0" destOrd="0" presId="urn:microsoft.com/office/officeart/2005/8/layout/lProcess2"/>
    <dgm:cxn modelId="{8AE16217-058D-44F7-8114-F4A7AB9561A4}" type="presOf" srcId="{42D620E7-11F6-4F4C-9DC8-06AA54A19DBC}" destId="{8E0DD7A0-F009-4D42-BFFF-28502274CDF9}" srcOrd="1" destOrd="0" presId="urn:microsoft.com/office/officeart/2005/8/layout/lProcess2"/>
    <dgm:cxn modelId="{6EAD37B5-1202-4165-8DAA-BC8B62291246}" type="presParOf" srcId="{B64D21C5-D632-4D87-9ED5-21227D6FE589}" destId="{3BDAFF9D-8228-433F-A7EE-056E73C479E0}" srcOrd="0" destOrd="0" presId="urn:microsoft.com/office/officeart/2005/8/layout/lProcess2"/>
    <dgm:cxn modelId="{3BA1FE32-8790-4BF7-8ED3-1B4594A8367B}" type="presParOf" srcId="{3BDAFF9D-8228-433F-A7EE-056E73C479E0}" destId="{71DC2C2B-0577-4534-9E05-53D979B41EC3}" srcOrd="0" destOrd="0" presId="urn:microsoft.com/office/officeart/2005/8/layout/lProcess2"/>
    <dgm:cxn modelId="{0367A577-3D53-48B5-81C3-D4FC3A1BFFAD}" type="presParOf" srcId="{3BDAFF9D-8228-433F-A7EE-056E73C479E0}" destId="{886A8BBA-916A-48D1-B3EF-D99009C64C5B}" srcOrd="1" destOrd="0" presId="urn:microsoft.com/office/officeart/2005/8/layout/lProcess2"/>
    <dgm:cxn modelId="{1EE23DAD-AAD5-4840-8085-000A261FF8C1}" type="presParOf" srcId="{3BDAFF9D-8228-433F-A7EE-056E73C479E0}" destId="{7BF48AE9-E3FE-44EC-A7CA-BA6A79B91CA4}" srcOrd="2" destOrd="0" presId="urn:microsoft.com/office/officeart/2005/8/layout/lProcess2"/>
    <dgm:cxn modelId="{D2A3E02F-6040-4D8A-B34D-DE7FA128AD02}" type="presParOf" srcId="{7BF48AE9-E3FE-44EC-A7CA-BA6A79B91CA4}" destId="{C7C81A99-C6CF-4822-BCFB-57102453139C}" srcOrd="0" destOrd="0" presId="urn:microsoft.com/office/officeart/2005/8/layout/lProcess2"/>
    <dgm:cxn modelId="{8AB0A1E2-DE7E-489D-B70A-FC269905E9BD}" type="presParOf" srcId="{C7C81A99-C6CF-4822-BCFB-57102453139C}" destId="{7D693EF3-90A2-43B2-B2CB-0A0418D33A33}" srcOrd="0" destOrd="0" presId="urn:microsoft.com/office/officeart/2005/8/layout/lProcess2"/>
    <dgm:cxn modelId="{F26E2512-9ECB-4B3C-B7F0-6F439DC0AF55}" type="presParOf" srcId="{C7C81A99-C6CF-4822-BCFB-57102453139C}" destId="{0C61E81C-CED8-48DF-A053-FBD90AE68EA3}" srcOrd="1" destOrd="0" presId="urn:microsoft.com/office/officeart/2005/8/layout/lProcess2"/>
    <dgm:cxn modelId="{F32226A9-F7CE-4899-99BC-16E160F2D901}" type="presParOf" srcId="{C7C81A99-C6CF-4822-BCFB-57102453139C}" destId="{2E02236B-2605-4A0A-A4C4-8B54997E12D8}" srcOrd="2" destOrd="0" presId="urn:microsoft.com/office/officeart/2005/8/layout/lProcess2"/>
    <dgm:cxn modelId="{4C42D557-B465-4EB6-8469-D047DDD7F19C}" type="presParOf" srcId="{B64D21C5-D632-4D87-9ED5-21227D6FE589}" destId="{53491E2D-94CB-4FA4-B880-ADAE179951CC}" srcOrd="1" destOrd="0" presId="urn:microsoft.com/office/officeart/2005/8/layout/lProcess2"/>
    <dgm:cxn modelId="{B7088B84-EDDE-479B-B5CE-E242BFBD3361}" type="presParOf" srcId="{B64D21C5-D632-4D87-9ED5-21227D6FE589}" destId="{FB5A384C-04E7-439C-9678-C960D599D0D5}" srcOrd="2" destOrd="0" presId="urn:microsoft.com/office/officeart/2005/8/layout/lProcess2"/>
    <dgm:cxn modelId="{F20E62E4-ECE3-46A6-9A0E-3F826BF2C68D}" type="presParOf" srcId="{FB5A384C-04E7-439C-9678-C960D599D0D5}" destId="{A8615543-4936-4A65-B7DF-651F0B4D4525}" srcOrd="0" destOrd="0" presId="urn:microsoft.com/office/officeart/2005/8/layout/lProcess2"/>
    <dgm:cxn modelId="{3CAC456A-74D5-4897-B5FF-A508E15815FD}" type="presParOf" srcId="{FB5A384C-04E7-439C-9678-C960D599D0D5}" destId="{6F9CF8A5-6249-43B9-BB90-8C2ADBABEA7D}" srcOrd="1" destOrd="0" presId="urn:microsoft.com/office/officeart/2005/8/layout/lProcess2"/>
    <dgm:cxn modelId="{A11E36B9-5801-4292-9BDE-A96ECD4DFB98}" type="presParOf" srcId="{FB5A384C-04E7-439C-9678-C960D599D0D5}" destId="{132270E2-C3B4-4B99-B9E4-1ABE2B23FA68}" srcOrd="2" destOrd="0" presId="urn:microsoft.com/office/officeart/2005/8/layout/lProcess2"/>
    <dgm:cxn modelId="{3C1D8E39-D0AF-4DEC-B17B-9ED6D1780FCE}" type="presParOf" srcId="{132270E2-C3B4-4B99-B9E4-1ABE2B23FA68}" destId="{95FB2FEF-2B82-4BE8-8D6A-26349712F94E}" srcOrd="0" destOrd="0" presId="urn:microsoft.com/office/officeart/2005/8/layout/lProcess2"/>
    <dgm:cxn modelId="{2F7DC274-9B8D-434C-A0B5-BB80ADBD2003}" type="presParOf" srcId="{95FB2FEF-2B82-4BE8-8D6A-26349712F94E}" destId="{9C7BA8D8-0DA0-4499-A192-A26036FC1F62}" srcOrd="0" destOrd="0" presId="urn:microsoft.com/office/officeart/2005/8/layout/lProcess2"/>
    <dgm:cxn modelId="{870560E1-0580-4EC1-B802-791E73FC667B}" type="presParOf" srcId="{95FB2FEF-2B82-4BE8-8D6A-26349712F94E}" destId="{98E98BC9-58C9-45AC-80FB-23834820B7B5}" srcOrd="1" destOrd="0" presId="urn:microsoft.com/office/officeart/2005/8/layout/lProcess2"/>
    <dgm:cxn modelId="{71C3B813-F9C4-47E5-A7D8-6D993DEF877F}" type="presParOf" srcId="{95FB2FEF-2B82-4BE8-8D6A-26349712F94E}" destId="{ECB68353-691D-4A1C-B072-D3315728F1A3}" srcOrd="2" destOrd="0" presId="urn:microsoft.com/office/officeart/2005/8/layout/lProcess2"/>
    <dgm:cxn modelId="{87F0FC20-0782-48C6-8247-F7BD760429AB}" type="presParOf" srcId="{95FB2FEF-2B82-4BE8-8D6A-26349712F94E}" destId="{15B08592-700B-4AD4-952D-9E4BCDB97FAA}" srcOrd="3" destOrd="0" presId="urn:microsoft.com/office/officeart/2005/8/layout/lProcess2"/>
    <dgm:cxn modelId="{6F653E19-1330-490A-A91D-65564335714C}" type="presParOf" srcId="{95FB2FEF-2B82-4BE8-8D6A-26349712F94E}" destId="{D9E5312D-100A-44DD-96DB-A63489EA2331}" srcOrd="4" destOrd="0" presId="urn:microsoft.com/office/officeart/2005/8/layout/lProcess2"/>
    <dgm:cxn modelId="{84C90EB4-E322-4E2C-986F-81F8981BBB17}" type="presParOf" srcId="{B64D21C5-D632-4D87-9ED5-21227D6FE589}" destId="{B0123B40-E814-41F5-8D78-C21E3EF9B680}" srcOrd="3" destOrd="0" presId="urn:microsoft.com/office/officeart/2005/8/layout/lProcess2"/>
    <dgm:cxn modelId="{A81E59BA-C9F3-4845-B106-AFCCBB88F35E}" type="presParOf" srcId="{B64D21C5-D632-4D87-9ED5-21227D6FE589}" destId="{4B4EFD6D-607B-48B7-BD1B-975E44CCBB35}" srcOrd="4" destOrd="0" presId="urn:microsoft.com/office/officeart/2005/8/layout/lProcess2"/>
    <dgm:cxn modelId="{EBE0A18B-4678-491E-A3E0-0C61AB925066}" type="presParOf" srcId="{4B4EFD6D-607B-48B7-BD1B-975E44CCBB35}" destId="{DD276235-F63C-44B8-B176-22B0728304AC}" srcOrd="0" destOrd="0" presId="urn:microsoft.com/office/officeart/2005/8/layout/lProcess2"/>
    <dgm:cxn modelId="{8D069B12-A84F-4987-9AE1-A02395BED9A8}" type="presParOf" srcId="{4B4EFD6D-607B-48B7-BD1B-975E44CCBB35}" destId="{CD83E703-8724-4F0D-B9A3-B8382D926098}" srcOrd="1" destOrd="0" presId="urn:microsoft.com/office/officeart/2005/8/layout/lProcess2"/>
    <dgm:cxn modelId="{316ADC72-9E8F-45DE-9BCF-9BB9AFEA0304}" type="presParOf" srcId="{4B4EFD6D-607B-48B7-BD1B-975E44CCBB35}" destId="{AB47B9CD-0C44-44F3-ABBD-1B703FD51091}" srcOrd="2" destOrd="0" presId="urn:microsoft.com/office/officeart/2005/8/layout/lProcess2"/>
    <dgm:cxn modelId="{D1730829-1544-48AA-A55A-C5D6A341A281}" type="presParOf" srcId="{AB47B9CD-0C44-44F3-ABBD-1B703FD51091}" destId="{E19389E9-929C-401A-BFA4-F63732D4F510}" srcOrd="0" destOrd="0" presId="urn:microsoft.com/office/officeart/2005/8/layout/lProcess2"/>
    <dgm:cxn modelId="{177654A9-172B-4511-AD22-363A50A62D88}" type="presParOf" srcId="{E19389E9-929C-401A-BFA4-F63732D4F510}" destId="{7A4DD573-393A-4696-8F37-EB91C6FB83CB}" srcOrd="0" destOrd="0" presId="urn:microsoft.com/office/officeart/2005/8/layout/lProcess2"/>
    <dgm:cxn modelId="{790BAF49-19D7-4CF0-81E6-DC1021707939}" type="presParOf" srcId="{E19389E9-929C-401A-BFA4-F63732D4F510}" destId="{F111CCEF-E56E-4BD4-80D4-9DD7B0E8A6C4}" srcOrd="1" destOrd="0" presId="urn:microsoft.com/office/officeart/2005/8/layout/lProcess2"/>
    <dgm:cxn modelId="{E31EA4A7-F045-42BA-A97B-B78A770CEA26}" type="presParOf" srcId="{E19389E9-929C-401A-BFA4-F63732D4F510}" destId="{2AA22833-D4C1-4BE1-A5D5-BFB347B6CE4C}" srcOrd="2" destOrd="0" presId="urn:microsoft.com/office/officeart/2005/8/layout/lProcess2"/>
    <dgm:cxn modelId="{E5C20851-AF11-468C-B269-AA947C558B58}" type="presParOf" srcId="{E19389E9-929C-401A-BFA4-F63732D4F510}" destId="{54D155CE-1A74-4A73-B76A-B726A6E23507}" srcOrd="3" destOrd="0" presId="urn:microsoft.com/office/officeart/2005/8/layout/lProcess2"/>
    <dgm:cxn modelId="{FD56A709-F694-4137-95C8-0F9E2BBE826A}" type="presParOf" srcId="{E19389E9-929C-401A-BFA4-F63732D4F510}" destId="{2E0DE025-859A-4C27-9FBB-A6DB8CD25F5A}" srcOrd="4" destOrd="0" presId="urn:microsoft.com/office/officeart/2005/8/layout/lProcess2"/>
    <dgm:cxn modelId="{53333A08-5667-4332-BF36-BF04E669D4B7}" type="presParOf" srcId="{E19389E9-929C-401A-BFA4-F63732D4F510}" destId="{B17F0937-F03D-4B7F-A939-5E54633F5F6B}" srcOrd="5" destOrd="0" presId="urn:microsoft.com/office/officeart/2005/8/layout/lProcess2"/>
    <dgm:cxn modelId="{FA680E44-B459-4AD7-A2E5-D1A32C61B447}" type="presParOf" srcId="{E19389E9-929C-401A-BFA4-F63732D4F510}" destId="{690D01C2-3B26-4764-9576-87788BF853B2}" srcOrd="6" destOrd="0" presId="urn:microsoft.com/office/officeart/2005/8/layout/lProcess2"/>
    <dgm:cxn modelId="{323EABD5-833B-45C4-BC07-15280BF0F595}" type="presParOf" srcId="{B64D21C5-D632-4D87-9ED5-21227D6FE589}" destId="{6552BC48-3E6E-4E7D-A56E-8C18AC603E4A}" srcOrd="5" destOrd="0" presId="urn:microsoft.com/office/officeart/2005/8/layout/lProcess2"/>
    <dgm:cxn modelId="{B7D57939-DAD7-4E7C-87F5-767DF2D6AE5A}" type="presParOf" srcId="{B64D21C5-D632-4D87-9ED5-21227D6FE589}" destId="{699070F0-8863-4C0F-8455-2283B31B001C}" srcOrd="6" destOrd="0" presId="urn:microsoft.com/office/officeart/2005/8/layout/lProcess2"/>
    <dgm:cxn modelId="{C8B9FD2A-80E2-4531-98EC-B5EA569BC7E5}" type="presParOf" srcId="{699070F0-8863-4C0F-8455-2283B31B001C}" destId="{6967CCA8-5BCF-4B3D-8F14-5349719E70AB}" srcOrd="0" destOrd="0" presId="urn:microsoft.com/office/officeart/2005/8/layout/lProcess2"/>
    <dgm:cxn modelId="{9EC00552-674F-446D-B040-BBA83C32A3E6}" type="presParOf" srcId="{699070F0-8863-4C0F-8455-2283B31B001C}" destId="{8E0DD7A0-F009-4D42-BFFF-28502274CDF9}" srcOrd="1" destOrd="0" presId="urn:microsoft.com/office/officeart/2005/8/layout/lProcess2"/>
    <dgm:cxn modelId="{D7A52CDE-FD6A-43D8-B657-57A64C163368}" type="presParOf" srcId="{699070F0-8863-4C0F-8455-2283B31B001C}" destId="{E6EEB2DA-D684-4836-ADCE-A16B2602C051}" srcOrd="2" destOrd="0" presId="urn:microsoft.com/office/officeart/2005/8/layout/lProcess2"/>
    <dgm:cxn modelId="{CAC984B2-EEF7-4844-98B3-AA2883342722}" type="presParOf" srcId="{E6EEB2DA-D684-4836-ADCE-A16B2602C051}" destId="{6616C73D-A565-4F59-94BF-D80B07D191BE}" srcOrd="0" destOrd="0" presId="urn:microsoft.com/office/officeart/2005/8/layout/lProcess2"/>
    <dgm:cxn modelId="{116EC7F7-4C76-4CE1-8EDE-A5F0D7C919BD}" type="presParOf" srcId="{6616C73D-A565-4F59-94BF-D80B07D191BE}" destId="{17D52BBF-DD27-4D66-A196-6D99445B43FF}" srcOrd="0" destOrd="0" presId="urn:microsoft.com/office/officeart/2005/8/layout/lProcess2"/>
    <dgm:cxn modelId="{BCEF188B-6B2C-4742-BB85-7C869F2D9D0F}" type="presParOf" srcId="{6616C73D-A565-4F59-94BF-D80B07D191BE}" destId="{5E320DF6-B3A5-4DEF-AAEC-58A31E4824C5}" srcOrd="1" destOrd="0" presId="urn:microsoft.com/office/officeart/2005/8/layout/lProcess2"/>
    <dgm:cxn modelId="{139DD49E-EA8F-44B0-8CAD-73A2646490B3}" type="presParOf" srcId="{6616C73D-A565-4F59-94BF-D80B07D191BE}" destId="{670031FE-AFD9-43DE-BECF-2B07347D0AEA}" srcOrd="2" destOrd="0" presId="urn:microsoft.com/office/officeart/2005/8/layout/lProcess2"/>
    <dgm:cxn modelId="{F702B362-7C58-4374-8F0C-ED1C65514369}" type="presParOf" srcId="{6616C73D-A565-4F59-94BF-D80B07D191BE}" destId="{F0367B96-8568-4CB1-9E9A-EE4E578D2827}" srcOrd="3" destOrd="0" presId="urn:microsoft.com/office/officeart/2005/8/layout/lProcess2"/>
    <dgm:cxn modelId="{24865719-5FC2-416E-9954-65043B2326CF}" type="presParOf" srcId="{6616C73D-A565-4F59-94BF-D80B07D191BE}" destId="{FC4AFDE2-D579-49C8-96D9-6BC3033B9D49}" srcOrd="4" destOrd="0" presId="urn:microsoft.com/office/officeart/2005/8/layout/lProcess2"/>
    <dgm:cxn modelId="{E5CE693E-8670-4990-9972-083712636091}" type="presParOf" srcId="{B64D21C5-D632-4D87-9ED5-21227D6FE589}" destId="{D8A21CF0-ADEE-4CE6-A3D1-344F6B5CE7A8}" srcOrd="7" destOrd="0" presId="urn:microsoft.com/office/officeart/2005/8/layout/lProcess2"/>
    <dgm:cxn modelId="{987E3532-7971-4904-BF24-099119797C8F}" type="presParOf" srcId="{B64D21C5-D632-4D87-9ED5-21227D6FE589}" destId="{01B6F6E3-BFB4-4F5B-9A43-581724A3AEBB}" srcOrd="8" destOrd="0" presId="urn:microsoft.com/office/officeart/2005/8/layout/lProcess2"/>
    <dgm:cxn modelId="{6E4D7C1B-0F9E-4D9F-9963-148BFEED9D12}" type="presParOf" srcId="{01B6F6E3-BFB4-4F5B-9A43-581724A3AEBB}" destId="{7C40401F-93F3-4EF1-B385-8EA4EE70CB93}" srcOrd="0" destOrd="0" presId="urn:microsoft.com/office/officeart/2005/8/layout/lProcess2"/>
    <dgm:cxn modelId="{9E6CDA0F-0008-40D7-B367-00A6F42D2D28}" type="presParOf" srcId="{01B6F6E3-BFB4-4F5B-9A43-581724A3AEBB}" destId="{8F380EE2-6553-49D0-812A-D6AE9A5EA18A}" srcOrd="1" destOrd="0" presId="urn:microsoft.com/office/officeart/2005/8/layout/lProcess2"/>
    <dgm:cxn modelId="{2D57A559-89C8-4594-B677-A9FF34154F87}" type="presParOf" srcId="{01B6F6E3-BFB4-4F5B-9A43-581724A3AEBB}" destId="{B7C0A9FB-B219-4922-8994-00F2272D72E8}" srcOrd="2" destOrd="0" presId="urn:microsoft.com/office/officeart/2005/8/layout/lProcess2"/>
    <dgm:cxn modelId="{0B9308CE-FD3D-42B3-929E-0BFD13A0F782}" type="presParOf" srcId="{B7C0A9FB-B219-4922-8994-00F2272D72E8}" destId="{3646AB9E-3158-4787-8B83-6D9698075C1C}" srcOrd="0" destOrd="0" presId="urn:microsoft.com/office/officeart/2005/8/layout/lProcess2"/>
    <dgm:cxn modelId="{85CFB5A2-23AE-47ED-97AD-001B27C02BB1}" type="presParOf" srcId="{3646AB9E-3158-4787-8B83-6D9698075C1C}" destId="{52B5503E-1599-4902-84D1-7AF9FE82F3F7}" srcOrd="0" destOrd="0" presId="urn:microsoft.com/office/officeart/2005/8/layout/lProcess2"/>
    <dgm:cxn modelId="{D267DC40-A9D4-4D4B-B81B-9D4FDDE05ABE}" type="presParOf" srcId="{3646AB9E-3158-4787-8B83-6D9698075C1C}" destId="{27A8DA6C-3DAA-4CA8-983F-80E6353FF45B}" srcOrd="1" destOrd="0" presId="urn:microsoft.com/office/officeart/2005/8/layout/lProcess2"/>
    <dgm:cxn modelId="{9C061340-630F-4F1A-8722-685234BE176D}" type="presParOf" srcId="{3646AB9E-3158-4787-8B83-6D9698075C1C}" destId="{236DE8BD-188A-4C4B-9EC1-E49517AFFD83}" srcOrd="2" destOrd="0" presId="urn:microsoft.com/office/officeart/2005/8/layout/lProcess2"/>
  </dgm:cxnLst>
  <dgm:bg/>
  <dgm:whole/>
</dgm:dataModel>
</file>

<file path=ppt/diagrams/data5.xml><?xml version="1.0" encoding="utf-8"?>
<dgm:dataModel xmlns:dgm="http://schemas.openxmlformats.org/drawingml/2006/diagram" xmlns:a="http://schemas.openxmlformats.org/drawingml/2006/main">
  <dgm:ptLst>
    <dgm:pt modelId="{0B474A75-D4FF-4427-B850-557838E2989C}" type="doc">
      <dgm:prSet loTypeId="urn:microsoft.com/office/officeart/2005/8/layout/lProcess2" loCatId="relationship" qsTypeId="urn:microsoft.com/office/officeart/2005/8/quickstyle/3d2" qsCatId="3D" csTypeId="urn:microsoft.com/office/officeart/2005/8/colors/accent0_3" csCatId="mainScheme" phldr="1"/>
      <dgm:spPr/>
      <dgm:t>
        <a:bodyPr/>
        <a:lstStyle/>
        <a:p>
          <a:endParaRPr lang="en-US"/>
        </a:p>
      </dgm:t>
    </dgm:pt>
    <dgm:pt modelId="{4EBCA9DC-5767-4F09-B467-12127CA256D6}">
      <dgm:prSet phldrT="[Text]" custT="1"/>
      <dgm:spPr>
        <a:xfrm>
          <a:off x="4420"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Services Strategy</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E9BAA84E-6278-4D78-85CF-ED3E2EEA1949}" type="parTrans" cxnId="{CD59765A-5A04-439D-B3F9-21C6E5DF2EFC}">
      <dgm:prSet/>
      <dgm:spPr/>
      <dgm:t>
        <a:bodyPr/>
        <a:lstStyle/>
        <a:p>
          <a:endParaRPr lang="en-US" sz="2800" b="1">
            <a:effectLst>
              <a:outerShdw blurRad="38100" dist="38100" dir="2700000" algn="tl">
                <a:srgbClr val="000000">
                  <a:alpha val="43137"/>
                </a:srgbClr>
              </a:outerShdw>
            </a:effectLst>
          </a:endParaRPr>
        </a:p>
      </dgm:t>
    </dgm:pt>
    <dgm:pt modelId="{B698A05D-6A38-4530-829B-CE0128F87F11}" type="sibTrans" cxnId="{CD59765A-5A04-439D-B3F9-21C6E5DF2EFC}">
      <dgm:prSet/>
      <dgm:spPr/>
      <dgm:t>
        <a:bodyPr/>
        <a:lstStyle/>
        <a:p>
          <a:endParaRPr lang="en-US" sz="2800" b="1">
            <a:effectLst>
              <a:outerShdw blurRad="38100" dist="38100" dir="2700000" algn="tl">
                <a:srgbClr val="000000">
                  <a:alpha val="43137"/>
                </a:srgbClr>
              </a:outerShdw>
            </a:effectLst>
          </a:endParaRPr>
        </a:p>
      </dgm:t>
    </dgm:pt>
    <dgm:pt modelId="{2F417911-50AB-47C2-B7F5-FC4A50CAB332}">
      <dgm:prSet phldrT="[Text]" custT="1"/>
      <dgm:spPr>
        <a:xfrm>
          <a:off x="159528" y="1390639"/>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Service Catalogue</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56371CFC-1BCC-45BA-A365-994238A9722E}" type="parTrans" cxnId="{A5039A8F-A836-4089-A301-61112E0A7F40}">
      <dgm:prSet/>
      <dgm:spPr/>
      <dgm:t>
        <a:bodyPr/>
        <a:lstStyle/>
        <a:p>
          <a:endParaRPr lang="en-US" sz="2800" b="1">
            <a:effectLst>
              <a:outerShdw blurRad="38100" dist="38100" dir="2700000" algn="tl">
                <a:srgbClr val="000000">
                  <a:alpha val="43137"/>
                </a:srgbClr>
              </a:outerShdw>
            </a:effectLst>
          </a:endParaRPr>
        </a:p>
      </dgm:t>
    </dgm:pt>
    <dgm:pt modelId="{4DEF9A93-B44C-4149-92A6-A4D9CBC344FE}" type="sibTrans" cxnId="{A5039A8F-A836-4089-A301-61112E0A7F40}">
      <dgm:prSet/>
      <dgm:spPr/>
      <dgm:t>
        <a:bodyPr/>
        <a:lstStyle/>
        <a:p>
          <a:endParaRPr lang="en-US" sz="2800" b="1">
            <a:effectLst>
              <a:outerShdw blurRad="38100" dist="38100" dir="2700000" algn="tl">
                <a:srgbClr val="000000">
                  <a:alpha val="43137"/>
                </a:srgbClr>
              </a:outerShdw>
            </a:effectLst>
          </a:endParaRPr>
        </a:p>
      </dgm:t>
    </dgm:pt>
    <dgm:pt modelId="{CEC87C67-887A-4E37-8E96-6B753247CC84}">
      <dgm:prSet phldrT="[Text]" custT="1"/>
      <dgm:spPr>
        <a:xfrm>
          <a:off x="1671838"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Service Design</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4AEE8516-DE75-4467-85AA-6140A9C0CF3C}" type="parTrans" cxnId="{293C71F8-DCD9-4BF5-978C-580C416CF98A}">
      <dgm:prSet/>
      <dgm:spPr/>
      <dgm:t>
        <a:bodyPr/>
        <a:lstStyle/>
        <a:p>
          <a:endParaRPr lang="en-US" sz="2800" b="1">
            <a:effectLst>
              <a:outerShdw blurRad="38100" dist="38100" dir="2700000" algn="tl">
                <a:srgbClr val="000000">
                  <a:alpha val="43137"/>
                </a:srgbClr>
              </a:outerShdw>
            </a:effectLst>
          </a:endParaRPr>
        </a:p>
      </dgm:t>
    </dgm:pt>
    <dgm:pt modelId="{E75E0194-5B2E-4F79-9832-2691F3CAB88D}" type="sibTrans" cxnId="{293C71F8-DCD9-4BF5-978C-580C416CF98A}">
      <dgm:prSet/>
      <dgm:spPr/>
      <dgm:t>
        <a:bodyPr/>
        <a:lstStyle/>
        <a:p>
          <a:endParaRPr lang="en-US" sz="2800" b="1">
            <a:effectLst>
              <a:outerShdw blurRad="38100" dist="38100" dir="2700000" algn="tl">
                <a:srgbClr val="000000">
                  <a:alpha val="43137"/>
                </a:srgbClr>
              </a:outerShdw>
            </a:effectLst>
          </a:endParaRPr>
        </a:p>
      </dgm:t>
    </dgm:pt>
    <dgm:pt modelId="{D09535C9-BC0D-4376-B2EA-DF767915D03D}">
      <dgm:prSet phldrT="[Text]" custT="1"/>
      <dgm:spPr>
        <a:xfrm>
          <a:off x="3339256"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Service Transition</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9A8B7F71-E692-4EF7-85A1-C491A5870BFE}" type="parTrans" cxnId="{6DC5CCE5-1DF2-4A10-A89B-378788EDB48B}">
      <dgm:prSet/>
      <dgm:spPr/>
      <dgm:t>
        <a:bodyPr/>
        <a:lstStyle/>
        <a:p>
          <a:endParaRPr lang="en-US" sz="2800" b="1">
            <a:effectLst>
              <a:outerShdw blurRad="38100" dist="38100" dir="2700000" algn="tl">
                <a:srgbClr val="000000">
                  <a:alpha val="43137"/>
                </a:srgbClr>
              </a:outerShdw>
            </a:effectLst>
          </a:endParaRPr>
        </a:p>
      </dgm:t>
    </dgm:pt>
    <dgm:pt modelId="{83D33FB4-2816-4FDD-B79F-020EE18BD2E4}" type="sibTrans" cxnId="{6DC5CCE5-1DF2-4A10-A89B-378788EDB48B}">
      <dgm:prSet/>
      <dgm:spPr/>
      <dgm:t>
        <a:bodyPr/>
        <a:lstStyle/>
        <a:p>
          <a:endParaRPr lang="en-US" sz="2800" b="1">
            <a:effectLst>
              <a:outerShdw blurRad="38100" dist="38100" dir="2700000" algn="tl">
                <a:srgbClr val="000000">
                  <a:alpha val="43137"/>
                </a:srgbClr>
              </a:outerShdw>
            </a:effectLst>
          </a:endParaRPr>
        </a:p>
      </dgm:t>
    </dgm:pt>
    <dgm:pt modelId="{D04D11E0-2A2B-4D15-8F97-FAFF834E6069}">
      <dgm:prSet phldrT="[Text]" custT="1"/>
      <dgm:spPr>
        <a:xfrm>
          <a:off x="3494365" y="1390356"/>
          <a:ext cx="1240869" cy="675096"/>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Change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2C92A15D-A93B-4862-A9EB-EE48AAAB9C40}" type="parTrans" cxnId="{AF1F4745-331F-4996-B599-DE4A1676DBFB}">
      <dgm:prSet/>
      <dgm:spPr/>
      <dgm:t>
        <a:bodyPr/>
        <a:lstStyle/>
        <a:p>
          <a:endParaRPr lang="en-US" sz="2800" b="1">
            <a:effectLst>
              <a:outerShdw blurRad="38100" dist="38100" dir="2700000" algn="tl">
                <a:srgbClr val="000000">
                  <a:alpha val="43137"/>
                </a:srgbClr>
              </a:outerShdw>
            </a:effectLst>
          </a:endParaRPr>
        </a:p>
      </dgm:t>
    </dgm:pt>
    <dgm:pt modelId="{B238C14C-A4A3-4881-BFD2-74E78E7EDEA9}" type="sibTrans" cxnId="{AF1F4745-331F-4996-B599-DE4A1676DBFB}">
      <dgm:prSet/>
      <dgm:spPr/>
      <dgm:t>
        <a:bodyPr/>
        <a:lstStyle/>
        <a:p>
          <a:endParaRPr lang="en-US" sz="2800" b="1">
            <a:effectLst>
              <a:outerShdw blurRad="38100" dist="38100" dir="2700000" algn="tl">
                <a:srgbClr val="000000">
                  <a:alpha val="43137"/>
                </a:srgbClr>
              </a:outerShdw>
            </a:effectLst>
          </a:endParaRPr>
        </a:p>
      </dgm:t>
    </dgm:pt>
    <dgm:pt modelId="{1E9562CF-41DD-4F73-9D30-27C206AF5EB2}">
      <dgm:prSet phldrT="[Text]" custT="1"/>
      <dgm:spPr>
        <a:xfrm>
          <a:off x="159528" y="2441128"/>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glow rad="228600">
            <a:srgbClr val="DF8045">
              <a:satMod val="175000"/>
              <a:alpha val="40000"/>
            </a:srgbClr>
          </a:glo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Service Portfolio</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4C6845D1-6E59-4E30-B9ED-57BE3364E72F}" type="parTrans" cxnId="{AC1833DF-90EE-4866-AF6D-99F6C75C0C5B}">
      <dgm:prSet/>
      <dgm:spPr/>
      <dgm:t>
        <a:bodyPr/>
        <a:lstStyle/>
        <a:p>
          <a:endParaRPr lang="en-US" sz="2800" b="1">
            <a:effectLst>
              <a:outerShdw blurRad="38100" dist="38100" dir="2700000" algn="tl">
                <a:srgbClr val="000000">
                  <a:alpha val="43137"/>
                </a:srgbClr>
              </a:outerShdw>
            </a:effectLst>
          </a:endParaRPr>
        </a:p>
      </dgm:t>
    </dgm:pt>
    <dgm:pt modelId="{F5CF8414-8EEA-4DC6-9BD6-59A696D83F9F}" type="sibTrans" cxnId="{AC1833DF-90EE-4866-AF6D-99F6C75C0C5B}">
      <dgm:prSet/>
      <dgm:spPr/>
      <dgm:t>
        <a:bodyPr/>
        <a:lstStyle/>
        <a:p>
          <a:endParaRPr lang="en-US" sz="2800" b="1">
            <a:effectLst>
              <a:outerShdw blurRad="38100" dist="38100" dir="2700000" algn="tl">
                <a:srgbClr val="000000">
                  <a:alpha val="43137"/>
                </a:srgbClr>
              </a:outerShdw>
            </a:effectLst>
          </a:endParaRPr>
        </a:p>
      </dgm:t>
    </dgm:pt>
    <dgm:pt modelId="{511AF6BC-47BE-419A-AB7F-C9C42D516E25}">
      <dgm:prSet phldrT="[Text]" custT="1"/>
      <dgm:spPr>
        <a:xfrm>
          <a:off x="159528" y="3491617"/>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Financial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A787BE66-AE83-42B1-B583-E56793565D8E}" type="parTrans" cxnId="{EC155E41-5562-4A55-9194-3913F587E405}">
      <dgm:prSet/>
      <dgm:spPr/>
      <dgm:t>
        <a:bodyPr/>
        <a:lstStyle/>
        <a:p>
          <a:endParaRPr lang="en-US" sz="2800" b="1">
            <a:effectLst>
              <a:outerShdw blurRad="38100" dist="38100" dir="2700000" algn="tl">
                <a:srgbClr val="000000">
                  <a:alpha val="43137"/>
                </a:srgbClr>
              </a:outerShdw>
            </a:effectLst>
          </a:endParaRPr>
        </a:p>
      </dgm:t>
    </dgm:pt>
    <dgm:pt modelId="{2746F0A7-CC0B-4F42-91AF-22BAC95A887B}" type="sibTrans" cxnId="{EC155E41-5562-4A55-9194-3913F587E405}">
      <dgm:prSet/>
      <dgm:spPr/>
      <dgm:t>
        <a:bodyPr/>
        <a:lstStyle/>
        <a:p>
          <a:endParaRPr lang="en-US" sz="2800" b="1">
            <a:effectLst>
              <a:outerShdw blurRad="38100" dist="38100" dir="2700000" algn="tl">
                <a:srgbClr val="000000">
                  <a:alpha val="43137"/>
                </a:srgbClr>
              </a:outerShdw>
            </a:effectLst>
          </a:endParaRPr>
        </a:p>
      </dgm:t>
    </dgm:pt>
    <dgm:pt modelId="{63E222B2-1336-4387-9A43-291A8E1BDEF2}">
      <dgm:prSet phldrT="[Text]" custT="1"/>
      <dgm:spPr>
        <a:xfrm>
          <a:off x="1826947" y="1390356"/>
          <a:ext cx="1240869" cy="675096"/>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glow rad="228600">
            <a:srgbClr val="DF8045">
              <a:satMod val="175000"/>
              <a:alpha val="40000"/>
            </a:srgbClr>
          </a:glo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Availability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5107CC29-00BE-4BB2-B5A4-DE81EA533C51}" type="parTrans" cxnId="{DF691BC3-3E08-4BAD-9FE5-97DA023E591D}">
      <dgm:prSet/>
      <dgm:spPr/>
      <dgm:t>
        <a:bodyPr/>
        <a:lstStyle/>
        <a:p>
          <a:endParaRPr lang="en-US" sz="2800" b="1">
            <a:effectLst>
              <a:outerShdw blurRad="38100" dist="38100" dir="2700000" algn="tl">
                <a:srgbClr val="000000">
                  <a:alpha val="43137"/>
                </a:srgbClr>
              </a:outerShdw>
            </a:effectLst>
          </a:endParaRPr>
        </a:p>
      </dgm:t>
    </dgm:pt>
    <dgm:pt modelId="{72BEF9D6-8481-4683-BEB6-302718C180E2}" type="sibTrans" cxnId="{DF691BC3-3E08-4BAD-9FE5-97DA023E591D}">
      <dgm:prSet/>
      <dgm:spPr/>
      <dgm:t>
        <a:bodyPr/>
        <a:lstStyle/>
        <a:p>
          <a:endParaRPr lang="en-US" sz="2800" b="1">
            <a:effectLst>
              <a:outerShdw blurRad="38100" dist="38100" dir="2700000" algn="tl">
                <a:srgbClr val="000000">
                  <a:alpha val="43137"/>
                </a:srgbClr>
              </a:outerShdw>
            </a:effectLst>
          </a:endParaRPr>
        </a:p>
      </dgm:t>
    </dgm:pt>
    <dgm:pt modelId="{12D1DD6E-85BD-4034-BD00-824BE0C5C33A}">
      <dgm:prSet phldrT="[Text]" custT="1"/>
      <dgm:spPr>
        <a:xfrm>
          <a:off x="1826947" y="2169313"/>
          <a:ext cx="1240869" cy="675096"/>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Continuity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99E14E44-B1BA-449F-8AA7-D069F923F7D0}" type="parTrans" cxnId="{9FB297E9-DBCB-41B6-9AC6-8EA8D9DB8650}">
      <dgm:prSet/>
      <dgm:spPr/>
      <dgm:t>
        <a:bodyPr/>
        <a:lstStyle/>
        <a:p>
          <a:endParaRPr lang="en-US" sz="2800" b="1">
            <a:effectLst>
              <a:outerShdw blurRad="38100" dist="38100" dir="2700000" algn="tl">
                <a:srgbClr val="000000">
                  <a:alpha val="43137"/>
                </a:srgbClr>
              </a:outerShdw>
            </a:effectLst>
          </a:endParaRPr>
        </a:p>
      </dgm:t>
    </dgm:pt>
    <dgm:pt modelId="{7CA1A76F-9D78-46BF-A690-1108462AABA5}" type="sibTrans" cxnId="{9FB297E9-DBCB-41B6-9AC6-8EA8D9DB8650}">
      <dgm:prSet/>
      <dgm:spPr/>
      <dgm:t>
        <a:bodyPr/>
        <a:lstStyle/>
        <a:p>
          <a:endParaRPr lang="en-US" sz="2800" b="1">
            <a:effectLst>
              <a:outerShdw blurRad="38100" dist="38100" dir="2700000" algn="tl">
                <a:srgbClr val="000000">
                  <a:alpha val="43137"/>
                </a:srgbClr>
              </a:outerShdw>
            </a:effectLst>
          </a:endParaRPr>
        </a:p>
      </dgm:t>
    </dgm:pt>
    <dgm:pt modelId="{FD58EF5D-4C36-45D6-B342-76BD5CB2400C}">
      <dgm:prSet phldrT="[Text]" custT="1"/>
      <dgm:spPr>
        <a:xfrm>
          <a:off x="1826947" y="2948270"/>
          <a:ext cx="1240869" cy="675096"/>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Capacity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D089062F-B6FA-4D92-970A-54D440B6D5C5}" type="parTrans" cxnId="{038FF4C1-C173-41B4-A858-3443A5AD4127}">
      <dgm:prSet/>
      <dgm:spPr/>
      <dgm:t>
        <a:bodyPr/>
        <a:lstStyle/>
        <a:p>
          <a:endParaRPr lang="en-US" sz="2800" b="1">
            <a:effectLst>
              <a:outerShdw blurRad="38100" dist="38100" dir="2700000" algn="tl">
                <a:srgbClr val="000000">
                  <a:alpha val="43137"/>
                </a:srgbClr>
              </a:outerShdw>
            </a:effectLst>
          </a:endParaRPr>
        </a:p>
      </dgm:t>
    </dgm:pt>
    <dgm:pt modelId="{975C4688-EBE2-4B1E-82CA-786AA2B8C46A}" type="sibTrans" cxnId="{038FF4C1-C173-41B4-A858-3443A5AD4127}">
      <dgm:prSet/>
      <dgm:spPr/>
      <dgm:t>
        <a:bodyPr/>
        <a:lstStyle/>
        <a:p>
          <a:endParaRPr lang="en-US" sz="2800" b="1">
            <a:effectLst>
              <a:outerShdw blurRad="38100" dist="38100" dir="2700000" algn="tl">
                <a:srgbClr val="000000">
                  <a:alpha val="43137"/>
                </a:srgbClr>
              </a:outerShdw>
            </a:effectLst>
          </a:endParaRPr>
        </a:p>
      </dgm:t>
    </dgm:pt>
    <dgm:pt modelId="{5282E9B6-1B0D-420C-80BD-9ED6E8DDFBEC}">
      <dgm:prSet phldrT="[Text]" custT="1"/>
      <dgm:spPr>
        <a:xfrm>
          <a:off x="1826947" y="3727227"/>
          <a:ext cx="1240869" cy="675096"/>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Security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E82D074C-81DE-46B2-83F2-20E8958C05C7}" type="parTrans" cxnId="{C5960016-F2D5-46C1-825D-623E27328306}">
      <dgm:prSet/>
      <dgm:spPr/>
      <dgm:t>
        <a:bodyPr/>
        <a:lstStyle/>
        <a:p>
          <a:endParaRPr lang="en-US" sz="2800" b="1">
            <a:effectLst>
              <a:outerShdw blurRad="38100" dist="38100" dir="2700000" algn="tl">
                <a:srgbClr val="000000">
                  <a:alpha val="43137"/>
                </a:srgbClr>
              </a:outerShdw>
            </a:effectLst>
          </a:endParaRPr>
        </a:p>
      </dgm:t>
    </dgm:pt>
    <dgm:pt modelId="{FF33A4A6-94B1-4349-A45B-8CB02B390639}" type="sibTrans" cxnId="{C5960016-F2D5-46C1-825D-623E27328306}">
      <dgm:prSet/>
      <dgm:spPr/>
      <dgm:t>
        <a:bodyPr/>
        <a:lstStyle/>
        <a:p>
          <a:endParaRPr lang="en-US" sz="2800" b="1">
            <a:effectLst>
              <a:outerShdw blurRad="38100" dist="38100" dir="2700000" algn="tl">
                <a:srgbClr val="000000">
                  <a:alpha val="43137"/>
                </a:srgbClr>
              </a:outerShdw>
            </a:effectLst>
          </a:endParaRPr>
        </a:p>
      </dgm:t>
    </dgm:pt>
    <dgm:pt modelId="{83A85E0D-81F2-49EB-8C53-1FD1F1110BA2}">
      <dgm:prSet phldrT="[Text]" custT="1"/>
      <dgm:spPr>
        <a:xfrm>
          <a:off x="3494365" y="2169313"/>
          <a:ext cx="1240869" cy="675096"/>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Release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5D7EB838-CECE-468A-B504-C5531798B277}" type="parTrans" cxnId="{3E9FF75D-32E1-4802-B720-7DA59B70FFAF}">
      <dgm:prSet/>
      <dgm:spPr/>
      <dgm:t>
        <a:bodyPr/>
        <a:lstStyle/>
        <a:p>
          <a:endParaRPr lang="en-US" sz="2800" b="1">
            <a:effectLst>
              <a:outerShdw blurRad="38100" dist="38100" dir="2700000" algn="tl">
                <a:srgbClr val="000000">
                  <a:alpha val="43137"/>
                </a:srgbClr>
              </a:outerShdw>
            </a:effectLst>
          </a:endParaRPr>
        </a:p>
      </dgm:t>
    </dgm:pt>
    <dgm:pt modelId="{60C8D6E1-8CAB-4A72-8E82-FB52C067C797}" type="sibTrans" cxnId="{3E9FF75D-32E1-4802-B720-7DA59B70FFAF}">
      <dgm:prSet/>
      <dgm:spPr/>
      <dgm:t>
        <a:bodyPr/>
        <a:lstStyle/>
        <a:p>
          <a:endParaRPr lang="en-US" sz="2800" b="1">
            <a:effectLst>
              <a:outerShdw blurRad="38100" dist="38100" dir="2700000" algn="tl">
                <a:srgbClr val="000000">
                  <a:alpha val="43137"/>
                </a:srgbClr>
              </a:outerShdw>
            </a:effectLst>
          </a:endParaRPr>
        </a:p>
      </dgm:t>
    </dgm:pt>
    <dgm:pt modelId="{1E061229-EC4B-4A35-B00D-27DB204AAC94}">
      <dgm:prSet phldrT="[Text]" custT="1"/>
      <dgm:spPr>
        <a:xfrm>
          <a:off x="3494365" y="2948270"/>
          <a:ext cx="1240869" cy="675096"/>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Configuration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C4C71778-0211-4737-997D-6D33C7CDD159}" type="parTrans" cxnId="{EE994E7B-C30D-477E-B778-D97B1235BB53}">
      <dgm:prSet/>
      <dgm:spPr/>
      <dgm:t>
        <a:bodyPr/>
        <a:lstStyle/>
        <a:p>
          <a:endParaRPr lang="en-US" sz="2800" b="1">
            <a:effectLst>
              <a:outerShdw blurRad="38100" dist="38100" dir="2700000" algn="tl">
                <a:srgbClr val="000000">
                  <a:alpha val="43137"/>
                </a:srgbClr>
              </a:outerShdw>
            </a:effectLst>
          </a:endParaRPr>
        </a:p>
      </dgm:t>
    </dgm:pt>
    <dgm:pt modelId="{482C82D1-86B2-4040-937A-7926A63B9159}" type="sibTrans" cxnId="{EE994E7B-C30D-477E-B778-D97B1235BB53}">
      <dgm:prSet/>
      <dgm:spPr/>
      <dgm:t>
        <a:bodyPr/>
        <a:lstStyle/>
        <a:p>
          <a:endParaRPr lang="en-US" sz="2800" b="1">
            <a:effectLst>
              <a:outerShdw blurRad="38100" dist="38100" dir="2700000" algn="tl">
                <a:srgbClr val="000000">
                  <a:alpha val="43137"/>
                </a:srgbClr>
              </a:outerShdw>
            </a:effectLst>
          </a:endParaRPr>
        </a:p>
      </dgm:t>
    </dgm:pt>
    <dgm:pt modelId="{9FDA80A3-B3B8-4E28-8E9E-7190E540AF19}">
      <dgm:prSet phldrT="[Text]" custT="1"/>
      <dgm:spPr>
        <a:xfrm>
          <a:off x="3494365" y="3727227"/>
          <a:ext cx="1240869" cy="675096"/>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Knowledge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F5981709-118C-4244-B4C4-4B29A91D6BA7}" type="parTrans" cxnId="{D346D7CD-8975-41B7-A903-98D0C423B214}">
      <dgm:prSet/>
      <dgm:spPr/>
      <dgm:t>
        <a:bodyPr/>
        <a:lstStyle/>
        <a:p>
          <a:endParaRPr lang="en-US" sz="2800" b="1">
            <a:effectLst>
              <a:outerShdw blurRad="38100" dist="38100" dir="2700000" algn="tl">
                <a:srgbClr val="000000">
                  <a:alpha val="43137"/>
                </a:srgbClr>
              </a:outerShdw>
            </a:effectLst>
          </a:endParaRPr>
        </a:p>
      </dgm:t>
    </dgm:pt>
    <dgm:pt modelId="{FAA530EE-6F73-4552-BF1D-19D81BCD7047}" type="sibTrans" cxnId="{D346D7CD-8975-41B7-A903-98D0C423B214}">
      <dgm:prSet/>
      <dgm:spPr/>
      <dgm:t>
        <a:bodyPr/>
        <a:lstStyle/>
        <a:p>
          <a:endParaRPr lang="en-US" sz="2800" b="1">
            <a:effectLst>
              <a:outerShdw blurRad="38100" dist="38100" dir="2700000" algn="tl">
                <a:srgbClr val="000000">
                  <a:alpha val="43137"/>
                </a:srgbClr>
              </a:outerShdw>
            </a:effectLst>
          </a:endParaRPr>
        </a:p>
      </dgm:t>
    </dgm:pt>
    <dgm:pt modelId="{42D620E7-11F6-4F4C-9DC8-06AA54A19DBC}">
      <dgm:prSet phldrT="[Text]" custT="1"/>
      <dgm:spPr>
        <a:xfrm>
          <a:off x="5006674"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Service Operation</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7D473711-5880-4AF7-AE27-C9F84E344C67}" type="parTrans" cxnId="{47E51EB1-F391-44DF-B48C-AD8B9E879F98}">
      <dgm:prSet/>
      <dgm:spPr/>
      <dgm:t>
        <a:bodyPr/>
        <a:lstStyle/>
        <a:p>
          <a:endParaRPr lang="en-US" sz="2800" b="1">
            <a:effectLst>
              <a:outerShdw blurRad="38100" dist="38100" dir="2700000" algn="tl">
                <a:srgbClr val="000000">
                  <a:alpha val="43137"/>
                </a:srgbClr>
              </a:outerShdw>
            </a:effectLst>
          </a:endParaRPr>
        </a:p>
      </dgm:t>
    </dgm:pt>
    <dgm:pt modelId="{EF40F4F4-C5A0-4B47-A47C-2B5B018ABDBC}" type="sibTrans" cxnId="{47E51EB1-F391-44DF-B48C-AD8B9E879F98}">
      <dgm:prSet/>
      <dgm:spPr/>
      <dgm:t>
        <a:bodyPr/>
        <a:lstStyle/>
        <a:p>
          <a:endParaRPr lang="en-US" sz="2800" b="1">
            <a:effectLst>
              <a:outerShdw blurRad="38100" dist="38100" dir="2700000" algn="tl">
                <a:srgbClr val="000000">
                  <a:alpha val="43137"/>
                </a:srgbClr>
              </a:outerShdw>
            </a:effectLst>
          </a:endParaRPr>
        </a:p>
      </dgm:t>
    </dgm:pt>
    <dgm:pt modelId="{C4F05F86-9EF7-4A1E-A406-6F869B9990D7}">
      <dgm:prSet phldrT="[Text]" custT="1"/>
      <dgm:spPr>
        <a:xfrm>
          <a:off x="5161783" y="1390639"/>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Incident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6FD71E1A-CC85-4466-8A3B-282E9A3F5178}" type="parTrans" cxnId="{C13E1574-8117-4FD6-8FB5-AA487D5784DC}">
      <dgm:prSet/>
      <dgm:spPr/>
      <dgm:t>
        <a:bodyPr/>
        <a:lstStyle/>
        <a:p>
          <a:endParaRPr lang="en-US" sz="2800" b="1">
            <a:effectLst>
              <a:outerShdw blurRad="38100" dist="38100" dir="2700000" algn="tl">
                <a:srgbClr val="000000">
                  <a:alpha val="43137"/>
                </a:srgbClr>
              </a:outerShdw>
            </a:effectLst>
          </a:endParaRPr>
        </a:p>
      </dgm:t>
    </dgm:pt>
    <dgm:pt modelId="{EFE8C2E2-C622-4468-A81B-D12326AF4454}" type="sibTrans" cxnId="{C13E1574-8117-4FD6-8FB5-AA487D5784DC}">
      <dgm:prSet/>
      <dgm:spPr/>
      <dgm:t>
        <a:bodyPr/>
        <a:lstStyle/>
        <a:p>
          <a:endParaRPr lang="en-US" sz="2800" b="1">
            <a:effectLst>
              <a:outerShdw blurRad="38100" dist="38100" dir="2700000" algn="tl">
                <a:srgbClr val="000000">
                  <a:alpha val="43137"/>
                </a:srgbClr>
              </a:outerShdw>
            </a:effectLst>
          </a:endParaRPr>
        </a:p>
      </dgm:t>
    </dgm:pt>
    <dgm:pt modelId="{35486EEF-E353-4B9C-92D4-3CFDA059FFE4}">
      <dgm:prSet phldrT="[Text]" custT="1"/>
      <dgm:spPr>
        <a:xfrm>
          <a:off x="5161783" y="2441128"/>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Problem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E1241A9D-957B-440E-98CF-1F1662363EF2}" type="parTrans" cxnId="{50D4D652-2007-40FE-A662-ADA3FE1E775B}">
      <dgm:prSet/>
      <dgm:spPr/>
      <dgm:t>
        <a:bodyPr/>
        <a:lstStyle/>
        <a:p>
          <a:endParaRPr lang="en-US" sz="2800" b="1">
            <a:effectLst>
              <a:outerShdw blurRad="38100" dist="38100" dir="2700000" algn="tl">
                <a:srgbClr val="000000">
                  <a:alpha val="43137"/>
                </a:srgbClr>
              </a:outerShdw>
            </a:effectLst>
          </a:endParaRPr>
        </a:p>
      </dgm:t>
    </dgm:pt>
    <dgm:pt modelId="{5266F6E4-3A17-47BA-9B43-8613B7BAA711}" type="sibTrans" cxnId="{50D4D652-2007-40FE-A662-ADA3FE1E775B}">
      <dgm:prSet/>
      <dgm:spPr/>
      <dgm:t>
        <a:bodyPr/>
        <a:lstStyle/>
        <a:p>
          <a:endParaRPr lang="en-US" sz="2800" b="1">
            <a:effectLst>
              <a:outerShdw blurRad="38100" dist="38100" dir="2700000" algn="tl">
                <a:srgbClr val="000000">
                  <a:alpha val="43137"/>
                </a:srgbClr>
              </a:outerShdw>
            </a:effectLst>
          </a:endParaRPr>
        </a:p>
      </dgm:t>
    </dgm:pt>
    <dgm:pt modelId="{CAA1AD08-A858-45D9-B8EE-B6CD6753DA20}">
      <dgm:prSet phldrT="[Text]" custT="1"/>
      <dgm:spPr>
        <a:xfrm>
          <a:off x="5161783" y="3491617"/>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Request fulfillment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3B8732CB-8002-40D1-AA91-FC19750B6FAC}" type="parTrans" cxnId="{9A74C461-7E27-4E1D-9B24-245AADFB23AD}">
      <dgm:prSet/>
      <dgm:spPr/>
      <dgm:t>
        <a:bodyPr/>
        <a:lstStyle/>
        <a:p>
          <a:endParaRPr lang="en-US" sz="2800" b="1">
            <a:effectLst>
              <a:outerShdw blurRad="38100" dist="38100" dir="2700000" algn="tl">
                <a:srgbClr val="000000">
                  <a:alpha val="43137"/>
                </a:srgbClr>
              </a:outerShdw>
            </a:effectLst>
          </a:endParaRPr>
        </a:p>
      </dgm:t>
    </dgm:pt>
    <dgm:pt modelId="{D80A6CF9-3A01-48A4-8C65-E80D8AFE7AD5}" type="sibTrans" cxnId="{9A74C461-7E27-4E1D-9B24-245AADFB23AD}">
      <dgm:prSet/>
      <dgm:spPr/>
      <dgm:t>
        <a:bodyPr/>
        <a:lstStyle/>
        <a:p>
          <a:endParaRPr lang="en-US" sz="2800" b="1">
            <a:effectLst>
              <a:outerShdw blurRad="38100" dist="38100" dir="2700000" algn="tl">
                <a:srgbClr val="000000">
                  <a:alpha val="43137"/>
                </a:srgbClr>
              </a:outerShdw>
            </a:effectLst>
          </a:endParaRPr>
        </a:p>
      </dgm:t>
    </dgm:pt>
    <dgm:pt modelId="{20E5204A-0507-4A28-A13A-ABBFB4AB91BD}">
      <dgm:prSet phldrT="[Text]" custT="1"/>
      <dgm:spPr>
        <a:xfrm>
          <a:off x="6674093" y="0"/>
          <a:ext cx="1551086" cy="4634144"/>
        </a:xfrm>
        <a:solidFill>
          <a:srgbClr val="050595">
            <a:lumMod val="50000"/>
          </a:srgbClr>
        </a:solidFill>
        <a:ln>
          <a:noFill/>
        </a:ln>
        <a:effectLst/>
        <a:scene3d>
          <a:camera prst="orthographicFront"/>
          <a:lightRig rig="threePt" dir="t">
            <a:rot lat="0" lon="0" rev="7500000"/>
          </a:lightRig>
        </a:scene3d>
        <a:sp3d z="-152400" extrusionH="63500" prstMaterial="matte">
          <a:bevelT w="144450" h="6350" prst="relaxedInset"/>
          <a:contourClr>
            <a:srgbClr val="000000"/>
          </a:contourClr>
        </a:sp3d>
      </dgm:spPr>
      <dgm:t>
        <a:bodyPr/>
        <a:lstStyle/>
        <a:p>
          <a:r>
            <a:rPr lang="en-US" sz="1600" b="0" dirty="0" smtClean="0">
              <a:solidFill>
                <a:srgbClr val="FFFFFF"/>
              </a:solidFill>
              <a:effectLst>
                <a:outerShdw blurRad="38100" dist="38100" dir="2700000" algn="tl">
                  <a:srgbClr val="000000">
                    <a:alpha val="43137"/>
                  </a:srgbClr>
                </a:outerShdw>
              </a:effectLst>
              <a:latin typeface="Segoe"/>
              <a:ea typeface="+mn-ea"/>
              <a:cs typeface="+mn-cs"/>
            </a:rPr>
            <a:t>Continual Service Improvement</a:t>
          </a:r>
          <a:endParaRPr lang="en-US" sz="1600" b="0" dirty="0">
            <a:solidFill>
              <a:srgbClr val="FFFFFF"/>
            </a:solidFill>
            <a:effectLst>
              <a:outerShdw blurRad="38100" dist="38100" dir="2700000" algn="tl">
                <a:srgbClr val="000000">
                  <a:alpha val="43137"/>
                </a:srgbClr>
              </a:outerShdw>
            </a:effectLst>
            <a:latin typeface="Segoe"/>
            <a:ea typeface="+mn-ea"/>
            <a:cs typeface="+mn-cs"/>
          </a:endParaRPr>
        </a:p>
      </dgm:t>
    </dgm:pt>
    <dgm:pt modelId="{6C1AB333-BA9E-4F13-891B-74660551377E}" type="parTrans" cxnId="{81016580-AC78-45B4-900E-B44698FEE768}">
      <dgm:prSet/>
      <dgm:spPr/>
      <dgm:t>
        <a:bodyPr/>
        <a:lstStyle/>
        <a:p>
          <a:endParaRPr lang="en-US" sz="2800" b="1">
            <a:effectLst>
              <a:outerShdw blurRad="38100" dist="38100" dir="2700000" algn="tl">
                <a:srgbClr val="000000">
                  <a:alpha val="43137"/>
                </a:srgbClr>
              </a:outerShdw>
            </a:effectLst>
          </a:endParaRPr>
        </a:p>
      </dgm:t>
    </dgm:pt>
    <dgm:pt modelId="{BDC06613-462F-4866-A13E-4CE771B77753}" type="sibTrans" cxnId="{81016580-AC78-45B4-900E-B44698FEE768}">
      <dgm:prSet/>
      <dgm:spPr/>
      <dgm:t>
        <a:bodyPr/>
        <a:lstStyle/>
        <a:p>
          <a:endParaRPr lang="en-US" sz="2800" b="1">
            <a:effectLst>
              <a:outerShdw blurRad="38100" dist="38100" dir="2700000" algn="tl">
                <a:srgbClr val="000000">
                  <a:alpha val="43137"/>
                </a:srgbClr>
              </a:outerShdw>
            </a:effectLst>
          </a:endParaRPr>
        </a:p>
      </dgm:t>
    </dgm:pt>
    <dgm:pt modelId="{D5B31432-EC63-4EB0-8654-21810B23C614}">
      <dgm:prSet phldrT="[Text]" custT="1"/>
      <dgm:spPr>
        <a:xfrm>
          <a:off x="6829201" y="1390639"/>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Service Reporting</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9C73CE41-4E4B-4C69-8789-28B319770E75}" type="parTrans" cxnId="{4D0C4BF1-5E9B-40D7-A80C-D946AE461F5D}">
      <dgm:prSet/>
      <dgm:spPr/>
      <dgm:t>
        <a:bodyPr/>
        <a:lstStyle/>
        <a:p>
          <a:endParaRPr lang="en-US" sz="2800" b="1">
            <a:effectLst>
              <a:outerShdw blurRad="38100" dist="38100" dir="2700000" algn="tl">
                <a:srgbClr val="000000">
                  <a:alpha val="43137"/>
                </a:srgbClr>
              </a:outerShdw>
            </a:effectLst>
          </a:endParaRPr>
        </a:p>
      </dgm:t>
    </dgm:pt>
    <dgm:pt modelId="{E88861D9-DCBA-451D-9DEE-5BD627E1B3CD}" type="sibTrans" cxnId="{4D0C4BF1-5E9B-40D7-A80C-D946AE461F5D}">
      <dgm:prSet/>
      <dgm:spPr/>
      <dgm:t>
        <a:bodyPr/>
        <a:lstStyle/>
        <a:p>
          <a:endParaRPr lang="en-US" sz="2800" b="1">
            <a:effectLst>
              <a:outerShdw blurRad="38100" dist="38100" dir="2700000" algn="tl">
                <a:srgbClr val="000000">
                  <a:alpha val="43137"/>
                </a:srgbClr>
              </a:outerShdw>
            </a:effectLst>
          </a:endParaRPr>
        </a:p>
      </dgm:t>
    </dgm:pt>
    <dgm:pt modelId="{60F17519-06E8-49B8-A484-CDCCC4D07A1D}">
      <dgm:prSet phldrT="[Text]" custT="1"/>
      <dgm:spPr>
        <a:xfrm>
          <a:off x="6829201" y="2441128"/>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glow rad="228600">
            <a:srgbClr val="DF8045">
              <a:satMod val="175000"/>
              <a:alpha val="40000"/>
            </a:srgbClr>
          </a:glo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Service Measurement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40B39328-6E7B-4A64-BE43-8E33361C0EBD}" type="parTrans" cxnId="{1048B841-15E5-409C-BE02-4F82782CEF52}">
      <dgm:prSet/>
      <dgm:spPr/>
      <dgm:t>
        <a:bodyPr/>
        <a:lstStyle/>
        <a:p>
          <a:endParaRPr lang="en-US" sz="2800" b="1">
            <a:effectLst>
              <a:outerShdw blurRad="38100" dist="38100" dir="2700000" algn="tl">
                <a:srgbClr val="000000">
                  <a:alpha val="43137"/>
                </a:srgbClr>
              </a:outerShdw>
            </a:effectLst>
          </a:endParaRPr>
        </a:p>
      </dgm:t>
    </dgm:pt>
    <dgm:pt modelId="{FB6AF1B9-E435-4871-B812-611E0CB26281}" type="sibTrans" cxnId="{1048B841-15E5-409C-BE02-4F82782CEF52}">
      <dgm:prSet/>
      <dgm:spPr/>
      <dgm:t>
        <a:bodyPr/>
        <a:lstStyle/>
        <a:p>
          <a:endParaRPr lang="en-US" sz="2800" b="1">
            <a:effectLst>
              <a:outerShdw blurRad="38100" dist="38100" dir="2700000" algn="tl">
                <a:srgbClr val="000000">
                  <a:alpha val="43137"/>
                </a:srgbClr>
              </a:outerShdw>
            </a:effectLst>
          </a:endParaRPr>
        </a:p>
      </dgm:t>
    </dgm:pt>
    <dgm:pt modelId="{0BA7D215-C9D8-4F54-97BF-45A9F5170403}">
      <dgm:prSet phldrT="[Text]" custT="1"/>
      <dgm:spPr>
        <a:xfrm>
          <a:off x="6829201" y="3491617"/>
          <a:ext cx="1240869" cy="910423"/>
        </a:xfrm>
        <a:gradFill rotWithShape="0">
          <a:gsLst>
            <a:gs pos="0">
              <a:srgbClr val="050595">
                <a:hueOff val="0"/>
                <a:satOff val="0"/>
                <a:lumOff val="0"/>
                <a:alphaOff val="0"/>
                <a:shade val="15000"/>
                <a:satMod val="180000"/>
              </a:srgbClr>
            </a:gs>
            <a:gs pos="50000">
              <a:srgbClr val="050595">
                <a:hueOff val="0"/>
                <a:satOff val="0"/>
                <a:lumOff val="0"/>
                <a:alphaOff val="0"/>
                <a:shade val="45000"/>
                <a:satMod val="170000"/>
              </a:srgbClr>
            </a:gs>
            <a:gs pos="70000">
              <a:srgbClr val="050595">
                <a:hueOff val="0"/>
                <a:satOff val="0"/>
                <a:lumOff val="0"/>
                <a:alphaOff val="0"/>
                <a:tint val="99000"/>
                <a:shade val="65000"/>
                <a:satMod val="155000"/>
              </a:srgbClr>
            </a:gs>
            <a:gs pos="100000">
              <a:srgbClr val="050595">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230188" indent="-230188"/>
          <a:r>
            <a:rPr lang="en-US" sz="1050" b="1" dirty="0" smtClean="0">
              <a:solidFill>
                <a:srgbClr val="FFFFFF"/>
              </a:solidFill>
              <a:effectLst>
                <a:outerShdw blurRad="38100" dist="38100" dir="2700000" algn="tl">
                  <a:srgbClr val="000000">
                    <a:alpha val="43137"/>
                  </a:srgbClr>
                </a:outerShdw>
              </a:effectLst>
              <a:latin typeface="Segoe"/>
              <a:ea typeface="+mn-ea"/>
              <a:cs typeface="+mn-cs"/>
            </a:rPr>
            <a:t>Service Level Management</a:t>
          </a:r>
          <a:endParaRPr lang="en-US" sz="1050" b="1" dirty="0">
            <a:solidFill>
              <a:srgbClr val="FFFFFF"/>
            </a:solidFill>
            <a:effectLst>
              <a:outerShdw blurRad="38100" dist="38100" dir="2700000" algn="tl">
                <a:srgbClr val="000000">
                  <a:alpha val="43137"/>
                </a:srgbClr>
              </a:outerShdw>
            </a:effectLst>
            <a:latin typeface="Segoe"/>
            <a:ea typeface="+mn-ea"/>
            <a:cs typeface="+mn-cs"/>
          </a:endParaRPr>
        </a:p>
      </dgm:t>
    </dgm:pt>
    <dgm:pt modelId="{DCC574DD-7E73-48E5-8524-790EBAE82643}" type="parTrans" cxnId="{C21B1DC5-0B65-4C95-9B52-5560AE3822F5}">
      <dgm:prSet/>
      <dgm:spPr/>
      <dgm:t>
        <a:bodyPr/>
        <a:lstStyle/>
        <a:p>
          <a:endParaRPr lang="en-US" sz="2800" b="1">
            <a:effectLst>
              <a:outerShdw blurRad="38100" dist="38100" dir="2700000" algn="tl">
                <a:srgbClr val="000000">
                  <a:alpha val="43137"/>
                </a:srgbClr>
              </a:outerShdw>
            </a:effectLst>
          </a:endParaRPr>
        </a:p>
      </dgm:t>
    </dgm:pt>
    <dgm:pt modelId="{4CC29D76-8532-4414-858F-BE6593598314}" type="sibTrans" cxnId="{C21B1DC5-0B65-4C95-9B52-5560AE3822F5}">
      <dgm:prSet/>
      <dgm:spPr/>
      <dgm:t>
        <a:bodyPr/>
        <a:lstStyle/>
        <a:p>
          <a:endParaRPr lang="en-US" sz="2800" b="1">
            <a:effectLst>
              <a:outerShdw blurRad="38100" dist="38100" dir="2700000" algn="tl">
                <a:srgbClr val="000000">
                  <a:alpha val="43137"/>
                </a:srgbClr>
              </a:outerShdw>
            </a:effectLst>
          </a:endParaRPr>
        </a:p>
      </dgm:t>
    </dgm:pt>
    <dgm:pt modelId="{B64D21C5-D632-4D87-9ED5-21227D6FE589}" type="pres">
      <dgm:prSet presAssocID="{0B474A75-D4FF-4427-B850-557838E2989C}" presName="theList" presStyleCnt="0">
        <dgm:presLayoutVars>
          <dgm:dir/>
          <dgm:animLvl val="lvl"/>
          <dgm:resizeHandles val="exact"/>
        </dgm:presLayoutVars>
      </dgm:prSet>
      <dgm:spPr/>
      <dgm:t>
        <a:bodyPr/>
        <a:lstStyle/>
        <a:p>
          <a:endParaRPr lang="en-US"/>
        </a:p>
      </dgm:t>
    </dgm:pt>
    <dgm:pt modelId="{3BDAFF9D-8228-433F-A7EE-056E73C479E0}" type="pres">
      <dgm:prSet presAssocID="{4EBCA9DC-5767-4F09-B467-12127CA256D6}" presName="compNode" presStyleCnt="0"/>
      <dgm:spPr/>
      <dgm:t>
        <a:bodyPr/>
        <a:lstStyle/>
        <a:p>
          <a:endParaRPr lang="en-US"/>
        </a:p>
      </dgm:t>
    </dgm:pt>
    <dgm:pt modelId="{71DC2C2B-0577-4534-9E05-53D979B41EC3}" type="pres">
      <dgm:prSet presAssocID="{4EBCA9DC-5767-4F09-B467-12127CA256D6}" presName="aNode" presStyleLbl="bgShp" presStyleIdx="0" presStyleCnt="5"/>
      <dgm:spPr>
        <a:prstGeom prst="roundRect">
          <a:avLst>
            <a:gd name="adj" fmla="val 10000"/>
          </a:avLst>
        </a:prstGeom>
      </dgm:spPr>
      <dgm:t>
        <a:bodyPr/>
        <a:lstStyle/>
        <a:p>
          <a:endParaRPr lang="en-US"/>
        </a:p>
      </dgm:t>
    </dgm:pt>
    <dgm:pt modelId="{886A8BBA-916A-48D1-B3EF-D99009C64C5B}" type="pres">
      <dgm:prSet presAssocID="{4EBCA9DC-5767-4F09-B467-12127CA256D6}" presName="textNode" presStyleLbl="bgShp" presStyleIdx="0" presStyleCnt="5"/>
      <dgm:spPr/>
      <dgm:t>
        <a:bodyPr/>
        <a:lstStyle/>
        <a:p>
          <a:endParaRPr lang="en-US"/>
        </a:p>
      </dgm:t>
    </dgm:pt>
    <dgm:pt modelId="{7BF48AE9-E3FE-44EC-A7CA-BA6A79B91CA4}" type="pres">
      <dgm:prSet presAssocID="{4EBCA9DC-5767-4F09-B467-12127CA256D6}" presName="compChildNode" presStyleCnt="0"/>
      <dgm:spPr/>
      <dgm:t>
        <a:bodyPr/>
        <a:lstStyle/>
        <a:p>
          <a:endParaRPr lang="en-US"/>
        </a:p>
      </dgm:t>
    </dgm:pt>
    <dgm:pt modelId="{C7C81A99-C6CF-4822-BCFB-57102453139C}" type="pres">
      <dgm:prSet presAssocID="{4EBCA9DC-5767-4F09-B467-12127CA256D6}" presName="theInnerList" presStyleCnt="0"/>
      <dgm:spPr/>
      <dgm:t>
        <a:bodyPr/>
        <a:lstStyle/>
        <a:p>
          <a:endParaRPr lang="en-US"/>
        </a:p>
      </dgm:t>
    </dgm:pt>
    <dgm:pt modelId="{7D693EF3-90A2-43B2-B2CB-0A0418D33A33}" type="pres">
      <dgm:prSet presAssocID="{2F417911-50AB-47C2-B7F5-FC4A50CAB332}" presName="childNode" presStyleLbl="node1" presStyleIdx="0" presStyleCnt="17">
        <dgm:presLayoutVars>
          <dgm:bulletEnabled val="1"/>
        </dgm:presLayoutVars>
      </dgm:prSet>
      <dgm:spPr>
        <a:prstGeom prst="roundRect">
          <a:avLst>
            <a:gd name="adj" fmla="val 10000"/>
          </a:avLst>
        </a:prstGeom>
      </dgm:spPr>
      <dgm:t>
        <a:bodyPr/>
        <a:lstStyle/>
        <a:p>
          <a:endParaRPr lang="en-US"/>
        </a:p>
      </dgm:t>
    </dgm:pt>
    <dgm:pt modelId="{0C61E81C-CED8-48DF-A053-FBD90AE68EA3}" type="pres">
      <dgm:prSet presAssocID="{2F417911-50AB-47C2-B7F5-FC4A50CAB332}" presName="aSpace2" presStyleCnt="0"/>
      <dgm:spPr/>
      <dgm:t>
        <a:bodyPr/>
        <a:lstStyle/>
        <a:p>
          <a:endParaRPr lang="en-US"/>
        </a:p>
      </dgm:t>
    </dgm:pt>
    <dgm:pt modelId="{6DE2CF09-1D49-4402-A43F-9F351F0E1A1E}" type="pres">
      <dgm:prSet presAssocID="{1E9562CF-41DD-4F73-9D30-27C206AF5EB2}" presName="childNode" presStyleLbl="node1" presStyleIdx="1" presStyleCnt="17">
        <dgm:presLayoutVars>
          <dgm:bulletEnabled val="1"/>
        </dgm:presLayoutVars>
      </dgm:prSet>
      <dgm:spPr>
        <a:prstGeom prst="roundRect">
          <a:avLst>
            <a:gd name="adj" fmla="val 10000"/>
          </a:avLst>
        </a:prstGeom>
      </dgm:spPr>
      <dgm:t>
        <a:bodyPr/>
        <a:lstStyle/>
        <a:p>
          <a:endParaRPr lang="en-US"/>
        </a:p>
      </dgm:t>
    </dgm:pt>
    <dgm:pt modelId="{4F5BFD0A-0303-4D90-BC38-46824F2E497C}" type="pres">
      <dgm:prSet presAssocID="{1E9562CF-41DD-4F73-9D30-27C206AF5EB2}" presName="aSpace2" presStyleCnt="0"/>
      <dgm:spPr/>
      <dgm:t>
        <a:bodyPr/>
        <a:lstStyle/>
        <a:p>
          <a:endParaRPr lang="en-US"/>
        </a:p>
      </dgm:t>
    </dgm:pt>
    <dgm:pt modelId="{2E02236B-2605-4A0A-A4C4-8B54997E12D8}" type="pres">
      <dgm:prSet presAssocID="{511AF6BC-47BE-419A-AB7F-C9C42D516E25}" presName="childNode" presStyleLbl="node1" presStyleIdx="2" presStyleCnt="17">
        <dgm:presLayoutVars>
          <dgm:bulletEnabled val="1"/>
        </dgm:presLayoutVars>
      </dgm:prSet>
      <dgm:spPr>
        <a:prstGeom prst="roundRect">
          <a:avLst>
            <a:gd name="adj" fmla="val 10000"/>
          </a:avLst>
        </a:prstGeom>
      </dgm:spPr>
      <dgm:t>
        <a:bodyPr/>
        <a:lstStyle/>
        <a:p>
          <a:endParaRPr lang="en-US"/>
        </a:p>
      </dgm:t>
    </dgm:pt>
    <dgm:pt modelId="{53491E2D-94CB-4FA4-B880-ADAE179951CC}" type="pres">
      <dgm:prSet presAssocID="{4EBCA9DC-5767-4F09-B467-12127CA256D6}" presName="aSpace" presStyleCnt="0"/>
      <dgm:spPr/>
      <dgm:t>
        <a:bodyPr/>
        <a:lstStyle/>
        <a:p>
          <a:endParaRPr lang="en-US"/>
        </a:p>
      </dgm:t>
    </dgm:pt>
    <dgm:pt modelId="{FB5A384C-04E7-439C-9678-C960D599D0D5}" type="pres">
      <dgm:prSet presAssocID="{CEC87C67-887A-4E37-8E96-6B753247CC84}" presName="compNode" presStyleCnt="0"/>
      <dgm:spPr/>
      <dgm:t>
        <a:bodyPr/>
        <a:lstStyle/>
        <a:p>
          <a:endParaRPr lang="en-US"/>
        </a:p>
      </dgm:t>
    </dgm:pt>
    <dgm:pt modelId="{A8615543-4936-4A65-B7DF-651F0B4D4525}" type="pres">
      <dgm:prSet presAssocID="{CEC87C67-887A-4E37-8E96-6B753247CC84}" presName="aNode" presStyleLbl="bgShp" presStyleIdx="1" presStyleCnt="5"/>
      <dgm:spPr>
        <a:prstGeom prst="roundRect">
          <a:avLst>
            <a:gd name="adj" fmla="val 10000"/>
          </a:avLst>
        </a:prstGeom>
      </dgm:spPr>
      <dgm:t>
        <a:bodyPr/>
        <a:lstStyle/>
        <a:p>
          <a:endParaRPr lang="en-US"/>
        </a:p>
      </dgm:t>
    </dgm:pt>
    <dgm:pt modelId="{6F9CF8A5-6249-43B9-BB90-8C2ADBABEA7D}" type="pres">
      <dgm:prSet presAssocID="{CEC87C67-887A-4E37-8E96-6B753247CC84}" presName="textNode" presStyleLbl="bgShp" presStyleIdx="1" presStyleCnt="5"/>
      <dgm:spPr/>
      <dgm:t>
        <a:bodyPr/>
        <a:lstStyle/>
        <a:p>
          <a:endParaRPr lang="en-US"/>
        </a:p>
      </dgm:t>
    </dgm:pt>
    <dgm:pt modelId="{132270E2-C3B4-4B99-B9E4-1ABE2B23FA68}" type="pres">
      <dgm:prSet presAssocID="{CEC87C67-887A-4E37-8E96-6B753247CC84}" presName="compChildNode" presStyleCnt="0"/>
      <dgm:spPr/>
      <dgm:t>
        <a:bodyPr/>
        <a:lstStyle/>
        <a:p>
          <a:endParaRPr lang="en-US"/>
        </a:p>
      </dgm:t>
    </dgm:pt>
    <dgm:pt modelId="{95FB2FEF-2B82-4BE8-8D6A-26349712F94E}" type="pres">
      <dgm:prSet presAssocID="{CEC87C67-887A-4E37-8E96-6B753247CC84}" presName="theInnerList" presStyleCnt="0"/>
      <dgm:spPr/>
      <dgm:t>
        <a:bodyPr/>
        <a:lstStyle/>
        <a:p>
          <a:endParaRPr lang="en-US"/>
        </a:p>
      </dgm:t>
    </dgm:pt>
    <dgm:pt modelId="{09159D4D-2DED-497F-9794-F4E83084B18E}" type="pres">
      <dgm:prSet presAssocID="{63E222B2-1336-4387-9A43-291A8E1BDEF2}" presName="childNode" presStyleLbl="node1" presStyleIdx="3" presStyleCnt="17">
        <dgm:presLayoutVars>
          <dgm:bulletEnabled val="1"/>
        </dgm:presLayoutVars>
      </dgm:prSet>
      <dgm:spPr>
        <a:prstGeom prst="roundRect">
          <a:avLst>
            <a:gd name="adj" fmla="val 10000"/>
          </a:avLst>
        </a:prstGeom>
      </dgm:spPr>
      <dgm:t>
        <a:bodyPr/>
        <a:lstStyle/>
        <a:p>
          <a:endParaRPr lang="en-US"/>
        </a:p>
      </dgm:t>
    </dgm:pt>
    <dgm:pt modelId="{0F5A1D8B-5594-426F-9D3C-FF71B680F876}" type="pres">
      <dgm:prSet presAssocID="{63E222B2-1336-4387-9A43-291A8E1BDEF2}" presName="aSpace2" presStyleCnt="0"/>
      <dgm:spPr/>
      <dgm:t>
        <a:bodyPr/>
        <a:lstStyle/>
        <a:p>
          <a:endParaRPr lang="en-US"/>
        </a:p>
      </dgm:t>
    </dgm:pt>
    <dgm:pt modelId="{9C7BA8D8-0DA0-4499-A192-A26036FC1F62}" type="pres">
      <dgm:prSet presAssocID="{12D1DD6E-85BD-4034-BD00-824BE0C5C33A}" presName="childNode" presStyleLbl="node1" presStyleIdx="4" presStyleCnt="17">
        <dgm:presLayoutVars>
          <dgm:bulletEnabled val="1"/>
        </dgm:presLayoutVars>
      </dgm:prSet>
      <dgm:spPr>
        <a:prstGeom prst="roundRect">
          <a:avLst>
            <a:gd name="adj" fmla="val 10000"/>
          </a:avLst>
        </a:prstGeom>
      </dgm:spPr>
      <dgm:t>
        <a:bodyPr/>
        <a:lstStyle/>
        <a:p>
          <a:endParaRPr lang="en-US"/>
        </a:p>
      </dgm:t>
    </dgm:pt>
    <dgm:pt modelId="{98E98BC9-58C9-45AC-80FB-23834820B7B5}" type="pres">
      <dgm:prSet presAssocID="{12D1DD6E-85BD-4034-BD00-824BE0C5C33A}" presName="aSpace2" presStyleCnt="0"/>
      <dgm:spPr/>
      <dgm:t>
        <a:bodyPr/>
        <a:lstStyle/>
        <a:p>
          <a:endParaRPr lang="en-US"/>
        </a:p>
      </dgm:t>
    </dgm:pt>
    <dgm:pt modelId="{ECB68353-691D-4A1C-B072-D3315728F1A3}" type="pres">
      <dgm:prSet presAssocID="{FD58EF5D-4C36-45D6-B342-76BD5CB2400C}" presName="childNode" presStyleLbl="node1" presStyleIdx="5" presStyleCnt="17">
        <dgm:presLayoutVars>
          <dgm:bulletEnabled val="1"/>
        </dgm:presLayoutVars>
      </dgm:prSet>
      <dgm:spPr>
        <a:prstGeom prst="roundRect">
          <a:avLst>
            <a:gd name="adj" fmla="val 10000"/>
          </a:avLst>
        </a:prstGeom>
      </dgm:spPr>
      <dgm:t>
        <a:bodyPr/>
        <a:lstStyle/>
        <a:p>
          <a:endParaRPr lang="en-US"/>
        </a:p>
      </dgm:t>
    </dgm:pt>
    <dgm:pt modelId="{15B08592-700B-4AD4-952D-9E4BCDB97FAA}" type="pres">
      <dgm:prSet presAssocID="{FD58EF5D-4C36-45D6-B342-76BD5CB2400C}" presName="aSpace2" presStyleCnt="0"/>
      <dgm:spPr/>
      <dgm:t>
        <a:bodyPr/>
        <a:lstStyle/>
        <a:p>
          <a:endParaRPr lang="en-US"/>
        </a:p>
      </dgm:t>
    </dgm:pt>
    <dgm:pt modelId="{D9E5312D-100A-44DD-96DB-A63489EA2331}" type="pres">
      <dgm:prSet presAssocID="{5282E9B6-1B0D-420C-80BD-9ED6E8DDFBEC}" presName="childNode" presStyleLbl="node1" presStyleIdx="6" presStyleCnt="17">
        <dgm:presLayoutVars>
          <dgm:bulletEnabled val="1"/>
        </dgm:presLayoutVars>
      </dgm:prSet>
      <dgm:spPr>
        <a:prstGeom prst="roundRect">
          <a:avLst>
            <a:gd name="adj" fmla="val 10000"/>
          </a:avLst>
        </a:prstGeom>
      </dgm:spPr>
      <dgm:t>
        <a:bodyPr/>
        <a:lstStyle/>
        <a:p>
          <a:endParaRPr lang="en-US"/>
        </a:p>
      </dgm:t>
    </dgm:pt>
    <dgm:pt modelId="{B0123B40-E814-41F5-8D78-C21E3EF9B680}" type="pres">
      <dgm:prSet presAssocID="{CEC87C67-887A-4E37-8E96-6B753247CC84}" presName="aSpace" presStyleCnt="0"/>
      <dgm:spPr/>
      <dgm:t>
        <a:bodyPr/>
        <a:lstStyle/>
        <a:p>
          <a:endParaRPr lang="en-US"/>
        </a:p>
      </dgm:t>
    </dgm:pt>
    <dgm:pt modelId="{4B4EFD6D-607B-48B7-BD1B-975E44CCBB35}" type="pres">
      <dgm:prSet presAssocID="{D09535C9-BC0D-4376-B2EA-DF767915D03D}" presName="compNode" presStyleCnt="0"/>
      <dgm:spPr/>
      <dgm:t>
        <a:bodyPr/>
        <a:lstStyle/>
        <a:p>
          <a:endParaRPr lang="en-US"/>
        </a:p>
      </dgm:t>
    </dgm:pt>
    <dgm:pt modelId="{DD276235-F63C-44B8-B176-22B0728304AC}" type="pres">
      <dgm:prSet presAssocID="{D09535C9-BC0D-4376-B2EA-DF767915D03D}" presName="aNode" presStyleLbl="bgShp" presStyleIdx="2" presStyleCnt="5"/>
      <dgm:spPr>
        <a:prstGeom prst="roundRect">
          <a:avLst>
            <a:gd name="adj" fmla="val 10000"/>
          </a:avLst>
        </a:prstGeom>
      </dgm:spPr>
      <dgm:t>
        <a:bodyPr/>
        <a:lstStyle/>
        <a:p>
          <a:endParaRPr lang="en-US"/>
        </a:p>
      </dgm:t>
    </dgm:pt>
    <dgm:pt modelId="{CD83E703-8724-4F0D-B9A3-B8382D926098}" type="pres">
      <dgm:prSet presAssocID="{D09535C9-BC0D-4376-B2EA-DF767915D03D}" presName="textNode" presStyleLbl="bgShp" presStyleIdx="2" presStyleCnt="5"/>
      <dgm:spPr/>
      <dgm:t>
        <a:bodyPr/>
        <a:lstStyle/>
        <a:p>
          <a:endParaRPr lang="en-US"/>
        </a:p>
      </dgm:t>
    </dgm:pt>
    <dgm:pt modelId="{AB47B9CD-0C44-44F3-ABBD-1B703FD51091}" type="pres">
      <dgm:prSet presAssocID="{D09535C9-BC0D-4376-B2EA-DF767915D03D}" presName="compChildNode" presStyleCnt="0"/>
      <dgm:spPr/>
      <dgm:t>
        <a:bodyPr/>
        <a:lstStyle/>
        <a:p>
          <a:endParaRPr lang="en-US"/>
        </a:p>
      </dgm:t>
    </dgm:pt>
    <dgm:pt modelId="{E19389E9-929C-401A-BFA4-F63732D4F510}" type="pres">
      <dgm:prSet presAssocID="{D09535C9-BC0D-4376-B2EA-DF767915D03D}" presName="theInnerList" presStyleCnt="0"/>
      <dgm:spPr/>
      <dgm:t>
        <a:bodyPr/>
        <a:lstStyle/>
        <a:p>
          <a:endParaRPr lang="en-US"/>
        </a:p>
      </dgm:t>
    </dgm:pt>
    <dgm:pt modelId="{7A4DD573-393A-4696-8F37-EB91C6FB83CB}" type="pres">
      <dgm:prSet presAssocID="{D04D11E0-2A2B-4D15-8F97-FAFF834E6069}" presName="childNode" presStyleLbl="node1" presStyleIdx="7" presStyleCnt="17">
        <dgm:presLayoutVars>
          <dgm:bulletEnabled val="1"/>
        </dgm:presLayoutVars>
      </dgm:prSet>
      <dgm:spPr>
        <a:prstGeom prst="roundRect">
          <a:avLst>
            <a:gd name="adj" fmla="val 10000"/>
          </a:avLst>
        </a:prstGeom>
      </dgm:spPr>
      <dgm:t>
        <a:bodyPr/>
        <a:lstStyle/>
        <a:p>
          <a:endParaRPr lang="en-US"/>
        </a:p>
      </dgm:t>
    </dgm:pt>
    <dgm:pt modelId="{F111CCEF-E56E-4BD4-80D4-9DD7B0E8A6C4}" type="pres">
      <dgm:prSet presAssocID="{D04D11E0-2A2B-4D15-8F97-FAFF834E6069}" presName="aSpace2" presStyleCnt="0"/>
      <dgm:spPr/>
      <dgm:t>
        <a:bodyPr/>
        <a:lstStyle/>
        <a:p>
          <a:endParaRPr lang="en-US"/>
        </a:p>
      </dgm:t>
    </dgm:pt>
    <dgm:pt modelId="{2AA22833-D4C1-4BE1-A5D5-BFB347B6CE4C}" type="pres">
      <dgm:prSet presAssocID="{83A85E0D-81F2-49EB-8C53-1FD1F1110BA2}" presName="childNode" presStyleLbl="node1" presStyleIdx="8" presStyleCnt="17">
        <dgm:presLayoutVars>
          <dgm:bulletEnabled val="1"/>
        </dgm:presLayoutVars>
      </dgm:prSet>
      <dgm:spPr>
        <a:prstGeom prst="roundRect">
          <a:avLst>
            <a:gd name="adj" fmla="val 10000"/>
          </a:avLst>
        </a:prstGeom>
      </dgm:spPr>
      <dgm:t>
        <a:bodyPr/>
        <a:lstStyle/>
        <a:p>
          <a:endParaRPr lang="en-US"/>
        </a:p>
      </dgm:t>
    </dgm:pt>
    <dgm:pt modelId="{54D155CE-1A74-4A73-B76A-B726A6E23507}" type="pres">
      <dgm:prSet presAssocID="{83A85E0D-81F2-49EB-8C53-1FD1F1110BA2}" presName="aSpace2" presStyleCnt="0"/>
      <dgm:spPr/>
      <dgm:t>
        <a:bodyPr/>
        <a:lstStyle/>
        <a:p>
          <a:endParaRPr lang="en-US"/>
        </a:p>
      </dgm:t>
    </dgm:pt>
    <dgm:pt modelId="{2E0DE025-859A-4C27-9FBB-A6DB8CD25F5A}" type="pres">
      <dgm:prSet presAssocID="{1E061229-EC4B-4A35-B00D-27DB204AAC94}" presName="childNode" presStyleLbl="node1" presStyleIdx="9" presStyleCnt="17">
        <dgm:presLayoutVars>
          <dgm:bulletEnabled val="1"/>
        </dgm:presLayoutVars>
      </dgm:prSet>
      <dgm:spPr>
        <a:prstGeom prst="roundRect">
          <a:avLst>
            <a:gd name="adj" fmla="val 10000"/>
          </a:avLst>
        </a:prstGeom>
      </dgm:spPr>
      <dgm:t>
        <a:bodyPr/>
        <a:lstStyle/>
        <a:p>
          <a:endParaRPr lang="en-US"/>
        </a:p>
      </dgm:t>
    </dgm:pt>
    <dgm:pt modelId="{B17F0937-F03D-4B7F-A939-5E54633F5F6B}" type="pres">
      <dgm:prSet presAssocID="{1E061229-EC4B-4A35-B00D-27DB204AAC94}" presName="aSpace2" presStyleCnt="0"/>
      <dgm:spPr/>
      <dgm:t>
        <a:bodyPr/>
        <a:lstStyle/>
        <a:p>
          <a:endParaRPr lang="en-US"/>
        </a:p>
      </dgm:t>
    </dgm:pt>
    <dgm:pt modelId="{690D01C2-3B26-4764-9576-87788BF853B2}" type="pres">
      <dgm:prSet presAssocID="{9FDA80A3-B3B8-4E28-8E9E-7190E540AF19}" presName="childNode" presStyleLbl="node1" presStyleIdx="10" presStyleCnt="17">
        <dgm:presLayoutVars>
          <dgm:bulletEnabled val="1"/>
        </dgm:presLayoutVars>
      </dgm:prSet>
      <dgm:spPr>
        <a:prstGeom prst="roundRect">
          <a:avLst>
            <a:gd name="adj" fmla="val 10000"/>
          </a:avLst>
        </a:prstGeom>
      </dgm:spPr>
      <dgm:t>
        <a:bodyPr/>
        <a:lstStyle/>
        <a:p>
          <a:endParaRPr lang="en-US"/>
        </a:p>
      </dgm:t>
    </dgm:pt>
    <dgm:pt modelId="{6552BC48-3E6E-4E7D-A56E-8C18AC603E4A}" type="pres">
      <dgm:prSet presAssocID="{D09535C9-BC0D-4376-B2EA-DF767915D03D}" presName="aSpace" presStyleCnt="0"/>
      <dgm:spPr/>
      <dgm:t>
        <a:bodyPr/>
        <a:lstStyle/>
        <a:p>
          <a:endParaRPr lang="en-US"/>
        </a:p>
      </dgm:t>
    </dgm:pt>
    <dgm:pt modelId="{699070F0-8863-4C0F-8455-2283B31B001C}" type="pres">
      <dgm:prSet presAssocID="{42D620E7-11F6-4F4C-9DC8-06AA54A19DBC}" presName="compNode" presStyleCnt="0"/>
      <dgm:spPr/>
      <dgm:t>
        <a:bodyPr/>
        <a:lstStyle/>
        <a:p>
          <a:endParaRPr lang="en-US"/>
        </a:p>
      </dgm:t>
    </dgm:pt>
    <dgm:pt modelId="{6967CCA8-5BCF-4B3D-8F14-5349719E70AB}" type="pres">
      <dgm:prSet presAssocID="{42D620E7-11F6-4F4C-9DC8-06AA54A19DBC}" presName="aNode" presStyleLbl="bgShp" presStyleIdx="3" presStyleCnt="5"/>
      <dgm:spPr>
        <a:prstGeom prst="roundRect">
          <a:avLst>
            <a:gd name="adj" fmla="val 10000"/>
          </a:avLst>
        </a:prstGeom>
      </dgm:spPr>
      <dgm:t>
        <a:bodyPr/>
        <a:lstStyle/>
        <a:p>
          <a:endParaRPr lang="en-US"/>
        </a:p>
      </dgm:t>
    </dgm:pt>
    <dgm:pt modelId="{8E0DD7A0-F009-4D42-BFFF-28502274CDF9}" type="pres">
      <dgm:prSet presAssocID="{42D620E7-11F6-4F4C-9DC8-06AA54A19DBC}" presName="textNode" presStyleLbl="bgShp" presStyleIdx="3" presStyleCnt="5"/>
      <dgm:spPr/>
      <dgm:t>
        <a:bodyPr/>
        <a:lstStyle/>
        <a:p>
          <a:endParaRPr lang="en-US"/>
        </a:p>
      </dgm:t>
    </dgm:pt>
    <dgm:pt modelId="{E6EEB2DA-D684-4836-ADCE-A16B2602C051}" type="pres">
      <dgm:prSet presAssocID="{42D620E7-11F6-4F4C-9DC8-06AA54A19DBC}" presName="compChildNode" presStyleCnt="0"/>
      <dgm:spPr/>
      <dgm:t>
        <a:bodyPr/>
        <a:lstStyle/>
        <a:p>
          <a:endParaRPr lang="en-US"/>
        </a:p>
      </dgm:t>
    </dgm:pt>
    <dgm:pt modelId="{6616C73D-A565-4F59-94BF-D80B07D191BE}" type="pres">
      <dgm:prSet presAssocID="{42D620E7-11F6-4F4C-9DC8-06AA54A19DBC}" presName="theInnerList" presStyleCnt="0"/>
      <dgm:spPr/>
      <dgm:t>
        <a:bodyPr/>
        <a:lstStyle/>
        <a:p>
          <a:endParaRPr lang="en-US"/>
        </a:p>
      </dgm:t>
    </dgm:pt>
    <dgm:pt modelId="{17D52BBF-DD27-4D66-A196-6D99445B43FF}" type="pres">
      <dgm:prSet presAssocID="{C4F05F86-9EF7-4A1E-A406-6F869B9990D7}" presName="childNode" presStyleLbl="node1" presStyleIdx="11" presStyleCnt="17">
        <dgm:presLayoutVars>
          <dgm:bulletEnabled val="1"/>
        </dgm:presLayoutVars>
      </dgm:prSet>
      <dgm:spPr>
        <a:prstGeom prst="roundRect">
          <a:avLst>
            <a:gd name="adj" fmla="val 10000"/>
          </a:avLst>
        </a:prstGeom>
      </dgm:spPr>
      <dgm:t>
        <a:bodyPr/>
        <a:lstStyle/>
        <a:p>
          <a:endParaRPr lang="en-US"/>
        </a:p>
      </dgm:t>
    </dgm:pt>
    <dgm:pt modelId="{5E320DF6-B3A5-4DEF-AAEC-58A31E4824C5}" type="pres">
      <dgm:prSet presAssocID="{C4F05F86-9EF7-4A1E-A406-6F869B9990D7}" presName="aSpace2" presStyleCnt="0"/>
      <dgm:spPr/>
      <dgm:t>
        <a:bodyPr/>
        <a:lstStyle/>
        <a:p>
          <a:endParaRPr lang="en-US"/>
        </a:p>
      </dgm:t>
    </dgm:pt>
    <dgm:pt modelId="{670031FE-AFD9-43DE-BECF-2B07347D0AEA}" type="pres">
      <dgm:prSet presAssocID="{35486EEF-E353-4B9C-92D4-3CFDA059FFE4}" presName="childNode" presStyleLbl="node1" presStyleIdx="12" presStyleCnt="17">
        <dgm:presLayoutVars>
          <dgm:bulletEnabled val="1"/>
        </dgm:presLayoutVars>
      </dgm:prSet>
      <dgm:spPr>
        <a:prstGeom prst="roundRect">
          <a:avLst>
            <a:gd name="adj" fmla="val 10000"/>
          </a:avLst>
        </a:prstGeom>
      </dgm:spPr>
      <dgm:t>
        <a:bodyPr/>
        <a:lstStyle/>
        <a:p>
          <a:endParaRPr lang="en-US"/>
        </a:p>
      </dgm:t>
    </dgm:pt>
    <dgm:pt modelId="{F0367B96-8568-4CB1-9E9A-EE4E578D2827}" type="pres">
      <dgm:prSet presAssocID="{35486EEF-E353-4B9C-92D4-3CFDA059FFE4}" presName="aSpace2" presStyleCnt="0"/>
      <dgm:spPr/>
      <dgm:t>
        <a:bodyPr/>
        <a:lstStyle/>
        <a:p>
          <a:endParaRPr lang="en-US"/>
        </a:p>
      </dgm:t>
    </dgm:pt>
    <dgm:pt modelId="{FC4AFDE2-D579-49C8-96D9-6BC3033B9D49}" type="pres">
      <dgm:prSet presAssocID="{CAA1AD08-A858-45D9-B8EE-B6CD6753DA20}" presName="childNode" presStyleLbl="node1" presStyleIdx="13" presStyleCnt="17">
        <dgm:presLayoutVars>
          <dgm:bulletEnabled val="1"/>
        </dgm:presLayoutVars>
      </dgm:prSet>
      <dgm:spPr>
        <a:prstGeom prst="roundRect">
          <a:avLst>
            <a:gd name="adj" fmla="val 10000"/>
          </a:avLst>
        </a:prstGeom>
      </dgm:spPr>
      <dgm:t>
        <a:bodyPr/>
        <a:lstStyle/>
        <a:p>
          <a:endParaRPr lang="en-US"/>
        </a:p>
      </dgm:t>
    </dgm:pt>
    <dgm:pt modelId="{D8A21CF0-ADEE-4CE6-A3D1-344F6B5CE7A8}" type="pres">
      <dgm:prSet presAssocID="{42D620E7-11F6-4F4C-9DC8-06AA54A19DBC}" presName="aSpace" presStyleCnt="0"/>
      <dgm:spPr/>
      <dgm:t>
        <a:bodyPr/>
        <a:lstStyle/>
        <a:p>
          <a:endParaRPr lang="en-US"/>
        </a:p>
      </dgm:t>
    </dgm:pt>
    <dgm:pt modelId="{01B6F6E3-BFB4-4F5B-9A43-581724A3AEBB}" type="pres">
      <dgm:prSet presAssocID="{20E5204A-0507-4A28-A13A-ABBFB4AB91BD}" presName="compNode" presStyleCnt="0"/>
      <dgm:spPr/>
      <dgm:t>
        <a:bodyPr/>
        <a:lstStyle/>
        <a:p>
          <a:endParaRPr lang="en-US"/>
        </a:p>
      </dgm:t>
    </dgm:pt>
    <dgm:pt modelId="{7C40401F-93F3-4EF1-B385-8EA4EE70CB93}" type="pres">
      <dgm:prSet presAssocID="{20E5204A-0507-4A28-A13A-ABBFB4AB91BD}" presName="aNode" presStyleLbl="bgShp" presStyleIdx="4" presStyleCnt="5"/>
      <dgm:spPr>
        <a:prstGeom prst="roundRect">
          <a:avLst>
            <a:gd name="adj" fmla="val 10000"/>
          </a:avLst>
        </a:prstGeom>
      </dgm:spPr>
      <dgm:t>
        <a:bodyPr/>
        <a:lstStyle/>
        <a:p>
          <a:endParaRPr lang="en-US"/>
        </a:p>
      </dgm:t>
    </dgm:pt>
    <dgm:pt modelId="{8F380EE2-6553-49D0-812A-D6AE9A5EA18A}" type="pres">
      <dgm:prSet presAssocID="{20E5204A-0507-4A28-A13A-ABBFB4AB91BD}" presName="textNode" presStyleLbl="bgShp" presStyleIdx="4" presStyleCnt="5"/>
      <dgm:spPr/>
      <dgm:t>
        <a:bodyPr/>
        <a:lstStyle/>
        <a:p>
          <a:endParaRPr lang="en-US"/>
        </a:p>
      </dgm:t>
    </dgm:pt>
    <dgm:pt modelId="{B7C0A9FB-B219-4922-8994-00F2272D72E8}" type="pres">
      <dgm:prSet presAssocID="{20E5204A-0507-4A28-A13A-ABBFB4AB91BD}" presName="compChildNode" presStyleCnt="0"/>
      <dgm:spPr/>
      <dgm:t>
        <a:bodyPr/>
        <a:lstStyle/>
        <a:p>
          <a:endParaRPr lang="en-US"/>
        </a:p>
      </dgm:t>
    </dgm:pt>
    <dgm:pt modelId="{3646AB9E-3158-4787-8B83-6D9698075C1C}" type="pres">
      <dgm:prSet presAssocID="{20E5204A-0507-4A28-A13A-ABBFB4AB91BD}" presName="theInnerList" presStyleCnt="0"/>
      <dgm:spPr/>
      <dgm:t>
        <a:bodyPr/>
        <a:lstStyle/>
        <a:p>
          <a:endParaRPr lang="en-US"/>
        </a:p>
      </dgm:t>
    </dgm:pt>
    <dgm:pt modelId="{52B5503E-1599-4902-84D1-7AF9FE82F3F7}" type="pres">
      <dgm:prSet presAssocID="{D5B31432-EC63-4EB0-8654-21810B23C614}" presName="childNode" presStyleLbl="node1" presStyleIdx="14" presStyleCnt="17">
        <dgm:presLayoutVars>
          <dgm:bulletEnabled val="1"/>
        </dgm:presLayoutVars>
      </dgm:prSet>
      <dgm:spPr>
        <a:prstGeom prst="roundRect">
          <a:avLst>
            <a:gd name="adj" fmla="val 10000"/>
          </a:avLst>
        </a:prstGeom>
      </dgm:spPr>
      <dgm:t>
        <a:bodyPr/>
        <a:lstStyle/>
        <a:p>
          <a:endParaRPr lang="en-US"/>
        </a:p>
      </dgm:t>
    </dgm:pt>
    <dgm:pt modelId="{27A8DA6C-3DAA-4CA8-983F-80E6353FF45B}" type="pres">
      <dgm:prSet presAssocID="{D5B31432-EC63-4EB0-8654-21810B23C614}" presName="aSpace2" presStyleCnt="0"/>
      <dgm:spPr/>
      <dgm:t>
        <a:bodyPr/>
        <a:lstStyle/>
        <a:p>
          <a:endParaRPr lang="en-US"/>
        </a:p>
      </dgm:t>
    </dgm:pt>
    <dgm:pt modelId="{26B4CD31-145C-49E2-9E81-25263A90398F}" type="pres">
      <dgm:prSet presAssocID="{60F17519-06E8-49B8-A484-CDCCC4D07A1D}" presName="childNode" presStyleLbl="node1" presStyleIdx="15" presStyleCnt="17">
        <dgm:presLayoutVars>
          <dgm:bulletEnabled val="1"/>
        </dgm:presLayoutVars>
      </dgm:prSet>
      <dgm:spPr>
        <a:prstGeom prst="roundRect">
          <a:avLst>
            <a:gd name="adj" fmla="val 10000"/>
          </a:avLst>
        </a:prstGeom>
      </dgm:spPr>
      <dgm:t>
        <a:bodyPr/>
        <a:lstStyle/>
        <a:p>
          <a:endParaRPr lang="en-US"/>
        </a:p>
      </dgm:t>
    </dgm:pt>
    <dgm:pt modelId="{26AC67B4-DCBB-49FE-9045-0BB63B5C07F4}" type="pres">
      <dgm:prSet presAssocID="{60F17519-06E8-49B8-A484-CDCCC4D07A1D}" presName="aSpace2" presStyleCnt="0"/>
      <dgm:spPr/>
      <dgm:t>
        <a:bodyPr/>
        <a:lstStyle/>
        <a:p>
          <a:endParaRPr lang="en-US"/>
        </a:p>
      </dgm:t>
    </dgm:pt>
    <dgm:pt modelId="{236DE8BD-188A-4C4B-9EC1-E49517AFFD83}" type="pres">
      <dgm:prSet presAssocID="{0BA7D215-C9D8-4F54-97BF-45A9F5170403}" presName="childNode" presStyleLbl="node1" presStyleIdx="16" presStyleCnt="17">
        <dgm:presLayoutVars>
          <dgm:bulletEnabled val="1"/>
        </dgm:presLayoutVars>
      </dgm:prSet>
      <dgm:spPr>
        <a:prstGeom prst="roundRect">
          <a:avLst>
            <a:gd name="adj" fmla="val 10000"/>
          </a:avLst>
        </a:prstGeom>
      </dgm:spPr>
      <dgm:t>
        <a:bodyPr/>
        <a:lstStyle/>
        <a:p>
          <a:endParaRPr lang="en-US"/>
        </a:p>
      </dgm:t>
    </dgm:pt>
  </dgm:ptLst>
  <dgm:cxnLst>
    <dgm:cxn modelId="{9FB297E9-DBCB-41B6-9AC6-8EA8D9DB8650}" srcId="{CEC87C67-887A-4E37-8E96-6B753247CC84}" destId="{12D1DD6E-85BD-4034-BD00-824BE0C5C33A}" srcOrd="1" destOrd="0" parTransId="{99E14E44-B1BA-449F-8AA7-D069F923F7D0}" sibTransId="{7CA1A76F-9D78-46BF-A690-1108462AABA5}"/>
    <dgm:cxn modelId="{40316564-93A3-4A0B-8094-8E1EB266FD05}" type="presOf" srcId="{9FDA80A3-B3B8-4E28-8E9E-7190E540AF19}" destId="{690D01C2-3B26-4764-9576-87788BF853B2}" srcOrd="0" destOrd="0" presId="urn:microsoft.com/office/officeart/2005/8/layout/lProcess2"/>
    <dgm:cxn modelId="{AC1833DF-90EE-4866-AF6D-99F6C75C0C5B}" srcId="{4EBCA9DC-5767-4F09-B467-12127CA256D6}" destId="{1E9562CF-41DD-4F73-9D30-27C206AF5EB2}" srcOrd="1" destOrd="0" parTransId="{4C6845D1-6E59-4E30-B9ED-57BE3364E72F}" sibTransId="{F5CF8414-8EEA-4DC6-9BD6-59A696D83F9F}"/>
    <dgm:cxn modelId="{47E51EB1-F391-44DF-B48C-AD8B9E879F98}" srcId="{0B474A75-D4FF-4427-B850-557838E2989C}" destId="{42D620E7-11F6-4F4C-9DC8-06AA54A19DBC}" srcOrd="3" destOrd="0" parTransId="{7D473711-5880-4AF7-AE27-C9F84E344C67}" sibTransId="{EF40F4F4-C5A0-4B47-A47C-2B5B018ABDBC}"/>
    <dgm:cxn modelId="{50D4D652-2007-40FE-A662-ADA3FE1E775B}" srcId="{42D620E7-11F6-4F4C-9DC8-06AA54A19DBC}" destId="{35486EEF-E353-4B9C-92D4-3CFDA059FFE4}" srcOrd="1" destOrd="0" parTransId="{E1241A9D-957B-440E-98CF-1F1662363EF2}" sibTransId="{5266F6E4-3A17-47BA-9B43-8613B7BAA711}"/>
    <dgm:cxn modelId="{71DF0388-D650-4D57-B00D-FF540F89FE3C}" type="presOf" srcId="{0BA7D215-C9D8-4F54-97BF-45A9F5170403}" destId="{236DE8BD-188A-4C4B-9EC1-E49517AFFD83}" srcOrd="0" destOrd="0" presId="urn:microsoft.com/office/officeart/2005/8/layout/lProcess2"/>
    <dgm:cxn modelId="{A87010FC-87F8-4FFA-A870-2F15596DC7E0}" type="presOf" srcId="{D09535C9-BC0D-4376-B2EA-DF767915D03D}" destId="{CD83E703-8724-4F0D-B9A3-B8382D926098}" srcOrd="1" destOrd="0" presId="urn:microsoft.com/office/officeart/2005/8/layout/lProcess2"/>
    <dgm:cxn modelId="{795EA118-AF7E-4A84-8A0C-A787026BB94A}" type="presOf" srcId="{63E222B2-1336-4387-9A43-291A8E1BDEF2}" destId="{09159D4D-2DED-497F-9794-F4E83084B18E}" srcOrd="0" destOrd="0" presId="urn:microsoft.com/office/officeart/2005/8/layout/lProcess2"/>
    <dgm:cxn modelId="{39895F94-1053-4034-9642-719BE30D3A8D}" type="presOf" srcId="{83A85E0D-81F2-49EB-8C53-1FD1F1110BA2}" destId="{2AA22833-D4C1-4BE1-A5D5-BFB347B6CE4C}" srcOrd="0" destOrd="0" presId="urn:microsoft.com/office/officeart/2005/8/layout/lProcess2"/>
    <dgm:cxn modelId="{19CB2344-B64E-49AE-98EC-03A86E416CA1}" type="presOf" srcId="{CEC87C67-887A-4E37-8E96-6B753247CC84}" destId="{A8615543-4936-4A65-B7DF-651F0B4D4525}" srcOrd="0" destOrd="0" presId="urn:microsoft.com/office/officeart/2005/8/layout/lProcess2"/>
    <dgm:cxn modelId="{47736955-3EAA-46FE-B20C-5959D09BEE84}" type="presOf" srcId="{42D620E7-11F6-4F4C-9DC8-06AA54A19DBC}" destId="{8E0DD7A0-F009-4D42-BFFF-28502274CDF9}" srcOrd="1" destOrd="0" presId="urn:microsoft.com/office/officeart/2005/8/layout/lProcess2"/>
    <dgm:cxn modelId="{EC155E41-5562-4A55-9194-3913F587E405}" srcId="{4EBCA9DC-5767-4F09-B467-12127CA256D6}" destId="{511AF6BC-47BE-419A-AB7F-C9C42D516E25}" srcOrd="2" destOrd="0" parTransId="{A787BE66-AE83-42B1-B583-E56793565D8E}" sibTransId="{2746F0A7-CC0B-4F42-91AF-22BAC95A887B}"/>
    <dgm:cxn modelId="{6A63D23F-7175-4925-8810-3AB48C0DD4A6}" type="presOf" srcId="{0B474A75-D4FF-4427-B850-557838E2989C}" destId="{B64D21C5-D632-4D87-9ED5-21227D6FE589}" srcOrd="0" destOrd="0" presId="urn:microsoft.com/office/officeart/2005/8/layout/lProcess2"/>
    <dgm:cxn modelId="{038FF4C1-C173-41B4-A858-3443A5AD4127}" srcId="{CEC87C67-887A-4E37-8E96-6B753247CC84}" destId="{FD58EF5D-4C36-45D6-B342-76BD5CB2400C}" srcOrd="2" destOrd="0" parTransId="{D089062F-B6FA-4D92-970A-54D440B6D5C5}" sibTransId="{975C4688-EBE2-4B1E-82CA-786AA2B8C46A}"/>
    <dgm:cxn modelId="{9A74C461-7E27-4E1D-9B24-245AADFB23AD}" srcId="{42D620E7-11F6-4F4C-9DC8-06AA54A19DBC}" destId="{CAA1AD08-A858-45D9-B8EE-B6CD6753DA20}" srcOrd="2" destOrd="0" parTransId="{3B8732CB-8002-40D1-AA91-FC19750B6FAC}" sibTransId="{D80A6CF9-3A01-48A4-8C65-E80D8AFE7AD5}"/>
    <dgm:cxn modelId="{CD59765A-5A04-439D-B3F9-21C6E5DF2EFC}" srcId="{0B474A75-D4FF-4427-B850-557838E2989C}" destId="{4EBCA9DC-5767-4F09-B467-12127CA256D6}" srcOrd="0" destOrd="0" parTransId="{E9BAA84E-6278-4D78-85CF-ED3E2EEA1949}" sibTransId="{B698A05D-6A38-4530-829B-CE0128F87F11}"/>
    <dgm:cxn modelId="{8376A40A-1D70-49C7-A50C-CCE81F9C8BC4}" type="presOf" srcId="{2F417911-50AB-47C2-B7F5-FC4A50CAB332}" destId="{7D693EF3-90A2-43B2-B2CB-0A0418D33A33}" srcOrd="0" destOrd="0" presId="urn:microsoft.com/office/officeart/2005/8/layout/lProcess2"/>
    <dgm:cxn modelId="{D346D7CD-8975-41B7-A903-98D0C423B214}" srcId="{D09535C9-BC0D-4376-B2EA-DF767915D03D}" destId="{9FDA80A3-B3B8-4E28-8E9E-7190E540AF19}" srcOrd="3" destOrd="0" parTransId="{F5981709-118C-4244-B4C4-4B29A91D6BA7}" sibTransId="{FAA530EE-6F73-4552-BF1D-19D81BCD7047}"/>
    <dgm:cxn modelId="{DF691BC3-3E08-4BAD-9FE5-97DA023E591D}" srcId="{CEC87C67-887A-4E37-8E96-6B753247CC84}" destId="{63E222B2-1336-4387-9A43-291A8E1BDEF2}" srcOrd="0" destOrd="0" parTransId="{5107CC29-00BE-4BB2-B5A4-DE81EA533C51}" sibTransId="{72BEF9D6-8481-4683-BEB6-302718C180E2}"/>
    <dgm:cxn modelId="{BB769A8C-E51C-4B58-B32E-BD4B812FB7C1}" type="presOf" srcId="{20E5204A-0507-4A28-A13A-ABBFB4AB91BD}" destId="{8F380EE2-6553-49D0-812A-D6AE9A5EA18A}" srcOrd="1" destOrd="0" presId="urn:microsoft.com/office/officeart/2005/8/layout/lProcess2"/>
    <dgm:cxn modelId="{3EDB8B7E-84A4-4462-BAC9-47D2ECB8CB18}" type="presOf" srcId="{4EBCA9DC-5767-4F09-B467-12127CA256D6}" destId="{886A8BBA-916A-48D1-B3EF-D99009C64C5B}" srcOrd="1" destOrd="0" presId="urn:microsoft.com/office/officeart/2005/8/layout/lProcess2"/>
    <dgm:cxn modelId="{C13E1574-8117-4FD6-8FB5-AA487D5784DC}" srcId="{42D620E7-11F6-4F4C-9DC8-06AA54A19DBC}" destId="{C4F05F86-9EF7-4A1E-A406-6F869B9990D7}" srcOrd="0" destOrd="0" parTransId="{6FD71E1A-CC85-4466-8A3B-282E9A3F5178}" sibTransId="{EFE8C2E2-C622-4468-A81B-D12326AF4454}"/>
    <dgm:cxn modelId="{6DC5CCE5-1DF2-4A10-A89B-378788EDB48B}" srcId="{0B474A75-D4FF-4427-B850-557838E2989C}" destId="{D09535C9-BC0D-4376-B2EA-DF767915D03D}" srcOrd="2" destOrd="0" parTransId="{9A8B7F71-E692-4EF7-85A1-C491A5870BFE}" sibTransId="{83D33FB4-2816-4FDD-B79F-020EE18BD2E4}"/>
    <dgm:cxn modelId="{C21B1DC5-0B65-4C95-9B52-5560AE3822F5}" srcId="{20E5204A-0507-4A28-A13A-ABBFB4AB91BD}" destId="{0BA7D215-C9D8-4F54-97BF-45A9F5170403}" srcOrd="2" destOrd="0" parTransId="{DCC574DD-7E73-48E5-8524-790EBAE82643}" sibTransId="{4CC29D76-8532-4414-858F-BE6593598314}"/>
    <dgm:cxn modelId="{9505602C-349C-4FA4-AF26-E6BA9DCBB9B5}" type="presOf" srcId="{C4F05F86-9EF7-4A1E-A406-6F869B9990D7}" destId="{17D52BBF-DD27-4D66-A196-6D99445B43FF}" srcOrd="0" destOrd="0" presId="urn:microsoft.com/office/officeart/2005/8/layout/lProcess2"/>
    <dgm:cxn modelId="{CA68C0C5-9FD5-4923-B4F6-C95CE75D9FC3}" type="presOf" srcId="{511AF6BC-47BE-419A-AB7F-C9C42D516E25}" destId="{2E02236B-2605-4A0A-A4C4-8B54997E12D8}" srcOrd="0" destOrd="0" presId="urn:microsoft.com/office/officeart/2005/8/layout/lProcess2"/>
    <dgm:cxn modelId="{AF1F4745-331F-4996-B599-DE4A1676DBFB}" srcId="{D09535C9-BC0D-4376-B2EA-DF767915D03D}" destId="{D04D11E0-2A2B-4D15-8F97-FAFF834E6069}" srcOrd="0" destOrd="0" parTransId="{2C92A15D-A93B-4862-A9EB-EE48AAAB9C40}" sibTransId="{B238C14C-A4A3-4881-BFD2-74E78E7EDEA9}"/>
    <dgm:cxn modelId="{293C71F8-DCD9-4BF5-978C-580C416CF98A}" srcId="{0B474A75-D4FF-4427-B850-557838E2989C}" destId="{CEC87C67-887A-4E37-8E96-6B753247CC84}" srcOrd="1" destOrd="0" parTransId="{4AEE8516-DE75-4467-85AA-6140A9C0CF3C}" sibTransId="{E75E0194-5B2E-4F79-9832-2691F3CAB88D}"/>
    <dgm:cxn modelId="{4AA16738-8DD3-44F5-855B-27A921ECB679}" type="presOf" srcId="{35486EEF-E353-4B9C-92D4-3CFDA059FFE4}" destId="{670031FE-AFD9-43DE-BECF-2B07347D0AEA}" srcOrd="0" destOrd="0" presId="urn:microsoft.com/office/officeart/2005/8/layout/lProcess2"/>
    <dgm:cxn modelId="{63F79FFD-C777-4297-B7B0-9471A9271C83}" type="presOf" srcId="{4EBCA9DC-5767-4F09-B467-12127CA256D6}" destId="{71DC2C2B-0577-4534-9E05-53D979B41EC3}" srcOrd="0" destOrd="0" presId="urn:microsoft.com/office/officeart/2005/8/layout/lProcess2"/>
    <dgm:cxn modelId="{EE994E7B-C30D-477E-B778-D97B1235BB53}" srcId="{D09535C9-BC0D-4376-B2EA-DF767915D03D}" destId="{1E061229-EC4B-4A35-B00D-27DB204AAC94}" srcOrd="2" destOrd="0" parTransId="{C4C71778-0211-4737-997D-6D33C7CDD159}" sibTransId="{482C82D1-86B2-4040-937A-7926A63B9159}"/>
    <dgm:cxn modelId="{1CFB2EEA-FF9C-4934-954C-798190ABC275}" type="presOf" srcId="{D04D11E0-2A2B-4D15-8F97-FAFF834E6069}" destId="{7A4DD573-393A-4696-8F37-EB91C6FB83CB}" srcOrd="0" destOrd="0" presId="urn:microsoft.com/office/officeart/2005/8/layout/lProcess2"/>
    <dgm:cxn modelId="{C5960016-F2D5-46C1-825D-623E27328306}" srcId="{CEC87C67-887A-4E37-8E96-6B753247CC84}" destId="{5282E9B6-1B0D-420C-80BD-9ED6E8DDFBEC}" srcOrd="3" destOrd="0" parTransId="{E82D074C-81DE-46B2-83F2-20E8958C05C7}" sibTransId="{FF33A4A6-94B1-4349-A45B-8CB02B390639}"/>
    <dgm:cxn modelId="{345D8E40-785A-4A6E-AB11-05B09024FD62}" type="presOf" srcId="{CAA1AD08-A858-45D9-B8EE-B6CD6753DA20}" destId="{FC4AFDE2-D579-49C8-96D9-6BC3033B9D49}" srcOrd="0" destOrd="0" presId="urn:microsoft.com/office/officeart/2005/8/layout/lProcess2"/>
    <dgm:cxn modelId="{E43FC4ED-A4F2-4889-8721-39B0013AB0D6}" type="presOf" srcId="{20E5204A-0507-4A28-A13A-ABBFB4AB91BD}" destId="{7C40401F-93F3-4EF1-B385-8EA4EE70CB93}" srcOrd="0" destOrd="0" presId="urn:microsoft.com/office/officeart/2005/8/layout/lProcess2"/>
    <dgm:cxn modelId="{A90AEB8A-E6E3-4712-9250-BF0E6E376CA9}" type="presOf" srcId="{FD58EF5D-4C36-45D6-B342-76BD5CB2400C}" destId="{ECB68353-691D-4A1C-B072-D3315728F1A3}" srcOrd="0" destOrd="0" presId="urn:microsoft.com/office/officeart/2005/8/layout/lProcess2"/>
    <dgm:cxn modelId="{16D8FF7C-D7C3-4A29-A56B-3DB17A66549A}" type="presOf" srcId="{1E9562CF-41DD-4F73-9D30-27C206AF5EB2}" destId="{6DE2CF09-1D49-4402-A43F-9F351F0E1A1E}" srcOrd="0" destOrd="0" presId="urn:microsoft.com/office/officeart/2005/8/layout/lProcess2"/>
    <dgm:cxn modelId="{83D502D9-86A0-47A4-A15C-0331AFA9A64C}" type="presOf" srcId="{D5B31432-EC63-4EB0-8654-21810B23C614}" destId="{52B5503E-1599-4902-84D1-7AF9FE82F3F7}" srcOrd="0" destOrd="0" presId="urn:microsoft.com/office/officeart/2005/8/layout/lProcess2"/>
    <dgm:cxn modelId="{A5039A8F-A836-4089-A301-61112E0A7F40}" srcId="{4EBCA9DC-5767-4F09-B467-12127CA256D6}" destId="{2F417911-50AB-47C2-B7F5-FC4A50CAB332}" srcOrd="0" destOrd="0" parTransId="{56371CFC-1BCC-45BA-A365-994238A9722E}" sibTransId="{4DEF9A93-B44C-4149-92A6-A4D9CBC344FE}"/>
    <dgm:cxn modelId="{666B7798-6150-4F69-B77F-B1FBC14FC89E}" type="presOf" srcId="{1E061229-EC4B-4A35-B00D-27DB204AAC94}" destId="{2E0DE025-859A-4C27-9FBB-A6DB8CD25F5A}" srcOrd="0" destOrd="0" presId="urn:microsoft.com/office/officeart/2005/8/layout/lProcess2"/>
    <dgm:cxn modelId="{4D0C4BF1-5E9B-40D7-A80C-D946AE461F5D}" srcId="{20E5204A-0507-4A28-A13A-ABBFB4AB91BD}" destId="{D5B31432-EC63-4EB0-8654-21810B23C614}" srcOrd="0" destOrd="0" parTransId="{9C73CE41-4E4B-4C69-8789-28B319770E75}" sibTransId="{E88861D9-DCBA-451D-9DEE-5BD627E1B3CD}"/>
    <dgm:cxn modelId="{9536626E-55AC-4B17-BE25-584D742BCB16}" type="presOf" srcId="{D09535C9-BC0D-4376-B2EA-DF767915D03D}" destId="{DD276235-F63C-44B8-B176-22B0728304AC}" srcOrd="0" destOrd="0" presId="urn:microsoft.com/office/officeart/2005/8/layout/lProcess2"/>
    <dgm:cxn modelId="{5B1AC660-B1AA-4804-84A3-1C68531602A4}" type="presOf" srcId="{5282E9B6-1B0D-420C-80BD-9ED6E8DDFBEC}" destId="{D9E5312D-100A-44DD-96DB-A63489EA2331}" srcOrd="0" destOrd="0" presId="urn:microsoft.com/office/officeart/2005/8/layout/lProcess2"/>
    <dgm:cxn modelId="{D1223F92-C9EA-4CC7-A3E5-9AB20DA53BB6}" type="presOf" srcId="{CEC87C67-887A-4E37-8E96-6B753247CC84}" destId="{6F9CF8A5-6249-43B9-BB90-8C2ADBABEA7D}" srcOrd="1" destOrd="0" presId="urn:microsoft.com/office/officeart/2005/8/layout/lProcess2"/>
    <dgm:cxn modelId="{8F5BD926-A920-4076-B7FD-53E834C0A5DA}" type="presOf" srcId="{12D1DD6E-85BD-4034-BD00-824BE0C5C33A}" destId="{9C7BA8D8-0DA0-4499-A192-A26036FC1F62}" srcOrd="0" destOrd="0" presId="urn:microsoft.com/office/officeart/2005/8/layout/lProcess2"/>
    <dgm:cxn modelId="{1048B841-15E5-409C-BE02-4F82782CEF52}" srcId="{20E5204A-0507-4A28-A13A-ABBFB4AB91BD}" destId="{60F17519-06E8-49B8-A484-CDCCC4D07A1D}" srcOrd="1" destOrd="0" parTransId="{40B39328-6E7B-4A64-BE43-8E33361C0EBD}" sibTransId="{FB6AF1B9-E435-4871-B812-611E0CB26281}"/>
    <dgm:cxn modelId="{81016580-AC78-45B4-900E-B44698FEE768}" srcId="{0B474A75-D4FF-4427-B850-557838E2989C}" destId="{20E5204A-0507-4A28-A13A-ABBFB4AB91BD}" srcOrd="4" destOrd="0" parTransId="{6C1AB333-BA9E-4F13-891B-74660551377E}" sibTransId="{BDC06613-462F-4866-A13E-4CE771B77753}"/>
    <dgm:cxn modelId="{3E9FF75D-32E1-4802-B720-7DA59B70FFAF}" srcId="{D09535C9-BC0D-4376-B2EA-DF767915D03D}" destId="{83A85E0D-81F2-49EB-8C53-1FD1F1110BA2}" srcOrd="1" destOrd="0" parTransId="{5D7EB838-CECE-468A-B504-C5531798B277}" sibTransId="{60C8D6E1-8CAB-4A72-8E82-FB52C067C797}"/>
    <dgm:cxn modelId="{7EDFA399-B476-46AE-9FD7-9DBCBC16BE53}" type="presOf" srcId="{42D620E7-11F6-4F4C-9DC8-06AA54A19DBC}" destId="{6967CCA8-5BCF-4B3D-8F14-5349719E70AB}" srcOrd="0" destOrd="0" presId="urn:microsoft.com/office/officeart/2005/8/layout/lProcess2"/>
    <dgm:cxn modelId="{9EF23DF3-9C06-4C11-8FB6-93EF5504DA1C}" type="presOf" srcId="{60F17519-06E8-49B8-A484-CDCCC4D07A1D}" destId="{26B4CD31-145C-49E2-9E81-25263A90398F}" srcOrd="0" destOrd="0" presId="urn:microsoft.com/office/officeart/2005/8/layout/lProcess2"/>
    <dgm:cxn modelId="{1D48E18B-F549-4BD7-A7CB-D36BB159EF11}" type="presParOf" srcId="{B64D21C5-D632-4D87-9ED5-21227D6FE589}" destId="{3BDAFF9D-8228-433F-A7EE-056E73C479E0}" srcOrd="0" destOrd="0" presId="urn:microsoft.com/office/officeart/2005/8/layout/lProcess2"/>
    <dgm:cxn modelId="{BA1C6652-16A6-4A9C-83D9-AA10E88EA3DF}" type="presParOf" srcId="{3BDAFF9D-8228-433F-A7EE-056E73C479E0}" destId="{71DC2C2B-0577-4534-9E05-53D979B41EC3}" srcOrd="0" destOrd="0" presId="urn:microsoft.com/office/officeart/2005/8/layout/lProcess2"/>
    <dgm:cxn modelId="{14F282BB-75BC-42A5-A6D1-2783D3C3DDC9}" type="presParOf" srcId="{3BDAFF9D-8228-433F-A7EE-056E73C479E0}" destId="{886A8BBA-916A-48D1-B3EF-D99009C64C5B}" srcOrd="1" destOrd="0" presId="urn:microsoft.com/office/officeart/2005/8/layout/lProcess2"/>
    <dgm:cxn modelId="{2C03A6B6-8C90-4E7E-B237-57C3420241E0}" type="presParOf" srcId="{3BDAFF9D-8228-433F-A7EE-056E73C479E0}" destId="{7BF48AE9-E3FE-44EC-A7CA-BA6A79B91CA4}" srcOrd="2" destOrd="0" presId="urn:microsoft.com/office/officeart/2005/8/layout/lProcess2"/>
    <dgm:cxn modelId="{E27B6D89-0606-4ECA-9AD0-C26AE8BDD01B}" type="presParOf" srcId="{7BF48AE9-E3FE-44EC-A7CA-BA6A79B91CA4}" destId="{C7C81A99-C6CF-4822-BCFB-57102453139C}" srcOrd="0" destOrd="0" presId="urn:microsoft.com/office/officeart/2005/8/layout/lProcess2"/>
    <dgm:cxn modelId="{A3320E29-A0AC-47A7-875F-D6CC67E6E022}" type="presParOf" srcId="{C7C81A99-C6CF-4822-BCFB-57102453139C}" destId="{7D693EF3-90A2-43B2-B2CB-0A0418D33A33}" srcOrd="0" destOrd="0" presId="urn:microsoft.com/office/officeart/2005/8/layout/lProcess2"/>
    <dgm:cxn modelId="{B7C19F9E-B0A6-47BC-8CD1-C2374F502662}" type="presParOf" srcId="{C7C81A99-C6CF-4822-BCFB-57102453139C}" destId="{0C61E81C-CED8-48DF-A053-FBD90AE68EA3}" srcOrd="1" destOrd="0" presId="urn:microsoft.com/office/officeart/2005/8/layout/lProcess2"/>
    <dgm:cxn modelId="{B52CEB40-C16D-4686-999B-E4E4E9E5C355}" type="presParOf" srcId="{C7C81A99-C6CF-4822-BCFB-57102453139C}" destId="{6DE2CF09-1D49-4402-A43F-9F351F0E1A1E}" srcOrd="2" destOrd="0" presId="urn:microsoft.com/office/officeart/2005/8/layout/lProcess2"/>
    <dgm:cxn modelId="{E2368F7C-14C5-4B49-9DDB-CAAE2A82061D}" type="presParOf" srcId="{C7C81A99-C6CF-4822-BCFB-57102453139C}" destId="{4F5BFD0A-0303-4D90-BC38-46824F2E497C}" srcOrd="3" destOrd="0" presId="urn:microsoft.com/office/officeart/2005/8/layout/lProcess2"/>
    <dgm:cxn modelId="{73834115-EADA-4E0B-A08B-29DD7BF6A1D6}" type="presParOf" srcId="{C7C81A99-C6CF-4822-BCFB-57102453139C}" destId="{2E02236B-2605-4A0A-A4C4-8B54997E12D8}" srcOrd="4" destOrd="0" presId="urn:microsoft.com/office/officeart/2005/8/layout/lProcess2"/>
    <dgm:cxn modelId="{DC0BAE21-9A42-434D-ACB1-C544B42D3781}" type="presParOf" srcId="{B64D21C5-D632-4D87-9ED5-21227D6FE589}" destId="{53491E2D-94CB-4FA4-B880-ADAE179951CC}" srcOrd="1" destOrd="0" presId="urn:microsoft.com/office/officeart/2005/8/layout/lProcess2"/>
    <dgm:cxn modelId="{0E046123-A879-4E24-86AD-F8E5C558E06D}" type="presParOf" srcId="{B64D21C5-D632-4D87-9ED5-21227D6FE589}" destId="{FB5A384C-04E7-439C-9678-C960D599D0D5}" srcOrd="2" destOrd="0" presId="urn:microsoft.com/office/officeart/2005/8/layout/lProcess2"/>
    <dgm:cxn modelId="{5000B234-D01E-4F73-80D1-83FAD6E0D851}" type="presParOf" srcId="{FB5A384C-04E7-439C-9678-C960D599D0D5}" destId="{A8615543-4936-4A65-B7DF-651F0B4D4525}" srcOrd="0" destOrd="0" presId="urn:microsoft.com/office/officeart/2005/8/layout/lProcess2"/>
    <dgm:cxn modelId="{77576425-0DE8-48E7-9397-EB74D4C6A467}" type="presParOf" srcId="{FB5A384C-04E7-439C-9678-C960D599D0D5}" destId="{6F9CF8A5-6249-43B9-BB90-8C2ADBABEA7D}" srcOrd="1" destOrd="0" presId="urn:microsoft.com/office/officeart/2005/8/layout/lProcess2"/>
    <dgm:cxn modelId="{A7D3FAF8-B19E-4505-82C0-55A15BAAADDC}" type="presParOf" srcId="{FB5A384C-04E7-439C-9678-C960D599D0D5}" destId="{132270E2-C3B4-4B99-B9E4-1ABE2B23FA68}" srcOrd="2" destOrd="0" presId="urn:microsoft.com/office/officeart/2005/8/layout/lProcess2"/>
    <dgm:cxn modelId="{555636CE-F5B3-4B90-8657-9750103E140D}" type="presParOf" srcId="{132270E2-C3B4-4B99-B9E4-1ABE2B23FA68}" destId="{95FB2FEF-2B82-4BE8-8D6A-26349712F94E}" srcOrd="0" destOrd="0" presId="urn:microsoft.com/office/officeart/2005/8/layout/lProcess2"/>
    <dgm:cxn modelId="{486371AC-E7BF-4033-AB63-A8B8113F3EC7}" type="presParOf" srcId="{95FB2FEF-2B82-4BE8-8D6A-26349712F94E}" destId="{09159D4D-2DED-497F-9794-F4E83084B18E}" srcOrd="0" destOrd="0" presId="urn:microsoft.com/office/officeart/2005/8/layout/lProcess2"/>
    <dgm:cxn modelId="{AB2EB787-E78D-469C-8382-DD040987109B}" type="presParOf" srcId="{95FB2FEF-2B82-4BE8-8D6A-26349712F94E}" destId="{0F5A1D8B-5594-426F-9D3C-FF71B680F876}" srcOrd="1" destOrd="0" presId="urn:microsoft.com/office/officeart/2005/8/layout/lProcess2"/>
    <dgm:cxn modelId="{A72A3C87-1C26-4045-B909-BF626A0DAF32}" type="presParOf" srcId="{95FB2FEF-2B82-4BE8-8D6A-26349712F94E}" destId="{9C7BA8D8-0DA0-4499-A192-A26036FC1F62}" srcOrd="2" destOrd="0" presId="urn:microsoft.com/office/officeart/2005/8/layout/lProcess2"/>
    <dgm:cxn modelId="{72CFD2B7-D404-4179-A1AE-0177F8ED1A8A}" type="presParOf" srcId="{95FB2FEF-2B82-4BE8-8D6A-26349712F94E}" destId="{98E98BC9-58C9-45AC-80FB-23834820B7B5}" srcOrd="3" destOrd="0" presId="urn:microsoft.com/office/officeart/2005/8/layout/lProcess2"/>
    <dgm:cxn modelId="{9B9B1612-323A-46BF-87C5-C1B7922119D8}" type="presParOf" srcId="{95FB2FEF-2B82-4BE8-8D6A-26349712F94E}" destId="{ECB68353-691D-4A1C-B072-D3315728F1A3}" srcOrd="4" destOrd="0" presId="urn:microsoft.com/office/officeart/2005/8/layout/lProcess2"/>
    <dgm:cxn modelId="{45938965-DD2D-429E-BFF0-18EA0EF492F6}" type="presParOf" srcId="{95FB2FEF-2B82-4BE8-8D6A-26349712F94E}" destId="{15B08592-700B-4AD4-952D-9E4BCDB97FAA}" srcOrd="5" destOrd="0" presId="urn:microsoft.com/office/officeart/2005/8/layout/lProcess2"/>
    <dgm:cxn modelId="{10B24B18-F50A-45BF-BC22-DB6BFA31DE7D}" type="presParOf" srcId="{95FB2FEF-2B82-4BE8-8D6A-26349712F94E}" destId="{D9E5312D-100A-44DD-96DB-A63489EA2331}" srcOrd="6" destOrd="0" presId="urn:microsoft.com/office/officeart/2005/8/layout/lProcess2"/>
    <dgm:cxn modelId="{01C97779-A0BE-43D8-9DEE-782E5EC9D932}" type="presParOf" srcId="{B64D21C5-D632-4D87-9ED5-21227D6FE589}" destId="{B0123B40-E814-41F5-8D78-C21E3EF9B680}" srcOrd="3" destOrd="0" presId="urn:microsoft.com/office/officeart/2005/8/layout/lProcess2"/>
    <dgm:cxn modelId="{0D67144B-C533-42D8-8E13-D70A79974B03}" type="presParOf" srcId="{B64D21C5-D632-4D87-9ED5-21227D6FE589}" destId="{4B4EFD6D-607B-48B7-BD1B-975E44CCBB35}" srcOrd="4" destOrd="0" presId="urn:microsoft.com/office/officeart/2005/8/layout/lProcess2"/>
    <dgm:cxn modelId="{CD76828C-2B2C-441F-A4D3-7E5CF1B6F0B7}" type="presParOf" srcId="{4B4EFD6D-607B-48B7-BD1B-975E44CCBB35}" destId="{DD276235-F63C-44B8-B176-22B0728304AC}" srcOrd="0" destOrd="0" presId="urn:microsoft.com/office/officeart/2005/8/layout/lProcess2"/>
    <dgm:cxn modelId="{7398DF4F-734A-4199-A489-FA02AB56F2E8}" type="presParOf" srcId="{4B4EFD6D-607B-48B7-BD1B-975E44CCBB35}" destId="{CD83E703-8724-4F0D-B9A3-B8382D926098}" srcOrd="1" destOrd="0" presId="urn:microsoft.com/office/officeart/2005/8/layout/lProcess2"/>
    <dgm:cxn modelId="{C805F67A-076B-4DAD-BA90-D19BBF196D89}" type="presParOf" srcId="{4B4EFD6D-607B-48B7-BD1B-975E44CCBB35}" destId="{AB47B9CD-0C44-44F3-ABBD-1B703FD51091}" srcOrd="2" destOrd="0" presId="urn:microsoft.com/office/officeart/2005/8/layout/lProcess2"/>
    <dgm:cxn modelId="{E563A36B-C73D-4586-B464-4436573452C9}" type="presParOf" srcId="{AB47B9CD-0C44-44F3-ABBD-1B703FD51091}" destId="{E19389E9-929C-401A-BFA4-F63732D4F510}" srcOrd="0" destOrd="0" presId="urn:microsoft.com/office/officeart/2005/8/layout/lProcess2"/>
    <dgm:cxn modelId="{957079C3-3363-4902-9573-24BC79E89F67}" type="presParOf" srcId="{E19389E9-929C-401A-BFA4-F63732D4F510}" destId="{7A4DD573-393A-4696-8F37-EB91C6FB83CB}" srcOrd="0" destOrd="0" presId="urn:microsoft.com/office/officeart/2005/8/layout/lProcess2"/>
    <dgm:cxn modelId="{C988955D-A0A0-41A2-AA20-E043F3004F49}" type="presParOf" srcId="{E19389E9-929C-401A-BFA4-F63732D4F510}" destId="{F111CCEF-E56E-4BD4-80D4-9DD7B0E8A6C4}" srcOrd="1" destOrd="0" presId="urn:microsoft.com/office/officeart/2005/8/layout/lProcess2"/>
    <dgm:cxn modelId="{0235F30D-21FA-4175-BE4E-333A74DB4C2A}" type="presParOf" srcId="{E19389E9-929C-401A-BFA4-F63732D4F510}" destId="{2AA22833-D4C1-4BE1-A5D5-BFB347B6CE4C}" srcOrd="2" destOrd="0" presId="urn:microsoft.com/office/officeart/2005/8/layout/lProcess2"/>
    <dgm:cxn modelId="{34F989F2-BDC3-4C02-83C2-4DBB1A1D5E5F}" type="presParOf" srcId="{E19389E9-929C-401A-BFA4-F63732D4F510}" destId="{54D155CE-1A74-4A73-B76A-B726A6E23507}" srcOrd="3" destOrd="0" presId="urn:microsoft.com/office/officeart/2005/8/layout/lProcess2"/>
    <dgm:cxn modelId="{4E507CBE-2ACE-4207-8BD5-84A73112C0DF}" type="presParOf" srcId="{E19389E9-929C-401A-BFA4-F63732D4F510}" destId="{2E0DE025-859A-4C27-9FBB-A6DB8CD25F5A}" srcOrd="4" destOrd="0" presId="urn:microsoft.com/office/officeart/2005/8/layout/lProcess2"/>
    <dgm:cxn modelId="{8AE72169-BC42-4639-A022-46A4C26B56FB}" type="presParOf" srcId="{E19389E9-929C-401A-BFA4-F63732D4F510}" destId="{B17F0937-F03D-4B7F-A939-5E54633F5F6B}" srcOrd="5" destOrd="0" presId="urn:microsoft.com/office/officeart/2005/8/layout/lProcess2"/>
    <dgm:cxn modelId="{BD007616-63AA-4ABF-B86B-FFEB5BBDA74A}" type="presParOf" srcId="{E19389E9-929C-401A-BFA4-F63732D4F510}" destId="{690D01C2-3B26-4764-9576-87788BF853B2}" srcOrd="6" destOrd="0" presId="urn:microsoft.com/office/officeart/2005/8/layout/lProcess2"/>
    <dgm:cxn modelId="{B787C2E6-960E-42F8-9D8E-97D09CF04DDD}" type="presParOf" srcId="{B64D21C5-D632-4D87-9ED5-21227D6FE589}" destId="{6552BC48-3E6E-4E7D-A56E-8C18AC603E4A}" srcOrd="5" destOrd="0" presId="urn:microsoft.com/office/officeart/2005/8/layout/lProcess2"/>
    <dgm:cxn modelId="{796FDDD7-A676-4246-8208-DF2F38207FF9}" type="presParOf" srcId="{B64D21C5-D632-4D87-9ED5-21227D6FE589}" destId="{699070F0-8863-4C0F-8455-2283B31B001C}" srcOrd="6" destOrd="0" presId="urn:microsoft.com/office/officeart/2005/8/layout/lProcess2"/>
    <dgm:cxn modelId="{8C618E25-B70E-4AAD-B104-F22BAF68DC68}" type="presParOf" srcId="{699070F0-8863-4C0F-8455-2283B31B001C}" destId="{6967CCA8-5BCF-4B3D-8F14-5349719E70AB}" srcOrd="0" destOrd="0" presId="urn:microsoft.com/office/officeart/2005/8/layout/lProcess2"/>
    <dgm:cxn modelId="{0608EA03-BBCE-4439-814D-009BD5491367}" type="presParOf" srcId="{699070F0-8863-4C0F-8455-2283B31B001C}" destId="{8E0DD7A0-F009-4D42-BFFF-28502274CDF9}" srcOrd="1" destOrd="0" presId="urn:microsoft.com/office/officeart/2005/8/layout/lProcess2"/>
    <dgm:cxn modelId="{5EB45F1F-2C65-4F84-806A-77690721048C}" type="presParOf" srcId="{699070F0-8863-4C0F-8455-2283B31B001C}" destId="{E6EEB2DA-D684-4836-ADCE-A16B2602C051}" srcOrd="2" destOrd="0" presId="urn:microsoft.com/office/officeart/2005/8/layout/lProcess2"/>
    <dgm:cxn modelId="{95EA3E56-3506-487A-83F5-C6FF10C17688}" type="presParOf" srcId="{E6EEB2DA-D684-4836-ADCE-A16B2602C051}" destId="{6616C73D-A565-4F59-94BF-D80B07D191BE}" srcOrd="0" destOrd="0" presId="urn:microsoft.com/office/officeart/2005/8/layout/lProcess2"/>
    <dgm:cxn modelId="{F3CF901F-22D2-4880-ABE2-E2711B9C91AA}" type="presParOf" srcId="{6616C73D-A565-4F59-94BF-D80B07D191BE}" destId="{17D52BBF-DD27-4D66-A196-6D99445B43FF}" srcOrd="0" destOrd="0" presId="urn:microsoft.com/office/officeart/2005/8/layout/lProcess2"/>
    <dgm:cxn modelId="{84B78103-68FC-4A90-97B8-142C39FF4436}" type="presParOf" srcId="{6616C73D-A565-4F59-94BF-D80B07D191BE}" destId="{5E320DF6-B3A5-4DEF-AAEC-58A31E4824C5}" srcOrd="1" destOrd="0" presId="urn:microsoft.com/office/officeart/2005/8/layout/lProcess2"/>
    <dgm:cxn modelId="{ACE383A5-1D38-4837-BCFF-E6C96695C7EE}" type="presParOf" srcId="{6616C73D-A565-4F59-94BF-D80B07D191BE}" destId="{670031FE-AFD9-43DE-BECF-2B07347D0AEA}" srcOrd="2" destOrd="0" presId="urn:microsoft.com/office/officeart/2005/8/layout/lProcess2"/>
    <dgm:cxn modelId="{53E45B84-5FCE-46C7-B3DE-606318E925BD}" type="presParOf" srcId="{6616C73D-A565-4F59-94BF-D80B07D191BE}" destId="{F0367B96-8568-4CB1-9E9A-EE4E578D2827}" srcOrd="3" destOrd="0" presId="urn:microsoft.com/office/officeart/2005/8/layout/lProcess2"/>
    <dgm:cxn modelId="{EFB05D4C-08A9-4B32-9D9F-0AEDF1F4BA00}" type="presParOf" srcId="{6616C73D-A565-4F59-94BF-D80B07D191BE}" destId="{FC4AFDE2-D579-49C8-96D9-6BC3033B9D49}" srcOrd="4" destOrd="0" presId="urn:microsoft.com/office/officeart/2005/8/layout/lProcess2"/>
    <dgm:cxn modelId="{8FE22D87-D31E-4BA9-BE8D-2D905E201E00}" type="presParOf" srcId="{B64D21C5-D632-4D87-9ED5-21227D6FE589}" destId="{D8A21CF0-ADEE-4CE6-A3D1-344F6B5CE7A8}" srcOrd="7" destOrd="0" presId="urn:microsoft.com/office/officeart/2005/8/layout/lProcess2"/>
    <dgm:cxn modelId="{EDF5262D-AA21-43D2-8B32-00B24718A993}" type="presParOf" srcId="{B64D21C5-D632-4D87-9ED5-21227D6FE589}" destId="{01B6F6E3-BFB4-4F5B-9A43-581724A3AEBB}" srcOrd="8" destOrd="0" presId="urn:microsoft.com/office/officeart/2005/8/layout/lProcess2"/>
    <dgm:cxn modelId="{493B5C75-538F-4BAA-B96B-053ABEEBE19B}" type="presParOf" srcId="{01B6F6E3-BFB4-4F5B-9A43-581724A3AEBB}" destId="{7C40401F-93F3-4EF1-B385-8EA4EE70CB93}" srcOrd="0" destOrd="0" presId="urn:microsoft.com/office/officeart/2005/8/layout/lProcess2"/>
    <dgm:cxn modelId="{7DE713DC-BC8F-489F-B5AE-2BBC9032B93F}" type="presParOf" srcId="{01B6F6E3-BFB4-4F5B-9A43-581724A3AEBB}" destId="{8F380EE2-6553-49D0-812A-D6AE9A5EA18A}" srcOrd="1" destOrd="0" presId="urn:microsoft.com/office/officeart/2005/8/layout/lProcess2"/>
    <dgm:cxn modelId="{39A9EAE9-DFC8-4D47-82CC-6D3CB9473153}" type="presParOf" srcId="{01B6F6E3-BFB4-4F5B-9A43-581724A3AEBB}" destId="{B7C0A9FB-B219-4922-8994-00F2272D72E8}" srcOrd="2" destOrd="0" presId="urn:microsoft.com/office/officeart/2005/8/layout/lProcess2"/>
    <dgm:cxn modelId="{79739024-617E-48A5-9351-C9BD07D8245E}" type="presParOf" srcId="{B7C0A9FB-B219-4922-8994-00F2272D72E8}" destId="{3646AB9E-3158-4787-8B83-6D9698075C1C}" srcOrd="0" destOrd="0" presId="urn:microsoft.com/office/officeart/2005/8/layout/lProcess2"/>
    <dgm:cxn modelId="{D00F25A5-D3F3-4040-8632-E2CCC79E37C0}" type="presParOf" srcId="{3646AB9E-3158-4787-8B83-6D9698075C1C}" destId="{52B5503E-1599-4902-84D1-7AF9FE82F3F7}" srcOrd="0" destOrd="0" presId="urn:microsoft.com/office/officeart/2005/8/layout/lProcess2"/>
    <dgm:cxn modelId="{8E095416-B1AB-4A26-A056-1BE443F70A0D}" type="presParOf" srcId="{3646AB9E-3158-4787-8B83-6D9698075C1C}" destId="{27A8DA6C-3DAA-4CA8-983F-80E6353FF45B}" srcOrd="1" destOrd="0" presId="urn:microsoft.com/office/officeart/2005/8/layout/lProcess2"/>
    <dgm:cxn modelId="{56AE57E0-D69C-474A-A303-4AFCD008CDB0}" type="presParOf" srcId="{3646AB9E-3158-4787-8B83-6D9698075C1C}" destId="{26B4CD31-145C-49E2-9E81-25263A90398F}" srcOrd="2" destOrd="0" presId="urn:microsoft.com/office/officeart/2005/8/layout/lProcess2"/>
    <dgm:cxn modelId="{0E659961-469B-4E35-946C-DA436270729B}" type="presParOf" srcId="{3646AB9E-3158-4787-8B83-6D9698075C1C}" destId="{26AC67B4-DCBB-49FE-9045-0BB63B5C07F4}" srcOrd="3" destOrd="0" presId="urn:microsoft.com/office/officeart/2005/8/layout/lProcess2"/>
    <dgm:cxn modelId="{5D21667F-B986-4735-BC55-6B68BDDF1C7F}" type="presParOf" srcId="{3646AB9E-3158-4787-8B83-6D9698075C1C}" destId="{236DE8BD-188A-4C4B-9EC1-E49517AFFD83}" srcOrd="4" destOrd="0" presId="urn:microsoft.com/office/officeart/2005/8/layout/l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63C8122D-643D-438F-AEC1-3DBEA06CE4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63C8122D-643D-438F-AEC1-3DBEA06CE42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63C8122D-643D-438F-AEC1-3DBEA06CE425}"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63C8122D-643D-438F-AEC1-3DBEA06CE425}"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E5F073-FF41-4786-9FC4-D15C673AD46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E5F073-FF41-4786-9FC4-D15C673AD46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63C8122D-643D-438F-AEC1-3DBEA06CE425}"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E5F073-FF41-4786-9FC4-D15C673AD46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63C8122D-643D-438F-AEC1-3DBEA06CE42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E5F073-FF41-4786-9FC4-D15C673AD46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63C8122D-643D-438F-AEC1-3DBEA06CE425}"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71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522122B-38D6-4BCC-877F-7F28912ADBAD}" type="slidenum">
              <a:rPr lang="en-US"/>
              <a:pPr defTabSz="912813" fontAlgn="base">
                <a:spcBef>
                  <a:spcPct val="0"/>
                </a:spcBef>
                <a:spcAft>
                  <a:spcPct val="0"/>
                </a:spcAft>
              </a:pPr>
              <a:t>19</a:t>
            </a:fld>
            <a:endParaRPr lang="en-US"/>
          </a:p>
        </p:txBody>
      </p:sp>
      <p:sp>
        <p:nvSpPr>
          <p:cNvPr id="47108"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p:txBody>
      </p:sp>
      <p:sp>
        <p:nvSpPr>
          <p:cNvPr id="47109"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8ED3C2E-0C4C-4771-BA1A-3C9DDCB20922}" type="datetime1">
              <a:rPr lang="en-US"/>
              <a:pPr defTabSz="912813" fontAlgn="base">
                <a:spcBef>
                  <a:spcPct val="0"/>
                </a:spcBef>
                <a:spcAft>
                  <a:spcPct val="0"/>
                </a:spcAft>
              </a:pPr>
              <a:t>9/26/2008</a:t>
            </a:fld>
            <a:endParaRPr lang="en-US"/>
          </a:p>
        </p:txBody>
      </p:sp>
      <p:sp>
        <p:nvSpPr>
          <p:cNvPr id="47110"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2813" rtl="0" fontAlgn="base">
              <a:spcBef>
                <a:spcPct val="0"/>
              </a:spcBef>
              <a:spcAft>
                <a:spcPct val="0"/>
              </a:spcAft>
            </a:pPr>
            <a:fld id="{F8E5F073-FF41-4786-9FC4-D15C673AD463}" type="slidenum">
              <a:rPr lang="en-US" sz="1200" kern="1200">
                <a:solidFill>
                  <a:prstClr val="black"/>
                </a:solidFill>
                <a:latin typeface="Arial" charset="0"/>
                <a:ea typeface="+mn-ea"/>
                <a:cs typeface="+mn-cs"/>
              </a:rPr>
              <a:pPr algn="r" defTabSz="912813" rtl="0" fontAlgn="base">
                <a:spcBef>
                  <a:spcPct val="0"/>
                </a:spcBef>
                <a:spcAft>
                  <a:spcPct val="0"/>
                </a:spcAft>
              </a:pPr>
              <a:t>2</a:t>
            </a:fld>
            <a:endParaRPr lang="en-US" sz="1200" kern="1200" dirty="0">
              <a:solidFill>
                <a:prstClr val="black"/>
              </a:solidFill>
              <a:latin typeface="Arial"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E5F073-FF41-4786-9FC4-D15C673AD46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63C8122D-643D-438F-AEC1-3DBEA06CE425}"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Segoe"/>
            </a:endParaRPr>
          </a:p>
        </p:txBody>
      </p:sp>
      <p:sp>
        <p:nvSpPr>
          <p:cNvPr id="471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522122B-38D6-4BCC-877F-7F28912ADBAD}" type="slidenum">
              <a:rPr lang="en-US"/>
              <a:pPr defTabSz="912813" fontAlgn="base">
                <a:spcBef>
                  <a:spcPct val="0"/>
                </a:spcBef>
                <a:spcAft>
                  <a:spcPct val="0"/>
                </a:spcAft>
              </a:pPr>
              <a:t>22</a:t>
            </a:fld>
            <a:endParaRPr lang="en-US"/>
          </a:p>
        </p:txBody>
      </p:sp>
      <p:sp>
        <p:nvSpPr>
          <p:cNvPr id="47108"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p:txBody>
      </p:sp>
      <p:sp>
        <p:nvSpPr>
          <p:cNvPr id="47109"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8ED3C2E-0C4C-4771-BA1A-3C9DDCB20922}" type="datetime1">
              <a:rPr lang="en-US"/>
              <a:pPr defTabSz="912813" fontAlgn="base">
                <a:spcBef>
                  <a:spcPct val="0"/>
                </a:spcBef>
                <a:spcAft>
                  <a:spcPct val="0"/>
                </a:spcAft>
              </a:pPr>
              <a:t>9/26/2008</a:t>
            </a:fld>
            <a:endParaRPr lang="en-US"/>
          </a:p>
        </p:txBody>
      </p:sp>
      <p:sp>
        <p:nvSpPr>
          <p:cNvPr id="47110"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05333CA3-2FCE-4290-AEB9-7BEB0442E327}" type="datetime8">
              <a:rPr lang="en-US" smtClean="0"/>
              <a:pPr>
                <a:defRPr/>
              </a:pPr>
              <a:t>9/26/2008 12:23 PM</a:t>
            </a:fld>
            <a:endParaRPr lang="en-US" dirty="0"/>
          </a:p>
        </p:txBody>
      </p:sp>
      <p:sp>
        <p:nvSpPr>
          <p:cNvPr id="5" name="Slide Number Placeholder 4"/>
          <p:cNvSpPr>
            <a:spLocks noGrp="1"/>
          </p:cNvSpPr>
          <p:nvPr>
            <p:ph type="sldNum" sz="quarter" idx="11"/>
          </p:nvPr>
        </p:nvSpPr>
        <p:spPr/>
        <p:txBody>
          <a:bodyPr/>
          <a:lstStyle/>
          <a:p>
            <a:pPr>
              <a:defRPr/>
            </a:pPr>
            <a:fld id="{A7108947-328A-4F54-9D26-E93A52695D09}" type="slidenum">
              <a:rPr lang="en-US" smtClean="0"/>
              <a:pPr>
                <a:defRPr/>
              </a:pPr>
              <a:t>23</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63C8122D-643D-438F-AEC1-3DBEA06CE425}"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63C8122D-643D-438F-AEC1-3DBEA06CE425}"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63C8122D-643D-438F-AEC1-3DBEA06CE425}"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7D2CF3-4572-4E4A-A813-D99673FABB80}" type="slidenum">
              <a:rPr lang="en-US"/>
              <a:pPr/>
              <a:t>27</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pPr algn="r" rtl="0" eaLnBrk="0" fontAlgn="base" hangingPunct="0">
              <a:spcBef>
                <a:spcPct val="0"/>
              </a:spcBef>
              <a:spcAft>
                <a:spcPct val="0"/>
              </a:spcAft>
            </a:pPr>
            <a:fld id="{58F967ED-B711-406B-972D-EBE101253E65}" type="slidenum">
              <a:rPr lang="en-US" sz="1200" kern="1200">
                <a:solidFill>
                  <a:prstClr val="black"/>
                </a:solidFill>
                <a:latin typeface="Arial" charset="0"/>
                <a:ea typeface="ＭＳ Ｐゴシック" pitchFamily="-65" charset="-128"/>
                <a:cs typeface="+mn-cs"/>
              </a:rPr>
              <a:pPr algn="r" rtl="0" eaLnBrk="0" fontAlgn="base" hangingPunct="0">
                <a:spcBef>
                  <a:spcPct val="0"/>
                </a:spcBef>
                <a:spcAft>
                  <a:spcPct val="0"/>
                </a:spcAft>
              </a:pPr>
              <a:t>28</a:t>
            </a:fld>
            <a:endParaRPr lang="en-US" sz="1200" kern="1200">
              <a:solidFill>
                <a:prstClr val="black"/>
              </a:solidFill>
              <a:latin typeface="Arial" charset="0"/>
              <a:ea typeface="ＭＳ Ｐゴシック" pitchFamily="-65"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E5F073-FF41-4786-9FC4-D15C673AD463}"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pPr algn="r" rtl="0" eaLnBrk="0" fontAlgn="base" hangingPunct="0">
              <a:spcBef>
                <a:spcPct val="0"/>
              </a:spcBef>
              <a:spcAft>
                <a:spcPct val="0"/>
              </a:spcAft>
            </a:pPr>
            <a:fld id="{58F967ED-B711-406B-972D-EBE101253E65}" type="slidenum">
              <a:rPr lang="en-US" sz="1200" kern="1200">
                <a:solidFill>
                  <a:prstClr val="black"/>
                </a:solidFill>
                <a:latin typeface="Arial" charset="0"/>
                <a:ea typeface="ＭＳ Ｐゴシック" pitchFamily="-65" charset="-128"/>
                <a:cs typeface="+mn-cs"/>
              </a:rPr>
              <a:pPr algn="r" rtl="0" eaLnBrk="0" fontAlgn="base" hangingPunct="0">
                <a:spcBef>
                  <a:spcPct val="0"/>
                </a:spcBef>
                <a:spcAft>
                  <a:spcPct val="0"/>
                </a:spcAft>
              </a:pPr>
              <a:t>3</a:t>
            </a:fld>
            <a:endParaRPr lang="en-US" sz="1200" kern="1200">
              <a:solidFill>
                <a:prstClr val="black"/>
              </a:solidFill>
              <a:latin typeface="Arial" charset="0"/>
              <a:ea typeface="ＭＳ Ｐゴシック" pitchFamily="-65"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316" y="8684283"/>
            <a:ext cx="2972114" cy="458145"/>
          </a:xfrm>
          <a:prstGeom prst="rect">
            <a:avLst/>
          </a:prstGeom>
          <a:noFill/>
          <a:ln w="9525">
            <a:noFill/>
            <a:miter lim="800000"/>
            <a:headEnd/>
            <a:tailEnd/>
          </a:ln>
        </p:spPr>
        <p:txBody>
          <a:bodyPr lIns="91373" tIns="45688" rIns="91373" bIns="45688" anchor="b"/>
          <a:lstStyle/>
          <a:p>
            <a:pPr algn="r">
              <a:defRPr/>
            </a:pPr>
            <a:fld id="{134A2142-CFFF-4BAE-9DC8-5082799E4E25}" type="slidenum">
              <a:rPr lang="en-US" sz="1200">
                <a:effectLst>
                  <a:outerShdw blurRad="38100" dist="38100" dir="2700000" algn="tl">
                    <a:srgbClr val="000000">
                      <a:alpha val="43137"/>
                    </a:srgbClr>
                  </a:outerShdw>
                </a:effectLst>
              </a:rPr>
              <a:pPr algn="r">
                <a:defRPr/>
              </a:pPr>
              <a:t>30</a:t>
            </a:fld>
            <a:endParaRPr lang="en-US" sz="1200" dirty="0">
              <a:effectLst>
                <a:outerShdw blurRad="38100" dist="38100" dir="2700000" algn="tl">
                  <a:srgbClr val="000000">
                    <a:alpha val="43137"/>
                  </a:srgbClr>
                </a:outerShdw>
              </a:effectLst>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lIns="91373" tIns="45688" rIns="91373" bIns="45688"/>
          <a:lstStyle/>
          <a:p>
            <a:pPr>
              <a:spcBef>
                <a:spcPct val="0"/>
              </a:spcBef>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63C8122D-643D-438F-AEC1-3DBEA06CE425}"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9/26/2008 12:23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63C8122D-643D-438F-AEC1-3DBEA06CE425}"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63C8122D-643D-438F-AEC1-3DBEA06CE425}"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63C8122D-643D-438F-AEC1-3DBEA06CE425}"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2813" rtl="0" fontAlgn="base">
              <a:spcBef>
                <a:spcPct val="0"/>
              </a:spcBef>
              <a:spcAft>
                <a:spcPct val="0"/>
              </a:spcAft>
            </a:pPr>
            <a:fld id="{95D954C2-8C12-431D-B9F2-7F743B1E33B5}" type="slidenum">
              <a:rPr lang="en-US" sz="1200" kern="1200">
                <a:solidFill>
                  <a:prstClr val="black"/>
                </a:solidFill>
                <a:latin typeface="Arial" charset="0"/>
                <a:ea typeface="+mn-ea"/>
                <a:cs typeface="+mn-cs"/>
              </a:rPr>
              <a:pPr algn="r" defTabSz="912813" rtl="0" fontAlgn="base">
                <a:spcBef>
                  <a:spcPct val="0"/>
                </a:spcBef>
                <a:spcAft>
                  <a:spcPct val="0"/>
                </a:spcAft>
              </a:pPr>
              <a:t>7</a:t>
            </a:fld>
            <a:endParaRPr lang="en-US" sz="1200" kern="1200">
              <a:solidFill>
                <a:prstClr val="black"/>
              </a:solidFill>
              <a:latin typeface="Arial"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D0251F5A-1F7D-4276-9AFC-AB0F44339B69}"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icture2.jpg"/>
          <p:cNvPicPr>
            <a:picLocks noChangeAspect="1"/>
          </p:cNvPicPr>
          <p:nvPr userDrawn="1"/>
        </p:nvPicPr>
        <p:blipFill>
          <a:blip r:embed="rId2"/>
          <a:stretch>
            <a:fillRect/>
          </a:stretch>
        </p:blipFill>
        <p:spPr>
          <a:xfrm>
            <a:off x="0" y="0"/>
            <a:ext cx="9144000" cy="6858000"/>
          </a:xfrm>
          <a:prstGeom prst="rect">
            <a:avLst/>
          </a:prstGeom>
        </p:spPr>
      </p:pic>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6CFBEDE-18C1-4DD0-B481-EE656E12F3F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18C64B2-5A17-4341-A4F9-6E0B33166A3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168FA0D-758F-4643-BDD3-BDF32BF3CAB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Arial" charset="0"/>
              <a:ea typeface="ＭＳ Ｐゴシック" pitchFamily="-65" charset="-128"/>
            </a:endParaRP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Arial" charset="0"/>
              <a:ea typeface="ＭＳ Ｐゴシック" pitchFamily="-65" charset="-128"/>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5F7C6865-F339-4ACD-BB4F-C75F11D7012B}" type="slidenum">
              <a:rPr lang="en-US" sz="1400" kern="1200">
                <a:solidFill>
                  <a:srgbClr val="000000"/>
                </a:solidFill>
                <a:latin typeface="Arial" charset="0"/>
                <a:ea typeface="ＭＳ Ｐゴシック" pitchFamily="-65" charset="-128"/>
              </a:rPr>
              <a:pPr algn="r" rtl="0" eaLnBrk="0" fontAlgn="base" hangingPunct="0">
                <a:spcBef>
                  <a:spcPct val="0"/>
                </a:spcBef>
                <a:spcAft>
                  <a:spcPct val="0"/>
                </a:spcAft>
                <a:defRPr/>
              </a:pPr>
              <a:t>‹#›</a:t>
            </a:fld>
            <a:endParaRPr lang="en-US" sz="1400" kern="1200">
              <a:solidFill>
                <a:srgbClr val="000000"/>
              </a:solidFill>
              <a:latin typeface="Arial" charset="0"/>
              <a:ea typeface="ＭＳ Ｐゴシック" pitchFamily="-65" charset="-128"/>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7" descr="white-curve-bar.png"/>
          <p:cNvPicPr>
            <a:picLocks noChangeAspect="1"/>
          </p:cNvPicPr>
          <p:nvPr userDrawn="1"/>
        </p:nvPicPr>
        <p:blipFill>
          <a:blip r:embed="rId3"/>
          <a:srcRect/>
          <a:stretch>
            <a:fillRect/>
          </a:stretch>
        </p:blipFill>
        <p:spPr bwMode="auto">
          <a:xfrm>
            <a:off x="0" y="3433763"/>
            <a:ext cx="9144000" cy="1900237"/>
          </a:xfrm>
          <a:prstGeom prst="rect">
            <a:avLst/>
          </a:prstGeom>
          <a:noFill/>
          <a:ln w="9525">
            <a:noFill/>
            <a:miter lim="800000"/>
            <a:headEnd/>
            <a:tailEnd/>
          </a:ln>
        </p:spPr>
      </p:pic>
      <p:sp>
        <p:nvSpPr>
          <p:cNvPr id="2" name="Title 1"/>
          <p:cNvSpPr>
            <a:spLocks noGrp="1"/>
          </p:cNvSpPr>
          <p:nvPr>
            <p:ph type="ctrTitle"/>
          </p:nvPr>
        </p:nvSpPr>
        <p:spPr>
          <a:xfrm>
            <a:off x="381000" y="644778"/>
            <a:ext cx="8382000"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381000" y="4343400"/>
            <a:ext cx="7043208" cy="461665"/>
          </a:xfrm>
        </p:spPr>
        <p:txBody>
          <a:bodyPr>
            <a:noAutofit/>
          </a:bodyPr>
          <a:lstStyle>
            <a:lvl1pPr marL="0" indent="0" algn="l">
              <a:lnSpc>
                <a:spcPct val="90000"/>
              </a:lnSpc>
              <a:spcBef>
                <a:spcPts val="0"/>
              </a:spcBef>
              <a:buNone/>
              <a:defRPr>
                <a:gradFill>
                  <a:gsLst>
                    <a:gs pos="5000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click to…</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and sub title">
    <p:spTree>
      <p:nvGrpSpPr>
        <p:cNvPr id="1" name=""/>
        <p:cNvGrpSpPr/>
        <p:nvPr/>
      </p:nvGrpSpPr>
      <p:grpSpPr>
        <a:xfrm>
          <a:off x="0" y="0"/>
          <a:ext cx="0" cy="0"/>
          <a:chOff x="0" y="0"/>
          <a:chExt cx="0" cy="0"/>
        </a:xfrm>
      </p:grpSpPr>
      <p:pic>
        <p:nvPicPr>
          <p:cNvPr id="4" name="Picture 6" descr="DTP-OptPack-SA_wh.png"/>
          <p:cNvPicPr>
            <a:picLocks noChangeAspect="1"/>
          </p:cNvPicPr>
          <p:nvPr/>
        </p:nvPicPr>
        <p:blipFill>
          <a:blip r:embed="rId2"/>
          <a:srcRect/>
          <a:stretch>
            <a:fillRect/>
          </a:stretch>
        </p:blipFill>
        <p:spPr bwMode="auto">
          <a:xfrm>
            <a:off x="6375703" y="6229350"/>
            <a:ext cx="2387297" cy="400050"/>
          </a:xfrm>
          <a:prstGeom prst="rect">
            <a:avLst/>
          </a:prstGeom>
          <a:noFill/>
          <a:ln w="9525">
            <a:noFill/>
            <a:miter lim="800000"/>
            <a:headEnd/>
            <a:tailEnd/>
          </a:ln>
        </p:spPr>
      </p:pic>
      <p:sp>
        <p:nvSpPr>
          <p:cNvPr id="2" name="Title 1"/>
          <p:cNvSpPr>
            <a:spLocks noGrp="1"/>
          </p:cNvSpPr>
          <p:nvPr>
            <p:ph type="title"/>
          </p:nvPr>
        </p:nvSpPr>
        <p:spPr>
          <a:xfrm>
            <a:off x="381000" y="228600"/>
            <a:ext cx="8610600" cy="609600"/>
          </a:xfrm>
        </p:spPr>
        <p:txBody>
          <a:bodyPr>
            <a:normAutofit/>
          </a:bodyPr>
          <a:lstStyle>
            <a:lvl1pPr algn="l">
              <a:defRPr sz="3400">
                <a:solidFill>
                  <a:srgbClr val="D9FF39"/>
                </a:solidFill>
                <a:latin typeface="Segoe Light" pitchFamily="34" charset="0"/>
              </a:defRPr>
            </a:lvl1p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381001" y="838200"/>
            <a:ext cx="8626475" cy="457200"/>
          </a:xfrm>
        </p:spPr>
        <p:txBody>
          <a:bodyPr>
            <a:normAutofit/>
          </a:bodyPr>
          <a:lstStyle>
            <a:lvl1pPr>
              <a:buNone/>
              <a:defRPr sz="2600">
                <a:solidFill>
                  <a:schemeClr val="bg1"/>
                </a:solidFill>
                <a:latin typeface="Segoe Light" pitchFamily="34" charset="0"/>
              </a:defRPr>
            </a:lvl1pPr>
          </a:lstStyle>
          <a:p>
            <a:pPr lvl="0"/>
            <a:r>
              <a:rPr lang="en-US" smtClean="0"/>
              <a:t>Click to edit Master text styles</a:t>
            </a:r>
          </a:p>
        </p:txBody>
      </p:sp>
      <p:sp>
        <p:nvSpPr>
          <p:cNvPr id="5" name="Date Placeholder 3"/>
          <p:cNvSpPr>
            <a:spLocks noGrp="1"/>
          </p:cNvSpPr>
          <p:nvPr>
            <p:ph type="dt" sz="half" idx="14"/>
          </p:nvPr>
        </p:nvSpPr>
        <p:spPr>
          <a:xfrm>
            <a:off x="424846" y="6492876"/>
            <a:ext cx="793750" cy="365125"/>
          </a:xfrm>
          <a:prstGeom prst="rect">
            <a:avLst/>
          </a:prstGeom>
        </p:spPr>
        <p:txBody>
          <a:bodyPr/>
          <a:lstStyle>
            <a:lvl1pPr>
              <a:defRPr>
                <a:cs typeface="Arial" charset="0"/>
              </a:defRPr>
            </a:lvl1pPr>
          </a:lstStyle>
          <a:p>
            <a:pPr algn="l" rtl="0" fontAlgn="base">
              <a:spcBef>
                <a:spcPct val="0"/>
              </a:spcBef>
              <a:spcAft>
                <a:spcPct val="0"/>
              </a:spcAft>
              <a:defRPr/>
            </a:pPr>
            <a:fld id="{A45069D8-63B1-4402-B543-370DB41977B7}" type="datetime1">
              <a:rPr lang="en-US" b="1" kern="1200">
                <a:solidFill>
                  <a:srgbClr val="FFFFFF"/>
                </a:solidFill>
                <a:latin typeface="Segoe Semibold" pitchFamily="34" charset="0"/>
                <a:ea typeface="+mn-ea"/>
              </a:rPr>
              <a:pPr algn="l" rtl="0" fontAlgn="base">
                <a:spcBef>
                  <a:spcPct val="0"/>
                </a:spcBef>
                <a:spcAft>
                  <a:spcPct val="0"/>
                </a:spcAft>
                <a:defRPr/>
              </a:pPr>
              <a:t>9/26/2008</a:t>
            </a:fld>
            <a:endParaRPr lang="en-US" b="1" kern="1200">
              <a:solidFill>
                <a:srgbClr val="FFFFFF"/>
              </a:solidFill>
              <a:latin typeface="Segoe Semibold" pitchFamily="34" charset="0"/>
              <a:ea typeface="+mn-ea"/>
            </a:endParaRPr>
          </a:p>
        </p:txBody>
      </p:sp>
      <p:sp>
        <p:nvSpPr>
          <p:cNvPr id="6" name="Footer Placeholder 4"/>
          <p:cNvSpPr>
            <a:spLocks noGrp="1"/>
          </p:cNvSpPr>
          <p:nvPr>
            <p:ph type="ftr" sz="quarter" idx="15"/>
          </p:nvPr>
        </p:nvSpPr>
        <p:spPr>
          <a:xfrm>
            <a:off x="5943298" y="6492876"/>
            <a:ext cx="2895297" cy="365125"/>
          </a:xfrm>
          <a:prstGeom prst="rect">
            <a:avLst/>
          </a:prstGeom>
        </p:spPr>
        <p:txBody>
          <a:bodyPr/>
          <a:lstStyle>
            <a:lvl1pPr>
              <a:defRPr>
                <a:cs typeface="Arial" charset="0"/>
              </a:defRPr>
            </a:lvl1pPr>
          </a:lstStyle>
          <a:p>
            <a:pPr algn="l" rtl="0" fontAlgn="base">
              <a:spcBef>
                <a:spcPct val="0"/>
              </a:spcBef>
              <a:spcAft>
                <a:spcPct val="0"/>
              </a:spcAft>
              <a:defRPr/>
            </a:pPr>
            <a:endParaRPr lang="en-US" b="1" kern="1200">
              <a:solidFill>
                <a:srgbClr val="FFFFFF"/>
              </a:solidFill>
              <a:latin typeface="Segoe Semibold" pitchFamily="34" charset="0"/>
              <a:ea typeface="+mn-ea"/>
            </a:endParaRPr>
          </a:p>
        </p:txBody>
      </p:sp>
      <p:sp>
        <p:nvSpPr>
          <p:cNvPr id="7" name="Slide Number Placeholder 5"/>
          <p:cNvSpPr>
            <a:spLocks noGrp="1"/>
          </p:cNvSpPr>
          <p:nvPr>
            <p:ph type="sldNum" sz="quarter" idx="16"/>
          </p:nvPr>
        </p:nvSpPr>
        <p:spPr>
          <a:xfrm>
            <a:off x="1218595" y="6492876"/>
            <a:ext cx="2134810" cy="365125"/>
          </a:xfrm>
          <a:prstGeom prst="rect">
            <a:avLst/>
          </a:prstGeom>
        </p:spPr>
        <p:txBody>
          <a:bodyPr/>
          <a:lstStyle>
            <a:lvl1pPr>
              <a:defRPr>
                <a:cs typeface="Arial" charset="0"/>
              </a:defRPr>
            </a:lvl1pPr>
          </a:lstStyle>
          <a:p>
            <a:pPr algn="l" rtl="0" fontAlgn="base">
              <a:spcBef>
                <a:spcPct val="0"/>
              </a:spcBef>
              <a:spcAft>
                <a:spcPct val="0"/>
              </a:spcAft>
              <a:defRPr/>
            </a:pPr>
            <a:r>
              <a:rPr lang="en-US" b="1" kern="1200">
                <a:solidFill>
                  <a:srgbClr val="FFFFFF"/>
                </a:solidFill>
                <a:latin typeface="Segoe Semibold" pitchFamily="34" charset="0"/>
                <a:ea typeface="+mn-ea"/>
              </a:rPr>
              <a:t>Slide </a:t>
            </a:r>
            <a:fld id="{8506C2ED-1887-42B8-8AFC-AED453E2249E}" type="slidenum">
              <a:rPr lang="en-US" b="1" kern="1200">
                <a:solidFill>
                  <a:srgbClr val="FFFFFF"/>
                </a:solidFill>
                <a:latin typeface="Segoe Semibold" pitchFamily="34" charset="0"/>
                <a:ea typeface="+mn-ea"/>
              </a:rPr>
              <a:pPr algn="l" rtl="0" fontAlgn="base">
                <a:spcBef>
                  <a:spcPct val="0"/>
                </a:spcBef>
                <a:spcAft>
                  <a:spcPct val="0"/>
                </a:spcAft>
                <a:defRPr/>
              </a:pPr>
              <a:t>‹#›</a:t>
            </a:fld>
            <a:endParaRPr lang="en-US" b="1" kern="1200">
              <a:solidFill>
                <a:srgbClr val="FFFFFF"/>
              </a:solidFill>
              <a:latin typeface="Segoe Semibold" pitchFamily="34" charset="0"/>
              <a:ea typeface="+mn-ea"/>
            </a:endParaRP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chemeClr val="tx1">
                <a:lumMod val="50000"/>
                <a:alpha val="4000"/>
              </a:schemeClr>
            </a:solidFill>
          </a:ln>
          <a:effectLst/>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3"/>
          <p:cNvSpPr>
            <a:spLocks noGrp="1"/>
          </p:cNvSpPr>
          <p:nvPr>
            <p:ph type="sldNum" sz="quarter" idx="4"/>
          </p:nvPr>
        </p:nvSpPr>
        <p:spPr>
          <a:xfrm>
            <a:off x="0" y="6591300"/>
            <a:ext cx="1047750" cy="180975"/>
          </a:xfrm>
          <a:prstGeom prst="rect">
            <a:avLst/>
          </a:prstGeom>
        </p:spPr>
        <p:txBody>
          <a:bodyPr vert="horz" lIns="91440" tIns="45720" rIns="91440" bIns="45720" rtlCol="0" anchor="ctr"/>
          <a:lstStyle>
            <a:lvl1pPr algn="l">
              <a:defRPr sz="900" b="1">
                <a:solidFill>
                  <a:schemeClr val="bg2"/>
                </a:solidFill>
                <a:latin typeface="Segoe" pitchFamily="34" charset="0"/>
              </a:defRPr>
            </a:lvl1pPr>
          </a:lstStyle>
          <a:p>
            <a:pPr defTabSz="912813" rtl="0" fontAlgn="base">
              <a:spcBef>
                <a:spcPct val="0"/>
              </a:spcBef>
              <a:spcAft>
                <a:spcPct val="0"/>
              </a:spcAft>
            </a:pPr>
            <a:fld id="{7DEF32B4-1830-49DE-AE9B-0FCC92E8E6A6}" type="slidenum">
              <a:rPr lang="en-US" kern="1200" smtClean="0">
                <a:solidFill>
                  <a:srgbClr val="000000"/>
                </a:solidFill>
                <a:ea typeface="+mn-ea"/>
                <a:cs typeface="+mn-cs"/>
              </a:rPr>
              <a:pPr defTabSz="912813" rtl="0" fontAlgn="base">
                <a:spcBef>
                  <a:spcPct val="0"/>
                </a:spcBef>
                <a:spcAft>
                  <a:spcPct val="0"/>
                </a:spcAft>
              </a:pPr>
              <a:t>‹#›</a:t>
            </a:fld>
            <a:endParaRPr lang="en-US" kern="1200">
              <a:solidFill>
                <a:srgbClr val="000000"/>
              </a:solidFill>
              <a:ea typeface="+mn-ea"/>
              <a:cs typeface="+mn-cs"/>
            </a:endParaRPr>
          </a:p>
        </p:txBody>
      </p:sp>
      <p:sp>
        <p:nvSpPr>
          <p:cNvPr id="5" name="Title 1"/>
          <p:cNvSpPr>
            <a:spLocks noGrp="1"/>
          </p:cNvSpPr>
          <p:nvPr>
            <p:ph type="title"/>
          </p:nvPr>
        </p:nvSpPr>
        <p:spPr>
          <a:xfrm>
            <a:off x="123825" y="142875"/>
            <a:ext cx="8877300" cy="507831"/>
          </a:xfrm>
          <a:prstGeom prst="rect">
            <a:avLst/>
          </a:prstGeom>
        </p:spPr>
        <p:txBody>
          <a:bodyPr/>
          <a:lstStyle/>
          <a:p>
            <a:r>
              <a:rPr lang="en-US" smtClean="0"/>
              <a:t>Click to edit Master title style</a:t>
            </a:r>
            <a:endParaRPr lang="en-US"/>
          </a:p>
        </p:txBody>
      </p:sp>
      <p:sp>
        <p:nvSpPr>
          <p:cNvPr id="6" name="Rectangle 1027"/>
          <p:cNvSpPr>
            <a:spLocks noChangeArrowheads="1"/>
          </p:cNvSpPr>
          <p:nvPr userDrawn="1"/>
        </p:nvSpPr>
        <p:spPr bwMode="auto">
          <a:xfrm>
            <a:off x="0" y="657225"/>
            <a:ext cx="9144001" cy="91440"/>
          </a:xfrm>
          <a:prstGeom prst="rect">
            <a:avLst/>
          </a:prstGeom>
          <a:gradFill rotWithShape="1">
            <a:gsLst>
              <a:gs pos="0">
                <a:srgbClr val="DDDDDD">
                  <a:alpha val="9000"/>
                </a:srgbClr>
              </a:gs>
              <a:gs pos="100000">
                <a:srgbClr val="DDDDDD">
                  <a:alpha val="28000"/>
                </a:srgbClr>
              </a:gs>
            </a:gsLst>
            <a:lin ang="0" scaled="1"/>
          </a:gradFill>
          <a:ln w="9525">
            <a:noFill/>
            <a:miter lim="800000"/>
            <a:headEnd/>
            <a:tailEnd/>
          </a:ln>
        </p:spPr>
        <p:txBody>
          <a:bodyPr wrap="square" lIns="0" tIns="0" rIns="0" bIns="0" anchor="ctr">
            <a:spAutoFit/>
          </a:bodyPr>
          <a:lstStyle/>
          <a:p>
            <a:pPr algn="l" defTabSz="912813" rtl="0" fontAlgn="base">
              <a:spcBef>
                <a:spcPct val="0"/>
              </a:spcBef>
              <a:spcAft>
                <a:spcPct val="0"/>
              </a:spcAft>
              <a:defRPr/>
            </a:pPr>
            <a:endParaRPr lang="en-US" kern="1200">
              <a:solidFill>
                <a:srgbClr val="000000"/>
              </a:solidFill>
              <a:latin typeface="Arial" pitchFamily="34" charset="0"/>
              <a:ea typeface="+mn-ea"/>
              <a:cs typeface="+mn-cs"/>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5763" y="1422400"/>
            <a:ext cx="4129087"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1422400"/>
            <a:ext cx="4129088"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p:nvPr>
        </p:nvSpPr>
        <p:spPr>
          <a:xfrm>
            <a:off x="123825" y="142875"/>
            <a:ext cx="8877300" cy="507831"/>
          </a:xfrm>
          <a:prstGeom prst="rect">
            <a:avLst/>
          </a:prstGeom>
        </p:spPr>
        <p:txBody>
          <a:bodyPr/>
          <a:lstStyle/>
          <a:p>
            <a:r>
              <a:rPr lang="en-US" smtClean="0"/>
              <a:t>Click to edit Master title style</a:t>
            </a:r>
            <a:endParaRPr lang="en-US"/>
          </a:p>
        </p:txBody>
      </p:sp>
      <p:sp>
        <p:nvSpPr>
          <p:cNvPr id="6" name="Rectangle 1027"/>
          <p:cNvSpPr>
            <a:spLocks noChangeArrowheads="1"/>
          </p:cNvSpPr>
          <p:nvPr userDrawn="1"/>
        </p:nvSpPr>
        <p:spPr bwMode="auto">
          <a:xfrm>
            <a:off x="0" y="657225"/>
            <a:ext cx="9144001" cy="91440"/>
          </a:xfrm>
          <a:prstGeom prst="rect">
            <a:avLst/>
          </a:prstGeom>
          <a:gradFill rotWithShape="1">
            <a:gsLst>
              <a:gs pos="0">
                <a:srgbClr val="DDDDDD">
                  <a:alpha val="9000"/>
                </a:srgbClr>
              </a:gs>
              <a:gs pos="100000">
                <a:srgbClr val="DDDDDD">
                  <a:alpha val="28000"/>
                </a:srgbClr>
              </a:gs>
            </a:gsLst>
            <a:lin ang="0" scaled="1"/>
          </a:gradFill>
          <a:ln w="9525">
            <a:noFill/>
            <a:miter lim="800000"/>
            <a:headEnd/>
            <a:tailEnd/>
          </a:ln>
        </p:spPr>
        <p:txBody>
          <a:bodyPr wrap="square" lIns="0" tIns="0" rIns="0" bIns="0" anchor="ctr">
            <a:spAutoFit/>
          </a:bodyPr>
          <a:lstStyle/>
          <a:p>
            <a:pPr algn="l" defTabSz="912813" rtl="0" fontAlgn="base">
              <a:spcBef>
                <a:spcPct val="0"/>
              </a:spcBef>
              <a:spcAft>
                <a:spcPct val="0"/>
              </a:spcAft>
              <a:defRPr/>
            </a:pPr>
            <a:endParaRPr lang="en-US" kern="1200">
              <a:solidFill>
                <a:srgbClr val="000000"/>
              </a:solidFill>
              <a:latin typeface="Arial" pitchFamily="34" charset="0"/>
              <a:ea typeface="+mn-ea"/>
              <a:cs typeface="+mn-cs"/>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123825" y="142875"/>
            <a:ext cx="8877300" cy="507831"/>
          </a:xfrm>
          <a:prstGeom prst="rect">
            <a:avLst/>
          </a:prstGeom>
        </p:spPr>
        <p:txBody>
          <a:bodyPr/>
          <a:lstStyle/>
          <a:p>
            <a:r>
              <a:rPr lang="en-US" smtClean="0"/>
              <a:t>Click to edit Master title style</a:t>
            </a:r>
            <a:endParaRPr lang="en-US"/>
          </a:p>
        </p:txBody>
      </p:sp>
      <p:sp>
        <p:nvSpPr>
          <p:cNvPr id="4" name="Rectangle 1027"/>
          <p:cNvSpPr>
            <a:spLocks noChangeArrowheads="1"/>
          </p:cNvSpPr>
          <p:nvPr userDrawn="1"/>
        </p:nvSpPr>
        <p:spPr bwMode="auto">
          <a:xfrm>
            <a:off x="0" y="657225"/>
            <a:ext cx="9144001" cy="91440"/>
          </a:xfrm>
          <a:prstGeom prst="rect">
            <a:avLst/>
          </a:prstGeom>
          <a:gradFill rotWithShape="1">
            <a:gsLst>
              <a:gs pos="0">
                <a:srgbClr val="DDDDDD">
                  <a:alpha val="9000"/>
                </a:srgbClr>
              </a:gs>
              <a:gs pos="100000">
                <a:srgbClr val="DDDDDD">
                  <a:alpha val="28000"/>
                </a:srgbClr>
              </a:gs>
            </a:gsLst>
            <a:lin ang="0" scaled="1"/>
          </a:gradFill>
          <a:ln w="9525">
            <a:noFill/>
            <a:miter lim="800000"/>
            <a:headEnd/>
            <a:tailEnd/>
          </a:ln>
        </p:spPr>
        <p:txBody>
          <a:bodyPr wrap="square" lIns="0" tIns="0" rIns="0" bIns="0" anchor="ctr">
            <a:spAutoFit/>
          </a:bodyPr>
          <a:lstStyle/>
          <a:p>
            <a:pPr algn="l" defTabSz="912813" rtl="0" fontAlgn="base">
              <a:spcBef>
                <a:spcPct val="0"/>
              </a:spcBef>
              <a:spcAft>
                <a:spcPct val="0"/>
              </a:spcAft>
              <a:defRPr/>
            </a:pPr>
            <a:endParaRPr lang="en-US" kern="1200">
              <a:solidFill>
                <a:srgbClr val="000000"/>
              </a:solidFill>
              <a:latin typeface="Arial" pitchFamily="34" charset="0"/>
              <a:ea typeface="+mn-ea"/>
              <a:cs typeface="+mn-cs"/>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685800" y="6248400"/>
            <a:ext cx="1905000" cy="457200"/>
          </a:xfrm>
          <a:prstGeom prst="rect">
            <a:avLst/>
          </a:prstGeom>
        </p:spPr>
        <p:txBody>
          <a:bodyPr/>
          <a:lstStyle/>
          <a:p>
            <a:pPr algn="l" rtl="0" eaLnBrk="0" fontAlgn="base" hangingPunct="0">
              <a:spcBef>
                <a:spcPct val="0"/>
              </a:spcBef>
              <a:spcAft>
                <a:spcPct val="0"/>
              </a:spcAft>
              <a:defRPr/>
            </a:pPr>
            <a:endParaRPr lang="en-US" kern="1200">
              <a:solidFill>
                <a:srgbClr val="000000"/>
              </a:solidFill>
              <a:latin typeface="Arial" charset="0"/>
              <a:ea typeface="ＭＳ Ｐゴシック" pitchFamily="-65" charset="-128"/>
            </a:endParaRPr>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p>
            <a:pPr rtl="0" eaLnBrk="0" fontAlgn="base" hangingPunct="0">
              <a:spcBef>
                <a:spcPct val="0"/>
              </a:spcBef>
              <a:spcAft>
                <a:spcPct val="0"/>
              </a:spcAft>
              <a:defRPr/>
            </a:pPr>
            <a:endParaRPr lang="en-US" kern="1200">
              <a:solidFill>
                <a:srgbClr val="000000"/>
              </a:solidFill>
              <a:latin typeface="Arial" charset="0"/>
              <a:ea typeface="ＭＳ Ｐゴシック" pitchFamily="-65" charset="-128"/>
            </a:endParaRPr>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p>
            <a:pPr rtl="0" eaLnBrk="0" fontAlgn="base" hangingPunct="0">
              <a:spcBef>
                <a:spcPct val="0"/>
              </a:spcBef>
              <a:spcAft>
                <a:spcPct val="0"/>
              </a:spcAft>
              <a:defRPr/>
            </a:pPr>
            <a:fld id="{180CCA3E-6864-47AD-B9BA-60F10C6C1F8B}" type="slidenum">
              <a:rPr lang="en-US" kern="1200" smtClean="0">
                <a:solidFill>
                  <a:srgbClr val="000000"/>
                </a:solidFill>
                <a:latin typeface="Arial" charset="0"/>
                <a:ea typeface="ＭＳ Ｐゴシック" pitchFamily="-65" charset="-128"/>
              </a:rPr>
              <a:pPr rtl="0" eaLnBrk="0" fontAlgn="base" hangingPunct="0">
                <a:spcBef>
                  <a:spcPct val="0"/>
                </a:spcBef>
                <a:spcAft>
                  <a:spcPct val="0"/>
                </a:spcAft>
                <a:defRPr/>
              </a:pPr>
              <a:t>‹#›</a:t>
            </a:fld>
            <a:endParaRPr lang="en-US" kern="1200">
              <a:solidFill>
                <a:srgbClr val="000000"/>
              </a:solidFill>
              <a:latin typeface="Arial" charset="0"/>
              <a:ea typeface="ＭＳ Ｐゴシック" pitchFamily="-65" charset="-128"/>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A73A366-F30D-44CD-B1BF-221289A4F15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F23440B-977D-4A4B-A949-D3005446468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CE20182-EA11-40BD-A2FA-B9795A9D2A7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77F048A9-B2F6-4B80-8D45-FAA2131437F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8E0D74E8-595E-4578-91DD-AC8763802DF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88092237-60E8-400D-BD00-E74024A1223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F763EB5-7DCC-48BE-AA81-67B3AFEEF71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4DEF9F2-6E67-4801-B336-127643AB89A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1"/>
          <a:srcRect/>
          <a:stretch>
            <a:fillRect/>
          </a:stretch>
        </a:blipFill>
        <a:effectLst/>
      </p:bgPr>
    </p:bg>
    <p:spTree>
      <p:nvGrpSpPr>
        <p:cNvPr id="1" name=""/>
        <p:cNvGrpSpPr/>
        <p:nvPr/>
      </p:nvGrpSpPr>
      <p:grpSpPr>
        <a:xfrm>
          <a:off x="0" y="0"/>
          <a:ext cx="0" cy="0"/>
          <a:chOff x="0" y="0"/>
          <a:chExt cx="0" cy="0"/>
        </a:xfrm>
      </p:grpSpPr>
      <p:pic>
        <p:nvPicPr>
          <p:cNvPr id="8" name="Picture 7" descr="Picture1.jpg"/>
          <p:cNvPicPr>
            <a:picLocks noChangeAspect="1"/>
          </p:cNvPicPr>
          <p:nvPr userDrawn="1"/>
        </p:nvPicPr>
        <p:blipFill>
          <a:blip r:embed="rId22"/>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6F9EB9A3-7FB8-4E90-A6B7-82505CE8E5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18" r:id="rId15"/>
    <p:sldLayoutId id="2147483687" r:id="rId16"/>
    <p:sldLayoutId id="2147483689" r:id="rId17"/>
    <p:sldLayoutId id="2147483691" r:id="rId18"/>
    <p:sldLayoutId id="2147483684" r:id="rId19"/>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video" Target="file:///C:\Live%20Mesh%20Sync\Microsoft\AlignIT%2008\SOLN310_demo1.resized.wmv" TargetMode="Externa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video" Target="file:///C:\Live%20Mesh%20Sync\Microsoft\AlignIT%2008\SOLN310%20Demo%202.resized.wmv" TargetMode="Externa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8" Type="http://schemas.openxmlformats.org/officeDocument/2006/relationships/image" Target="../media/image63.gif"/><Relationship Id="rId13" Type="http://schemas.openxmlformats.org/officeDocument/2006/relationships/image" Target="../media/image66.jpeg"/><Relationship Id="rId18" Type="http://schemas.openxmlformats.org/officeDocument/2006/relationships/image" Target="../media/image69.jpeg"/><Relationship Id="rId26" Type="http://schemas.openxmlformats.org/officeDocument/2006/relationships/image" Target="../media/image74.jpeg"/><Relationship Id="rId3" Type="http://schemas.openxmlformats.org/officeDocument/2006/relationships/hyperlink" Target="http://www.cymer.com/" TargetMode="External"/><Relationship Id="rId21" Type="http://schemas.openxmlformats.org/officeDocument/2006/relationships/image" Target="../media/image71.jpeg"/><Relationship Id="rId7" Type="http://schemas.openxmlformats.org/officeDocument/2006/relationships/image" Target="../media/image62.jpeg"/><Relationship Id="rId12" Type="http://schemas.openxmlformats.org/officeDocument/2006/relationships/hyperlink" Target="http://oilers.nhl.com/" TargetMode="External"/><Relationship Id="rId17" Type="http://schemas.openxmlformats.org/officeDocument/2006/relationships/image" Target="../media/image68.png"/><Relationship Id="rId25" Type="http://schemas.openxmlformats.org/officeDocument/2006/relationships/image" Target="../media/image73.gif"/><Relationship Id="rId2" Type="http://schemas.openxmlformats.org/officeDocument/2006/relationships/notesSlide" Target="../notesSlides/notesSlide24.xml"/><Relationship Id="rId16" Type="http://schemas.openxmlformats.org/officeDocument/2006/relationships/hyperlink" Target="http://www.rwtuv.com/english" TargetMode="External"/><Relationship Id="rId20" Type="http://schemas.openxmlformats.org/officeDocument/2006/relationships/image" Target="../media/image70.gif"/><Relationship Id="rId1" Type="http://schemas.openxmlformats.org/officeDocument/2006/relationships/slideLayout" Target="../slideLayouts/slideLayout6.xml"/><Relationship Id="rId6" Type="http://schemas.openxmlformats.org/officeDocument/2006/relationships/hyperlink" Target="http://www.edfenergy.com/" TargetMode="External"/><Relationship Id="rId11" Type="http://schemas.openxmlformats.org/officeDocument/2006/relationships/image" Target="../media/image65.jpeg"/><Relationship Id="rId24" Type="http://schemas.openxmlformats.org/officeDocument/2006/relationships/hyperlink" Target="http://www.brembo.com/ENG/" TargetMode="External"/><Relationship Id="rId5" Type="http://schemas.openxmlformats.org/officeDocument/2006/relationships/image" Target="../media/image61.jpeg"/><Relationship Id="rId15" Type="http://schemas.openxmlformats.org/officeDocument/2006/relationships/image" Target="../media/image67.jpeg"/><Relationship Id="rId23" Type="http://schemas.openxmlformats.org/officeDocument/2006/relationships/image" Target="../media/image72.gif"/><Relationship Id="rId10" Type="http://schemas.openxmlformats.org/officeDocument/2006/relationships/hyperlink" Target="http://www.emc.com/" TargetMode="External"/><Relationship Id="rId19" Type="http://schemas.openxmlformats.org/officeDocument/2006/relationships/hyperlink" Target="http://www.armc.com/default.asp" TargetMode="External"/><Relationship Id="rId4" Type="http://schemas.openxmlformats.org/officeDocument/2006/relationships/image" Target="../media/image60.jpeg"/><Relationship Id="rId9" Type="http://schemas.openxmlformats.org/officeDocument/2006/relationships/image" Target="../media/image64.png"/><Relationship Id="rId14" Type="http://schemas.openxmlformats.org/officeDocument/2006/relationships/hyperlink" Target="http://www.guardianmanagementllc.com/" TargetMode="External"/><Relationship Id="rId22" Type="http://schemas.openxmlformats.org/officeDocument/2006/relationships/hyperlink" Target="http://www.austar.com.a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download.microsoft.com/download/d/2/9/d2906b8a-38cf-4824-b698-3f55f6a079e4/PC_TCO_Best%20Practices.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1.xml.rels><?xml version="1.0" encoding="UTF-8" standalone="yes"?>
<Relationships xmlns="http://schemas.openxmlformats.org/package/2006/relationships"><Relationship Id="rId3" Type="http://schemas.openxmlformats.org/officeDocument/2006/relationships/hyperlink" Target="http://technet.microsoft.com/en-ca/infrastructure/default.asp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technet.microsoft.com/en-us/library/cc506049.aspx" TargetMode="External"/><Relationship Id="rId4" Type="http://schemas.openxmlformats.org/officeDocument/2006/relationships/hyperlink" Target="http://technet.microsoft.com/en-us/infrastructure/bb736011.asp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6.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37.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86397"/>
          </a:xfrm>
        </p:spPr>
        <p:txBody>
          <a:bodyPr/>
          <a:lstStyle/>
          <a:p>
            <a:r>
              <a:rPr sz="3200" smtClean="0"/>
              <a:t>The goal of any IT organization is to provide value services to the business</a:t>
            </a:r>
            <a:endParaRPr lang="en-US" sz="3200" dirty="0"/>
          </a:p>
        </p:txBody>
      </p:sp>
      <p:sp>
        <p:nvSpPr>
          <p:cNvPr id="243" name="Rounded Rectangle 242"/>
          <p:cNvSpPr/>
          <p:nvPr/>
        </p:nvSpPr>
        <p:spPr bwMode="auto">
          <a:xfrm>
            <a:off x="597762" y="1387876"/>
            <a:ext cx="8057966" cy="1151138"/>
          </a:xfrm>
          <a:prstGeom prst="roundRect">
            <a:avLst>
              <a:gd name="adj" fmla="val 2545"/>
            </a:avLst>
          </a:prstGeom>
          <a:solidFill>
            <a:srgbClr val="050595">
              <a:lumMod val="75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3497AE">
                <a:satMod val="300000"/>
              </a:srgbClr>
            </a:contourClr>
          </a:sp3d>
        </p:spPr>
        <p:txBody>
          <a:bodyPr vert="horz" wrap="square" lIns="91436" tIns="45718" rIns="91436" bIns="45718" numCol="1" rtlCol="0" anchor="t"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Users</a:t>
            </a:r>
          </a:p>
        </p:txBody>
      </p:sp>
      <p:sp>
        <p:nvSpPr>
          <p:cNvPr id="244" name="Rounded Rectangle 243"/>
          <p:cNvSpPr/>
          <p:nvPr/>
        </p:nvSpPr>
        <p:spPr bwMode="auto">
          <a:xfrm>
            <a:off x="614036" y="4253861"/>
            <a:ext cx="8086079" cy="2182450"/>
          </a:xfrm>
          <a:prstGeom prst="roundRect">
            <a:avLst>
              <a:gd name="adj" fmla="val 2545"/>
            </a:avLst>
          </a:prstGeom>
          <a:solidFill>
            <a:srgbClr val="050595">
              <a:lumMod val="75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3497AE">
                <a:satMod val="300000"/>
              </a:srgbClr>
            </a:contourClr>
          </a:sp3d>
        </p:spPr>
        <p:txBody>
          <a:bodyPr vert="horz" wrap="square" lIns="91436" tIns="45718" rIns="91436" bIns="45718" numCol="1" rtlCol="0" anchor="t"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Infrastructure</a:t>
            </a:r>
          </a:p>
        </p:txBody>
      </p:sp>
      <p:grpSp>
        <p:nvGrpSpPr>
          <p:cNvPr id="3" name="Group 249"/>
          <p:cNvGrpSpPr/>
          <p:nvPr/>
        </p:nvGrpSpPr>
        <p:grpSpPr>
          <a:xfrm>
            <a:off x="2690326" y="1759269"/>
            <a:ext cx="1890944" cy="745724"/>
            <a:chOff x="2690326" y="1759269"/>
            <a:chExt cx="1890944" cy="745724"/>
          </a:xfrm>
        </p:grpSpPr>
        <p:sp>
          <p:nvSpPr>
            <p:cNvPr id="251" name="Rounded Rectangle 250"/>
            <p:cNvSpPr/>
            <p:nvPr/>
          </p:nvSpPr>
          <p:spPr bwMode="auto">
            <a:xfrm>
              <a:off x="2690326" y="1759269"/>
              <a:ext cx="1890944" cy="745724"/>
            </a:xfrm>
            <a:prstGeom prst="roundRect">
              <a:avLst/>
            </a:prstGeom>
            <a:solidFill>
              <a:srgbClr val="3333CC">
                <a:alpha val="6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3497AE">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grpSp>
          <p:nvGrpSpPr>
            <p:cNvPr id="4" name="Group 33"/>
            <p:cNvGrpSpPr>
              <a:grpSpLocks/>
            </p:cNvGrpSpPr>
            <p:nvPr/>
          </p:nvGrpSpPr>
          <p:grpSpPr bwMode="auto">
            <a:xfrm>
              <a:off x="2907147" y="1901959"/>
              <a:ext cx="1457327" cy="460377"/>
              <a:chOff x="4128" y="2095"/>
              <a:chExt cx="918" cy="290"/>
            </a:xfrm>
          </p:grpSpPr>
          <p:pic>
            <p:nvPicPr>
              <p:cNvPr id="253" name="Picture 34" descr="Note Book Computer sm"/>
              <p:cNvPicPr>
                <a:picLocks noChangeAspect="1" noChangeArrowheads="1"/>
              </p:cNvPicPr>
              <p:nvPr/>
            </p:nvPicPr>
            <p:blipFill>
              <a:blip r:embed="rId3" cstate="email"/>
              <a:srcRect/>
              <a:stretch>
                <a:fillRect/>
              </a:stretch>
            </p:blipFill>
            <p:spPr bwMode="auto">
              <a:xfrm>
                <a:off x="4128" y="2137"/>
                <a:ext cx="217" cy="206"/>
              </a:xfrm>
              <a:prstGeom prst="rect">
                <a:avLst/>
              </a:prstGeom>
              <a:noFill/>
            </p:spPr>
          </p:pic>
          <p:grpSp>
            <p:nvGrpSpPr>
              <p:cNvPr id="5" name="Group 35"/>
              <p:cNvGrpSpPr>
                <a:grpSpLocks/>
              </p:cNvGrpSpPr>
              <p:nvPr/>
            </p:nvGrpSpPr>
            <p:grpSpPr bwMode="auto">
              <a:xfrm>
                <a:off x="4401" y="2102"/>
                <a:ext cx="286" cy="277"/>
                <a:chOff x="4924" y="2826"/>
                <a:chExt cx="286" cy="277"/>
              </a:xfrm>
            </p:grpSpPr>
            <p:grpSp>
              <p:nvGrpSpPr>
                <p:cNvPr id="6" name="Group 36"/>
                <p:cNvGrpSpPr>
                  <a:grpSpLocks/>
                </p:cNvGrpSpPr>
                <p:nvPr/>
              </p:nvGrpSpPr>
              <p:grpSpPr bwMode="auto">
                <a:xfrm>
                  <a:off x="4955" y="2826"/>
                  <a:ext cx="219" cy="173"/>
                  <a:chOff x="424" y="1115"/>
                  <a:chExt cx="336" cy="263"/>
                </a:xfrm>
              </p:grpSpPr>
              <p:pic>
                <p:nvPicPr>
                  <p:cNvPr id="266" name="Picture 37" descr="Yellow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514" y="1115"/>
                    <a:ext cx="155" cy="164"/>
                  </a:xfrm>
                  <a:prstGeom prst="rect">
                    <a:avLst/>
                  </a:prstGeom>
                  <a:noFill/>
                </p:spPr>
              </p:pic>
              <p:pic>
                <p:nvPicPr>
                  <p:cNvPr id="267" name="Picture 38" descr="Yellow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424" y="1165"/>
                    <a:ext cx="155" cy="164"/>
                  </a:xfrm>
                  <a:prstGeom prst="rect">
                    <a:avLst/>
                  </a:prstGeom>
                  <a:noFill/>
                </p:spPr>
              </p:pic>
              <p:pic>
                <p:nvPicPr>
                  <p:cNvPr id="268" name="Picture 39" descr="Yellow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605" y="1164"/>
                    <a:ext cx="155" cy="164"/>
                  </a:xfrm>
                  <a:prstGeom prst="rect">
                    <a:avLst/>
                  </a:prstGeom>
                  <a:noFill/>
                </p:spPr>
              </p:pic>
              <p:pic>
                <p:nvPicPr>
                  <p:cNvPr id="269" name="Picture 40" descr="Yellow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529" y="1214"/>
                    <a:ext cx="155" cy="164"/>
                  </a:xfrm>
                  <a:prstGeom prst="rect">
                    <a:avLst/>
                  </a:prstGeom>
                  <a:noFill/>
                </p:spPr>
              </p:pic>
            </p:grpSp>
            <p:sp>
              <p:nvSpPr>
                <p:cNvPr id="265" name="Rectangle 41"/>
                <p:cNvSpPr>
                  <a:spLocks noChangeArrowheads="1"/>
                </p:cNvSpPr>
                <p:nvPr/>
              </p:nvSpPr>
              <p:spPr bwMode="auto">
                <a:xfrm>
                  <a:off x="4924" y="2975"/>
                  <a:ext cx="286" cy="128"/>
                </a:xfrm>
                <a:prstGeom prst="rect">
                  <a:avLst/>
                </a:prstGeom>
                <a:noFill/>
                <a:ln w="12700">
                  <a:noFill/>
                  <a:miter lim="800000"/>
                  <a:headEnd/>
                  <a:tailEnd/>
                </a:ln>
                <a:effectLst/>
              </p:spPr>
              <p:txBody>
                <a:bodyPr wrap="none">
                  <a:spAutoFit/>
                </a:bodyPr>
                <a:lstStyle/>
                <a:p>
                  <a:pPr marL="0" marR="0" lvl="0" indent="0" algn="ctr" defTabSz="912813"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Sales</a:t>
                  </a:r>
                </a:p>
              </p:txBody>
            </p:sp>
          </p:grpSp>
          <p:grpSp>
            <p:nvGrpSpPr>
              <p:cNvPr id="7" name="Group 42"/>
              <p:cNvGrpSpPr>
                <a:grpSpLocks/>
              </p:cNvGrpSpPr>
              <p:nvPr/>
            </p:nvGrpSpPr>
            <p:grpSpPr bwMode="auto">
              <a:xfrm>
                <a:off x="4727" y="2095"/>
                <a:ext cx="319" cy="290"/>
                <a:chOff x="5201" y="1433"/>
                <a:chExt cx="503" cy="457"/>
              </a:xfrm>
            </p:grpSpPr>
            <p:pic>
              <p:nvPicPr>
                <p:cNvPr id="256" name="Picture 43" descr="desktop_icon_01"/>
                <p:cNvPicPr>
                  <a:picLocks noChangeAspect="1" noChangeArrowheads="1"/>
                </p:cNvPicPr>
                <p:nvPr/>
              </p:nvPicPr>
              <p:blipFill>
                <a:blip r:embed="rId5" cstate="email">
                  <a:clrChange>
                    <a:clrFrom>
                      <a:srgbClr val="000000"/>
                    </a:clrFrom>
                    <a:clrTo>
                      <a:srgbClr val="000000">
                        <a:alpha val="0"/>
                      </a:srgbClr>
                    </a:clrTo>
                  </a:clrChange>
                </a:blip>
                <a:srcRect/>
                <a:stretch>
                  <a:fillRect/>
                </a:stretch>
              </p:blipFill>
              <p:spPr bwMode="auto">
                <a:xfrm>
                  <a:off x="5320" y="1433"/>
                  <a:ext cx="263" cy="263"/>
                </a:xfrm>
                <a:prstGeom prst="rect">
                  <a:avLst/>
                </a:prstGeom>
                <a:noFill/>
              </p:spPr>
            </p:pic>
            <p:sp>
              <p:nvSpPr>
                <p:cNvPr id="257" name="Text Box 44"/>
                <p:cNvSpPr txBox="1">
                  <a:spLocks noChangeArrowheads="1"/>
                </p:cNvSpPr>
                <p:nvPr/>
              </p:nvSpPr>
              <p:spPr bwMode="auto">
                <a:xfrm>
                  <a:off x="5201" y="1677"/>
                  <a:ext cx="503" cy="213"/>
                </a:xfrm>
                <a:prstGeom prst="rect">
                  <a:avLst/>
                </a:prstGeom>
                <a:noFill/>
                <a:ln w="12700" algn="ctr">
                  <a:noFill/>
                  <a:miter lim="800000"/>
                  <a:headEnd/>
                  <a:tailEnd/>
                </a:ln>
                <a:effectLst/>
              </p:spPr>
              <p:txBody>
                <a:bodyPr wrap="none">
                  <a:spAutoFit/>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Mobile</a:t>
                  </a:r>
                </a:p>
              </p:txBody>
            </p:sp>
          </p:grpSp>
        </p:grpSp>
      </p:grpSp>
      <p:grpSp>
        <p:nvGrpSpPr>
          <p:cNvPr id="8" name="Group 269"/>
          <p:cNvGrpSpPr/>
          <p:nvPr/>
        </p:nvGrpSpPr>
        <p:grpSpPr>
          <a:xfrm>
            <a:off x="708430" y="1759269"/>
            <a:ext cx="1890944" cy="745724"/>
            <a:chOff x="708430" y="1759269"/>
            <a:chExt cx="1890944" cy="745724"/>
          </a:xfrm>
        </p:grpSpPr>
        <p:sp>
          <p:nvSpPr>
            <p:cNvPr id="271" name="Rounded Rectangle 270"/>
            <p:cNvSpPr/>
            <p:nvPr/>
          </p:nvSpPr>
          <p:spPr bwMode="auto">
            <a:xfrm>
              <a:off x="708430" y="1759269"/>
              <a:ext cx="1890944" cy="745724"/>
            </a:xfrm>
            <a:prstGeom prst="roundRect">
              <a:avLst/>
            </a:prstGeom>
            <a:solidFill>
              <a:srgbClr val="3333CC">
                <a:alpha val="6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3497AE">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grpSp>
          <p:nvGrpSpPr>
            <p:cNvPr id="9" name="Group 45"/>
            <p:cNvGrpSpPr>
              <a:grpSpLocks/>
            </p:cNvGrpSpPr>
            <p:nvPr/>
          </p:nvGrpSpPr>
          <p:grpSpPr bwMode="auto">
            <a:xfrm>
              <a:off x="721254" y="1840033"/>
              <a:ext cx="1852615" cy="584200"/>
              <a:chOff x="4015" y="1590"/>
              <a:chExt cx="1167" cy="368"/>
            </a:xfrm>
          </p:grpSpPr>
          <p:grpSp>
            <p:nvGrpSpPr>
              <p:cNvPr id="10" name="Group 46"/>
              <p:cNvGrpSpPr>
                <a:grpSpLocks/>
              </p:cNvGrpSpPr>
              <p:nvPr/>
            </p:nvGrpSpPr>
            <p:grpSpPr bwMode="auto">
              <a:xfrm>
                <a:off x="4435" y="1636"/>
                <a:ext cx="359" cy="276"/>
                <a:chOff x="4887" y="1809"/>
                <a:chExt cx="359" cy="276"/>
              </a:xfrm>
            </p:grpSpPr>
            <p:grpSp>
              <p:nvGrpSpPr>
                <p:cNvPr id="11" name="Group 47"/>
                <p:cNvGrpSpPr>
                  <a:grpSpLocks/>
                </p:cNvGrpSpPr>
                <p:nvPr/>
              </p:nvGrpSpPr>
              <p:grpSpPr bwMode="auto">
                <a:xfrm>
                  <a:off x="4952" y="1809"/>
                  <a:ext cx="221" cy="172"/>
                  <a:chOff x="424" y="1115"/>
                  <a:chExt cx="336" cy="263"/>
                </a:xfrm>
              </p:grpSpPr>
              <p:pic>
                <p:nvPicPr>
                  <p:cNvPr id="288" name="Picture 48" descr="Yellow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514" y="1115"/>
                    <a:ext cx="155" cy="164"/>
                  </a:xfrm>
                  <a:prstGeom prst="rect">
                    <a:avLst/>
                  </a:prstGeom>
                  <a:noFill/>
                </p:spPr>
              </p:pic>
              <p:pic>
                <p:nvPicPr>
                  <p:cNvPr id="289" name="Picture 49" descr="Yellow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424" y="1165"/>
                    <a:ext cx="155" cy="164"/>
                  </a:xfrm>
                  <a:prstGeom prst="rect">
                    <a:avLst/>
                  </a:prstGeom>
                  <a:noFill/>
                </p:spPr>
              </p:pic>
              <p:pic>
                <p:nvPicPr>
                  <p:cNvPr id="290" name="Picture 50" descr="Yellow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605" y="1164"/>
                    <a:ext cx="155" cy="164"/>
                  </a:xfrm>
                  <a:prstGeom prst="rect">
                    <a:avLst/>
                  </a:prstGeom>
                  <a:noFill/>
                </p:spPr>
              </p:pic>
              <p:pic>
                <p:nvPicPr>
                  <p:cNvPr id="291" name="Picture 51" descr="Yellow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529" y="1214"/>
                    <a:ext cx="155" cy="164"/>
                  </a:xfrm>
                  <a:prstGeom prst="rect">
                    <a:avLst/>
                  </a:prstGeom>
                  <a:noFill/>
                </p:spPr>
              </p:pic>
            </p:grpSp>
            <p:sp>
              <p:nvSpPr>
                <p:cNvPr id="287" name="Rectangle 52"/>
                <p:cNvSpPr>
                  <a:spLocks noChangeArrowheads="1"/>
                </p:cNvSpPr>
                <p:nvPr/>
              </p:nvSpPr>
              <p:spPr bwMode="auto">
                <a:xfrm>
                  <a:off x="4887" y="1958"/>
                  <a:ext cx="359" cy="127"/>
                </a:xfrm>
                <a:prstGeom prst="rect">
                  <a:avLst/>
                </a:prstGeom>
                <a:noFill/>
                <a:ln w="12700">
                  <a:noFill/>
                  <a:miter lim="800000"/>
                  <a:headEnd/>
                  <a:tailEnd/>
                </a:ln>
                <a:effectLst/>
              </p:spPr>
              <p:txBody>
                <a:bodyPr wrap="none">
                  <a:spAutoFit/>
                </a:body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Finance</a:t>
                  </a:r>
                </a:p>
              </p:txBody>
            </p:sp>
          </p:grpSp>
          <p:grpSp>
            <p:nvGrpSpPr>
              <p:cNvPr id="12" name="Group 53"/>
              <p:cNvGrpSpPr>
                <a:grpSpLocks/>
              </p:cNvGrpSpPr>
              <p:nvPr/>
            </p:nvGrpSpPr>
            <p:grpSpPr bwMode="auto">
              <a:xfrm>
                <a:off x="4761" y="1590"/>
                <a:ext cx="421" cy="368"/>
                <a:chOff x="5121" y="1433"/>
                <a:chExt cx="663" cy="579"/>
              </a:xfrm>
            </p:grpSpPr>
            <p:pic>
              <p:nvPicPr>
                <p:cNvPr id="284" name="Picture 54" descr="desktop_icon_01"/>
                <p:cNvPicPr>
                  <a:picLocks noChangeAspect="1" noChangeArrowheads="1"/>
                </p:cNvPicPr>
                <p:nvPr/>
              </p:nvPicPr>
              <p:blipFill>
                <a:blip r:embed="rId5" cstate="email">
                  <a:clrChange>
                    <a:clrFrom>
                      <a:srgbClr val="000000"/>
                    </a:clrFrom>
                    <a:clrTo>
                      <a:srgbClr val="000000">
                        <a:alpha val="0"/>
                      </a:srgbClr>
                    </a:clrTo>
                  </a:clrChange>
                </a:blip>
                <a:srcRect/>
                <a:stretch>
                  <a:fillRect/>
                </a:stretch>
              </p:blipFill>
              <p:spPr bwMode="auto">
                <a:xfrm>
                  <a:off x="5320" y="1433"/>
                  <a:ext cx="263" cy="263"/>
                </a:xfrm>
                <a:prstGeom prst="rect">
                  <a:avLst/>
                </a:prstGeom>
                <a:noFill/>
              </p:spPr>
            </p:pic>
            <p:sp>
              <p:nvSpPr>
                <p:cNvPr id="285" name="Text Box 55"/>
                <p:cNvSpPr txBox="1">
                  <a:spLocks noChangeArrowheads="1"/>
                </p:cNvSpPr>
                <p:nvPr/>
              </p:nvSpPr>
              <p:spPr bwMode="auto">
                <a:xfrm>
                  <a:off x="5121" y="1678"/>
                  <a:ext cx="663" cy="334"/>
                </a:xfrm>
                <a:prstGeom prst="rect">
                  <a:avLst/>
                </a:prstGeom>
                <a:noFill/>
                <a:ln w="12700" algn="ctr">
                  <a:noFill/>
                  <a:miter lim="800000"/>
                  <a:headEnd/>
                  <a:tailEnd/>
                </a:ln>
                <a:effectLst/>
              </p:spPr>
              <p:txBody>
                <a:bodyPr wrap="none">
                  <a:spAutoFit/>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Corporate</a:t>
                  </a:r>
                </a:p>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User</a:t>
                  </a:r>
                </a:p>
              </p:txBody>
            </p:sp>
          </p:grpSp>
          <p:grpSp>
            <p:nvGrpSpPr>
              <p:cNvPr id="13" name="Group 56"/>
              <p:cNvGrpSpPr>
                <a:grpSpLocks/>
              </p:cNvGrpSpPr>
              <p:nvPr/>
            </p:nvGrpSpPr>
            <p:grpSpPr bwMode="auto">
              <a:xfrm>
                <a:off x="4015" y="1597"/>
                <a:ext cx="354" cy="354"/>
                <a:chOff x="4015" y="1590"/>
                <a:chExt cx="354" cy="354"/>
              </a:xfrm>
            </p:grpSpPr>
            <p:pic>
              <p:nvPicPr>
                <p:cNvPr id="276" name="Picture 57" descr="PC sm"/>
                <p:cNvPicPr>
                  <a:picLocks noChangeAspect="1" noChangeArrowheads="1"/>
                </p:cNvPicPr>
                <p:nvPr/>
              </p:nvPicPr>
              <p:blipFill>
                <a:blip r:embed="rId6" cstate="email"/>
                <a:srcRect/>
                <a:stretch>
                  <a:fillRect/>
                </a:stretch>
              </p:blipFill>
              <p:spPr bwMode="auto">
                <a:xfrm>
                  <a:off x="4109" y="1590"/>
                  <a:ext cx="218" cy="216"/>
                </a:xfrm>
                <a:prstGeom prst="rect">
                  <a:avLst/>
                </a:prstGeom>
                <a:noFill/>
              </p:spPr>
            </p:pic>
            <p:pic>
              <p:nvPicPr>
                <p:cNvPr id="277" name="Picture 58" descr="PC sm"/>
                <p:cNvPicPr>
                  <a:picLocks noChangeAspect="1" noChangeArrowheads="1"/>
                </p:cNvPicPr>
                <p:nvPr/>
              </p:nvPicPr>
              <p:blipFill>
                <a:blip r:embed="rId6" cstate="email"/>
                <a:srcRect/>
                <a:stretch>
                  <a:fillRect/>
                </a:stretch>
              </p:blipFill>
              <p:spPr bwMode="auto">
                <a:xfrm>
                  <a:off x="4151" y="1656"/>
                  <a:ext cx="218" cy="216"/>
                </a:xfrm>
                <a:prstGeom prst="rect">
                  <a:avLst/>
                </a:prstGeom>
                <a:noFill/>
              </p:spPr>
            </p:pic>
            <p:pic>
              <p:nvPicPr>
                <p:cNvPr id="279" name="Picture 59" descr="PC sm"/>
                <p:cNvPicPr>
                  <a:picLocks noChangeAspect="1" noChangeArrowheads="1"/>
                </p:cNvPicPr>
                <p:nvPr/>
              </p:nvPicPr>
              <p:blipFill>
                <a:blip r:embed="rId6" cstate="email"/>
                <a:srcRect/>
                <a:stretch>
                  <a:fillRect/>
                </a:stretch>
              </p:blipFill>
              <p:spPr bwMode="auto">
                <a:xfrm>
                  <a:off x="4015" y="1662"/>
                  <a:ext cx="218" cy="216"/>
                </a:xfrm>
                <a:prstGeom prst="rect">
                  <a:avLst/>
                </a:prstGeom>
                <a:noFill/>
              </p:spPr>
            </p:pic>
            <p:pic>
              <p:nvPicPr>
                <p:cNvPr id="280" name="Picture 60" descr="PC sm"/>
                <p:cNvPicPr>
                  <a:picLocks noChangeAspect="1" noChangeArrowheads="1"/>
                </p:cNvPicPr>
                <p:nvPr/>
              </p:nvPicPr>
              <p:blipFill>
                <a:blip r:embed="rId6" cstate="email"/>
                <a:srcRect/>
                <a:stretch>
                  <a:fillRect/>
                </a:stretch>
              </p:blipFill>
              <p:spPr bwMode="auto">
                <a:xfrm>
                  <a:off x="4057" y="1728"/>
                  <a:ext cx="218" cy="216"/>
                </a:xfrm>
                <a:prstGeom prst="rect">
                  <a:avLst/>
                </a:prstGeom>
                <a:noFill/>
              </p:spPr>
            </p:pic>
          </p:grpSp>
        </p:grpSp>
      </p:grpSp>
      <p:grpSp>
        <p:nvGrpSpPr>
          <p:cNvPr id="14" name="Group 291"/>
          <p:cNvGrpSpPr/>
          <p:nvPr/>
        </p:nvGrpSpPr>
        <p:grpSpPr>
          <a:xfrm>
            <a:off x="4672222" y="1759269"/>
            <a:ext cx="1890944" cy="745724"/>
            <a:chOff x="4672222" y="1759269"/>
            <a:chExt cx="1890944" cy="745724"/>
          </a:xfrm>
        </p:grpSpPr>
        <p:sp>
          <p:nvSpPr>
            <p:cNvPr id="293" name="Rounded Rectangle 292"/>
            <p:cNvSpPr/>
            <p:nvPr/>
          </p:nvSpPr>
          <p:spPr bwMode="auto">
            <a:xfrm>
              <a:off x="4672222" y="1759269"/>
              <a:ext cx="1890944" cy="745724"/>
            </a:xfrm>
            <a:prstGeom prst="roundRect">
              <a:avLst/>
            </a:prstGeom>
            <a:solidFill>
              <a:srgbClr val="3333CC">
                <a:alpha val="6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3497AE">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grpSp>
          <p:nvGrpSpPr>
            <p:cNvPr id="15" name="Group 61"/>
            <p:cNvGrpSpPr>
              <a:grpSpLocks/>
            </p:cNvGrpSpPr>
            <p:nvPr/>
          </p:nvGrpSpPr>
          <p:grpSpPr bwMode="auto">
            <a:xfrm>
              <a:off x="4845375" y="1840045"/>
              <a:ext cx="1531938" cy="584202"/>
              <a:chOff x="4164" y="2516"/>
              <a:chExt cx="965" cy="368"/>
            </a:xfrm>
          </p:grpSpPr>
          <p:pic>
            <p:nvPicPr>
              <p:cNvPr id="295" name="Picture 62" descr="Pocket PC sm"/>
              <p:cNvPicPr>
                <a:picLocks noChangeAspect="1" noChangeArrowheads="1"/>
              </p:cNvPicPr>
              <p:nvPr/>
            </p:nvPicPr>
            <p:blipFill>
              <a:blip r:embed="rId7" cstate="email"/>
              <a:srcRect/>
              <a:stretch>
                <a:fillRect/>
              </a:stretch>
            </p:blipFill>
            <p:spPr bwMode="auto">
              <a:xfrm>
                <a:off x="4164" y="2598"/>
                <a:ext cx="108" cy="202"/>
              </a:xfrm>
              <a:prstGeom prst="rect">
                <a:avLst/>
              </a:prstGeom>
              <a:noFill/>
            </p:spPr>
          </p:pic>
          <p:grpSp>
            <p:nvGrpSpPr>
              <p:cNvPr id="16" name="Group 63"/>
              <p:cNvGrpSpPr>
                <a:grpSpLocks/>
              </p:cNvGrpSpPr>
              <p:nvPr/>
            </p:nvGrpSpPr>
            <p:grpSpPr bwMode="auto">
              <a:xfrm>
                <a:off x="4333" y="2561"/>
                <a:ext cx="398" cy="277"/>
                <a:chOff x="4868" y="2469"/>
                <a:chExt cx="398" cy="277"/>
              </a:xfrm>
            </p:grpSpPr>
            <p:grpSp>
              <p:nvGrpSpPr>
                <p:cNvPr id="17" name="Group 64"/>
                <p:cNvGrpSpPr>
                  <a:grpSpLocks/>
                </p:cNvGrpSpPr>
                <p:nvPr/>
              </p:nvGrpSpPr>
              <p:grpSpPr bwMode="auto">
                <a:xfrm>
                  <a:off x="4952" y="2469"/>
                  <a:ext cx="221" cy="173"/>
                  <a:chOff x="424" y="1115"/>
                  <a:chExt cx="336" cy="263"/>
                </a:xfrm>
              </p:grpSpPr>
              <p:pic>
                <p:nvPicPr>
                  <p:cNvPr id="302" name="Picture 65" descr="Yellow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514" y="1115"/>
                    <a:ext cx="155" cy="164"/>
                  </a:xfrm>
                  <a:prstGeom prst="rect">
                    <a:avLst/>
                  </a:prstGeom>
                  <a:noFill/>
                </p:spPr>
              </p:pic>
              <p:pic>
                <p:nvPicPr>
                  <p:cNvPr id="303" name="Picture 66" descr="Yellow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424" y="1165"/>
                    <a:ext cx="155" cy="164"/>
                  </a:xfrm>
                  <a:prstGeom prst="rect">
                    <a:avLst/>
                  </a:prstGeom>
                  <a:noFill/>
                </p:spPr>
              </p:pic>
              <p:pic>
                <p:nvPicPr>
                  <p:cNvPr id="304" name="Picture 67" descr="Yellow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605" y="1164"/>
                    <a:ext cx="155" cy="164"/>
                  </a:xfrm>
                  <a:prstGeom prst="rect">
                    <a:avLst/>
                  </a:prstGeom>
                  <a:noFill/>
                </p:spPr>
              </p:pic>
              <p:pic>
                <p:nvPicPr>
                  <p:cNvPr id="305" name="Picture 68" descr="Yellow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529" y="1214"/>
                    <a:ext cx="155" cy="164"/>
                  </a:xfrm>
                  <a:prstGeom prst="rect">
                    <a:avLst/>
                  </a:prstGeom>
                  <a:noFill/>
                </p:spPr>
              </p:pic>
            </p:grpSp>
            <p:sp>
              <p:nvSpPr>
                <p:cNvPr id="301" name="Rectangle 69"/>
                <p:cNvSpPr>
                  <a:spLocks noChangeArrowheads="1"/>
                </p:cNvSpPr>
                <p:nvPr/>
              </p:nvSpPr>
              <p:spPr bwMode="auto">
                <a:xfrm>
                  <a:off x="4868" y="2619"/>
                  <a:ext cx="398" cy="127"/>
                </a:xfrm>
                <a:prstGeom prst="rect">
                  <a:avLst/>
                </a:prstGeom>
                <a:noFill/>
                <a:ln w="12700">
                  <a:noFill/>
                  <a:miter lim="800000"/>
                  <a:headEnd/>
                  <a:tailEnd/>
                </a:ln>
                <a:effectLst/>
              </p:spPr>
              <p:txBody>
                <a:bodyPr wrap="none">
                  <a:spAutoFit/>
                </a:body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Logistics</a:t>
                  </a:r>
                </a:p>
              </p:txBody>
            </p:sp>
          </p:grpSp>
          <p:grpSp>
            <p:nvGrpSpPr>
              <p:cNvPr id="18" name="Group 70"/>
              <p:cNvGrpSpPr>
                <a:grpSpLocks/>
              </p:cNvGrpSpPr>
              <p:nvPr/>
            </p:nvGrpSpPr>
            <p:grpSpPr bwMode="auto">
              <a:xfrm>
                <a:off x="4708" y="2516"/>
                <a:ext cx="421" cy="368"/>
                <a:chOff x="5121" y="1433"/>
                <a:chExt cx="663" cy="579"/>
              </a:xfrm>
            </p:grpSpPr>
            <p:pic>
              <p:nvPicPr>
                <p:cNvPr id="298" name="Picture 71" descr="desktop_icon_01"/>
                <p:cNvPicPr>
                  <a:picLocks noChangeAspect="1" noChangeArrowheads="1"/>
                </p:cNvPicPr>
                <p:nvPr/>
              </p:nvPicPr>
              <p:blipFill>
                <a:blip r:embed="rId8" cstate="email">
                  <a:clrChange>
                    <a:clrFrom>
                      <a:srgbClr val="000000"/>
                    </a:clrFrom>
                    <a:clrTo>
                      <a:srgbClr val="000000">
                        <a:alpha val="0"/>
                      </a:srgbClr>
                    </a:clrTo>
                  </a:clrChange>
                </a:blip>
                <a:srcRect/>
                <a:stretch>
                  <a:fillRect/>
                </a:stretch>
              </p:blipFill>
              <p:spPr bwMode="auto">
                <a:xfrm>
                  <a:off x="5320" y="1433"/>
                  <a:ext cx="263" cy="263"/>
                </a:xfrm>
                <a:prstGeom prst="rect">
                  <a:avLst/>
                </a:prstGeom>
                <a:noFill/>
              </p:spPr>
            </p:pic>
            <p:sp>
              <p:nvSpPr>
                <p:cNvPr id="299" name="Text Box 72"/>
                <p:cNvSpPr txBox="1">
                  <a:spLocks noChangeArrowheads="1"/>
                </p:cNvSpPr>
                <p:nvPr/>
              </p:nvSpPr>
              <p:spPr bwMode="auto">
                <a:xfrm>
                  <a:off x="5121" y="1678"/>
                  <a:ext cx="663" cy="334"/>
                </a:xfrm>
                <a:prstGeom prst="rect">
                  <a:avLst/>
                </a:prstGeom>
                <a:noFill/>
                <a:ln w="12700" algn="ctr">
                  <a:noFill/>
                  <a:miter lim="800000"/>
                  <a:headEnd/>
                  <a:tailEnd/>
                </a:ln>
                <a:effectLst/>
              </p:spPr>
              <p:txBody>
                <a:bodyPr wrap="none">
                  <a:spAutoFit/>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Corporate</a:t>
                  </a:r>
                </a:p>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User</a:t>
                  </a:r>
                </a:p>
              </p:txBody>
            </p:sp>
          </p:grpSp>
        </p:grpSp>
      </p:grpSp>
      <p:grpSp>
        <p:nvGrpSpPr>
          <p:cNvPr id="19" name="Group 305"/>
          <p:cNvGrpSpPr/>
          <p:nvPr/>
        </p:nvGrpSpPr>
        <p:grpSpPr>
          <a:xfrm>
            <a:off x="6654117" y="1759269"/>
            <a:ext cx="1890944" cy="745724"/>
            <a:chOff x="6654117" y="1759269"/>
            <a:chExt cx="1890944" cy="745724"/>
          </a:xfrm>
        </p:grpSpPr>
        <p:sp>
          <p:nvSpPr>
            <p:cNvPr id="307" name="Rounded Rectangle 306"/>
            <p:cNvSpPr/>
            <p:nvPr/>
          </p:nvSpPr>
          <p:spPr bwMode="auto">
            <a:xfrm>
              <a:off x="6654117" y="1759269"/>
              <a:ext cx="1890944" cy="745724"/>
            </a:xfrm>
            <a:prstGeom prst="roundRect">
              <a:avLst/>
            </a:prstGeom>
            <a:solidFill>
              <a:srgbClr val="3333CC">
                <a:alpha val="6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3497AE">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grpSp>
          <p:nvGrpSpPr>
            <p:cNvPr id="20" name="Group 202"/>
            <p:cNvGrpSpPr>
              <a:grpSpLocks/>
            </p:cNvGrpSpPr>
            <p:nvPr/>
          </p:nvGrpSpPr>
          <p:grpSpPr bwMode="auto">
            <a:xfrm>
              <a:off x="6800287" y="1901948"/>
              <a:ext cx="1611314" cy="460375"/>
              <a:chOff x="4153" y="2865"/>
              <a:chExt cx="1015" cy="290"/>
            </a:xfrm>
          </p:grpSpPr>
          <p:grpSp>
            <p:nvGrpSpPr>
              <p:cNvPr id="21" name="Group 203"/>
              <p:cNvGrpSpPr>
                <a:grpSpLocks/>
              </p:cNvGrpSpPr>
              <p:nvPr/>
            </p:nvGrpSpPr>
            <p:grpSpPr bwMode="auto">
              <a:xfrm>
                <a:off x="4355" y="2872"/>
                <a:ext cx="377" cy="276"/>
                <a:chOff x="4878" y="3263"/>
                <a:chExt cx="377" cy="276"/>
              </a:xfrm>
            </p:grpSpPr>
            <p:grpSp>
              <p:nvGrpSpPr>
                <p:cNvPr id="22" name="Group 204"/>
                <p:cNvGrpSpPr>
                  <a:grpSpLocks/>
                </p:cNvGrpSpPr>
                <p:nvPr/>
              </p:nvGrpSpPr>
              <p:grpSpPr bwMode="auto">
                <a:xfrm>
                  <a:off x="4952" y="3263"/>
                  <a:ext cx="221" cy="172"/>
                  <a:chOff x="424" y="1115"/>
                  <a:chExt cx="336" cy="263"/>
                </a:xfrm>
              </p:grpSpPr>
              <p:pic>
                <p:nvPicPr>
                  <p:cNvPr id="316" name="Picture 205" descr="Yellow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514" y="1115"/>
                    <a:ext cx="155" cy="164"/>
                  </a:xfrm>
                  <a:prstGeom prst="rect">
                    <a:avLst/>
                  </a:prstGeom>
                  <a:noFill/>
                </p:spPr>
              </p:pic>
              <p:pic>
                <p:nvPicPr>
                  <p:cNvPr id="317" name="Picture 206" descr="Yellow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424" y="1165"/>
                    <a:ext cx="155" cy="164"/>
                  </a:xfrm>
                  <a:prstGeom prst="rect">
                    <a:avLst/>
                  </a:prstGeom>
                  <a:noFill/>
                </p:spPr>
              </p:pic>
              <p:pic>
                <p:nvPicPr>
                  <p:cNvPr id="318" name="Picture 207" descr="Yellow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605" y="1164"/>
                    <a:ext cx="155" cy="164"/>
                  </a:xfrm>
                  <a:prstGeom prst="rect">
                    <a:avLst/>
                  </a:prstGeom>
                  <a:noFill/>
                </p:spPr>
              </p:pic>
              <p:pic>
                <p:nvPicPr>
                  <p:cNvPr id="319" name="Picture 208" descr="YellowUser"/>
                  <p:cNvPicPr>
                    <a:picLocks noChangeAspect="1" noChangeArrowheads="1"/>
                  </p:cNvPicPr>
                  <p:nvPr/>
                </p:nvPicPr>
                <p:blipFill>
                  <a:blip r:embed="rId4">
                    <a:clrChange>
                      <a:clrFrom>
                        <a:srgbClr val="08369A"/>
                      </a:clrFrom>
                      <a:clrTo>
                        <a:srgbClr val="08369A">
                          <a:alpha val="0"/>
                        </a:srgbClr>
                      </a:clrTo>
                    </a:clrChange>
                  </a:blip>
                  <a:srcRect/>
                  <a:stretch>
                    <a:fillRect/>
                  </a:stretch>
                </p:blipFill>
                <p:spPr bwMode="auto">
                  <a:xfrm>
                    <a:off x="529" y="1214"/>
                    <a:ext cx="155" cy="164"/>
                  </a:xfrm>
                  <a:prstGeom prst="rect">
                    <a:avLst/>
                  </a:prstGeom>
                  <a:noFill/>
                </p:spPr>
              </p:pic>
            </p:grpSp>
            <p:sp>
              <p:nvSpPr>
                <p:cNvPr id="315" name="Rectangle 209"/>
                <p:cNvSpPr>
                  <a:spLocks noChangeArrowheads="1"/>
                </p:cNvSpPr>
                <p:nvPr/>
              </p:nvSpPr>
              <p:spPr bwMode="auto">
                <a:xfrm>
                  <a:off x="4878" y="3412"/>
                  <a:ext cx="377" cy="127"/>
                </a:xfrm>
                <a:prstGeom prst="rect">
                  <a:avLst/>
                </a:prstGeom>
                <a:noFill/>
                <a:ln w="12700">
                  <a:noFill/>
                  <a:miter lim="800000"/>
                  <a:headEnd/>
                  <a:tailEnd/>
                </a:ln>
                <a:effectLst/>
              </p:spPr>
              <p:txBody>
                <a:bodyPr wrap="none">
                  <a:spAutoFit/>
                </a:body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Partners</a:t>
                  </a:r>
                </a:p>
              </p:txBody>
            </p:sp>
          </p:grpSp>
          <p:grpSp>
            <p:nvGrpSpPr>
              <p:cNvPr id="23" name="Group 210"/>
              <p:cNvGrpSpPr>
                <a:grpSpLocks/>
              </p:cNvGrpSpPr>
              <p:nvPr/>
            </p:nvGrpSpPr>
            <p:grpSpPr bwMode="auto">
              <a:xfrm>
                <a:off x="4737" y="2865"/>
                <a:ext cx="431" cy="290"/>
                <a:chOff x="5116" y="1433"/>
                <a:chExt cx="678" cy="457"/>
              </a:xfrm>
            </p:grpSpPr>
            <p:pic>
              <p:nvPicPr>
                <p:cNvPr id="312" name="Picture 211" descr="desktop_icon_01"/>
                <p:cNvPicPr>
                  <a:picLocks noChangeAspect="1" noChangeArrowheads="1"/>
                </p:cNvPicPr>
                <p:nvPr/>
              </p:nvPicPr>
              <p:blipFill>
                <a:blip r:embed="rId5" cstate="email">
                  <a:clrChange>
                    <a:clrFrom>
                      <a:srgbClr val="000000"/>
                    </a:clrFrom>
                    <a:clrTo>
                      <a:srgbClr val="000000">
                        <a:alpha val="0"/>
                      </a:srgbClr>
                    </a:clrTo>
                  </a:clrChange>
                </a:blip>
                <a:srcRect/>
                <a:stretch>
                  <a:fillRect/>
                </a:stretch>
              </p:blipFill>
              <p:spPr bwMode="auto">
                <a:xfrm>
                  <a:off x="5320" y="1433"/>
                  <a:ext cx="263" cy="263"/>
                </a:xfrm>
                <a:prstGeom prst="rect">
                  <a:avLst/>
                </a:prstGeom>
                <a:noFill/>
              </p:spPr>
            </p:pic>
            <p:sp>
              <p:nvSpPr>
                <p:cNvPr id="313" name="Text Box 212"/>
                <p:cNvSpPr txBox="1">
                  <a:spLocks noChangeArrowheads="1"/>
                </p:cNvSpPr>
                <p:nvPr/>
              </p:nvSpPr>
              <p:spPr bwMode="auto">
                <a:xfrm>
                  <a:off x="5116" y="1677"/>
                  <a:ext cx="678" cy="213"/>
                </a:xfrm>
                <a:prstGeom prst="rect">
                  <a:avLst/>
                </a:prstGeom>
                <a:noFill/>
                <a:ln w="12700" algn="ctr">
                  <a:noFill/>
                  <a:miter lim="800000"/>
                  <a:headEnd/>
                  <a:tailEnd/>
                </a:ln>
                <a:effectLst/>
              </p:spPr>
              <p:txBody>
                <a:bodyPr wrap="none">
                  <a:spAutoFit/>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Restricted</a:t>
                  </a:r>
                </a:p>
              </p:txBody>
            </p:sp>
          </p:grpSp>
          <p:pic>
            <p:nvPicPr>
              <p:cNvPr id="311" name="Picture 213" descr="Pocket PC sm"/>
              <p:cNvPicPr>
                <a:picLocks noChangeAspect="1" noChangeArrowheads="1"/>
              </p:cNvPicPr>
              <p:nvPr/>
            </p:nvPicPr>
            <p:blipFill>
              <a:blip r:embed="rId7" cstate="email"/>
              <a:srcRect/>
              <a:stretch>
                <a:fillRect/>
              </a:stretch>
            </p:blipFill>
            <p:spPr bwMode="auto">
              <a:xfrm>
                <a:off x="4153" y="2909"/>
                <a:ext cx="108" cy="202"/>
              </a:xfrm>
              <a:prstGeom prst="rect">
                <a:avLst/>
              </a:prstGeom>
              <a:noFill/>
            </p:spPr>
          </p:pic>
        </p:grpSp>
      </p:grpSp>
      <p:sp>
        <p:nvSpPr>
          <p:cNvPr id="320" name="Rounded Rectangle 319"/>
          <p:cNvSpPr/>
          <p:nvPr/>
        </p:nvSpPr>
        <p:spPr bwMode="auto">
          <a:xfrm>
            <a:off x="597760" y="2826064"/>
            <a:ext cx="8086079" cy="1223638"/>
          </a:xfrm>
          <a:prstGeom prst="roundRect">
            <a:avLst>
              <a:gd name="adj" fmla="val 2545"/>
            </a:avLst>
          </a:prstGeom>
          <a:solidFill>
            <a:srgbClr val="050595">
              <a:lumMod val="75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3497AE">
                <a:satMod val="300000"/>
              </a:srgbClr>
            </a:contourClr>
          </a:sp3d>
        </p:spPr>
        <p:txBody>
          <a:bodyPr vert="horz" wrap="square" lIns="91436" tIns="45718" rIns="91436" bIns="45718" numCol="1" rtlCol="0" anchor="t"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Service Catalogue</a:t>
            </a:r>
          </a:p>
        </p:txBody>
      </p:sp>
      <p:grpSp>
        <p:nvGrpSpPr>
          <p:cNvPr id="24" name="Group 320"/>
          <p:cNvGrpSpPr/>
          <p:nvPr/>
        </p:nvGrpSpPr>
        <p:grpSpPr>
          <a:xfrm>
            <a:off x="3823780" y="3290830"/>
            <a:ext cx="775555" cy="698755"/>
            <a:chOff x="3760894" y="3175416"/>
            <a:chExt cx="775555" cy="698755"/>
          </a:xfrm>
        </p:grpSpPr>
        <p:pic>
          <p:nvPicPr>
            <p:cNvPr id="322" name="Picture 15" descr="Server-Physical-Single"/>
            <p:cNvPicPr>
              <a:picLocks noChangeAspect="1" noChangeArrowheads="1"/>
            </p:cNvPicPr>
            <p:nvPr/>
          </p:nvPicPr>
          <p:blipFill>
            <a:blip r:embed="rId9" cstate="email"/>
            <a:srcRect/>
            <a:stretch>
              <a:fillRect/>
            </a:stretch>
          </p:blipFill>
          <p:spPr bwMode="auto">
            <a:xfrm>
              <a:off x="3922105" y="3175416"/>
              <a:ext cx="453132" cy="359344"/>
            </a:xfrm>
            <a:prstGeom prst="rect">
              <a:avLst/>
            </a:prstGeom>
            <a:noFill/>
            <a:ln w="9525">
              <a:noFill/>
              <a:miter lim="800000"/>
              <a:headEnd/>
              <a:tailEnd/>
            </a:ln>
          </p:spPr>
        </p:pic>
        <p:sp>
          <p:nvSpPr>
            <p:cNvPr id="323" name="Rectangle 19"/>
            <p:cNvSpPr>
              <a:spLocks noChangeArrowheads="1"/>
            </p:cNvSpPr>
            <p:nvPr/>
          </p:nvSpPr>
          <p:spPr bwMode="auto">
            <a:xfrm>
              <a:off x="3760894" y="3532555"/>
              <a:ext cx="775555" cy="341616"/>
            </a:xfrm>
            <a:prstGeom prst="rect">
              <a:avLst/>
            </a:prstGeom>
            <a:noFill/>
            <a:ln w="9525">
              <a:noFill/>
              <a:miter lim="800000"/>
              <a:headEnd/>
              <a:tailEnd/>
            </a:ln>
          </p:spPr>
          <p:txBody>
            <a:bodyPr wrap="square" lIns="91421" tIns="45712" rIns="91421" bIns="45712">
              <a:spAutoFit/>
            </a:bodyPr>
            <a:lstStyle/>
            <a:p>
              <a:pPr algn="ctr" defTabSz="912813" rtl="0" eaLnBrk="0" fontAlgn="base" hangingPunct="0">
                <a:lnSpc>
                  <a:spcPct val="90000"/>
                </a:lnSpc>
                <a:spcBef>
                  <a:spcPct val="0"/>
                </a:spcBef>
                <a:spcAft>
                  <a:spcPct val="0"/>
                </a:spcAft>
              </a:pPr>
              <a:r>
                <a:rPr lang="en-US" sz="900" b="1" kern="1200" dirty="0">
                  <a:solidFill>
                    <a:srgbClr val="FFFFFF"/>
                  </a:solidFill>
                  <a:effectLst>
                    <a:outerShdw blurRad="38100" dist="38100" dir="2700000" algn="tl">
                      <a:srgbClr val="000000"/>
                    </a:outerShdw>
                  </a:effectLst>
                  <a:latin typeface="Segoe"/>
                  <a:ea typeface="+mn-ea"/>
                  <a:cs typeface="+mn-cs"/>
                </a:rPr>
                <a:t>Intra /Internet</a:t>
              </a:r>
            </a:p>
          </p:txBody>
        </p:sp>
      </p:grpSp>
      <p:grpSp>
        <p:nvGrpSpPr>
          <p:cNvPr id="25" name="Group 323"/>
          <p:cNvGrpSpPr/>
          <p:nvPr/>
        </p:nvGrpSpPr>
        <p:grpSpPr>
          <a:xfrm>
            <a:off x="6347132" y="3290830"/>
            <a:ext cx="1058784" cy="574105"/>
            <a:chOff x="6137664" y="3175416"/>
            <a:chExt cx="1058784" cy="574105"/>
          </a:xfrm>
        </p:grpSpPr>
        <p:pic>
          <p:nvPicPr>
            <p:cNvPr id="325" name="Picture 15" descr="Server-Physical-Single"/>
            <p:cNvPicPr>
              <a:picLocks noChangeAspect="1" noChangeArrowheads="1"/>
            </p:cNvPicPr>
            <p:nvPr/>
          </p:nvPicPr>
          <p:blipFill>
            <a:blip r:embed="rId9" cstate="email"/>
            <a:srcRect/>
            <a:stretch>
              <a:fillRect/>
            </a:stretch>
          </p:blipFill>
          <p:spPr bwMode="auto">
            <a:xfrm>
              <a:off x="6440490" y="3175416"/>
              <a:ext cx="453132" cy="359344"/>
            </a:xfrm>
            <a:prstGeom prst="rect">
              <a:avLst/>
            </a:prstGeom>
            <a:noFill/>
            <a:ln w="9525">
              <a:noFill/>
              <a:miter lim="800000"/>
              <a:headEnd/>
              <a:tailEnd/>
            </a:ln>
          </p:spPr>
        </p:pic>
        <p:sp>
          <p:nvSpPr>
            <p:cNvPr id="326" name="Rectangle 19"/>
            <p:cNvSpPr>
              <a:spLocks noChangeArrowheads="1"/>
            </p:cNvSpPr>
            <p:nvPr/>
          </p:nvSpPr>
          <p:spPr bwMode="auto">
            <a:xfrm>
              <a:off x="6137664" y="3532555"/>
              <a:ext cx="1058784" cy="216966"/>
            </a:xfrm>
            <a:prstGeom prst="rect">
              <a:avLst/>
            </a:prstGeom>
            <a:noFill/>
            <a:ln w="9525">
              <a:noFill/>
              <a:miter lim="800000"/>
              <a:headEnd/>
              <a:tailEnd/>
            </a:ln>
          </p:spPr>
          <p:txBody>
            <a:bodyPr wrap="square" lIns="91421" tIns="45712" rIns="91421" bIns="45712">
              <a:spAutoFit/>
            </a:bodyPr>
            <a:lstStyle/>
            <a:p>
              <a:pPr algn="ctr" defTabSz="912813" rtl="0" eaLnBrk="0" fontAlgn="base" hangingPunct="0">
                <a:lnSpc>
                  <a:spcPct val="90000"/>
                </a:lnSpc>
                <a:spcBef>
                  <a:spcPct val="0"/>
                </a:spcBef>
                <a:spcAft>
                  <a:spcPct val="0"/>
                </a:spcAft>
              </a:pPr>
              <a:r>
                <a:rPr lang="en-US" sz="900" b="1" kern="1200" dirty="0">
                  <a:solidFill>
                    <a:srgbClr val="FFFFFF"/>
                  </a:solidFill>
                  <a:effectLst>
                    <a:outerShdw blurRad="38100" dist="38100" dir="2700000" algn="tl">
                      <a:srgbClr val="000000"/>
                    </a:outerShdw>
                  </a:effectLst>
                  <a:latin typeface="Segoe"/>
                  <a:ea typeface="+mn-ea"/>
                  <a:cs typeface="+mn-cs"/>
                </a:rPr>
                <a:t>Communication</a:t>
              </a:r>
            </a:p>
          </p:txBody>
        </p:sp>
      </p:grpSp>
      <p:grpSp>
        <p:nvGrpSpPr>
          <p:cNvPr id="26" name="Group 326"/>
          <p:cNvGrpSpPr/>
          <p:nvPr/>
        </p:nvGrpSpPr>
        <p:grpSpPr>
          <a:xfrm>
            <a:off x="5412057" y="3290830"/>
            <a:ext cx="938423" cy="574105"/>
            <a:chOff x="5274998" y="3175416"/>
            <a:chExt cx="938423" cy="574105"/>
          </a:xfrm>
        </p:grpSpPr>
        <p:pic>
          <p:nvPicPr>
            <p:cNvPr id="328" name="Picture 15" descr="Server-Physical-Single"/>
            <p:cNvPicPr>
              <a:picLocks noChangeAspect="1" noChangeArrowheads="1"/>
            </p:cNvPicPr>
            <p:nvPr/>
          </p:nvPicPr>
          <p:blipFill>
            <a:blip r:embed="rId9" cstate="email"/>
            <a:srcRect/>
            <a:stretch>
              <a:fillRect/>
            </a:stretch>
          </p:blipFill>
          <p:spPr bwMode="auto">
            <a:xfrm>
              <a:off x="5517643" y="3175416"/>
              <a:ext cx="453132" cy="359344"/>
            </a:xfrm>
            <a:prstGeom prst="rect">
              <a:avLst/>
            </a:prstGeom>
            <a:noFill/>
            <a:ln w="9525">
              <a:noFill/>
              <a:miter lim="800000"/>
              <a:headEnd/>
              <a:tailEnd/>
            </a:ln>
          </p:spPr>
        </p:pic>
        <p:sp>
          <p:nvSpPr>
            <p:cNvPr id="329" name="Rectangle 19"/>
            <p:cNvSpPr>
              <a:spLocks noChangeArrowheads="1"/>
            </p:cNvSpPr>
            <p:nvPr/>
          </p:nvSpPr>
          <p:spPr bwMode="auto">
            <a:xfrm>
              <a:off x="5274998" y="3532555"/>
              <a:ext cx="938423" cy="216966"/>
            </a:xfrm>
            <a:prstGeom prst="rect">
              <a:avLst/>
            </a:prstGeom>
            <a:noFill/>
            <a:ln w="9525">
              <a:noFill/>
              <a:miter lim="800000"/>
              <a:headEnd/>
              <a:tailEnd/>
            </a:ln>
          </p:spPr>
          <p:txBody>
            <a:bodyPr wrap="square" lIns="91421" tIns="45712" rIns="91421" bIns="45712">
              <a:spAutoFit/>
            </a:bodyPr>
            <a:lstStyle/>
            <a:p>
              <a:pPr algn="ctr" defTabSz="912813" rtl="0" eaLnBrk="0" fontAlgn="base" hangingPunct="0">
                <a:lnSpc>
                  <a:spcPct val="90000"/>
                </a:lnSpc>
                <a:spcBef>
                  <a:spcPct val="0"/>
                </a:spcBef>
                <a:spcAft>
                  <a:spcPct val="0"/>
                </a:spcAft>
              </a:pPr>
              <a:r>
                <a:rPr lang="en-US" sz="900" b="1" kern="1200" dirty="0">
                  <a:solidFill>
                    <a:srgbClr val="FFFFFF"/>
                  </a:solidFill>
                  <a:effectLst>
                    <a:outerShdw blurRad="38100" dist="38100" dir="2700000" algn="tl">
                      <a:srgbClr val="000000"/>
                    </a:outerShdw>
                  </a:effectLst>
                  <a:latin typeface="Segoe"/>
                  <a:ea typeface="+mn-ea"/>
                  <a:cs typeface="+mn-cs"/>
                </a:rPr>
                <a:t>Collaboration</a:t>
              </a:r>
            </a:p>
          </p:txBody>
        </p:sp>
      </p:grpSp>
      <p:grpSp>
        <p:nvGrpSpPr>
          <p:cNvPr id="27" name="Group 329"/>
          <p:cNvGrpSpPr/>
          <p:nvPr/>
        </p:nvGrpSpPr>
        <p:grpSpPr>
          <a:xfrm>
            <a:off x="4595987" y="3290830"/>
            <a:ext cx="819418" cy="698755"/>
            <a:chOff x="4559550" y="3175416"/>
            <a:chExt cx="819418" cy="698755"/>
          </a:xfrm>
        </p:grpSpPr>
        <p:pic>
          <p:nvPicPr>
            <p:cNvPr id="331" name="Picture 15" descr="Server-Physical-Single"/>
            <p:cNvPicPr>
              <a:picLocks noChangeAspect="1" noChangeArrowheads="1"/>
            </p:cNvPicPr>
            <p:nvPr/>
          </p:nvPicPr>
          <p:blipFill>
            <a:blip r:embed="rId9" cstate="email"/>
            <a:srcRect/>
            <a:stretch>
              <a:fillRect/>
            </a:stretch>
          </p:blipFill>
          <p:spPr bwMode="auto">
            <a:xfrm>
              <a:off x="4742693" y="3175416"/>
              <a:ext cx="453132" cy="359344"/>
            </a:xfrm>
            <a:prstGeom prst="rect">
              <a:avLst/>
            </a:prstGeom>
            <a:noFill/>
            <a:ln w="9525">
              <a:noFill/>
              <a:miter lim="800000"/>
              <a:headEnd/>
              <a:tailEnd/>
            </a:ln>
          </p:spPr>
        </p:pic>
        <p:sp>
          <p:nvSpPr>
            <p:cNvPr id="332" name="Rectangle 19"/>
            <p:cNvSpPr>
              <a:spLocks noChangeArrowheads="1"/>
            </p:cNvSpPr>
            <p:nvPr/>
          </p:nvSpPr>
          <p:spPr bwMode="auto">
            <a:xfrm>
              <a:off x="4559550" y="3532555"/>
              <a:ext cx="819418" cy="341616"/>
            </a:xfrm>
            <a:prstGeom prst="rect">
              <a:avLst/>
            </a:prstGeom>
            <a:noFill/>
            <a:ln w="9525">
              <a:noFill/>
              <a:miter lim="800000"/>
              <a:headEnd/>
              <a:tailEnd/>
            </a:ln>
          </p:spPr>
          <p:txBody>
            <a:bodyPr wrap="none" lIns="91421" tIns="45712" rIns="91421" bIns="45712">
              <a:spAutoFit/>
            </a:bodyPr>
            <a:lstStyle/>
            <a:p>
              <a:pPr algn="ctr" defTabSz="912813" rtl="0" eaLnBrk="0" fontAlgn="base" hangingPunct="0">
                <a:lnSpc>
                  <a:spcPct val="90000"/>
                </a:lnSpc>
                <a:spcBef>
                  <a:spcPct val="0"/>
                </a:spcBef>
                <a:spcAft>
                  <a:spcPct val="0"/>
                </a:spcAft>
              </a:pPr>
              <a:r>
                <a:rPr lang="en-US" sz="900" b="1" kern="1200" dirty="0">
                  <a:solidFill>
                    <a:srgbClr val="FFFFFF"/>
                  </a:solidFill>
                  <a:effectLst>
                    <a:outerShdw blurRad="38100" dist="38100" dir="2700000" algn="tl">
                      <a:srgbClr val="000000"/>
                    </a:outerShdw>
                  </a:effectLst>
                  <a:latin typeface="Segoe"/>
                  <a:ea typeface="+mn-ea"/>
                  <a:cs typeface="+mn-cs"/>
                </a:rPr>
                <a:t>Business</a:t>
              </a:r>
            </a:p>
            <a:p>
              <a:pPr algn="ctr" defTabSz="912813" rtl="0" eaLnBrk="0" fontAlgn="base" hangingPunct="0">
                <a:lnSpc>
                  <a:spcPct val="90000"/>
                </a:lnSpc>
                <a:spcBef>
                  <a:spcPct val="0"/>
                </a:spcBef>
                <a:spcAft>
                  <a:spcPct val="0"/>
                </a:spcAft>
              </a:pPr>
              <a:r>
                <a:rPr lang="en-US" sz="900" b="1" kern="1200" dirty="0">
                  <a:solidFill>
                    <a:srgbClr val="FFFFFF"/>
                  </a:solidFill>
                  <a:effectLst>
                    <a:outerShdw blurRad="38100" dist="38100" dir="2700000" algn="tl">
                      <a:srgbClr val="000000"/>
                    </a:outerShdw>
                  </a:effectLst>
                  <a:latin typeface="Segoe"/>
                  <a:ea typeface="+mn-ea"/>
                  <a:cs typeface="+mn-cs"/>
                </a:rPr>
                <a:t>Intelligence</a:t>
              </a:r>
            </a:p>
          </p:txBody>
        </p:sp>
      </p:grpSp>
      <p:grpSp>
        <p:nvGrpSpPr>
          <p:cNvPr id="28" name="Group 332"/>
          <p:cNvGrpSpPr/>
          <p:nvPr/>
        </p:nvGrpSpPr>
        <p:grpSpPr>
          <a:xfrm>
            <a:off x="2515449" y="3290830"/>
            <a:ext cx="715222" cy="574105"/>
            <a:chOff x="2331927" y="3175416"/>
            <a:chExt cx="715222" cy="574105"/>
          </a:xfrm>
        </p:grpSpPr>
        <p:pic>
          <p:nvPicPr>
            <p:cNvPr id="334" name="Picture 15" descr="Server-Physical-Single"/>
            <p:cNvPicPr>
              <a:picLocks noChangeAspect="1" noChangeArrowheads="1"/>
            </p:cNvPicPr>
            <p:nvPr/>
          </p:nvPicPr>
          <p:blipFill>
            <a:blip r:embed="rId9" cstate="email"/>
            <a:srcRect/>
            <a:stretch>
              <a:fillRect/>
            </a:stretch>
          </p:blipFill>
          <p:spPr bwMode="auto">
            <a:xfrm>
              <a:off x="2462972" y="3175416"/>
              <a:ext cx="453132" cy="359344"/>
            </a:xfrm>
            <a:prstGeom prst="rect">
              <a:avLst/>
            </a:prstGeom>
            <a:noFill/>
            <a:ln w="9525">
              <a:noFill/>
              <a:miter lim="800000"/>
              <a:headEnd/>
              <a:tailEnd/>
            </a:ln>
          </p:spPr>
        </p:pic>
        <p:sp>
          <p:nvSpPr>
            <p:cNvPr id="335" name="Rectangle 19"/>
            <p:cNvSpPr>
              <a:spLocks noChangeArrowheads="1"/>
            </p:cNvSpPr>
            <p:nvPr/>
          </p:nvSpPr>
          <p:spPr bwMode="auto">
            <a:xfrm>
              <a:off x="2331927" y="3532555"/>
              <a:ext cx="715222" cy="216966"/>
            </a:xfrm>
            <a:prstGeom prst="rect">
              <a:avLst/>
            </a:prstGeom>
            <a:noFill/>
            <a:ln w="9525">
              <a:noFill/>
              <a:miter lim="800000"/>
              <a:headEnd/>
              <a:tailEnd/>
            </a:ln>
          </p:spPr>
          <p:txBody>
            <a:bodyPr wrap="none" lIns="91421" tIns="45712" rIns="91421" bIns="45712">
              <a:spAutoFit/>
            </a:bodyPr>
            <a:lstStyle/>
            <a:p>
              <a:pPr algn="ctr" defTabSz="912813" rtl="0" eaLnBrk="0" fontAlgn="base" hangingPunct="0">
                <a:lnSpc>
                  <a:spcPct val="90000"/>
                </a:lnSpc>
                <a:spcBef>
                  <a:spcPct val="0"/>
                </a:spcBef>
                <a:spcAft>
                  <a:spcPct val="0"/>
                </a:spcAft>
              </a:pPr>
              <a:r>
                <a:rPr lang="en-US" sz="900" b="1" kern="1200" dirty="0">
                  <a:solidFill>
                    <a:srgbClr val="FFFFFF"/>
                  </a:solidFill>
                  <a:effectLst>
                    <a:outerShdw blurRad="38100" dist="38100" dir="2700000" algn="tl">
                      <a:srgbClr val="000000"/>
                    </a:outerShdw>
                  </a:effectLst>
                  <a:latin typeface="Segoe"/>
                  <a:ea typeface="+mn-ea"/>
                  <a:cs typeface="+mn-cs"/>
                </a:rPr>
                <a:t>LOB Apps</a:t>
              </a:r>
            </a:p>
          </p:txBody>
        </p:sp>
      </p:grpSp>
      <p:grpSp>
        <p:nvGrpSpPr>
          <p:cNvPr id="29" name="Group 335"/>
          <p:cNvGrpSpPr/>
          <p:nvPr/>
        </p:nvGrpSpPr>
        <p:grpSpPr>
          <a:xfrm>
            <a:off x="3227323" y="3290830"/>
            <a:ext cx="599805" cy="698755"/>
            <a:chOff x="3118383" y="3175416"/>
            <a:chExt cx="599805" cy="698755"/>
          </a:xfrm>
        </p:grpSpPr>
        <p:pic>
          <p:nvPicPr>
            <p:cNvPr id="337" name="Picture 15" descr="Server-Physical-Single"/>
            <p:cNvPicPr>
              <a:picLocks noChangeAspect="1" noChangeArrowheads="1"/>
            </p:cNvPicPr>
            <p:nvPr/>
          </p:nvPicPr>
          <p:blipFill>
            <a:blip r:embed="rId9" cstate="email"/>
            <a:srcRect/>
            <a:stretch>
              <a:fillRect/>
            </a:stretch>
          </p:blipFill>
          <p:spPr bwMode="auto">
            <a:xfrm>
              <a:off x="3191719" y="3175416"/>
              <a:ext cx="453132" cy="359344"/>
            </a:xfrm>
            <a:prstGeom prst="rect">
              <a:avLst/>
            </a:prstGeom>
            <a:noFill/>
            <a:ln w="9525">
              <a:noFill/>
              <a:miter lim="800000"/>
              <a:headEnd/>
              <a:tailEnd/>
            </a:ln>
          </p:spPr>
        </p:pic>
        <p:sp>
          <p:nvSpPr>
            <p:cNvPr id="338" name="Rectangle 19"/>
            <p:cNvSpPr>
              <a:spLocks noChangeArrowheads="1"/>
            </p:cNvSpPr>
            <p:nvPr/>
          </p:nvSpPr>
          <p:spPr bwMode="auto">
            <a:xfrm>
              <a:off x="3118383" y="3532555"/>
              <a:ext cx="599805" cy="341616"/>
            </a:xfrm>
            <a:prstGeom prst="rect">
              <a:avLst/>
            </a:prstGeom>
            <a:noFill/>
            <a:ln w="9525">
              <a:noFill/>
              <a:miter lim="800000"/>
              <a:headEnd/>
              <a:tailEnd/>
            </a:ln>
          </p:spPr>
          <p:txBody>
            <a:bodyPr wrap="none" lIns="91421" tIns="45712" rIns="91421" bIns="45712">
              <a:spAutoFit/>
            </a:bodyPr>
            <a:lstStyle/>
            <a:p>
              <a:pPr algn="ctr" defTabSz="912813" rtl="0" eaLnBrk="0" fontAlgn="base" hangingPunct="0">
                <a:lnSpc>
                  <a:spcPct val="90000"/>
                </a:lnSpc>
                <a:spcBef>
                  <a:spcPct val="0"/>
                </a:spcBef>
                <a:spcAft>
                  <a:spcPct val="0"/>
                </a:spcAft>
              </a:pPr>
              <a:r>
                <a:rPr lang="en-US" sz="900" b="1" kern="1200" dirty="0">
                  <a:solidFill>
                    <a:srgbClr val="FFFFFF"/>
                  </a:solidFill>
                  <a:effectLst>
                    <a:outerShdw blurRad="38100" dist="38100" dir="2700000" algn="tl">
                      <a:srgbClr val="000000"/>
                    </a:outerShdw>
                  </a:effectLst>
                  <a:latin typeface="Segoe"/>
                  <a:ea typeface="+mn-ea"/>
                  <a:cs typeface="+mn-cs"/>
                </a:rPr>
                <a:t>Custom</a:t>
              </a:r>
            </a:p>
            <a:p>
              <a:pPr algn="ctr" defTabSz="912813" rtl="0" eaLnBrk="0" fontAlgn="base" hangingPunct="0">
                <a:lnSpc>
                  <a:spcPct val="90000"/>
                </a:lnSpc>
                <a:spcBef>
                  <a:spcPct val="0"/>
                </a:spcBef>
                <a:spcAft>
                  <a:spcPct val="0"/>
                </a:spcAft>
              </a:pPr>
              <a:r>
                <a:rPr lang="en-US" sz="900" b="1" kern="1200" dirty="0">
                  <a:solidFill>
                    <a:srgbClr val="FFFFFF"/>
                  </a:solidFill>
                  <a:effectLst>
                    <a:outerShdw blurRad="38100" dist="38100" dir="2700000" algn="tl">
                      <a:srgbClr val="000000"/>
                    </a:outerShdw>
                  </a:effectLst>
                  <a:latin typeface="Segoe"/>
                  <a:ea typeface="+mn-ea"/>
                  <a:cs typeface="+mn-cs"/>
                </a:rPr>
                <a:t>Apps</a:t>
              </a:r>
            </a:p>
          </p:txBody>
        </p:sp>
      </p:grpSp>
      <p:grpSp>
        <p:nvGrpSpPr>
          <p:cNvPr id="30" name="Group 338"/>
          <p:cNvGrpSpPr/>
          <p:nvPr/>
        </p:nvGrpSpPr>
        <p:grpSpPr>
          <a:xfrm>
            <a:off x="1640069" y="3290830"/>
            <a:ext cx="878728" cy="740305"/>
            <a:chOff x="1451510" y="3175416"/>
            <a:chExt cx="878728" cy="740305"/>
          </a:xfrm>
        </p:grpSpPr>
        <p:pic>
          <p:nvPicPr>
            <p:cNvPr id="340" name="Picture 15" descr="Server-Physical-Single"/>
            <p:cNvPicPr>
              <a:picLocks noChangeAspect="1" noChangeArrowheads="1"/>
            </p:cNvPicPr>
            <p:nvPr/>
          </p:nvPicPr>
          <p:blipFill>
            <a:blip r:embed="rId9" cstate="email"/>
            <a:srcRect/>
            <a:stretch>
              <a:fillRect/>
            </a:stretch>
          </p:blipFill>
          <p:spPr bwMode="auto">
            <a:xfrm>
              <a:off x="1664308" y="3175416"/>
              <a:ext cx="453132" cy="359344"/>
            </a:xfrm>
            <a:prstGeom prst="rect">
              <a:avLst/>
            </a:prstGeom>
            <a:noFill/>
            <a:ln w="9525">
              <a:noFill/>
              <a:miter lim="800000"/>
              <a:headEnd/>
              <a:tailEnd/>
            </a:ln>
          </p:spPr>
        </p:pic>
        <p:sp>
          <p:nvSpPr>
            <p:cNvPr id="341" name="Rectangle 19"/>
            <p:cNvSpPr>
              <a:spLocks noChangeArrowheads="1"/>
            </p:cNvSpPr>
            <p:nvPr/>
          </p:nvSpPr>
          <p:spPr bwMode="auto">
            <a:xfrm>
              <a:off x="1451510" y="3532555"/>
              <a:ext cx="878728" cy="383166"/>
            </a:xfrm>
            <a:prstGeom prst="rect">
              <a:avLst/>
            </a:prstGeom>
            <a:noFill/>
            <a:ln w="9525">
              <a:noFill/>
              <a:miter lim="800000"/>
              <a:headEnd/>
              <a:tailEnd/>
            </a:ln>
          </p:spPr>
          <p:txBody>
            <a:bodyPr wrap="none" lIns="91421" tIns="45712" rIns="91421" bIns="45712">
              <a:spAutoFit/>
            </a:bodyPr>
            <a:lstStyle/>
            <a:p>
              <a:pPr algn="ctr" defTabSz="912813" rtl="0" eaLnBrk="0" fontAlgn="base" hangingPunct="0">
                <a:lnSpc>
                  <a:spcPct val="90000"/>
                </a:lnSpc>
                <a:spcBef>
                  <a:spcPct val="0"/>
                </a:spcBef>
                <a:spcAft>
                  <a:spcPct val="0"/>
                </a:spcAft>
              </a:pPr>
              <a:r>
                <a:rPr lang="en-US" sz="900" b="1" kern="1200" dirty="0">
                  <a:solidFill>
                    <a:srgbClr val="FFFFFF"/>
                  </a:solidFill>
                  <a:effectLst>
                    <a:outerShdw blurRad="38100" dist="38100" dir="2700000" algn="tl">
                      <a:srgbClr val="000000"/>
                    </a:outerShdw>
                  </a:effectLst>
                  <a:latin typeface="Segoe"/>
                  <a:ea typeface="+mn-ea"/>
                  <a:cs typeface="+mn-cs"/>
                </a:rPr>
                <a:t>Performance</a:t>
              </a:r>
            </a:p>
            <a:p>
              <a:pPr algn="ctr" defTabSz="912813" rtl="0" eaLnBrk="0" fontAlgn="base" hangingPunct="0">
                <a:lnSpc>
                  <a:spcPct val="90000"/>
                </a:lnSpc>
                <a:spcBef>
                  <a:spcPct val="0"/>
                </a:spcBef>
                <a:spcAft>
                  <a:spcPct val="0"/>
                </a:spcAft>
              </a:pPr>
              <a:r>
                <a:rPr lang="en-US" sz="900" b="1" kern="1200" dirty="0">
                  <a:solidFill>
                    <a:srgbClr val="FFFFFF"/>
                  </a:solidFill>
                  <a:effectLst>
                    <a:outerShdw blurRad="38100" dist="38100" dir="2700000" algn="tl">
                      <a:srgbClr val="000000"/>
                    </a:outerShdw>
                  </a:effectLst>
                  <a:latin typeface="Segoe"/>
                  <a:ea typeface="+mn-ea"/>
                  <a:cs typeface="+mn-cs"/>
                </a:rPr>
                <a:t>Management</a:t>
              </a:r>
            </a:p>
          </p:txBody>
        </p:sp>
      </p:grpSp>
      <p:grpSp>
        <p:nvGrpSpPr>
          <p:cNvPr id="31" name="Group 341"/>
          <p:cNvGrpSpPr/>
          <p:nvPr/>
        </p:nvGrpSpPr>
        <p:grpSpPr>
          <a:xfrm>
            <a:off x="849647" y="3290830"/>
            <a:ext cx="793770" cy="740305"/>
            <a:chOff x="680965" y="3175416"/>
            <a:chExt cx="793770" cy="740305"/>
          </a:xfrm>
        </p:grpSpPr>
        <p:pic>
          <p:nvPicPr>
            <p:cNvPr id="343" name="Picture 15" descr="Server-Physical-Single"/>
            <p:cNvPicPr>
              <a:picLocks noChangeAspect="1" noChangeArrowheads="1"/>
            </p:cNvPicPr>
            <p:nvPr/>
          </p:nvPicPr>
          <p:blipFill>
            <a:blip r:embed="rId9" cstate="email"/>
            <a:srcRect/>
            <a:stretch>
              <a:fillRect/>
            </a:stretch>
          </p:blipFill>
          <p:spPr bwMode="auto">
            <a:xfrm>
              <a:off x="851284" y="3175416"/>
              <a:ext cx="453132" cy="359344"/>
            </a:xfrm>
            <a:prstGeom prst="rect">
              <a:avLst/>
            </a:prstGeom>
            <a:noFill/>
            <a:ln w="9525">
              <a:noFill/>
              <a:miter lim="800000"/>
              <a:headEnd/>
              <a:tailEnd/>
            </a:ln>
          </p:spPr>
        </p:pic>
        <p:sp>
          <p:nvSpPr>
            <p:cNvPr id="344" name="Rectangle 19"/>
            <p:cNvSpPr>
              <a:spLocks noChangeArrowheads="1"/>
            </p:cNvSpPr>
            <p:nvPr/>
          </p:nvSpPr>
          <p:spPr bwMode="auto">
            <a:xfrm>
              <a:off x="680965" y="3532555"/>
              <a:ext cx="793770" cy="383166"/>
            </a:xfrm>
            <a:prstGeom prst="rect">
              <a:avLst/>
            </a:prstGeom>
            <a:noFill/>
            <a:ln w="9525">
              <a:noFill/>
              <a:miter lim="800000"/>
              <a:headEnd/>
              <a:tailEnd/>
            </a:ln>
          </p:spPr>
          <p:txBody>
            <a:bodyPr wrap="none" lIns="91421" tIns="45712" rIns="91421" bIns="45712">
              <a:spAutoFit/>
            </a:bodyPr>
            <a:lstStyle/>
            <a:p>
              <a:pPr algn="ctr" defTabSz="912813" rtl="0" eaLnBrk="0" fontAlgn="base" hangingPunct="0">
                <a:lnSpc>
                  <a:spcPct val="90000"/>
                </a:lnSpc>
                <a:spcBef>
                  <a:spcPct val="0"/>
                </a:spcBef>
                <a:spcAft>
                  <a:spcPct val="0"/>
                </a:spcAft>
              </a:pPr>
              <a:r>
                <a:rPr lang="en-US" sz="900" b="1" kern="1200" dirty="0">
                  <a:solidFill>
                    <a:srgbClr val="FFFFFF"/>
                  </a:solidFill>
                  <a:effectLst>
                    <a:outerShdw blurRad="38100" dist="38100" dir="2700000" algn="tl">
                      <a:srgbClr val="000000"/>
                    </a:outerShdw>
                  </a:effectLst>
                  <a:latin typeface="Segoe"/>
                  <a:ea typeface="+mn-ea"/>
                  <a:cs typeface="+mn-cs"/>
                </a:rPr>
                <a:t>Business</a:t>
              </a:r>
            </a:p>
            <a:p>
              <a:pPr algn="ctr" defTabSz="912813" rtl="0" eaLnBrk="0" fontAlgn="base" hangingPunct="0">
                <a:lnSpc>
                  <a:spcPct val="90000"/>
                </a:lnSpc>
                <a:spcBef>
                  <a:spcPct val="0"/>
                </a:spcBef>
                <a:spcAft>
                  <a:spcPct val="0"/>
                </a:spcAft>
              </a:pPr>
              <a:r>
                <a:rPr lang="en-US" sz="900" b="1" kern="1200" dirty="0">
                  <a:solidFill>
                    <a:srgbClr val="FFFFFF"/>
                  </a:solidFill>
                  <a:effectLst>
                    <a:outerShdw blurRad="38100" dist="38100" dir="2700000" algn="tl">
                      <a:srgbClr val="000000"/>
                    </a:outerShdw>
                  </a:effectLst>
                  <a:latin typeface="Segoe"/>
                  <a:ea typeface="+mn-ea"/>
                  <a:cs typeface="+mn-cs"/>
                </a:rPr>
                <a:t>Intelligence</a:t>
              </a:r>
            </a:p>
          </p:txBody>
        </p:sp>
      </p:grpSp>
      <p:grpSp>
        <p:nvGrpSpPr>
          <p:cNvPr id="224" name="Group 344"/>
          <p:cNvGrpSpPr/>
          <p:nvPr/>
        </p:nvGrpSpPr>
        <p:grpSpPr>
          <a:xfrm>
            <a:off x="7402564" y="3338608"/>
            <a:ext cx="1079104" cy="650977"/>
            <a:chOff x="7233882" y="3223194"/>
            <a:chExt cx="1079104" cy="650977"/>
          </a:xfrm>
        </p:grpSpPr>
        <p:sp>
          <p:nvSpPr>
            <p:cNvPr id="346" name="Rectangle 19"/>
            <p:cNvSpPr>
              <a:spLocks noChangeArrowheads="1"/>
            </p:cNvSpPr>
            <p:nvPr/>
          </p:nvSpPr>
          <p:spPr bwMode="auto">
            <a:xfrm>
              <a:off x="7233882" y="3532555"/>
              <a:ext cx="1079104" cy="341616"/>
            </a:xfrm>
            <a:prstGeom prst="rect">
              <a:avLst/>
            </a:prstGeom>
            <a:noFill/>
            <a:ln w="9525">
              <a:noFill/>
              <a:miter lim="800000"/>
              <a:headEnd/>
              <a:tailEnd/>
            </a:ln>
          </p:spPr>
          <p:txBody>
            <a:bodyPr wrap="none" lIns="91421" tIns="45712" rIns="91421" bIns="45712">
              <a:spAutoFit/>
            </a:bodyPr>
            <a:lstStyle/>
            <a:p>
              <a:pPr algn="ctr" defTabSz="912813" rtl="0" eaLnBrk="0" fontAlgn="base" hangingPunct="0">
                <a:lnSpc>
                  <a:spcPct val="90000"/>
                </a:lnSpc>
                <a:spcBef>
                  <a:spcPct val="0"/>
                </a:spcBef>
                <a:spcAft>
                  <a:spcPct val="0"/>
                </a:spcAft>
              </a:pPr>
              <a:r>
                <a:rPr lang="en-US" sz="900" b="1" kern="1200" dirty="0">
                  <a:solidFill>
                    <a:srgbClr val="FFFFFF"/>
                  </a:solidFill>
                  <a:effectLst>
                    <a:outerShdw blurRad="38100" dist="38100" dir="2700000" algn="tl">
                      <a:srgbClr val="000000"/>
                    </a:outerShdw>
                  </a:effectLst>
                  <a:latin typeface="Segoe"/>
                  <a:ea typeface="+mn-ea"/>
                  <a:cs typeface="+mn-cs"/>
                </a:rPr>
                <a:t>Network &amp; Basic</a:t>
              </a:r>
            </a:p>
            <a:p>
              <a:pPr algn="ctr" defTabSz="912813" rtl="0" eaLnBrk="0" fontAlgn="base" hangingPunct="0">
                <a:lnSpc>
                  <a:spcPct val="90000"/>
                </a:lnSpc>
                <a:spcBef>
                  <a:spcPct val="0"/>
                </a:spcBef>
                <a:spcAft>
                  <a:spcPct val="0"/>
                </a:spcAft>
              </a:pPr>
              <a:r>
                <a:rPr lang="en-US" sz="900" b="1" kern="1200" dirty="0">
                  <a:solidFill>
                    <a:srgbClr val="FFFFFF"/>
                  </a:solidFill>
                  <a:effectLst>
                    <a:outerShdw blurRad="38100" dist="38100" dir="2700000" algn="tl">
                      <a:srgbClr val="000000"/>
                    </a:outerShdw>
                  </a:effectLst>
                  <a:latin typeface="Segoe"/>
                  <a:ea typeface="+mn-ea"/>
                  <a:cs typeface="+mn-cs"/>
                </a:rPr>
                <a:t>Infrastructure</a:t>
              </a:r>
            </a:p>
          </p:txBody>
        </p:sp>
        <p:pic>
          <p:nvPicPr>
            <p:cNvPr id="347" name="Picture 85" descr="router logical"/>
            <p:cNvPicPr preferRelativeResize="0">
              <a:picLocks noChangeAspect="1" noChangeArrowheads="1"/>
            </p:cNvPicPr>
            <p:nvPr/>
          </p:nvPicPr>
          <p:blipFill>
            <a:blip r:embed="rId10"/>
            <a:srcRect/>
            <a:stretch>
              <a:fillRect/>
            </a:stretch>
          </p:blipFill>
          <p:spPr bwMode="auto">
            <a:xfrm>
              <a:off x="7595824" y="3223194"/>
              <a:ext cx="355220" cy="263788"/>
            </a:xfrm>
            <a:prstGeom prst="rect">
              <a:avLst/>
            </a:prstGeom>
            <a:noFill/>
          </p:spPr>
        </p:pic>
      </p:grpSp>
      <p:sp>
        <p:nvSpPr>
          <p:cNvPr id="348" name="TextBox 347"/>
          <p:cNvSpPr txBox="1"/>
          <p:nvPr/>
        </p:nvSpPr>
        <p:spPr>
          <a:xfrm>
            <a:off x="886189" y="4807651"/>
            <a:ext cx="65036" cy="1366833"/>
          </a:xfrm>
          <a:prstGeom prst="rect">
            <a:avLst/>
          </a:prstGeom>
          <a:solidFill>
            <a:srgbClr val="00CC66">
              <a:alpha val="50588"/>
            </a:srgb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none" lIns="91440" tIns="45720" rIns="91440" bIns="45720" rtlCol="0" anchor="ctr" compatLnSpc="1"/>
          <a:lstStyle/>
          <a:p>
            <a:pPr algn="l" defTabSz="912813" rtl="0" fontAlgn="base">
              <a:spcBef>
                <a:spcPct val="0"/>
              </a:spcBef>
              <a:spcAft>
                <a:spcPct val="0"/>
              </a:spcAft>
            </a:pPr>
            <a:r>
              <a:rPr lang="en-US" sz="1400" b="1" kern="1200" dirty="0">
                <a:solidFill>
                  <a:srgbClr val="FFFFFF">
                    <a:alpha val="100000"/>
                  </a:srgbClr>
                </a:solidFill>
                <a:latin typeface="Segoe Semibold"/>
                <a:ea typeface="+mn-ea"/>
                <a:cs typeface="Arial"/>
              </a:rPr>
              <a:t>IT AND </a:t>
            </a:r>
          </a:p>
          <a:p>
            <a:pPr algn="l" defTabSz="912813" rtl="0" fontAlgn="base">
              <a:spcBef>
                <a:spcPct val="0"/>
              </a:spcBef>
              <a:spcAft>
                <a:spcPct val="0"/>
              </a:spcAft>
            </a:pPr>
            <a:r>
              <a:rPr lang="en-US" sz="1400" b="1" kern="1200" dirty="0">
                <a:solidFill>
                  <a:srgbClr val="FFFFFF">
                    <a:alpha val="100000"/>
                  </a:srgbClr>
                </a:solidFill>
                <a:latin typeface="Segoe Semibold"/>
                <a:ea typeface="+mn-ea"/>
                <a:cs typeface="Arial"/>
              </a:rPr>
              <a:t>SECURITY </a:t>
            </a:r>
          </a:p>
          <a:p>
            <a:pPr algn="l" defTabSz="912813" rtl="0" fontAlgn="base">
              <a:spcBef>
                <a:spcPct val="0"/>
              </a:spcBef>
              <a:spcAft>
                <a:spcPct val="0"/>
              </a:spcAft>
            </a:pPr>
            <a:r>
              <a:rPr lang="en-US" sz="1400" b="1" kern="1200" dirty="0">
                <a:solidFill>
                  <a:srgbClr val="FFFFFF">
                    <a:alpha val="100000"/>
                  </a:srgbClr>
                </a:solidFill>
                <a:latin typeface="Segoe Semibold"/>
                <a:ea typeface="+mn-ea"/>
                <a:cs typeface="Arial"/>
              </a:rPr>
              <a:t>PROCESS</a:t>
            </a:r>
          </a:p>
        </p:txBody>
      </p:sp>
      <p:sp>
        <p:nvSpPr>
          <p:cNvPr id="349" name="Rounded Rectangle 348"/>
          <p:cNvSpPr/>
          <p:nvPr/>
        </p:nvSpPr>
        <p:spPr bwMode="auto">
          <a:xfrm>
            <a:off x="2165761" y="4807651"/>
            <a:ext cx="65036" cy="1366833"/>
          </a:xfrm>
          <a:prstGeom prst="roundRect">
            <a:avLst/>
          </a:prstGeom>
          <a:solidFill>
            <a:srgbClr val="FF7C80">
              <a:alpha val="50980"/>
            </a:srgb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none" lIns="91440" tIns="45720" rIns="91440" bIns="45720" rtlCol="0" anchor="ctr" compatLnSpc="1"/>
          <a:lstStyle/>
          <a:p>
            <a:pPr algn="l" defTabSz="912813" rtl="0" fontAlgn="base">
              <a:spcBef>
                <a:spcPct val="0"/>
              </a:spcBef>
              <a:spcAft>
                <a:spcPct val="0"/>
              </a:spcAft>
            </a:pPr>
            <a:r>
              <a:rPr lang="en-US" sz="1400" b="1" kern="1200" dirty="0">
                <a:solidFill>
                  <a:srgbClr val="FFFFFF">
                    <a:alpha val="100000"/>
                  </a:srgbClr>
                </a:solidFill>
                <a:latin typeface="Segoe Semibold"/>
                <a:ea typeface="+mn-ea"/>
                <a:cs typeface="Arial"/>
              </a:rPr>
              <a:t>SECURITY</a:t>
            </a:r>
          </a:p>
          <a:p>
            <a:pPr algn="l" defTabSz="912813" rtl="0" fontAlgn="base">
              <a:spcBef>
                <a:spcPct val="0"/>
              </a:spcBef>
              <a:spcAft>
                <a:spcPct val="0"/>
              </a:spcAft>
            </a:pPr>
            <a:r>
              <a:rPr lang="en-US" sz="1400" b="1" kern="1200" dirty="0">
                <a:solidFill>
                  <a:srgbClr val="FFFFFF">
                    <a:alpha val="100000"/>
                  </a:srgbClr>
                </a:solidFill>
                <a:latin typeface="Segoe Semibold"/>
                <a:ea typeface="+mn-ea"/>
                <a:cs typeface="Arial"/>
              </a:rPr>
              <a:t>MANAGEMENT</a:t>
            </a:r>
          </a:p>
        </p:txBody>
      </p:sp>
      <p:sp>
        <p:nvSpPr>
          <p:cNvPr id="350" name="Rounded Rectangle 349"/>
          <p:cNvSpPr/>
          <p:nvPr/>
        </p:nvSpPr>
        <p:spPr bwMode="auto">
          <a:xfrm>
            <a:off x="3676161" y="4807651"/>
            <a:ext cx="65036" cy="1366833"/>
          </a:xfrm>
          <a:prstGeom prst="roundRect">
            <a:avLst/>
          </a:prstGeom>
          <a:solidFill>
            <a:srgbClr val="6666FF">
              <a:alpha val="50980"/>
            </a:srgb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none" lIns="91440" tIns="45720" rIns="91440" bIns="45720" rtlCol="0" anchor="ctr" compatLnSpc="1"/>
          <a:lstStyle/>
          <a:p>
            <a:pPr algn="l" defTabSz="912813" rtl="0" fontAlgn="base">
              <a:spcBef>
                <a:spcPct val="0"/>
              </a:spcBef>
              <a:spcAft>
                <a:spcPct val="0"/>
              </a:spcAft>
            </a:pPr>
            <a:r>
              <a:rPr lang="en-US" sz="1400" b="1" kern="1200" dirty="0">
                <a:solidFill>
                  <a:srgbClr val="FFFFFF">
                    <a:alpha val="100000"/>
                  </a:srgbClr>
                </a:solidFill>
                <a:latin typeface="Segoe Semibold"/>
                <a:ea typeface="+mn-ea"/>
                <a:cs typeface="Arial"/>
              </a:rPr>
              <a:t>BASIC </a:t>
            </a:r>
          </a:p>
          <a:p>
            <a:pPr algn="l" defTabSz="912813" rtl="0" fontAlgn="base">
              <a:spcBef>
                <a:spcPct val="0"/>
              </a:spcBef>
              <a:spcAft>
                <a:spcPct val="0"/>
              </a:spcAft>
            </a:pPr>
            <a:r>
              <a:rPr lang="en-US" sz="1400" b="1" kern="1200" dirty="0">
                <a:solidFill>
                  <a:srgbClr val="FFFFFF">
                    <a:alpha val="100000"/>
                  </a:srgbClr>
                </a:solidFill>
                <a:latin typeface="Segoe Semibold"/>
                <a:ea typeface="+mn-ea"/>
                <a:cs typeface="Arial"/>
              </a:rPr>
              <a:t>INFRASTRUCTURE </a:t>
            </a:r>
          </a:p>
          <a:p>
            <a:pPr algn="l" defTabSz="912813" rtl="0" fontAlgn="base">
              <a:spcBef>
                <a:spcPct val="0"/>
              </a:spcBef>
              <a:spcAft>
                <a:spcPct val="0"/>
              </a:spcAft>
            </a:pPr>
            <a:r>
              <a:rPr lang="en-US" sz="1400" b="1" kern="1200" dirty="0">
                <a:solidFill>
                  <a:srgbClr val="FFFFFF">
                    <a:alpha val="100000"/>
                  </a:srgbClr>
                </a:solidFill>
                <a:latin typeface="Segoe Semibold"/>
                <a:ea typeface="+mn-ea"/>
                <a:cs typeface="Arial"/>
              </a:rPr>
              <a:t>SERVICES</a:t>
            </a:r>
          </a:p>
        </p:txBody>
      </p:sp>
      <p:sp>
        <p:nvSpPr>
          <p:cNvPr id="351" name="Rounded Rectangle 350"/>
          <p:cNvSpPr/>
          <p:nvPr/>
        </p:nvSpPr>
        <p:spPr bwMode="auto">
          <a:xfrm>
            <a:off x="5417389" y="4807651"/>
            <a:ext cx="65036" cy="1366833"/>
          </a:xfrm>
          <a:prstGeom prst="roundRect">
            <a:avLst/>
          </a:prstGeom>
          <a:solidFill>
            <a:srgbClr val="3399FF">
              <a:alpha val="50980"/>
            </a:srgb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none" lIns="91440" tIns="45720" rIns="91440" bIns="45720" rtlCol="0" anchor="ctr" compatLnSpc="1"/>
          <a:lstStyle/>
          <a:p>
            <a:pPr algn="l" defTabSz="912813" rtl="0" fontAlgn="base">
              <a:spcBef>
                <a:spcPct val="0"/>
              </a:spcBef>
              <a:spcAft>
                <a:spcPct val="0"/>
              </a:spcAft>
            </a:pPr>
            <a:r>
              <a:rPr lang="en-US" sz="1400" b="1" kern="1200" dirty="0">
                <a:solidFill>
                  <a:srgbClr val="FFFFFF">
                    <a:alpha val="100000"/>
                  </a:srgbClr>
                </a:solidFill>
                <a:latin typeface="Segoe Semibold"/>
                <a:ea typeface="+mn-ea"/>
                <a:cs typeface="Arial"/>
              </a:rPr>
              <a:t>SERVICE &amp; </a:t>
            </a:r>
          </a:p>
          <a:p>
            <a:pPr algn="l" defTabSz="912813" rtl="0" fontAlgn="base">
              <a:spcBef>
                <a:spcPct val="0"/>
              </a:spcBef>
              <a:spcAft>
                <a:spcPct val="0"/>
              </a:spcAft>
            </a:pPr>
            <a:r>
              <a:rPr lang="en-US" sz="1400" b="1" kern="1200" dirty="0">
                <a:solidFill>
                  <a:srgbClr val="FFFFFF">
                    <a:alpha val="100000"/>
                  </a:srgbClr>
                </a:solidFill>
                <a:latin typeface="Segoe Semibold"/>
                <a:ea typeface="+mn-ea"/>
                <a:cs typeface="Arial"/>
              </a:rPr>
              <a:t>DELIVERY </a:t>
            </a:r>
          </a:p>
          <a:p>
            <a:pPr algn="l" defTabSz="912813" rtl="0" fontAlgn="base">
              <a:spcBef>
                <a:spcPct val="0"/>
              </a:spcBef>
              <a:spcAft>
                <a:spcPct val="0"/>
              </a:spcAft>
            </a:pPr>
            <a:r>
              <a:rPr lang="en-US" sz="1400" b="1" kern="1200" dirty="0">
                <a:solidFill>
                  <a:srgbClr val="FFFFFF">
                    <a:alpha val="100000"/>
                  </a:srgbClr>
                </a:solidFill>
                <a:latin typeface="Segoe Semibold"/>
                <a:ea typeface="+mn-ea"/>
                <a:cs typeface="Arial"/>
              </a:rPr>
              <a:t>MANAGEMENT</a:t>
            </a:r>
          </a:p>
        </p:txBody>
      </p:sp>
      <p:sp>
        <p:nvSpPr>
          <p:cNvPr id="352" name="Rounded Rectangle 351"/>
          <p:cNvSpPr/>
          <p:nvPr/>
        </p:nvSpPr>
        <p:spPr bwMode="auto">
          <a:xfrm>
            <a:off x="6927788" y="4807651"/>
            <a:ext cx="65036" cy="1366833"/>
          </a:xfrm>
          <a:prstGeom prst="roundRect">
            <a:avLst/>
          </a:prstGeom>
          <a:solidFill>
            <a:srgbClr val="33CCCC">
              <a:alpha val="50588"/>
            </a:srgb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none" lIns="91440" tIns="45720" rIns="91440" bIns="45720" rtlCol="0" anchor="ctr" compatLnSpc="1"/>
          <a:lstStyle/>
          <a:p>
            <a:pPr algn="l" defTabSz="912813" rtl="0" fontAlgn="base">
              <a:spcBef>
                <a:spcPct val="0"/>
              </a:spcBef>
              <a:spcAft>
                <a:spcPct val="0"/>
              </a:spcAft>
            </a:pPr>
            <a:r>
              <a:rPr lang="en-US" sz="1400" b="1" kern="1200" dirty="0">
                <a:solidFill>
                  <a:srgbClr val="FFFFFF">
                    <a:alpha val="100000"/>
                  </a:srgbClr>
                </a:solidFill>
                <a:latin typeface="Segoe Semibold"/>
                <a:ea typeface="+mn-ea"/>
                <a:cs typeface="Arial"/>
              </a:rPr>
              <a:t>REMOTE </a:t>
            </a:r>
          </a:p>
          <a:p>
            <a:pPr algn="l" defTabSz="912813" rtl="0" fontAlgn="base">
              <a:spcBef>
                <a:spcPct val="0"/>
              </a:spcBef>
              <a:spcAft>
                <a:spcPct val="0"/>
              </a:spcAft>
            </a:pPr>
            <a:r>
              <a:rPr lang="en-US" sz="1400" b="1" kern="1200" dirty="0">
                <a:solidFill>
                  <a:srgbClr val="FFFFFF">
                    <a:alpha val="100000"/>
                  </a:srgbClr>
                </a:solidFill>
                <a:latin typeface="Segoe Semibold"/>
                <a:ea typeface="+mn-ea"/>
                <a:cs typeface="Arial"/>
              </a:rPr>
              <a:t>INFRASTRUCTURE </a:t>
            </a:r>
          </a:p>
          <a:p>
            <a:pPr algn="l" defTabSz="912813" rtl="0" fontAlgn="base">
              <a:spcBef>
                <a:spcPct val="0"/>
              </a:spcBef>
              <a:spcAft>
                <a:spcPct val="0"/>
              </a:spcAft>
            </a:pPr>
            <a:r>
              <a:rPr lang="en-US" sz="1400" b="1" kern="1200" dirty="0">
                <a:solidFill>
                  <a:srgbClr val="FFFFFF">
                    <a:alpha val="100000"/>
                  </a:srgbClr>
                </a:solidFill>
                <a:latin typeface="Segoe Semibold"/>
                <a:ea typeface="+mn-ea"/>
                <a:cs typeface="Arial"/>
              </a:rPr>
              <a:t>MANAGEMENT</a:t>
            </a:r>
          </a:p>
        </p:txBody>
      </p:sp>
      <p:grpSp>
        <p:nvGrpSpPr>
          <p:cNvPr id="225" name="Group 352"/>
          <p:cNvGrpSpPr/>
          <p:nvPr/>
        </p:nvGrpSpPr>
        <p:grpSpPr>
          <a:xfrm>
            <a:off x="1246533" y="2504992"/>
            <a:ext cx="4634736" cy="785837"/>
            <a:chOff x="1246533" y="2504992"/>
            <a:chExt cx="4634736" cy="785837"/>
          </a:xfrm>
        </p:grpSpPr>
        <p:cxnSp>
          <p:nvCxnSpPr>
            <p:cNvPr id="354" name="Straight Arrow Connector 353"/>
            <p:cNvCxnSpPr>
              <a:stCxn id="271" idx="2"/>
              <a:endCxn id="343" idx="0"/>
            </p:cNvCxnSpPr>
            <p:nvPr/>
          </p:nvCxnSpPr>
          <p:spPr>
            <a:xfrm rot="5400000">
              <a:off x="1057299" y="2694226"/>
              <a:ext cx="785837" cy="407370"/>
            </a:xfrm>
            <a:prstGeom prst="straightConnector1">
              <a:avLst/>
            </a:prstGeom>
            <a:noFill/>
            <a:ln w="38100" cap="flat" cmpd="sng" algn="ctr">
              <a:solidFill>
                <a:srgbClr val="050595">
                  <a:lumMod val="40000"/>
                  <a:lumOff val="60000"/>
                </a:srgbClr>
              </a:solidFill>
              <a:prstDash val="solid"/>
              <a:tailEnd type="arrow"/>
            </a:ln>
            <a:effectLst/>
          </p:spPr>
        </p:cxnSp>
        <p:cxnSp>
          <p:nvCxnSpPr>
            <p:cNvPr id="355" name="Straight Arrow Connector 354"/>
            <p:cNvCxnSpPr>
              <a:stCxn id="271" idx="2"/>
              <a:endCxn id="334" idx="0"/>
            </p:cNvCxnSpPr>
            <p:nvPr/>
          </p:nvCxnSpPr>
          <p:spPr>
            <a:xfrm rot="16200000" flipH="1">
              <a:off x="1870563" y="2288332"/>
              <a:ext cx="785837" cy="1219158"/>
            </a:xfrm>
            <a:prstGeom prst="straightConnector1">
              <a:avLst/>
            </a:prstGeom>
            <a:noFill/>
            <a:ln w="38100" cap="flat" cmpd="sng" algn="ctr">
              <a:solidFill>
                <a:srgbClr val="050595">
                  <a:lumMod val="40000"/>
                  <a:lumOff val="60000"/>
                </a:srgbClr>
              </a:solidFill>
              <a:prstDash val="solid"/>
              <a:tailEnd type="arrow"/>
            </a:ln>
            <a:effectLst/>
          </p:spPr>
        </p:cxnSp>
        <p:cxnSp>
          <p:nvCxnSpPr>
            <p:cNvPr id="356" name="Straight Arrow Connector 355"/>
            <p:cNvCxnSpPr>
              <a:stCxn id="271" idx="2"/>
              <a:endCxn id="337" idx="0"/>
            </p:cNvCxnSpPr>
            <p:nvPr/>
          </p:nvCxnSpPr>
          <p:spPr>
            <a:xfrm rot="16200000" flipH="1">
              <a:off x="2197645" y="1961249"/>
              <a:ext cx="785837" cy="1873323"/>
            </a:xfrm>
            <a:prstGeom prst="straightConnector1">
              <a:avLst/>
            </a:prstGeom>
            <a:noFill/>
            <a:ln w="38100" cap="flat" cmpd="sng" algn="ctr">
              <a:solidFill>
                <a:srgbClr val="050595">
                  <a:lumMod val="40000"/>
                  <a:lumOff val="60000"/>
                </a:srgbClr>
              </a:solidFill>
              <a:prstDash val="solid"/>
              <a:tailEnd type="arrow"/>
            </a:ln>
            <a:effectLst/>
          </p:spPr>
        </p:cxnSp>
        <p:cxnSp>
          <p:nvCxnSpPr>
            <p:cNvPr id="357" name="Straight Arrow Connector 356"/>
            <p:cNvCxnSpPr>
              <a:stCxn id="271" idx="2"/>
              <a:endCxn id="322" idx="0"/>
            </p:cNvCxnSpPr>
            <p:nvPr/>
          </p:nvCxnSpPr>
          <p:spPr>
            <a:xfrm rot="16200000" flipH="1">
              <a:off x="2539811" y="1619083"/>
              <a:ext cx="785837" cy="2557655"/>
            </a:xfrm>
            <a:prstGeom prst="straightConnector1">
              <a:avLst/>
            </a:prstGeom>
            <a:noFill/>
            <a:ln w="38100" cap="flat" cmpd="sng" algn="ctr">
              <a:solidFill>
                <a:srgbClr val="050595">
                  <a:lumMod val="40000"/>
                  <a:lumOff val="60000"/>
                </a:srgbClr>
              </a:solidFill>
              <a:prstDash val="solid"/>
              <a:tailEnd type="arrow"/>
            </a:ln>
            <a:effectLst/>
          </p:spPr>
        </p:cxnSp>
        <p:cxnSp>
          <p:nvCxnSpPr>
            <p:cNvPr id="358" name="Straight Arrow Connector 357"/>
            <p:cNvCxnSpPr>
              <a:stCxn id="271" idx="2"/>
              <a:endCxn id="331" idx="0"/>
            </p:cNvCxnSpPr>
            <p:nvPr/>
          </p:nvCxnSpPr>
          <p:spPr>
            <a:xfrm rot="16200000" flipH="1">
              <a:off x="2936881" y="1222014"/>
              <a:ext cx="785837" cy="3351794"/>
            </a:xfrm>
            <a:prstGeom prst="straightConnector1">
              <a:avLst/>
            </a:prstGeom>
            <a:noFill/>
            <a:ln w="38100" cap="flat" cmpd="sng" algn="ctr">
              <a:solidFill>
                <a:srgbClr val="050595">
                  <a:lumMod val="40000"/>
                  <a:lumOff val="60000"/>
                </a:srgbClr>
              </a:solidFill>
              <a:prstDash val="solid"/>
              <a:tailEnd type="arrow"/>
            </a:ln>
            <a:effectLst/>
          </p:spPr>
        </p:cxnSp>
        <p:cxnSp>
          <p:nvCxnSpPr>
            <p:cNvPr id="359" name="Straight Arrow Connector 358"/>
            <p:cNvCxnSpPr>
              <a:stCxn id="271" idx="2"/>
              <a:endCxn id="328" idx="0"/>
            </p:cNvCxnSpPr>
            <p:nvPr/>
          </p:nvCxnSpPr>
          <p:spPr>
            <a:xfrm rot="16200000" flipH="1">
              <a:off x="3374667" y="784228"/>
              <a:ext cx="785837" cy="4227366"/>
            </a:xfrm>
            <a:prstGeom prst="straightConnector1">
              <a:avLst/>
            </a:prstGeom>
            <a:noFill/>
            <a:ln w="38100" cap="flat" cmpd="sng" algn="ctr">
              <a:solidFill>
                <a:srgbClr val="050595">
                  <a:lumMod val="40000"/>
                  <a:lumOff val="60000"/>
                </a:srgbClr>
              </a:solidFill>
              <a:prstDash val="solid"/>
              <a:tailEnd type="arrow"/>
            </a:ln>
            <a:effectLst/>
          </p:spPr>
        </p:cxnSp>
      </p:grpSp>
      <p:grpSp>
        <p:nvGrpSpPr>
          <p:cNvPr id="226" name="Group 359"/>
          <p:cNvGrpSpPr/>
          <p:nvPr/>
        </p:nvGrpSpPr>
        <p:grpSpPr>
          <a:xfrm>
            <a:off x="918707" y="4031135"/>
            <a:ext cx="6041599" cy="776517"/>
            <a:chOff x="918707" y="4031135"/>
            <a:chExt cx="6041599" cy="776517"/>
          </a:xfrm>
        </p:grpSpPr>
        <p:cxnSp>
          <p:nvCxnSpPr>
            <p:cNvPr id="361" name="Straight Arrow Connector 360"/>
            <p:cNvCxnSpPr>
              <a:stCxn id="344" idx="2"/>
              <a:endCxn id="348" idx="0"/>
            </p:cNvCxnSpPr>
            <p:nvPr/>
          </p:nvCxnSpPr>
          <p:spPr>
            <a:xfrm rot="5400000">
              <a:off x="694362" y="4255481"/>
              <a:ext cx="776516" cy="327825"/>
            </a:xfrm>
            <a:prstGeom prst="straightConnector1">
              <a:avLst/>
            </a:prstGeom>
            <a:noFill/>
            <a:ln w="38100" cap="flat" cmpd="sng" algn="ctr">
              <a:solidFill>
                <a:srgbClr val="050595">
                  <a:lumMod val="40000"/>
                  <a:lumOff val="60000"/>
                </a:srgbClr>
              </a:solidFill>
              <a:prstDash val="solid"/>
              <a:tailEnd type="arrow"/>
            </a:ln>
            <a:effectLst/>
          </p:spPr>
        </p:cxnSp>
        <p:cxnSp>
          <p:nvCxnSpPr>
            <p:cNvPr id="362" name="Straight Arrow Connector 361"/>
            <p:cNvCxnSpPr>
              <a:stCxn id="344" idx="2"/>
              <a:endCxn id="350" idx="0"/>
            </p:cNvCxnSpPr>
            <p:nvPr/>
          </p:nvCxnSpPr>
          <p:spPr>
            <a:xfrm rot="16200000" flipH="1">
              <a:off x="2089347" y="3188319"/>
              <a:ext cx="776516" cy="2462147"/>
            </a:xfrm>
            <a:prstGeom prst="straightConnector1">
              <a:avLst/>
            </a:prstGeom>
            <a:noFill/>
            <a:ln w="38100" cap="flat" cmpd="sng" algn="ctr">
              <a:solidFill>
                <a:srgbClr val="050595">
                  <a:lumMod val="40000"/>
                  <a:lumOff val="60000"/>
                </a:srgbClr>
              </a:solidFill>
              <a:prstDash val="solid"/>
              <a:tailEnd type="arrow"/>
            </a:ln>
            <a:effectLst/>
          </p:spPr>
        </p:cxnSp>
        <p:cxnSp>
          <p:nvCxnSpPr>
            <p:cNvPr id="363" name="Straight Arrow Connector 362"/>
            <p:cNvCxnSpPr>
              <a:stCxn id="344" idx="2"/>
              <a:endCxn id="351" idx="0"/>
            </p:cNvCxnSpPr>
            <p:nvPr/>
          </p:nvCxnSpPr>
          <p:spPr>
            <a:xfrm rot="16200000" flipH="1">
              <a:off x="2959961" y="2317705"/>
              <a:ext cx="776516" cy="4203375"/>
            </a:xfrm>
            <a:prstGeom prst="straightConnector1">
              <a:avLst/>
            </a:prstGeom>
            <a:noFill/>
            <a:ln w="38100" cap="flat" cmpd="sng" algn="ctr">
              <a:solidFill>
                <a:srgbClr val="050595">
                  <a:lumMod val="40000"/>
                  <a:lumOff val="60000"/>
                </a:srgbClr>
              </a:solidFill>
              <a:prstDash val="solid"/>
              <a:tailEnd type="arrow"/>
            </a:ln>
            <a:effectLst/>
          </p:spPr>
        </p:cxnSp>
        <p:cxnSp>
          <p:nvCxnSpPr>
            <p:cNvPr id="364" name="Straight Arrow Connector 363"/>
            <p:cNvCxnSpPr>
              <a:stCxn id="344" idx="2"/>
              <a:endCxn id="352" idx="0"/>
            </p:cNvCxnSpPr>
            <p:nvPr/>
          </p:nvCxnSpPr>
          <p:spPr>
            <a:xfrm rot="16200000" flipH="1">
              <a:off x="3715161" y="1562506"/>
              <a:ext cx="776516" cy="5713774"/>
            </a:xfrm>
            <a:prstGeom prst="straightConnector1">
              <a:avLst/>
            </a:prstGeom>
            <a:noFill/>
            <a:ln w="38100" cap="flat" cmpd="sng" algn="ctr">
              <a:solidFill>
                <a:srgbClr val="050595">
                  <a:lumMod val="40000"/>
                  <a:lumOff val="60000"/>
                </a:srgbClr>
              </a:solidFill>
              <a:prstDash val="solid"/>
              <a:tailEnd type="arrow"/>
            </a:ln>
            <a:effectLst/>
          </p:spPr>
        </p:cxn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9144000" cy="775597"/>
          </a:xfrm>
        </p:spPr>
        <p:txBody>
          <a:bodyPr/>
          <a:lstStyle/>
          <a:p>
            <a:r>
              <a:rPr sz="3200" smtClean="0"/>
              <a:t>IT G</a:t>
            </a:r>
            <a:r>
              <a:rPr lang="en-US" sz="3200" dirty="0" smtClean="0"/>
              <a:t>o</a:t>
            </a:r>
            <a:r>
              <a:rPr sz="3200" smtClean="0"/>
              <a:t>vern</a:t>
            </a:r>
            <a:r>
              <a:rPr lang="en-CA" sz="3200" dirty="0" err="1" smtClean="0"/>
              <a:t>ance</a:t>
            </a:r>
            <a:r>
              <a:rPr sz="3200" smtClean="0"/>
              <a:t> Model enables for service delivery</a:t>
            </a:r>
            <a:br>
              <a:rPr sz="3200" smtClean="0"/>
            </a:br>
            <a:r>
              <a:rPr sz="2400" smtClean="0">
                <a:solidFill>
                  <a:schemeClr val="tx1"/>
                </a:solidFill>
              </a:rPr>
              <a:t>ITIL 3.0 / MOF</a:t>
            </a:r>
            <a:endParaRPr lang="en-US" sz="3200" dirty="0">
              <a:solidFill>
                <a:schemeClr val="tx1"/>
              </a:solidFill>
            </a:endParaRPr>
          </a:p>
        </p:txBody>
      </p:sp>
      <p:graphicFrame>
        <p:nvGraphicFramePr>
          <p:cNvPr id="5" name="Diagram 4"/>
          <p:cNvGraphicFramePr/>
          <p:nvPr/>
        </p:nvGraphicFramePr>
        <p:xfrm>
          <a:off x="621437" y="1571349"/>
          <a:ext cx="8229600" cy="4634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0" y="120650"/>
            <a:ext cx="8877300" cy="664797"/>
          </a:xfrm>
        </p:spPr>
        <p:txBody>
          <a:bodyPr/>
          <a:lstStyle/>
          <a:p>
            <a:r>
              <a:rPr lang="en-US" dirty="0" smtClean="0"/>
              <a:t>Core Infrastructure:  </a:t>
            </a:r>
            <a:r>
              <a:rPr smtClean="0"/>
              <a:t>5</a:t>
            </a:r>
            <a:r>
              <a:rPr lang="en-US" dirty="0" smtClean="0"/>
              <a:t> capabilities</a:t>
            </a:r>
            <a:endParaRPr lang="en-US" dirty="0"/>
          </a:p>
        </p:txBody>
      </p:sp>
      <p:sp>
        <p:nvSpPr>
          <p:cNvPr id="45" name="Rectangle 44"/>
          <p:cNvSpPr/>
          <p:nvPr/>
        </p:nvSpPr>
        <p:spPr>
          <a:xfrm>
            <a:off x="6721472" y="1188719"/>
            <a:ext cx="1920240" cy="4754881"/>
          </a:xfrm>
          <a:prstGeom prst="rect">
            <a:avLst/>
          </a:prstGeom>
          <a:solidFill>
            <a:srgbClr val="9BBB59">
              <a:lumMod val="40000"/>
              <a:lumOff val="60000"/>
              <a:alpha val="50000"/>
            </a:srgb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algn="ctr" rtl="0">
              <a:defRPr/>
            </a:pPr>
            <a:endParaRPr lang="en-US" dirty="0">
              <a:solidFill>
                <a:sysClr val="window" lastClr="FFFFFF"/>
              </a:solidFill>
              <a:latin typeface="Calibri"/>
              <a:ea typeface="+mn-ea"/>
              <a:cs typeface="+mn-cs"/>
            </a:endParaRPr>
          </a:p>
        </p:txBody>
      </p:sp>
      <p:sp>
        <p:nvSpPr>
          <p:cNvPr id="49" name="Rectangle 48"/>
          <p:cNvSpPr/>
          <p:nvPr/>
        </p:nvSpPr>
        <p:spPr>
          <a:xfrm>
            <a:off x="6721472" y="1188719"/>
            <a:ext cx="1920240" cy="457200"/>
          </a:xfrm>
          <a:prstGeom prst="rect">
            <a:avLst/>
          </a:prstGeom>
          <a:gradFill flip="none" rotWithShape="1">
            <a:gsLst>
              <a:gs pos="0">
                <a:srgbClr val="9BBB59">
                  <a:lumMod val="75000"/>
                  <a:shade val="30000"/>
                  <a:satMod val="115000"/>
                </a:srgbClr>
              </a:gs>
              <a:gs pos="50000">
                <a:srgbClr val="9BBB59">
                  <a:lumMod val="75000"/>
                  <a:shade val="67500"/>
                  <a:satMod val="115000"/>
                </a:srgbClr>
              </a:gs>
              <a:gs pos="100000">
                <a:srgbClr val="9BBB59">
                  <a:lumMod val="75000"/>
                  <a:shade val="100000"/>
                  <a:satMod val="115000"/>
                </a:srgbClr>
              </a:gs>
            </a:gsLst>
            <a:lin ang="10800000" scaled="1"/>
            <a:tileRect/>
          </a:gradFill>
          <a:ln w="25400" cap="flat" cmpd="sng" algn="ctr">
            <a:noFill/>
            <a:prstDash val="solid"/>
          </a:ln>
          <a:effectLst>
            <a:softEdge rad="12700"/>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50" name="TextBox 49"/>
          <p:cNvSpPr txBox="1"/>
          <p:nvPr/>
        </p:nvSpPr>
        <p:spPr>
          <a:xfrm>
            <a:off x="6721472" y="1234439"/>
            <a:ext cx="1920240" cy="338554"/>
          </a:xfrm>
          <a:prstGeom prst="rect">
            <a:avLst/>
          </a:prstGeom>
          <a:solidFill>
            <a:sysClr val="window" lastClr="FFFFFF">
              <a:alpha val="32000"/>
            </a:sysClr>
          </a:solidFill>
          <a:effectLst>
            <a:softEdge rad="12700"/>
          </a:effectLst>
        </p:spPr>
        <p:txBody>
          <a:bodyPr wrap="square" rtlCol="0">
            <a:spAutoFit/>
          </a:bodyPr>
          <a:lstStyle/>
          <a:p>
            <a:pPr algn="ctr" rtl="0">
              <a:defRPr/>
            </a:pPr>
            <a:r>
              <a:rPr lang="en-US" sz="1600" b="1" dirty="0">
                <a:solidFill>
                  <a:sysClr val="window" lastClr="FFFFFF"/>
                </a:solidFill>
                <a:latin typeface="Segoe" pitchFamily="34" charset="0"/>
                <a:ea typeface="+mn-ea"/>
                <a:cs typeface="Segoe UI" pitchFamily="34" charset="0"/>
              </a:rPr>
              <a:t>Dynamic</a:t>
            </a:r>
          </a:p>
        </p:txBody>
      </p:sp>
      <p:sp>
        <p:nvSpPr>
          <p:cNvPr id="54" name="Rectangle 53"/>
          <p:cNvSpPr/>
          <p:nvPr/>
        </p:nvSpPr>
        <p:spPr>
          <a:xfrm>
            <a:off x="2568572" y="1188719"/>
            <a:ext cx="1920240" cy="4754881"/>
          </a:xfrm>
          <a:prstGeom prst="rect">
            <a:avLst/>
          </a:prstGeom>
          <a:solidFill>
            <a:srgbClr val="4F81BD">
              <a:lumMod val="40000"/>
              <a:lumOff val="60000"/>
              <a:alpha val="50000"/>
            </a:srgb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algn="ctr" rtl="0">
              <a:defRPr/>
            </a:pPr>
            <a:endParaRPr lang="en-US" dirty="0">
              <a:solidFill>
                <a:sysClr val="window" lastClr="FFFFFF"/>
              </a:solidFill>
              <a:latin typeface="Calibri"/>
              <a:ea typeface="+mn-ea"/>
              <a:cs typeface="+mn-cs"/>
            </a:endParaRPr>
          </a:p>
        </p:txBody>
      </p:sp>
      <p:sp>
        <p:nvSpPr>
          <p:cNvPr id="55" name="Rectangle 54"/>
          <p:cNvSpPr/>
          <p:nvPr/>
        </p:nvSpPr>
        <p:spPr>
          <a:xfrm>
            <a:off x="2568572" y="1188719"/>
            <a:ext cx="1920240" cy="457200"/>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l="50000" t="50000" r="50000" b="50000"/>
            </a:path>
            <a:tileRect/>
          </a:gradFill>
          <a:ln w="25400" cap="flat" cmpd="sng" algn="ctr">
            <a:noFill/>
            <a:prstDash val="solid"/>
          </a:ln>
          <a:effectLst>
            <a:softEdge rad="12700"/>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59" name="TextBox 58"/>
          <p:cNvSpPr txBox="1"/>
          <p:nvPr/>
        </p:nvSpPr>
        <p:spPr>
          <a:xfrm>
            <a:off x="2568572" y="1234439"/>
            <a:ext cx="1920240" cy="338554"/>
          </a:xfrm>
          <a:prstGeom prst="rect">
            <a:avLst/>
          </a:prstGeom>
          <a:solidFill>
            <a:sysClr val="window" lastClr="FFFFFF">
              <a:alpha val="32000"/>
            </a:sysClr>
          </a:solidFill>
          <a:effectLst>
            <a:softEdge rad="12700"/>
          </a:effectLst>
        </p:spPr>
        <p:txBody>
          <a:bodyPr wrap="square" rtlCol="0">
            <a:spAutoFit/>
          </a:bodyPr>
          <a:lstStyle/>
          <a:p>
            <a:pPr algn="ctr" rtl="0">
              <a:defRPr/>
            </a:pPr>
            <a:r>
              <a:rPr lang="en-US" sz="1600" b="1" dirty="0">
                <a:solidFill>
                  <a:sysClr val="window" lastClr="FFFFFF"/>
                </a:solidFill>
                <a:latin typeface="Segoe" pitchFamily="34" charset="0"/>
                <a:ea typeface="+mn-ea"/>
                <a:cs typeface="Segoe UI" pitchFamily="34" charset="0"/>
              </a:rPr>
              <a:t>Standardized</a:t>
            </a:r>
          </a:p>
        </p:txBody>
      </p:sp>
      <p:sp>
        <p:nvSpPr>
          <p:cNvPr id="60" name="Rectangle 59"/>
          <p:cNvSpPr/>
          <p:nvPr/>
        </p:nvSpPr>
        <p:spPr>
          <a:xfrm>
            <a:off x="4651372" y="1188719"/>
            <a:ext cx="1920240" cy="4754881"/>
          </a:xfrm>
          <a:prstGeom prst="rect">
            <a:avLst/>
          </a:prstGeom>
          <a:solidFill>
            <a:srgbClr val="FFC000">
              <a:lumMod val="40000"/>
              <a:lumOff val="60000"/>
              <a:alpha val="50000"/>
            </a:srgb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61" name="Rectangle 60"/>
          <p:cNvSpPr/>
          <p:nvPr/>
        </p:nvSpPr>
        <p:spPr>
          <a:xfrm>
            <a:off x="4651372" y="1188719"/>
            <a:ext cx="1920240" cy="457200"/>
          </a:xfrm>
          <a:prstGeom prst="rect">
            <a:avLst/>
          </a:pr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8100000" scaled="1"/>
            <a:tileRect/>
          </a:gradFill>
          <a:ln w="25400" cap="flat" cmpd="sng" algn="ctr">
            <a:noFill/>
            <a:prstDash val="solid"/>
          </a:ln>
          <a:effectLst>
            <a:softEdge rad="12700"/>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62" name="TextBox 61"/>
          <p:cNvSpPr txBox="1"/>
          <p:nvPr/>
        </p:nvSpPr>
        <p:spPr>
          <a:xfrm>
            <a:off x="4651372" y="1234439"/>
            <a:ext cx="1920240" cy="338554"/>
          </a:xfrm>
          <a:prstGeom prst="rect">
            <a:avLst/>
          </a:prstGeom>
          <a:solidFill>
            <a:sysClr val="window" lastClr="FFFFFF">
              <a:alpha val="32000"/>
            </a:sysClr>
          </a:solidFill>
          <a:effectLst>
            <a:softEdge rad="12700"/>
          </a:effectLst>
        </p:spPr>
        <p:txBody>
          <a:bodyPr wrap="square" rtlCol="0">
            <a:spAutoFit/>
          </a:bodyPr>
          <a:lstStyle/>
          <a:p>
            <a:pPr algn="ctr" rtl="0">
              <a:defRPr/>
            </a:pPr>
            <a:r>
              <a:rPr lang="en-US" sz="1600" b="1" dirty="0">
                <a:solidFill>
                  <a:sysClr val="window" lastClr="FFFFFF"/>
                </a:solidFill>
                <a:latin typeface="Segoe" pitchFamily="34" charset="0"/>
                <a:ea typeface="+mn-ea"/>
                <a:cs typeface="Segoe UI" pitchFamily="34" charset="0"/>
              </a:rPr>
              <a:t>Rationalized</a:t>
            </a:r>
          </a:p>
        </p:txBody>
      </p:sp>
      <p:sp>
        <p:nvSpPr>
          <p:cNvPr id="63" name="Rectangle 62"/>
          <p:cNvSpPr/>
          <p:nvPr/>
        </p:nvSpPr>
        <p:spPr>
          <a:xfrm>
            <a:off x="502288" y="1188719"/>
            <a:ext cx="1920240" cy="4754881"/>
          </a:xfrm>
          <a:prstGeom prst="rect">
            <a:avLst/>
          </a:prstGeom>
          <a:solidFill>
            <a:srgbClr val="C0504D">
              <a:lumMod val="40000"/>
              <a:lumOff val="60000"/>
              <a:alpha val="50000"/>
            </a:srgb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algn="ctr" rtl="0">
              <a:defRPr/>
            </a:pPr>
            <a:endParaRPr lang="en-US" dirty="0">
              <a:solidFill>
                <a:sysClr val="window" lastClr="FFFFFF"/>
              </a:solidFill>
              <a:latin typeface="Calibri"/>
              <a:ea typeface="+mn-ea"/>
              <a:cs typeface="+mn-cs"/>
            </a:endParaRPr>
          </a:p>
        </p:txBody>
      </p:sp>
      <p:sp>
        <p:nvSpPr>
          <p:cNvPr id="64" name="Rectangle 63"/>
          <p:cNvSpPr/>
          <p:nvPr/>
        </p:nvSpPr>
        <p:spPr>
          <a:xfrm>
            <a:off x="502288" y="1188719"/>
            <a:ext cx="1920240" cy="457200"/>
          </a:xfrm>
          <a:prstGeom prst="rect">
            <a:avLst/>
          </a:prstGeom>
          <a:gradFill flip="none" rotWithShape="1">
            <a:gsLst>
              <a:gs pos="0">
                <a:srgbClr val="C0504D">
                  <a:lumMod val="75000"/>
                  <a:shade val="30000"/>
                  <a:satMod val="115000"/>
                </a:srgbClr>
              </a:gs>
              <a:gs pos="50000">
                <a:srgbClr val="C0504D">
                  <a:lumMod val="75000"/>
                  <a:shade val="67500"/>
                  <a:satMod val="115000"/>
                </a:srgbClr>
              </a:gs>
              <a:gs pos="100000">
                <a:srgbClr val="C0504D">
                  <a:lumMod val="75000"/>
                  <a:shade val="100000"/>
                  <a:satMod val="115000"/>
                </a:srgbClr>
              </a:gs>
            </a:gsLst>
            <a:lin ang="8100000" scaled="1"/>
            <a:tileRect/>
          </a:gradFill>
          <a:ln w="25400" cap="flat" cmpd="sng" algn="ctr">
            <a:noFill/>
            <a:prstDash val="solid"/>
          </a:ln>
          <a:effectLst>
            <a:softEdge rad="12700"/>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65" name="TextBox 64"/>
          <p:cNvSpPr txBox="1"/>
          <p:nvPr/>
        </p:nvSpPr>
        <p:spPr>
          <a:xfrm>
            <a:off x="502288" y="1234439"/>
            <a:ext cx="1920240" cy="338554"/>
          </a:xfrm>
          <a:prstGeom prst="rect">
            <a:avLst/>
          </a:prstGeom>
          <a:solidFill>
            <a:sysClr val="window" lastClr="FFFFFF">
              <a:alpha val="32000"/>
            </a:sysClr>
          </a:solidFill>
          <a:effectLst>
            <a:softEdge rad="12700"/>
          </a:effectLst>
        </p:spPr>
        <p:txBody>
          <a:bodyPr wrap="square" rtlCol="0">
            <a:spAutoFit/>
          </a:bodyPr>
          <a:lstStyle/>
          <a:p>
            <a:pPr algn="ctr" rtl="0">
              <a:defRPr/>
            </a:pPr>
            <a:r>
              <a:rPr lang="en-US" sz="1600" b="1" dirty="0">
                <a:solidFill>
                  <a:sysClr val="window" lastClr="FFFFFF"/>
                </a:solidFill>
                <a:latin typeface="Segoe" pitchFamily="34" charset="0"/>
                <a:ea typeface="+mn-ea"/>
                <a:cs typeface="Segoe UI" pitchFamily="34" charset="0"/>
              </a:rPr>
              <a:t>Basic</a:t>
            </a:r>
          </a:p>
        </p:txBody>
      </p:sp>
      <p:sp>
        <p:nvSpPr>
          <p:cNvPr id="66" name="Rounded Rectangle 65"/>
          <p:cNvSpPr/>
          <p:nvPr/>
        </p:nvSpPr>
        <p:spPr bwMode="auto">
          <a:xfrm>
            <a:off x="533400" y="1752600"/>
            <a:ext cx="8077200" cy="3886200"/>
          </a:xfrm>
          <a:prstGeom prst="roundRect">
            <a:avLst>
              <a:gd name="adj" fmla="val 3462"/>
            </a:avLst>
          </a:prstGeom>
          <a:solidFill>
            <a:srgbClr val="000000">
              <a:alpha val="25098"/>
            </a:srgb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defTabSz="912813" rtl="0" fontAlgn="base">
              <a:spcBef>
                <a:spcPct val="0"/>
              </a:spcBef>
              <a:spcAft>
                <a:spcPct val="0"/>
              </a:spcAft>
            </a:pPr>
            <a:r>
              <a:rPr lang="en-US" b="1" kern="1200" dirty="0">
                <a:solidFill>
                  <a:srgbClr val="FFFFFF"/>
                </a:solidFill>
                <a:effectLst>
                  <a:outerShdw blurRad="38100" dist="38100" dir="2700000" algn="tl">
                    <a:srgbClr val="000000">
                      <a:alpha val="43137"/>
                    </a:srgbClr>
                  </a:outerShdw>
                </a:effectLst>
                <a:latin typeface="Arial" charset="0"/>
                <a:ea typeface="+mn-ea"/>
                <a:cs typeface="+mn-cs"/>
              </a:rPr>
              <a:t>IT and Security Process</a:t>
            </a:r>
          </a:p>
          <a:p>
            <a:pPr algn="ctr" defTabSz="912813" rtl="0" fontAlgn="base">
              <a:spcBef>
                <a:spcPct val="0"/>
              </a:spcBef>
              <a:spcAft>
                <a:spcPct val="0"/>
              </a:spcAft>
            </a:pPr>
            <a:r>
              <a:rPr lang="en-US" sz="1200" i="1" kern="1200" dirty="0">
                <a:solidFill>
                  <a:srgbClr val="FFFF99">
                    <a:lumMod val="60000"/>
                    <a:lumOff val="40000"/>
                  </a:srgbClr>
                </a:solidFill>
                <a:latin typeface="Arial" charset="0"/>
                <a:ea typeface="+mn-ea"/>
                <a:cs typeface="+mn-cs"/>
              </a:rPr>
              <a:t>Best-practice guidance on cost-effective solution design, development, operation, and support</a:t>
            </a:r>
            <a:endParaRPr lang="en-US" kern="1200" dirty="0">
              <a:solidFill>
                <a:srgbClr val="FFFF99">
                  <a:lumMod val="60000"/>
                  <a:lumOff val="40000"/>
                </a:srgbClr>
              </a:solidFill>
              <a:latin typeface="Segoe"/>
              <a:ea typeface="+mn-ea"/>
              <a:cs typeface="+mn-cs"/>
            </a:endParaRPr>
          </a:p>
        </p:txBody>
      </p:sp>
      <p:sp>
        <p:nvSpPr>
          <p:cNvPr id="67" name="Rounded Rectangle 66"/>
          <p:cNvSpPr/>
          <p:nvPr/>
        </p:nvSpPr>
        <p:spPr bwMode="auto">
          <a:xfrm>
            <a:off x="533400" y="2667000"/>
            <a:ext cx="8077200" cy="609600"/>
          </a:xfrm>
          <a:prstGeom prst="roundRect">
            <a:avLst/>
          </a:prstGeom>
          <a:solidFill>
            <a:srgbClr val="050595">
              <a:alpha val="5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rPr>
              <a:t>Desktop, Device, and Server Management</a:t>
            </a:r>
          </a:p>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rgbClr val="FFFF99">
                    <a:lumMod val="60000"/>
                    <a:lumOff val="40000"/>
                  </a:srgbClr>
                </a:solidFill>
                <a:effectLst>
                  <a:outerShdw blurRad="38100" dist="38100" dir="2700000" algn="tl">
                    <a:srgbClr val="000000">
                      <a:alpha val="43137"/>
                    </a:srgbClr>
                  </a:outerShdw>
                </a:effectLst>
                <a:uLnTx/>
                <a:uFillTx/>
                <a:latin typeface="Segoe"/>
                <a:ea typeface="+mn-ea"/>
                <a:cs typeface="+mn-cs"/>
              </a:rPr>
              <a:t>Software distribution, Patch management, Mobility, Imaging, Virtualization</a:t>
            </a:r>
            <a:endParaRPr kumimoji="0" lang="en-US" sz="1200" b="0" i="1" u="none" strike="noStrike" kern="1200" cap="none" spc="0" normalizeH="0" baseline="0" noProof="0" dirty="0" smtClean="0">
              <a:ln>
                <a:noFill/>
              </a:ln>
              <a:solidFill>
                <a:srgbClr val="FFFF99">
                  <a:lumMod val="60000"/>
                  <a:lumOff val="40000"/>
                </a:srgbClr>
              </a:solidFill>
              <a:effectLst/>
              <a:uLnTx/>
              <a:uFillTx/>
              <a:latin typeface="Sego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Segoe"/>
              <a:ea typeface="+mn-ea"/>
              <a:cs typeface="+mn-cs"/>
            </a:endParaRPr>
          </a:p>
        </p:txBody>
      </p:sp>
      <p:sp>
        <p:nvSpPr>
          <p:cNvPr id="68" name="Rounded Rectangle 67"/>
          <p:cNvSpPr/>
          <p:nvPr/>
        </p:nvSpPr>
        <p:spPr bwMode="auto">
          <a:xfrm>
            <a:off x="533400" y="4191000"/>
            <a:ext cx="8077200" cy="609600"/>
          </a:xfrm>
          <a:prstGeom prst="roundRect">
            <a:avLst/>
          </a:prstGeom>
          <a:solidFill>
            <a:srgbClr val="050595">
              <a:alpha val="5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rPr>
              <a:t>Data Protection and Recovery</a:t>
            </a:r>
          </a:p>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rgbClr val="FFFF99">
                    <a:lumMod val="60000"/>
                    <a:lumOff val="40000"/>
                  </a:srgbClr>
                </a:solidFill>
                <a:effectLst>
                  <a:outerShdw blurRad="38100" dist="38100" dir="2700000" algn="tl">
                    <a:srgbClr val="000000">
                      <a:alpha val="43137"/>
                    </a:srgbClr>
                  </a:outerShdw>
                </a:effectLst>
                <a:uLnTx/>
                <a:uFillTx/>
                <a:latin typeface="Arial" charset="0"/>
                <a:ea typeface="+mn-ea"/>
                <a:cs typeface="+mn-cs"/>
              </a:rPr>
              <a:t>Backup, Restore, Storage management</a:t>
            </a:r>
            <a:endParaRPr kumimoji="0" lang="en-US" sz="1200" b="0" i="1" u="none" strike="noStrike" kern="1200" cap="none" spc="0" normalizeH="0" baseline="0" noProof="0" dirty="0" smtClean="0">
              <a:ln>
                <a:noFill/>
              </a:ln>
              <a:solidFill>
                <a:srgbClr val="FFFF99">
                  <a:lumMod val="60000"/>
                  <a:lumOff val="40000"/>
                </a:srgbClr>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Segoe"/>
              <a:ea typeface="+mn-ea"/>
              <a:cs typeface="+mn-cs"/>
            </a:endParaRPr>
          </a:p>
        </p:txBody>
      </p:sp>
      <p:sp>
        <p:nvSpPr>
          <p:cNvPr id="69" name="Rounded Rectangle 68"/>
          <p:cNvSpPr/>
          <p:nvPr/>
        </p:nvSpPr>
        <p:spPr bwMode="auto">
          <a:xfrm>
            <a:off x="533400" y="3429000"/>
            <a:ext cx="8077200" cy="609600"/>
          </a:xfrm>
          <a:prstGeom prst="roundRect">
            <a:avLst/>
          </a:prstGeom>
          <a:solidFill>
            <a:srgbClr val="050595">
              <a:alpha val="5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rPr>
              <a:t>Security and Networking</a:t>
            </a:r>
          </a:p>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rgbClr val="FFFF99">
                    <a:lumMod val="60000"/>
                    <a:lumOff val="40000"/>
                  </a:srgbClr>
                </a:solidFill>
                <a:effectLst>
                  <a:outerShdw blurRad="38100" dist="38100" dir="2700000" algn="tl">
                    <a:srgbClr val="000000">
                      <a:alpha val="43137"/>
                    </a:srgbClr>
                  </a:outerShdw>
                </a:effectLst>
                <a:uLnTx/>
                <a:uFillTx/>
                <a:latin typeface="Arial" charset="0"/>
                <a:ea typeface="+mn-ea"/>
                <a:cs typeface="+mn-cs"/>
              </a:rPr>
              <a:t>Policy, Antimalware, Firewall, Access control, Network protection, Quarantine</a:t>
            </a:r>
            <a:endParaRPr kumimoji="0" lang="en-US" sz="1200" b="0" i="1" u="none" strike="noStrike" kern="1200" cap="none" spc="0" normalizeH="0" baseline="0" noProof="0" dirty="0" smtClean="0">
              <a:ln>
                <a:noFill/>
              </a:ln>
              <a:solidFill>
                <a:srgbClr val="FFFF99">
                  <a:lumMod val="60000"/>
                  <a:lumOff val="40000"/>
                </a:srgbClr>
              </a:solidFill>
              <a:effectLst/>
              <a:uLnTx/>
              <a:uFillTx/>
              <a:latin typeface="Arial" charset="0"/>
              <a:ea typeface="+mn-ea"/>
              <a:cs typeface="+mn-cs"/>
            </a:endParaRPr>
          </a:p>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99">
                  <a:lumMod val="60000"/>
                  <a:lumOff val="40000"/>
                </a:srgbClr>
              </a:solidFill>
              <a:effectLst>
                <a:outerShdw blurRad="38100" dist="38100" dir="2700000" algn="tl">
                  <a:srgbClr val="000000">
                    <a:alpha val="43137"/>
                  </a:srgbClr>
                </a:outerShdw>
              </a:effectLst>
              <a:uLnTx/>
              <a:uFillTx/>
              <a:latin typeface="Segoe"/>
              <a:ea typeface="+mn-ea"/>
              <a:cs typeface="+mn-cs"/>
            </a:endParaRPr>
          </a:p>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en-US" sz="800" b="0" i="1" u="none" strike="noStrike" kern="1200" cap="none" spc="0" normalizeH="0" baseline="0" noProof="0" dirty="0" smtClean="0">
              <a:ln>
                <a:noFill/>
              </a:ln>
              <a:solidFill>
                <a:srgbClr val="FFFFFF"/>
              </a:solidFill>
              <a:effectLst/>
              <a:uLnTx/>
              <a:uFillTx/>
              <a:latin typeface="Sego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Segoe"/>
              <a:ea typeface="+mn-ea"/>
              <a:cs typeface="+mn-cs"/>
            </a:endParaRPr>
          </a:p>
        </p:txBody>
      </p:sp>
      <p:sp>
        <p:nvSpPr>
          <p:cNvPr id="70" name="Rounded Rectangle 69"/>
          <p:cNvSpPr/>
          <p:nvPr/>
        </p:nvSpPr>
        <p:spPr bwMode="auto">
          <a:xfrm>
            <a:off x="533400" y="1905000"/>
            <a:ext cx="8077200" cy="609600"/>
          </a:xfrm>
          <a:prstGeom prst="roundRect">
            <a:avLst/>
          </a:prstGeom>
          <a:solidFill>
            <a:srgbClr val="050595">
              <a:alpha val="5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charset="0"/>
                <a:ea typeface="+mn-ea"/>
                <a:cs typeface="+mn-cs"/>
              </a:rPr>
              <a:t>Identity and Access Management</a:t>
            </a:r>
          </a:p>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rgbClr val="FFFF99">
                    <a:lumMod val="60000"/>
                    <a:lumOff val="40000"/>
                  </a:srgbClr>
                </a:solidFill>
                <a:effectLst>
                  <a:outerShdw blurRad="38100" dist="38100" dir="2700000" algn="tl">
                    <a:srgbClr val="000000">
                      <a:alpha val="43137"/>
                    </a:srgbClr>
                  </a:outerShdw>
                </a:effectLst>
                <a:uLnTx/>
                <a:uFillTx/>
                <a:latin typeface="Segoe"/>
                <a:ea typeface="+mn-ea"/>
                <a:cs typeface="+mn-cs"/>
              </a:rPr>
              <a:t>Directory services, User provisioning, Directory-based authentication</a:t>
            </a:r>
            <a:endParaRPr kumimoji="0" lang="en-US" sz="1200" b="0" i="1" u="none" strike="noStrike" kern="1200" cap="none" spc="0" normalizeH="0" baseline="0" noProof="0" dirty="0" smtClean="0">
              <a:ln>
                <a:noFill/>
              </a:ln>
              <a:solidFill>
                <a:srgbClr val="FFFF99">
                  <a:lumMod val="60000"/>
                  <a:lumOff val="40000"/>
                </a:srgbClr>
              </a:solidFill>
              <a:effectLst/>
              <a:uLnTx/>
              <a:uFillTx/>
              <a:latin typeface="Sego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Segoe"/>
              <a:ea typeface="+mn-ea"/>
              <a:cs typeface="+mn-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monical\Desktop\MMS\ARTWORK\4 BOXES\dynamic-woman.png"/>
          <p:cNvPicPr>
            <a:picLocks noChangeAspect="1" noChangeArrowheads="1"/>
          </p:cNvPicPr>
          <p:nvPr/>
        </p:nvPicPr>
        <p:blipFill>
          <a:blip r:embed="rId3" cstate="email">
            <a:grayscl/>
          </a:blip>
          <a:stretch>
            <a:fillRect/>
          </a:stretch>
        </p:blipFill>
        <p:spPr bwMode="auto">
          <a:xfrm>
            <a:off x="4773292" y="1828801"/>
            <a:ext cx="1676400" cy="1638300"/>
          </a:xfrm>
          <a:prstGeom prst="rect">
            <a:avLst/>
          </a:prstGeom>
          <a:noFill/>
          <a:ln>
            <a:noFill/>
          </a:ln>
        </p:spPr>
      </p:pic>
      <p:sp>
        <p:nvSpPr>
          <p:cNvPr id="7" name="Rectangle 6"/>
          <p:cNvSpPr/>
          <p:nvPr/>
        </p:nvSpPr>
        <p:spPr>
          <a:xfrm>
            <a:off x="4651372" y="1036319"/>
            <a:ext cx="1920240" cy="5135881"/>
          </a:xfrm>
          <a:prstGeom prst="rect">
            <a:avLst/>
          </a:prstGeom>
          <a:solidFill>
            <a:schemeClr val="tx1">
              <a:lumMod val="50000"/>
              <a:alpha val="36000"/>
            </a:scheme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 name="Title 1"/>
          <p:cNvSpPr>
            <a:spLocks noGrp="1"/>
          </p:cNvSpPr>
          <p:nvPr>
            <p:ph type="title"/>
          </p:nvPr>
        </p:nvSpPr>
        <p:spPr>
          <a:xfrm>
            <a:off x="123825" y="114300"/>
            <a:ext cx="8877300" cy="553998"/>
          </a:xfrm>
        </p:spPr>
        <p:txBody>
          <a:bodyPr/>
          <a:lstStyle/>
          <a:p>
            <a:r>
              <a:rPr lang="en-US" sz="4000" b="0" dirty="0" smtClean="0"/>
              <a:t>Core Infrastructure maturity </a:t>
            </a:r>
            <a:endParaRPr lang="en-US" sz="2400" b="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endParaRPr>
          </a:p>
        </p:txBody>
      </p:sp>
      <p:pic>
        <p:nvPicPr>
          <p:cNvPr id="10" name="Picture 9" descr="C:\Users\monical\Desktop\MMS\ARTWORK\4 BOXES\rationalized-woman.png"/>
          <p:cNvPicPr>
            <a:picLocks noChangeAspect="1" noChangeArrowheads="1"/>
          </p:cNvPicPr>
          <p:nvPr/>
        </p:nvPicPr>
        <p:blipFill>
          <a:blip r:embed="rId4" cstate="email">
            <a:grayscl/>
          </a:blip>
          <a:stretch>
            <a:fillRect/>
          </a:stretch>
        </p:blipFill>
        <p:spPr bwMode="auto">
          <a:xfrm>
            <a:off x="6792592" y="1884830"/>
            <a:ext cx="1772920" cy="1391771"/>
          </a:xfrm>
          <a:prstGeom prst="rect">
            <a:avLst/>
          </a:prstGeom>
          <a:noFill/>
          <a:ln>
            <a:noFill/>
          </a:ln>
          <a:effectLst/>
        </p:spPr>
      </p:pic>
      <p:pic>
        <p:nvPicPr>
          <p:cNvPr id="24" name="Picture 23" descr="C:\Users\monical\Desktop\MMS\ARTWORK\4 BOXES\basic-guy.png"/>
          <p:cNvPicPr>
            <a:picLocks noChangeAspect="1" noChangeArrowheads="1"/>
          </p:cNvPicPr>
          <p:nvPr/>
        </p:nvPicPr>
        <p:blipFill>
          <a:blip r:embed="rId5" cstate="email">
            <a:grayscl/>
          </a:blip>
          <a:stretch>
            <a:fillRect/>
          </a:stretch>
        </p:blipFill>
        <p:spPr bwMode="auto">
          <a:xfrm>
            <a:off x="2621912" y="1996441"/>
            <a:ext cx="1798174" cy="1280160"/>
          </a:xfrm>
          <a:prstGeom prst="rect">
            <a:avLst/>
          </a:prstGeom>
          <a:noFill/>
          <a:ln>
            <a:noFill/>
          </a:ln>
          <a:effectLst>
            <a:softEdge rad="12700"/>
          </a:effectLst>
        </p:spPr>
      </p:pic>
      <p:sp>
        <p:nvSpPr>
          <p:cNvPr id="5" name="Rectangle 4"/>
          <p:cNvSpPr/>
          <p:nvPr/>
        </p:nvSpPr>
        <p:spPr>
          <a:xfrm>
            <a:off x="502288" y="1036319"/>
            <a:ext cx="1920240" cy="5135881"/>
          </a:xfrm>
          <a:prstGeom prst="rect">
            <a:avLst/>
          </a:prstGeom>
          <a:solidFill>
            <a:srgbClr val="C0504D">
              <a:lumMod val="40000"/>
              <a:lumOff val="60000"/>
              <a:alpha val="50000"/>
            </a:srgb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6" name="Rectangle 5"/>
          <p:cNvSpPr/>
          <p:nvPr/>
        </p:nvSpPr>
        <p:spPr>
          <a:xfrm>
            <a:off x="2517056" y="959047"/>
            <a:ext cx="1920240" cy="5135881"/>
          </a:xfrm>
          <a:prstGeom prst="rect">
            <a:avLst/>
          </a:prstGeom>
          <a:solidFill>
            <a:schemeClr val="tx1">
              <a:lumMod val="50000"/>
              <a:alpha val="36000"/>
            </a:scheme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 name="Rectangle 7"/>
          <p:cNvSpPr/>
          <p:nvPr/>
        </p:nvSpPr>
        <p:spPr>
          <a:xfrm>
            <a:off x="6721472" y="1036319"/>
            <a:ext cx="1920240" cy="5135881"/>
          </a:xfrm>
          <a:prstGeom prst="rect">
            <a:avLst/>
          </a:prstGeom>
          <a:solidFill>
            <a:schemeClr val="tx1">
              <a:lumMod val="50000"/>
              <a:alpha val="36000"/>
            </a:scheme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9" name="Picture 8" descr="C:\Users\monical\Desktop\MMS\ARTWORK\4 BOXES\standard-man.png"/>
          <p:cNvPicPr>
            <a:picLocks noChangeAspect="1" noChangeArrowheads="1"/>
          </p:cNvPicPr>
          <p:nvPr/>
        </p:nvPicPr>
        <p:blipFill>
          <a:blip r:embed="rId6" cstate="email"/>
          <a:stretch>
            <a:fillRect/>
          </a:stretch>
        </p:blipFill>
        <p:spPr bwMode="auto">
          <a:xfrm>
            <a:off x="640712" y="2072641"/>
            <a:ext cx="1666875" cy="1276350"/>
          </a:xfrm>
          <a:prstGeom prst="rect">
            <a:avLst/>
          </a:prstGeom>
          <a:noFill/>
          <a:ln>
            <a:noFill/>
          </a:ln>
        </p:spPr>
      </p:pic>
      <p:sp>
        <p:nvSpPr>
          <p:cNvPr id="12" name="Rectangle 11"/>
          <p:cNvSpPr/>
          <p:nvPr/>
        </p:nvSpPr>
        <p:spPr>
          <a:xfrm>
            <a:off x="2568572" y="1036319"/>
            <a:ext cx="1920240" cy="457200"/>
          </a:xfrm>
          <a:prstGeom prst="rect">
            <a:avLst/>
          </a:prstGeom>
          <a:solidFill>
            <a:schemeClr val="tx1">
              <a:lumMod val="50000"/>
              <a:alpha val="31000"/>
            </a:schemeClr>
          </a:soli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 lastClr="FFFFFF"/>
              </a:solidFill>
              <a:effectLst/>
              <a:uLnTx/>
              <a:uFillTx/>
              <a:latin typeface="Segoe UI" pitchFamily="34" charset="0"/>
              <a:ea typeface="+mn-ea"/>
              <a:cs typeface="Segoe UI" pitchFamily="34" charset="0"/>
            </a:endParaRPr>
          </a:p>
        </p:txBody>
      </p:sp>
      <p:sp>
        <p:nvSpPr>
          <p:cNvPr id="13" name="Rectangle 12"/>
          <p:cNvSpPr/>
          <p:nvPr/>
        </p:nvSpPr>
        <p:spPr>
          <a:xfrm>
            <a:off x="502288" y="1036319"/>
            <a:ext cx="1920240" cy="457200"/>
          </a:xfrm>
          <a:prstGeom prst="rect">
            <a:avLst/>
          </a:prstGeom>
          <a:gradFill flip="none" rotWithShape="1">
            <a:gsLst>
              <a:gs pos="0">
                <a:srgbClr val="C0504D">
                  <a:lumMod val="75000"/>
                  <a:shade val="30000"/>
                  <a:satMod val="115000"/>
                </a:srgbClr>
              </a:gs>
              <a:gs pos="50000">
                <a:srgbClr val="C0504D">
                  <a:lumMod val="75000"/>
                  <a:shade val="67500"/>
                  <a:satMod val="115000"/>
                </a:srgbClr>
              </a:gs>
              <a:gs pos="100000">
                <a:srgbClr val="C0504D">
                  <a:lumMod val="75000"/>
                  <a:shade val="100000"/>
                  <a:satMod val="115000"/>
                </a:srgbClr>
              </a:gs>
            </a:gsLst>
            <a:lin ang="8100000" scaled="1"/>
            <a:tileRect/>
          </a:gra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 lastClr="FFFFFF"/>
              </a:solidFill>
              <a:effectLst/>
              <a:uLnTx/>
              <a:uFillTx/>
              <a:latin typeface="Segoe UI" pitchFamily="34" charset="0"/>
              <a:ea typeface="+mn-ea"/>
              <a:cs typeface="Segoe UI" pitchFamily="34" charset="0"/>
            </a:endParaRPr>
          </a:p>
        </p:txBody>
      </p:sp>
      <p:sp>
        <p:nvSpPr>
          <p:cNvPr id="14" name="TextBox 13"/>
          <p:cNvSpPr txBox="1"/>
          <p:nvPr/>
        </p:nvSpPr>
        <p:spPr>
          <a:xfrm>
            <a:off x="502288" y="1082039"/>
            <a:ext cx="1920240" cy="365760"/>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Segoe UI" pitchFamily="34" charset="0"/>
                <a:cs typeface="Segoe UI" pitchFamily="34" charset="0"/>
              </a:rPr>
              <a:t>Basic</a:t>
            </a:r>
            <a:endParaRPr kumimoji="0" lang="en-US" sz="1600" b="1" i="0" u="none" strike="noStrike" kern="0" cap="none" spc="0" normalizeH="0" baseline="0" noProof="0" dirty="0">
              <a:ln>
                <a:noFill/>
              </a:ln>
              <a:solidFill>
                <a:sysClr val="window" lastClr="FFFFFF"/>
              </a:solidFill>
              <a:effectLst/>
              <a:uLnTx/>
              <a:uFillTx/>
              <a:latin typeface="Segoe UI" pitchFamily="34" charset="0"/>
              <a:cs typeface="Segoe UI" pitchFamily="34" charset="0"/>
            </a:endParaRPr>
          </a:p>
        </p:txBody>
      </p:sp>
      <p:sp>
        <p:nvSpPr>
          <p:cNvPr id="15" name="Rectangle 14"/>
          <p:cNvSpPr/>
          <p:nvPr/>
        </p:nvSpPr>
        <p:spPr>
          <a:xfrm>
            <a:off x="4651372" y="1036319"/>
            <a:ext cx="1920240" cy="457200"/>
          </a:xfrm>
          <a:prstGeom prst="rect">
            <a:avLst/>
          </a:prstGeom>
          <a:solidFill>
            <a:schemeClr val="tx1">
              <a:lumMod val="50000"/>
              <a:alpha val="31000"/>
            </a:schemeClr>
          </a:soli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 lastClr="FFFFFF"/>
              </a:solidFill>
              <a:effectLst/>
              <a:uLnTx/>
              <a:uFillTx/>
              <a:latin typeface="Segoe UI" pitchFamily="34" charset="0"/>
              <a:ea typeface="+mn-ea"/>
              <a:cs typeface="Segoe UI" pitchFamily="34" charset="0"/>
            </a:endParaRPr>
          </a:p>
        </p:txBody>
      </p:sp>
      <p:sp>
        <p:nvSpPr>
          <p:cNvPr id="16" name="TextBox 15"/>
          <p:cNvSpPr txBox="1"/>
          <p:nvPr/>
        </p:nvSpPr>
        <p:spPr>
          <a:xfrm>
            <a:off x="2568572" y="1082039"/>
            <a:ext cx="1920240" cy="365760"/>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Segoe UI" pitchFamily="34" charset="0"/>
                <a:cs typeface="Segoe UI" pitchFamily="34" charset="0"/>
              </a:rPr>
              <a:t>Standardized</a:t>
            </a:r>
            <a:endParaRPr kumimoji="0" lang="en-US" sz="1600" b="1" i="0" u="none" strike="noStrike" kern="0" cap="none" spc="0" normalizeH="0" baseline="0" noProof="0" dirty="0">
              <a:ln>
                <a:noFill/>
              </a:ln>
              <a:solidFill>
                <a:sysClr val="window" lastClr="FFFFFF"/>
              </a:solidFill>
              <a:effectLst/>
              <a:uLnTx/>
              <a:uFillTx/>
              <a:latin typeface="Segoe UI" pitchFamily="34" charset="0"/>
              <a:cs typeface="Segoe UI" pitchFamily="34" charset="0"/>
            </a:endParaRPr>
          </a:p>
        </p:txBody>
      </p:sp>
      <p:sp>
        <p:nvSpPr>
          <p:cNvPr id="17" name="TextBox 16"/>
          <p:cNvSpPr txBox="1"/>
          <p:nvPr/>
        </p:nvSpPr>
        <p:spPr>
          <a:xfrm>
            <a:off x="4651372" y="1082039"/>
            <a:ext cx="1920240" cy="365760"/>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Segoe UI" pitchFamily="34" charset="0"/>
                <a:cs typeface="Segoe UI" pitchFamily="34" charset="0"/>
              </a:rPr>
              <a:t>Rationalized</a:t>
            </a:r>
            <a:endParaRPr kumimoji="0" lang="en-US" sz="1600" b="1" i="0" u="none" strike="noStrike" kern="0" cap="none" spc="0" normalizeH="0" baseline="0" noProof="0" dirty="0">
              <a:ln>
                <a:noFill/>
              </a:ln>
              <a:solidFill>
                <a:sysClr val="window" lastClr="FFFFFF"/>
              </a:solidFill>
              <a:effectLst/>
              <a:uLnTx/>
              <a:uFillTx/>
              <a:latin typeface="Segoe UI" pitchFamily="34" charset="0"/>
              <a:cs typeface="Segoe UI" pitchFamily="34" charset="0"/>
            </a:endParaRPr>
          </a:p>
        </p:txBody>
      </p:sp>
      <p:sp>
        <p:nvSpPr>
          <p:cNvPr id="18" name="Rectangle 17"/>
          <p:cNvSpPr/>
          <p:nvPr/>
        </p:nvSpPr>
        <p:spPr>
          <a:xfrm>
            <a:off x="6721472" y="1036319"/>
            <a:ext cx="1920240" cy="457200"/>
          </a:xfrm>
          <a:prstGeom prst="rect">
            <a:avLst/>
          </a:prstGeom>
          <a:solidFill>
            <a:schemeClr val="tx1">
              <a:lumMod val="50000"/>
              <a:alpha val="31000"/>
            </a:schemeClr>
          </a:soli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 lastClr="FFFFFF"/>
              </a:solidFill>
              <a:effectLst/>
              <a:uLnTx/>
              <a:uFillTx/>
              <a:latin typeface="Segoe UI" pitchFamily="34" charset="0"/>
              <a:ea typeface="+mn-ea"/>
              <a:cs typeface="Segoe UI" pitchFamily="34" charset="0"/>
            </a:endParaRPr>
          </a:p>
        </p:txBody>
      </p:sp>
      <p:sp>
        <p:nvSpPr>
          <p:cNvPr id="19" name="TextBox 18"/>
          <p:cNvSpPr txBox="1"/>
          <p:nvPr/>
        </p:nvSpPr>
        <p:spPr>
          <a:xfrm>
            <a:off x="6721472" y="1082039"/>
            <a:ext cx="1920240" cy="365760"/>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Segoe UI" pitchFamily="34" charset="0"/>
                <a:cs typeface="Segoe UI" pitchFamily="34" charset="0"/>
              </a:rPr>
              <a:t>Dynamic</a:t>
            </a:r>
            <a:endParaRPr kumimoji="0" lang="en-US" sz="1600" b="1" i="0" u="none" strike="noStrike" kern="0" cap="none" spc="0" normalizeH="0" baseline="0" noProof="0" dirty="0">
              <a:ln>
                <a:noFill/>
              </a:ln>
              <a:solidFill>
                <a:sysClr val="window" lastClr="FFFFFF"/>
              </a:solidFill>
              <a:effectLst/>
              <a:uLnTx/>
              <a:uFillTx/>
              <a:latin typeface="Segoe UI" pitchFamily="34" charset="0"/>
              <a:cs typeface="Segoe UI" pitchFamily="34" charset="0"/>
            </a:endParaRPr>
          </a:p>
        </p:txBody>
      </p:sp>
      <p:sp>
        <p:nvSpPr>
          <p:cNvPr id="30721" name="Rectangle 1"/>
          <p:cNvSpPr>
            <a:spLocks noChangeArrowheads="1"/>
          </p:cNvSpPr>
          <p:nvPr/>
        </p:nvSpPr>
        <p:spPr bwMode="auto">
          <a:xfrm>
            <a:off x="685800" y="4250085"/>
            <a:ext cx="7696200" cy="1769715"/>
          </a:xfrm>
          <a:prstGeom prst="rect">
            <a:avLst/>
          </a:prstGeom>
          <a:noFill/>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231775" marR="0" lvl="0" indent="-231775" eaLnBrk="0" fontAlgn="base" hangingPunct="0">
              <a:spcBef>
                <a:spcPct val="0"/>
              </a:spcBef>
              <a:spcAft>
                <a:spcPts val="600"/>
              </a:spcAft>
              <a:buClrTx/>
              <a:buSzTx/>
              <a:buFontTx/>
              <a:buChar char="•"/>
              <a:tabLst/>
            </a:pP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Policies for security and compliance are inconsistent or nonexistent</a:t>
            </a:r>
          </a:p>
          <a:p>
            <a:pPr marL="231775" marR="0" lvl="0" indent="-231775" eaLnBrk="0" fontAlgn="base" hangingPunct="0">
              <a:spcBef>
                <a:spcPct val="0"/>
              </a:spcBef>
              <a:spcAft>
                <a:spcPts val="600"/>
              </a:spcAft>
              <a:buClrTx/>
              <a:buSzTx/>
              <a:buFontTx/>
              <a:buChar char="•"/>
              <a:tabLst/>
            </a:pP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Health of services is unknown due to the lack of tools and resources</a:t>
            </a:r>
          </a:p>
          <a:p>
            <a:pPr marL="231775" marR="0" lvl="0" indent="-231775" eaLnBrk="0" fontAlgn="base" hangingPunct="0">
              <a:spcBef>
                <a:spcPct val="0"/>
              </a:spcBef>
              <a:spcAft>
                <a:spcPts val="600"/>
              </a:spcAft>
              <a:buClrTx/>
              <a:buSzTx/>
              <a:buFontTx/>
              <a:buChar char="•"/>
              <a:tabLst/>
            </a:pP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There is no vehicle for sharing accumulated knowledge across IT</a:t>
            </a:r>
          </a:p>
          <a:p>
            <a:pPr marL="231775" marR="0" lvl="0" indent="-231775" eaLnBrk="0" fontAlgn="base" hangingPunct="0">
              <a:spcBef>
                <a:spcPct val="0"/>
              </a:spcBef>
              <a:spcAft>
                <a:spcPts val="600"/>
              </a:spcAft>
              <a:buClrTx/>
              <a:buSzTx/>
              <a:buFontTx/>
              <a:buChar char="•"/>
              <a:tabLst/>
            </a:pP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Environments are extremely hard to control </a:t>
            </a:r>
          </a:p>
          <a:p>
            <a:pPr marL="231775" marR="0" lvl="0" indent="-231775" eaLnBrk="0" fontAlgn="base" hangingPunct="0">
              <a:spcBef>
                <a:spcPct val="0"/>
              </a:spcBef>
              <a:spcAft>
                <a:spcPts val="600"/>
              </a:spcAft>
              <a:buClrTx/>
              <a:buSzTx/>
              <a:buFontTx/>
              <a:buChar char="•"/>
              <a:tabLst/>
            </a:pP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Organization is very reactive to security threats</a:t>
            </a:r>
          </a:p>
          <a:p>
            <a:pPr marL="231775" marR="0" lvl="0" indent="-231775" eaLnBrk="0" fontAlgn="base" hangingPunct="0">
              <a:spcBef>
                <a:spcPct val="0"/>
              </a:spcBef>
              <a:spcAft>
                <a:spcPts val="600"/>
              </a:spcAft>
              <a:buClrTx/>
              <a:buSzTx/>
              <a:buFontTx/>
              <a:buChar char="•"/>
              <a:tabLst/>
            </a:pP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Software deployments, security updates, and services are provided through high touch</a:t>
            </a:r>
          </a:p>
        </p:txBody>
      </p:sp>
      <p:sp>
        <p:nvSpPr>
          <p:cNvPr id="21" name="Rectangle 20"/>
          <p:cNvSpPr/>
          <p:nvPr/>
        </p:nvSpPr>
        <p:spPr>
          <a:xfrm>
            <a:off x="642910" y="3071810"/>
            <a:ext cx="7696200" cy="1200329"/>
          </a:xfrm>
          <a:prstGeom prst="rect">
            <a:avLst/>
          </a:prstGeom>
          <a:solidFill>
            <a:srgbClr val="C00000">
              <a:alpha val="77000"/>
            </a:srgbClr>
          </a:solidFill>
          <a:effectLst>
            <a:outerShdw blurRad="215900" dist="1143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anchor="ctr" anchorCtr="0">
            <a:spAutoFit/>
          </a:bodyPr>
          <a:lstStyle/>
          <a:p>
            <a:r>
              <a:rPr lang="en-US" i="1" dirty="0" smtClean="0">
                <a:effectLst>
                  <a:outerShdw blurRad="38100" dist="38100" dir="2700000" algn="tl">
                    <a:srgbClr val="000000">
                      <a:alpha val="43137"/>
                    </a:srgbClr>
                  </a:outerShdw>
                </a:effectLst>
                <a:latin typeface="+mj-lt"/>
                <a:cs typeface="Times New Roman" pitchFamily="18" charset="0"/>
              </a:rPr>
              <a:t>Unstructured and lacking central control, infrastructure based on manual processes, ad hoc security, and disparate resources</a:t>
            </a:r>
            <a:endParaRPr lang="en-US" i="1" dirty="0">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75597"/>
          </a:xfrm>
        </p:spPr>
        <p:txBody>
          <a:bodyPr/>
          <a:lstStyle/>
          <a:p>
            <a:r>
              <a:rPr sz="3200" smtClean="0"/>
              <a:t>Core IO – Service Delivery Capabilities</a:t>
            </a:r>
            <a:br>
              <a:rPr sz="3200" smtClean="0"/>
            </a:br>
            <a:r>
              <a:rPr sz="2400" smtClean="0">
                <a:solidFill>
                  <a:schemeClr val="tx1"/>
                </a:solidFill>
              </a:rPr>
              <a:t>ITIL 3.0 / MOF</a:t>
            </a:r>
            <a:endParaRPr lang="en-US" sz="3200" dirty="0">
              <a:solidFill>
                <a:schemeClr val="tx1"/>
              </a:solidFill>
            </a:endParaRPr>
          </a:p>
        </p:txBody>
      </p:sp>
      <p:sp>
        <p:nvSpPr>
          <p:cNvPr id="6" name="Rectangle 5"/>
          <p:cNvSpPr/>
          <p:nvPr/>
        </p:nvSpPr>
        <p:spPr>
          <a:xfrm>
            <a:off x="7072330" y="714356"/>
            <a:ext cx="1920240" cy="457200"/>
          </a:xfrm>
          <a:prstGeom prst="rect">
            <a:avLst/>
          </a:prstGeom>
          <a:gradFill flip="none" rotWithShape="1">
            <a:gsLst>
              <a:gs pos="0">
                <a:srgbClr val="C0504D">
                  <a:lumMod val="75000"/>
                  <a:shade val="30000"/>
                  <a:satMod val="115000"/>
                </a:srgbClr>
              </a:gs>
              <a:gs pos="50000">
                <a:srgbClr val="C0504D">
                  <a:lumMod val="75000"/>
                  <a:shade val="67500"/>
                  <a:satMod val="115000"/>
                </a:srgbClr>
              </a:gs>
              <a:gs pos="100000">
                <a:srgbClr val="C0504D">
                  <a:lumMod val="75000"/>
                  <a:shade val="100000"/>
                  <a:satMod val="115000"/>
                </a:srgbClr>
              </a:gs>
            </a:gsLst>
            <a:lin ang="8100000" scaled="1"/>
            <a:tileRect/>
          </a:gra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 lastClr="FFFFFF"/>
              </a:solidFill>
              <a:effectLst/>
              <a:uLnTx/>
              <a:uFillTx/>
              <a:latin typeface="Segoe UI" pitchFamily="34" charset="0"/>
              <a:ea typeface="+mn-ea"/>
              <a:cs typeface="Segoe UI" pitchFamily="34" charset="0"/>
            </a:endParaRPr>
          </a:p>
        </p:txBody>
      </p:sp>
      <p:sp>
        <p:nvSpPr>
          <p:cNvPr id="7" name="TextBox 6"/>
          <p:cNvSpPr txBox="1"/>
          <p:nvPr/>
        </p:nvSpPr>
        <p:spPr>
          <a:xfrm>
            <a:off x="7072330" y="714356"/>
            <a:ext cx="1920240" cy="365760"/>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Segoe UI" pitchFamily="34" charset="0"/>
                <a:cs typeface="Segoe UI" pitchFamily="34" charset="0"/>
              </a:rPr>
              <a:t>Basic</a:t>
            </a:r>
            <a:endParaRPr kumimoji="0" lang="en-US" sz="1600" b="1" i="0" u="none" strike="noStrike" kern="0" cap="none" spc="0" normalizeH="0" baseline="0" noProof="0" dirty="0">
              <a:ln>
                <a:noFill/>
              </a:ln>
              <a:solidFill>
                <a:sysClr val="window" lastClr="FFFFFF"/>
              </a:solidFill>
              <a:effectLst/>
              <a:uLnTx/>
              <a:uFillTx/>
              <a:latin typeface="Segoe UI" pitchFamily="34" charset="0"/>
              <a:cs typeface="Segoe UI" pitchFamily="34" charset="0"/>
            </a:endParaRPr>
          </a:p>
        </p:txBody>
      </p:sp>
      <p:graphicFrame>
        <p:nvGraphicFramePr>
          <p:cNvPr id="9" name="Diagram 8"/>
          <p:cNvGraphicFramePr/>
          <p:nvPr/>
        </p:nvGraphicFramePr>
        <p:xfrm>
          <a:off x="621437" y="1571349"/>
          <a:ext cx="8229600" cy="4634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monical\Desktop\MMS\ARTWORK\4 BOXES\dynamic-woman.png"/>
          <p:cNvPicPr>
            <a:picLocks noChangeAspect="1" noChangeArrowheads="1"/>
          </p:cNvPicPr>
          <p:nvPr/>
        </p:nvPicPr>
        <p:blipFill>
          <a:blip r:embed="rId3" cstate="email">
            <a:grayscl/>
          </a:blip>
          <a:stretch>
            <a:fillRect/>
          </a:stretch>
        </p:blipFill>
        <p:spPr bwMode="auto">
          <a:xfrm>
            <a:off x="4773292" y="1828801"/>
            <a:ext cx="1676400" cy="1638300"/>
          </a:xfrm>
          <a:prstGeom prst="rect">
            <a:avLst/>
          </a:prstGeom>
          <a:noFill/>
          <a:ln>
            <a:noFill/>
          </a:ln>
        </p:spPr>
      </p:pic>
      <p:sp>
        <p:nvSpPr>
          <p:cNvPr id="7" name="Rectangle 6"/>
          <p:cNvSpPr/>
          <p:nvPr/>
        </p:nvSpPr>
        <p:spPr>
          <a:xfrm>
            <a:off x="4651372" y="1036319"/>
            <a:ext cx="1920240" cy="5135881"/>
          </a:xfrm>
          <a:prstGeom prst="rect">
            <a:avLst/>
          </a:prstGeom>
          <a:solidFill>
            <a:schemeClr val="tx1">
              <a:lumMod val="50000"/>
              <a:alpha val="36000"/>
            </a:scheme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algn="ctr">
              <a:defRPr/>
            </a:pPr>
            <a:endParaRPr lang="en-US" kern="0" dirty="0">
              <a:solidFill>
                <a:sysClr val="window" lastClr="FFFFFF"/>
              </a:solidFill>
              <a:latin typeface="Calibri"/>
            </a:endParaRPr>
          </a:p>
        </p:txBody>
      </p:sp>
      <p:pic>
        <p:nvPicPr>
          <p:cNvPr id="29" name="Picture 65" descr="slide-05-arrow"/>
          <p:cNvPicPr>
            <a:picLocks noChangeAspect="1" noChangeArrowheads="1"/>
          </p:cNvPicPr>
          <p:nvPr/>
        </p:nvPicPr>
        <p:blipFill>
          <a:blip r:embed="rId4"/>
          <a:srcRect/>
          <a:stretch>
            <a:fillRect/>
          </a:stretch>
        </p:blipFill>
        <p:spPr bwMode="auto">
          <a:xfrm>
            <a:off x="1865310" y="1668145"/>
            <a:ext cx="1685925" cy="609600"/>
          </a:xfrm>
          <a:prstGeom prst="rect">
            <a:avLst/>
          </a:prstGeom>
          <a:noFill/>
        </p:spPr>
      </p:pic>
      <p:sp>
        <p:nvSpPr>
          <p:cNvPr id="2" name="Title 1"/>
          <p:cNvSpPr>
            <a:spLocks noGrp="1"/>
          </p:cNvSpPr>
          <p:nvPr>
            <p:ph type="title"/>
          </p:nvPr>
        </p:nvSpPr>
        <p:spPr>
          <a:xfrm>
            <a:off x="123825" y="114300"/>
            <a:ext cx="8877300" cy="553998"/>
          </a:xfrm>
        </p:spPr>
        <p:txBody>
          <a:bodyPr/>
          <a:lstStyle/>
          <a:p>
            <a:r>
              <a:rPr lang="en-US" sz="4000" b="0" dirty="0" smtClean="0"/>
              <a:t>Core Infrastructure maturity level</a:t>
            </a:r>
            <a:endParaRPr lang="en-US" sz="2400" b="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endParaRPr>
          </a:p>
        </p:txBody>
      </p:sp>
      <p:pic>
        <p:nvPicPr>
          <p:cNvPr id="9" name="Picture 8" descr="C:\Users\monical\Desktop\MMS\ARTWORK\4 BOXES\standard-man.png"/>
          <p:cNvPicPr>
            <a:picLocks noChangeAspect="1" noChangeArrowheads="1"/>
          </p:cNvPicPr>
          <p:nvPr/>
        </p:nvPicPr>
        <p:blipFill>
          <a:blip r:embed="rId5" cstate="email">
            <a:duotone>
              <a:prstClr val="black"/>
              <a:srgbClr val="D9C3A5">
                <a:tint val="50000"/>
                <a:satMod val="180000"/>
              </a:srgbClr>
            </a:duotone>
          </a:blip>
          <a:stretch>
            <a:fillRect/>
          </a:stretch>
        </p:blipFill>
        <p:spPr bwMode="auto">
          <a:xfrm>
            <a:off x="640712" y="2072641"/>
            <a:ext cx="1671012" cy="1280160"/>
          </a:xfrm>
          <a:prstGeom prst="rect">
            <a:avLst/>
          </a:prstGeom>
          <a:noFill/>
          <a:ln>
            <a:noFill/>
          </a:ln>
          <a:effectLst>
            <a:softEdge rad="12700"/>
          </a:effectLst>
        </p:spPr>
      </p:pic>
      <p:pic>
        <p:nvPicPr>
          <p:cNvPr id="10" name="Picture 9" descr="C:\Users\monical\Desktop\MMS\ARTWORK\4 BOXES\rationalized-woman.png"/>
          <p:cNvPicPr>
            <a:picLocks noChangeAspect="1" noChangeArrowheads="1"/>
          </p:cNvPicPr>
          <p:nvPr/>
        </p:nvPicPr>
        <p:blipFill>
          <a:blip r:embed="rId6" cstate="email">
            <a:grayscl/>
          </a:blip>
          <a:stretch>
            <a:fillRect/>
          </a:stretch>
        </p:blipFill>
        <p:spPr bwMode="auto">
          <a:xfrm>
            <a:off x="6792592" y="1884830"/>
            <a:ext cx="1772920" cy="1391771"/>
          </a:xfrm>
          <a:prstGeom prst="rect">
            <a:avLst/>
          </a:prstGeom>
          <a:noFill/>
          <a:ln>
            <a:noFill/>
          </a:ln>
          <a:effectLst/>
        </p:spPr>
      </p:pic>
      <p:sp>
        <p:nvSpPr>
          <p:cNvPr id="5" name="Rectangle 4"/>
          <p:cNvSpPr/>
          <p:nvPr/>
        </p:nvSpPr>
        <p:spPr>
          <a:xfrm>
            <a:off x="502288" y="1036319"/>
            <a:ext cx="1920240" cy="5135881"/>
          </a:xfrm>
          <a:prstGeom prst="rect">
            <a:avLst/>
          </a:prstGeom>
          <a:solidFill>
            <a:schemeClr val="tx1">
              <a:lumMod val="50000"/>
              <a:alpha val="36000"/>
            </a:scheme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algn="ctr">
              <a:defRPr/>
            </a:pPr>
            <a:endParaRPr lang="en-US" kern="0" dirty="0">
              <a:solidFill>
                <a:sysClr val="window" lastClr="FFFFFF"/>
              </a:solidFill>
              <a:latin typeface="Calibri"/>
            </a:endParaRPr>
          </a:p>
        </p:txBody>
      </p:sp>
      <p:sp>
        <p:nvSpPr>
          <p:cNvPr id="6" name="Rectangle 5"/>
          <p:cNvSpPr/>
          <p:nvPr/>
        </p:nvSpPr>
        <p:spPr>
          <a:xfrm>
            <a:off x="2568572" y="1036319"/>
            <a:ext cx="1920240" cy="5135881"/>
          </a:xfrm>
          <a:prstGeom prst="rect">
            <a:avLst/>
          </a:prstGeom>
          <a:solidFill>
            <a:srgbClr val="4F81BD">
              <a:lumMod val="40000"/>
              <a:lumOff val="60000"/>
              <a:alpha val="50000"/>
            </a:srgb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 name="Rectangle 7"/>
          <p:cNvSpPr/>
          <p:nvPr/>
        </p:nvSpPr>
        <p:spPr>
          <a:xfrm>
            <a:off x="6721472" y="1036319"/>
            <a:ext cx="1920240" cy="5135881"/>
          </a:xfrm>
          <a:prstGeom prst="rect">
            <a:avLst/>
          </a:prstGeom>
          <a:solidFill>
            <a:schemeClr val="tx1">
              <a:lumMod val="50000"/>
              <a:alpha val="36000"/>
            </a:scheme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algn="ctr">
              <a:defRPr/>
            </a:pPr>
            <a:endParaRPr lang="en-US" kern="0" dirty="0">
              <a:solidFill>
                <a:sysClr val="window" lastClr="FFFFFF"/>
              </a:solidFill>
              <a:latin typeface="Calibri"/>
            </a:endParaRPr>
          </a:p>
        </p:txBody>
      </p:sp>
      <p:sp>
        <p:nvSpPr>
          <p:cNvPr id="12" name="Rectangle 11"/>
          <p:cNvSpPr/>
          <p:nvPr/>
        </p:nvSpPr>
        <p:spPr>
          <a:xfrm>
            <a:off x="2568572" y="1036319"/>
            <a:ext cx="1920240" cy="457200"/>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l="50000" t="50000" r="50000" b="50000"/>
            </a:path>
            <a:tileRect/>
          </a:gra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 lastClr="FFFFFF"/>
              </a:solidFill>
              <a:effectLst/>
              <a:uLnTx/>
              <a:uFillTx/>
              <a:latin typeface="Segoe UI" pitchFamily="34" charset="0"/>
              <a:ea typeface="+mn-ea"/>
              <a:cs typeface="Segoe UI" pitchFamily="34" charset="0"/>
            </a:endParaRPr>
          </a:p>
        </p:txBody>
      </p:sp>
      <p:sp>
        <p:nvSpPr>
          <p:cNvPr id="13" name="Rectangle 12"/>
          <p:cNvSpPr/>
          <p:nvPr/>
        </p:nvSpPr>
        <p:spPr>
          <a:xfrm>
            <a:off x="502288" y="1036319"/>
            <a:ext cx="1920240" cy="457200"/>
          </a:xfrm>
          <a:prstGeom prst="rect">
            <a:avLst/>
          </a:prstGeom>
          <a:solidFill>
            <a:schemeClr val="tx1">
              <a:lumMod val="50000"/>
              <a:alpha val="31000"/>
            </a:schemeClr>
          </a:solidFill>
          <a:ln w="25400" cap="flat" cmpd="sng" algn="ctr">
            <a:noFill/>
            <a:prstDash val="solid"/>
          </a:ln>
          <a:effectLst>
            <a:softEdge rad="12700"/>
          </a:effectLst>
        </p:spPr>
        <p:txBody>
          <a:bodyPr rtlCol="0" anchor="ctr"/>
          <a:lstStyle/>
          <a:p>
            <a:pPr algn="ctr">
              <a:defRPr/>
            </a:pPr>
            <a:endParaRPr lang="en-US" sz="1600" b="1" kern="0" dirty="0">
              <a:solidFill>
                <a:sysClr val="window" lastClr="FFFFFF"/>
              </a:solidFill>
              <a:latin typeface="Segoe UI" pitchFamily="34" charset="0"/>
              <a:cs typeface="Segoe UI" pitchFamily="34" charset="0"/>
            </a:endParaRPr>
          </a:p>
        </p:txBody>
      </p:sp>
      <p:sp>
        <p:nvSpPr>
          <p:cNvPr id="14" name="TextBox 13"/>
          <p:cNvSpPr txBox="1"/>
          <p:nvPr/>
        </p:nvSpPr>
        <p:spPr>
          <a:xfrm>
            <a:off x="502288" y="1082039"/>
            <a:ext cx="1920240" cy="365760"/>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Segoe UI" pitchFamily="34" charset="0"/>
                <a:cs typeface="Segoe UI" pitchFamily="34" charset="0"/>
              </a:rPr>
              <a:t>Basic</a:t>
            </a:r>
            <a:endParaRPr kumimoji="0" lang="en-US" sz="1600" b="1" i="0" u="none" strike="noStrike" kern="0" cap="none" spc="0" normalizeH="0" baseline="0" noProof="0" dirty="0">
              <a:ln>
                <a:noFill/>
              </a:ln>
              <a:solidFill>
                <a:sysClr val="window" lastClr="FFFFFF"/>
              </a:solidFill>
              <a:effectLst/>
              <a:uLnTx/>
              <a:uFillTx/>
              <a:latin typeface="Segoe UI" pitchFamily="34" charset="0"/>
              <a:cs typeface="Segoe UI" pitchFamily="34" charset="0"/>
            </a:endParaRPr>
          </a:p>
        </p:txBody>
      </p:sp>
      <p:sp>
        <p:nvSpPr>
          <p:cNvPr id="15" name="Rectangle 14"/>
          <p:cNvSpPr/>
          <p:nvPr/>
        </p:nvSpPr>
        <p:spPr>
          <a:xfrm>
            <a:off x="4651372" y="1036319"/>
            <a:ext cx="1920240" cy="457200"/>
          </a:xfrm>
          <a:prstGeom prst="rect">
            <a:avLst/>
          </a:prstGeom>
          <a:solidFill>
            <a:schemeClr val="tx1">
              <a:lumMod val="50000"/>
              <a:alpha val="31000"/>
            </a:schemeClr>
          </a:solidFill>
          <a:ln w="25400" cap="flat" cmpd="sng" algn="ctr">
            <a:noFill/>
            <a:prstDash val="solid"/>
          </a:ln>
          <a:effectLst>
            <a:softEdge rad="12700"/>
          </a:effectLst>
        </p:spPr>
        <p:txBody>
          <a:bodyPr rtlCol="0" anchor="ctr"/>
          <a:lstStyle/>
          <a:p>
            <a:pPr algn="ctr">
              <a:defRPr/>
            </a:pPr>
            <a:endParaRPr lang="en-US" sz="1600" b="1" kern="0" dirty="0">
              <a:solidFill>
                <a:sysClr val="window" lastClr="FFFFFF"/>
              </a:solidFill>
              <a:latin typeface="Segoe UI" pitchFamily="34" charset="0"/>
              <a:cs typeface="Segoe UI" pitchFamily="34" charset="0"/>
            </a:endParaRPr>
          </a:p>
        </p:txBody>
      </p:sp>
      <p:sp>
        <p:nvSpPr>
          <p:cNvPr id="16" name="TextBox 15"/>
          <p:cNvSpPr txBox="1"/>
          <p:nvPr/>
        </p:nvSpPr>
        <p:spPr>
          <a:xfrm>
            <a:off x="2568572" y="1082039"/>
            <a:ext cx="1920240" cy="365760"/>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Segoe UI" pitchFamily="34" charset="0"/>
                <a:cs typeface="Segoe UI" pitchFamily="34" charset="0"/>
              </a:rPr>
              <a:t>Standardized</a:t>
            </a:r>
            <a:endParaRPr kumimoji="0" lang="en-US" sz="1600" b="1" i="0" u="none" strike="noStrike" kern="0" cap="none" spc="0" normalizeH="0" baseline="0" noProof="0" dirty="0">
              <a:ln>
                <a:noFill/>
              </a:ln>
              <a:solidFill>
                <a:sysClr val="window" lastClr="FFFFFF"/>
              </a:solidFill>
              <a:effectLst/>
              <a:uLnTx/>
              <a:uFillTx/>
              <a:latin typeface="Segoe UI" pitchFamily="34" charset="0"/>
              <a:cs typeface="Segoe UI" pitchFamily="34" charset="0"/>
            </a:endParaRPr>
          </a:p>
        </p:txBody>
      </p:sp>
      <p:sp>
        <p:nvSpPr>
          <p:cNvPr id="17" name="TextBox 16"/>
          <p:cNvSpPr txBox="1"/>
          <p:nvPr/>
        </p:nvSpPr>
        <p:spPr>
          <a:xfrm>
            <a:off x="4651372" y="1082039"/>
            <a:ext cx="1920240" cy="365760"/>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Segoe UI" pitchFamily="34" charset="0"/>
                <a:cs typeface="Segoe UI" pitchFamily="34" charset="0"/>
              </a:rPr>
              <a:t>Rationalized</a:t>
            </a:r>
            <a:endParaRPr kumimoji="0" lang="en-US" sz="1600" b="1" i="0" u="none" strike="noStrike" kern="0" cap="none" spc="0" normalizeH="0" baseline="0" noProof="0" dirty="0">
              <a:ln>
                <a:noFill/>
              </a:ln>
              <a:solidFill>
                <a:sysClr val="window" lastClr="FFFFFF"/>
              </a:solidFill>
              <a:effectLst/>
              <a:uLnTx/>
              <a:uFillTx/>
              <a:latin typeface="Segoe UI" pitchFamily="34" charset="0"/>
              <a:cs typeface="Segoe UI" pitchFamily="34" charset="0"/>
            </a:endParaRPr>
          </a:p>
        </p:txBody>
      </p:sp>
      <p:sp>
        <p:nvSpPr>
          <p:cNvPr id="18" name="Rectangle 17"/>
          <p:cNvSpPr/>
          <p:nvPr/>
        </p:nvSpPr>
        <p:spPr>
          <a:xfrm>
            <a:off x="6721472" y="1036319"/>
            <a:ext cx="1920240" cy="457200"/>
          </a:xfrm>
          <a:prstGeom prst="rect">
            <a:avLst/>
          </a:prstGeom>
          <a:solidFill>
            <a:schemeClr val="tx1">
              <a:lumMod val="50000"/>
              <a:alpha val="31000"/>
            </a:schemeClr>
          </a:solidFill>
          <a:ln w="25400" cap="flat" cmpd="sng" algn="ctr">
            <a:noFill/>
            <a:prstDash val="solid"/>
          </a:ln>
          <a:effectLst>
            <a:softEdge rad="12700"/>
          </a:effectLst>
        </p:spPr>
        <p:txBody>
          <a:bodyPr rtlCol="0" anchor="ctr"/>
          <a:lstStyle/>
          <a:p>
            <a:pPr algn="ctr">
              <a:defRPr/>
            </a:pPr>
            <a:endParaRPr lang="en-US" sz="1600" b="1" kern="0" dirty="0">
              <a:solidFill>
                <a:sysClr val="window" lastClr="FFFFFF"/>
              </a:solidFill>
              <a:latin typeface="Segoe UI" pitchFamily="34" charset="0"/>
              <a:cs typeface="Segoe UI" pitchFamily="34" charset="0"/>
            </a:endParaRPr>
          </a:p>
        </p:txBody>
      </p:sp>
      <p:sp>
        <p:nvSpPr>
          <p:cNvPr id="19" name="TextBox 18"/>
          <p:cNvSpPr txBox="1"/>
          <p:nvPr/>
        </p:nvSpPr>
        <p:spPr>
          <a:xfrm>
            <a:off x="6721472" y="1082039"/>
            <a:ext cx="1920240" cy="365760"/>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Segoe UI" pitchFamily="34" charset="0"/>
                <a:cs typeface="Segoe UI" pitchFamily="34" charset="0"/>
              </a:rPr>
              <a:t>Dynamic</a:t>
            </a:r>
            <a:endParaRPr kumimoji="0" lang="en-US" sz="1600" b="1" i="0" u="none" strike="noStrike" kern="0" cap="none" spc="0" normalizeH="0" baseline="0" noProof="0" dirty="0">
              <a:ln>
                <a:noFill/>
              </a:ln>
              <a:solidFill>
                <a:sysClr val="window" lastClr="FFFFFF"/>
              </a:solidFill>
              <a:effectLst/>
              <a:uLnTx/>
              <a:uFillTx/>
              <a:latin typeface="Segoe UI" pitchFamily="34" charset="0"/>
              <a:cs typeface="Segoe UI" pitchFamily="34" charset="0"/>
            </a:endParaRPr>
          </a:p>
        </p:txBody>
      </p:sp>
      <p:sp>
        <p:nvSpPr>
          <p:cNvPr id="28" name="Rectangle 27"/>
          <p:cNvSpPr/>
          <p:nvPr/>
        </p:nvSpPr>
        <p:spPr>
          <a:xfrm>
            <a:off x="714348" y="3143248"/>
            <a:ext cx="7696200" cy="1200329"/>
          </a:xfrm>
          <a:prstGeom prst="rect">
            <a:avLst/>
          </a:prstGeom>
          <a:solidFill>
            <a:schemeClr val="accent2">
              <a:alpha val="76000"/>
            </a:schemeClr>
          </a:solidFill>
          <a:effectLst>
            <a:outerShdw blurRad="215900" dist="1143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p>
            <a:r>
              <a:rPr lang="en-US" i="1" dirty="0" smtClean="0">
                <a:solidFill>
                  <a:srgbClr val="002060"/>
                </a:solidFill>
                <a:effectLst>
                  <a:outerShdw blurRad="38100" dist="38100" dir="2700000" algn="tl">
                    <a:srgbClr val="000000">
                      <a:alpha val="43137"/>
                    </a:srgbClr>
                  </a:outerShdw>
                </a:effectLst>
                <a:latin typeface="+mj-lt"/>
                <a:ea typeface="Calibri" pitchFamily="34" charset="0"/>
                <a:cs typeface="Times New Roman" pitchFamily="18" charset="0"/>
              </a:rPr>
              <a:t>Standards and policies to manage desktops, mobile devices, and servers introduce controls and operational consistency</a:t>
            </a:r>
            <a:endParaRPr lang="en-US" i="1" dirty="0">
              <a:solidFill>
                <a:srgbClr val="002060"/>
              </a:solidFill>
              <a:effectLst>
                <a:outerShdw blurRad="38100" dist="38100" dir="2700000" algn="tl">
                  <a:srgbClr val="000000">
                    <a:alpha val="43137"/>
                  </a:srgbClr>
                </a:outerShdw>
              </a:effectLst>
              <a:latin typeface="+mj-lt"/>
            </a:endParaRPr>
          </a:p>
        </p:txBody>
      </p:sp>
      <p:sp>
        <p:nvSpPr>
          <p:cNvPr id="54273" name="Rectangle 1"/>
          <p:cNvSpPr>
            <a:spLocks noChangeArrowheads="1"/>
          </p:cNvSpPr>
          <p:nvPr/>
        </p:nvSpPr>
        <p:spPr bwMode="auto">
          <a:xfrm>
            <a:off x="609600" y="4343400"/>
            <a:ext cx="8001000" cy="1477328"/>
          </a:xfrm>
          <a:prstGeom prst="rect">
            <a:avLst/>
          </a:prstGeom>
          <a:noFill/>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231775" indent="-231775" eaLnBrk="0" fontAlgn="base" hangingPunct="0">
              <a:lnSpc>
                <a:spcPct val="100000"/>
              </a:lnSpc>
              <a:spcBef>
                <a:spcPct val="0"/>
              </a:spcBef>
              <a:spcAft>
                <a:spcPts val="600"/>
              </a:spcAft>
              <a:buFontTx/>
              <a:buChar char="•"/>
            </a:pP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Microsoft</a:t>
            </a:r>
            <a:r>
              <a:rPr lang="en-US" sz="1400" baseline="300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a:t>
            </a: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 Active Directory</a:t>
            </a:r>
            <a:r>
              <a:rPr lang="en-US" sz="1400" baseline="300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a:t>
            </a: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 is used to manage resources, security policies, and network access</a:t>
            </a:r>
          </a:p>
          <a:p>
            <a:pPr marL="231775" indent="-231775" eaLnBrk="0" fontAlgn="base" hangingPunct="0">
              <a:lnSpc>
                <a:spcPct val="100000"/>
              </a:lnSpc>
              <a:spcBef>
                <a:spcPct val="0"/>
              </a:spcBef>
              <a:spcAft>
                <a:spcPts val="600"/>
              </a:spcAft>
              <a:buFontTx/>
              <a:buChar char="•"/>
            </a:pP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The value of basic standards and policies is recognized but not yet implemented broadly</a:t>
            </a:r>
          </a:p>
          <a:p>
            <a:pPr marL="231775" indent="-231775" eaLnBrk="0" fontAlgn="base" hangingPunct="0">
              <a:lnSpc>
                <a:spcPct val="100000"/>
              </a:lnSpc>
              <a:spcBef>
                <a:spcPct val="0"/>
              </a:spcBef>
              <a:spcAft>
                <a:spcPts val="600"/>
              </a:spcAft>
              <a:buFontTx/>
              <a:buChar char="•"/>
            </a:pP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Deployments, security updates, and desktop services are provided at medium touch</a:t>
            </a:r>
          </a:p>
          <a:p>
            <a:pPr marL="231775" indent="-231775" eaLnBrk="0" fontAlgn="base" hangingPunct="0">
              <a:lnSpc>
                <a:spcPct val="100000"/>
              </a:lnSpc>
              <a:spcBef>
                <a:spcPct val="0"/>
              </a:spcBef>
              <a:spcAft>
                <a:spcPts val="600"/>
              </a:spcAft>
              <a:buFontTx/>
              <a:buChar char="•"/>
            </a:pP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Inventory of hardware and software assets is maintained, and license use is managed</a:t>
            </a:r>
          </a:p>
          <a:p>
            <a:pPr marL="231775" indent="-231775" eaLnBrk="0" fontAlgn="base" hangingPunct="0">
              <a:lnSpc>
                <a:spcPct val="100000"/>
              </a:lnSpc>
              <a:spcBef>
                <a:spcPct val="0"/>
              </a:spcBef>
              <a:spcAft>
                <a:spcPts val="600"/>
              </a:spcAft>
              <a:buFontTx/>
              <a:buChar char="•"/>
            </a:pP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Security is improved with a locked-down perimeter, though internal security may still be at risk</a:t>
            </a:r>
          </a:p>
        </p:txBody>
      </p:sp>
      <p:pic>
        <p:nvPicPr>
          <p:cNvPr id="24" name="Picture 23" descr="C:\Users\monical\Desktop\MMS\ARTWORK\4 BOXES\basic-guy.png"/>
          <p:cNvPicPr>
            <a:picLocks noChangeAspect="1" noChangeArrowheads="1"/>
          </p:cNvPicPr>
          <p:nvPr/>
        </p:nvPicPr>
        <p:blipFill>
          <a:blip r:embed="rId7" cstate="email"/>
          <a:stretch>
            <a:fillRect/>
          </a:stretch>
        </p:blipFill>
        <p:spPr bwMode="auto">
          <a:xfrm>
            <a:off x="2621912" y="1996441"/>
            <a:ext cx="1800225" cy="1276350"/>
          </a:xfrm>
          <a:prstGeom prst="rect">
            <a:avLst/>
          </a:prstGeom>
          <a:noFill/>
          <a:ln>
            <a:noFill/>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75597"/>
          </a:xfrm>
        </p:spPr>
        <p:txBody>
          <a:bodyPr/>
          <a:lstStyle/>
          <a:p>
            <a:r>
              <a:rPr sz="3200" smtClean="0"/>
              <a:t>Core IO – Service Delivery Capabilities</a:t>
            </a:r>
            <a:br>
              <a:rPr sz="3200" smtClean="0"/>
            </a:br>
            <a:r>
              <a:rPr sz="2400" smtClean="0">
                <a:solidFill>
                  <a:schemeClr val="tx1"/>
                </a:solidFill>
              </a:rPr>
              <a:t>ITIL 3.0 / MOF</a:t>
            </a:r>
            <a:endParaRPr lang="en-US" sz="3200" dirty="0">
              <a:solidFill>
                <a:schemeClr val="tx1"/>
              </a:solidFill>
            </a:endParaRPr>
          </a:p>
        </p:txBody>
      </p:sp>
      <p:sp>
        <p:nvSpPr>
          <p:cNvPr id="4" name="Rectangle 3"/>
          <p:cNvSpPr/>
          <p:nvPr/>
        </p:nvSpPr>
        <p:spPr>
          <a:xfrm>
            <a:off x="7000892" y="642918"/>
            <a:ext cx="1920240" cy="457200"/>
          </a:xfrm>
          <a:prstGeom prst="rect">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l="50000" t="50000" r="50000" b="50000"/>
            </a:path>
            <a:tileRect/>
          </a:gra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 lastClr="FFFFFF"/>
              </a:solidFill>
              <a:effectLst/>
              <a:uLnTx/>
              <a:uFillTx/>
              <a:latin typeface="Segoe UI" pitchFamily="34" charset="0"/>
              <a:ea typeface="+mn-ea"/>
              <a:cs typeface="Segoe UI" pitchFamily="34" charset="0"/>
            </a:endParaRPr>
          </a:p>
        </p:txBody>
      </p:sp>
      <p:sp>
        <p:nvSpPr>
          <p:cNvPr id="5" name="TextBox 4"/>
          <p:cNvSpPr txBox="1"/>
          <p:nvPr/>
        </p:nvSpPr>
        <p:spPr>
          <a:xfrm>
            <a:off x="7000892" y="642918"/>
            <a:ext cx="1920240" cy="365760"/>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Segoe UI" pitchFamily="34" charset="0"/>
                <a:cs typeface="Segoe UI" pitchFamily="34" charset="0"/>
              </a:rPr>
              <a:t>Standardized</a:t>
            </a:r>
            <a:endParaRPr kumimoji="0" lang="en-US" sz="1600" b="1" i="0" u="none" strike="noStrike" kern="0" cap="none" spc="0" normalizeH="0" baseline="0" noProof="0" dirty="0">
              <a:ln>
                <a:noFill/>
              </a:ln>
              <a:solidFill>
                <a:sysClr val="window" lastClr="FFFFFF"/>
              </a:solidFill>
              <a:effectLst/>
              <a:uLnTx/>
              <a:uFillTx/>
              <a:latin typeface="Segoe UI" pitchFamily="34" charset="0"/>
              <a:cs typeface="Segoe UI" pitchFamily="34" charset="0"/>
            </a:endParaRPr>
          </a:p>
        </p:txBody>
      </p:sp>
      <p:graphicFrame>
        <p:nvGraphicFramePr>
          <p:cNvPr id="8" name="Diagram 7"/>
          <p:cNvGraphicFramePr/>
          <p:nvPr/>
        </p:nvGraphicFramePr>
        <p:xfrm>
          <a:off x="621437" y="1571349"/>
          <a:ext cx="8229600" cy="4634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51372" y="1036319"/>
            <a:ext cx="1920240" cy="5135881"/>
          </a:xfrm>
          <a:prstGeom prst="rect">
            <a:avLst/>
          </a:prstGeom>
          <a:solidFill>
            <a:schemeClr val="accent1">
              <a:lumMod val="40000"/>
              <a:lumOff val="60000"/>
              <a:alpha val="50000"/>
            </a:scheme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1" name="Picture 10" descr="C:\Users\monical\Desktop\MMS\ARTWORK\4 BOXES\dynamic-woman.png"/>
          <p:cNvPicPr>
            <a:picLocks noChangeAspect="1" noChangeArrowheads="1"/>
          </p:cNvPicPr>
          <p:nvPr/>
        </p:nvPicPr>
        <p:blipFill>
          <a:blip r:embed="rId3" cstate="email"/>
          <a:stretch>
            <a:fillRect/>
          </a:stretch>
        </p:blipFill>
        <p:spPr bwMode="auto">
          <a:xfrm>
            <a:off x="4773292" y="1828801"/>
            <a:ext cx="1676400" cy="1638300"/>
          </a:xfrm>
          <a:prstGeom prst="rect">
            <a:avLst/>
          </a:prstGeom>
          <a:noFill/>
          <a:ln>
            <a:noFill/>
          </a:ln>
        </p:spPr>
      </p:pic>
      <p:pic>
        <p:nvPicPr>
          <p:cNvPr id="26" name="Picture 66" descr="slide-05-arrow"/>
          <p:cNvPicPr>
            <a:picLocks noChangeAspect="1" noChangeArrowheads="1"/>
          </p:cNvPicPr>
          <p:nvPr/>
        </p:nvPicPr>
        <p:blipFill>
          <a:blip r:embed="rId4"/>
          <a:srcRect/>
          <a:stretch>
            <a:fillRect/>
          </a:stretch>
        </p:blipFill>
        <p:spPr bwMode="auto">
          <a:xfrm>
            <a:off x="3670297" y="1668145"/>
            <a:ext cx="1685925" cy="609600"/>
          </a:xfrm>
          <a:prstGeom prst="rect">
            <a:avLst/>
          </a:prstGeom>
          <a:noFill/>
        </p:spPr>
      </p:pic>
      <p:sp>
        <p:nvSpPr>
          <p:cNvPr id="2" name="Title 1"/>
          <p:cNvSpPr>
            <a:spLocks noGrp="1"/>
          </p:cNvSpPr>
          <p:nvPr>
            <p:ph type="title"/>
          </p:nvPr>
        </p:nvSpPr>
        <p:spPr>
          <a:xfrm>
            <a:off x="123825" y="114300"/>
            <a:ext cx="8877300" cy="553998"/>
          </a:xfrm>
        </p:spPr>
        <p:txBody>
          <a:bodyPr/>
          <a:lstStyle/>
          <a:p>
            <a:r>
              <a:rPr lang="en-US" sz="4000" b="0" dirty="0" smtClean="0"/>
              <a:t>Core Infrastructure maturity level</a:t>
            </a:r>
            <a:endParaRPr lang="en-US" sz="2400" b="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endParaRPr>
          </a:p>
        </p:txBody>
      </p:sp>
      <p:pic>
        <p:nvPicPr>
          <p:cNvPr id="9" name="Picture 8" descr="C:\Users\monical\Desktop\MMS\ARTWORK\4 BOXES\standard-man.png"/>
          <p:cNvPicPr>
            <a:picLocks noChangeAspect="1" noChangeArrowheads="1"/>
          </p:cNvPicPr>
          <p:nvPr/>
        </p:nvPicPr>
        <p:blipFill>
          <a:blip r:embed="rId5" cstate="email">
            <a:duotone>
              <a:prstClr val="black"/>
              <a:srgbClr val="D9C3A5">
                <a:tint val="50000"/>
                <a:satMod val="180000"/>
              </a:srgbClr>
            </a:duotone>
          </a:blip>
          <a:stretch>
            <a:fillRect/>
          </a:stretch>
        </p:blipFill>
        <p:spPr bwMode="auto">
          <a:xfrm>
            <a:off x="640712" y="2072641"/>
            <a:ext cx="1671012" cy="1280160"/>
          </a:xfrm>
          <a:prstGeom prst="rect">
            <a:avLst/>
          </a:prstGeom>
          <a:noFill/>
          <a:ln>
            <a:noFill/>
          </a:ln>
          <a:effectLst>
            <a:softEdge rad="12700"/>
          </a:effectLst>
        </p:spPr>
      </p:pic>
      <p:pic>
        <p:nvPicPr>
          <p:cNvPr id="10" name="Picture 9" descr="C:\Users\monical\Desktop\MMS\ARTWORK\4 BOXES\rationalized-woman.png"/>
          <p:cNvPicPr>
            <a:picLocks noChangeAspect="1" noChangeArrowheads="1"/>
          </p:cNvPicPr>
          <p:nvPr/>
        </p:nvPicPr>
        <p:blipFill>
          <a:blip r:embed="rId6" cstate="email">
            <a:grayscl/>
          </a:blip>
          <a:stretch>
            <a:fillRect/>
          </a:stretch>
        </p:blipFill>
        <p:spPr bwMode="auto">
          <a:xfrm>
            <a:off x="6792592" y="1884830"/>
            <a:ext cx="1772920" cy="1391771"/>
          </a:xfrm>
          <a:prstGeom prst="rect">
            <a:avLst/>
          </a:prstGeom>
          <a:noFill/>
          <a:ln>
            <a:noFill/>
          </a:ln>
          <a:effectLst/>
        </p:spPr>
      </p:pic>
      <p:pic>
        <p:nvPicPr>
          <p:cNvPr id="24" name="Picture 23" descr="C:\Users\monical\Desktop\MMS\ARTWORK\4 BOXES\basic-guy.png"/>
          <p:cNvPicPr>
            <a:picLocks noChangeAspect="1" noChangeArrowheads="1"/>
          </p:cNvPicPr>
          <p:nvPr/>
        </p:nvPicPr>
        <p:blipFill>
          <a:blip r:embed="rId7" cstate="email">
            <a:grayscl/>
          </a:blip>
          <a:stretch>
            <a:fillRect/>
          </a:stretch>
        </p:blipFill>
        <p:spPr bwMode="auto">
          <a:xfrm>
            <a:off x="2621912" y="1996441"/>
            <a:ext cx="1798174" cy="1280160"/>
          </a:xfrm>
          <a:prstGeom prst="rect">
            <a:avLst/>
          </a:prstGeom>
          <a:noFill/>
          <a:ln>
            <a:noFill/>
          </a:ln>
          <a:effectLst>
            <a:softEdge rad="12700"/>
          </a:effectLst>
        </p:spPr>
      </p:pic>
      <p:sp>
        <p:nvSpPr>
          <p:cNvPr id="5" name="Rectangle 4"/>
          <p:cNvSpPr/>
          <p:nvPr/>
        </p:nvSpPr>
        <p:spPr>
          <a:xfrm>
            <a:off x="502288" y="1036319"/>
            <a:ext cx="1920240" cy="5135881"/>
          </a:xfrm>
          <a:prstGeom prst="rect">
            <a:avLst/>
          </a:prstGeom>
          <a:solidFill>
            <a:schemeClr val="tx1">
              <a:lumMod val="50000"/>
              <a:alpha val="36000"/>
            </a:scheme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algn="ctr">
              <a:defRPr/>
            </a:pPr>
            <a:endParaRPr lang="en-US" kern="0" dirty="0">
              <a:solidFill>
                <a:sysClr val="window" lastClr="FFFFFF"/>
              </a:solidFill>
              <a:latin typeface="Calibri"/>
            </a:endParaRPr>
          </a:p>
        </p:txBody>
      </p:sp>
      <p:sp>
        <p:nvSpPr>
          <p:cNvPr id="6" name="Rectangle 5"/>
          <p:cNvSpPr/>
          <p:nvPr/>
        </p:nvSpPr>
        <p:spPr>
          <a:xfrm>
            <a:off x="2568572" y="1036319"/>
            <a:ext cx="1920240" cy="5135881"/>
          </a:xfrm>
          <a:prstGeom prst="rect">
            <a:avLst/>
          </a:prstGeom>
          <a:solidFill>
            <a:schemeClr val="tx1">
              <a:lumMod val="50000"/>
              <a:alpha val="36000"/>
            </a:scheme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algn="ctr">
              <a:defRPr/>
            </a:pPr>
            <a:endParaRPr lang="en-US" kern="0" dirty="0">
              <a:solidFill>
                <a:sysClr val="window" lastClr="FFFFFF"/>
              </a:solidFill>
              <a:latin typeface="Calibri"/>
            </a:endParaRPr>
          </a:p>
        </p:txBody>
      </p:sp>
      <p:sp>
        <p:nvSpPr>
          <p:cNvPr id="8" name="Rectangle 7"/>
          <p:cNvSpPr/>
          <p:nvPr/>
        </p:nvSpPr>
        <p:spPr>
          <a:xfrm>
            <a:off x="6721472" y="1036319"/>
            <a:ext cx="1920240" cy="5135881"/>
          </a:xfrm>
          <a:prstGeom prst="rect">
            <a:avLst/>
          </a:prstGeom>
          <a:solidFill>
            <a:schemeClr val="tx1">
              <a:lumMod val="50000"/>
              <a:alpha val="36000"/>
            </a:scheme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algn="ctr">
              <a:defRPr/>
            </a:pPr>
            <a:endParaRPr lang="en-US" kern="0" dirty="0">
              <a:solidFill>
                <a:sysClr val="window" lastClr="FFFFFF"/>
              </a:solidFill>
              <a:latin typeface="Calibri"/>
            </a:endParaRPr>
          </a:p>
        </p:txBody>
      </p:sp>
      <p:sp>
        <p:nvSpPr>
          <p:cNvPr id="12" name="Rectangle 11"/>
          <p:cNvSpPr/>
          <p:nvPr/>
        </p:nvSpPr>
        <p:spPr>
          <a:xfrm>
            <a:off x="2568572" y="1036319"/>
            <a:ext cx="1920240" cy="457200"/>
          </a:xfrm>
          <a:prstGeom prst="rect">
            <a:avLst/>
          </a:prstGeom>
          <a:solidFill>
            <a:schemeClr val="tx1">
              <a:lumMod val="50000"/>
              <a:alpha val="31000"/>
            </a:schemeClr>
          </a:solidFill>
          <a:ln w="25400" cap="flat" cmpd="sng" algn="ctr">
            <a:noFill/>
            <a:prstDash val="solid"/>
          </a:ln>
          <a:effectLst>
            <a:softEdge rad="12700"/>
          </a:effectLst>
        </p:spPr>
        <p:txBody>
          <a:bodyPr rtlCol="0" anchor="ctr"/>
          <a:lstStyle/>
          <a:p>
            <a:pPr marR="0" lvl="0" indent="0" algn="ctr" fontAlgn="auto">
              <a:lnSpc>
                <a:spcPct val="100000"/>
              </a:lnSpc>
              <a:spcBef>
                <a:spcPts val="0"/>
              </a:spcBef>
              <a:spcAft>
                <a:spcPts val="0"/>
              </a:spcAft>
              <a:buClrTx/>
              <a:buSzTx/>
              <a:buFontTx/>
              <a:buNone/>
              <a:tabLst/>
              <a:defRPr/>
            </a:pPr>
            <a:endParaRPr lang="en-US" sz="1600" b="1" kern="0" dirty="0">
              <a:solidFill>
                <a:sysClr val="window" lastClr="FFFFFF"/>
              </a:solidFill>
              <a:latin typeface="Segoe UI" pitchFamily="34" charset="0"/>
              <a:cs typeface="Segoe UI" pitchFamily="34" charset="0"/>
            </a:endParaRPr>
          </a:p>
        </p:txBody>
      </p:sp>
      <p:sp>
        <p:nvSpPr>
          <p:cNvPr id="13" name="Rectangle 12"/>
          <p:cNvSpPr/>
          <p:nvPr/>
        </p:nvSpPr>
        <p:spPr>
          <a:xfrm>
            <a:off x="502288" y="1036319"/>
            <a:ext cx="1920240" cy="457200"/>
          </a:xfrm>
          <a:prstGeom prst="rect">
            <a:avLst/>
          </a:prstGeom>
          <a:solidFill>
            <a:schemeClr val="tx1">
              <a:lumMod val="50000"/>
              <a:alpha val="31000"/>
            </a:schemeClr>
          </a:solidFill>
          <a:ln w="25400" cap="flat" cmpd="sng" algn="ctr">
            <a:noFill/>
            <a:prstDash val="solid"/>
          </a:ln>
          <a:effectLst>
            <a:softEdge rad="12700"/>
          </a:effectLst>
        </p:spPr>
        <p:txBody>
          <a:bodyPr rtlCol="0" anchor="ctr"/>
          <a:lstStyle/>
          <a:p>
            <a:pPr marR="0" lvl="0" indent="0" algn="ctr" fontAlgn="auto">
              <a:lnSpc>
                <a:spcPct val="100000"/>
              </a:lnSpc>
              <a:spcBef>
                <a:spcPts val="0"/>
              </a:spcBef>
              <a:spcAft>
                <a:spcPts val="0"/>
              </a:spcAft>
              <a:buClrTx/>
              <a:buSzTx/>
              <a:buFontTx/>
              <a:buNone/>
              <a:tabLst/>
              <a:defRPr/>
            </a:pPr>
            <a:endParaRPr lang="en-US" sz="1600" b="1" kern="0" dirty="0">
              <a:solidFill>
                <a:sysClr val="window" lastClr="FFFFFF"/>
              </a:solidFill>
              <a:latin typeface="Segoe UI" pitchFamily="34" charset="0"/>
              <a:cs typeface="Segoe UI" pitchFamily="34" charset="0"/>
            </a:endParaRPr>
          </a:p>
        </p:txBody>
      </p:sp>
      <p:sp>
        <p:nvSpPr>
          <p:cNvPr id="14" name="TextBox 13"/>
          <p:cNvSpPr txBox="1"/>
          <p:nvPr/>
        </p:nvSpPr>
        <p:spPr>
          <a:xfrm>
            <a:off x="502288" y="1082039"/>
            <a:ext cx="1920240" cy="365760"/>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Segoe UI" pitchFamily="34" charset="0"/>
                <a:cs typeface="Segoe UI" pitchFamily="34" charset="0"/>
              </a:rPr>
              <a:t>Basic</a:t>
            </a:r>
            <a:endParaRPr kumimoji="0" lang="en-US" sz="1600" b="1" i="0" u="none" strike="noStrike" kern="0" cap="none" spc="0" normalizeH="0" baseline="0" noProof="0" dirty="0">
              <a:ln>
                <a:noFill/>
              </a:ln>
              <a:solidFill>
                <a:sysClr val="window" lastClr="FFFFFF"/>
              </a:solidFill>
              <a:effectLst/>
              <a:uLnTx/>
              <a:uFillTx/>
              <a:latin typeface="Segoe UI" pitchFamily="34" charset="0"/>
              <a:cs typeface="Segoe UI" pitchFamily="34" charset="0"/>
            </a:endParaRPr>
          </a:p>
        </p:txBody>
      </p:sp>
      <p:sp>
        <p:nvSpPr>
          <p:cNvPr id="15" name="Rectangle 14"/>
          <p:cNvSpPr/>
          <p:nvPr/>
        </p:nvSpPr>
        <p:spPr>
          <a:xfrm>
            <a:off x="4651372" y="1036319"/>
            <a:ext cx="1920240" cy="457200"/>
          </a:xfrm>
          <a:prstGeom prst="rect">
            <a:avLst/>
          </a:pr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8100000" scaled="1"/>
            <a:tileRect/>
          </a:gra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 lastClr="FFFFFF"/>
              </a:solidFill>
              <a:effectLst/>
              <a:uLnTx/>
              <a:uFillTx/>
              <a:latin typeface="Segoe UI" pitchFamily="34" charset="0"/>
              <a:ea typeface="+mn-ea"/>
              <a:cs typeface="Segoe UI" pitchFamily="34" charset="0"/>
            </a:endParaRPr>
          </a:p>
        </p:txBody>
      </p:sp>
      <p:sp>
        <p:nvSpPr>
          <p:cNvPr id="16" name="TextBox 15"/>
          <p:cNvSpPr txBox="1"/>
          <p:nvPr/>
        </p:nvSpPr>
        <p:spPr>
          <a:xfrm>
            <a:off x="2568572" y="1082039"/>
            <a:ext cx="1920240" cy="365760"/>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Segoe UI" pitchFamily="34" charset="0"/>
                <a:cs typeface="Segoe UI" pitchFamily="34" charset="0"/>
              </a:rPr>
              <a:t>Standardized</a:t>
            </a:r>
            <a:endParaRPr kumimoji="0" lang="en-US" sz="1600" b="1" i="0" u="none" strike="noStrike" kern="0" cap="none" spc="0" normalizeH="0" baseline="0" noProof="0" dirty="0">
              <a:ln>
                <a:noFill/>
              </a:ln>
              <a:solidFill>
                <a:sysClr val="window" lastClr="FFFFFF"/>
              </a:solidFill>
              <a:effectLst/>
              <a:uLnTx/>
              <a:uFillTx/>
              <a:latin typeface="Segoe UI" pitchFamily="34" charset="0"/>
              <a:cs typeface="Segoe UI" pitchFamily="34" charset="0"/>
            </a:endParaRPr>
          </a:p>
        </p:txBody>
      </p:sp>
      <p:sp>
        <p:nvSpPr>
          <p:cNvPr id="17" name="TextBox 16"/>
          <p:cNvSpPr txBox="1"/>
          <p:nvPr/>
        </p:nvSpPr>
        <p:spPr>
          <a:xfrm>
            <a:off x="4651372" y="1082039"/>
            <a:ext cx="1920240" cy="365760"/>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Segoe UI" pitchFamily="34" charset="0"/>
                <a:cs typeface="Segoe UI" pitchFamily="34" charset="0"/>
              </a:rPr>
              <a:t>Rationalized</a:t>
            </a:r>
            <a:endParaRPr kumimoji="0" lang="en-US" sz="1600" b="1" i="0" u="none" strike="noStrike" kern="0" cap="none" spc="0" normalizeH="0" baseline="0" noProof="0" dirty="0">
              <a:ln>
                <a:noFill/>
              </a:ln>
              <a:solidFill>
                <a:sysClr val="window" lastClr="FFFFFF"/>
              </a:solidFill>
              <a:effectLst/>
              <a:uLnTx/>
              <a:uFillTx/>
              <a:latin typeface="Segoe UI" pitchFamily="34" charset="0"/>
              <a:cs typeface="Segoe UI" pitchFamily="34" charset="0"/>
            </a:endParaRPr>
          </a:p>
        </p:txBody>
      </p:sp>
      <p:sp>
        <p:nvSpPr>
          <p:cNvPr id="18" name="Rectangle 17"/>
          <p:cNvSpPr/>
          <p:nvPr/>
        </p:nvSpPr>
        <p:spPr>
          <a:xfrm>
            <a:off x="6721472" y="1036319"/>
            <a:ext cx="1920240" cy="457200"/>
          </a:xfrm>
          <a:prstGeom prst="rect">
            <a:avLst/>
          </a:prstGeom>
          <a:solidFill>
            <a:schemeClr val="tx1">
              <a:lumMod val="50000"/>
              <a:alpha val="31000"/>
            </a:schemeClr>
          </a:solidFill>
          <a:ln w="25400" cap="flat" cmpd="sng" algn="ctr">
            <a:noFill/>
            <a:prstDash val="solid"/>
          </a:ln>
          <a:effectLst>
            <a:softEdge rad="12700"/>
          </a:effectLst>
        </p:spPr>
        <p:txBody>
          <a:bodyPr rtlCol="0" anchor="ctr"/>
          <a:lstStyle/>
          <a:p>
            <a:pPr marR="0" lvl="0" indent="0" algn="ctr" fontAlgn="auto">
              <a:lnSpc>
                <a:spcPct val="100000"/>
              </a:lnSpc>
              <a:spcBef>
                <a:spcPts val="0"/>
              </a:spcBef>
              <a:spcAft>
                <a:spcPts val="0"/>
              </a:spcAft>
              <a:buClrTx/>
              <a:buSzTx/>
              <a:buFontTx/>
              <a:buNone/>
              <a:tabLst/>
              <a:defRPr/>
            </a:pPr>
            <a:endParaRPr lang="en-US" sz="1600" b="1" kern="0" dirty="0">
              <a:solidFill>
                <a:sysClr val="window" lastClr="FFFFFF"/>
              </a:solidFill>
              <a:latin typeface="Segoe UI" pitchFamily="34" charset="0"/>
              <a:cs typeface="Segoe UI" pitchFamily="34" charset="0"/>
            </a:endParaRPr>
          </a:p>
        </p:txBody>
      </p:sp>
      <p:sp>
        <p:nvSpPr>
          <p:cNvPr id="19" name="TextBox 18"/>
          <p:cNvSpPr txBox="1"/>
          <p:nvPr/>
        </p:nvSpPr>
        <p:spPr>
          <a:xfrm>
            <a:off x="6721472" y="1082039"/>
            <a:ext cx="1920240" cy="365760"/>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Segoe UI" pitchFamily="34" charset="0"/>
                <a:cs typeface="Segoe UI" pitchFamily="34" charset="0"/>
              </a:rPr>
              <a:t>Dynamic</a:t>
            </a:r>
            <a:endParaRPr kumimoji="0" lang="en-US" sz="1600" b="1" i="0" u="none" strike="noStrike" kern="0" cap="none" spc="0" normalizeH="0" baseline="0" noProof="0" dirty="0">
              <a:ln>
                <a:noFill/>
              </a:ln>
              <a:solidFill>
                <a:sysClr val="window" lastClr="FFFFFF"/>
              </a:solidFill>
              <a:effectLst/>
              <a:uLnTx/>
              <a:uFillTx/>
              <a:latin typeface="Segoe UI" pitchFamily="34" charset="0"/>
              <a:cs typeface="Segoe UI" pitchFamily="34" charset="0"/>
            </a:endParaRPr>
          </a:p>
        </p:txBody>
      </p:sp>
      <p:sp>
        <p:nvSpPr>
          <p:cNvPr id="53249" name="Rectangle 1"/>
          <p:cNvSpPr>
            <a:spLocks noChangeArrowheads="1"/>
          </p:cNvSpPr>
          <p:nvPr/>
        </p:nvSpPr>
        <p:spPr bwMode="auto">
          <a:xfrm>
            <a:off x="762000" y="4343400"/>
            <a:ext cx="7620000" cy="1477328"/>
          </a:xfrm>
          <a:prstGeom prst="rect">
            <a:avLst/>
          </a:prstGeom>
          <a:noFill/>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231775" marR="0" lvl="0" indent="-231775" eaLnBrk="0" fontAlgn="base" hangingPunct="0">
              <a:spcBef>
                <a:spcPct val="0"/>
              </a:spcBef>
              <a:spcAft>
                <a:spcPts val="600"/>
              </a:spcAft>
              <a:buClrTx/>
              <a:buSzTx/>
              <a:buFontTx/>
              <a:buChar char="•"/>
              <a:tabLst/>
            </a:pP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Security is proactive and response to threats is rapid and controlled</a:t>
            </a:r>
          </a:p>
          <a:p>
            <a:pPr marL="231775" marR="0" lvl="0" indent="-231775" eaLnBrk="0" fontAlgn="base" hangingPunct="0">
              <a:spcBef>
                <a:spcPct val="0"/>
              </a:spcBef>
              <a:spcAft>
                <a:spcPts val="600"/>
              </a:spcAft>
              <a:buClrTx/>
              <a:buSzTx/>
              <a:buFontTx/>
              <a:buChar char="•"/>
              <a:tabLst/>
            </a:pP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The use of zero-touch deployment helps minimize cost and time</a:t>
            </a:r>
          </a:p>
          <a:p>
            <a:pPr marL="231775" marR="0" lvl="0" indent="-231775" eaLnBrk="0" fontAlgn="base" hangingPunct="0">
              <a:spcBef>
                <a:spcPct val="0"/>
              </a:spcBef>
              <a:spcAft>
                <a:spcPts val="600"/>
              </a:spcAft>
              <a:buClrTx/>
              <a:buSzTx/>
              <a:buFontTx/>
              <a:buChar char="•"/>
              <a:tabLst/>
            </a:pP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Minimal number of desktop images and low-touch management</a:t>
            </a:r>
          </a:p>
          <a:p>
            <a:pPr marL="231775" marR="0" lvl="0" indent="-231775" eaLnBrk="0" fontAlgn="base" hangingPunct="0">
              <a:spcBef>
                <a:spcPct val="0"/>
              </a:spcBef>
              <a:spcAft>
                <a:spcPts val="600"/>
              </a:spcAft>
              <a:buClrTx/>
              <a:buSzTx/>
              <a:buFontTx/>
              <a:buChar char="•"/>
              <a:tabLst/>
            </a:pP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Hardware and software inventory is managed, with optimal license use</a:t>
            </a:r>
          </a:p>
          <a:p>
            <a:pPr marL="231775" marR="0" lvl="0" indent="-231775" eaLnBrk="0" fontAlgn="base" hangingPunct="0">
              <a:spcBef>
                <a:spcPct val="0"/>
              </a:spcBef>
              <a:spcAft>
                <a:spcPts val="600"/>
              </a:spcAft>
              <a:buClrTx/>
              <a:buSzTx/>
              <a:buFontTx/>
              <a:buChar char="•"/>
              <a:tabLst/>
            </a:pP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Security measures involve strict policies and control</a:t>
            </a:r>
          </a:p>
        </p:txBody>
      </p:sp>
      <p:sp>
        <p:nvSpPr>
          <p:cNvPr id="28" name="Rectangle 27"/>
          <p:cNvSpPr/>
          <p:nvPr/>
        </p:nvSpPr>
        <p:spPr>
          <a:xfrm>
            <a:off x="714348" y="3071810"/>
            <a:ext cx="7699248" cy="1214446"/>
          </a:xfrm>
          <a:prstGeom prst="rect">
            <a:avLst/>
          </a:prstGeom>
          <a:solidFill>
            <a:srgbClr val="ED7803">
              <a:alpha val="77000"/>
            </a:srgbClr>
          </a:solidFill>
          <a:effectLst>
            <a:outerShdw blurRad="215900" dist="1143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r>
              <a:rPr lang="en-US" b="1" i="1" dirty="0" smtClean="0">
                <a:effectLst>
                  <a:outerShdw blurRad="38100" dist="38100" dir="2700000" algn="tl">
                    <a:srgbClr val="000000">
                      <a:alpha val="43137"/>
                    </a:srgbClr>
                  </a:outerShdw>
                </a:effectLst>
              </a:rPr>
              <a:t>Costs </a:t>
            </a:r>
            <a:r>
              <a:rPr lang="en-US" i="1" dirty="0" smtClean="0">
                <a:effectLst>
                  <a:outerShdw blurRad="38100" dist="38100" dir="2700000" algn="tl">
                    <a:srgbClr val="000000">
                      <a:alpha val="43137"/>
                    </a:srgbClr>
                  </a:outerShdw>
                </a:effectLst>
              </a:rPr>
              <a:t>involved in managing desktops and servers are at their lowest, with integrated IT management policies, tools, and processes</a:t>
            </a:r>
            <a:endParaRPr lang="en-US" i="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75597"/>
          </a:xfrm>
        </p:spPr>
        <p:txBody>
          <a:bodyPr/>
          <a:lstStyle/>
          <a:p>
            <a:r>
              <a:rPr sz="3200" smtClean="0"/>
              <a:t>Core IO – Service Delivery Capabilities</a:t>
            </a:r>
            <a:br>
              <a:rPr sz="3200" smtClean="0"/>
            </a:br>
            <a:r>
              <a:rPr sz="2400" smtClean="0">
                <a:solidFill>
                  <a:schemeClr val="tx1"/>
                </a:solidFill>
              </a:rPr>
              <a:t>ITIL 3.0 / MOF</a:t>
            </a:r>
            <a:endParaRPr lang="en-US" sz="3200" dirty="0">
              <a:solidFill>
                <a:schemeClr val="tx1"/>
              </a:solidFill>
            </a:endParaRPr>
          </a:p>
        </p:txBody>
      </p:sp>
      <p:grpSp>
        <p:nvGrpSpPr>
          <p:cNvPr id="3" name="Group 177"/>
          <p:cNvGrpSpPr/>
          <p:nvPr/>
        </p:nvGrpSpPr>
        <p:grpSpPr>
          <a:xfrm>
            <a:off x="7000892" y="785794"/>
            <a:ext cx="1920240" cy="457200"/>
            <a:chOff x="7044937" y="705342"/>
            <a:chExt cx="1920240" cy="457200"/>
          </a:xfrm>
        </p:grpSpPr>
        <p:sp>
          <p:nvSpPr>
            <p:cNvPr id="5" name="Rectangle 4"/>
            <p:cNvSpPr/>
            <p:nvPr/>
          </p:nvSpPr>
          <p:spPr>
            <a:xfrm>
              <a:off x="7044937" y="705342"/>
              <a:ext cx="1920240" cy="457200"/>
            </a:xfrm>
            <a:prstGeom prst="rect">
              <a:avLst/>
            </a:pr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8100000" scaled="1"/>
              <a:tileRect/>
            </a:gra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 lastClr="FFFFFF"/>
                </a:solidFill>
                <a:effectLst/>
                <a:uLnTx/>
                <a:uFillTx/>
                <a:latin typeface="Segoe UI" pitchFamily="34" charset="0"/>
                <a:ea typeface="+mn-ea"/>
                <a:cs typeface="Segoe UI" pitchFamily="34" charset="0"/>
              </a:endParaRPr>
            </a:p>
          </p:txBody>
        </p:sp>
        <p:sp>
          <p:nvSpPr>
            <p:cNvPr id="6" name="TextBox 5"/>
            <p:cNvSpPr txBox="1"/>
            <p:nvPr/>
          </p:nvSpPr>
          <p:spPr>
            <a:xfrm>
              <a:off x="7044937" y="751062"/>
              <a:ext cx="1920240" cy="365760"/>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Segoe UI" pitchFamily="34" charset="0"/>
                  <a:cs typeface="Segoe UI" pitchFamily="34" charset="0"/>
                </a:rPr>
                <a:t>Rationalized</a:t>
              </a:r>
              <a:endParaRPr kumimoji="0" lang="en-US" sz="1600" b="1" i="0" u="none" strike="noStrike" kern="0" cap="none" spc="0" normalizeH="0" baseline="0" noProof="0" dirty="0">
                <a:ln>
                  <a:noFill/>
                </a:ln>
                <a:solidFill>
                  <a:sysClr val="window" lastClr="FFFFFF"/>
                </a:solidFill>
                <a:effectLst/>
                <a:uLnTx/>
                <a:uFillTx/>
                <a:latin typeface="Segoe UI" pitchFamily="34" charset="0"/>
                <a:cs typeface="Segoe UI" pitchFamily="34" charset="0"/>
              </a:endParaRPr>
            </a:p>
          </p:txBody>
        </p:sp>
      </p:grpSp>
      <p:graphicFrame>
        <p:nvGraphicFramePr>
          <p:cNvPr id="8" name="Diagram 7"/>
          <p:cNvGraphicFramePr/>
          <p:nvPr/>
        </p:nvGraphicFramePr>
        <p:xfrm>
          <a:off x="621437" y="1571349"/>
          <a:ext cx="8229600" cy="4634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49805"/>
            <a:ext cx="7574227" cy="1523494"/>
          </a:xfrm>
        </p:spPr>
        <p:txBody>
          <a:bodyPr/>
          <a:lstStyle/>
          <a:p>
            <a:pPr defTabSz="914363" fontAlgn="auto">
              <a:spcAft>
                <a:spcPts val="0"/>
              </a:spcAft>
              <a:defRPr/>
            </a:pPr>
            <a:r>
              <a:rPr lang="en-CA" sz="4400" dirty="0" smtClean="0"/>
              <a:t>Policy-Based </a:t>
            </a:r>
            <a:r>
              <a:rPr sz="4400" smtClean="0"/>
              <a:t>Management</a:t>
            </a:r>
            <a:r>
              <a:rPr lang="en-CA" sz="4400" dirty="0" smtClean="0"/>
              <a:t/>
            </a:r>
            <a:br>
              <a:rPr lang="en-CA" sz="4400" dirty="0" smtClean="0"/>
            </a:br>
            <a:r>
              <a:rPr lang="en-CA" sz="2400" dirty="0" smtClean="0"/>
              <a:t>Rationalized Identity and Access</a:t>
            </a:r>
            <a:endParaRPr sz="4400" dirty="0"/>
          </a:p>
        </p:txBody>
      </p:sp>
      <p:sp>
        <p:nvSpPr>
          <p:cNvPr id="4" name="Text Placeholder 3"/>
          <p:cNvSpPr>
            <a:spLocks noGrp="1"/>
          </p:cNvSpPr>
          <p:nvPr>
            <p:ph type="body" sz="quarter" idx="10"/>
          </p:nvPr>
        </p:nvSpPr>
        <p:spPr/>
        <p:txBody>
          <a:bodyPr rtlCol="0"/>
          <a:lstStyle/>
          <a:p>
            <a:pPr defTabSz="914363" fontAlgn="auto">
              <a:spcAft>
                <a:spcPts val="0"/>
              </a:spcAft>
              <a:defRPr/>
            </a:pPr>
            <a:r>
              <a:rPr sz="7200" smtClean="0"/>
              <a:t>real-world example</a:t>
            </a:r>
            <a:endParaRPr sz="7200"/>
          </a:p>
        </p:txBody>
      </p:sp>
      <p:pic>
        <p:nvPicPr>
          <p:cNvPr id="6" name="SOLN310_demo1.resized.wmv">
            <a:hlinkClick r:id="" action="ppaction://media"/>
          </p:cNvPr>
          <p:cNvPicPr>
            <a:picLocks noRot="1" noChangeAspect="1"/>
          </p:cNvPicPr>
          <p:nvPr>
            <a:videoFile r:link="rId1"/>
          </p:nvPr>
        </p:nvPicPr>
        <p:blipFill>
          <a:blip r:embed="rId4"/>
          <a:stretch>
            <a:fillRect/>
          </a:stretch>
        </p:blipFill>
        <p:spPr>
          <a:xfrm>
            <a:off x="1071538" y="3786191"/>
            <a:ext cx="3643338" cy="2732504"/>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oyer.jpg"/>
          <p:cNvPicPr>
            <a:picLocks noChangeAspect="1"/>
          </p:cNvPicPr>
          <p:nvPr/>
        </p:nvPicPr>
        <p:blipFill>
          <a:blip r:embed="rId3" cstate="email"/>
          <a:srcRect/>
          <a:stretch>
            <a:fillRect/>
          </a:stretch>
        </p:blipFill>
        <p:spPr>
          <a:xfrm>
            <a:off x="0" y="0"/>
            <a:ext cx="9144000" cy="6858000"/>
          </a:xfrm>
          <a:prstGeom prst="rect">
            <a:avLst/>
          </a:prstGeom>
        </p:spPr>
      </p:pic>
      <p:sp>
        <p:nvSpPr>
          <p:cNvPr id="12" name="Slide Number Placeholder 3"/>
          <p:cNvSpPr>
            <a:spLocks noGrp="1"/>
          </p:cNvSpPr>
          <p:nvPr>
            <p:ph type="sldNum" sz="quarter" idx="12"/>
          </p:nvPr>
        </p:nvSpPr>
        <p:spPr>
          <a:xfrm>
            <a:off x="0" y="6677025"/>
            <a:ext cx="1047750" cy="180975"/>
          </a:xfrm>
          <a:prstGeom prst="rect">
            <a:avLst/>
          </a:prstGeom>
        </p:spPr>
        <p:txBody>
          <a:bodyPr/>
          <a:lstStyle/>
          <a:p>
            <a:pPr algn="l" defTabSz="912813" rtl="0" fontAlgn="base">
              <a:spcBef>
                <a:spcPct val="0"/>
              </a:spcBef>
              <a:spcAft>
                <a:spcPct val="0"/>
              </a:spcAft>
            </a:pPr>
            <a:fld id="{7DEF32B4-1830-49DE-AE9B-0FCC92E8E6A6}" type="slidenum">
              <a:rPr lang="en-US" sz="800" kern="1200">
                <a:solidFill>
                  <a:srgbClr val="000000"/>
                </a:solidFill>
                <a:latin typeface="Segoe" pitchFamily="34" charset="0"/>
                <a:ea typeface="+mn-ea"/>
                <a:cs typeface="+mn-cs"/>
              </a:rPr>
              <a:pPr algn="l" defTabSz="912813" rtl="0" fontAlgn="base">
                <a:spcBef>
                  <a:spcPct val="0"/>
                </a:spcBef>
                <a:spcAft>
                  <a:spcPct val="0"/>
                </a:spcAft>
              </a:pPr>
              <a:t>2</a:t>
            </a:fld>
            <a:endParaRPr lang="en-US" sz="800" kern="1200" dirty="0">
              <a:solidFill>
                <a:srgbClr val="000000"/>
              </a:solidFill>
              <a:latin typeface="Segoe" pitchFamily="34" charset="0"/>
              <a:ea typeface="+mn-ea"/>
              <a:cs typeface="+mn-cs"/>
            </a:endParaRPr>
          </a:p>
        </p:txBody>
      </p:sp>
      <p:sp>
        <p:nvSpPr>
          <p:cNvPr id="13" name="Rectangle 12"/>
          <p:cNvSpPr/>
          <p:nvPr/>
        </p:nvSpPr>
        <p:spPr bwMode="auto">
          <a:xfrm>
            <a:off x="0" y="4952999"/>
            <a:ext cx="9144000" cy="1905001"/>
          </a:xfrm>
          <a:prstGeom prst="rect">
            <a:avLst/>
          </a:prstGeom>
          <a:solidFill>
            <a:schemeClr val="bg2">
              <a:lumMod val="85000"/>
              <a:lumOff val="15000"/>
              <a:alpha val="7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912813" rtl="0" fontAlgn="base">
              <a:spcBef>
                <a:spcPct val="0"/>
              </a:spcBef>
              <a:spcAft>
                <a:spcPct val="0"/>
              </a:spcAft>
            </a:pPr>
            <a:endParaRPr lang="en-US" kern="1200" dirty="0">
              <a:solidFill>
                <a:srgbClr val="FFFFFF"/>
              </a:solidFill>
              <a:latin typeface="Arial" pitchFamily="34" charset="0"/>
              <a:ea typeface="+mn-ea"/>
              <a:cs typeface="+mn-cs"/>
            </a:endParaRPr>
          </a:p>
        </p:txBody>
      </p:sp>
      <p:sp>
        <p:nvSpPr>
          <p:cNvPr id="19" name="Rectangle 14"/>
          <p:cNvSpPr>
            <a:spLocks noChangeArrowheads="1"/>
          </p:cNvSpPr>
          <p:nvPr/>
        </p:nvSpPr>
        <p:spPr bwMode="auto">
          <a:xfrm>
            <a:off x="0" y="4929198"/>
            <a:ext cx="9144000" cy="954107"/>
          </a:xfrm>
          <a:prstGeom prst="rect">
            <a:avLst/>
          </a:prstGeom>
          <a:noFill/>
          <a:ln w="9525">
            <a:noFill/>
            <a:miter lim="800000"/>
            <a:headEnd/>
            <a:tailEnd/>
          </a:ln>
        </p:spPr>
        <p:txBody>
          <a:bodyPr wrap="square">
            <a:spAutoFit/>
          </a:bodyPr>
          <a:lstStyle/>
          <a:p>
            <a:pPr marL="342900" indent="-342900" algn="l" defTabSz="-13873163" rtl="0" fontAlgn="base">
              <a:spcBef>
                <a:spcPct val="0"/>
              </a:spcBef>
              <a:spcAft>
                <a:spcPct val="0"/>
              </a:spcAft>
            </a:pPr>
            <a:r>
              <a:rPr lang="en-CA" sz="2800" kern="1200" spc="-150" dirty="0">
                <a:ln w="3175">
                  <a:noFill/>
                </a:ln>
                <a:solidFill>
                  <a:srgbClr val="002060"/>
                </a:solidFill>
                <a:effectLst>
                  <a:outerShdw blurRad="88900" dist="12700" dir="2700000" algn="tl" rotWithShape="0">
                    <a:prstClr val="black"/>
                  </a:outerShdw>
                </a:effectLst>
                <a:latin typeface="Segoe Semibold"/>
                <a:ea typeface="+mn-ea"/>
                <a:cs typeface="Arial" charset="0"/>
              </a:rPr>
              <a:t>Reduce Costs, Simplify IT, </a:t>
            </a:r>
            <a:endParaRPr lang="en-CA" sz="2800" kern="1200" spc="-150" dirty="0" smtClean="0">
              <a:ln w="3175">
                <a:noFill/>
              </a:ln>
              <a:solidFill>
                <a:srgbClr val="002060"/>
              </a:solidFill>
              <a:effectLst>
                <a:outerShdw blurRad="88900" dist="12700" dir="2700000" algn="tl" rotWithShape="0">
                  <a:prstClr val="black"/>
                </a:outerShdw>
              </a:effectLst>
              <a:latin typeface="Segoe Semibold"/>
              <a:ea typeface="+mn-ea"/>
              <a:cs typeface="Arial" charset="0"/>
            </a:endParaRPr>
          </a:p>
          <a:p>
            <a:pPr marL="342900" indent="-342900" algn="l" defTabSz="-13873163" rtl="0" fontAlgn="base">
              <a:spcBef>
                <a:spcPct val="0"/>
              </a:spcBef>
              <a:spcAft>
                <a:spcPct val="0"/>
              </a:spcAft>
            </a:pPr>
            <a:r>
              <a:rPr lang="en-CA" sz="2800" spc="-150" dirty="0" smtClean="0">
                <a:ln w="3175">
                  <a:noFill/>
                </a:ln>
                <a:solidFill>
                  <a:srgbClr val="002060"/>
                </a:solidFill>
                <a:effectLst>
                  <a:outerShdw blurRad="88900" dist="12700" dir="2700000" algn="tl" rotWithShape="0">
                    <a:prstClr val="black"/>
                  </a:outerShdw>
                </a:effectLst>
                <a:latin typeface="Segoe Semibold"/>
                <a:ea typeface="+mn-ea"/>
                <a:cs typeface="Arial" charset="0"/>
              </a:rPr>
              <a:t>and </a:t>
            </a:r>
            <a:r>
              <a:rPr lang="en-CA" sz="2800" kern="1200" spc="-150" dirty="0" smtClean="0">
                <a:ln w="3175">
                  <a:noFill/>
                </a:ln>
                <a:solidFill>
                  <a:srgbClr val="002060"/>
                </a:solidFill>
                <a:effectLst>
                  <a:outerShdw blurRad="88900" dist="12700" dir="2700000" algn="tl" rotWithShape="0">
                    <a:prstClr val="black"/>
                  </a:outerShdw>
                </a:effectLst>
                <a:latin typeface="Segoe Semibold"/>
                <a:ea typeface="+mn-ea"/>
                <a:cs typeface="Arial" charset="0"/>
              </a:rPr>
              <a:t>increase </a:t>
            </a:r>
            <a:r>
              <a:rPr lang="en-CA" sz="2800" kern="1200" spc="-150" dirty="0">
                <a:ln w="3175">
                  <a:noFill/>
                </a:ln>
                <a:solidFill>
                  <a:srgbClr val="002060"/>
                </a:solidFill>
                <a:effectLst>
                  <a:outerShdw blurRad="88900" dist="12700" dir="2700000" algn="tl" rotWithShape="0">
                    <a:prstClr val="black"/>
                  </a:outerShdw>
                </a:effectLst>
                <a:latin typeface="Segoe Semibold"/>
                <a:ea typeface="+mn-ea"/>
                <a:cs typeface="Arial" charset="0"/>
              </a:rPr>
              <a:t>Your Value to </a:t>
            </a:r>
            <a:r>
              <a:rPr lang="en-CA" sz="2800" kern="1200" spc="-150" dirty="0" smtClean="0">
                <a:ln w="3175">
                  <a:noFill/>
                </a:ln>
                <a:solidFill>
                  <a:srgbClr val="002060"/>
                </a:solidFill>
                <a:effectLst>
                  <a:outerShdw blurRad="88900" dist="12700" dir="2700000" algn="tl" rotWithShape="0">
                    <a:prstClr val="black"/>
                  </a:outerShdw>
                </a:effectLst>
                <a:latin typeface="Segoe Semibold"/>
                <a:ea typeface="+mn-ea"/>
                <a:cs typeface="Arial" charset="0"/>
              </a:rPr>
              <a:t>the Business</a:t>
            </a:r>
            <a:endParaRPr lang="en-US" sz="2800" kern="1200" spc="-150" dirty="0">
              <a:ln w="3175">
                <a:noFill/>
              </a:ln>
              <a:solidFill>
                <a:srgbClr val="002060"/>
              </a:solidFill>
              <a:effectLst>
                <a:outerShdw blurRad="88900" dist="12700" dir="2700000" algn="tl" rotWithShape="0">
                  <a:prstClr val="black"/>
                </a:outerShdw>
              </a:effectLst>
              <a:latin typeface="Segoe Semibold"/>
              <a:ea typeface="+mn-ea"/>
              <a:cs typeface="Arial" charset="0"/>
            </a:endParaRPr>
          </a:p>
        </p:txBody>
      </p:sp>
      <p:pic>
        <p:nvPicPr>
          <p:cNvPr id="10" name="Picture 9" descr="1.png"/>
          <p:cNvPicPr>
            <a:picLocks noChangeAspect="1"/>
          </p:cNvPicPr>
          <p:nvPr/>
        </p:nvPicPr>
        <p:blipFill>
          <a:blip r:embed="rId4">
            <a:duotone>
              <a:schemeClr val="bg2">
                <a:shade val="45000"/>
                <a:satMod val="135000"/>
              </a:schemeClr>
              <a:prstClr val="white"/>
            </a:duotone>
            <a:lum bright="-5000"/>
          </a:blip>
          <a:srcRect/>
          <a:stretch>
            <a:fillRect/>
          </a:stretch>
        </p:blipFill>
        <p:spPr>
          <a:xfrm>
            <a:off x="0" y="6553750"/>
            <a:ext cx="9144000" cy="276225"/>
          </a:xfrm>
          <a:prstGeom prst="rect">
            <a:avLst/>
          </a:prstGeom>
        </p:spPr>
      </p:pic>
      <p:pic>
        <p:nvPicPr>
          <p:cNvPr id="14" name="Picture 13" descr="people ready.png"/>
          <p:cNvPicPr>
            <a:picLocks noChangeAspect="1"/>
          </p:cNvPicPr>
          <p:nvPr/>
        </p:nvPicPr>
        <p:blipFill>
          <a:blip r:embed="rId5" cstate="email"/>
          <a:stretch>
            <a:fillRect/>
          </a:stretch>
        </p:blipFill>
        <p:spPr>
          <a:xfrm>
            <a:off x="7677149" y="6432298"/>
            <a:ext cx="1272927" cy="425702"/>
          </a:xfrm>
          <a:prstGeom prst="rect">
            <a:avLst/>
          </a:prstGeom>
        </p:spPr>
      </p:pic>
      <p:sp>
        <p:nvSpPr>
          <p:cNvPr id="16" name="Rectangle 15"/>
          <p:cNvSpPr/>
          <p:nvPr/>
        </p:nvSpPr>
        <p:spPr>
          <a:xfrm>
            <a:off x="4572000" y="5715016"/>
            <a:ext cx="4572000" cy="830997"/>
          </a:xfrm>
          <a:prstGeom prst="rect">
            <a:avLst/>
          </a:prstGeom>
        </p:spPr>
        <p:txBody>
          <a:bodyPr>
            <a:spAutoFit/>
          </a:bodyPr>
          <a:lstStyle/>
          <a:p>
            <a:pPr algn="r" defTabSz="912813" rtl="0" fontAlgn="base">
              <a:spcBef>
                <a:spcPct val="0"/>
              </a:spcBef>
              <a:spcAft>
                <a:spcPct val="0"/>
              </a:spcAft>
            </a:pPr>
            <a:r>
              <a:rPr lang="en-US" sz="1600" kern="1200" dirty="0">
                <a:solidFill>
                  <a:schemeClr val="bg2">
                    <a:lumMod val="10000"/>
                  </a:schemeClr>
                </a:solidFill>
                <a:effectLst>
                  <a:outerShdw blurRad="38100" dist="38100" dir="2700000" algn="tl">
                    <a:srgbClr val="000000">
                      <a:alpha val="43137"/>
                    </a:srgbClr>
                  </a:outerShdw>
                </a:effectLst>
                <a:latin typeface="Arial" charset="0"/>
                <a:ea typeface="+mn-ea"/>
                <a:cs typeface="+mn-cs"/>
              </a:rPr>
              <a:t>Damir Bersinic</a:t>
            </a:r>
          </a:p>
          <a:p>
            <a:pPr algn="r" defTabSz="912813" rtl="0" fontAlgn="base">
              <a:spcBef>
                <a:spcPct val="0"/>
              </a:spcBef>
              <a:spcAft>
                <a:spcPct val="0"/>
              </a:spcAft>
            </a:pPr>
            <a:r>
              <a:rPr lang="en-US" sz="1600" kern="1200" dirty="0" smtClean="0">
                <a:solidFill>
                  <a:schemeClr val="bg2">
                    <a:lumMod val="10000"/>
                  </a:schemeClr>
                </a:solidFill>
                <a:effectLst>
                  <a:outerShdw blurRad="38100" dist="38100" dir="2700000" algn="tl">
                    <a:srgbClr val="000000">
                      <a:alpha val="43137"/>
                    </a:srgbClr>
                  </a:outerShdw>
                </a:effectLst>
                <a:latin typeface="Arial" charset="0"/>
                <a:ea typeface="+mn-ea"/>
                <a:cs typeface="+mn-cs"/>
              </a:rPr>
              <a:t>Senior IT </a:t>
            </a:r>
            <a:r>
              <a:rPr lang="en-US" sz="1600" kern="1200" dirty="0">
                <a:solidFill>
                  <a:schemeClr val="bg2">
                    <a:lumMod val="10000"/>
                  </a:schemeClr>
                </a:solidFill>
                <a:effectLst>
                  <a:outerShdw blurRad="38100" dist="38100" dir="2700000" algn="tl">
                    <a:srgbClr val="000000">
                      <a:alpha val="43137"/>
                    </a:srgbClr>
                  </a:outerShdw>
                </a:effectLst>
                <a:latin typeface="Arial" charset="0"/>
                <a:ea typeface="+mn-ea"/>
                <a:cs typeface="+mn-cs"/>
              </a:rPr>
              <a:t>Pro Advisor, Microsoft Canada</a:t>
            </a:r>
          </a:p>
          <a:p>
            <a:pPr algn="r" defTabSz="912813" rtl="0" fontAlgn="base">
              <a:spcBef>
                <a:spcPct val="0"/>
              </a:spcBef>
              <a:spcAft>
                <a:spcPct val="0"/>
              </a:spcAft>
            </a:pPr>
            <a:r>
              <a:rPr lang="en-US" sz="1600" kern="1200" dirty="0">
                <a:solidFill>
                  <a:srgbClr val="0070C0"/>
                </a:solidFill>
                <a:effectLst>
                  <a:outerShdw blurRad="38100" dist="38100" dir="2700000" algn="tl">
                    <a:srgbClr val="000000">
                      <a:alpha val="43137"/>
                    </a:srgbClr>
                  </a:outerShdw>
                </a:effectLst>
                <a:latin typeface="Arial" charset="0"/>
                <a:ea typeface="+mn-ea"/>
                <a:cs typeface="+mn-cs"/>
              </a:rPr>
              <a:t>damirb@microsoft.com</a:t>
            </a:r>
            <a:r>
              <a:rPr lang="en-US" sz="1600" kern="1200" dirty="0">
                <a:solidFill>
                  <a:schemeClr val="bg2">
                    <a:lumMod val="10000"/>
                  </a:schemeClr>
                </a:solidFill>
                <a:effectLst>
                  <a:outerShdw blurRad="38100" dist="38100" dir="2700000" algn="tl">
                    <a:srgbClr val="000000">
                      <a:alpha val="43137"/>
                    </a:srgbClr>
                  </a:outerShdw>
                </a:effectLst>
                <a:latin typeface="Arial" charset="0"/>
                <a:ea typeface="+mn-ea"/>
                <a:cs typeface="+mn-cs"/>
              </a:rPr>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monical\Desktop\MMS\ARTWORK\4 BOXES\dynamic-woman.png"/>
          <p:cNvPicPr>
            <a:picLocks noChangeAspect="1" noChangeArrowheads="1"/>
          </p:cNvPicPr>
          <p:nvPr/>
        </p:nvPicPr>
        <p:blipFill>
          <a:blip r:embed="rId3" cstate="email">
            <a:grayscl/>
          </a:blip>
          <a:stretch>
            <a:fillRect/>
          </a:stretch>
        </p:blipFill>
        <p:spPr bwMode="auto">
          <a:xfrm>
            <a:off x="4773292" y="1828801"/>
            <a:ext cx="1676400" cy="1638300"/>
          </a:xfrm>
          <a:prstGeom prst="rect">
            <a:avLst/>
          </a:prstGeom>
          <a:noFill/>
          <a:ln>
            <a:noFill/>
          </a:ln>
        </p:spPr>
      </p:pic>
      <p:sp>
        <p:nvSpPr>
          <p:cNvPr id="7" name="Rectangle 6"/>
          <p:cNvSpPr/>
          <p:nvPr/>
        </p:nvSpPr>
        <p:spPr>
          <a:xfrm>
            <a:off x="4651372" y="1036319"/>
            <a:ext cx="1920240" cy="5135881"/>
          </a:xfrm>
          <a:prstGeom prst="rect">
            <a:avLst/>
          </a:prstGeom>
          <a:solidFill>
            <a:schemeClr val="tx1">
              <a:lumMod val="50000"/>
              <a:alpha val="36000"/>
            </a:scheme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marR="0" lvl="0" indent="0" algn="ctr" fontAlgn="auto">
              <a:lnSpc>
                <a:spcPct val="100000"/>
              </a:lnSpc>
              <a:spcBef>
                <a:spcPts val="0"/>
              </a:spcBef>
              <a:spcAft>
                <a:spcPts val="0"/>
              </a:spcAft>
              <a:buClrTx/>
              <a:buSzTx/>
              <a:buFontTx/>
              <a:buNone/>
              <a:tabLst/>
              <a:defRPr/>
            </a:pPr>
            <a:endParaRPr lang="en-US" kern="0" dirty="0">
              <a:solidFill>
                <a:sysClr val="window" lastClr="FFFFFF"/>
              </a:solidFill>
              <a:latin typeface="Calibri"/>
            </a:endParaRPr>
          </a:p>
        </p:txBody>
      </p:sp>
      <p:pic>
        <p:nvPicPr>
          <p:cNvPr id="27" name="Picture 67" descr="slide-05-arrow"/>
          <p:cNvPicPr>
            <a:picLocks noChangeAspect="1" noChangeArrowheads="1"/>
          </p:cNvPicPr>
          <p:nvPr/>
        </p:nvPicPr>
        <p:blipFill>
          <a:blip r:embed="rId4"/>
          <a:srcRect/>
          <a:stretch>
            <a:fillRect/>
          </a:stretch>
        </p:blipFill>
        <p:spPr bwMode="auto">
          <a:xfrm>
            <a:off x="5475285" y="1668145"/>
            <a:ext cx="1685925" cy="609600"/>
          </a:xfrm>
          <a:prstGeom prst="rect">
            <a:avLst/>
          </a:prstGeom>
          <a:noFill/>
        </p:spPr>
      </p:pic>
      <p:sp>
        <p:nvSpPr>
          <p:cNvPr id="2" name="Title 1"/>
          <p:cNvSpPr>
            <a:spLocks noGrp="1"/>
          </p:cNvSpPr>
          <p:nvPr>
            <p:ph type="title"/>
          </p:nvPr>
        </p:nvSpPr>
        <p:spPr>
          <a:xfrm>
            <a:off x="123825" y="114300"/>
            <a:ext cx="8877300" cy="553998"/>
          </a:xfrm>
        </p:spPr>
        <p:txBody>
          <a:bodyPr/>
          <a:lstStyle/>
          <a:p>
            <a:r>
              <a:rPr lang="en-US" sz="4000" b="0" dirty="0" smtClean="0"/>
              <a:t>Core Infrastructure maturity</a:t>
            </a:r>
            <a:endParaRPr lang="en-US" sz="2400" b="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endParaRPr>
          </a:p>
        </p:txBody>
      </p:sp>
      <p:pic>
        <p:nvPicPr>
          <p:cNvPr id="9" name="Picture 8" descr="C:\Users\monical\Desktop\MMS\ARTWORK\4 BOXES\standard-man.png"/>
          <p:cNvPicPr>
            <a:picLocks noChangeAspect="1" noChangeArrowheads="1"/>
          </p:cNvPicPr>
          <p:nvPr/>
        </p:nvPicPr>
        <p:blipFill>
          <a:blip r:embed="rId5" cstate="email">
            <a:grayscl/>
          </a:blip>
          <a:stretch>
            <a:fillRect/>
          </a:stretch>
        </p:blipFill>
        <p:spPr bwMode="auto">
          <a:xfrm>
            <a:off x="640712" y="2072641"/>
            <a:ext cx="1671012" cy="1280160"/>
          </a:xfrm>
          <a:prstGeom prst="rect">
            <a:avLst/>
          </a:prstGeom>
          <a:noFill/>
          <a:ln>
            <a:noFill/>
          </a:ln>
          <a:effectLst>
            <a:softEdge rad="12700"/>
          </a:effectLst>
        </p:spPr>
      </p:pic>
      <p:pic>
        <p:nvPicPr>
          <p:cNvPr id="24" name="Picture 23" descr="C:\Users\monical\Desktop\MMS\ARTWORK\4 BOXES\basic-guy.png"/>
          <p:cNvPicPr>
            <a:picLocks noChangeAspect="1" noChangeArrowheads="1"/>
          </p:cNvPicPr>
          <p:nvPr/>
        </p:nvPicPr>
        <p:blipFill>
          <a:blip r:embed="rId6" cstate="email">
            <a:grayscl/>
          </a:blip>
          <a:stretch>
            <a:fillRect/>
          </a:stretch>
        </p:blipFill>
        <p:spPr bwMode="auto">
          <a:xfrm>
            <a:off x="2621912" y="1996441"/>
            <a:ext cx="1798174" cy="1280160"/>
          </a:xfrm>
          <a:prstGeom prst="rect">
            <a:avLst/>
          </a:prstGeom>
          <a:noFill/>
          <a:ln>
            <a:noFill/>
          </a:ln>
          <a:effectLst>
            <a:softEdge rad="12700"/>
          </a:effectLst>
        </p:spPr>
      </p:pic>
      <p:sp>
        <p:nvSpPr>
          <p:cNvPr id="5" name="Rectangle 4"/>
          <p:cNvSpPr/>
          <p:nvPr/>
        </p:nvSpPr>
        <p:spPr>
          <a:xfrm>
            <a:off x="502288" y="1036319"/>
            <a:ext cx="1920240" cy="5135881"/>
          </a:xfrm>
          <a:prstGeom prst="rect">
            <a:avLst/>
          </a:prstGeom>
          <a:solidFill>
            <a:schemeClr val="tx1">
              <a:lumMod val="50000"/>
              <a:alpha val="36000"/>
            </a:scheme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marR="0" lvl="0" indent="0" algn="ctr" fontAlgn="auto">
              <a:lnSpc>
                <a:spcPct val="100000"/>
              </a:lnSpc>
              <a:spcBef>
                <a:spcPts val="0"/>
              </a:spcBef>
              <a:spcAft>
                <a:spcPts val="0"/>
              </a:spcAft>
              <a:buClrTx/>
              <a:buSzTx/>
              <a:buFontTx/>
              <a:buNone/>
              <a:tabLst/>
              <a:defRPr/>
            </a:pPr>
            <a:endParaRPr lang="en-US" kern="0" dirty="0">
              <a:solidFill>
                <a:sysClr val="window" lastClr="FFFFFF"/>
              </a:solidFill>
              <a:latin typeface="Calibri"/>
            </a:endParaRPr>
          </a:p>
        </p:txBody>
      </p:sp>
      <p:sp>
        <p:nvSpPr>
          <p:cNvPr id="6" name="Rectangle 5"/>
          <p:cNvSpPr/>
          <p:nvPr/>
        </p:nvSpPr>
        <p:spPr>
          <a:xfrm>
            <a:off x="2568572" y="1036319"/>
            <a:ext cx="1920240" cy="5135881"/>
          </a:xfrm>
          <a:prstGeom prst="rect">
            <a:avLst/>
          </a:prstGeom>
          <a:solidFill>
            <a:schemeClr val="tx1">
              <a:lumMod val="50000"/>
              <a:alpha val="36000"/>
            </a:scheme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marR="0" lvl="0" indent="0" algn="ctr" fontAlgn="auto">
              <a:lnSpc>
                <a:spcPct val="100000"/>
              </a:lnSpc>
              <a:spcBef>
                <a:spcPts val="0"/>
              </a:spcBef>
              <a:spcAft>
                <a:spcPts val="0"/>
              </a:spcAft>
              <a:buClrTx/>
              <a:buSzTx/>
              <a:buFontTx/>
              <a:buNone/>
              <a:tabLst/>
              <a:defRPr/>
            </a:pPr>
            <a:endParaRPr lang="en-US" kern="0" dirty="0">
              <a:solidFill>
                <a:sysClr val="window" lastClr="FFFFFF"/>
              </a:solidFill>
              <a:latin typeface="Calibri"/>
            </a:endParaRPr>
          </a:p>
        </p:txBody>
      </p:sp>
      <p:sp>
        <p:nvSpPr>
          <p:cNvPr id="8" name="Rectangle 7"/>
          <p:cNvSpPr/>
          <p:nvPr/>
        </p:nvSpPr>
        <p:spPr>
          <a:xfrm>
            <a:off x="6721472" y="1036319"/>
            <a:ext cx="1920240" cy="5135881"/>
          </a:xfrm>
          <a:prstGeom prst="rect">
            <a:avLst/>
          </a:prstGeom>
          <a:solidFill>
            <a:srgbClr val="9BBB59">
              <a:lumMod val="40000"/>
              <a:lumOff val="60000"/>
              <a:alpha val="50000"/>
            </a:srgbClr>
          </a:solidFill>
          <a:ln w="25400" cap="flat" cmpd="sng" algn="ctr">
            <a:noFill/>
            <a:prstDash val="solid"/>
          </a:ln>
          <a:effectLst>
            <a:outerShdw blurRad="215900" dist="76200" dir="2700000" algn="tl" rotWithShape="0">
              <a:prstClr val="black">
                <a:alpha val="40000"/>
              </a:prstClr>
            </a:outerShdw>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 name="Rectangle 11"/>
          <p:cNvSpPr/>
          <p:nvPr/>
        </p:nvSpPr>
        <p:spPr>
          <a:xfrm>
            <a:off x="2568572" y="1036319"/>
            <a:ext cx="1920240" cy="457200"/>
          </a:xfrm>
          <a:prstGeom prst="rect">
            <a:avLst/>
          </a:prstGeom>
          <a:solidFill>
            <a:schemeClr val="tx1">
              <a:lumMod val="50000"/>
              <a:alpha val="31000"/>
            </a:schemeClr>
          </a:solidFill>
          <a:ln w="25400" cap="flat" cmpd="sng" algn="ctr">
            <a:noFill/>
            <a:prstDash val="solid"/>
          </a:ln>
          <a:effectLst>
            <a:softEdge rad="12700"/>
          </a:effectLst>
        </p:spPr>
        <p:txBody>
          <a:bodyPr rtlCol="0" anchor="ctr"/>
          <a:lstStyle/>
          <a:p>
            <a:pPr marR="0" lvl="0" indent="0" algn="ctr" fontAlgn="auto">
              <a:lnSpc>
                <a:spcPct val="100000"/>
              </a:lnSpc>
              <a:spcBef>
                <a:spcPts val="0"/>
              </a:spcBef>
              <a:spcAft>
                <a:spcPts val="0"/>
              </a:spcAft>
              <a:buClrTx/>
              <a:buSzTx/>
              <a:buFontTx/>
              <a:buNone/>
              <a:tabLst/>
              <a:defRPr/>
            </a:pPr>
            <a:endParaRPr lang="en-US" sz="1600" b="1" kern="0" dirty="0">
              <a:solidFill>
                <a:sysClr val="window" lastClr="FFFFFF"/>
              </a:solidFill>
              <a:latin typeface="Segoe UI" pitchFamily="34" charset="0"/>
              <a:cs typeface="Segoe UI" pitchFamily="34" charset="0"/>
            </a:endParaRPr>
          </a:p>
        </p:txBody>
      </p:sp>
      <p:sp>
        <p:nvSpPr>
          <p:cNvPr id="13" name="Rectangle 12"/>
          <p:cNvSpPr/>
          <p:nvPr/>
        </p:nvSpPr>
        <p:spPr>
          <a:xfrm>
            <a:off x="502288" y="1036319"/>
            <a:ext cx="1920240" cy="457200"/>
          </a:xfrm>
          <a:prstGeom prst="rect">
            <a:avLst/>
          </a:prstGeom>
          <a:solidFill>
            <a:schemeClr val="tx1">
              <a:lumMod val="50000"/>
              <a:alpha val="31000"/>
            </a:schemeClr>
          </a:solidFill>
          <a:ln w="25400" cap="flat" cmpd="sng" algn="ctr">
            <a:noFill/>
            <a:prstDash val="solid"/>
          </a:ln>
          <a:effectLst>
            <a:softEdge rad="12700"/>
          </a:effectLst>
        </p:spPr>
        <p:txBody>
          <a:bodyPr rtlCol="0" anchor="ctr"/>
          <a:lstStyle/>
          <a:p>
            <a:pPr marR="0" lvl="0" indent="0" algn="ctr" fontAlgn="auto">
              <a:lnSpc>
                <a:spcPct val="100000"/>
              </a:lnSpc>
              <a:spcBef>
                <a:spcPts val="0"/>
              </a:spcBef>
              <a:spcAft>
                <a:spcPts val="0"/>
              </a:spcAft>
              <a:buClrTx/>
              <a:buSzTx/>
              <a:buFontTx/>
              <a:buNone/>
              <a:tabLst/>
              <a:defRPr/>
            </a:pPr>
            <a:endParaRPr lang="en-US" sz="1600" b="1" kern="0" dirty="0">
              <a:solidFill>
                <a:sysClr val="window" lastClr="FFFFFF"/>
              </a:solidFill>
              <a:latin typeface="Segoe UI" pitchFamily="34" charset="0"/>
              <a:cs typeface="Segoe UI" pitchFamily="34" charset="0"/>
            </a:endParaRPr>
          </a:p>
        </p:txBody>
      </p:sp>
      <p:sp>
        <p:nvSpPr>
          <p:cNvPr id="14" name="TextBox 13"/>
          <p:cNvSpPr txBox="1"/>
          <p:nvPr/>
        </p:nvSpPr>
        <p:spPr>
          <a:xfrm>
            <a:off x="502288" y="1082039"/>
            <a:ext cx="1920240" cy="365760"/>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Segoe UI" pitchFamily="34" charset="0"/>
                <a:cs typeface="Segoe UI" pitchFamily="34" charset="0"/>
              </a:rPr>
              <a:t>Basic</a:t>
            </a:r>
            <a:endParaRPr kumimoji="0" lang="en-US" sz="1600" b="1" i="0" u="none" strike="noStrike" kern="0" cap="none" spc="0" normalizeH="0" baseline="0" noProof="0" dirty="0">
              <a:ln>
                <a:noFill/>
              </a:ln>
              <a:solidFill>
                <a:sysClr val="window" lastClr="FFFFFF"/>
              </a:solidFill>
              <a:effectLst/>
              <a:uLnTx/>
              <a:uFillTx/>
              <a:latin typeface="Segoe UI" pitchFamily="34" charset="0"/>
              <a:cs typeface="Segoe UI" pitchFamily="34" charset="0"/>
            </a:endParaRPr>
          </a:p>
        </p:txBody>
      </p:sp>
      <p:sp>
        <p:nvSpPr>
          <p:cNvPr id="15" name="Rectangle 14"/>
          <p:cNvSpPr/>
          <p:nvPr/>
        </p:nvSpPr>
        <p:spPr>
          <a:xfrm>
            <a:off x="4651372" y="1036319"/>
            <a:ext cx="1920240" cy="457200"/>
          </a:xfrm>
          <a:prstGeom prst="rect">
            <a:avLst/>
          </a:prstGeom>
          <a:solidFill>
            <a:schemeClr val="tx1">
              <a:lumMod val="50000"/>
              <a:alpha val="31000"/>
            </a:schemeClr>
          </a:solidFill>
          <a:ln w="25400" cap="flat" cmpd="sng" algn="ctr">
            <a:noFill/>
            <a:prstDash val="solid"/>
          </a:ln>
          <a:effectLst>
            <a:softEdge rad="12700"/>
          </a:effectLst>
        </p:spPr>
        <p:txBody>
          <a:bodyPr rtlCol="0" anchor="ctr"/>
          <a:lstStyle/>
          <a:p>
            <a:pPr marR="0" lvl="0" indent="0" algn="ctr" fontAlgn="auto">
              <a:lnSpc>
                <a:spcPct val="100000"/>
              </a:lnSpc>
              <a:spcBef>
                <a:spcPts val="0"/>
              </a:spcBef>
              <a:spcAft>
                <a:spcPts val="0"/>
              </a:spcAft>
              <a:buClrTx/>
              <a:buSzTx/>
              <a:buFontTx/>
              <a:buNone/>
              <a:tabLst/>
              <a:defRPr/>
            </a:pPr>
            <a:endParaRPr lang="en-US" sz="1600" b="1" kern="0" dirty="0">
              <a:solidFill>
                <a:sysClr val="window" lastClr="FFFFFF"/>
              </a:solidFill>
              <a:latin typeface="Segoe UI" pitchFamily="34" charset="0"/>
              <a:cs typeface="Segoe UI" pitchFamily="34" charset="0"/>
            </a:endParaRPr>
          </a:p>
        </p:txBody>
      </p:sp>
      <p:sp>
        <p:nvSpPr>
          <p:cNvPr id="16" name="TextBox 15"/>
          <p:cNvSpPr txBox="1"/>
          <p:nvPr/>
        </p:nvSpPr>
        <p:spPr>
          <a:xfrm>
            <a:off x="2568572" y="1082039"/>
            <a:ext cx="1920240" cy="365760"/>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Segoe UI" pitchFamily="34" charset="0"/>
                <a:cs typeface="Segoe UI" pitchFamily="34" charset="0"/>
              </a:rPr>
              <a:t>Standardized</a:t>
            </a:r>
            <a:endParaRPr kumimoji="0" lang="en-US" sz="1600" b="1" i="0" u="none" strike="noStrike" kern="0" cap="none" spc="0" normalizeH="0" baseline="0" noProof="0" dirty="0">
              <a:ln>
                <a:noFill/>
              </a:ln>
              <a:solidFill>
                <a:sysClr val="window" lastClr="FFFFFF"/>
              </a:solidFill>
              <a:effectLst/>
              <a:uLnTx/>
              <a:uFillTx/>
              <a:latin typeface="Segoe UI" pitchFamily="34" charset="0"/>
              <a:cs typeface="Segoe UI" pitchFamily="34" charset="0"/>
            </a:endParaRPr>
          </a:p>
        </p:txBody>
      </p:sp>
      <p:sp>
        <p:nvSpPr>
          <p:cNvPr id="17" name="TextBox 16"/>
          <p:cNvSpPr txBox="1"/>
          <p:nvPr/>
        </p:nvSpPr>
        <p:spPr>
          <a:xfrm>
            <a:off x="4651372" y="1082039"/>
            <a:ext cx="1920240" cy="365760"/>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Segoe UI" pitchFamily="34" charset="0"/>
                <a:cs typeface="Segoe UI" pitchFamily="34" charset="0"/>
              </a:rPr>
              <a:t>Rationalized</a:t>
            </a:r>
            <a:endParaRPr kumimoji="0" lang="en-US" sz="1600" b="1" i="0" u="none" strike="noStrike" kern="0" cap="none" spc="0" normalizeH="0" baseline="0" noProof="0" dirty="0">
              <a:ln>
                <a:noFill/>
              </a:ln>
              <a:solidFill>
                <a:sysClr val="window" lastClr="FFFFFF"/>
              </a:solidFill>
              <a:effectLst/>
              <a:uLnTx/>
              <a:uFillTx/>
              <a:latin typeface="Segoe UI" pitchFamily="34" charset="0"/>
              <a:cs typeface="Segoe UI" pitchFamily="34" charset="0"/>
            </a:endParaRPr>
          </a:p>
        </p:txBody>
      </p:sp>
      <p:sp>
        <p:nvSpPr>
          <p:cNvPr id="18" name="Rectangle 17"/>
          <p:cNvSpPr/>
          <p:nvPr/>
        </p:nvSpPr>
        <p:spPr>
          <a:xfrm>
            <a:off x="6721472" y="1036319"/>
            <a:ext cx="1920240" cy="457200"/>
          </a:xfrm>
          <a:prstGeom prst="rect">
            <a:avLst/>
          </a:prstGeom>
          <a:gradFill flip="none" rotWithShape="1">
            <a:gsLst>
              <a:gs pos="0">
                <a:srgbClr val="9BBB59">
                  <a:lumMod val="75000"/>
                  <a:shade val="30000"/>
                  <a:satMod val="115000"/>
                </a:srgbClr>
              </a:gs>
              <a:gs pos="50000">
                <a:srgbClr val="9BBB59">
                  <a:lumMod val="75000"/>
                  <a:shade val="67500"/>
                  <a:satMod val="115000"/>
                </a:srgbClr>
              </a:gs>
              <a:gs pos="100000">
                <a:srgbClr val="9BBB59">
                  <a:lumMod val="75000"/>
                  <a:shade val="100000"/>
                  <a:satMod val="115000"/>
                </a:srgbClr>
              </a:gs>
            </a:gsLst>
            <a:lin ang="10800000" scaled="1"/>
            <a:tileRect/>
          </a:gra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 lastClr="FFFFFF"/>
              </a:solidFill>
              <a:effectLst/>
              <a:uLnTx/>
              <a:uFillTx/>
              <a:latin typeface="Segoe UI" pitchFamily="34" charset="0"/>
              <a:ea typeface="+mn-ea"/>
              <a:cs typeface="Segoe UI" pitchFamily="34" charset="0"/>
            </a:endParaRPr>
          </a:p>
        </p:txBody>
      </p:sp>
      <p:sp>
        <p:nvSpPr>
          <p:cNvPr id="19" name="TextBox 18"/>
          <p:cNvSpPr txBox="1"/>
          <p:nvPr/>
        </p:nvSpPr>
        <p:spPr>
          <a:xfrm>
            <a:off x="6721472" y="1082039"/>
            <a:ext cx="1920240" cy="365760"/>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Segoe UI" pitchFamily="34" charset="0"/>
                <a:cs typeface="Segoe UI" pitchFamily="34" charset="0"/>
              </a:rPr>
              <a:t>Dynamic</a:t>
            </a:r>
            <a:endParaRPr kumimoji="0" lang="en-US" sz="1600" b="1" i="0" u="none" strike="noStrike" kern="0" cap="none" spc="0" normalizeH="0" baseline="0" noProof="0" dirty="0">
              <a:ln>
                <a:noFill/>
              </a:ln>
              <a:solidFill>
                <a:sysClr val="window" lastClr="FFFFFF"/>
              </a:solidFill>
              <a:effectLst/>
              <a:uLnTx/>
              <a:uFillTx/>
              <a:latin typeface="Segoe UI" pitchFamily="34" charset="0"/>
              <a:cs typeface="Segoe UI" pitchFamily="34" charset="0"/>
            </a:endParaRPr>
          </a:p>
        </p:txBody>
      </p:sp>
      <p:sp>
        <p:nvSpPr>
          <p:cNvPr id="52225" name="Rectangle 1"/>
          <p:cNvSpPr>
            <a:spLocks noChangeArrowheads="1"/>
          </p:cNvSpPr>
          <p:nvPr/>
        </p:nvSpPr>
        <p:spPr bwMode="auto">
          <a:xfrm>
            <a:off x="685800" y="4250085"/>
            <a:ext cx="7696200" cy="1769715"/>
          </a:xfrm>
          <a:prstGeom prst="rect">
            <a:avLst/>
          </a:prstGeom>
          <a:noFill/>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231775" indent="-231775" eaLnBrk="0" fontAlgn="base" hangingPunct="0">
              <a:spcBef>
                <a:spcPct val="0"/>
              </a:spcBef>
              <a:spcAft>
                <a:spcPts val="600"/>
              </a:spcAft>
              <a:buFontTx/>
              <a:buChar char="•"/>
              <a:defRPr/>
            </a:pP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Costs are fully controlled</a:t>
            </a:r>
          </a:p>
          <a:p>
            <a:pPr marL="231775" indent="-231775" eaLnBrk="0" fontAlgn="base" hangingPunct="0">
              <a:spcBef>
                <a:spcPct val="0"/>
              </a:spcBef>
              <a:spcAft>
                <a:spcPts val="600"/>
              </a:spcAft>
              <a:buFontTx/>
              <a:buChar char="•"/>
              <a:defRPr/>
            </a:pP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Collaboration is pervasive; integration exists between users and data, desktops and servers </a:t>
            </a:r>
          </a:p>
          <a:p>
            <a:pPr marL="231775" indent="-231775" eaLnBrk="0" fontAlgn="base" hangingPunct="0">
              <a:spcBef>
                <a:spcPct val="0"/>
              </a:spcBef>
              <a:spcAft>
                <a:spcPts val="600"/>
              </a:spcAft>
              <a:buFontTx/>
              <a:buChar char="•"/>
              <a:defRPr/>
            </a:pP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Mobile users have nearly on-site levels of service and capabilities</a:t>
            </a:r>
          </a:p>
          <a:p>
            <a:pPr marL="231775" indent="-231775" eaLnBrk="0" fontAlgn="base" hangingPunct="0">
              <a:spcBef>
                <a:spcPct val="0"/>
              </a:spcBef>
              <a:spcAft>
                <a:spcPts val="600"/>
              </a:spcAft>
              <a:buFontTx/>
              <a:buChar char="•"/>
              <a:defRPr/>
            </a:pP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Processes are fully automated, often incorporated into the technology itself</a:t>
            </a:r>
          </a:p>
          <a:p>
            <a:pPr marL="231775" indent="-231775" eaLnBrk="0" fontAlgn="base" hangingPunct="0">
              <a:spcBef>
                <a:spcPct val="0"/>
              </a:spcBef>
              <a:spcAft>
                <a:spcPts val="600"/>
              </a:spcAft>
              <a:buFontTx/>
              <a:buChar char="•"/>
              <a:defRPr/>
            </a:pP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Additional investments in technology yield specific, rapid, and measurable benefits</a:t>
            </a:r>
          </a:p>
          <a:p>
            <a:pPr marL="231775" indent="-231775" eaLnBrk="0" fontAlgn="base" hangingPunct="0">
              <a:spcBef>
                <a:spcPct val="0"/>
              </a:spcBef>
              <a:spcAft>
                <a:spcPts val="600"/>
              </a:spcAft>
              <a:buFontTx/>
              <a:buChar char="•"/>
              <a:defRPr/>
            </a:pPr>
            <a:r>
              <a:rPr lang="en-US" sz="1400" dirty="0" smtClean="0">
                <a:solidFill>
                  <a:schemeClr val="tx1"/>
                </a:solidFill>
                <a:effectLst>
                  <a:outerShdw blurRad="38100" dist="38100" dir="2700000" algn="tl">
                    <a:srgbClr val="000000">
                      <a:alpha val="43137"/>
                    </a:srgbClr>
                  </a:outerShdw>
                </a:effectLst>
                <a:latin typeface="Segoe" pitchFamily="34" charset="0"/>
                <a:ea typeface="Calibri" pitchFamily="34" charset="0"/>
                <a:cs typeface="Times New Roman" pitchFamily="18" charset="0"/>
              </a:rPr>
              <a:t>Self-provisioning software and quarantine-like systems allow automated processes</a:t>
            </a:r>
          </a:p>
        </p:txBody>
      </p:sp>
      <p:sp>
        <p:nvSpPr>
          <p:cNvPr id="28" name="Rectangle 27"/>
          <p:cNvSpPr/>
          <p:nvPr/>
        </p:nvSpPr>
        <p:spPr>
          <a:xfrm>
            <a:off x="714348" y="3071810"/>
            <a:ext cx="7696200" cy="1214446"/>
          </a:xfrm>
          <a:prstGeom prst="rect">
            <a:avLst/>
          </a:prstGeom>
          <a:solidFill>
            <a:srgbClr val="669900">
              <a:alpha val="74000"/>
            </a:srgbClr>
          </a:solidFill>
          <a:effectLst>
            <a:outerShdw blurRad="215900" dist="1143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a:spAutoFit/>
          </a:bodyPr>
          <a:lstStyle/>
          <a:p>
            <a:r>
              <a:rPr lang="en-US" i="1" dirty="0" smtClean="0"/>
              <a:t>Highly responsive and efficient IT infrastructure; automated processes and flexible resources drive business agility and competitive advantage</a:t>
            </a:r>
            <a:endParaRPr lang="en-US" i="1" dirty="0"/>
          </a:p>
        </p:txBody>
      </p:sp>
      <p:pic>
        <p:nvPicPr>
          <p:cNvPr id="10" name="Picture 9" descr="C:\Users\monical\Desktop\MMS\ARTWORK\4 BOXES\rationalized-woman.png"/>
          <p:cNvPicPr>
            <a:picLocks noChangeAspect="1" noChangeArrowheads="1"/>
          </p:cNvPicPr>
          <p:nvPr/>
        </p:nvPicPr>
        <p:blipFill>
          <a:blip r:embed="rId7" cstate="email"/>
          <a:stretch>
            <a:fillRect/>
          </a:stretch>
        </p:blipFill>
        <p:spPr bwMode="auto">
          <a:xfrm>
            <a:off x="6792592" y="1884830"/>
            <a:ext cx="1771650" cy="1390650"/>
          </a:xfrm>
          <a:prstGeom prst="rect">
            <a:avLst/>
          </a:prstGeom>
          <a:noFill/>
          <a:ln>
            <a:noFill/>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75597"/>
          </a:xfrm>
        </p:spPr>
        <p:txBody>
          <a:bodyPr/>
          <a:lstStyle/>
          <a:p>
            <a:r>
              <a:rPr sz="3200" smtClean="0"/>
              <a:t>Core IO – Service Delivery Capabilities</a:t>
            </a:r>
            <a:br>
              <a:rPr sz="3200" smtClean="0"/>
            </a:br>
            <a:r>
              <a:rPr sz="2400" smtClean="0">
                <a:solidFill>
                  <a:schemeClr val="tx1"/>
                </a:solidFill>
              </a:rPr>
              <a:t>ITIL 3.0 / MOF</a:t>
            </a:r>
            <a:endParaRPr lang="en-US" sz="3200" dirty="0">
              <a:solidFill>
                <a:schemeClr val="tx1"/>
              </a:solidFill>
            </a:endParaRPr>
          </a:p>
        </p:txBody>
      </p:sp>
      <p:grpSp>
        <p:nvGrpSpPr>
          <p:cNvPr id="3" name="Group 178"/>
          <p:cNvGrpSpPr/>
          <p:nvPr/>
        </p:nvGrpSpPr>
        <p:grpSpPr>
          <a:xfrm>
            <a:off x="7072330" y="714356"/>
            <a:ext cx="1920240" cy="457200"/>
            <a:chOff x="7036391" y="1183907"/>
            <a:chExt cx="1920240" cy="457200"/>
          </a:xfrm>
        </p:grpSpPr>
        <p:sp>
          <p:nvSpPr>
            <p:cNvPr id="5" name="Rectangle 4"/>
            <p:cNvSpPr/>
            <p:nvPr/>
          </p:nvSpPr>
          <p:spPr>
            <a:xfrm>
              <a:off x="7036391" y="1183907"/>
              <a:ext cx="1920240" cy="457200"/>
            </a:xfrm>
            <a:prstGeom prst="rect">
              <a:avLst/>
            </a:prstGeom>
            <a:gradFill flip="none" rotWithShape="1">
              <a:gsLst>
                <a:gs pos="0">
                  <a:srgbClr val="9BBB59">
                    <a:lumMod val="75000"/>
                    <a:shade val="30000"/>
                    <a:satMod val="115000"/>
                  </a:srgbClr>
                </a:gs>
                <a:gs pos="50000">
                  <a:srgbClr val="9BBB59">
                    <a:lumMod val="75000"/>
                    <a:shade val="67500"/>
                    <a:satMod val="115000"/>
                  </a:srgbClr>
                </a:gs>
                <a:gs pos="100000">
                  <a:srgbClr val="9BBB59">
                    <a:lumMod val="75000"/>
                    <a:shade val="100000"/>
                    <a:satMod val="115000"/>
                  </a:srgbClr>
                </a:gs>
              </a:gsLst>
              <a:lin ang="10800000" scaled="1"/>
              <a:tileRect/>
            </a:gra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 lastClr="FFFFFF"/>
                </a:solidFill>
                <a:effectLst/>
                <a:uLnTx/>
                <a:uFillTx/>
                <a:latin typeface="Segoe UI" pitchFamily="34" charset="0"/>
                <a:ea typeface="+mn-ea"/>
                <a:cs typeface="Segoe UI" pitchFamily="34" charset="0"/>
              </a:endParaRPr>
            </a:p>
          </p:txBody>
        </p:sp>
        <p:sp>
          <p:nvSpPr>
            <p:cNvPr id="6" name="TextBox 5"/>
            <p:cNvSpPr txBox="1"/>
            <p:nvPr/>
          </p:nvSpPr>
          <p:spPr>
            <a:xfrm>
              <a:off x="7036391" y="1229627"/>
              <a:ext cx="1920240" cy="365760"/>
            </a:xfrm>
            <a:prstGeom prst="rect">
              <a:avLst/>
            </a:prstGeom>
            <a:solidFill>
              <a:sysClr val="window" lastClr="FFFFFF">
                <a:alpha val="32000"/>
              </a:sysClr>
            </a:solidFill>
            <a:effectLst>
              <a:softEdge rad="12700"/>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Segoe UI" pitchFamily="34" charset="0"/>
                  <a:cs typeface="Segoe UI" pitchFamily="34" charset="0"/>
                </a:rPr>
                <a:t>Dynamic</a:t>
              </a:r>
              <a:endParaRPr kumimoji="0" lang="en-US" sz="1600" b="1" i="0" u="none" strike="noStrike" kern="0" cap="none" spc="0" normalizeH="0" baseline="0" noProof="0" dirty="0">
                <a:ln>
                  <a:noFill/>
                </a:ln>
                <a:solidFill>
                  <a:sysClr val="window" lastClr="FFFFFF"/>
                </a:solidFill>
                <a:effectLst/>
                <a:uLnTx/>
                <a:uFillTx/>
                <a:latin typeface="Segoe UI" pitchFamily="34" charset="0"/>
                <a:cs typeface="Segoe UI" pitchFamily="34" charset="0"/>
              </a:endParaRPr>
            </a:p>
          </p:txBody>
        </p:sp>
      </p:grpSp>
      <p:graphicFrame>
        <p:nvGraphicFramePr>
          <p:cNvPr id="8" name="Diagram 7"/>
          <p:cNvGraphicFramePr/>
          <p:nvPr/>
        </p:nvGraphicFramePr>
        <p:xfrm>
          <a:off x="621437" y="1571349"/>
          <a:ext cx="8229600" cy="4634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428604"/>
            <a:ext cx="8572560" cy="1523494"/>
          </a:xfrm>
        </p:spPr>
        <p:txBody>
          <a:bodyPr/>
          <a:lstStyle/>
          <a:p>
            <a:pPr defTabSz="914363" fontAlgn="auto">
              <a:spcAft>
                <a:spcPts val="0"/>
              </a:spcAft>
              <a:defRPr/>
            </a:pPr>
            <a:r>
              <a:rPr lang="en-CA" sz="4400" dirty="0" smtClean="0"/>
              <a:t>Load-Based Resourcing</a:t>
            </a:r>
            <a:br>
              <a:rPr lang="en-CA" sz="4400" dirty="0" smtClean="0"/>
            </a:br>
            <a:r>
              <a:rPr lang="en-CA" sz="2400" dirty="0" smtClean="0"/>
              <a:t>Dynamic Server </a:t>
            </a:r>
            <a:r>
              <a:rPr lang="en-CA" sz="2400" dirty="0" err="1" smtClean="0"/>
              <a:t>Onboarding</a:t>
            </a:r>
            <a:endParaRPr sz="4400" dirty="0"/>
          </a:p>
        </p:txBody>
      </p:sp>
      <p:sp>
        <p:nvSpPr>
          <p:cNvPr id="4" name="Text Placeholder 3"/>
          <p:cNvSpPr>
            <a:spLocks noGrp="1"/>
          </p:cNvSpPr>
          <p:nvPr>
            <p:ph type="body" sz="quarter" idx="10"/>
          </p:nvPr>
        </p:nvSpPr>
        <p:spPr/>
        <p:txBody>
          <a:bodyPr rtlCol="0"/>
          <a:lstStyle/>
          <a:p>
            <a:pPr lvl="0" defTabSz="914363" fontAlgn="auto">
              <a:spcAft>
                <a:spcPts val="0"/>
              </a:spcAft>
              <a:defRPr/>
            </a:pPr>
            <a:r>
              <a:rPr sz="7200"/>
              <a:t>real-world example</a:t>
            </a:r>
          </a:p>
        </p:txBody>
      </p:sp>
      <p:pic>
        <p:nvPicPr>
          <p:cNvPr id="6" name="SOLN310 Demo 2.resized.wmv">
            <a:hlinkClick r:id="" action="ppaction://media"/>
          </p:cNvPr>
          <p:cNvPicPr>
            <a:picLocks noRot="1" noChangeAspect="1"/>
          </p:cNvPicPr>
          <p:nvPr>
            <a:videoFile r:link="rId1"/>
          </p:nvPr>
        </p:nvPicPr>
        <p:blipFill>
          <a:blip r:embed="rId4"/>
          <a:stretch>
            <a:fillRect/>
          </a:stretch>
        </p:blipFill>
        <p:spPr>
          <a:xfrm>
            <a:off x="1214414" y="3786190"/>
            <a:ext cx="3000396" cy="2400317"/>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763000" cy="1163395"/>
          </a:xfrm>
        </p:spPr>
        <p:txBody>
          <a:bodyPr/>
          <a:lstStyle/>
          <a:p>
            <a:pPr lvl="0"/>
            <a:r>
              <a:rPr lang="en-US" dirty="0" smtClean="0"/>
              <a:t>Infrastructure Optimization Model</a:t>
            </a:r>
            <a:br>
              <a:rPr lang="en-US" dirty="0" smtClean="0"/>
            </a:br>
            <a:r>
              <a:rPr sz="3600">
                <a:solidFill>
                  <a:schemeClr val="tx2"/>
                </a:solidFill>
              </a:rPr>
              <a:t>Stages and capabilities</a:t>
            </a:r>
          </a:p>
        </p:txBody>
      </p:sp>
      <p:sp>
        <p:nvSpPr>
          <p:cNvPr id="479" name="Rectangle 61"/>
          <p:cNvSpPr>
            <a:spLocks noChangeArrowheads="1"/>
          </p:cNvSpPr>
          <p:nvPr/>
        </p:nvSpPr>
        <p:spPr bwMode="auto">
          <a:xfrm>
            <a:off x="6643702" y="5072074"/>
            <a:ext cx="2098629" cy="1277938"/>
          </a:xfrm>
          <a:prstGeom prst="rect">
            <a:avLst/>
          </a:prstGeom>
          <a:noFill/>
          <a:ln w="12700">
            <a:noFill/>
            <a:miter lim="800000"/>
            <a:headEnd/>
            <a:tailEnd/>
          </a:ln>
          <a:effectLst/>
        </p:spPr>
        <p:txBody>
          <a:bodyPr wrap="square">
            <a:spAutoFit/>
          </a:bodyPr>
          <a:lstStyle/>
          <a:p>
            <a:pPr marL="0" marR="0" lvl="0" indent="0" algn="ctr" defTabSz="914400" eaLnBrk="1" fontAlgn="auto" latinLnBrk="0" hangingPunct="1">
              <a:lnSpc>
                <a:spcPct val="85000"/>
              </a:lnSpc>
              <a:spcBef>
                <a:spcPct val="15000"/>
              </a:spcBef>
              <a:spcAft>
                <a:spcPts val="0"/>
              </a:spcAft>
              <a:buClr>
                <a:srgbClr val="FFB601"/>
              </a:buClr>
              <a:buSzPct val="95000"/>
              <a:buFont typeface="Wingdings" pitchFamily="2" charset="2"/>
              <a:buNone/>
              <a:tabLst/>
              <a:defRPr/>
            </a:pPr>
            <a:r>
              <a:rPr kumimoji="0" lang="en-US" sz="1600" b="0" i="0" u="none" strike="noStrike" kern="0" cap="none" spc="0" normalizeH="0" baseline="0" noProof="0" dirty="0">
                <a:ln>
                  <a:noFill/>
                </a:ln>
                <a:solidFill>
                  <a:schemeClr val="tx1"/>
                </a:solidFill>
                <a:effectLst>
                  <a:outerShdw blurRad="38100" dist="38100" dir="2700000" algn="tl">
                    <a:srgbClr val="000000"/>
                  </a:outerShdw>
                </a:effectLst>
                <a:uLnTx/>
                <a:uFillTx/>
              </a:rPr>
              <a:t>Fully automated </a:t>
            </a:r>
          </a:p>
          <a:p>
            <a:pPr marL="0" marR="0" lvl="0" indent="0" algn="ctr" defTabSz="914400" eaLnBrk="1" fontAlgn="auto" latinLnBrk="0" hangingPunct="1">
              <a:lnSpc>
                <a:spcPct val="85000"/>
              </a:lnSpc>
              <a:spcBef>
                <a:spcPct val="15000"/>
              </a:spcBef>
              <a:spcAft>
                <a:spcPts val="0"/>
              </a:spcAft>
              <a:buClr>
                <a:srgbClr val="FFB601"/>
              </a:buClr>
              <a:buSzPct val="95000"/>
              <a:buFont typeface="Wingdings" pitchFamily="2" charset="2"/>
              <a:buNone/>
              <a:tabLst/>
              <a:defRPr/>
            </a:pPr>
            <a:r>
              <a:rPr kumimoji="0" lang="en-US" sz="1600" b="0" i="0" u="none" strike="noStrike" kern="0" cap="none" spc="0" normalizeH="0" baseline="0" noProof="0" dirty="0">
                <a:ln>
                  <a:noFill/>
                </a:ln>
                <a:solidFill>
                  <a:schemeClr val="tx1"/>
                </a:solidFill>
                <a:effectLst>
                  <a:outerShdw blurRad="38100" dist="38100" dir="2700000" algn="tl">
                    <a:srgbClr val="000000"/>
                  </a:outerShdw>
                </a:effectLst>
                <a:uLnTx/>
                <a:uFillTx/>
              </a:rPr>
              <a:t>management, </a:t>
            </a:r>
          </a:p>
          <a:p>
            <a:pPr marL="0" marR="0" lvl="0" indent="0" algn="ctr" defTabSz="914400" eaLnBrk="1" fontAlgn="auto" latinLnBrk="0" hangingPunct="1">
              <a:lnSpc>
                <a:spcPct val="85000"/>
              </a:lnSpc>
              <a:spcBef>
                <a:spcPct val="15000"/>
              </a:spcBef>
              <a:spcAft>
                <a:spcPts val="0"/>
              </a:spcAft>
              <a:buClr>
                <a:srgbClr val="FFB601"/>
              </a:buClr>
              <a:buSzPct val="95000"/>
              <a:buFont typeface="Wingdings" pitchFamily="2" charset="2"/>
              <a:buNone/>
              <a:tabLst/>
              <a:defRPr/>
            </a:pPr>
            <a:r>
              <a:rPr kumimoji="0" lang="en-US" sz="1600" b="0" i="0" u="none" strike="noStrike" kern="0" cap="none" spc="0" normalizeH="0" baseline="0" noProof="0" dirty="0">
                <a:ln>
                  <a:noFill/>
                </a:ln>
                <a:solidFill>
                  <a:schemeClr val="tx1"/>
                </a:solidFill>
                <a:effectLst>
                  <a:outerShdw blurRad="38100" dist="38100" dir="2700000" algn="tl">
                    <a:srgbClr val="000000"/>
                  </a:outerShdw>
                </a:effectLst>
                <a:uLnTx/>
                <a:uFillTx/>
              </a:rPr>
              <a:t>dynamic resource </a:t>
            </a:r>
          </a:p>
          <a:p>
            <a:pPr marL="0" marR="0" lvl="0" indent="0" algn="ctr" defTabSz="914400" eaLnBrk="1" fontAlgn="auto" latinLnBrk="0" hangingPunct="1">
              <a:lnSpc>
                <a:spcPct val="85000"/>
              </a:lnSpc>
              <a:spcBef>
                <a:spcPct val="15000"/>
              </a:spcBef>
              <a:spcAft>
                <a:spcPts val="0"/>
              </a:spcAft>
              <a:buClr>
                <a:srgbClr val="FFB601"/>
              </a:buClr>
              <a:buSzPct val="95000"/>
              <a:buFont typeface="Wingdings" pitchFamily="2" charset="2"/>
              <a:buNone/>
              <a:tabLst/>
              <a:defRPr/>
            </a:pPr>
            <a:r>
              <a:rPr kumimoji="0" lang="en-US" sz="1600" b="0" i="0" u="none" strike="noStrike" kern="0" cap="none" spc="0" normalizeH="0" baseline="0" noProof="0" dirty="0" smtClean="0">
                <a:ln>
                  <a:noFill/>
                </a:ln>
                <a:solidFill>
                  <a:schemeClr val="tx1"/>
                </a:solidFill>
                <a:effectLst>
                  <a:outerShdw blurRad="38100" dist="38100" dir="2700000" algn="tl">
                    <a:srgbClr val="000000"/>
                  </a:outerShdw>
                </a:effectLst>
                <a:uLnTx/>
                <a:uFillTx/>
              </a:rPr>
              <a:t>usage </a:t>
            </a:r>
            <a:r>
              <a:rPr kumimoji="0" lang="en-US" sz="1600" b="0" i="0" u="none" strike="noStrike" kern="0" cap="none" spc="0" normalizeH="0" baseline="0" noProof="0" dirty="0">
                <a:ln>
                  <a:noFill/>
                </a:ln>
                <a:solidFill>
                  <a:schemeClr val="tx1"/>
                </a:solidFill>
                <a:effectLst>
                  <a:outerShdw blurRad="38100" dist="38100" dir="2700000" algn="tl">
                    <a:srgbClr val="000000"/>
                  </a:outerShdw>
                </a:effectLst>
                <a:uLnTx/>
                <a:uFillTx/>
              </a:rPr>
              <a:t>, business </a:t>
            </a:r>
          </a:p>
          <a:p>
            <a:pPr marL="0" marR="0" lvl="0" indent="0" algn="ctr" defTabSz="914400" eaLnBrk="1" fontAlgn="auto" latinLnBrk="0" hangingPunct="1">
              <a:lnSpc>
                <a:spcPct val="85000"/>
              </a:lnSpc>
              <a:spcBef>
                <a:spcPct val="15000"/>
              </a:spcBef>
              <a:spcAft>
                <a:spcPts val="0"/>
              </a:spcAft>
              <a:buClr>
                <a:srgbClr val="FFB601"/>
              </a:buClr>
              <a:buSzPct val="95000"/>
              <a:buFont typeface="Wingdings" pitchFamily="2" charset="2"/>
              <a:buNone/>
              <a:tabLst/>
              <a:defRPr/>
            </a:pPr>
            <a:r>
              <a:rPr kumimoji="0" lang="en-US" sz="1600" b="0" i="0" u="none" strike="noStrike" kern="0" cap="none" spc="0" normalizeH="0" baseline="0" noProof="0" dirty="0">
                <a:ln>
                  <a:noFill/>
                </a:ln>
                <a:solidFill>
                  <a:schemeClr val="tx1"/>
                </a:solidFill>
                <a:effectLst>
                  <a:outerShdw blurRad="38100" dist="38100" dir="2700000" algn="tl">
                    <a:srgbClr val="000000"/>
                  </a:outerShdw>
                </a:effectLst>
                <a:uLnTx/>
                <a:uFillTx/>
              </a:rPr>
              <a:t>linked </a:t>
            </a:r>
            <a:r>
              <a:rPr kumimoji="0" lang="en-US" sz="1600" b="0" i="0" u="none" strike="noStrike" kern="0" cap="none" spc="0" normalizeH="0" baseline="0" noProof="0" dirty="0" smtClean="0">
                <a:ln>
                  <a:noFill/>
                </a:ln>
                <a:solidFill>
                  <a:schemeClr val="tx1"/>
                </a:solidFill>
                <a:effectLst>
                  <a:outerShdw blurRad="38100" dist="38100" dir="2700000" algn="tl">
                    <a:srgbClr val="000000"/>
                  </a:outerShdw>
                </a:effectLst>
                <a:uLnTx/>
                <a:uFillTx/>
              </a:rPr>
              <a:t>SLAs</a:t>
            </a:r>
            <a:endParaRPr kumimoji="0" lang="en-US" sz="1600" b="0" i="0" u="none" strike="noStrike" kern="0" cap="none" spc="0" normalizeH="0" baseline="0" noProof="0" dirty="0">
              <a:ln>
                <a:noFill/>
              </a:ln>
              <a:solidFill>
                <a:schemeClr val="tx1"/>
              </a:solidFill>
              <a:effectLst>
                <a:outerShdw blurRad="38100" dist="38100" dir="2700000" algn="tl">
                  <a:srgbClr val="000000"/>
                </a:outerShdw>
              </a:effectLst>
              <a:uLnTx/>
              <a:uFillTx/>
            </a:endParaRPr>
          </a:p>
        </p:txBody>
      </p:sp>
      <p:grpSp>
        <p:nvGrpSpPr>
          <p:cNvPr id="144" name="Group 143"/>
          <p:cNvGrpSpPr/>
          <p:nvPr/>
        </p:nvGrpSpPr>
        <p:grpSpPr>
          <a:xfrm>
            <a:off x="285720" y="1285860"/>
            <a:ext cx="8426792" cy="4933333"/>
            <a:chOff x="320499" y="1570616"/>
            <a:chExt cx="8426792" cy="4933333"/>
          </a:xfrm>
        </p:grpSpPr>
        <p:grpSp>
          <p:nvGrpSpPr>
            <p:cNvPr id="3" name="Group 60"/>
            <p:cNvGrpSpPr/>
            <p:nvPr/>
          </p:nvGrpSpPr>
          <p:grpSpPr>
            <a:xfrm>
              <a:off x="389508" y="1570616"/>
              <a:ext cx="1977192" cy="738190"/>
              <a:chOff x="389508" y="2114927"/>
              <a:chExt cx="1977192" cy="706699"/>
            </a:xfrm>
          </p:grpSpPr>
          <p:sp>
            <p:nvSpPr>
              <p:cNvPr id="5" name="Rectangle 4"/>
              <p:cNvSpPr/>
              <p:nvPr/>
            </p:nvSpPr>
            <p:spPr bwMode="auto">
              <a:xfrm>
                <a:off x="394411" y="2114927"/>
                <a:ext cx="1967388" cy="686323"/>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6" name="Straight Connector 5"/>
              <p:cNvCxnSpPr/>
              <p:nvPr/>
            </p:nvCxnSpPr>
            <p:spPr>
              <a:xfrm>
                <a:off x="389508" y="2819776"/>
                <a:ext cx="1977192" cy="1850"/>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61"/>
            <p:cNvGrpSpPr/>
            <p:nvPr/>
          </p:nvGrpSpPr>
          <p:grpSpPr>
            <a:xfrm>
              <a:off x="2511337" y="1570616"/>
              <a:ext cx="1977192" cy="738190"/>
              <a:chOff x="2511337" y="2114927"/>
              <a:chExt cx="1977192" cy="706699"/>
            </a:xfrm>
          </p:grpSpPr>
          <p:sp>
            <p:nvSpPr>
              <p:cNvPr id="39" name="Rectangle 38"/>
              <p:cNvSpPr/>
              <p:nvPr/>
            </p:nvSpPr>
            <p:spPr bwMode="auto">
              <a:xfrm>
                <a:off x="2516240" y="2114927"/>
                <a:ext cx="1967388" cy="686323"/>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40" name="Straight Connector 39"/>
              <p:cNvCxnSpPr/>
              <p:nvPr/>
            </p:nvCxnSpPr>
            <p:spPr>
              <a:xfrm>
                <a:off x="2511337" y="2819776"/>
                <a:ext cx="1977192" cy="1850"/>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2"/>
            <p:cNvGrpSpPr/>
            <p:nvPr/>
          </p:nvGrpSpPr>
          <p:grpSpPr>
            <a:xfrm>
              <a:off x="4633166" y="1570616"/>
              <a:ext cx="1977192" cy="738190"/>
              <a:chOff x="4633166" y="2114927"/>
              <a:chExt cx="1977192" cy="706699"/>
            </a:xfrm>
          </p:grpSpPr>
          <p:sp>
            <p:nvSpPr>
              <p:cNvPr id="43" name="Rectangle 42"/>
              <p:cNvSpPr/>
              <p:nvPr/>
            </p:nvSpPr>
            <p:spPr bwMode="auto">
              <a:xfrm>
                <a:off x="4638069" y="2114927"/>
                <a:ext cx="1967388" cy="686323"/>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44" name="Straight Connector 43"/>
              <p:cNvCxnSpPr/>
              <p:nvPr/>
            </p:nvCxnSpPr>
            <p:spPr>
              <a:xfrm>
                <a:off x="4633166" y="2819776"/>
                <a:ext cx="1977192" cy="1850"/>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63"/>
            <p:cNvGrpSpPr/>
            <p:nvPr/>
          </p:nvGrpSpPr>
          <p:grpSpPr>
            <a:xfrm>
              <a:off x="6766146" y="1570616"/>
              <a:ext cx="1977192" cy="738190"/>
              <a:chOff x="6766146" y="2114927"/>
              <a:chExt cx="1977192" cy="706699"/>
            </a:xfrm>
          </p:grpSpPr>
          <p:sp>
            <p:nvSpPr>
              <p:cNvPr id="47" name="Rectangle 46"/>
              <p:cNvSpPr/>
              <p:nvPr/>
            </p:nvSpPr>
            <p:spPr bwMode="auto">
              <a:xfrm>
                <a:off x="6771049" y="2114927"/>
                <a:ext cx="1967388" cy="686323"/>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48" name="Straight Connector 47"/>
              <p:cNvCxnSpPr/>
              <p:nvPr/>
            </p:nvCxnSpPr>
            <p:spPr>
              <a:xfrm>
                <a:off x="6766146" y="2819776"/>
                <a:ext cx="1977192" cy="1850"/>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8" name="Rounded Rectangle 7"/>
            <p:cNvSpPr/>
            <p:nvPr/>
          </p:nvSpPr>
          <p:spPr bwMode="auto">
            <a:xfrm>
              <a:off x="375555" y="1700771"/>
              <a:ext cx="1994210" cy="4787341"/>
            </a:xfrm>
            <a:prstGeom prst="roundRect">
              <a:avLst>
                <a:gd name="adj" fmla="val 9554"/>
              </a:avLst>
            </a:prstGeom>
            <a:no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41" name="Rounded Rectangle 40"/>
            <p:cNvSpPr/>
            <p:nvPr/>
          </p:nvSpPr>
          <p:spPr bwMode="auto">
            <a:xfrm>
              <a:off x="2497006" y="1700771"/>
              <a:ext cx="1994210" cy="4787341"/>
            </a:xfrm>
            <a:prstGeom prst="roundRect">
              <a:avLst>
                <a:gd name="adj" fmla="val 9554"/>
              </a:avLst>
            </a:prstGeom>
            <a:no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5" name="Rounded Rectangle 44"/>
            <p:cNvSpPr/>
            <p:nvPr/>
          </p:nvSpPr>
          <p:spPr bwMode="auto">
            <a:xfrm>
              <a:off x="4644644" y="1700771"/>
              <a:ext cx="1994210" cy="4787341"/>
            </a:xfrm>
            <a:prstGeom prst="roundRect">
              <a:avLst>
                <a:gd name="adj" fmla="val 9554"/>
              </a:avLst>
            </a:prstGeom>
            <a:no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6753081" y="1700771"/>
              <a:ext cx="1994210" cy="4787341"/>
            </a:xfrm>
            <a:prstGeom prst="roundRect">
              <a:avLst>
                <a:gd name="adj" fmla="val 9554"/>
              </a:avLst>
            </a:prstGeom>
            <a:no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0" name="TextBox 833617"/>
            <p:cNvSpPr txBox="1">
              <a:spLocks noChangeArrowheads="1"/>
            </p:cNvSpPr>
            <p:nvPr/>
          </p:nvSpPr>
          <p:spPr bwMode="auto">
            <a:xfrm>
              <a:off x="464849" y="1811390"/>
              <a:ext cx="1826512" cy="401865"/>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n-US" altLang="zh-CN" sz="20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Basic</a:t>
              </a:r>
            </a:p>
          </p:txBody>
        </p:sp>
        <p:sp>
          <p:nvSpPr>
            <p:cNvPr id="51" name="TextBox 833617"/>
            <p:cNvSpPr txBox="1">
              <a:spLocks noChangeArrowheads="1"/>
            </p:cNvSpPr>
            <p:nvPr/>
          </p:nvSpPr>
          <p:spPr bwMode="auto">
            <a:xfrm>
              <a:off x="2580855" y="1811390"/>
              <a:ext cx="1826512" cy="401865"/>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n-US" altLang="zh-CN" sz="20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Standardized</a:t>
              </a:r>
            </a:p>
          </p:txBody>
        </p:sp>
        <p:sp>
          <p:nvSpPr>
            <p:cNvPr id="52" name="TextBox 833617"/>
            <p:cNvSpPr txBox="1">
              <a:spLocks noChangeArrowheads="1"/>
            </p:cNvSpPr>
            <p:nvPr/>
          </p:nvSpPr>
          <p:spPr bwMode="auto">
            <a:xfrm>
              <a:off x="4728493" y="1811390"/>
              <a:ext cx="1826512" cy="401865"/>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n-US" altLang="zh-CN" sz="20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Rationalized</a:t>
              </a:r>
            </a:p>
          </p:txBody>
        </p:sp>
        <p:sp>
          <p:nvSpPr>
            <p:cNvPr id="53" name="TextBox 833617"/>
            <p:cNvSpPr txBox="1">
              <a:spLocks noChangeArrowheads="1"/>
            </p:cNvSpPr>
            <p:nvPr/>
          </p:nvSpPr>
          <p:spPr bwMode="auto">
            <a:xfrm>
              <a:off x="6841487" y="1811390"/>
              <a:ext cx="1826512" cy="401865"/>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n-US" altLang="zh-CN" sz="20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Dynamic</a:t>
              </a:r>
            </a:p>
          </p:txBody>
        </p:sp>
        <p:sp>
          <p:nvSpPr>
            <p:cNvPr id="387" name="Rectangle 57"/>
            <p:cNvSpPr>
              <a:spLocks noChangeArrowheads="1"/>
            </p:cNvSpPr>
            <p:nvPr/>
          </p:nvSpPr>
          <p:spPr bwMode="auto">
            <a:xfrm>
              <a:off x="320499" y="5484369"/>
              <a:ext cx="2029093" cy="929485"/>
            </a:xfrm>
            <a:prstGeom prst="rect">
              <a:avLst/>
            </a:prstGeom>
            <a:noFill/>
            <a:ln w="12700" algn="ctr">
              <a:noFill/>
              <a:miter lim="800000"/>
              <a:headEnd/>
              <a:tailEnd/>
            </a:ln>
            <a:effectLst/>
          </p:spPr>
          <p:txBody>
            <a:bodyPr>
              <a:spAutoFit/>
            </a:bodyPr>
            <a:lstStyle/>
            <a:p>
              <a:pPr marL="0" marR="0" lvl="0" indent="0" algn="ctr" defTabSz="914400" eaLnBrk="1" fontAlgn="auto" latinLnBrk="0" hangingPunct="1">
                <a:lnSpc>
                  <a:spcPct val="85000"/>
                </a:lnSpc>
                <a:spcBef>
                  <a:spcPct val="15000"/>
                </a:spcBef>
                <a:spcAft>
                  <a:spcPts val="0"/>
                </a:spcAft>
                <a:buClr>
                  <a:srgbClr val="FFB601"/>
                </a:buClr>
                <a:buSzPct val="95000"/>
                <a:buFont typeface="Wingdings" pitchFamily="2" charset="2"/>
                <a:buNone/>
                <a:tabLst/>
                <a:defRPr/>
              </a:pPr>
              <a:r>
                <a:rPr kumimoji="0" lang="en-US" sz="1600" b="0" i="0" u="none" strike="noStrike" kern="0" cap="none" spc="0" normalizeH="0" baseline="0" noProof="0" dirty="0" smtClean="0">
                  <a:ln>
                    <a:noFill/>
                  </a:ln>
                  <a:solidFill>
                    <a:schemeClr val="tx1"/>
                  </a:solidFill>
                  <a:effectLst>
                    <a:outerShdw blurRad="38100" dist="38100" dir="2700000" algn="tl">
                      <a:srgbClr val="000000"/>
                    </a:outerShdw>
                  </a:effectLst>
                  <a:uLnTx/>
                  <a:uFillTx/>
                </a:rPr>
                <a:t>Many ways of achieving the same objective, often in reaction to problems </a:t>
              </a:r>
              <a:endParaRPr kumimoji="0" lang="en-US" sz="1600" b="0" i="0" u="none" strike="noStrike" kern="0" cap="none" spc="0" normalizeH="0" baseline="0" noProof="0" dirty="0">
                <a:ln>
                  <a:noFill/>
                </a:ln>
                <a:solidFill>
                  <a:schemeClr val="tx1"/>
                </a:solidFill>
                <a:effectLst>
                  <a:outerShdw blurRad="38100" dist="38100" dir="2700000" algn="tl">
                    <a:srgbClr val="000000"/>
                  </a:outerShdw>
                </a:effectLst>
                <a:uLnTx/>
                <a:uFillTx/>
              </a:endParaRPr>
            </a:p>
          </p:txBody>
        </p:sp>
        <p:sp>
          <p:nvSpPr>
            <p:cNvPr id="388" name="Rounded Rectangle 387"/>
            <p:cNvSpPr/>
            <p:nvPr/>
          </p:nvSpPr>
          <p:spPr bwMode="auto">
            <a:xfrm>
              <a:off x="935671" y="2743200"/>
              <a:ext cx="228600" cy="228600"/>
            </a:xfrm>
            <a:prstGeom prst="roundRect">
              <a:avLst/>
            </a:prstGeom>
            <a:solidFill>
              <a:srgbClr val="ED7803"/>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pic>
          <p:nvPicPr>
            <p:cNvPr id="389" name="Picture 7" descr="C:\Users\Douglas\AppData\Local\Microsoft\Windows\Temporary Internet Files\Content.IE5\EONX1XV2\MCj04339410000[1].png"/>
            <p:cNvPicPr>
              <a:picLocks noChangeAspect="1" noChangeArrowheads="1"/>
            </p:cNvPicPr>
            <p:nvPr/>
          </p:nvPicPr>
          <p:blipFill>
            <a:blip r:embed="rId3" cstate="print"/>
            <a:srcRect/>
            <a:stretch>
              <a:fillRect/>
            </a:stretch>
          </p:blipFill>
          <p:spPr bwMode="auto">
            <a:xfrm flipH="1">
              <a:off x="478471" y="4191000"/>
              <a:ext cx="365760" cy="365760"/>
            </a:xfrm>
            <a:prstGeom prst="rect">
              <a:avLst/>
            </a:prstGeom>
            <a:noFill/>
          </p:spPr>
        </p:pic>
        <p:pic>
          <p:nvPicPr>
            <p:cNvPr id="390" name="Picture 8" descr="C:\Users\Douglas\AppData\Local\Microsoft\Windows\Temporary Internet Files\Content.IE5\JE06T674\MCj04339440000[1].png"/>
            <p:cNvPicPr>
              <a:picLocks noChangeAspect="1" noChangeArrowheads="1"/>
            </p:cNvPicPr>
            <p:nvPr/>
          </p:nvPicPr>
          <p:blipFill>
            <a:blip r:embed="rId4" cstate="print"/>
            <a:srcRect/>
            <a:stretch>
              <a:fillRect/>
            </a:stretch>
          </p:blipFill>
          <p:spPr bwMode="auto">
            <a:xfrm flipH="1">
              <a:off x="1621471" y="4495800"/>
              <a:ext cx="365760" cy="365760"/>
            </a:xfrm>
            <a:prstGeom prst="rect">
              <a:avLst/>
            </a:prstGeom>
            <a:noFill/>
          </p:spPr>
        </p:pic>
        <p:pic>
          <p:nvPicPr>
            <p:cNvPr id="391" name="Picture 9" descr="C:\Users\Douglas\AppData\Local\Microsoft\Windows\Temporary Internet Files\Content.IE5\U0RVX6VH\MCj04339420000[1].png"/>
            <p:cNvPicPr>
              <a:picLocks noChangeAspect="1" noChangeArrowheads="1"/>
            </p:cNvPicPr>
            <p:nvPr/>
          </p:nvPicPr>
          <p:blipFill>
            <a:blip r:embed="rId5" cstate="print"/>
            <a:srcRect/>
            <a:stretch>
              <a:fillRect/>
            </a:stretch>
          </p:blipFill>
          <p:spPr bwMode="auto">
            <a:xfrm flipH="1">
              <a:off x="402271" y="2743200"/>
              <a:ext cx="365760" cy="365760"/>
            </a:xfrm>
            <a:prstGeom prst="rect">
              <a:avLst/>
            </a:prstGeom>
            <a:noFill/>
          </p:spPr>
        </p:pic>
        <p:pic>
          <p:nvPicPr>
            <p:cNvPr id="392" name="Picture 10" descr="C:\Users\Douglas\AppData\Local\Microsoft\Windows\Temporary Internet Files\Content.IE5\VQ59YVWW\MCj04339530000[1].png"/>
            <p:cNvPicPr>
              <a:picLocks noChangeAspect="1" noChangeArrowheads="1"/>
            </p:cNvPicPr>
            <p:nvPr/>
          </p:nvPicPr>
          <p:blipFill>
            <a:blip r:embed="rId6" cstate="print"/>
            <a:srcRect/>
            <a:stretch>
              <a:fillRect/>
            </a:stretch>
          </p:blipFill>
          <p:spPr bwMode="auto">
            <a:xfrm>
              <a:off x="1865311" y="4038600"/>
              <a:ext cx="365760" cy="365760"/>
            </a:xfrm>
            <a:prstGeom prst="rect">
              <a:avLst/>
            </a:prstGeom>
            <a:noFill/>
          </p:spPr>
        </p:pic>
        <p:pic>
          <p:nvPicPr>
            <p:cNvPr id="393" name="Picture 7" descr="C:\Users\Douglas\AppData\Local\Microsoft\Windows\Temporary Internet Files\Content.IE5\EONX1XV2\MCj04339410000[1].png"/>
            <p:cNvPicPr>
              <a:picLocks noChangeAspect="1" noChangeArrowheads="1"/>
            </p:cNvPicPr>
            <p:nvPr/>
          </p:nvPicPr>
          <p:blipFill>
            <a:blip r:embed="rId3" cstate="print"/>
            <a:srcRect/>
            <a:stretch>
              <a:fillRect/>
            </a:stretch>
          </p:blipFill>
          <p:spPr bwMode="auto">
            <a:xfrm>
              <a:off x="1469071" y="3352800"/>
              <a:ext cx="365760" cy="365760"/>
            </a:xfrm>
            <a:prstGeom prst="rect">
              <a:avLst/>
            </a:prstGeom>
            <a:noFill/>
          </p:spPr>
        </p:pic>
        <p:pic>
          <p:nvPicPr>
            <p:cNvPr id="394" name="Picture 8" descr="C:\Users\Douglas\AppData\Local\Microsoft\Windows\Temporary Internet Files\Content.IE5\JE06T674\MCj04339440000[1].png"/>
            <p:cNvPicPr>
              <a:picLocks noChangeAspect="1" noChangeArrowheads="1"/>
            </p:cNvPicPr>
            <p:nvPr/>
          </p:nvPicPr>
          <p:blipFill>
            <a:blip r:embed="rId4" cstate="print"/>
            <a:srcRect/>
            <a:stretch>
              <a:fillRect/>
            </a:stretch>
          </p:blipFill>
          <p:spPr bwMode="auto">
            <a:xfrm>
              <a:off x="1865311" y="2743200"/>
              <a:ext cx="365760" cy="365760"/>
            </a:xfrm>
            <a:prstGeom prst="rect">
              <a:avLst/>
            </a:prstGeom>
            <a:noFill/>
          </p:spPr>
        </p:pic>
        <p:pic>
          <p:nvPicPr>
            <p:cNvPr id="395" name="Picture 9" descr="C:\Users\Douglas\AppData\Local\Microsoft\Windows\Temporary Internet Files\Content.IE5\U0RVX6VH\MCj04339420000[1].png"/>
            <p:cNvPicPr>
              <a:picLocks noChangeAspect="1" noChangeArrowheads="1"/>
            </p:cNvPicPr>
            <p:nvPr/>
          </p:nvPicPr>
          <p:blipFill>
            <a:blip r:embed="rId5" cstate="print"/>
            <a:srcRect/>
            <a:stretch>
              <a:fillRect/>
            </a:stretch>
          </p:blipFill>
          <p:spPr bwMode="auto">
            <a:xfrm>
              <a:off x="859471" y="4739640"/>
              <a:ext cx="365760" cy="365760"/>
            </a:xfrm>
            <a:prstGeom prst="rect">
              <a:avLst/>
            </a:prstGeom>
            <a:noFill/>
          </p:spPr>
        </p:pic>
        <p:pic>
          <p:nvPicPr>
            <p:cNvPr id="396" name="Picture 10" descr="C:\Users\Douglas\AppData\Local\Microsoft\Windows\Temporary Internet Files\Content.IE5\VQ59YVWW\MCj04339530000[1].png"/>
            <p:cNvPicPr>
              <a:picLocks noChangeAspect="1" noChangeArrowheads="1"/>
            </p:cNvPicPr>
            <p:nvPr/>
          </p:nvPicPr>
          <p:blipFill>
            <a:blip r:embed="rId6" cstate="print"/>
            <a:srcRect/>
            <a:stretch>
              <a:fillRect/>
            </a:stretch>
          </p:blipFill>
          <p:spPr bwMode="auto">
            <a:xfrm flipH="1">
              <a:off x="478471" y="3276600"/>
              <a:ext cx="365760" cy="365760"/>
            </a:xfrm>
            <a:prstGeom prst="rect">
              <a:avLst/>
            </a:prstGeom>
            <a:noFill/>
          </p:spPr>
        </p:pic>
        <p:cxnSp>
          <p:nvCxnSpPr>
            <p:cNvPr id="397" name="Straight Arrow Connector 396"/>
            <p:cNvCxnSpPr>
              <a:stCxn id="391" idx="1"/>
              <a:endCxn id="388" idx="1"/>
            </p:cNvCxnSpPr>
            <p:nvPr/>
          </p:nvCxnSpPr>
          <p:spPr bwMode="auto">
            <a:xfrm flipV="1">
              <a:off x="768031" y="2857500"/>
              <a:ext cx="167640" cy="68580"/>
            </a:xfrm>
            <a:prstGeom prst="straightConnector1">
              <a:avLst/>
            </a:prstGeom>
            <a:solidFill>
              <a:srgbClr val="ED7803"/>
            </a:solidFill>
            <a:ln w="9525" cap="flat" cmpd="sng" algn="ctr">
              <a:solidFill>
                <a:srgbClr val="FFFFFF"/>
              </a:solidFill>
              <a:prstDash val="solid"/>
              <a:round/>
              <a:headEnd type="none" w="med" len="med"/>
              <a:tailEnd type="arrow"/>
            </a:ln>
            <a:effectLst/>
          </p:spPr>
        </p:cxnSp>
        <p:sp>
          <p:nvSpPr>
            <p:cNvPr id="398" name="Rounded Rectangle 397"/>
            <p:cNvSpPr/>
            <p:nvPr/>
          </p:nvSpPr>
          <p:spPr bwMode="auto">
            <a:xfrm>
              <a:off x="1545271" y="2880360"/>
              <a:ext cx="228600" cy="228600"/>
            </a:xfrm>
            <a:prstGeom prst="roundRect">
              <a:avLst/>
            </a:prstGeom>
            <a:solidFill>
              <a:srgbClr val="FF000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sp>
          <p:nvSpPr>
            <p:cNvPr id="399" name="Rounded Rectangle 398"/>
            <p:cNvSpPr/>
            <p:nvPr/>
          </p:nvSpPr>
          <p:spPr bwMode="auto">
            <a:xfrm>
              <a:off x="1697671" y="5029200"/>
              <a:ext cx="228600" cy="228600"/>
            </a:xfrm>
            <a:prstGeom prst="roundRect">
              <a:avLst/>
            </a:prstGeom>
            <a:solidFill>
              <a:srgbClr val="ED7803"/>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sp>
          <p:nvSpPr>
            <p:cNvPr id="400" name="Rounded Rectangle 399"/>
            <p:cNvSpPr/>
            <p:nvPr/>
          </p:nvSpPr>
          <p:spPr bwMode="auto">
            <a:xfrm>
              <a:off x="554671" y="3733800"/>
              <a:ext cx="228600" cy="228600"/>
            </a:xfrm>
            <a:prstGeom prst="roundRect">
              <a:avLst/>
            </a:prstGeom>
            <a:solidFill>
              <a:srgbClr val="25BB42"/>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cxnSp>
          <p:nvCxnSpPr>
            <p:cNvPr id="401" name="Straight Arrow Connector 400"/>
            <p:cNvCxnSpPr>
              <a:stCxn id="394" idx="1"/>
              <a:endCxn id="398" idx="3"/>
            </p:cNvCxnSpPr>
            <p:nvPr/>
          </p:nvCxnSpPr>
          <p:spPr bwMode="auto">
            <a:xfrm rot="10800000" flipV="1">
              <a:off x="1773871" y="2926080"/>
              <a:ext cx="91440" cy="68580"/>
            </a:xfrm>
            <a:prstGeom prst="straightConnector1">
              <a:avLst/>
            </a:prstGeom>
            <a:solidFill>
              <a:srgbClr val="ED7803"/>
            </a:solidFill>
            <a:ln w="9525" cap="flat" cmpd="sng" algn="ctr">
              <a:solidFill>
                <a:srgbClr val="FFFFFF"/>
              </a:solidFill>
              <a:prstDash val="solid"/>
              <a:round/>
              <a:headEnd type="none" w="med" len="med"/>
              <a:tailEnd type="arrow"/>
            </a:ln>
            <a:effectLst/>
          </p:spPr>
        </p:cxnSp>
        <p:cxnSp>
          <p:nvCxnSpPr>
            <p:cNvPr id="402" name="Straight Arrow Connector 401"/>
            <p:cNvCxnSpPr>
              <a:stCxn id="396" idx="2"/>
              <a:endCxn id="400" idx="0"/>
            </p:cNvCxnSpPr>
            <p:nvPr/>
          </p:nvCxnSpPr>
          <p:spPr bwMode="auto">
            <a:xfrm rot="16200000" flipH="1">
              <a:off x="619441" y="3684270"/>
              <a:ext cx="91440" cy="7620"/>
            </a:xfrm>
            <a:prstGeom prst="straightConnector1">
              <a:avLst/>
            </a:prstGeom>
            <a:solidFill>
              <a:srgbClr val="ED7803"/>
            </a:solidFill>
            <a:ln w="9525" cap="flat" cmpd="sng" algn="ctr">
              <a:solidFill>
                <a:srgbClr val="FFFFFF"/>
              </a:solidFill>
              <a:prstDash val="solid"/>
              <a:round/>
              <a:headEnd type="none" w="med" len="med"/>
              <a:tailEnd type="arrow"/>
            </a:ln>
            <a:effectLst/>
          </p:spPr>
        </p:cxnSp>
        <p:cxnSp>
          <p:nvCxnSpPr>
            <p:cNvPr id="403" name="Straight Arrow Connector 402"/>
            <p:cNvCxnSpPr>
              <a:stCxn id="390" idx="2"/>
              <a:endCxn id="399" idx="0"/>
            </p:cNvCxnSpPr>
            <p:nvPr/>
          </p:nvCxnSpPr>
          <p:spPr bwMode="auto">
            <a:xfrm rot="16200000" flipH="1">
              <a:off x="1724341" y="4941570"/>
              <a:ext cx="167640" cy="7620"/>
            </a:xfrm>
            <a:prstGeom prst="straightConnector1">
              <a:avLst/>
            </a:prstGeom>
            <a:solidFill>
              <a:srgbClr val="ED7803"/>
            </a:solidFill>
            <a:ln w="9525" cap="flat" cmpd="sng" algn="ctr">
              <a:solidFill>
                <a:srgbClr val="FFFFFF"/>
              </a:solidFill>
              <a:prstDash val="solid"/>
              <a:round/>
              <a:headEnd type="none" w="med" len="med"/>
              <a:tailEnd type="arrow"/>
            </a:ln>
            <a:effectLst/>
          </p:spPr>
        </p:cxnSp>
        <p:sp>
          <p:nvSpPr>
            <p:cNvPr id="404" name="Isosceles Triangle 403"/>
            <p:cNvSpPr/>
            <p:nvPr/>
          </p:nvSpPr>
          <p:spPr bwMode="auto">
            <a:xfrm>
              <a:off x="1316671" y="3733800"/>
              <a:ext cx="228600" cy="228600"/>
            </a:xfrm>
            <a:prstGeom prst="triangle">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sp>
          <p:nvSpPr>
            <p:cNvPr id="405" name="Isosceles Triangle 404"/>
            <p:cNvSpPr/>
            <p:nvPr/>
          </p:nvSpPr>
          <p:spPr bwMode="auto">
            <a:xfrm>
              <a:off x="1560511" y="4175760"/>
              <a:ext cx="228600" cy="228600"/>
            </a:xfrm>
            <a:prstGeom prst="triangle">
              <a:avLst/>
            </a:prstGeom>
            <a:solidFill>
              <a:srgbClr val="18772A">
                <a:lumMod val="75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sp>
          <p:nvSpPr>
            <p:cNvPr id="406" name="Isosceles Triangle 405"/>
            <p:cNvSpPr/>
            <p:nvPr/>
          </p:nvSpPr>
          <p:spPr bwMode="auto">
            <a:xfrm>
              <a:off x="935671" y="4191000"/>
              <a:ext cx="228600" cy="228600"/>
            </a:xfrm>
            <a:prstGeom prst="triangle">
              <a:avLst/>
            </a:prstGeom>
            <a:solidFill>
              <a:srgbClr val="ED7803"/>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sp>
          <p:nvSpPr>
            <p:cNvPr id="407" name="Isosceles Triangle 406"/>
            <p:cNvSpPr/>
            <p:nvPr/>
          </p:nvSpPr>
          <p:spPr bwMode="auto">
            <a:xfrm>
              <a:off x="554671" y="4876800"/>
              <a:ext cx="228600" cy="228600"/>
            </a:xfrm>
            <a:prstGeom prst="triangle">
              <a:avLst/>
            </a:prstGeom>
            <a:solidFill>
              <a:srgbClr val="FF000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cxnSp>
          <p:nvCxnSpPr>
            <p:cNvPr id="408" name="Straight Arrow Connector 407"/>
            <p:cNvCxnSpPr>
              <a:stCxn id="393" idx="2"/>
              <a:endCxn id="404" idx="5"/>
            </p:cNvCxnSpPr>
            <p:nvPr/>
          </p:nvCxnSpPr>
          <p:spPr bwMode="auto">
            <a:xfrm rot="5400000">
              <a:off x="1505266" y="3701415"/>
              <a:ext cx="129540" cy="163830"/>
            </a:xfrm>
            <a:prstGeom prst="straightConnector1">
              <a:avLst/>
            </a:prstGeom>
            <a:solidFill>
              <a:srgbClr val="ED7803"/>
            </a:solidFill>
            <a:ln w="9525" cap="flat" cmpd="sng" algn="ctr">
              <a:solidFill>
                <a:srgbClr val="FFFFFF"/>
              </a:solidFill>
              <a:prstDash val="solid"/>
              <a:round/>
              <a:headEnd type="none" w="med" len="med"/>
              <a:tailEnd type="arrow"/>
            </a:ln>
            <a:effectLst/>
          </p:spPr>
        </p:cxnSp>
        <p:cxnSp>
          <p:nvCxnSpPr>
            <p:cNvPr id="409" name="Straight Arrow Connector 408"/>
            <p:cNvCxnSpPr>
              <a:stCxn id="392" idx="1"/>
              <a:endCxn id="405" idx="5"/>
            </p:cNvCxnSpPr>
            <p:nvPr/>
          </p:nvCxnSpPr>
          <p:spPr bwMode="auto">
            <a:xfrm rot="10800000" flipV="1">
              <a:off x="1731961" y="4221480"/>
              <a:ext cx="133350" cy="68580"/>
            </a:xfrm>
            <a:prstGeom prst="straightConnector1">
              <a:avLst/>
            </a:prstGeom>
            <a:solidFill>
              <a:srgbClr val="ED7803"/>
            </a:solidFill>
            <a:ln w="9525" cap="flat" cmpd="sng" algn="ctr">
              <a:solidFill>
                <a:srgbClr val="FFFFFF"/>
              </a:solidFill>
              <a:prstDash val="solid"/>
              <a:round/>
              <a:headEnd type="none" w="med" len="med"/>
              <a:tailEnd type="arrow"/>
            </a:ln>
            <a:effectLst/>
          </p:spPr>
        </p:cxnSp>
        <p:cxnSp>
          <p:nvCxnSpPr>
            <p:cNvPr id="410" name="Straight Arrow Connector 409"/>
            <p:cNvCxnSpPr>
              <a:stCxn id="395" idx="1"/>
              <a:endCxn id="407" idx="5"/>
            </p:cNvCxnSpPr>
            <p:nvPr/>
          </p:nvCxnSpPr>
          <p:spPr bwMode="auto">
            <a:xfrm rot="10800000" flipV="1">
              <a:off x="726121" y="4922520"/>
              <a:ext cx="133350" cy="68580"/>
            </a:xfrm>
            <a:prstGeom prst="straightConnector1">
              <a:avLst/>
            </a:prstGeom>
            <a:solidFill>
              <a:srgbClr val="ED7803"/>
            </a:solidFill>
            <a:ln w="9525" cap="flat" cmpd="sng" algn="ctr">
              <a:solidFill>
                <a:srgbClr val="FFFFFF"/>
              </a:solidFill>
              <a:prstDash val="solid"/>
              <a:round/>
              <a:headEnd type="none" w="med" len="med"/>
              <a:tailEnd type="arrow"/>
            </a:ln>
            <a:effectLst/>
          </p:spPr>
        </p:cxnSp>
        <p:cxnSp>
          <p:nvCxnSpPr>
            <p:cNvPr id="411" name="Straight Arrow Connector 410"/>
            <p:cNvCxnSpPr>
              <a:stCxn id="389" idx="1"/>
              <a:endCxn id="406" idx="1"/>
            </p:cNvCxnSpPr>
            <p:nvPr/>
          </p:nvCxnSpPr>
          <p:spPr bwMode="auto">
            <a:xfrm flipV="1">
              <a:off x="844231" y="4305300"/>
              <a:ext cx="148590" cy="68580"/>
            </a:xfrm>
            <a:prstGeom prst="straightConnector1">
              <a:avLst/>
            </a:prstGeom>
            <a:solidFill>
              <a:srgbClr val="ED7803"/>
            </a:solidFill>
            <a:ln w="9525" cap="flat" cmpd="sng" algn="ctr">
              <a:solidFill>
                <a:srgbClr val="FFFFFF"/>
              </a:solidFill>
              <a:prstDash val="solid"/>
              <a:round/>
              <a:headEnd type="none" w="med" len="med"/>
              <a:tailEnd type="arrow"/>
            </a:ln>
            <a:effectLst/>
          </p:spPr>
        </p:cxnSp>
        <p:pic>
          <p:nvPicPr>
            <p:cNvPr id="412" name="Picture 65" descr="slide-05-arrow"/>
            <p:cNvPicPr>
              <a:picLocks noChangeAspect="1" noChangeArrowheads="1"/>
            </p:cNvPicPr>
            <p:nvPr/>
          </p:nvPicPr>
          <p:blipFill>
            <a:blip r:embed="rId7">
              <a:duotone>
                <a:prstClr val="black"/>
                <a:srgbClr val="D9C3A5">
                  <a:tint val="50000"/>
                  <a:satMod val="180000"/>
                </a:srgbClr>
              </a:duotone>
            </a:blip>
            <a:srcRect/>
            <a:stretch>
              <a:fillRect/>
            </a:stretch>
          </p:blipFill>
          <p:spPr bwMode="auto">
            <a:xfrm>
              <a:off x="1798757" y="2363514"/>
              <a:ext cx="1134852" cy="378505"/>
            </a:xfrm>
            <a:prstGeom prst="rect">
              <a:avLst/>
            </a:prstGeom>
            <a:noFill/>
          </p:spPr>
        </p:pic>
        <p:sp>
          <p:nvSpPr>
            <p:cNvPr id="413" name="Rectangle 59"/>
            <p:cNvSpPr>
              <a:spLocks noChangeArrowheads="1"/>
            </p:cNvSpPr>
            <p:nvPr/>
          </p:nvSpPr>
          <p:spPr bwMode="auto">
            <a:xfrm>
              <a:off x="2619970" y="5580062"/>
              <a:ext cx="1716341" cy="720197"/>
            </a:xfrm>
            <a:prstGeom prst="rect">
              <a:avLst/>
            </a:prstGeom>
            <a:noFill/>
            <a:ln w="12700">
              <a:noFill/>
              <a:miter lim="800000"/>
              <a:headEnd/>
              <a:tailEnd/>
            </a:ln>
            <a:effectLst/>
          </p:spPr>
          <p:txBody>
            <a:bodyPr wrap="square">
              <a:spAutoFit/>
            </a:bodyPr>
            <a:lstStyle/>
            <a:p>
              <a:pPr marL="0" marR="0" lvl="0" indent="0" algn="ctr" defTabSz="914400" eaLnBrk="1" fontAlgn="auto" latinLnBrk="0" hangingPunct="1">
                <a:lnSpc>
                  <a:spcPct val="85000"/>
                </a:lnSpc>
                <a:spcBef>
                  <a:spcPct val="15000"/>
                </a:spcBef>
                <a:spcAft>
                  <a:spcPts val="0"/>
                </a:spcAft>
                <a:buClr>
                  <a:srgbClr val="FFB601"/>
                </a:buClr>
                <a:buSzPct val="95000"/>
                <a:buFont typeface="Wingdings" pitchFamily="2" charset="2"/>
                <a:buNone/>
                <a:tabLst/>
                <a:defRPr/>
              </a:pPr>
              <a:r>
                <a:rPr kumimoji="0" lang="en-US" sz="1600" b="0" i="0" u="none" strike="noStrike" kern="0" cap="none" spc="0" normalizeH="0" baseline="0" noProof="0" dirty="0" smtClean="0">
                  <a:ln>
                    <a:noFill/>
                  </a:ln>
                  <a:solidFill>
                    <a:schemeClr val="tx1"/>
                  </a:solidFill>
                  <a:effectLst>
                    <a:outerShdw blurRad="38100" dist="38100" dir="2700000" algn="tl">
                      <a:srgbClr val="000000"/>
                    </a:outerShdw>
                  </a:effectLst>
                  <a:uLnTx/>
                  <a:uFillTx/>
                </a:rPr>
                <a:t>A standardized, repeatable process</a:t>
              </a:r>
              <a:endParaRPr kumimoji="0" lang="en-US" sz="1600" b="0" i="0" u="none" strike="noStrike" kern="0" cap="none" spc="0" normalizeH="0" baseline="0" noProof="0" dirty="0">
                <a:ln>
                  <a:noFill/>
                </a:ln>
                <a:solidFill>
                  <a:schemeClr val="tx1"/>
                </a:solidFill>
                <a:effectLst>
                  <a:outerShdw blurRad="38100" dist="38100" dir="2700000" algn="tl">
                    <a:srgbClr val="000000"/>
                  </a:outerShdw>
                </a:effectLst>
                <a:uLnTx/>
                <a:uFillTx/>
              </a:endParaRPr>
            </a:p>
          </p:txBody>
        </p:sp>
        <p:sp>
          <p:nvSpPr>
            <p:cNvPr id="414" name="Rounded Rectangle 413"/>
            <p:cNvSpPr/>
            <p:nvPr/>
          </p:nvSpPr>
          <p:spPr bwMode="auto">
            <a:xfrm>
              <a:off x="3530009" y="2658154"/>
              <a:ext cx="228600" cy="228600"/>
            </a:xfrm>
            <a:prstGeom prst="roundRect">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pic>
          <p:nvPicPr>
            <p:cNvPr id="415" name="Picture 9" descr="C:\Users\Douglas\AppData\Local\Microsoft\Windows\Temporary Internet Files\Content.IE5\U0RVX6VH\MCj04339420000[1].png"/>
            <p:cNvPicPr>
              <a:picLocks noChangeAspect="1" noChangeArrowheads="1"/>
            </p:cNvPicPr>
            <p:nvPr/>
          </p:nvPicPr>
          <p:blipFill>
            <a:blip r:embed="rId5" cstate="print"/>
            <a:srcRect/>
            <a:stretch>
              <a:fillRect/>
            </a:stretch>
          </p:blipFill>
          <p:spPr bwMode="auto">
            <a:xfrm flipH="1">
              <a:off x="4002449" y="2758440"/>
              <a:ext cx="365760" cy="365760"/>
            </a:xfrm>
            <a:prstGeom prst="rect">
              <a:avLst/>
            </a:prstGeom>
            <a:noFill/>
          </p:spPr>
        </p:pic>
        <p:cxnSp>
          <p:nvCxnSpPr>
            <p:cNvPr id="416" name="Straight Arrow Connector 415"/>
            <p:cNvCxnSpPr>
              <a:stCxn id="415" idx="3"/>
              <a:endCxn id="414" idx="3"/>
            </p:cNvCxnSpPr>
            <p:nvPr/>
          </p:nvCxnSpPr>
          <p:spPr bwMode="auto">
            <a:xfrm rot="10800000">
              <a:off x="3758609" y="2772454"/>
              <a:ext cx="243840" cy="168866"/>
            </a:xfrm>
            <a:prstGeom prst="straightConnector1">
              <a:avLst/>
            </a:prstGeom>
            <a:solidFill>
              <a:srgbClr val="ED7803"/>
            </a:solidFill>
            <a:ln w="9525" cap="flat" cmpd="sng" algn="ctr">
              <a:solidFill>
                <a:srgbClr val="FFFFFF"/>
              </a:solidFill>
              <a:prstDash val="solid"/>
              <a:round/>
              <a:headEnd type="none" w="med" len="med"/>
              <a:tailEnd type="triangle" w="sm" len="med"/>
            </a:ln>
            <a:effectLst/>
          </p:spPr>
        </p:cxnSp>
        <p:cxnSp>
          <p:nvCxnSpPr>
            <p:cNvPr id="417" name="Straight Arrow Connector 416"/>
            <p:cNvCxnSpPr>
              <a:stCxn id="418" idx="1"/>
              <a:endCxn id="419" idx="1"/>
            </p:cNvCxnSpPr>
            <p:nvPr/>
          </p:nvCxnSpPr>
          <p:spPr bwMode="auto">
            <a:xfrm>
              <a:off x="3209969" y="3230880"/>
              <a:ext cx="320040" cy="189274"/>
            </a:xfrm>
            <a:prstGeom prst="straightConnector1">
              <a:avLst/>
            </a:prstGeom>
            <a:solidFill>
              <a:srgbClr val="ED7803"/>
            </a:solidFill>
            <a:ln w="9525" cap="flat" cmpd="sng" algn="ctr">
              <a:solidFill>
                <a:srgbClr val="FFFFFF"/>
              </a:solidFill>
              <a:prstDash val="solid"/>
              <a:round/>
              <a:headEnd type="none" w="med" len="med"/>
              <a:tailEnd type="triangle" w="sm" len="med"/>
            </a:ln>
            <a:effectLst/>
          </p:spPr>
        </p:cxnSp>
        <p:pic>
          <p:nvPicPr>
            <p:cNvPr id="418" name="Picture 8" descr="C:\Users\Douglas\AppData\Local\Microsoft\Windows\Temporary Internet Files\Content.IE5\JE06T674\MCj04339440000[1].png"/>
            <p:cNvPicPr>
              <a:picLocks noChangeAspect="1" noChangeArrowheads="1"/>
            </p:cNvPicPr>
            <p:nvPr/>
          </p:nvPicPr>
          <p:blipFill>
            <a:blip r:embed="rId4" cstate="print"/>
            <a:srcRect/>
            <a:stretch>
              <a:fillRect/>
            </a:stretch>
          </p:blipFill>
          <p:spPr bwMode="auto">
            <a:xfrm flipH="1">
              <a:off x="2844209" y="3048000"/>
              <a:ext cx="365760" cy="365760"/>
            </a:xfrm>
            <a:prstGeom prst="rect">
              <a:avLst/>
            </a:prstGeom>
            <a:noFill/>
          </p:spPr>
        </p:pic>
        <p:sp>
          <p:nvSpPr>
            <p:cNvPr id="419" name="Rounded Rectangle 418"/>
            <p:cNvSpPr/>
            <p:nvPr/>
          </p:nvSpPr>
          <p:spPr bwMode="auto">
            <a:xfrm>
              <a:off x="3530009" y="3305854"/>
              <a:ext cx="228600" cy="228600"/>
            </a:xfrm>
            <a:prstGeom prst="roundRect">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sp>
          <p:nvSpPr>
            <p:cNvPr id="420" name="Rounded Rectangle 419"/>
            <p:cNvSpPr/>
            <p:nvPr/>
          </p:nvSpPr>
          <p:spPr bwMode="auto">
            <a:xfrm>
              <a:off x="3530009" y="2982004"/>
              <a:ext cx="228600" cy="228600"/>
            </a:xfrm>
            <a:prstGeom prst="roundRect">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cxnSp>
          <p:nvCxnSpPr>
            <p:cNvPr id="421" name="Straight Arrow Connector 420"/>
            <p:cNvCxnSpPr>
              <a:stCxn id="418" idx="1"/>
              <a:endCxn id="420" idx="1"/>
            </p:cNvCxnSpPr>
            <p:nvPr/>
          </p:nvCxnSpPr>
          <p:spPr bwMode="auto">
            <a:xfrm flipV="1">
              <a:off x="3209969" y="3096304"/>
              <a:ext cx="320040" cy="134576"/>
            </a:xfrm>
            <a:prstGeom prst="straightConnector1">
              <a:avLst/>
            </a:prstGeom>
            <a:solidFill>
              <a:srgbClr val="ED7803"/>
            </a:solidFill>
            <a:ln w="9525" cap="flat" cmpd="sng" algn="ctr">
              <a:solidFill>
                <a:srgbClr val="FFFFFF"/>
              </a:solidFill>
              <a:prstDash val="sysDash"/>
              <a:round/>
              <a:headEnd type="none" w="med" len="med"/>
              <a:tailEnd type="triangle" w="sm" len="med"/>
            </a:ln>
            <a:effectLst/>
          </p:spPr>
        </p:cxnSp>
        <p:cxnSp>
          <p:nvCxnSpPr>
            <p:cNvPr id="422" name="Straight Arrow Connector 421"/>
            <p:cNvCxnSpPr>
              <a:stCxn id="415" idx="3"/>
              <a:endCxn id="420" idx="3"/>
            </p:cNvCxnSpPr>
            <p:nvPr/>
          </p:nvCxnSpPr>
          <p:spPr bwMode="auto">
            <a:xfrm rot="10800000" flipV="1">
              <a:off x="3758609" y="2941320"/>
              <a:ext cx="243840" cy="154984"/>
            </a:xfrm>
            <a:prstGeom prst="straightConnector1">
              <a:avLst/>
            </a:prstGeom>
            <a:solidFill>
              <a:srgbClr val="ED7803"/>
            </a:solidFill>
            <a:ln w="9525" cap="flat" cmpd="sng" algn="ctr">
              <a:solidFill>
                <a:srgbClr val="FFFFFF"/>
              </a:solidFill>
              <a:prstDash val="sysDash"/>
              <a:round/>
              <a:headEnd type="none" w="med" len="med"/>
              <a:tailEnd type="triangle" w="sm" len="med"/>
            </a:ln>
            <a:effectLst/>
          </p:spPr>
        </p:cxnSp>
        <p:pic>
          <p:nvPicPr>
            <p:cNvPr id="423" name="Picture 7" descr="C:\Users\Douglas\AppData\Local\Microsoft\Windows\Temporary Internet Files\Content.IE5\EONX1XV2\MCj04339410000[1].png"/>
            <p:cNvPicPr>
              <a:picLocks noChangeAspect="1" noChangeArrowheads="1"/>
            </p:cNvPicPr>
            <p:nvPr/>
          </p:nvPicPr>
          <p:blipFill>
            <a:blip r:embed="rId3" cstate="print"/>
            <a:srcRect/>
            <a:stretch>
              <a:fillRect/>
            </a:stretch>
          </p:blipFill>
          <p:spPr bwMode="auto">
            <a:xfrm flipH="1">
              <a:off x="2539409" y="3892594"/>
              <a:ext cx="365760" cy="365760"/>
            </a:xfrm>
            <a:prstGeom prst="rect">
              <a:avLst/>
            </a:prstGeom>
            <a:noFill/>
          </p:spPr>
        </p:pic>
        <p:cxnSp>
          <p:nvCxnSpPr>
            <p:cNvPr id="424" name="Straight Arrow Connector 423"/>
            <p:cNvCxnSpPr>
              <a:stCxn id="423" idx="1"/>
              <a:endCxn id="425" idx="1"/>
            </p:cNvCxnSpPr>
            <p:nvPr/>
          </p:nvCxnSpPr>
          <p:spPr bwMode="auto">
            <a:xfrm flipV="1">
              <a:off x="2905169" y="4067854"/>
              <a:ext cx="224790" cy="7620"/>
            </a:xfrm>
            <a:prstGeom prst="straightConnector1">
              <a:avLst/>
            </a:prstGeom>
            <a:solidFill>
              <a:srgbClr val="ED7803"/>
            </a:solidFill>
            <a:ln w="9525" cap="flat" cmpd="sng" algn="ctr">
              <a:solidFill>
                <a:srgbClr val="FFFFFF"/>
              </a:solidFill>
              <a:prstDash val="solid"/>
              <a:round/>
              <a:headEnd type="none" w="med" len="med"/>
              <a:tailEnd type="triangle" w="sm" len="med"/>
            </a:ln>
            <a:effectLst/>
          </p:spPr>
        </p:cxnSp>
        <p:sp>
          <p:nvSpPr>
            <p:cNvPr id="425" name="Rounded Rectangle 424"/>
            <p:cNvSpPr/>
            <p:nvPr/>
          </p:nvSpPr>
          <p:spPr bwMode="auto">
            <a:xfrm>
              <a:off x="3129959" y="3953554"/>
              <a:ext cx="228600" cy="228600"/>
            </a:xfrm>
            <a:prstGeom prst="roundRect">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sp>
          <p:nvSpPr>
            <p:cNvPr id="426" name="Rounded Rectangle 425"/>
            <p:cNvSpPr/>
            <p:nvPr/>
          </p:nvSpPr>
          <p:spPr bwMode="auto">
            <a:xfrm>
              <a:off x="3129959" y="3629704"/>
              <a:ext cx="228600" cy="228600"/>
            </a:xfrm>
            <a:prstGeom prst="roundRect">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cxnSp>
          <p:nvCxnSpPr>
            <p:cNvPr id="427" name="Straight Arrow Connector 426"/>
            <p:cNvCxnSpPr>
              <a:stCxn id="423" idx="1"/>
              <a:endCxn id="426" idx="1"/>
            </p:cNvCxnSpPr>
            <p:nvPr/>
          </p:nvCxnSpPr>
          <p:spPr bwMode="auto">
            <a:xfrm flipV="1">
              <a:off x="2905169" y="3744004"/>
              <a:ext cx="224790" cy="331470"/>
            </a:xfrm>
            <a:prstGeom prst="straightConnector1">
              <a:avLst/>
            </a:prstGeom>
            <a:solidFill>
              <a:srgbClr val="ED7803"/>
            </a:solidFill>
            <a:ln w="9525" cap="flat" cmpd="sng" algn="ctr">
              <a:solidFill>
                <a:srgbClr val="FFFFFF"/>
              </a:solidFill>
              <a:prstDash val="sysDash"/>
              <a:round/>
              <a:headEnd type="none" w="med" len="med"/>
              <a:tailEnd type="triangle" w="sm" len="med"/>
            </a:ln>
            <a:effectLst/>
          </p:spPr>
        </p:cxnSp>
        <p:cxnSp>
          <p:nvCxnSpPr>
            <p:cNvPr id="428" name="Straight Arrow Connector 427"/>
            <p:cNvCxnSpPr>
              <a:stCxn id="423" idx="1"/>
              <a:endCxn id="432" idx="1"/>
            </p:cNvCxnSpPr>
            <p:nvPr/>
          </p:nvCxnSpPr>
          <p:spPr bwMode="auto">
            <a:xfrm>
              <a:off x="2905169" y="4075474"/>
              <a:ext cx="224790" cy="297180"/>
            </a:xfrm>
            <a:prstGeom prst="straightConnector1">
              <a:avLst/>
            </a:prstGeom>
            <a:solidFill>
              <a:srgbClr val="ED7803"/>
            </a:solidFill>
            <a:ln w="9525" cap="flat" cmpd="sng" algn="ctr">
              <a:solidFill>
                <a:srgbClr val="FFFFFF"/>
              </a:solidFill>
              <a:prstDash val="sysDash"/>
              <a:round/>
              <a:headEnd type="none" w="med" len="med"/>
              <a:tailEnd type="triangle" w="sm" len="med"/>
            </a:ln>
            <a:effectLst/>
          </p:spPr>
        </p:cxnSp>
        <p:pic>
          <p:nvPicPr>
            <p:cNvPr id="429" name="Picture 7" descr="C:\Users\Douglas\AppData\Local\Microsoft\Windows\Temporary Internet Files\Content.IE5\EONX1XV2\MCj04339410000[1].png"/>
            <p:cNvPicPr>
              <a:picLocks noChangeAspect="1" noChangeArrowheads="1"/>
            </p:cNvPicPr>
            <p:nvPr/>
          </p:nvPicPr>
          <p:blipFill>
            <a:blip r:embed="rId3" cstate="print"/>
            <a:srcRect/>
            <a:stretch>
              <a:fillRect/>
            </a:stretch>
          </p:blipFill>
          <p:spPr bwMode="auto">
            <a:xfrm flipH="1">
              <a:off x="2539409" y="4521244"/>
              <a:ext cx="365760" cy="365760"/>
            </a:xfrm>
            <a:prstGeom prst="rect">
              <a:avLst/>
            </a:prstGeom>
            <a:noFill/>
          </p:spPr>
        </p:pic>
        <p:cxnSp>
          <p:nvCxnSpPr>
            <p:cNvPr id="430" name="Straight Arrow Connector 429"/>
            <p:cNvCxnSpPr>
              <a:stCxn id="429" idx="1"/>
              <a:endCxn id="431" idx="1"/>
            </p:cNvCxnSpPr>
            <p:nvPr/>
          </p:nvCxnSpPr>
          <p:spPr bwMode="auto">
            <a:xfrm flipV="1">
              <a:off x="2905169" y="4696504"/>
              <a:ext cx="224790" cy="7620"/>
            </a:xfrm>
            <a:prstGeom prst="straightConnector1">
              <a:avLst/>
            </a:prstGeom>
            <a:solidFill>
              <a:srgbClr val="ED7803"/>
            </a:solidFill>
            <a:ln w="9525" cap="flat" cmpd="sng" algn="ctr">
              <a:solidFill>
                <a:srgbClr val="FFFFFF"/>
              </a:solidFill>
              <a:prstDash val="solid"/>
              <a:round/>
              <a:headEnd type="none" w="med" len="med"/>
              <a:tailEnd type="triangle" w="sm" len="med"/>
            </a:ln>
            <a:effectLst/>
          </p:spPr>
        </p:cxnSp>
        <p:sp>
          <p:nvSpPr>
            <p:cNvPr id="431" name="Rounded Rectangle 430"/>
            <p:cNvSpPr/>
            <p:nvPr/>
          </p:nvSpPr>
          <p:spPr bwMode="auto">
            <a:xfrm>
              <a:off x="3129959" y="4582204"/>
              <a:ext cx="228600" cy="228600"/>
            </a:xfrm>
            <a:prstGeom prst="roundRect">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sp>
          <p:nvSpPr>
            <p:cNvPr id="432" name="Rounded Rectangle 431"/>
            <p:cNvSpPr/>
            <p:nvPr/>
          </p:nvSpPr>
          <p:spPr bwMode="auto">
            <a:xfrm>
              <a:off x="3129959" y="4258354"/>
              <a:ext cx="228600" cy="228600"/>
            </a:xfrm>
            <a:prstGeom prst="roundRect">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cxnSp>
          <p:nvCxnSpPr>
            <p:cNvPr id="433" name="Straight Arrow Connector 432"/>
            <p:cNvCxnSpPr>
              <a:stCxn id="429" idx="1"/>
              <a:endCxn id="432" idx="1"/>
            </p:cNvCxnSpPr>
            <p:nvPr/>
          </p:nvCxnSpPr>
          <p:spPr bwMode="auto">
            <a:xfrm flipV="1">
              <a:off x="2905169" y="4372654"/>
              <a:ext cx="224790" cy="331470"/>
            </a:xfrm>
            <a:prstGeom prst="straightConnector1">
              <a:avLst/>
            </a:prstGeom>
            <a:solidFill>
              <a:srgbClr val="ED7803"/>
            </a:solidFill>
            <a:ln w="9525" cap="flat" cmpd="sng" algn="ctr">
              <a:solidFill>
                <a:srgbClr val="FFFFFF"/>
              </a:solidFill>
              <a:prstDash val="sysDash"/>
              <a:round/>
              <a:headEnd type="none" w="med" len="med"/>
              <a:tailEnd type="triangle" w="sm" len="med"/>
            </a:ln>
            <a:effectLst/>
          </p:spPr>
        </p:cxnSp>
        <p:cxnSp>
          <p:nvCxnSpPr>
            <p:cNvPr id="434" name="Straight Arrow Connector 433"/>
            <p:cNvCxnSpPr>
              <a:stCxn id="429" idx="1"/>
              <a:endCxn id="435" idx="1"/>
            </p:cNvCxnSpPr>
            <p:nvPr/>
          </p:nvCxnSpPr>
          <p:spPr bwMode="auto">
            <a:xfrm>
              <a:off x="2905169" y="4704124"/>
              <a:ext cx="220980" cy="317456"/>
            </a:xfrm>
            <a:prstGeom prst="straightConnector1">
              <a:avLst/>
            </a:prstGeom>
            <a:solidFill>
              <a:srgbClr val="ED7803"/>
            </a:solidFill>
            <a:ln w="9525" cap="flat" cmpd="sng" algn="ctr">
              <a:solidFill>
                <a:srgbClr val="FFFFFF"/>
              </a:solidFill>
              <a:prstDash val="solid"/>
              <a:round/>
              <a:headEnd type="none" w="med" len="med"/>
              <a:tailEnd type="triangle" w="sm" len="med"/>
            </a:ln>
            <a:effectLst/>
          </p:spPr>
        </p:cxnSp>
        <p:sp>
          <p:nvSpPr>
            <p:cNvPr id="435" name="Rounded Rectangle 434"/>
            <p:cNvSpPr/>
            <p:nvPr/>
          </p:nvSpPr>
          <p:spPr bwMode="auto">
            <a:xfrm>
              <a:off x="3126149" y="4907280"/>
              <a:ext cx="228600" cy="228600"/>
            </a:xfrm>
            <a:prstGeom prst="roundRect">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pic>
          <p:nvPicPr>
            <p:cNvPr id="436" name="Picture 10" descr="C:\Users\Douglas\AppData\Local\Microsoft\Windows\Temporary Internet Files\Content.IE5\VQ59YVWW\MCj04339530000[1].png"/>
            <p:cNvPicPr>
              <a:picLocks noChangeAspect="1" noChangeArrowheads="1"/>
            </p:cNvPicPr>
            <p:nvPr/>
          </p:nvPicPr>
          <p:blipFill>
            <a:blip r:embed="rId6" cstate="print"/>
            <a:srcRect/>
            <a:stretch>
              <a:fillRect/>
            </a:stretch>
          </p:blipFill>
          <p:spPr bwMode="auto">
            <a:xfrm>
              <a:off x="3773849" y="4114800"/>
              <a:ext cx="365760" cy="365760"/>
            </a:xfrm>
            <a:prstGeom prst="rect">
              <a:avLst/>
            </a:prstGeom>
            <a:noFill/>
          </p:spPr>
        </p:pic>
        <p:cxnSp>
          <p:nvCxnSpPr>
            <p:cNvPr id="437" name="Straight Arrow Connector 436"/>
            <p:cNvCxnSpPr>
              <a:stCxn id="436" idx="1"/>
              <a:endCxn id="419" idx="2"/>
            </p:cNvCxnSpPr>
            <p:nvPr/>
          </p:nvCxnSpPr>
          <p:spPr bwMode="auto">
            <a:xfrm rot="10800000">
              <a:off x="3644309" y="3534454"/>
              <a:ext cx="129540" cy="763226"/>
            </a:xfrm>
            <a:prstGeom prst="straightConnector1">
              <a:avLst/>
            </a:prstGeom>
            <a:solidFill>
              <a:srgbClr val="ED7803"/>
            </a:solidFill>
            <a:ln w="9525" cap="flat" cmpd="sng" algn="ctr">
              <a:solidFill>
                <a:srgbClr val="FFFFFF"/>
              </a:solidFill>
              <a:prstDash val="sysDash"/>
              <a:round/>
              <a:headEnd type="none" w="med" len="med"/>
              <a:tailEnd type="triangle" w="sm" len="med"/>
            </a:ln>
            <a:effectLst/>
          </p:spPr>
        </p:cxnSp>
        <p:cxnSp>
          <p:nvCxnSpPr>
            <p:cNvPr id="438" name="Straight Arrow Connector 437"/>
            <p:cNvCxnSpPr>
              <a:stCxn id="436" idx="1"/>
              <a:endCxn id="426" idx="3"/>
            </p:cNvCxnSpPr>
            <p:nvPr/>
          </p:nvCxnSpPr>
          <p:spPr bwMode="auto">
            <a:xfrm rot="10800000">
              <a:off x="3358559" y="3744004"/>
              <a:ext cx="415290" cy="553676"/>
            </a:xfrm>
            <a:prstGeom prst="straightConnector1">
              <a:avLst/>
            </a:prstGeom>
            <a:solidFill>
              <a:srgbClr val="ED7803"/>
            </a:solidFill>
            <a:ln w="9525" cap="flat" cmpd="sng" algn="ctr">
              <a:solidFill>
                <a:srgbClr val="FFFFFF"/>
              </a:solidFill>
              <a:prstDash val="sysDash"/>
              <a:round/>
              <a:headEnd type="none" w="med" len="med"/>
              <a:tailEnd type="triangle" w="sm" len="med"/>
            </a:ln>
            <a:effectLst/>
          </p:spPr>
        </p:cxnSp>
        <p:cxnSp>
          <p:nvCxnSpPr>
            <p:cNvPr id="439" name="Straight Arrow Connector 438"/>
            <p:cNvCxnSpPr>
              <a:stCxn id="436" idx="1"/>
              <a:endCxn id="425" idx="3"/>
            </p:cNvCxnSpPr>
            <p:nvPr/>
          </p:nvCxnSpPr>
          <p:spPr bwMode="auto">
            <a:xfrm rot="10800000">
              <a:off x="3358559" y="4067854"/>
              <a:ext cx="415290" cy="229826"/>
            </a:xfrm>
            <a:prstGeom prst="straightConnector1">
              <a:avLst/>
            </a:prstGeom>
            <a:solidFill>
              <a:srgbClr val="ED7803"/>
            </a:solidFill>
            <a:ln w="9525" cap="flat" cmpd="sng" algn="ctr">
              <a:solidFill>
                <a:srgbClr val="FFFFFF"/>
              </a:solidFill>
              <a:prstDash val="sysDash"/>
              <a:round/>
              <a:headEnd type="none" w="med" len="med"/>
              <a:tailEnd type="triangle" w="sm" len="med"/>
            </a:ln>
            <a:effectLst/>
          </p:spPr>
        </p:cxnSp>
        <p:cxnSp>
          <p:nvCxnSpPr>
            <p:cNvPr id="440" name="Straight Arrow Connector 439"/>
            <p:cNvCxnSpPr>
              <a:stCxn id="436" idx="1"/>
              <a:endCxn id="432" idx="3"/>
            </p:cNvCxnSpPr>
            <p:nvPr/>
          </p:nvCxnSpPr>
          <p:spPr bwMode="auto">
            <a:xfrm rot="10800000" flipV="1">
              <a:off x="3358559" y="4297680"/>
              <a:ext cx="415290" cy="74974"/>
            </a:xfrm>
            <a:prstGeom prst="straightConnector1">
              <a:avLst/>
            </a:prstGeom>
            <a:solidFill>
              <a:srgbClr val="ED7803"/>
            </a:solidFill>
            <a:ln w="9525" cap="flat" cmpd="sng" algn="ctr">
              <a:solidFill>
                <a:srgbClr val="FFFFFF"/>
              </a:solidFill>
              <a:prstDash val="sysDash"/>
              <a:round/>
              <a:headEnd type="none" w="med" len="med"/>
              <a:tailEnd type="triangle" w="sm" len="med"/>
            </a:ln>
            <a:effectLst/>
          </p:spPr>
        </p:cxnSp>
        <p:cxnSp>
          <p:nvCxnSpPr>
            <p:cNvPr id="441" name="Straight Arrow Connector 440"/>
            <p:cNvCxnSpPr>
              <a:stCxn id="436" idx="1"/>
              <a:endCxn id="431" idx="3"/>
            </p:cNvCxnSpPr>
            <p:nvPr/>
          </p:nvCxnSpPr>
          <p:spPr bwMode="auto">
            <a:xfrm rot="10800000" flipV="1">
              <a:off x="3358559" y="4297680"/>
              <a:ext cx="415290" cy="398824"/>
            </a:xfrm>
            <a:prstGeom prst="straightConnector1">
              <a:avLst/>
            </a:prstGeom>
            <a:solidFill>
              <a:srgbClr val="ED7803"/>
            </a:solidFill>
            <a:ln w="9525" cap="flat" cmpd="sng" algn="ctr">
              <a:solidFill>
                <a:srgbClr val="FFFFFF"/>
              </a:solidFill>
              <a:prstDash val="sysDash"/>
              <a:round/>
              <a:headEnd type="none" w="med" len="med"/>
              <a:tailEnd type="triangle" w="sm" len="med"/>
            </a:ln>
            <a:effectLst/>
          </p:spPr>
        </p:cxnSp>
        <p:cxnSp>
          <p:nvCxnSpPr>
            <p:cNvPr id="442" name="Straight Arrow Connector 441"/>
            <p:cNvCxnSpPr>
              <a:stCxn id="436" idx="1"/>
              <a:endCxn id="435" idx="3"/>
            </p:cNvCxnSpPr>
            <p:nvPr/>
          </p:nvCxnSpPr>
          <p:spPr bwMode="auto">
            <a:xfrm rot="10800000" flipV="1">
              <a:off x="3354749" y="4297680"/>
              <a:ext cx="419100" cy="723900"/>
            </a:xfrm>
            <a:prstGeom prst="straightConnector1">
              <a:avLst/>
            </a:prstGeom>
            <a:solidFill>
              <a:srgbClr val="ED7803"/>
            </a:solidFill>
            <a:ln w="9525" cap="flat" cmpd="sng" algn="ctr">
              <a:solidFill>
                <a:srgbClr val="FFFFFF"/>
              </a:solidFill>
              <a:prstDash val="sysDash"/>
              <a:round/>
              <a:headEnd type="none" w="med" len="med"/>
              <a:tailEnd type="triangle" w="sm" len="med"/>
            </a:ln>
            <a:effectLst/>
          </p:spPr>
        </p:cxnSp>
        <p:sp>
          <p:nvSpPr>
            <p:cNvPr id="443" name="Rectangle 60"/>
            <p:cNvSpPr>
              <a:spLocks noChangeArrowheads="1"/>
            </p:cNvSpPr>
            <p:nvPr/>
          </p:nvSpPr>
          <p:spPr bwMode="auto">
            <a:xfrm>
              <a:off x="4658541" y="5537531"/>
              <a:ext cx="1891113" cy="966418"/>
            </a:xfrm>
            <a:prstGeom prst="rect">
              <a:avLst/>
            </a:prstGeom>
            <a:noFill/>
            <a:ln w="12700">
              <a:noFill/>
              <a:miter lim="800000"/>
              <a:headEnd/>
              <a:tailEnd/>
            </a:ln>
            <a:effectLst/>
          </p:spPr>
          <p:txBody>
            <a:bodyPr wrap="square">
              <a:spAutoFit/>
            </a:bodyPr>
            <a:lstStyle/>
            <a:p>
              <a:pPr marL="0" marR="0" lvl="0" indent="0" algn="ctr" defTabSz="914400" eaLnBrk="1" fontAlgn="auto" latinLnBrk="0" hangingPunct="1">
                <a:lnSpc>
                  <a:spcPct val="85000"/>
                </a:lnSpc>
                <a:spcBef>
                  <a:spcPct val="15000"/>
                </a:spcBef>
                <a:spcAft>
                  <a:spcPts val="0"/>
                </a:spcAft>
                <a:buClr>
                  <a:srgbClr val="FFB601"/>
                </a:buClr>
                <a:buSzPct val="95000"/>
                <a:buFont typeface="Wingdings" pitchFamily="2" charset="2"/>
                <a:buNone/>
                <a:tabLst/>
                <a:defRPr/>
              </a:pPr>
              <a:r>
                <a:rPr kumimoji="0" lang="en-US" sz="1600" b="0" i="0" u="none" strike="noStrike" kern="0" cap="none" spc="0" normalizeH="0" baseline="0" noProof="0" dirty="0" smtClean="0">
                  <a:ln>
                    <a:noFill/>
                  </a:ln>
                  <a:solidFill>
                    <a:schemeClr val="tx1"/>
                  </a:solidFill>
                  <a:effectLst>
                    <a:outerShdw blurRad="38100" dist="38100" dir="2700000" algn="tl">
                      <a:srgbClr val="000000"/>
                    </a:outerShdw>
                  </a:effectLst>
                  <a:uLnTx/>
                  <a:uFillTx/>
                </a:rPr>
                <a:t>Managed </a:t>
              </a:r>
              <a:r>
                <a:rPr kumimoji="0" lang="en-US" sz="1600" b="0" i="0" u="none" strike="noStrike" kern="0" cap="none" spc="0" normalizeH="0" baseline="0" noProof="0" dirty="0">
                  <a:ln>
                    <a:noFill/>
                  </a:ln>
                  <a:solidFill>
                    <a:schemeClr val="tx1"/>
                  </a:solidFill>
                  <a:effectLst>
                    <a:outerShdw blurRad="38100" dist="38100" dir="2700000" algn="tl">
                      <a:srgbClr val="000000"/>
                    </a:outerShdw>
                  </a:effectLst>
                  <a:uLnTx/>
                  <a:uFillTx/>
                </a:rPr>
                <a:t>and </a:t>
              </a:r>
            </a:p>
            <a:p>
              <a:pPr marL="0" marR="0" lvl="0" indent="0" algn="ctr" defTabSz="914400" eaLnBrk="1" fontAlgn="auto" latinLnBrk="0" hangingPunct="1">
                <a:lnSpc>
                  <a:spcPct val="85000"/>
                </a:lnSpc>
                <a:spcBef>
                  <a:spcPct val="15000"/>
                </a:spcBef>
                <a:spcAft>
                  <a:spcPts val="0"/>
                </a:spcAft>
                <a:buClr>
                  <a:srgbClr val="FFB601"/>
                </a:buClr>
                <a:buSzPct val="95000"/>
                <a:buFont typeface="Wingdings" pitchFamily="2" charset="2"/>
                <a:buNone/>
                <a:tabLst/>
                <a:defRPr/>
              </a:pPr>
              <a:r>
                <a:rPr kumimoji="0" lang="en-US" sz="1600" b="0" i="0" u="none" strike="noStrike" kern="0" cap="none" spc="0" normalizeH="0" baseline="0" noProof="0" dirty="0">
                  <a:ln>
                    <a:noFill/>
                  </a:ln>
                  <a:solidFill>
                    <a:schemeClr val="tx1"/>
                  </a:solidFill>
                  <a:effectLst>
                    <a:outerShdw blurRad="38100" dist="38100" dir="2700000" algn="tl">
                      <a:srgbClr val="000000"/>
                    </a:outerShdw>
                  </a:effectLst>
                  <a:uLnTx/>
                  <a:uFillTx/>
                </a:rPr>
                <a:t>consolidated </a:t>
              </a:r>
              <a:r>
                <a:rPr kumimoji="0" lang="en-US" sz="1600" b="0" i="0" u="none" strike="noStrike" kern="0" cap="none" spc="0" normalizeH="0" baseline="0" noProof="0" dirty="0" smtClean="0">
                  <a:ln>
                    <a:noFill/>
                  </a:ln>
                  <a:solidFill>
                    <a:schemeClr val="tx1"/>
                  </a:solidFill>
                  <a:effectLst>
                    <a:outerShdw blurRad="38100" dist="38100" dir="2700000" algn="tl">
                      <a:srgbClr val="000000"/>
                    </a:outerShdw>
                  </a:effectLst>
                  <a:uLnTx/>
                  <a:uFillTx/>
                </a:rPr>
                <a:t>through automation</a:t>
              </a:r>
              <a:endParaRPr kumimoji="0" lang="en-US" sz="1600" b="0" i="0" u="none" strike="noStrike" kern="0" cap="none" spc="0" normalizeH="0" baseline="0" noProof="0" dirty="0">
                <a:ln>
                  <a:noFill/>
                </a:ln>
                <a:solidFill>
                  <a:schemeClr val="tx1"/>
                </a:solidFill>
                <a:effectLst>
                  <a:outerShdw blurRad="38100" dist="38100" dir="2700000" algn="tl">
                    <a:srgbClr val="000000"/>
                  </a:outerShdw>
                </a:effectLst>
                <a:uLnTx/>
                <a:uFillTx/>
              </a:endParaRPr>
            </a:p>
          </p:txBody>
        </p:sp>
        <p:pic>
          <p:nvPicPr>
            <p:cNvPr id="444" name="Picture 66" descr="slide-05-arrow"/>
            <p:cNvPicPr>
              <a:picLocks noChangeAspect="1" noChangeArrowheads="1"/>
            </p:cNvPicPr>
            <p:nvPr/>
          </p:nvPicPr>
          <p:blipFill>
            <a:blip r:embed="rId7">
              <a:duotone>
                <a:prstClr val="black"/>
                <a:srgbClr val="D9C3A5">
                  <a:tint val="50000"/>
                  <a:satMod val="180000"/>
                </a:srgbClr>
              </a:duotone>
            </a:blip>
            <a:srcRect/>
            <a:stretch>
              <a:fillRect/>
            </a:stretch>
          </p:blipFill>
          <p:spPr bwMode="auto">
            <a:xfrm>
              <a:off x="3935123" y="2320985"/>
              <a:ext cx="1134852" cy="378505"/>
            </a:xfrm>
            <a:prstGeom prst="rect">
              <a:avLst/>
            </a:prstGeom>
            <a:noFill/>
          </p:spPr>
        </p:pic>
        <p:sp>
          <p:nvSpPr>
            <p:cNvPr id="445" name="Rounded Rectangle 444"/>
            <p:cNvSpPr/>
            <p:nvPr/>
          </p:nvSpPr>
          <p:spPr bwMode="auto">
            <a:xfrm>
              <a:off x="5563951" y="3124200"/>
              <a:ext cx="228600" cy="228600"/>
            </a:xfrm>
            <a:prstGeom prst="roundRect">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pic>
          <p:nvPicPr>
            <p:cNvPr id="446" name="Picture 9" descr="C:\Users\Douglas\AppData\Local\Microsoft\Windows\Temporary Internet Files\Content.IE5\U0RVX6VH\MCj04339420000[1].png"/>
            <p:cNvPicPr>
              <a:picLocks noChangeAspect="1" noChangeArrowheads="1"/>
            </p:cNvPicPr>
            <p:nvPr/>
          </p:nvPicPr>
          <p:blipFill>
            <a:blip r:embed="rId5" cstate="print"/>
            <a:srcRect/>
            <a:stretch>
              <a:fillRect/>
            </a:stretch>
          </p:blipFill>
          <p:spPr bwMode="auto">
            <a:xfrm flipH="1">
              <a:off x="6306877" y="2514600"/>
              <a:ext cx="365760" cy="365760"/>
            </a:xfrm>
            <a:prstGeom prst="rect">
              <a:avLst/>
            </a:prstGeom>
            <a:noFill/>
          </p:spPr>
        </p:pic>
        <p:cxnSp>
          <p:nvCxnSpPr>
            <p:cNvPr id="447" name="Straight Arrow Connector 446"/>
            <p:cNvCxnSpPr>
              <a:stCxn id="471" idx="2"/>
              <a:endCxn id="445" idx="3"/>
            </p:cNvCxnSpPr>
            <p:nvPr/>
          </p:nvCxnSpPr>
          <p:spPr bwMode="auto">
            <a:xfrm rot="5400000">
              <a:off x="5897314" y="3019437"/>
              <a:ext cx="114300" cy="323826"/>
            </a:xfrm>
            <a:prstGeom prst="straightConnector1">
              <a:avLst/>
            </a:prstGeom>
            <a:solidFill>
              <a:srgbClr val="ED7803"/>
            </a:solidFill>
            <a:ln w="9525" cap="flat" cmpd="sng" algn="ctr">
              <a:solidFill>
                <a:srgbClr val="FFFFFF"/>
              </a:solidFill>
              <a:prstDash val="solid"/>
              <a:round/>
              <a:headEnd type="none" w="med" len="med"/>
              <a:tailEnd type="triangle" w="sm" len="med"/>
            </a:ln>
            <a:effectLst/>
          </p:spPr>
        </p:cxnSp>
        <p:sp>
          <p:nvSpPr>
            <p:cNvPr id="448" name="Rounded Rectangle 447"/>
            <p:cNvSpPr/>
            <p:nvPr/>
          </p:nvSpPr>
          <p:spPr bwMode="auto">
            <a:xfrm>
              <a:off x="5563951" y="3668486"/>
              <a:ext cx="228600" cy="228600"/>
            </a:xfrm>
            <a:prstGeom prst="roundRect">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sp>
          <p:nvSpPr>
            <p:cNvPr id="449" name="Rounded Rectangle 448"/>
            <p:cNvSpPr/>
            <p:nvPr/>
          </p:nvSpPr>
          <p:spPr bwMode="auto">
            <a:xfrm>
              <a:off x="5563951" y="3396343"/>
              <a:ext cx="228600" cy="228600"/>
            </a:xfrm>
            <a:prstGeom prst="roundRect">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cxnSp>
          <p:nvCxnSpPr>
            <p:cNvPr id="450" name="Straight Arrow Connector 449"/>
            <p:cNvCxnSpPr>
              <a:stCxn id="471" idx="2"/>
              <a:endCxn id="449" idx="3"/>
            </p:cNvCxnSpPr>
            <p:nvPr/>
          </p:nvCxnSpPr>
          <p:spPr bwMode="auto">
            <a:xfrm rot="5400000">
              <a:off x="5761243" y="3155508"/>
              <a:ext cx="386443" cy="323826"/>
            </a:xfrm>
            <a:prstGeom prst="straightConnector1">
              <a:avLst/>
            </a:prstGeom>
            <a:solidFill>
              <a:srgbClr val="ED7803"/>
            </a:solidFill>
            <a:ln w="9525" cap="flat" cmpd="sng" algn="ctr">
              <a:solidFill>
                <a:srgbClr val="FFFFFF"/>
              </a:solidFill>
              <a:prstDash val="sysDash"/>
              <a:round/>
              <a:headEnd type="none" w="med" len="med"/>
              <a:tailEnd type="triangle" w="sm" len="med"/>
            </a:ln>
            <a:effectLst/>
          </p:spPr>
        </p:cxnSp>
        <p:sp>
          <p:nvSpPr>
            <p:cNvPr id="451" name="Rounded Rectangle 450"/>
            <p:cNvSpPr/>
            <p:nvPr/>
          </p:nvSpPr>
          <p:spPr bwMode="auto">
            <a:xfrm>
              <a:off x="5563951" y="4212772"/>
              <a:ext cx="228600" cy="228600"/>
            </a:xfrm>
            <a:prstGeom prst="roundRect">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sp>
          <p:nvSpPr>
            <p:cNvPr id="452" name="Rounded Rectangle 451"/>
            <p:cNvSpPr/>
            <p:nvPr/>
          </p:nvSpPr>
          <p:spPr bwMode="auto">
            <a:xfrm>
              <a:off x="5563951" y="3940629"/>
              <a:ext cx="228600" cy="228600"/>
            </a:xfrm>
            <a:prstGeom prst="roundRect">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sp>
          <p:nvSpPr>
            <p:cNvPr id="453" name="Rounded Rectangle 452"/>
            <p:cNvSpPr/>
            <p:nvPr/>
          </p:nvSpPr>
          <p:spPr bwMode="auto">
            <a:xfrm>
              <a:off x="5563951" y="4757058"/>
              <a:ext cx="228600" cy="228600"/>
            </a:xfrm>
            <a:prstGeom prst="roundRect">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sp>
          <p:nvSpPr>
            <p:cNvPr id="454" name="Rounded Rectangle 453"/>
            <p:cNvSpPr/>
            <p:nvPr/>
          </p:nvSpPr>
          <p:spPr bwMode="auto">
            <a:xfrm>
              <a:off x="5563951" y="4484915"/>
              <a:ext cx="228600" cy="228600"/>
            </a:xfrm>
            <a:prstGeom prst="roundRect">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sp>
          <p:nvSpPr>
            <p:cNvPr id="455" name="Rounded Rectangle 454"/>
            <p:cNvSpPr/>
            <p:nvPr/>
          </p:nvSpPr>
          <p:spPr bwMode="auto">
            <a:xfrm>
              <a:off x="5563951" y="5029200"/>
              <a:ext cx="228600" cy="228600"/>
            </a:xfrm>
            <a:prstGeom prst="roundRect">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pic>
          <p:nvPicPr>
            <p:cNvPr id="456" name="Picture 10" descr="C:\Users\Douglas\AppData\Local\Microsoft\Windows\Temporary Internet Files\Content.IE5\VQ59YVWW\MCj04339530000[1].png"/>
            <p:cNvPicPr>
              <a:picLocks noChangeAspect="1" noChangeArrowheads="1"/>
            </p:cNvPicPr>
            <p:nvPr/>
          </p:nvPicPr>
          <p:blipFill>
            <a:blip r:embed="rId6" cstate="print"/>
            <a:srcRect/>
            <a:stretch>
              <a:fillRect/>
            </a:stretch>
          </p:blipFill>
          <p:spPr bwMode="auto">
            <a:xfrm>
              <a:off x="6245917" y="3733800"/>
              <a:ext cx="365760" cy="365760"/>
            </a:xfrm>
            <a:prstGeom prst="rect">
              <a:avLst/>
            </a:prstGeom>
            <a:noFill/>
          </p:spPr>
        </p:pic>
        <p:cxnSp>
          <p:nvCxnSpPr>
            <p:cNvPr id="457" name="Straight Arrow Connector 456"/>
            <p:cNvCxnSpPr>
              <a:stCxn id="472" idx="1"/>
              <a:endCxn id="448" idx="3"/>
            </p:cNvCxnSpPr>
            <p:nvPr/>
          </p:nvCxnSpPr>
          <p:spPr bwMode="auto">
            <a:xfrm rot="10800000">
              <a:off x="5792551" y="3782787"/>
              <a:ext cx="209526" cy="543481"/>
            </a:xfrm>
            <a:prstGeom prst="straightConnector1">
              <a:avLst/>
            </a:prstGeom>
            <a:solidFill>
              <a:srgbClr val="ED7803"/>
            </a:solidFill>
            <a:ln w="9525" cap="flat" cmpd="sng" algn="ctr">
              <a:solidFill>
                <a:srgbClr val="FFFFFF"/>
              </a:solidFill>
              <a:prstDash val="sysDash"/>
              <a:round/>
              <a:headEnd type="none" w="med" len="med"/>
              <a:tailEnd type="triangle" w="sm" len="med"/>
            </a:ln>
            <a:effectLst/>
          </p:spPr>
        </p:cxnSp>
        <p:cxnSp>
          <p:nvCxnSpPr>
            <p:cNvPr id="458" name="Straight Arrow Connector 457"/>
            <p:cNvCxnSpPr>
              <a:stCxn id="472" idx="1"/>
              <a:endCxn id="452" idx="3"/>
            </p:cNvCxnSpPr>
            <p:nvPr/>
          </p:nvCxnSpPr>
          <p:spPr bwMode="auto">
            <a:xfrm rot="10800000">
              <a:off x="5792551" y="4054929"/>
              <a:ext cx="209526" cy="271338"/>
            </a:xfrm>
            <a:prstGeom prst="straightConnector1">
              <a:avLst/>
            </a:prstGeom>
            <a:solidFill>
              <a:srgbClr val="ED7803"/>
            </a:solidFill>
            <a:ln w="9525" cap="flat" cmpd="sng" algn="ctr">
              <a:solidFill>
                <a:srgbClr val="FFFFFF"/>
              </a:solidFill>
              <a:prstDash val="sysDash"/>
              <a:round/>
              <a:headEnd type="none" w="med" len="med"/>
              <a:tailEnd type="triangle" w="sm" len="med"/>
            </a:ln>
            <a:effectLst/>
          </p:spPr>
        </p:cxnSp>
        <p:cxnSp>
          <p:nvCxnSpPr>
            <p:cNvPr id="459" name="Straight Arrow Connector 458"/>
            <p:cNvCxnSpPr>
              <a:stCxn id="472" idx="1"/>
              <a:endCxn id="451" idx="3"/>
            </p:cNvCxnSpPr>
            <p:nvPr/>
          </p:nvCxnSpPr>
          <p:spPr bwMode="auto">
            <a:xfrm rot="10800000" flipV="1">
              <a:off x="5792551" y="4326266"/>
              <a:ext cx="209526" cy="805"/>
            </a:xfrm>
            <a:prstGeom prst="straightConnector1">
              <a:avLst/>
            </a:prstGeom>
            <a:solidFill>
              <a:srgbClr val="ED7803"/>
            </a:solidFill>
            <a:ln w="9525" cap="flat" cmpd="sng" algn="ctr">
              <a:solidFill>
                <a:srgbClr val="FFFFFF"/>
              </a:solidFill>
              <a:prstDash val="sysDash"/>
              <a:round/>
              <a:headEnd type="none" w="med" len="med"/>
              <a:tailEnd type="triangle" w="sm" len="med"/>
            </a:ln>
            <a:effectLst/>
          </p:spPr>
        </p:cxnSp>
        <p:cxnSp>
          <p:nvCxnSpPr>
            <p:cNvPr id="460" name="Straight Arrow Connector 459"/>
            <p:cNvCxnSpPr>
              <a:stCxn id="472" idx="1"/>
              <a:endCxn id="454" idx="3"/>
            </p:cNvCxnSpPr>
            <p:nvPr/>
          </p:nvCxnSpPr>
          <p:spPr bwMode="auto">
            <a:xfrm rot="10800000" flipV="1">
              <a:off x="5792551" y="4326267"/>
              <a:ext cx="209526" cy="272948"/>
            </a:xfrm>
            <a:prstGeom prst="straightConnector1">
              <a:avLst/>
            </a:prstGeom>
            <a:solidFill>
              <a:srgbClr val="ED7803"/>
            </a:solidFill>
            <a:ln w="9525" cap="flat" cmpd="sng" algn="ctr">
              <a:solidFill>
                <a:srgbClr val="FFFFFF"/>
              </a:solidFill>
              <a:prstDash val="sysDash"/>
              <a:round/>
              <a:headEnd type="none" w="med" len="med"/>
              <a:tailEnd type="triangle" w="sm" len="med"/>
            </a:ln>
            <a:effectLst/>
          </p:spPr>
        </p:cxnSp>
        <p:cxnSp>
          <p:nvCxnSpPr>
            <p:cNvPr id="461" name="Straight Arrow Connector 460"/>
            <p:cNvCxnSpPr>
              <a:stCxn id="472" idx="1"/>
              <a:endCxn id="453" idx="3"/>
            </p:cNvCxnSpPr>
            <p:nvPr/>
          </p:nvCxnSpPr>
          <p:spPr bwMode="auto">
            <a:xfrm rot="10800000" flipV="1">
              <a:off x="5792551" y="4326266"/>
              <a:ext cx="209526" cy="545091"/>
            </a:xfrm>
            <a:prstGeom prst="straightConnector1">
              <a:avLst/>
            </a:prstGeom>
            <a:solidFill>
              <a:srgbClr val="ED7803"/>
            </a:solidFill>
            <a:ln w="9525" cap="flat" cmpd="sng" algn="ctr">
              <a:solidFill>
                <a:srgbClr val="FFFFFF"/>
              </a:solidFill>
              <a:prstDash val="sysDash"/>
              <a:round/>
              <a:headEnd type="none" w="med" len="med"/>
              <a:tailEnd type="triangle" w="sm" len="med"/>
            </a:ln>
            <a:effectLst/>
          </p:spPr>
        </p:cxnSp>
        <p:cxnSp>
          <p:nvCxnSpPr>
            <p:cNvPr id="462" name="Straight Arrow Connector 461"/>
            <p:cNvCxnSpPr>
              <a:stCxn id="472" idx="1"/>
              <a:endCxn id="455" idx="3"/>
            </p:cNvCxnSpPr>
            <p:nvPr/>
          </p:nvCxnSpPr>
          <p:spPr bwMode="auto">
            <a:xfrm rot="10800000" flipV="1">
              <a:off x="5792551" y="4326266"/>
              <a:ext cx="209526" cy="817233"/>
            </a:xfrm>
            <a:prstGeom prst="straightConnector1">
              <a:avLst/>
            </a:prstGeom>
            <a:solidFill>
              <a:srgbClr val="ED7803"/>
            </a:solidFill>
            <a:ln w="9525" cap="flat" cmpd="sng" algn="ctr">
              <a:solidFill>
                <a:srgbClr val="FFFFFF"/>
              </a:solidFill>
              <a:prstDash val="sysDash"/>
              <a:round/>
              <a:headEnd type="none" w="med" len="med"/>
              <a:tailEnd type="triangle" w="sm" len="med"/>
            </a:ln>
            <a:effectLst/>
          </p:spPr>
        </p:cxnSp>
        <p:cxnSp>
          <p:nvCxnSpPr>
            <p:cNvPr id="463" name="Straight Arrow Connector 462"/>
            <p:cNvCxnSpPr>
              <a:stCxn id="470" idx="3"/>
              <a:endCxn id="448" idx="1"/>
            </p:cNvCxnSpPr>
            <p:nvPr/>
          </p:nvCxnSpPr>
          <p:spPr bwMode="auto">
            <a:xfrm flipV="1">
              <a:off x="5316277" y="3782786"/>
              <a:ext cx="247674" cy="293914"/>
            </a:xfrm>
            <a:prstGeom prst="straightConnector1">
              <a:avLst/>
            </a:prstGeom>
            <a:solidFill>
              <a:srgbClr val="ED7803"/>
            </a:solidFill>
            <a:ln w="9525" cap="flat" cmpd="sng" algn="ctr">
              <a:solidFill>
                <a:srgbClr val="FFFFFF"/>
              </a:solidFill>
              <a:prstDash val="solid"/>
              <a:round/>
              <a:headEnd type="none" w="med" len="med"/>
              <a:tailEnd type="triangle" w="sm" len="med"/>
            </a:ln>
            <a:effectLst/>
          </p:spPr>
        </p:cxnSp>
        <p:cxnSp>
          <p:nvCxnSpPr>
            <p:cNvPr id="464" name="Straight Arrow Connector 463"/>
            <p:cNvCxnSpPr>
              <a:stCxn id="470" idx="3"/>
              <a:endCxn id="452" idx="1"/>
            </p:cNvCxnSpPr>
            <p:nvPr/>
          </p:nvCxnSpPr>
          <p:spPr bwMode="auto">
            <a:xfrm flipV="1">
              <a:off x="5316277" y="4054929"/>
              <a:ext cx="247674" cy="21771"/>
            </a:xfrm>
            <a:prstGeom prst="straightConnector1">
              <a:avLst/>
            </a:prstGeom>
            <a:solidFill>
              <a:srgbClr val="ED7803"/>
            </a:solidFill>
            <a:ln w="9525" cap="flat" cmpd="sng" algn="ctr">
              <a:solidFill>
                <a:srgbClr val="FFFFFF"/>
              </a:solidFill>
              <a:prstDash val="solid"/>
              <a:round/>
              <a:headEnd type="none" w="med" len="med"/>
              <a:tailEnd type="triangle" w="sm" len="med"/>
            </a:ln>
            <a:effectLst/>
          </p:spPr>
        </p:cxnSp>
        <p:cxnSp>
          <p:nvCxnSpPr>
            <p:cNvPr id="465" name="Straight Arrow Connector 464"/>
            <p:cNvCxnSpPr>
              <a:stCxn id="470" idx="3"/>
              <a:endCxn id="451" idx="1"/>
            </p:cNvCxnSpPr>
            <p:nvPr/>
          </p:nvCxnSpPr>
          <p:spPr bwMode="auto">
            <a:xfrm>
              <a:off x="5316277" y="4076700"/>
              <a:ext cx="247674" cy="250372"/>
            </a:xfrm>
            <a:prstGeom prst="straightConnector1">
              <a:avLst/>
            </a:prstGeom>
            <a:solidFill>
              <a:srgbClr val="ED7803"/>
            </a:solidFill>
            <a:ln w="9525" cap="flat" cmpd="sng" algn="ctr">
              <a:solidFill>
                <a:srgbClr val="FFFFFF"/>
              </a:solidFill>
              <a:prstDash val="solid"/>
              <a:round/>
              <a:headEnd type="none" w="med" len="med"/>
              <a:tailEnd type="triangle" w="sm" len="med"/>
            </a:ln>
            <a:effectLst/>
          </p:spPr>
        </p:cxnSp>
        <p:cxnSp>
          <p:nvCxnSpPr>
            <p:cNvPr id="466" name="Straight Arrow Connector 465"/>
            <p:cNvCxnSpPr>
              <a:stCxn id="470" idx="3"/>
              <a:endCxn id="454" idx="1"/>
            </p:cNvCxnSpPr>
            <p:nvPr/>
          </p:nvCxnSpPr>
          <p:spPr bwMode="auto">
            <a:xfrm>
              <a:off x="5316277" y="4076700"/>
              <a:ext cx="247674" cy="522515"/>
            </a:xfrm>
            <a:prstGeom prst="straightConnector1">
              <a:avLst/>
            </a:prstGeom>
            <a:solidFill>
              <a:srgbClr val="ED7803"/>
            </a:solidFill>
            <a:ln w="9525" cap="flat" cmpd="sng" algn="ctr">
              <a:solidFill>
                <a:srgbClr val="FFFFFF"/>
              </a:solidFill>
              <a:prstDash val="solid"/>
              <a:round/>
              <a:headEnd type="none" w="med" len="med"/>
              <a:tailEnd type="triangle" w="sm" len="med"/>
            </a:ln>
            <a:effectLst/>
          </p:spPr>
        </p:cxnSp>
        <p:cxnSp>
          <p:nvCxnSpPr>
            <p:cNvPr id="467" name="Straight Arrow Connector 466"/>
            <p:cNvCxnSpPr>
              <a:stCxn id="470" idx="3"/>
              <a:endCxn id="453" idx="1"/>
            </p:cNvCxnSpPr>
            <p:nvPr/>
          </p:nvCxnSpPr>
          <p:spPr bwMode="auto">
            <a:xfrm>
              <a:off x="5316277" y="4076700"/>
              <a:ext cx="247674" cy="794658"/>
            </a:xfrm>
            <a:prstGeom prst="straightConnector1">
              <a:avLst/>
            </a:prstGeom>
            <a:solidFill>
              <a:srgbClr val="ED7803"/>
            </a:solidFill>
            <a:ln w="9525" cap="flat" cmpd="sng" algn="ctr">
              <a:solidFill>
                <a:srgbClr val="FFFFFF"/>
              </a:solidFill>
              <a:prstDash val="solid"/>
              <a:round/>
              <a:headEnd type="none" w="med" len="med"/>
              <a:tailEnd type="triangle" w="sm" len="med"/>
            </a:ln>
            <a:effectLst/>
          </p:spPr>
        </p:cxnSp>
        <p:cxnSp>
          <p:nvCxnSpPr>
            <p:cNvPr id="468" name="Straight Arrow Connector 467"/>
            <p:cNvCxnSpPr>
              <a:stCxn id="470" idx="3"/>
              <a:endCxn id="455" idx="1"/>
            </p:cNvCxnSpPr>
            <p:nvPr/>
          </p:nvCxnSpPr>
          <p:spPr bwMode="auto">
            <a:xfrm>
              <a:off x="5316277" y="4076700"/>
              <a:ext cx="247674" cy="1066800"/>
            </a:xfrm>
            <a:prstGeom prst="straightConnector1">
              <a:avLst/>
            </a:prstGeom>
            <a:solidFill>
              <a:srgbClr val="ED7803"/>
            </a:solidFill>
            <a:ln w="9525" cap="flat" cmpd="sng" algn="ctr">
              <a:solidFill>
                <a:srgbClr val="FFFFFF"/>
              </a:solidFill>
              <a:prstDash val="solid"/>
              <a:round/>
              <a:headEnd type="none" w="med" len="med"/>
              <a:tailEnd type="triangle" w="sm" len="med"/>
            </a:ln>
            <a:effectLst/>
          </p:spPr>
        </p:cxnSp>
        <p:cxnSp>
          <p:nvCxnSpPr>
            <p:cNvPr id="469" name="Straight Arrow Connector 468"/>
            <p:cNvCxnSpPr>
              <a:stCxn id="470" idx="3"/>
              <a:endCxn id="449" idx="1"/>
            </p:cNvCxnSpPr>
            <p:nvPr/>
          </p:nvCxnSpPr>
          <p:spPr bwMode="auto">
            <a:xfrm flipV="1">
              <a:off x="5316277" y="3510643"/>
              <a:ext cx="247674" cy="566057"/>
            </a:xfrm>
            <a:prstGeom prst="straightConnector1">
              <a:avLst/>
            </a:prstGeom>
            <a:solidFill>
              <a:srgbClr val="ED7803"/>
            </a:solidFill>
            <a:ln w="9525" cap="flat" cmpd="sng" algn="ctr">
              <a:solidFill>
                <a:srgbClr val="FFFFFF"/>
              </a:solidFill>
              <a:prstDash val="sysDash"/>
              <a:round/>
              <a:headEnd type="none" w="med" len="med"/>
              <a:tailEnd type="triangle" w="sm" len="med"/>
            </a:ln>
            <a:effectLst/>
          </p:spPr>
        </p:cxnSp>
        <p:sp>
          <p:nvSpPr>
            <p:cNvPr id="470" name="Rectangle 469"/>
            <p:cNvSpPr/>
            <p:nvPr/>
          </p:nvSpPr>
          <p:spPr bwMode="auto">
            <a:xfrm>
              <a:off x="5087677" y="3962400"/>
              <a:ext cx="228600" cy="228600"/>
            </a:xfrm>
            <a:prstGeom prst="rect">
              <a:avLst/>
            </a:prstGeom>
            <a:solidFill>
              <a:srgbClr val="ED7803"/>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sp>
          <p:nvSpPr>
            <p:cNvPr id="471" name="Rectangle 470"/>
            <p:cNvSpPr/>
            <p:nvPr/>
          </p:nvSpPr>
          <p:spPr bwMode="auto">
            <a:xfrm>
              <a:off x="6002077" y="2895600"/>
              <a:ext cx="228600" cy="228600"/>
            </a:xfrm>
            <a:prstGeom prst="rect">
              <a:avLst/>
            </a:prstGeom>
            <a:solidFill>
              <a:srgbClr val="ED7803"/>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sp>
          <p:nvSpPr>
            <p:cNvPr id="472" name="Rectangle 471"/>
            <p:cNvSpPr/>
            <p:nvPr/>
          </p:nvSpPr>
          <p:spPr bwMode="auto">
            <a:xfrm>
              <a:off x="6002077" y="4211967"/>
              <a:ext cx="228600" cy="228600"/>
            </a:xfrm>
            <a:prstGeom prst="rect">
              <a:avLst/>
            </a:prstGeom>
            <a:solidFill>
              <a:srgbClr val="ED7803"/>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cxnSp>
          <p:nvCxnSpPr>
            <p:cNvPr id="473" name="Shape 472"/>
            <p:cNvCxnSpPr>
              <a:stCxn id="478" idx="1"/>
              <a:endCxn id="470" idx="2"/>
            </p:cNvCxnSpPr>
            <p:nvPr/>
          </p:nvCxnSpPr>
          <p:spPr bwMode="auto">
            <a:xfrm flipV="1">
              <a:off x="5011477" y="4191000"/>
              <a:ext cx="190500" cy="121920"/>
            </a:xfrm>
            <a:prstGeom prst="bentConnector2">
              <a:avLst/>
            </a:prstGeom>
            <a:solidFill>
              <a:srgbClr val="ED7803"/>
            </a:solidFill>
            <a:ln w="9525" cap="flat" cmpd="sng" algn="ctr">
              <a:solidFill>
                <a:srgbClr val="FFFFFF"/>
              </a:solidFill>
              <a:prstDash val="solid"/>
              <a:round/>
              <a:headEnd type="triangle" w="sm" len="med"/>
              <a:tailEnd type="triangle" w="sm" len="med"/>
            </a:ln>
            <a:effectLst/>
          </p:spPr>
        </p:cxnSp>
        <p:cxnSp>
          <p:nvCxnSpPr>
            <p:cNvPr id="474" name="Shape 473"/>
            <p:cNvCxnSpPr>
              <a:stCxn id="446" idx="3"/>
              <a:endCxn id="471" idx="0"/>
            </p:cNvCxnSpPr>
            <p:nvPr/>
          </p:nvCxnSpPr>
          <p:spPr bwMode="auto">
            <a:xfrm rot="10800000" flipV="1">
              <a:off x="6116377" y="2697480"/>
              <a:ext cx="190500" cy="198120"/>
            </a:xfrm>
            <a:prstGeom prst="bentConnector2">
              <a:avLst/>
            </a:prstGeom>
            <a:solidFill>
              <a:srgbClr val="ED7803"/>
            </a:solidFill>
            <a:ln w="9525" cap="flat" cmpd="sng" algn="ctr">
              <a:solidFill>
                <a:srgbClr val="FFFFFF"/>
              </a:solidFill>
              <a:prstDash val="solid"/>
              <a:round/>
              <a:headEnd type="triangle" w="sm" len="med"/>
              <a:tailEnd type="triangle" w="sm" len="med"/>
            </a:ln>
            <a:effectLst/>
          </p:spPr>
        </p:cxnSp>
        <p:cxnSp>
          <p:nvCxnSpPr>
            <p:cNvPr id="475" name="Shape 474"/>
            <p:cNvCxnSpPr>
              <a:stCxn id="456" idx="2"/>
              <a:endCxn id="472" idx="3"/>
            </p:cNvCxnSpPr>
            <p:nvPr/>
          </p:nvCxnSpPr>
          <p:spPr bwMode="auto">
            <a:xfrm rot="5400000">
              <a:off x="6216384" y="4113853"/>
              <a:ext cx="226707" cy="198120"/>
            </a:xfrm>
            <a:prstGeom prst="bentConnector2">
              <a:avLst/>
            </a:prstGeom>
            <a:solidFill>
              <a:srgbClr val="ED7803"/>
            </a:solidFill>
            <a:ln w="9525" cap="flat" cmpd="sng" algn="ctr">
              <a:solidFill>
                <a:srgbClr val="FFFFFF"/>
              </a:solidFill>
              <a:prstDash val="solid"/>
              <a:round/>
              <a:headEnd type="triangle" w="sm" len="med"/>
              <a:tailEnd type="triangle" w="sm" len="med"/>
            </a:ln>
            <a:effectLst/>
          </p:spPr>
        </p:cxnSp>
        <p:cxnSp>
          <p:nvCxnSpPr>
            <p:cNvPr id="476" name="Shape 475"/>
            <p:cNvCxnSpPr>
              <a:stCxn id="471" idx="1"/>
              <a:endCxn id="470" idx="0"/>
            </p:cNvCxnSpPr>
            <p:nvPr/>
          </p:nvCxnSpPr>
          <p:spPr bwMode="auto">
            <a:xfrm rot="10800000" flipV="1">
              <a:off x="5201977" y="3009900"/>
              <a:ext cx="800100" cy="952500"/>
            </a:xfrm>
            <a:prstGeom prst="bentConnector2">
              <a:avLst/>
            </a:prstGeom>
            <a:solidFill>
              <a:srgbClr val="ED7803"/>
            </a:solidFill>
            <a:ln w="9525" cap="flat" cmpd="sng" algn="ctr">
              <a:solidFill>
                <a:srgbClr val="FFFFFF">
                  <a:lumMod val="75000"/>
                </a:srgbClr>
              </a:solidFill>
              <a:prstDash val="solid"/>
              <a:round/>
              <a:headEnd type="arrow"/>
              <a:tailEnd type="arrow"/>
            </a:ln>
            <a:effectLst/>
          </p:spPr>
        </p:cxnSp>
        <p:cxnSp>
          <p:nvCxnSpPr>
            <p:cNvPr id="477" name="Shape 214"/>
            <p:cNvCxnSpPr>
              <a:stCxn id="472" idx="0"/>
              <a:endCxn id="471" idx="2"/>
            </p:cNvCxnSpPr>
            <p:nvPr/>
          </p:nvCxnSpPr>
          <p:spPr bwMode="auto">
            <a:xfrm rot="5400000" flipH="1" flipV="1">
              <a:off x="5572494" y="3668084"/>
              <a:ext cx="1087767" cy="1588"/>
            </a:xfrm>
            <a:prstGeom prst="bentConnector3">
              <a:avLst>
                <a:gd name="adj1" fmla="val 50000"/>
              </a:avLst>
            </a:prstGeom>
            <a:solidFill>
              <a:srgbClr val="ED7803"/>
            </a:solidFill>
            <a:ln w="9525" cap="flat" cmpd="sng" algn="ctr">
              <a:solidFill>
                <a:srgbClr val="FFFFFF">
                  <a:lumMod val="75000"/>
                </a:srgbClr>
              </a:solidFill>
              <a:prstDash val="solid"/>
              <a:round/>
              <a:headEnd type="arrow"/>
              <a:tailEnd type="arrow"/>
            </a:ln>
            <a:effectLst/>
          </p:spPr>
        </p:cxnSp>
        <p:pic>
          <p:nvPicPr>
            <p:cNvPr id="478" name="Picture 7" descr="C:\Users\Douglas\AppData\Local\Microsoft\Windows\Temporary Internet Files\Content.IE5\EONX1XV2\MCj04339410000[1].png"/>
            <p:cNvPicPr>
              <a:picLocks noChangeAspect="1" noChangeArrowheads="1"/>
            </p:cNvPicPr>
            <p:nvPr/>
          </p:nvPicPr>
          <p:blipFill>
            <a:blip r:embed="rId3" cstate="print"/>
            <a:srcRect/>
            <a:stretch>
              <a:fillRect/>
            </a:stretch>
          </p:blipFill>
          <p:spPr bwMode="auto">
            <a:xfrm flipH="1">
              <a:off x="4645717" y="4130040"/>
              <a:ext cx="365760" cy="365760"/>
            </a:xfrm>
            <a:prstGeom prst="rect">
              <a:avLst/>
            </a:prstGeom>
            <a:noFill/>
          </p:spPr>
        </p:pic>
        <p:pic>
          <p:nvPicPr>
            <p:cNvPr id="480" name="Picture 67" descr="slide-05-arrow"/>
            <p:cNvPicPr>
              <a:picLocks noChangeAspect="1" noChangeArrowheads="1"/>
            </p:cNvPicPr>
            <p:nvPr/>
          </p:nvPicPr>
          <p:blipFill>
            <a:blip r:embed="rId7">
              <a:duotone>
                <a:prstClr val="black"/>
                <a:srgbClr val="D9C3A5">
                  <a:tint val="50000"/>
                  <a:satMod val="180000"/>
                </a:srgbClr>
              </a:duotone>
            </a:blip>
            <a:srcRect/>
            <a:stretch>
              <a:fillRect/>
            </a:stretch>
          </p:blipFill>
          <p:spPr bwMode="auto">
            <a:xfrm>
              <a:off x="6156700" y="2342249"/>
              <a:ext cx="1134852" cy="378505"/>
            </a:xfrm>
            <a:prstGeom prst="rect">
              <a:avLst/>
            </a:prstGeom>
            <a:noFill/>
          </p:spPr>
        </p:pic>
        <p:sp>
          <p:nvSpPr>
            <p:cNvPr id="481" name="Rounded Rectangle 480"/>
            <p:cNvSpPr/>
            <p:nvPr/>
          </p:nvSpPr>
          <p:spPr bwMode="auto">
            <a:xfrm>
              <a:off x="8250866" y="2743200"/>
              <a:ext cx="228600" cy="228600"/>
            </a:xfrm>
            <a:prstGeom prst="roundRect">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pic>
          <p:nvPicPr>
            <p:cNvPr id="482" name="Picture 9" descr="C:\Users\Douglas\AppData\Local\Microsoft\Windows\Temporary Internet Files\Content.IE5\U0RVX6VH\MCj04339420000[1].png"/>
            <p:cNvPicPr>
              <a:picLocks noChangeAspect="1" noChangeArrowheads="1"/>
            </p:cNvPicPr>
            <p:nvPr/>
          </p:nvPicPr>
          <p:blipFill>
            <a:blip r:embed="rId5" cstate="print"/>
            <a:srcRect/>
            <a:stretch>
              <a:fillRect/>
            </a:stretch>
          </p:blipFill>
          <p:spPr bwMode="auto">
            <a:xfrm flipH="1">
              <a:off x="7031666" y="4064000"/>
              <a:ext cx="365760" cy="365760"/>
            </a:xfrm>
            <a:prstGeom prst="rect">
              <a:avLst/>
            </a:prstGeom>
            <a:noFill/>
          </p:spPr>
        </p:pic>
        <p:sp>
          <p:nvSpPr>
            <p:cNvPr id="483" name="Rounded Rectangle 482"/>
            <p:cNvSpPr/>
            <p:nvPr/>
          </p:nvSpPr>
          <p:spPr bwMode="auto">
            <a:xfrm>
              <a:off x="8250866" y="3287486"/>
              <a:ext cx="228600" cy="228600"/>
            </a:xfrm>
            <a:prstGeom prst="roundRect">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sp>
          <p:nvSpPr>
            <p:cNvPr id="484" name="Rounded Rectangle 483"/>
            <p:cNvSpPr/>
            <p:nvPr/>
          </p:nvSpPr>
          <p:spPr bwMode="auto">
            <a:xfrm>
              <a:off x="8250866" y="3015343"/>
              <a:ext cx="228600" cy="228600"/>
            </a:xfrm>
            <a:prstGeom prst="roundRect">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sp>
          <p:nvSpPr>
            <p:cNvPr id="485" name="Rounded Rectangle 484"/>
            <p:cNvSpPr/>
            <p:nvPr/>
          </p:nvSpPr>
          <p:spPr bwMode="auto">
            <a:xfrm>
              <a:off x="8250866" y="3831772"/>
              <a:ext cx="228600" cy="228600"/>
            </a:xfrm>
            <a:prstGeom prst="roundRect">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sp>
          <p:nvSpPr>
            <p:cNvPr id="486" name="Rounded Rectangle 485"/>
            <p:cNvSpPr/>
            <p:nvPr/>
          </p:nvSpPr>
          <p:spPr bwMode="auto">
            <a:xfrm>
              <a:off x="8250866" y="3559629"/>
              <a:ext cx="228600" cy="228600"/>
            </a:xfrm>
            <a:prstGeom prst="roundRect">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sp>
          <p:nvSpPr>
            <p:cNvPr id="487" name="Rounded Rectangle 486"/>
            <p:cNvSpPr/>
            <p:nvPr/>
          </p:nvSpPr>
          <p:spPr bwMode="auto">
            <a:xfrm>
              <a:off x="8250866" y="4376058"/>
              <a:ext cx="228600" cy="228600"/>
            </a:xfrm>
            <a:prstGeom prst="roundRect">
              <a:avLst/>
            </a:prstGeom>
            <a:solidFill>
              <a:srgbClr val="114E81">
                <a:lumMod val="20000"/>
                <a:lumOff val="80000"/>
                <a:alpha val="50000"/>
              </a:srgbClr>
            </a:solidFill>
            <a:ln w="9525" cap="flat" cmpd="sng" algn="ctr">
              <a:solidFill>
                <a:srgbClr val="FFFFFF">
                  <a:alpha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latin typeface="Arial" pitchFamily="34" charset="0"/>
              </a:endParaRPr>
            </a:p>
          </p:txBody>
        </p:sp>
        <p:sp>
          <p:nvSpPr>
            <p:cNvPr id="488" name="Rounded Rectangle 487"/>
            <p:cNvSpPr/>
            <p:nvPr/>
          </p:nvSpPr>
          <p:spPr bwMode="auto">
            <a:xfrm>
              <a:off x="8250866" y="4103915"/>
              <a:ext cx="228600" cy="228600"/>
            </a:xfrm>
            <a:prstGeom prst="roundRect">
              <a:avLst/>
            </a:prstGeom>
            <a:solidFill>
              <a:srgbClr val="114E81">
                <a:lumMod val="60000"/>
                <a:lumOff val="40000"/>
              </a:srgb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sp>
          <p:nvSpPr>
            <p:cNvPr id="489" name="Rounded Rectangle 488"/>
            <p:cNvSpPr/>
            <p:nvPr/>
          </p:nvSpPr>
          <p:spPr bwMode="auto">
            <a:xfrm>
              <a:off x="8250866" y="4648200"/>
              <a:ext cx="228600" cy="228600"/>
            </a:xfrm>
            <a:prstGeom prst="roundRect">
              <a:avLst/>
            </a:prstGeom>
            <a:solidFill>
              <a:srgbClr val="114E81">
                <a:lumMod val="20000"/>
                <a:lumOff val="80000"/>
                <a:alpha val="50000"/>
              </a:srgbClr>
            </a:solidFill>
            <a:ln w="9525" cap="flat" cmpd="sng" algn="ctr">
              <a:solidFill>
                <a:srgbClr val="FFFFFF">
                  <a:alpha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latin typeface="Arial" pitchFamily="34" charset="0"/>
              </a:endParaRPr>
            </a:p>
          </p:txBody>
        </p:sp>
        <p:pic>
          <p:nvPicPr>
            <p:cNvPr id="490" name="Picture 10" descr="C:\Users\Douglas\AppData\Local\Microsoft\Windows\Temporary Internet Files\Content.IE5\VQ59YVWW\MCj04339530000[1].png"/>
            <p:cNvPicPr>
              <a:picLocks noChangeAspect="1" noChangeArrowheads="1"/>
            </p:cNvPicPr>
            <p:nvPr/>
          </p:nvPicPr>
          <p:blipFill>
            <a:blip r:embed="rId6" cstate="print"/>
            <a:srcRect/>
            <a:stretch>
              <a:fillRect/>
            </a:stretch>
          </p:blipFill>
          <p:spPr bwMode="auto">
            <a:xfrm flipH="1">
              <a:off x="7031666" y="2895600"/>
              <a:ext cx="365760" cy="365760"/>
            </a:xfrm>
            <a:prstGeom prst="rect">
              <a:avLst/>
            </a:prstGeom>
            <a:noFill/>
          </p:spPr>
        </p:pic>
        <p:pic>
          <p:nvPicPr>
            <p:cNvPr id="491" name="Picture 7" descr="C:\Users\Douglas\AppData\Local\Microsoft\Windows\Temporary Internet Files\Content.IE5\EONX1XV2\MCj04339410000[1].png"/>
            <p:cNvPicPr>
              <a:picLocks noChangeAspect="1" noChangeArrowheads="1"/>
            </p:cNvPicPr>
            <p:nvPr/>
          </p:nvPicPr>
          <p:blipFill>
            <a:blip r:embed="rId3" cstate="print"/>
            <a:srcRect/>
            <a:stretch>
              <a:fillRect/>
            </a:stretch>
          </p:blipFill>
          <p:spPr bwMode="auto">
            <a:xfrm flipH="1">
              <a:off x="7031666" y="3479800"/>
              <a:ext cx="365760" cy="365760"/>
            </a:xfrm>
            <a:prstGeom prst="rect">
              <a:avLst/>
            </a:prstGeom>
            <a:noFill/>
          </p:spPr>
        </p:pic>
        <p:sp>
          <p:nvSpPr>
            <p:cNvPr id="492" name="Rectangle 491"/>
            <p:cNvSpPr/>
            <p:nvPr/>
          </p:nvSpPr>
          <p:spPr bwMode="auto">
            <a:xfrm>
              <a:off x="7793666" y="2743200"/>
              <a:ext cx="228600" cy="2438400"/>
            </a:xfrm>
            <a:prstGeom prst="rect">
              <a:avLst/>
            </a:prstGeom>
            <a:solidFill>
              <a:srgbClr val="ED7803"/>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pic>
          <p:nvPicPr>
            <p:cNvPr id="493" name="Picture 8" descr="C:\Users\Douglas\AppData\Local\Microsoft\Windows\Temporary Internet Files\Content.IE5\JE06T674\MCj04339440000[1].png"/>
            <p:cNvPicPr>
              <a:picLocks noChangeAspect="1" noChangeArrowheads="1"/>
            </p:cNvPicPr>
            <p:nvPr/>
          </p:nvPicPr>
          <p:blipFill>
            <a:blip r:embed="rId4" cstate="print"/>
            <a:srcRect/>
            <a:stretch>
              <a:fillRect/>
            </a:stretch>
          </p:blipFill>
          <p:spPr bwMode="auto">
            <a:xfrm flipH="1">
              <a:off x="7031666" y="4648200"/>
              <a:ext cx="365760" cy="365760"/>
            </a:xfrm>
            <a:prstGeom prst="rect">
              <a:avLst/>
            </a:prstGeom>
            <a:noFill/>
          </p:spPr>
        </p:pic>
        <p:sp>
          <p:nvSpPr>
            <p:cNvPr id="494" name="Rounded Rectangle 493"/>
            <p:cNvSpPr/>
            <p:nvPr/>
          </p:nvSpPr>
          <p:spPr bwMode="auto">
            <a:xfrm>
              <a:off x="8250866" y="4953000"/>
              <a:ext cx="228600" cy="228600"/>
            </a:xfrm>
            <a:prstGeom prst="roundRect">
              <a:avLst/>
            </a:prstGeom>
            <a:solidFill>
              <a:srgbClr val="114E81">
                <a:lumMod val="20000"/>
                <a:lumOff val="80000"/>
                <a:alpha val="50000"/>
              </a:srgbClr>
            </a:solidFill>
            <a:ln w="9525" cap="flat" cmpd="sng" algn="ctr">
              <a:solidFill>
                <a:srgbClr val="FFFFFF">
                  <a:alpha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pitchFamily="34" charset="0"/>
              </a:endParaRPr>
            </a:p>
          </p:txBody>
        </p:sp>
        <p:cxnSp>
          <p:nvCxnSpPr>
            <p:cNvPr id="495" name="Straight Arrow Connector 494"/>
            <p:cNvCxnSpPr>
              <a:endCxn id="481" idx="1"/>
            </p:cNvCxnSpPr>
            <p:nvPr/>
          </p:nvCxnSpPr>
          <p:spPr bwMode="auto">
            <a:xfrm flipV="1">
              <a:off x="8023637" y="2857500"/>
              <a:ext cx="227229" cy="294"/>
            </a:xfrm>
            <a:prstGeom prst="straightConnector1">
              <a:avLst/>
            </a:prstGeom>
            <a:solidFill>
              <a:srgbClr val="ED7803"/>
            </a:solidFill>
            <a:ln w="9525" cap="flat" cmpd="sng" algn="ctr">
              <a:solidFill>
                <a:srgbClr val="FFFFFF"/>
              </a:solidFill>
              <a:prstDash val="solid"/>
              <a:round/>
              <a:headEnd type="none" w="med" len="med"/>
              <a:tailEnd type="triangle" w="sm" len="med"/>
            </a:ln>
            <a:effectLst/>
          </p:spPr>
        </p:cxnSp>
        <p:cxnSp>
          <p:nvCxnSpPr>
            <p:cNvPr id="496" name="Straight Arrow Connector 495"/>
            <p:cNvCxnSpPr>
              <a:endCxn id="484" idx="1"/>
            </p:cNvCxnSpPr>
            <p:nvPr/>
          </p:nvCxnSpPr>
          <p:spPr bwMode="auto">
            <a:xfrm>
              <a:off x="8022266" y="3124200"/>
              <a:ext cx="228600" cy="0"/>
            </a:xfrm>
            <a:prstGeom prst="straightConnector1">
              <a:avLst/>
            </a:prstGeom>
            <a:solidFill>
              <a:srgbClr val="ED7803"/>
            </a:solidFill>
            <a:ln w="9525" cap="flat" cmpd="sng" algn="ctr">
              <a:solidFill>
                <a:srgbClr val="FFFFFF"/>
              </a:solidFill>
              <a:prstDash val="solid"/>
              <a:round/>
              <a:headEnd type="none" w="med" len="med"/>
              <a:tailEnd type="triangle" w="sm" len="med"/>
            </a:ln>
            <a:effectLst/>
          </p:spPr>
        </p:cxnSp>
        <p:cxnSp>
          <p:nvCxnSpPr>
            <p:cNvPr id="497" name="Straight Arrow Connector 496"/>
            <p:cNvCxnSpPr>
              <a:endCxn id="483" idx="1"/>
            </p:cNvCxnSpPr>
            <p:nvPr/>
          </p:nvCxnSpPr>
          <p:spPr bwMode="auto">
            <a:xfrm flipV="1">
              <a:off x="8021287" y="3401786"/>
              <a:ext cx="229579" cy="1358"/>
            </a:xfrm>
            <a:prstGeom prst="straightConnector1">
              <a:avLst/>
            </a:prstGeom>
            <a:solidFill>
              <a:srgbClr val="ED7803"/>
            </a:solidFill>
            <a:ln w="9525" cap="flat" cmpd="sng" algn="ctr">
              <a:solidFill>
                <a:srgbClr val="FFFFFF"/>
              </a:solidFill>
              <a:prstDash val="solid"/>
              <a:round/>
              <a:headEnd type="none" w="med" len="med"/>
              <a:tailEnd type="triangle" w="sm" len="med"/>
            </a:ln>
            <a:effectLst/>
          </p:spPr>
        </p:cxnSp>
        <p:cxnSp>
          <p:nvCxnSpPr>
            <p:cNvPr id="498" name="Straight Arrow Connector 497"/>
            <p:cNvCxnSpPr>
              <a:endCxn id="486" idx="1"/>
            </p:cNvCxnSpPr>
            <p:nvPr/>
          </p:nvCxnSpPr>
          <p:spPr bwMode="auto">
            <a:xfrm flipV="1">
              <a:off x="8022266" y="3673929"/>
              <a:ext cx="228600" cy="3837"/>
            </a:xfrm>
            <a:prstGeom prst="straightConnector1">
              <a:avLst/>
            </a:prstGeom>
            <a:solidFill>
              <a:srgbClr val="ED7803"/>
            </a:solidFill>
            <a:ln w="9525" cap="flat" cmpd="sng" algn="ctr">
              <a:solidFill>
                <a:srgbClr val="FFFFFF"/>
              </a:solidFill>
              <a:prstDash val="solid"/>
              <a:round/>
              <a:headEnd type="none" w="med" len="med"/>
              <a:tailEnd type="triangle" w="sm" len="med"/>
            </a:ln>
            <a:effectLst/>
          </p:spPr>
        </p:cxnSp>
        <p:cxnSp>
          <p:nvCxnSpPr>
            <p:cNvPr id="499" name="Straight Arrow Connector 498"/>
            <p:cNvCxnSpPr>
              <a:endCxn id="485" idx="1"/>
            </p:cNvCxnSpPr>
            <p:nvPr/>
          </p:nvCxnSpPr>
          <p:spPr bwMode="auto">
            <a:xfrm flipV="1">
              <a:off x="8023245" y="3946072"/>
              <a:ext cx="227621" cy="1614"/>
            </a:xfrm>
            <a:prstGeom prst="straightConnector1">
              <a:avLst/>
            </a:prstGeom>
            <a:solidFill>
              <a:srgbClr val="ED7803"/>
            </a:solidFill>
            <a:ln w="9525" cap="flat" cmpd="sng" algn="ctr">
              <a:solidFill>
                <a:srgbClr val="FFFFFF"/>
              </a:solidFill>
              <a:prstDash val="solid"/>
              <a:round/>
              <a:headEnd type="none" w="med" len="med"/>
              <a:tailEnd type="triangle" w="sm" len="med"/>
            </a:ln>
            <a:effectLst/>
          </p:spPr>
        </p:cxnSp>
        <p:cxnSp>
          <p:nvCxnSpPr>
            <p:cNvPr id="500" name="Straight Arrow Connector 499"/>
            <p:cNvCxnSpPr>
              <a:endCxn id="488" idx="1"/>
            </p:cNvCxnSpPr>
            <p:nvPr/>
          </p:nvCxnSpPr>
          <p:spPr bwMode="auto">
            <a:xfrm>
              <a:off x="8024224" y="4217606"/>
              <a:ext cx="226642" cy="609"/>
            </a:xfrm>
            <a:prstGeom prst="straightConnector1">
              <a:avLst/>
            </a:prstGeom>
            <a:solidFill>
              <a:srgbClr val="ED7803"/>
            </a:solidFill>
            <a:ln w="9525" cap="flat" cmpd="sng" algn="ctr">
              <a:solidFill>
                <a:srgbClr val="FFFFFF"/>
              </a:solidFill>
              <a:prstDash val="solid"/>
              <a:round/>
              <a:headEnd type="none" w="med" len="med"/>
              <a:tailEnd type="triangle" w="sm" len="med"/>
            </a:ln>
            <a:effectLst/>
          </p:spPr>
        </p:cxnSp>
        <p:cxnSp>
          <p:nvCxnSpPr>
            <p:cNvPr id="501" name="Straight Arrow Connector 500"/>
            <p:cNvCxnSpPr>
              <a:endCxn id="487" idx="1"/>
            </p:cNvCxnSpPr>
            <p:nvPr/>
          </p:nvCxnSpPr>
          <p:spPr bwMode="auto">
            <a:xfrm>
              <a:off x="8025203" y="4487526"/>
              <a:ext cx="225663" cy="2832"/>
            </a:xfrm>
            <a:prstGeom prst="straightConnector1">
              <a:avLst/>
            </a:prstGeom>
            <a:solidFill>
              <a:srgbClr val="ED7803"/>
            </a:solidFill>
            <a:ln w="9525" cap="flat" cmpd="sng" algn="ctr">
              <a:solidFill>
                <a:srgbClr val="FFFFFF"/>
              </a:solidFill>
              <a:prstDash val="sysDash"/>
              <a:round/>
              <a:headEnd type="none" w="med" len="med"/>
              <a:tailEnd type="triangle" w="sm" len="med"/>
            </a:ln>
            <a:effectLst/>
          </p:spPr>
        </p:cxnSp>
        <p:cxnSp>
          <p:nvCxnSpPr>
            <p:cNvPr id="502" name="Straight Arrow Connector 501"/>
            <p:cNvCxnSpPr>
              <a:endCxn id="489" idx="1"/>
            </p:cNvCxnSpPr>
            <p:nvPr/>
          </p:nvCxnSpPr>
          <p:spPr bwMode="auto">
            <a:xfrm>
              <a:off x="8026182" y="4757446"/>
              <a:ext cx="224684" cy="5054"/>
            </a:xfrm>
            <a:prstGeom prst="straightConnector1">
              <a:avLst/>
            </a:prstGeom>
            <a:solidFill>
              <a:srgbClr val="ED7803"/>
            </a:solidFill>
            <a:ln w="9525" cap="flat" cmpd="sng" algn="ctr">
              <a:solidFill>
                <a:srgbClr val="FFFFFF"/>
              </a:solidFill>
              <a:prstDash val="sysDash"/>
              <a:round/>
              <a:headEnd type="none" w="med" len="med"/>
              <a:tailEnd type="triangle" w="sm" len="med"/>
            </a:ln>
            <a:effectLst/>
          </p:spPr>
        </p:cxnSp>
        <p:cxnSp>
          <p:nvCxnSpPr>
            <p:cNvPr id="503" name="Straight Arrow Connector 502"/>
            <p:cNvCxnSpPr/>
            <p:nvPr/>
          </p:nvCxnSpPr>
          <p:spPr bwMode="auto">
            <a:xfrm flipV="1">
              <a:off x="8027161" y="5057023"/>
              <a:ext cx="229579" cy="1357"/>
            </a:xfrm>
            <a:prstGeom prst="straightConnector1">
              <a:avLst/>
            </a:prstGeom>
            <a:solidFill>
              <a:srgbClr val="ED7803"/>
            </a:solidFill>
            <a:ln w="9525" cap="flat" cmpd="sng" algn="ctr">
              <a:solidFill>
                <a:srgbClr val="FFFFFF"/>
              </a:solidFill>
              <a:prstDash val="sysDash"/>
              <a:round/>
              <a:headEnd type="none" w="med" len="med"/>
              <a:tailEnd type="triangle" w="sm" len="med"/>
            </a:ln>
            <a:effectLst/>
          </p:spPr>
        </p:cxnSp>
        <p:cxnSp>
          <p:nvCxnSpPr>
            <p:cNvPr id="504" name="Straight Arrow Connector 503"/>
            <p:cNvCxnSpPr>
              <a:stCxn id="490" idx="1"/>
            </p:cNvCxnSpPr>
            <p:nvPr/>
          </p:nvCxnSpPr>
          <p:spPr bwMode="auto">
            <a:xfrm>
              <a:off x="7397426" y="3078480"/>
              <a:ext cx="391147" cy="0"/>
            </a:xfrm>
            <a:prstGeom prst="straightConnector1">
              <a:avLst/>
            </a:prstGeom>
            <a:solidFill>
              <a:srgbClr val="ED7803"/>
            </a:solidFill>
            <a:ln w="9525" cap="flat" cmpd="sng" algn="ctr">
              <a:solidFill>
                <a:srgbClr val="FFFFFF"/>
              </a:solidFill>
              <a:prstDash val="solid"/>
              <a:round/>
              <a:headEnd type="triangle" w="sm" len="med"/>
              <a:tailEnd type="triangle" w="sm" len="med"/>
            </a:ln>
            <a:effectLst/>
          </p:spPr>
        </p:cxnSp>
        <p:cxnSp>
          <p:nvCxnSpPr>
            <p:cNvPr id="505" name="Straight Arrow Connector 504"/>
            <p:cNvCxnSpPr/>
            <p:nvPr/>
          </p:nvCxnSpPr>
          <p:spPr bwMode="auto">
            <a:xfrm>
              <a:off x="7402519" y="3676408"/>
              <a:ext cx="391147" cy="0"/>
            </a:xfrm>
            <a:prstGeom prst="straightConnector1">
              <a:avLst/>
            </a:prstGeom>
            <a:solidFill>
              <a:srgbClr val="ED7803"/>
            </a:solidFill>
            <a:ln w="9525" cap="flat" cmpd="sng" algn="ctr">
              <a:solidFill>
                <a:srgbClr val="FFFFFF"/>
              </a:solidFill>
              <a:prstDash val="solid"/>
              <a:round/>
              <a:headEnd type="triangle" w="sm" len="med"/>
              <a:tailEnd type="triangle" w="sm" len="med"/>
            </a:ln>
            <a:effectLst/>
          </p:spPr>
        </p:cxnSp>
        <p:cxnSp>
          <p:nvCxnSpPr>
            <p:cNvPr id="506" name="Straight Arrow Connector 505"/>
            <p:cNvCxnSpPr/>
            <p:nvPr/>
          </p:nvCxnSpPr>
          <p:spPr bwMode="auto">
            <a:xfrm>
              <a:off x="7407612" y="4274336"/>
              <a:ext cx="391147" cy="0"/>
            </a:xfrm>
            <a:prstGeom prst="straightConnector1">
              <a:avLst/>
            </a:prstGeom>
            <a:solidFill>
              <a:srgbClr val="ED7803"/>
            </a:solidFill>
            <a:ln w="9525" cap="flat" cmpd="sng" algn="ctr">
              <a:solidFill>
                <a:srgbClr val="FFFFFF"/>
              </a:solidFill>
              <a:prstDash val="solid"/>
              <a:round/>
              <a:headEnd type="triangle" w="sm" len="med"/>
              <a:tailEnd type="triangle" w="sm" len="med"/>
            </a:ln>
            <a:effectLst/>
          </p:spPr>
        </p:cxnSp>
        <p:cxnSp>
          <p:nvCxnSpPr>
            <p:cNvPr id="507" name="Straight Arrow Connector 506"/>
            <p:cNvCxnSpPr/>
            <p:nvPr/>
          </p:nvCxnSpPr>
          <p:spPr bwMode="auto">
            <a:xfrm>
              <a:off x="7412705" y="4872264"/>
              <a:ext cx="391147" cy="0"/>
            </a:xfrm>
            <a:prstGeom prst="straightConnector1">
              <a:avLst/>
            </a:prstGeom>
            <a:solidFill>
              <a:srgbClr val="ED7803"/>
            </a:solidFill>
            <a:ln w="9525" cap="flat" cmpd="sng" algn="ctr">
              <a:solidFill>
                <a:srgbClr val="FFFFFF"/>
              </a:solidFill>
              <a:prstDash val="solid"/>
              <a:round/>
              <a:headEnd type="triangle" w="sm" len="med"/>
              <a:tailEnd type="triangle" w="sm" len="med"/>
            </a:ln>
            <a:effectLst/>
          </p:spPr>
        </p:cxn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86397"/>
          </a:xfrm>
        </p:spPr>
        <p:txBody>
          <a:bodyPr/>
          <a:lstStyle/>
          <a:p>
            <a:r>
              <a:rPr lang="en-CA" sz="3200" dirty="0" smtClean="0"/>
              <a:t>Who’s using the IO Model?</a:t>
            </a:r>
            <a:endParaRPr lang="en-US" sz="3200" dirty="0"/>
          </a:p>
        </p:txBody>
      </p:sp>
      <p:sp>
        <p:nvSpPr>
          <p:cNvPr id="42" name="Rectangle 41"/>
          <p:cNvSpPr/>
          <p:nvPr/>
        </p:nvSpPr>
        <p:spPr>
          <a:xfrm>
            <a:off x="269192" y="2723595"/>
            <a:ext cx="2721836" cy="1200329"/>
          </a:xfrm>
          <a:prstGeom prst="rect">
            <a:avLst/>
          </a:prstGeom>
        </p:spPr>
        <p:txBody>
          <a:bodyPr wrap="square">
            <a:spAutoFit/>
          </a:bodyPr>
          <a:lstStyle/>
          <a:p>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30+ World Wide Reference Success Stories</a:t>
            </a:r>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3" name="Group 43"/>
          <p:cNvGrpSpPr/>
          <p:nvPr/>
        </p:nvGrpSpPr>
        <p:grpSpPr>
          <a:xfrm>
            <a:off x="2205700" y="1640794"/>
            <a:ext cx="5964080" cy="4049610"/>
            <a:chOff x="2402254" y="1640794"/>
            <a:chExt cx="5964080" cy="4049610"/>
          </a:xfrm>
          <a:effectLst>
            <a:reflection blurRad="6350" stA="50000" endA="300" endPos="55000" dir="5400000" sy="-100000" algn="bl" rotWithShape="0"/>
          </a:effectLst>
          <a:scene3d>
            <a:camera prst="perspectiveHeroicExtremeLeftFacing"/>
            <a:lightRig rig="threePt" dir="t"/>
          </a:scene3d>
        </p:grpSpPr>
        <p:sp>
          <p:nvSpPr>
            <p:cNvPr id="36" name="Rounded Rectangle 35"/>
            <p:cNvSpPr/>
            <p:nvPr/>
          </p:nvSpPr>
          <p:spPr bwMode="auto">
            <a:xfrm>
              <a:off x="2402254" y="1640794"/>
              <a:ext cx="5964080" cy="4049610"/>
            </a:xfrm>
            <a:prstGeom prst="roundRect">
              <a:avLst>
                <a:gd name="adj" fmla="val 5180"/>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41" name="Picture 17" descr="Cymer">
              <a:hlinkClick r:id="rId3"/>
            </p:cNvPr>
            <p:cNvPicPr>
              <a:picLocks noChangeAspect="1" noChangeArrowheads="1"/>
            </p:cNvPicPr>
            <p:nvPr/>
          </p:nvPicPr>
          <p:blipFill>
            <a:blip r:embed="rId4" cstate="email"/>
            <a:srcRect/>
            <a:stretch>
              <a:fillRect/>
            </a:stretch>
          </p:blipFill>
          <p:spPr bwMode="auto">
            <a:xfrm>
              <a:off x="4743250" y="1890058"/>
              <a:ext cx="1184939" cy="548815"/>
            </a:xfrm>
            <a:prstGeom prst="rect">
              <a:avLst/>
            </a:prstGeom>
            <a:noFill/>
          </p:spPr>
        </p:pic>
        <p:pic>
          <p:nvPicPr>
            <p:cNvPr id="1034" name="Picture 10" descr="City of Edinburgh Council"/>
            <p:cNvPicPr>
              <a:picLocks noChangeAspect="1" noChangeArrowheads="1"/>
            </p:cNvPicPr>
            <p:nvPr/>
          </p:nvPicPr>
          <p:blipFill>
            <a:blip r:embed="rId5" cstate="email"/>
            <a:srcRect/>
            <a:stretch>
              <a:fillRect/>
            </a:stretch>
          </p:blipFill>
          <p:spPr bwMode="auto">
            <a:xfrm>
              <a:off x="4576770" y="2678248"/>
              <a:ext cx="1517901" cy="379476"/>
            </a:xfrm>
            <a:prstGeom prst="rect">
              <a:avLst/>
            </a:prstGeom>
            <a:noFill/>
          </p:spPr>
        </p:pic>
        <p:pic>
          <p:nvPicPr>
            <p:cNvPr id="1036" name="Picture 12" descr="EDF Energy">
              <a:hlinkClick r:id="rId6"/>
            </p:cNvPr>
            <p:cNvPicPr>
              <a:picLocks noChangeAspect="1" noChangeArrowheads="1"/>
            </p:cNvPicPr>
            <p:nvPr/>
          </p:nvPicPr>
          <p:blipFill>
            <a:blip r:embed="rId7" cstate="email"/>
            <a:srcRect/>
            <a:stretch>
              <a:fillRect/>
            </a:stretch>
          </p:blipFill>
          <p:spPr bwMode="auto">
            <a:xfrm>
              <a:off x="5064834" y="4846140"/>
              <a:ext cx="541771" cy="600463"/>
            </a:xfrm>
            <a:prstGeom prst="rect">
              <a:avLst/>
            </a:prstGeom>
            <a:noFill/>
          </p:spPr>
        </p:pic>
        <p:pic>
          <p:nvPicPr>
            <p:cNvPr id="19" name="Picture 18" descr="Fujitsu Consulting"/>
            <p:cNvPicPr/>
            <p:nvPr/>
          </p:nvPicPr>
          <p:blipFill>
            <a:blip r:embed="rId8"/>
            <a:srcRect l="8603" t="16920" r="10064" b="18496"/>
            <a:stretch>
              <a:fillRect/>
            </a:stretch>
          </p:blipFill>
          <p:spPr bwMode="auto">
            <a:xfrm>
              <a:off x="6653759" y="1867330"/>
              <a:ext cx="1290011" cy="487068"/>
            </a:xfrm>
            <a:prstGeom prst="rect">
              <a:avLst/>
            </a:prstGeom>
            <a:noFill/>
            <a:ln w="9525">
              <a:noFill/>
              <a:miter lim="800000"/>
              <a:headEnd/>
              <a:tailEnd/>
            </a:ln>
          </p:spPr>
        </p:pic>
        <p:grpSp>
          <p:nvGrpSpPr>
            <p:cNvPr id="4" name="Group 25"/>
            <p:cNvGrpSpPr/>
            <p:nvPr/>
          </p:nvGrpSpPr>
          <p:grpSpPr>
            <a:xfrm>
              <a:off x="4601121" y="3297099"/>
              <a:ext cx="1469198" cy="603045"/>
              <a:chOff x="2268831" y="5405839"/>
              <a:chExt cx="1052590" cy="432045"/>
            </a:xfrm>
          </p:grpSpPr>
          <p:sp>
            <p:nvSpPr>
              <p:cNvPr id="22" name="Rectangle 21"/>
              <p:cNvSpPr/>
              <p:nvPr/>
            </p:nvSpPr>
            <p:spPr bwMode="auto">
              <a:xfrm>
                <a:off x="2268831" y="5405839"/>
                <a:ext cx="1052590" cy="432045"/>
              </a:xfrm>
              <a:prstGeom prst="rect">
                <a:avLst/>
              </a:prstGeom>
              <a:solidFill>
                <a:schemeClr val="tx1"/>
              </a:solidFill>
              <a:ln>
                <a:noFill/>
                <a:headEnd type="none" w="med" len="med"/>
                <a:tailEnd type="none" w="med" len="med"/>
              </a:ln>
              <a:effectLst>
                <a:softEdge rad="127000"/>
              </a:effectLst>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pic>
            <p:nvPicPr>
              <p:cNvPr id="23" name="Picture 6" descr="Logotipo_EDC"/>
              <p:cNvPicPr>
                <a:picLocks noChangeAspect="1" noChangeArrowheads="1"/>
              </p:cNvPicPr>
              <p:nvPr/>
            </p:nvPicPr>
            <p:blipFill>
              <a:blip r:embed="rId9"/>
              <a:srcRect r="79541" b="9783"/>
              <a:stretch>
                <a:fillRect/>
              </a:stretch>
            </p:blipFill>
            <p:spPr bwMode="auto">
              <a:xfrm>
                <a:off x="2296338" y="5437556"/>
                <a:ext cx="354842" cy="372809"/>
              </a:xfrm>
              <a:prstGeom prst="rect">
                <a:avLst/>
              </a:prstGeom>
              <a:noFill/>
              <a:ln w="9525">
                <a:noFill/>
                <a:miter lim="800000"/>
                <a:headEnd/>
                <a:tailEnd/>
              </a:ln>
            </p:spPr>
          </p:pic>
          <p:pic>
            <p:nvPicPr>
              <p:cNvPr id="24" name="Picture 5" descr="Logotipo_EDC"/>
              <p:cNvPicPr>
                <a:picLocks noChangeAspect="1" noChangeArrowheads="1"/>
              </p:cNvPicPr>
              <p:nvPr/>
            </p:nvPicPr>
            <p:blipFill>
              <a:blip r:embed="rId9"/>
              <a:srcRect l="65415" t="20549" b="43269"/>
              <a:stretch>
                <a:fillRect/>
              </a:stretch>
            </p:blipFill>
            <p:spPr bwMode="auto">
              <a:xfrm>
                <a:off x="2647652" y="5606877"/>
                <a:ext cx="579242" cy="144379"/>
              </a:xfrm>
              <a:prstGeom prst="rect">
                <a:avLst/>
              </a:prstGeom>
              <a:noFill/>
              <a:ln w="9525">
                <a:noFill/>
                <a:miter lim="800000"/>
                <a:headEnd/>
                <a:tailEnd/>
              </a:ln>
            </p:spPr>
          </p:pic>
          <p:pic>
            <p:nvPicPr>
              <p:cNvPr id="25" name="Picture 5" descr="Logotipo_EDC"/>
              <p:cNvPicPr>
                <a:picLocks noChangeAspect="1" noChangeArrowheads="1"/>
              </p:cNvPicPr>
              <p:nvPr/>
            </p:nvPicPr>
            <p:blipFill>
              <a:blip r:embed="rId9"/>
              <a:srcRect l="27695" t="26917" r="34710" b="39011"/>
              <a:stretch>
                <a:fillRect/>
              </a:stretch>
            </p:blipFill>
            <p:spPr bwMode="auto">
              <a:xfrm>
                <a:off x="2638027" y="5491375"/>
                <a:ext cx="629657" cy="135958"/>
              </a:xfrm>
              <a:prstGeom prst="rect">
                <a:avLst/>
              </a:prstGeom>
              <a:noFill/>
              <a:ln w="9525">
                <a:noFill/>
                <a:miter lim="800000"/>
                <a:headEnd/>
                <a:tailEnd/>
              </a:ln>
            </p:spPr>
          </p:pic>
        </p:grpSp>
        <p:pic>
          <p:nvPicPr>
            <p:cNvPr id="1045" name="Picture 21" descr="EMC">
              <a:hlinkClick r:id="rId10"/>
            </p:cNvPr>
            <p:cNvPicPr>
              <a:picLocks noChangeAspect="1" noChangeArrowheads="1"/>
            </p:cNvPicPr>
            <p:nvPr/>
          </p:nvPicPr>
          <p:blipFill>
            <a:blip r:embed="rId11" cstate="email"/>
            <a:srcRect/>
            <a:stretch>
              <a:fillRect/>
            </a:stretch>
          </p:blipFill>
          <p:spPr bwMode="auto">
            <a:xfrm>
              <a:off x="4831309" y="4139520"/>
              <a:ext cx="1008821" cy="467243"/>
            </a:xfrm>
            <a:prstGeom prst="rect">
              <a:avLst/>
            </a:prstGeom>
            <a:noFill/>
          </p:spPr>
        </p:pic>
        <p:pic>
          <p:nvPicPr>
            <p:cNvPr id="1039" name="Picture 15" descr="Edmonton Oilers">
              <a:hlinkClick r:id="rId12"/>
            </p:cNvPr>
            <p:cNvPicPr>
              <a:picLocks noChangeAspect="1" noChangeArrowheads="1"/>
            </p:cNvPicPr>
            <p:nvPr/>
          </p:nvPicPr>
          <p:blipFill>
            <a:blip r:embed="rId13" cstate="email"/>
            <a:srcRect/>
            <a:stretch>
              <a:fillRect/>
            </a:stretch>
          </p:blipFill>
          <p:spPr bwMode="auto">
            <a:xfrm>
              <a:off x="6999427" y="3344854"/>
              <a:ext cx="598674" cy="598674"/>
            </a:xfrm>
            <a:prstGeom prst="rect">
              <a:avLst/>
            </a:prstGeom>
            <a:noFill/>
          </p:spPr>
        </p:pic>
        <p:pic>
          <p:nvPicPr>
            <p:cNvPr id="1047" name="Picture 23" descr="Guardian Management LLC">
              <a:hlinkClick r:id="rId14"/>
            </p:cNvPr>
            <p:cNvPicPr>
              <a:picLocks noChangeAspect="1" noChangeArrowheads="1"/>
            </p:cNvPicPr>
            <p:nvPr/>
          </p:nvPicPr>
          <p:blipFill>
            <a:blip r:embed="rId15" cstate="email"/>
            <a:srcRect/>
            <a:stretch>
              <a:fillRect/>
            </a:stretch>
          </p:blipFill>
          <p:spPr bwMode="auto">
            <a:xfrm>
              <a:off x="6445900" y="2625188"/>
              <a:ext cx="1705728" cy="448876"/>
            </a:xfrm>
            <a:prstGeom prst="rect">
              <a:avLst/>
            </a:prstGeom>
            <a:noFill/>
          </p:spPr>
        </p:pic>
        <p:pic>
          <p:nvPicPr>
            <p:cNvPr id="1049" name="Picture 25" descr="TUV NORD Group">
              <a:hlinkClick r:id="rId16"/>
            </p:cNvPr>
            <p:cNvPicPr>
              <a:picLocks noChangeAspect="1" noChangeArrowheads="1"/>
            </p:cNvPicPr>
            <p:nvPr/>
          </p:nvPicPr>
          <p:blipFill>
            <a:blip r:embed="rId17"/>
            <a:srcRect/>
            <a:stretch>
              <a:fillRect/>
            </a:stretch>
          </p:blipFill>
          <p:spPr bwMode="auto">
            <a:xfrm>
              <a:off x="6727165" y="4214318"/>
              <a:ext cx="1143198" cy="548364"/>
            </a:xfrm>
            <a:prstGeom prst="rect">
              <a:avLst/>
            </a:prstGeom>
            <a:noFill/>
          </p:spPr>
        </p:pic>
        <p:pic>
          <p:nvPicPr>
            <p:cNvPr id="1037" name="Bild 37" descr="Asklepios_LOGO"/>
            <p:cNvPicPr>
              <a:picLocks noChangeAspect="1" noChangeArrowheads="1"/>
            </p:cNvPicPr>
            <p:nvPr/>
          </p:nvPicPr>
          <p:blipFill>
            <a:blip r:embed="rId18" cstate="email"/>
            <a:srcRect/>
            <a:stretch>
              <a:fillRect/>
            </a:stretch>
          </p:blipFill>
          <p:spPr bwMode="auto">
            <a:xfrm>
              <a:off x="3341758" y="2544912"/>
              <a:ext cx="493677" cy="494402"/>
            </a:xfrm>
            <a:prstGeom prst="rect">
              <a:avLst/>
            </a:prstGeom>
            <a:noFill/>
            <a:ln w="9525">
              <a:noFill/>
              <a:miter lim="800000"/>
              <a:headEnd/>
              <a:tailEnd/>
            </a:ln>
          </p:spPr>
        </p:pic>
        <p:pic>
          <p:nvPicPr>
            <p:cNvPr id="20" name="Picture 2" descr="Return To ARMC Home Page">
              <a:hlinkClick r:id="rId19"/>
            </p:cNvPr>
            <p:cNvPicPr>
              <a:picLocks noChangeAspect="1" noChangeArrowheads="1"/>
            </p:cNvPicPr>
            <p:nvPr/>
          </p:nvPicPr>
          <p:blipFill>
            <a:blip r:embed="rId20"/>
            <a:srcRect r="14667" b="14667"/>
            <a:stretch>
              <a:fillRect/>
            </a:stretch>
          </p:blipFill>
          <p:spPr bwMode="auto">
            <a:xfrm>
              <a:off x="2869843" y="1910316"/>
              <a:ext cx="1437505" cy="359376"/>
            </a:xfrm>
            <a:prstGeom prst="rect">
              <a:avLst/>
            </a:prstGeom>
            <a:noFill/>
          </p:spPr>
        </p:pic>
        <p:pic>
          <p:nvPicPr>
            <p:cNvPr id="27" name="Picture 6" descr="http://smn.cna.gob.mx/boletin/avisos/atlantico/atlantico_image001.jpg"/>
            <p:cNvPicPr>
              <a:picLocks noChangeAspect="1" noChangeArrowheads="1"/>
            </p:cNvPicPr>
            <p:nvPr/>
          </p:nvPicPr>
          <p:blipFill>
            <a:blip r:embed="rId21"/>
            <a:srcRect/>
            <a:stretch>
              <a:fillRect/>
            </a:stretch>
          </p:blipFill>
          <p:spPr bwMode="auto">
            <a:xfrm>
              <a:off x="2910141" y="4892238"/>
              <a:ext cx="1356910" cy="548223"/>
            </a:xfrm>
            <a:prstGeom prst="rect">
              <a:avLst/>
            </a:prstGeom>
            <a:noFill/>
          </p:spPr>
        </p:pic>
        <p:pic>
          <p:nvPicPr>
            <p:cNvPr id="1043" name="Picture 19" descr="AUSTAR">
              <a:hlinkClick r:id="rId22"/>
            </p:cNvPr>
            <p:cNvPicPr>
              <a:picLocks noChangeAspect="1" noChangeArrowheads="1"/>
            </p:cNvPicPr>
            <p:nvPr/>
          </p:nvPicPr>
          <p:blipFill>
            <a:blip r:embed="rId23"/>
            <a:srcRect/>
            <a:stretch>
              <a:fillRect/>
            </a:stretch>
          </p:blipFill>
          <p:spPr bwMode="auto">
            <a:xfrm>
              <a:off x="3127850" y="3314534"/>
              <a:ext cx="921493" cy="581995"/>
            </a:xfrm>
            <a:prstGeom prst="rect">
              <a:avLst/>
            </a:prstGeom>
            <a:noFill/>
          </p:spPr>
        </p:pic>
        <p:grpSp>
          <p:nvGrpSpPr>
            <p:cNvPr id="5" name="Group 38"/>
            <p:cNvGrpSpPr/>
            <p:nvPr/>
          </p:nvGrpSpPr>
          <p:grpSpPr>
            <a:xfrm>
              <a:off x="2875792" y="4171749"/>
              <a:ext cx="1425607" cy="445268"/>
              <a:chOff x="6293840" y="3687020"/>
              <a:chExt cx="1171051" cy="365761"/>
            </a:xfrm>
          </p:grpSpPr>
          <p:sp>
            <p:nvSpPr>
              <p:cNvPr id="37" name="Rectangle 36"/>
              <p:cNvSpPr/>
              <p:nvPr/>
            </p:nvSpPr>
            <p:spPr bwMode="auto">
              <a:xfrm>
                <a:off x="6293840" y="3687020"/>
                <a:ext cx="1007594" cy="365761"/>
              </a:xfrm>
              <a:prstGeom prst="rect">
                <a:avLst/>
              </a:prstGeom>
              <a:solidFill>
                <a:srgbClr val="C00000"/>
              </a:solidFill>
              <a:ln>
                <a:noFill/>
                <a:headEnd type="none" w="med" len="med"/>
                <a:tailEnd type="none" w="med" len="med"/>
              </a:ln>
              <a:effectLst>
                <a:softEdge rad="127000"/>
              </a:effectLst>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pic>
            <p:nvPicPr>
              <p:cNvPr id="38" name="Picture 2" descr="http://www.brembo.com/Brembo/Templates/img/logo.gif">
                <a:hlinkClick r:id="rId24"/>
              </p:cNvPr>
              <p:cNvPicPr>
                <a:picLocks noChangeAspect="1" noChangeArrowheads="1"/>
              </p:cNvPicPr>
              <p:nvPr/>
            </p:nvPicPr>
            <p:blipFill>
              <a:blip r:embed="rId25"/>
              <a:srcRect/>
              <a:stretch>
                <a:fillRect/>
              </a:stretch>
            </p:blipFill>
            <p:spPr bwMode="auto">
              <a:xfrm>
                <a:off x="6376421" y="3713148"/>
                <a:ext cx="1088470" cy="294553"/>
              </a:xfrm>
              <a:prstGeom prst="rect">
                <a:avLst/>
              </a:prstGeom>
              <a:noFill/>
            </p:spPr>
          </p:pic>
        </p:grpSp>
        <p:pic>
          <p:nvPicPr>
            <p:cNvPr id="43" name="Picture 2" descr="E:\Pictures.copy\Logos.copy\Edesur.JPG"/>
            <p:cNvPicPr>
              <a:picLocks noChangeAspect="1" noChangeArrowheads="1"/>
            </p:cNvPicPr>
            <p:nvPr/>
          </p:nvPicPr>
          <p:blipFill>
            <a:blip r:embed="rId26" cstate="email"/>
            <a:stretch>
              <a:fillRect/>
            </a:stretch>
          </p:blipFill>
          <p:spPr bwMode="auto">
            <a:xfrm>
              <a:off x="6682839" y="5033473"/>
              <a:ext cx="1231851" cy="306811"/>
            </a:xfrm>
            <a:prstGeom prst="roundRect">
              <a:avLst>
                <a:gd name="adj" fmla="val 0"/>
              </a:avLst>
            </a:prstGeom>
            <a:solidFill>
              <a:srgbClr val="FFFFFF">
                <a:shade val="85000"/>
              </a:srgbClr>
            </a:solidFill>
            <a:ln>
              <a:noFill/>
            </a:ln>
            <a:effectLst/>
          </p:spPr>
        </p:pic>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142852"/>
            <a:ext cx="7772400" cy="1143000"/>
          </a:xfrm>
        </p:spPr>
        <p:txBody>
          <a:bodyPr/>
          <a:lstStyle/>
          <a:p>
            <a:pPr algn="r"/>
            <a:endParaRPr lang="en-CA" dirty="0"/>
          </a:p>
        </p:txBody>
      </p:sp>
      <p:sp>
        <p:nvSpPr>
          <p:cNvPr id="3" name="Content Placeholder 2"/>
          <p:cNvSpPr>
            <a:spLocks noGrp="1"/>
          </p:cNvSpPr>
          <p:nvPr>
            <p:ph idx="1"/>
          </p:nvPr>
        </p:nvSpPr>
        <p:spPr>
          <a:xfrm>
            <a:off x="642910" y="1643050"/>
            <a:ext cx="7772400" cy="4114800"/>
          </a:xfrm>
        </p:spPr>
        <p:txBody>
          <a:bodyPr/>
          <a:lstStyle/>
          <a:p>
            <a:pPr indent="0">
              <a:buNone/>
            </a:pPr>
            <a:r>
              <a:rPr lang="en-CA" sz="1800" dirty="0" smtClean="0"/>
              <a:t>Desjardins group is the largest integrated cooperative financial group in Canada. The Quebec-based financial institution was struggling with bandwidth limitations at some of its more remote service points.</a:t>
            </a:r>
          </a:p>
          <a:p>
            <a:pPr>
              <a:buNone/>
            </a:pPr>
            <a:r>
              <a:rPr lang="en-CA" sz="1800" b="1" i="1" u="sng" dirty="0" smtClean="0"/>
              <a:t>Solution</a:t>
            </a:r>
          </a:p>
          <a:p>
            <a:pPr indent="0">
              <a:buNone/>
            </a:pPr>
            <a:r>
              <a:rPr lang="en-CA" sz="1800" dirty="0" smtClean="0"/>
              <a:t>Desjardins began looking for a solution that would provide data compression and traffic prioritization at an affordable cost. The financial institution decided that Microsoft ISA Server 2004 SP2 was the product best suited to its needs.</a:t>
            </a:r>
          </a:p>
          <a:p>
            <a:pPr>
              <a:buNone/>
            </a:pPr>
            <a:r>
              <a:rPr lang="en-CA" sz="1800" b="1" i="1" u="sng" dirty="0" smtClean="0"/>
              <a:t>Benefits</a:t>
            </a:r>
          </a:p>
          <a:p>
            <a:pPr indent="0"/>
            <a:r>
              <a:rPr lang="en-CA" sz="1800" dirty="0" smtClean="0"/>
              <a:t> Optimized bandwidth utilization</a:t>
            </a:r>
          </a:p>
          <a:p>
            <a:pPr indent="0"/>
            <a:r>
              <a:rPr lang="en-CA" sz="1800" dirty="0" smtClean="0"/>
              <a:t> Improved budget expenditures</a:t>
            </a:r>
          </a:p>
          <a:p>
            <a:pPr indent="0"/>
            <a:r>
              <a:rPr lang="en-CA" sz="1800" dirty="0" smtClean="0"/>
              <a:t> Enhanced growth opportunities</a:t>
            </a:r>
          </a:p>
          <a:p>
            <a:endParaRPr lang="en-CA" dirty="0"/>
          </a:p>
        </p:txBody>
      </p:sp>
      <p:pic>
        <p:nvPicPr>
          <p:cNvPr id="3074" name="Picture 2" descr="Desjardins Group Logo, GIF format"/>
          <p:cNvPicPr>
            <a:picLocks noChangeAspect="1" noChangeArrowheads="1"/>
          </p:cNvPicPr>
          <p:nvPr/>
        </p:nvPicPr>
        <p:blipFill>
          <a:blip r:embed="rId3"/>
          <a:srcRect/>
          <a:stretch>
            <a:fillRect/>
          </a:stretch>
        </p:blipFill>
        <p:spPr bwMode="auto">
          <a:xfrm>
            <a:off x="214282" y="357166"/>
            <a:ext cx="3843644" cy="100013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None/>
            </a:pPr>
            <a:r>
              <a:rPr lang="en-CA" sz="1800" dirty="0" smtClean="0"/>
              <a:t>Based in Toronto, Cineplex Entertainment LP owns, leases or has a joint-venture interest in 132 movie theatres across Canada.</a:t>
            </a:r>
          </a:p>
          <a:p>
            <a:pPr indent="-342000">
              <a:buNone/>
            </a:pPr>
            <a:r>
              <a:rPr lang="en-CA" sz="1800" b="1" i="1" u="sng" dirty="0" smtClean="0"/>
              <a:t>Business Situation</a:t>
            </a:r>
          </a:p>
          <a:p>
            <a:pPr indent="0">
              <a:buNone/>
            </a:pPr>
            <a:r>
              <a:rPr lang="en-CA" sz="1800" dirty="0" smtClean="0"/>
              <a:t>With widely dispersed operations, Cineplex Entertainment wanted to consolidate information silos and better position itself to handle rapid growth.</a:t>
            </a:r>
          </a:p>
          <a:p>
            <a:pPr indent="-342000">
              <a:buNone/>
            </a:pPr>
            <a:r>
              <a:rPr lang="en-CA" sz="1800" b="1" i="1" u="sng" dirty="0" smtClean="0"/>
              <a:t>Solution</a:t>
            </a:r>
          </a:p>
          <a:p>
            <a:pPr indent="0">
              <a:buNone/>
            </a:pPr>
            <a:r>
              <a:rPr lang="en-CA" sz="1800" dirty="0" smtClean="0"/>
              <a:t>Cineplex </a:t>
            </a:r>
            <a:r>
              <a:rPr lang="en-CA" sz="1800" smtClean="0"/>
              <a:t>Entertainment upgraded </a:t>
            </a:r>
            <a:r>
              <a:rPr lang="en-CA" sz="1800" dirty="0" smtClean="0"/>
              <a:t>to the 2007 Office system, including Office </a:t>
            </a:r>
            <a:r>
              <a:rPr lang="en-CA" sz="1800" smtClean="0"/>
              <a:t>SharePoint Server 2007</a:t>
            </a:r>
            <a:r>
              <a:rPr lang="en-CA" sz="1800" dirty="0" smtClean="0"/>
              <a:t>.</a:t>
            </a:r>
          </a:p>
          <a:p>
            <a:pPr indent="-342000">
              <a:buNone/>
            </a:pPr>
            <a:r>
              <a:rPr lang="en-CA" sz="1800" b="1" i="1" u="sng" dirty="0" smtClean="0"/>
              <a:t>Benefits</a:t>
            </a:r>
          </a:p>
          <a:p>
            <a:pPr indent="0"/>
            <a:r>
              <a:rPr lang="en-CA" sz="1800" dirty="0" smtClean="0"/>
              <a:t>  Searching made easy</a:t>
            </a:r>
          </a:p>
          <a:p>
            <a:pPr indent="0"/>
            <a:r>
              <a:rPr lang="en-CA" sz="1800" dirty="0" smtClean="0"/>
              <a:t>  Streamlined workflow</a:t>
            </a:r>
          </a:p>
          <a:p>
            <a:pPr indent="0"/>
            <a:r>
              <a:rPr lang="en-CA" sz="1800" dirty="0" smtClean="0"/>
              <a:t>  Enhanced productivity</a:t>
            </a:r>
          </a:p>
          <a:p>
            <a:pPr>
              <a:buNone/>
            </a:pPr>
            <a:endParaRPr lang="en-CA" dirty="0"/>
          </a:p>
        </p:txBody>
      </p:sp>
      <p:pic>
        <p:nvPicPr>
          <p:cNvPr id="100354" name="Picture 2" descr="http://www.cineplex.com/ecms.aspx/Footer/en/cpLogoFooter.gif"/>
          <p:cNvPicPr>
            <a:picLocks noChangeAspect="1" noChangeArrowheads="1"/>
          </p:cNvPicPr>
          <p:nvPr/>
        </p:nvPicPr>
        <p:blipFill>
          <a:blip r:embed="rId3"/>
          <a:srcRect/>
          <a:stretch>
            <a:fillRect/>
          </a:stretch>
        </p:blipFill>
        <p:spPr bwMode="auto">
          <a:xfrm>
            <a:off x="357158" y="500042"/>
            <a:ext cx="2071702" cy="1223293"/>
          </a:xfrm>
          <a:prstGeom prst="rect">
            <a:avLst/>
          </a:prstGeom>
          <a:noFill/>
        </p:spPr>
      </p:pic>
      <p:sp>
        <p:nvSpPr>
          <p:cNvPr id="5" name="Title 4"/>
          <p:cNvSpPr>
            <a:spLocks noGrp="1"/>
          </p:cNvSpPr>
          <p:nvPr>
            <p:ph type="title"/>
          </p:nvPr>
        </p:nvSpPr>
        <p:spPr/>
        <p:txBody>
          <a:bodyPr/>
          <a:lstStyle/>
          <a:p>
            <a:endParaRPr lang="en-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a:xfrm>
            <a:off x="469900" y="230188"/>
            <a:ext cx="6443663" cy="443198"/>
          </a:xfrm>
        </p:spPr>
        <p:txBody>
          <a:bodyPr/>
          <a:lstStyle/>
          <a:p>
            <a:r>
              <a:rPr sz="3200"/>
              <a:t>Best Practices Drive Down IT Cost</a:t>
            </a:r>
          </a:p>
        </p:txBody>
      </p:sp>
      <p:sp>
        <p:nvSpPr>
          <p:cNvPr id="8196" name="Rectangle 4"/>
          <p:cNvSpPr>
            <a:spLocks noGrp="1" noChangeArrowheads="1"/>
          </p:cNvSpPr>
          <p:nvPr>
            <p:ph type="body" idx="1"/>
          </p:nvPr>
        </p:nvSpPr>
        <p:spPr>
          <a:xfrm>
            <a:off x="357158" y="642918"/>
            <a:ext cx="8356600" cy="606320"/>
          </a:xfrm>
        </p:spPr>
        <p:txBody>
          <a:bodyPr/>
          <a:lstStyle/>
          <a:p>
            <a:pPr marL="398447" indent="-398447"/>
            <a:r>
              <a:rPr lang="en-US" sz="23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Best Practice Research Supports IT Maturity</a:t>
            </a:r>
          </a:p>
          <a:p>
            <a:pPr marL="736571" lvl="1" indent="-336537"/>
            <a:r>
              <a:rPr lang="en-US" sz="1700" dirty="0">
                <a:effectLst>
                  <a:outerShdw blurRad="38100" dist="38100" dir="2700000" algn="tl">
                    <a:srgbClr val="000000">
                      <a:alpha val="43137"/>
                    </a:srgbClr>
                  </a:outerShdw>
                </a:effectLst>
              </a:rPr>
              <a:t>Enhanced infrastructure enables lower desktop TCO</a:t>
            </a:r>
          </a:p>
        </p:txBody>
      </p:sp>
      <p:graphicFrame>
        <p:nvGraphicFramePr>
          <p:cNvPr id="10" name="Group 5"/>
          <p:cNvGraphicFramePr>
            <a:graphicFrameLocks/>
          </p:cNvGraphicFramePr>
          <p:nvPr/>
        </p:nvGraphicFramePr>
        <p:xfrm>
          <a:off x="642910" y="1357298"/>
          <a:ext cx="7966075" cy="4839972"/>
        </p:xfrm>
        <a:graphic>
          <a:graphicData uri="http://schemas.openxmlformats.org/drawingml/2006/table">
            <a:tbl>
              <a:tblPr>
                <a:gradFill rotWithShape="1">
                  <a:gsLst>
                    <a:gs pos="0">
                      <a:srgbClr val="3497AE">
                        <a:shade val="15000"/>
                        <a:satMod val="180000"/>
                      </a:srgbClr>
                    </a:gs>
                    <a:gs pos="50000">
                      <a:srgbClr val="3497AE">
                        <a:shade val="45000"/>
                        <a:satMod val="170000"/>
                      </a:srgbClr>
                    </a:gs>
                    <a:gs pos="70000">
                      <a:srgbClr val="3497AE">
                        <a:tint val="99000"/>
                        <a:shade val="65000"/>
                        <a:satMod val="155000"/>
                      </a:srgbClr>
                    </a:gs>
                    <a:gs pos="100000">
                      <a:srgbClr val="3497AE">
                        <a:tint val="95500"/>
                        <a:shade val="100000"/>
                        <a:satMod val="155000"/>
                      </a:srgbClr>
                    </a:gs>
                  </a:gsLst>
                  <a:lin ang="16200000" scaled="0"/>
                </a:gradFill>
                <a:effectLst>
                  <a:outerShdw blurRad="63500" dist="38100" dir="5400000" rotWithShape="0">
                    <a:srgbClr val="000000">
                      <a:alpha val="45000"/>
                    </a:srgbClr>
                  </a:outerShdw>
                </a:effectLst>
              </a:tblPr>
              <a:tblGrid>
                <a:gridCol w="2382837"/>
                <a:gridCol w="919163"/>
                <a:gridCol w="2187575"/>
                <a:gridCol w="2476500"/>
              </a:tblGrid>
              <a:tr h="700088">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smtClean="0">
                          <a:ln>
                            <a:noFill/>
                          </a:ln>
                          <a:effectLst>
                            <a:outerShdw blurRad="38100" dist="38100" dir="2700000" algn="tl">
                              <a:srgbClr val="000000">
                                <a:alpha val="43137"/>
                              </a:srgbClr>
                            </a:outerShdw>
                          </a:effectLst>
                        </a:rPr>
                        <a:t>Best Practice</a:t>
                      </a:r>
                      <a:endParaRPr kumimoji="0" lang="en-US" sz="1400" b="1" i="0"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50000"/>
                      </a:srgbClr>
                    </a:solidFill>
                  </a:tcPr>
                </a:tc>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smtClean="0">
                          <a:ln>
                            <a:noFill/>
                          </a:ln>
                          <a:effectLst>
                            <a:outerShdw blurRad="38100" dist="38100" dir="2700000" algn="tl">
                              <a:srgbClr val="000000">
                                <a:alpha val="43137"/>
                              </a:srgbClr>
                            </a:outerShdw>
                          </a:effectLst>
                        </a:rPr>
                        <a:t>Annual Benefit per PC</a:t>
                      </a:r>
                      <a:endParaRPr kumimoji="0" lang="en-US" sz="1400" b="1" i="0" u="none" strike="noStrike" cap="none" normalizeH="0" baseline="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50000"/>
                      </a:srgbClr>
                    </a:solidFill>
                  </a:tcPr>
                </a:tc>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smtClean="0">
                          <a:ln>
                            <a:noFill/>
                          </a:ln>
                          <a:effectLst>
                            <a:outerShdw blurRad="38100" dist="38100" dir="2700000" algn="tl">
                              <a:srgbClr val="000000">
                                <a:alpha val="43137"/>
                              </a:srgbClr>
                            </a:outerShdw>
                          </a:effectLst>
                        </a:rPr>
                        <a:t>IT Tasks Improved</a:t>
                      </a:r>
                      <a:endParaRPr kumimoji="0" lang="en-US" sz="1400" b="1" i="0"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50000"/>
                      </a:srgbClr>
                    </a:solidFill>
                  </a:tcPr>
                </a:tc>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smtClean="0">
                          <a:ln>
                            <a:noFill/>
                          </a:ln>
                          <a:effectLst>
                            <a:outerShdw blurRad="38100" dist="38100" dir="2700000" algn="tl">
                              <a:srgbClr val="000000">
                                <a:alpha val="43137"/>
                              </a:srgbClr>
                            </a:outerShdw>
                          </a:effectLst>
                        </a:rPr>
                        <a:t>Enabling MS Technology</a:t>
                      </a:r>
                      <a:endParaRPr kumimoji="0" lang="en-US" sz="1400" b="1" i="0"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50000"/>
                      </a:srgbClr>
                    </a:solidFill>
                  </a:tcPr>
                </a:tc>
              </a:tr>
              <a:tr h="709613">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1300" u="none" strike="noStrike" cap="none" normalizeH="0" baseline="0" dirty="0" smtClean="0">
                          <a:ln>
                            <a:noFill/>
                          </a:ln>
                          <a:effectLst>
                            <a:outerShdw blurRad="38100" dist="38100" dir="2700000" algn="tl">
                              <a:srgbClr val="000000">
                                <a:alpha val="43137"/>
                              </a:srgbClr>
                            </a:outerShdw>
                          </a:effectLst>
                        </a:rPr>
                        <a:t>1: OS Standardization</a:t>
                      </a:r>
                      <a:endParaRPr kumimoji="0" lang="en-US" sz="1300" b="1" i="0"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u="none" strike="noStrike" cap="none" normalizeH="0" baseline="0" smtClean="0">
                          <a:ln>
                            <a:noFill/>
                          </a:ln>
                          <a:effectLst>
                            <a:outerShdw blurRad="38100" dist="38100" dir="2700000" algn="tl">
                              <a:srgbClr val="000000">
                                <a:alpha val="43137"/>
                              </a:srgbClr>
                            </a:outerShdw>
                          </a:effectLst>
                        </a:rPr>
                        <a:t>$52</a:t>
                      </a:r>
                      <a:endParaRPr kumimoji="0" lang="en-US" sz="1300" b="1" i="0" u="none" strike="noStrike" cap="none" normalizeH="0" baseline="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smtClean="0">
                          <a:ln>
                            <a:noFill/>
                          </a:ln>
                          <a:effectLst>
                            <a:outerShdw blurRad="38100" dist="38100" dir="2700000" algn="tl">
                              <a:srgbClr val="000000">
                                <a:alpha val="43137"/>
                              </a:srgbClr>
                            </a:outerShdw>
                          </a:effectLst>
                        </a:rPr>
                        <a:t> Image Management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smtClean="0">
                          <a:ln>
                            <a:noFill/>
                          </a:ln>
                          <a:effectLst>
                            <a:outerShdw blurRad="38100" dist="38100" dir="2700000" algn="tl">
                              <a:srgbClr val="000000">
                                <a:alpha val="43137"/>
                              </a:srgbClr>
                            </a:outerShdw>
                          </a:effectLst>
                        </a:rPr>
                        <a:t> Desktop Administration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smtClean="0">
                          <a:ln>
                            <a:noFill/>
                          </a:ln>
                          <a:effectLst>
                            <a:outerShdw blurRad="38100" dist="38100" dir="2700000" algn="tl">
                              <a:srgbClr val="000000">
                                <a:alpha val="43137"/>
                              </a:srgbClr>
                            </a:outerShdw>
                          </a:effectLst>
                        </a:rPr>
                        <a:t> Service Desk/Deskside Support</a:t>
                      </a:r>
                      <a:endParaRPr kumimoji="0" lang="en-US" sz="1000" b="0" i="0" u="none" strike="noStrike" cap="none" normalizeH="0" baseline="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smtClean="0">
                          <a:ln>
                            <a:noFill/>
                          </a:ln>
                          <a:effectLst>
                            <a:outerShdw blurRad="38100" dist="38100" dir="2700000" algn="tl">
                              <a:srgbClr val="000000">
                                <a:alpha val="43137"/>
                              </a:srgbClr>
                            </a:outerShdw>
                          </a:effectLst>
                        </a:rPr>
                        <a:t> Vista WIM Image Management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smtClean="0">
                          <a:ln>
                            <a:noFill/>
                          </a:ln>
                          <a:effectLst>
                            <a:outerShdw blurRad="38100" dist="38100" dir="2700000" algn="tl">
                              <a:srgbClr val="000000">
                                <a:alpha val="43137"/>
                              </a:srgbClr>
                            </a:outerShdw>
                          </a:effectLst>
                        </a:rPr>
                        <a:t> Vista Virtualization</a:t>
                      </a:r>
                      <a:endParaRPr kumimoji="0" lang="en-US" sz="1000" b="0" i="0" u="none" strike="noStrike" cap="none" normalizeH="0" baseline="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r>
              <a:tr h="706438">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1300" u="none" strike="noStrike" cap="none" normalizeH="0" baseline="0" smtClean="0">
                          <a:ln>
                            <a:noFill/>
                          </a:ln>
                          <a:effectLst>
                            <a:outerShdw blurRad="38100" dist="38100" dir="2700000" algn="tl">
                              <a:srgbClr val="000000">
                                <a:alpha val="43137"/>
                              </a:srgbClr>
                            </a:outerShdw>
                          </a:effectLst>
                        </a:rPr>
                        <a:t>2: Centrally Managed PC Firewall</a:t>
                      </a:r>
                      <a:endParaRPr kumimoji="0" lang="en-US" sz="1300" b="1" i="0" u="none" strike="noStrike" cap="none" normalizeH="0" baseline="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u="none" strike="noStrike" cap="none" normalizeH="0" baseline="0" smtClean="0">
                          <a:ln>
                            <a:noFill/>
                          </a:ln>
                          <a:effectLst>
                            <a:outerShdw blurRad="38100" dist="38100" dir="2700000" algn="tl">
                              <a:srgbClr val="000000">
                                <a:alpha val="43137"/>
                              </a:srgbClr>
                            </a:outerShdw>
                          </a:effectLst>
                        </a:rPr>
                        <a:t>$39</a:t>
                      </a:r>
                      <a:endParaRPr kumimoji="0" lang="en-US" sz="1300" b="1" i="0" u="none" strike="noStrike" cap="none" normalizeH="0" baseline="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smtClean="0">
                          <a:ln>
                            <a:noFill/>
                          </a:ln>
                          <a:effectLst>
                            <a:outerShdw blurRad="38100" dist="38100" dir="2700000" algn="tl">
                              <a:srgbClr val="000000">
                                <a:alpha val="43137"/>
                              </a:srgbClr>
                            </a:outerShdw>
                          </a:effectLst>
                        </a:rPr>
                        <a:t> Security &amp; Patching</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smtClean="0">
                          <a:ln>
                            <a:noFill/>
                          </a:ln>
                          <a:effectLst>
                            <a:outerShdw blurRad="38100" dist="38100" dir="2700000" algn="tl">
                              <a:srgbClr val="000000">
                                <a:alpha val="43137"/>
                              </a:srgbClr>
                            </a:outerShdw>
                          </a:effectLst>
                        </a:rPr>
                        <a:t> Desktop Administration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smtClean="0">
                          <a:ln>
                            <a:noFill/>
                          </a:ln>
                          <a:effectLst>
                            <a:outerShdw blurRad="38100" dist="38100" dir="2700000" algn="tl">
                              <a:srgbClr val="000000">
                                <a:alpha val="43137"/>
                              </a:srgbClr>
                            </a:outerShdw>
                          </a:effectLst>
                        </a:rPr>
                        <a:t> Service Desk/Deskside Support</a:t>
                      </a:r>
                      <a:endParaRPr kumimoji="0" lang="en-US" sz="1000" b="0" i="0" u="none" strike="noStrike" cap="none" normalizeH="0" baseline="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smtClean="0">
                          <a:ln>
                            <a:noFill/>
                          </a:ln>
                          <a:effectLst>
                            <a:outerShdw blurRad="38100" dist="38100" dir="2700000" algn="tl">
                              <a:srgbClr val="000000">
                                <a:alpha val="43137"/>
                              </a:srgbClr>
                            </a:outerShdw>
                          </a:effectLst>
                        </a:rPr>
                        <a:t> Vista Firewall</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smtClean="0">
                          <a:ln>
                            <a:noFill/>
                          </a:ln>
                          <a:effectLst>
                            <a:outerShdw blurRad="38100" dist="38100" dir="2700000" algn="tl">
                              <a:srgbClr val="000000">
                                <a:alpha val="43137"/>
                              </a:srgbClr>
                            </a:outerShdw>
                          </a:effectLst>
                        </a:rPr>
                        <a:t> Active Directory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smtClean="0">
                          <a:ln>
                            <a:noFill/>
                          </a:ln>
                          <a:effectLst>
                            <a:outerShdw blurRad="38100" dist="38100" dir="2700000" algn="tl">
                              <a:srgbClr val="000000">
                                <a:alpha val="43137"/>
                              </a:srgbClr>
                            </a:outerShdw>
                          </a:effectLst>
                        </a:rPr>
                        <a:t> Group Policies</a:t>
                      </a:r>
                      <a:endParaRPr kumimoji="0" lang="en-US" sz="1000" b="0" i="0" u="none" strike="noStrike" cap="none" normalizeH="0" baseline="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r>
              <a:tr h="568325">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1300" u="none" strike="noStrike" cap="none" normalizeH="0" baseline="0" smtClean="0">
                          <a:ln>
                            <a:noFill/>
                          </a:ln>
                          <a:effectLst>
                            <a:outerShdw blurRad="38100" dist="38100" dir="2700000" algn="tl">
                              <a:srgbClr val="000000">
                                <a:alpha val="43137"/>
                              </a:srgbClr>
                            </a:outerShdw>
                          </a:effectLst>
                        </a:rPr>
                        <a:t>3: Automated Password Reset</a:t>
                      </a:r>
                      <a:endParaRPr kumimoji="0" lang="en-US" sz="1300" b="1" i="0" u="none" strike="noStrike" cap="none" normalizeH="0" baseline="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u="none" strike="noStrike" cap="none" normalizeH="0" baseline="0" smtClean="0">
                          <a:ln>
                            <a:noFill/>
                          </a:ln>
                          <a:effectLst>
                            <a:outerShdw blurRad="38100" dist="38100" dir="2700000" algn="tl">
                              <a:srgbClr val="000000">
                                <a:alpha val="43137"/>
                              </a:srgbClr>
                            </a:outerShdw>
                          </a:effectLst>
                        </a:rPr>
                        <a:t>$29</a:t>
                      </a:r>
                      <a:endParaRPr kumimoji="0" lang="en-US" sz="1300" b="1" i="0" u="none" strike="noStrike" cap="none" normalizeH="0" baseline="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smtClean="0">
                          <a:ln>
                            <a:noFill/>
                          </a:ln>
                          <a:effectLst>
                            <a:outerShdw blurRad="38100" dist="38100" dir="2700000" algn="tl">
                              <a:srgbClr val="000000">
                                <a:alpha val="43137"/>
                              </a:srgbClr>
                            </a:outerShdw>
                          </a:effectLst>
                        </a:rPr>
                        <a:t> Service Desk/Deskside Support</a:t>
                      </a:r>
                      <a:endParaRPr kumimoji="0" lang="en-US" sz="1000" b="0" i="0" u="none" strike="noStrike" cap="none" normalizeH="0" baseline="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smtClean="0">
                          <a:ln>
                            <a:noFill/>
                          </a:ln>
                          <a:effectLst>
                            <a:outerShdw blurRad="38100" dist="38100" dir="2700000" algn="tl">
                              <a:srgbClr val="000000">
                                <a:alpha val="43137"/>
                              </a:srgbClr>
                            </a:outerShdw>
                          </a:effectLst>
                        </a:rPr>
                        <a:t> 3</a:t>
                      </a:r>
                      <a:r>
                        <a:rPr kumimoji="0" lang="en-US" sz="1000" u="none" strike="noStrike" cap="none" normalizeH="0" baseline="30000" smtClean="0">
                          <a:ln>
                            <a:noFill/>
                          </a:ln>
                          <a:effectLst>
                            <a:outerShdw blurRad="38100" dist="38100" dir="2700000" algn="tl">
                              <a:srgbClr val="000000">
                                <a:alpha val="43137"/>
                              </a:srgbClr>
                            </a:outerShdw>
                          </a:effectLst>
                        </a:rPr>
                        <a:t>rd</a:t>
                      </a:r>
                      <a:r>
                        <a:rPr kumimoji="0" lang="en-US" sz="1000" u="none" strike="noStrike" cap="none" normalizeH="0" baseline="0" smtClean="0">
                          <a:ln>
                            <a:noFill/>
                          </a:ln>
                          <a:effectLst>
                            <a:outerShdw blurRad="38100" dist="38100" dir="2700000" algn="tl">
                              <a:srgbClr val="000000">
                                <a:alpha val="43137"/>
                              </a:srgbClr>
                            </a:outerShdw>
                          </a:effectLst>
                        </a:rPr>
                        <a:t> Party</a:t>
                      </a:r>
                      <a:endParaRPr kumimoji="0" lang="en-US" sz="1000" b="0" i="0" u="none" strike="noStrike" cap="none" normalizeH="0" baseline="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r>
              <a:tr h="706438">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1300" u="none" strike="noStrike" cap="none" normalizeH="0" baseline="0" smtClean="0">
                          <a:ln>
                            <a:noFill/>
                          </a:ln>
                          <a:effectLst>
                            <a:outerShdw blurRad="38100" dist="38100" dir="2700000" algn="tl">
                              <a:srgbClr val="000000">
                                <a:alpha val="43137"/>
                              </a:srgbClr>
                            </a:outerShdw>
                          </a:effectLst>
                        </a:rPr>
                        <a:t>4: Users Cannot Install Software</a:t>
                      </a:r>
                      <a:endParaRPr kumimoji="0" lang="en-US" sz="1300" b="1" i="0" u="none" strike="noStrike" cap="none" normalizeH="0" baseline="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u="none" strike="noStrike" cap="none" normalizeH="0" baseline="0" smtClean="0">
                          <a:ln>
                            <a:noFill/>
                          </a:ln>
                          <a:effectLst>
                            <a:outerShdw blurRad="38100" dist="38100" dir="2700000" algn="tl">
                              <a:srgbClr val="000000">
                                <a:alpha val="43137"/>
                              </a:srgbClr>
                            </a:outerShdw>
                          </a:effectLst>
                        </a:rPr>
                        <a:t>$50</a:t>
                      </a:r>
                      <a:endParaRPr kumimoji="0" lang="en-US" sz="1300" b="1" i="0" u="none" strike="noStrike" cap="none" normalizeH="0" baseline="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smtClean="0">
                          <a:ln>
                            <a:noFill/>
                          </a:ln>
                          <a:effectLst>
                            <a:outerShdw blurRad="38100" dist="38100" dir="2700000" algn="tl">
                              <a:srgbClr val="000000">
                                <a:alpha val="43137"/>
                              </a:srgbClr>
                            </a:outerShdw>
                          </a:effectLst>
                        </a:rPr>
                        <a:t> Application Management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smtClean="0">
                          <a:ln>
                            <a:noFill/>
                          </a:ln>
                          <a:effectLst>
                            <a:outerShdw blurRad="38100" dist="38100" dir="2700000" algn="tl">
                              <a:srgbClr val="000000">
                                <a:alpha val="43137"/>
                              </a:srgbClr>
                            </a:outerShdw>
                          </a:effectLst>
                        </a:rPr>
                        <a:t> Desktop Administration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smtClean="0">
                          <a:ln>
                            <a:noFill/>
                          </a:ln>
                          <a:effectLst>
                            <a:outerShdw blurRad="38100" dist="38100" dir="2700000" algn="tl">
                              <a:srgbClr val="000000">
                                <a:alpha val="43137"/>
                              </a:srgbClr>
                            </a:outerShdw>
                          </a:effectLst>
                        </a:rPr>
                        <a:t> Service Desk</a:t>
                      </a:r>
                      <a:endParaRPr kumimoji="0" lang="en-US" sz="1000" b="0" i="0" u="none" strike="noStrike" cap="none" normalizeH="0" baseline="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dirty="0" smtClean="0">
                          <a:ln>
                            <a:noFill/>
                          </a:ln>
                          <a:effectLst>
                            <a:outerShdw blurRad="38100" dist="38100" dir="2700000" algn="tl">
                              <a:srgbClr val="000000">
                                <a:alpha val="43137"/>
                              </a:srgbClr>
                            </a:outerShdw>
                          </a:effectLst>
                        </a:rPr>
                        <a:t> Vista User Account Protection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dirty="0" smtClean="0">
                          <a:ln>
                            <a:noFill/>
                          </a:ln>
                          <a:effectLst>
                            <a:outerShdw blurRad="38100" dist="38100" dir="2700000" algn="tl">
                              <a:srgbClr val="000000">
                                <a:alpha val="43137"/>
                              </a:srgbClr>
                            </a:outerShdw>
                          </a:effectLst>
                        </a:rPr>
                        <a:t> Active Directory/Group Policies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dirty="0" smtClean="0">
                          <a:ln>
                            <a:noFill/>
                          </a:ln>
                          <a:effectLst>
                            <a:outerShdw blurRad="38100" dist="38100" dir="2700000" algn="tl">
                              <a:srgbClr val="000000">
                                <a:alpha val="43137"/>
                              </a:srgbClr>
                            </a:outerShdw>
                          </a:effectLst>
                        </a:rPr>
                        <a:t> Automated SW  Deployment</a:t>
                      </a:r>
                      <a:endParaRPr kumimoji="0" lang="en-US" sz="1000" b="0" i="0"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r>
              <a:tr h="709613">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1300" u="none" strike="noStrike" cap="none" normalizeH="0" baseline="0" smtClean="0">
                          <a:ln>
                            <a:noFill/>
                          </a:ln>
                          <a:effectLst>
                            <a:outerShdw blurRad="38100" dist="38100" dir="2700000" algn="tl">
                              <a:srgbClr val="000000">
                                <a:alpha val="43137"/>
                              </a:srgbClr>
                            </a:outerShdw>
                          </a:effectLst>
                        </a:rPr>
                        <a:t>5: Users Cannot Change Settings</a:t>
                      </a:r>
                      <a:endParaRPr kumimoji="0" lang="en-US" sz="1300" b="1" i="0" u="none" strike="noStrike" cap="none" normalizeH="0" baseline="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u="none" strike="noStrike" cap="none" normalizeH="0" baseline="0" smtClean="0">
                          <a:ln>
                            <a:noFill/>
                          </a:ln>
                          <a:effectLst>
                            <a:outerShdw blurRad="38100" dist="38100" dir="2700000" algn="tl">
                              <a:srgbClr val="000000">
                                <a:alpha val="43137"/>
                              </a:srgbClr>
                            </a:outerShdw>
                          </a:effectLst>
                        </a:rPr>
                        <a:t>$30</a:t>
                      </a:r>
                      <a:endParaRPr kumimoji="0" lang="en-US" sz="1300" b="1" i="0" u="none" strike="noStrike" cap="none" normalizeH="0" baseline="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smtClean="0">
                          <a:ln>
                            <a:noFill/>
                          </a:ln>
                          <a:effectLst>
                            <a:outerShdw blurRad="38100" dist="38100" dir="2700000" algn="tl">
                              <a:srgbClr val="000000">
                                <a:alpha val="43137"/>
                              </a:srgbClr>
                            </a:outerShdw>
                          </a:effectLst>
                        </a:rPr>
                        <a:t> Application Management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smtClean="0">
                          <a:ln>
                            <a:noFill/>
                          </a:ln>
                          <a:effectLst>
                            <a:outerShdw blurRad="38100" dist="38100" dir="2700000" algn="tl">
                              <a:srgbClr val="000000">
                                <a:alpha val="43137"/>
                              </a:srgbClr>
                            </a:outerShdw>
                          </a:effectLst>
                        </a:rPr>
                        <a:t> Desktop Administration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smtClean="0">
                          <a:ln>
                            <a:noFill/>
                          </a:ln>
                          <a:effectLst>
                            <a:outerShdw blurRad="38100" dist="38100" dir="2700000" algn="tl">
                              <a:srgbClr val="000000">
                                <a:alpha val="43137"/>
                              </a:srgbClr>
                            </a:outerShdw>
                          </a:effectLst>
                        </a:rPr>
                        <a:t> Service Desk/Deskside Support</a:t>
                      </a:r>
                      <a:endParaRPr kumimoji="0" lang="en-US" sz="1000" b="0" i="0" u="none" strike="noStrike" cap="none" normalizeH="0" baseline="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smtClean="0">
                          <a:ln>
                            <a:noFill/>
                          </a:ln>
                          <a:effectLst>
                            <a:outerShdw blurRad="38100" dist="38100" dir="2700000" algn="tl">
                              <a:srgbClr val="000000">
                                <a:alpha val="43137"/>
                              </a:srgbClr>
                            </a:outerShdw>
                          </a:effectLst>
                        </a:rPr>
                        <a:t> Vista User Account Protection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smtClean="0">
                          <a:ln>
                            <a:noFill/>
                          </a:ln>
                          <a:effectLst>
                            <a:outerShdw blurRad="38100" dist="38100" dir="2700000" algn="tl">
                              <a:srgbClr val="000000">
                                <a:alpha val="43137"/>
                              </a:srgbClr>
                            </a:outerShdw>
                          </a:effectLst>
                        </a:rPr>
                        <a:t> Active Directory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smtClean="0">
                          <a:ln>
                            <a:noFill/>
                          </a:ln>
                          <a:effectLst>
                            <a:outerShdw blurRad="38100" dist="38100" dir="2700000" algn="tl">
                              <a:srgbClr val="000000">
                                <a:alpha val="43137"/>
                              </a:srgbClr>
                            </a:outerShdw>
                          </a:effectLst>
                        </a:rPr>
                        <a:t> Group Policies</a:t>
                      </a:r>
                      <a:endParaRPr kumimoji="0" lang="en-US" sz="1000" b="0" i="0" u="none" strike="noStrike" cap="none" normalizeH="0" baseline="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r>
              <a:tr h="708025">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225425" marR="0" lvl="0" indent="-225425" algn="l" defTabSz="914400" rtl="0" eaLnBrk="1" fontAlgn="base" latinLnBrk="0" hangingPunct="1">
                        <a:lnSpc>
                          <a:spcPct val="100000"/>
                        </a:lnSpc>
                        <a:spcBef>
                          <a:spcPct val="20000"/>
                        </a:spcBef>
                        <a:spcAft>
                          <a:spcPct val="0"/>
                        </a:spcAft>
                        <a:buClrTx/>
                        <a:buSzTx/>
                        <a:buFontTx/>
                        <a:buNone/>
                        <a:tabLst/>
                      </a:pPr>
                      <a:r>
                        <a:rPr kumimoji="0" lang="en-US" sz="1300" u="none" strike="noStrike" cap="none" normalizeH="0" baseline="0" smtClean="0">
                          <a:ln>
                            <a:noFill/>
                          </a:ln>
                          <a:effectLst>
                            <a:outerShdw blurRad="38100" dist="38100" dir="2700000" algn="tl">
                              <a:srgbClr val="000000">
                                <a:alpha val="43137"/>
                              </a:srgbClr>
                            </a:outerShdw>
                          </a:effectLst>
                        </a:rPr>
                        <a:t>6: Automated Software Distribution</a:t>
                      </a:r>
                      <a:endParaRPr kumimoji="0" lang="en-US" sz="1300" b="1" i="0" u="none" strike="noStrike" cap="none" normalizeH="0" baseline="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u="none" strike="noStrike" cap="none" normalizeH="0" baseline="0" dirty="0" smtClean="0">
                          <a:ln>
                            <a:noFill/>
                          </a:ln>
                          <a:effectLst>
                            <a:outerShdw blurRad="38100" dist="38100" dir="2700000" algn="tl">
                              <a:srgbClr val="000000">
                                <a:alpha val="43137"/>
                              </a:srgbClr>
                            </a:outerShdw>
                          </a:effectLst>
                        </a:rPr>
                        <a:t>$26</a:t>
                      </a:r>
                      <a:endParaRPr kumimoji="0" lang="en-US" sz="1300" b="1" i="0"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dirty="0" smtClean="0">
                          <a:ln>
                            <a:noFill/>
                          </a:ln>
                          <a:effectLst>
                            <a:outerShdw blurRad="38100" dist="38100" dir="2700000" algn="tl">
                              <a:srgbClr val="000000">
                                <a:alpha val="43137"/>
                              </a:srgbClr>
                            </a:outerShdw>
                          </a:effectLst>
                        </a:rPr>
                        <a:t> Application Management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dirty="0" smtClean="0">
                          <a:ln>
                            <a:noFill/>
                          </a:ln>
                          <a:effectLst>
                            <a:outerShdw blurRad="38100" dist="38100" dir="2700000" algn="tl">
                              <a:srgbClr val="000000">
                                <a:alpha val="43137"/>
                              </a:srgbClr>
                            </a:outerShdw>
                          </a:effectLst>
                        </a:rPr>
                        <a:t> Desktop Administration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dirty="0" smtClean="0">
                          <a:ln>
                            <a:noFill/>
                          </a:ln>
                          <a:effectLst>
                            <a:outerShdw blurRad="38100" dist="38100" dir="2700000" algn="tl">
                              <a:srgbClr val="000000">
                                <a:alpha val="43137"/>
                              </a:srgbClr>
                            </a:outerShdw>
                          </a:effectLst>
                        </a:rPr>
                        <a:t> Security &amp; Patching</a:t>
                      </a:r>
                      <a:endParaRPr kumimoji="0" lang="en-US" sz="1000" b="0" i="0"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c>
                  <a:txBody>
                    <a:bodyPr/>
                    <a:lstStyle>
                      <a:defPPr>
                        <a:defRPr lang="en-US"/>
                      </a:defPPr>
                      <a:lvl1pPr marL="0" algn="l" defTabSz="914363" rtl="0" eaLnBrk="1" latinLnBrk="0" hangingPunct="1">
                        <a:defRPr sz="1800" kern="1200">
                          <a:solidFill>
                            <a:schemeClr val="lt1"/>
                          </a:solidFill>
                          <a:latin typeface="Segoe"/>
                        </a:defRPr>
                      </a:lvl1pPr>
                      <a:lvl2pPr marL="457182" algn="l" defTabSz="914363" rtl="0" eaLnBrk="1" latinLnBrk="0" hangingPunct="1">
                        <a:defRPr sz="1800" kern="1200">
                          <a:solidFill>
                            <a:schemeClr val="lt1"/>
                          </a:solidFill>
                          <a:latin typeface="Segoe"/>
                        </a:defRPr>
                      </a:lvl2pPr>
                      <a:lvl3pPr marL="914363" algn="l" defTabSz="914363" rtl="0" eaLnBrk="1" latinLnBrk="0" hangingPunct="1">
                        <a:defRPr sz="1800" kern="1200">
                          <a:solidFill>
                            <a:schemeClr val="lt1"/>
                          </a:solidFill>
                          <a:latin typeface="Segoe"/>
                        </a:defRPr>
                      </a:lvl3pPr>
                      <a:lvl4pPr marL="1371545" algn="l" defTabSz="914363" rtl="0" eaLnBrk="1" latinLnBrk="0" hangingPunct="1">
                        <a:defRPr sz="1800" kern="1200">
                          <a:solidFill>
                            <a:schemeClr val="lt1"/>
                          </a:solidFill>
                          <a:latin typeface="Segoe"/>
                        </a:defRPr>
                      </a:lvl4pPr>
                      <a:lvl5pPr marL="1828727" algn="l" defTabSz="914363" rtl="0" eaLnBrk="1" latinLnBrk="0" hangingPunct="1">
                        <a:defRPr sz="1800" kern="1200">
                          <a:solidFill>
                            <a:schemeClr val="lt1"/>
                          </a:solidFill>
                          <a:latin typeface="Segoe"/>
                        </a:defRPr>
                      </a:lvl5pPr>
                      <a:lvl6pPr marL="2285909" algn="l" defTabSz="914363" rtl="0" eaLnBrk="1" latinLnBrk="0" hangingPunct="1">
                        <a:defRPr sz="1800" kern="1200">
                          <a:solidFill>
                            <a:schemeClr val="lt1"/>
                          </a:solidFill>
                          <a:latin typeface="Segoe"/>
                        </a:defRPr>
                      </a:lvl6pPr>
                      <a:lvl7pPr marL="2743090" algn="l" defTabSz="914363" rtl="0" eaLnBrk="1" latinLnBrk="0" hangingPunct="1">
                        <a:defRPr sz="1800" kern="1200">
                          <a:solidFill>
                            <a:schemeClr val="lt1"/>
                          </a:solidFill>
                          <a:latin typeface="Segoe"/>
                        </a:defRPr>
                      </a:lvl7pPr>
                      <a:lvl8pPr marL="3200272" algn="l" defTabSz="914363" rtl="0" eaLnBrk="1" latinLnBrk="0" hangingPunct="1">
                        <a:defRPr sz="1800" kern="1200">
                          <a:solidFill>
                            <a:schemeClr val="lt1"/>
                          </a:solidFill>
                          <a:latin typeface="Segoe"/>
                        </a:defRPr>
                      </a:lvl8pPr>
                      <a:lvl9pPr marL="3657454" algn="l" defTabSz="914363" rtl="0" eaLnBrk="1" latinLnBrk="0" hangingPunct="1">
                        <a:defRPr sz="1800" kern="1200">
                          <a:solidFill>
                            <a:schemeClr val="lt1"/>
                          </a:solidFill>
                          <a:latin typeface="Segoe"/>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dirty="0" smtClean="0">
                          <a:ln>
                            <a:noFill/>
                          </a:ln>
                          <a:effectLst>
                            <a:outerShdw blurRad="38100" dist="38100" dir="2700000" algn="tl">
                              <a:srgbClr val="000000">
                                <a:alpha val="43137"/>
                              </a:srgbClr>
                            </a:outerShdw>
                          </a:effectLst>
                        </a:rPr>
                        <a:t> Active Directory/Group Policies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dirty="0" smtClean="0">
                          <a:ln>
                            <a:noFill/>
                          </a:ln>
                          <a:effectLst>
                            <a:outerShdw blurRad="38100" dist="38100" dir="2700000" algn="tl">
                              <a:srgbClr val="000000">
                                <a:alpha val="43137"/>
                              </a:srgbClr>
                            </a:outerShdw>
                          </a:effectLst>
                        </a:rPr>
                        <a:t> Vista Windows Installer Service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000" u="none" strike="noStrike" cap="none" normalizeH="0" baseline="0" dirty="0" smtClean="0">
                          <a:ln>
                            <a:noFill/>
                          </a:ln>
                          <a:effectLst>
                            <a:outerShdw blurRad="38100" dist="38100" dir="2700000" algn="tl">
                              <a:srgbClr val="000000">
                                <a:alpha val="43137"/>
                              </a:srgbClr>
                            </a:outerShdw>
                          </a:effectLst>
                        </a:rPr>
                        <a:t> </a:t>
                      </a:r>
                      <a:r>
                        <a:rPr kumimoji="0" lang="en-US" sz="1000" u="none" strike="noStrike" cap="none" normalizeH="0" baseline="0" smtClean="0">
                          <a:ln>
                            <a:noFill/>
                          </a:ln>
                          <a:effectLst>
                            <a:outerShdw blurRad="38100" dist="38100" dir="2700000" algn="tl">
                              <a:srgbClr val="000000">
                                <a:alpha val="43137"/>
                              </a:srgbClr>
                            </a:outerShdw>
                          </a:effectLst>
                        </a:rPr>
                        <a:t>Configuration Manager/SMS</a:t>
                      </a:r>
                      <a:endParaRPr kumimoji="0" lang="en-US" sz="1000" b="0" i="0"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latin typeface="Segoe"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0595">
                        <a:lumMod val="75000"/>
                      </a:srgbClr>
                    </a:solidFill>
                  </a:tcPr>
                </a:tc>
              </a:tr>
            </a:tbl>
          </a:graphicData>
        </a:graphic>
      </p:graphicFrame>
      <p:pic>
        <p:nvPicPr>
          <p:cNvPr id="11" name="Picture 47" descr="clear shadow edge"/>
          <p:cNvPicPr>
            <a:picLocks noChangeAspect="1" noChangeArrowheads="1"/>
          </p:cNvPicPr>
          <p:nvPr/>
        </p:nvPicPr>
        <p:blipFill>
          <a:blip r:embed="rId3"/>
          <a:srcRect/>
          <a:stretch>
            <a:fillRect/>
          </a:stretch>
        </p:blipFill>
        <p:spPr bwMode="auto">
          <a:xfrm>
            <a:off x="244476" y="6719888"/>
            <a:ext cx="8277225" cy="227012"/>
          </a:xfrm>
          <a:prstGeom prst="rect">
            <a:avLst/>
          </a:prstGeom>
          <a:noFill/>
        </p:spPr>
      </p:pic>
      <p:sp>
        <p:nvSpPr>
          <p:cNvPr id="12" name="Rectangle 11"/>
          <p:cNvSpPr/>
          <p:nvPr/>
        </p:nvSpPr>
        <p:spPr>
          <a:xfrm>
            <a:off x="0" y="6215082"/>
            <a:ext cx="5000628" cy="461665"/>
          </a:xfrm>
          <a:prstGeom prst="rect">
            <a:avLst/>
          </a:prstGeom>
        </p:spPr>
        <p:txBody>
          <a:bodyPr wrap="square">
            <a:spAutoFit/>
          </a:bodyPr>
          <a:lstStyle/>
          <a:p>
            <a:pPr algn="ctr" defTabSz="912813" rtl="0" fontAlgn="base">
              <a:spcBef>
                <a:spcPct val="0"/>
              </a:spcBef>
              <a:spcAft>
                <a:spcPct val="0"/>
              </a:spcAft>
            </a:pPr>
            <a:r>
              <a:rPr lang="en-US" sz="1200" kern="1200" dirty="0">
                <a:solidFill>
                  <a:srgbClr val="FFFFFF">
                    <a:lumMod val="75000"/>
                  </a:srgbClr>
                </a:solidFill>
                <a:latin typeface="Arial" charset="0"/>
                <a:ea typeface="+mn-ea"/>
                <a:cs typeface="+mn-cs"/>
                <a:hlinkClick r:id="rId4"/>
              </a:rPr>
              <a:t>http://</a:t>
            </a:r>
            <a:r>
              <a:rPr lang="en-US" sz="1200" kern="1200" dirty="0" smtClean="0">
                <a:solidFill>
                  <a:srgbClr val="FFFFFF">
                    <a:lumMod val="75000"/>
                  </a:srgbClr>
                </a:solidFill>
                <a:latin typeface="Arial" charset="0"/>
                <a:ea typeface="+mn-ea"/>
                <a:cs typeface="+mn-cs"/>
                <a:hlinkClick r:id="rId4"/>
              </a:rPr>
              <a:t>download.microsoft.com/download/d/2/9/d2906b8a-38cf-4824-b698-3f55f6a079e4/PC_TCO_Best%20Practices.pdf</a:t>
            </a:r>
            <a:r>
              <a:rPr lang="en-US" sz="1200" kern="1200" dirty="0" smtClean="0">
                <a:solidFill>
                  <a:srgbClr val="FFFFFF">
                    <a:lumMod val="75000"/>
                  </a:srgbClr>
                </a:solidFill>
                <a:latin typeface="Arial" charset="0"/>
                <a:ea typeface="+mn-ea"/>
                <a:cs typeface="+mn-cs"/>
              </a:rPr>
              <a:t> </a:t>
            </a:r>
            <a:endParaRPr lang="en-US" sz="1200" kern="1200" dirty="0">
              <a:solidFill>
                <a:srgbClr val="FFFFFF">
                  <a:lumMod val="75000"/>
                </a:srgbClr>
              </a:solidFill>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193675" y="6613525"/>
            <a:ext cx="1806575" cy="184150"/>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1200" kern="1200" dirty="0">
                <a:solidFill>
                  <a:srgbClr val="FFFFFF"/>
                </a:solidFill>
                <a:latin typeface="Arial" charset="0"/>
                <a:ea typeface="ＭＳ Ｐゴシック" pitchFamily="-65" charset="-128"/>
              </a:rPr>
              <a:t>www.microsoft.ca/</a:t>
            </a:r>
            <a:r>
              <a:rPr lang="en-US" sz="1200" b="1" kern="1200" dirty="0">
                <a:solidFill>
                  <a:srgbClr val="FFFFFF"/>
                </a:solidFill>
                <a:latin typeface="Arial" charset="0"/>
                <a:ea typeface="ＭＳ Ｐゴシック" pitchFamily="-65" charset="-128"/>
              </a:rPr>
              <a:t>AlignIT</a:t>
            </a:r>
            <a:r>
              <a:rPr lang="en-US" sz="1200" kern="1200" dirty="0">
                <a:solidFill>
                  <a:srgbClr val="FFFFFF"/>
                </a:solidFill>
                <a:latin typeface="Arial" charset="0"/>
                <a:ea typeface="ＭＳ Ｐゴシック" pitchFamily="-65" charset="-128"/>
              </a:rPr>
              <a:t> </a:t>
            </a:r>
          </a:p>
        </p:txBody>
      </p:sp>
      <p:sp>
        <p:nvSpPr>
          <p:cNvPr id="3076" name="Text Box 4"/>
          <p:cNvSpPr txBox="1">
            <a:spLocks noChangeArrowheads="1"/>
          </p:cNvSpPr>
          <p:nvPr/>
        </p:nvSpPr>
        <p:spPr bwMode="auto">
          <a:xfrm>
            <a:off x="8382000" y="6553200"/>
            <a:ext cx="609600" cy="152400"/>
          </a:xfrm>
          <a:prstGeom prst="rect">
            <a:avLst/>
          </a:prstGeom>
          <a:noFill/>
          <a:ln w="9525">
            <a:noFill/>
            <a:miter lim="800000"/>
            <a:headEnd/>
            <a:tailEnd/>
          </a:ln>
        </p:spPr>
        <p:txBody>
          <a:bodyPr lIns="0" tIns="0" rIns="0" bIns="0">
            <a:spAutoFit/>
          </a:bodyPr>
          <a:lstStyle/>
          <a:p>
            <a:pPr algn="r" rtl="0" eaLnBrk="0" fontAlgn="base" hangingPunct="0">
              <a:spcBef>
                <a:spcPct val="0"/>
              </a:spcBef>
              <a:spcAft>
                <a:spcPct val="0"/>
              </a:spcAft>
            </a:pPr>
            <a:r>
              <a:rPr lang="en-US" sz="1000" kern="1200" dirty="0">
                <a:solidFill>
                  <a:srgbClr val="FFFFFF"/>
                </a:solidFill>
                <a:latin typeface="Arial" charset="0"/>
                <a:ea typeface="ＭＳ Ｐゴシック" pitchFamily="-65" charset="-128"/>
                <a:cs typeface="Arial" charset="0"/>
              </a:rPr>
              <a:t>1 of 20</a:t>
            </a:r>
          </a:p>
        </p:txBody>
      </p:sp>
      <p:sp>
        <p:nvSpPr>
          <p:cNvPr id="4" name="Title 1"/>
          <p:cNvSpPr txBox="1">
            <a:spLocks/>
          </p:cNvSpPr>
          <p:nvPr/>
        </p:nvSpPr>
        <p:spPr bwMode="auto">
          <a:xfrm>
            <a:off x="381000" y="0"/>
            <a:ext cx="8382000" cy="6647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4400" b="0" i="0" u="none" strike="noStrike" kern="0" cap="none" spc="0" normalizeH="0" baseline="0" noProof="0" dirty="0" smtClean="0">
                <a:ln>
                  <a:noFill/>
                </a:ln>
                <a:solidFill>
                  <a:schemeClr val="tx2"/>
                </a:solidFill>
                <a:effectLst/>
                <a:uLnTx/>
                <a:uFillTx/>
                <a:latin typeface="+mj-lt"/>
                <a:ea typeface="+mj-ea"/>
                <a:cs typeface="+mj-cs"/>
              </a:rPr>
              <a:t>Industry Trends</a:t>
            </a:r>
            <a:endParaRPr kumimoji="0" lang="en-CA" sz="4400" b="0" i="0" u="none" strike="noStrike" kern="0" cap="none" spc="0" normalizeH="0" baseline="0" noProof="0" dirty="0">
              <a:ln>
                <a:noFill/>
              </a:ln>
              <a:solidFill>
                <a:schemeClr val="tx2"/>
              </a:solidFill>
              <a:effectLst/>
              <a:uLnTx/>
              <a:uFillTx/>
              <a:latin typeface="+mj-lt"/>
              <a:ea typeface="+mj-ea"/>
              <a:cs typeface="+mj-cs"/>
            </a:endParaRPr>
          </a:p>
        </p:txBody>
      </p:sp>
      <p:sp>
        <p:nvSpPr>
          <p:cNvPr id="5" name="Freeform 5"/>
          <p:cNvSpPr>
            <a:spLocks noEditPoints="1"/>
          </p:cNvSpPr>
          <p:nvPr/>
        </p:nvSpPr>
        <p:spPr bwMode="auto">
          <a:xfrm>
            <a:off x="219555" y="1184832"/>
            <a:ext cx="8693014" cy="5154076"/>
          </a:xfrm>
          <a:prstGeom prst="roundRect">
            <a:avLst>
              <a:gd name="adj" fmla="val 3740"/>
            </a:avLst>
          </a:prstGeom>
          <a:gradFill flip="none" rotWithShape="1">
            <a:gsLst>
              <a:gs pos="0">
                <a:srgbClr val="FFFFFF">
                  <a:alpha val="86000"/>
                </a:srgbClr>
              </a:gs>
              <a:gs pos="46000">
                <a:srgbClr val="050595">
                  <a:lumMod val="50000"/>
                  <a:alpha val="50000"/>
                </a:srgbClr>
              </a:gs>
              <a:gs pos="100000">
                <a:srgbClr val="FFFFFF">
                  <a:alpha val="35000"/>
                </a:srgbClr>
              </a:gs>
            </a:gsLst>
            <a:lin ang="2700000" scaled="1"/>
            <a:tileRect/>
          </a:gradFill>
          <a:ln w="19050" cap="flat" cmpd="thickThin" algn="ctr">
            <a:solidFill>
              <a:srgbClr val="FFFFFF">
                <a:alpha val="23000"/>
              </a:srgbClr>
            </a:solidFill>
            <a:prstDash val="soli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pPr algn="l" defTabSz="914363" rtl="0"/>
            <a:endParaRPr lang="en-US" kern="1200" dirty="0">
              <a:solidFill>
                <a:srgbClr val="000000"/>
              </a:solidFill>
              <a:latin typeface="Segoe"/>
              <a:ea typeface="+mn-ea"/>
              <a:cs typeface="+mn-cs"/>
            </a:endParaRPr>
          </a:p>
        </p:txBody>
      </p:sp>
      <p:sp>
        <p:nvSpPr>
          <p:cNvPr id="6" name="Rounded Rectangle 5"/>
          <p:cNvSpPr/>
          <p:nvPr/>
        </p:nvSpPr>
        <p:spPr bwMode="auto">
          <a:xfrm>
            <a:off x="254643" y="650628"/>
            <a:ext cx="8507392" cy="453178"/>
          </a:xfrm>
          <a:prstGeom prst="roundRect">
            <a:avLst>
              <a:gd name="adj" fmla="val 37116"/>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5082B9">
                <a:satMod val="300000"/>
              </a:srgbClr>
            </a:contourClr>
          </a:sp3d>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7" name="Rounded Rectangle 6"/>
          <p:cNvSpPr/>
          <p:nvPr/>
        </p:nvSpPr>
        <p:spPr>
          <a:xfrm>
            <a:off x="262076" y="1232224"/>
            <a:ext cx="8493361" cy="654362"/>
          </a:xfrm>
          <a:prstGeom prst="roundRect">
            <a:avLst>
              <a:gd name="adj" fmla="val 50000"/>
            </a:avLst>
          </a:prstGeom>
          <a:gradFill flip="none" rotWithShape="1">
            <a:gsLst>
              <a:gs pos="0">
                <a:srgbClr val="000000">
                  <a:lumMod val="95000"/>
                  <a:lumOff val="5000"/>
                </a:srgbClr>
              </a:gs>
              <a:gs pos="46000">
                <a:srgbClr val="000000">
                  <a:lumMod val="95000"/>
                  <a:lumOff val="5000"/>
                  <a:alpha val="60000"/>
                </a:srgbClr>
              </a:gs>
              <a:gs pos="100000">
                <a:srgbClr val="FFFFFF">
                  <a:alpha val="0"/>
                </a:srgbClr>
              </a:gs>
            </a:gsLst>
            <a:lin ang="0" scaled="1"/>
            <a:tileRect/>
          </a:gradFill>
          <a:ln w="19050" cap="flat" cmpd="thickThin" algn="ctr">
            <a:noFill/>
            <a:prstDash val="solid"/>
          </a:ln>
          <a:effectLst/>
        </p:spPr>
      </p:sp>
      <p:sp>
        <p:nvSpPr>
          <p:cNvPr id="8" name="Rounded Rectangle 7"/>
          <p:cNvSpPr/>
          <p:nvPr/>
        </p:nvSpPr>
        <p:spPr>
          <a:xfrm>
            <a:off x="262076" y="1934728"/>
            <a:ext cx="8493361" cy="651846"/>
          </a:xfrm>
          <a:prstGeom prst="roundRect">
            <a:avLst>
              <a:gd name="adj" fmla="val 50000"/>
            </a:avLst>
          </a:prstGeom>
          <a:gradFill flip="none" rotWithShape="1">
            <a:gsLst>
              <a:gs pos="0">
                <a:srgbClr val="000000">
                  <a:lumMod val="95000"/>
                  <a:lumOff val="5000"/>
                </a:srgbClr>
              </a:gs>
              <a:gs pos="46000">
                <a:srgbClr val="000000">
                  <a:lumMod val="95000"/>
                  <a:lumOff val="5000"/>
                  <a:alpha val="60000"/>
                </a:srgbClr>
              </a:gs>
              <a:gs pos="100000">
                <a:srgbClr val="FFFFFF">
                  <a:alpha val="0"/>
                </a:srgbClr>
              </a:gs>
            </a:gsLst>
            <a:lin ang="0" scaled="1"/>
            <a:tileRect/>
          </a:gradFill>
          <a:ln w="19050" cap="flat" cmpd="thickThin" algn="ctr">
            <a:noFill/>
            <a:prstDash val="solid"/>
          </a:ln>
          <a:effectLst/>
        </p:spPr>
      </p:sp>
      <p:sp>
        <p:nvSpPr>
          <p:cNvPr id="9" name="Rounded Rectangle 8"/>
          <p:cNvSpPr/>
          <p:nvPr/>
        </p:nvSpPr>
        <p:spPr>
          <a:xfrm>
            <a:off x="262076" y="2628266"/>
            <a:ext cx="8508953" cy="753692"/>
          </a:xfrm>
          <a:prstGeom prst="roundRect">
            <a:avLst>
              <a:gd name="adj" fmla="val 50000"/>
            </a:avLst>
          </a:prstGeom>
          <a:gradFill flip="none" rotWithShape="1">
            <a:gsLst>
              <a:gs pos="0">
                <a:srgbClr val="000000">
                  <a:lumMod val="95000"/>
                  <a:lumOff val="5000"/>
                </a:srgbClr>
              </a:gs>
              <a:gs pos="46000">
                <a:srgbClr val="000000">
                  <a:lumMod val="95000"/>
                  <a:lumOff val="5000"/>
                  <a:alpha val="60000"/>
                </a:srgbClr>
              </a:gs>
              <a:gs pos="100000">
                <a:srgbClr val="FFFFFF">
                  <a:alpha val="0"/>
                </a:srgbClr>
              </a:gs>
            </a:gsLst>
            <a:lin ang="0" scaled="1"/>
            <a:tileRect/>
          </a:gradFill>
          <a:ln w="19050" cap="flat" cmpd="thickThin" algn="ctr">
            <a:noFill/>
            <a:prstDash val="solid"/>
          </a:ln>
          <a:effectLst/>
        </p:spPr>
      </p:sp>
      <p:sp>
        <p:nvSpPr>
          <p:cNvPr id="10" name="Rounded Rectangle 9"/>
          <p:cNvSpPr/>
          <p:nvPr/>
        </p:nvSpPr>
        <p:spPr>
          <a:xfrm>
            <a:off x="262076" y="3417578"/>
            <a:ext cx="8493361" cy="783779"/>
          </a:xfrm>
          <a:prstGeom prst="roundRect">
            <a:avLst>
              <a:gd name="adj" fmla="val 50000"/>
            </a:avLst>
          </a:prstGeom>
          <a:gradFill flip="none" rotWithShape="1">
            <a:gsLst>
              <a:gs pos="0">
                <a:srgbClr val="000000">
                  <a:lumMod val="95000"/>
                  <a:lumOff val="5000"/>
                </a:srgbClr>
              </a:gs>
              <a:gs pos="46000">
                <a:srgbClr val="000000">
                  <a:lumMod val="95000"/>
                  <a:lumOff val="5000"/>
                  <a:alpha val="60000"/>
                </a:srgbClr>
              </a:gs>
              <a:gs pos="100000">
                <a:srgbClr val="FFFFFF">
                  <a:alpha val="0"/>
                </a:srgbClr>
              </a:gs>
            </a:gsLst>
            <a:lin ang="0" scaled="1"/>
            <a:tileRect/>
          </a:gradFill>
          <a:ln w="19050" cap="flat" cmpd="thickThin" algn="ctr">
            <a:noFill/>
            <a:prstDash val="solid"/>
          </a:ln>
          <a:effectLst/>
        </p:spPr>
      </p:sp>
      <p:sp>
        <p:nvSpPr>
          <p:cNvPr id="11" name="Rounded Rectangle 10"/>
          <p:cNvSpPr/>
          <p:nvPr/>
        </p:nvSpPr>
        <p:spPr>
          <a:xfrm>
            <a:off x="262076" y="4236988"/>
            <a:ext cx="8493361" cy="807516"/>
          </a:xfrm>
          <a:prstGeom prst="roundRect">
            <a:avLst>
              <a:gd name="adj" fmla="val 50000"/>
            </a:avLst>
          </a:prstGeom>
          <a:gradFill flip="none" rotWithShape="1">
            <a:gsLst>
              <a:gs pos="0">
                <a:srgbClr val="000000">
                  <a:lumMod val="95000"/>
                  <a:lumOff val="5000"/>
                </a:srgbClr>
              </a:gs>
              <a:gs pos="46000">
                <a:srgbClr val="000000">
                  <a:lumMod val="95000"/>
                  <a:lumOff val="5000"/>
                  <a:alpha val="60000"/>
                </a:srgbClr>
              </a:gs>
              <a:gs pos="100000">
                <a:srgbClr val="FFFFFF">
                  <a:alpha val="0"/>
                </a:srgbClr>
              </a:gs>
            </a:gsLst>
            <a:lin ang="0" scaled="1"/>
            <a:tileRect/>
          </a:gradFill>
          <a:ln w="19050" cap="flat" cmpd="thickThin" algn="ctr">
            <a:noFill/>
            <a:prstDash val="solid"/>
          </a:ln>
          <a:effectLst/>
        </p:spPr>
      </p:sp>
      <p:sp>
        <p:nvSpPr>
          <p:cNvPr id="12" name="Text Placeholder 2"/>
          <p:cNvSpPr txBox="1">
            <a:spLocks/>
          </p:cNvSpPr>
          <p:nvPr/>
        </p:nvSpPr>
        <p:spPr>
          <a:xfrm>
            <a:off x="0" y="650145"/>
            <a:ext cx="3144838" cy="339725"/>
          </a:xfrm>
          <a:prstGeom prst="rect">
            <a:avLst/>
          </a:prstGeom>
          <a:effectLst>
            <a:outerShdw blurRad="63500" sx="102000" sy="102000" algn="ctr" rotWithShape="0">
              <a:prstClr val="black">
                <a:alpha val="40000"/>
              </a:prstClr>
            </a:outerShdw>
          </a:effectLst>
        </p:spPr>
        <p:txBody>
          <a:bodyPr vert="horz"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dirty="0">
                <a:ln w="18415" cmpd="sng">
                  <a:noFill/>
                  <a:prstDash val="solid"/>
                </a:ln>
                <a:solidFill>
                  <a:srgbClr val="FFFFFF"/>
                </a:solidFill>
                <a:latin typeface="Segoe"/>
                <a:ea typeface="+mn-ea"/>
                <a:cs typeface="+mn-cs"/>
              </a:rPr>
              <a:t>Macro Trends</a:t>
            </a:r>
          </a:p>
        </p:txBody>
      </p:sp>
      <p:sp>
        <p:nvSpPr>
          <p:cNvPr id="13" name="Text Placeholder 4"/>
          <p:cNvSpPr txBox="1">
            <a:spLocks/>
          </p:cNvSpPr>
          <p:nvPr/>
        </p:nvSpPr>
        <p:spPr>
          <a:xfrm>
            <a:off x="2610999" y="650145"/>
            <a:ext cx="3635565" cy="339725"/>
          </a:xfrm>
          <a:prstGeom prst="rect">
            <a:avLst/>
          </a:prstGeom>
          <a:effectLst>
            <a:outerShdw blurRad="63500" sx="102000" sy="102000" algn="ctr" rotWithShape="0">
              <a:prstClr val="black">
                <a:alpha val="40000"/>
              </a:prstClr>
            </a:outerShdw>
          </a:effectLst>
        </p:spPr>
        <p:txBody>
          <a:bodyPr vert="horz" lIns="90488" tIns="44450" rIns="90488" bIns="44450" rtlCol="0" anchor="b">
            <a:spAutoFit/>
          </a:bodyPr>
          <a:lstStyle/>
          <a:p>
            <a:pPr algn="ctr" rtl="0">
              <a:lnSpc>
                <a:spcPct val="80000"/>
              </a:lnSpc>
              <a:spcBef>
                <a:spcPct val="20000"/>
              </a:spcBef>
              <a:buClr>
                <a:srgbClr val="777777"/>
              </a:buClr>
              <a:buSzPct val="130000"/>
              <a:buFont typeface="Arial" pitchFamily="34" charset="0"/>
              <a:buNone/>
              <a:tabLst>
                <a:tab pos="1371600" algn="l"/>
              </a:tabLst>
              <a:defRPr/>
            </a:pPr>
            <a:r>
              <a:rPr lang="en-US" sz="2000" b="1" dirty="0">
                <a:ln w="18415" cmpd="sng">
                  <a:noFill/>
                  <a:prstDash val="solid"/>
                </a:ln>
                <a:solidFill>
                  <a:srgbClr val="FFFFFF"/>
                </a:solidFill>
                <a:latin typeface="Segoe"/>
                <a:ea typeface="+mn-ea"/>
                <a:cs typeface="+mn-cs"/>
              </a:rPr>
              <a:t>Current Indicators</a:t>
            </a:r>
          </a:p>
        </p:txBody>
      </p:sp>
      <p:sp>
        <p:nvSpPr>
          <p:cNvPr id="14" name="Content Placeholder 5"/>
          <p:cNvSpPr txBox="1">
            <a:spLocks/>
          </p:cNvSpPr>
          <p:nvPr/>
        </p:nvSpPr>
        <p:spPr bwMode="auto">
          <a:xfrm>
            <a:off x="2572522" y="1348049"/>
            <a:ext cx="6368916" cy="297517"/>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228600" marR="0" lvl="0" indent="-228600" algn="l" defTabSz="914400" rtl="0" eaLnBrk="0" fontAlgn="auto" latinLnBrk="0" hangingPunct="0">
              <a:lnSpc>
                <a:spcPct val="100000"/>
              </a:lnSpc>
              <a:spcBef>
                <a:spcPct val="20000"/>
              </a:spcBef>
              <a:spcAft>
                <a:spcPts val="0"/>
              </a:spcAft>
              <a:buClr>
                <a:srgbClr val="777777"/>
              </a:buClr>
              <a:buSzPct val="130000"/>
              <a:buFont typeface="Arial" pitchFamily="34" charset="0"/>
              <a:buChar char="•"/>
              <a:tabLst>
                <a:tab pos="1371600" algn="l"/>
              </a:tabLst>
              <a:defRPr/>
            </a:pPr>
            <a:r>
              <a:rPr kumimoji="0" lang="en-US" sz="1500" b="0" i="0" u="none" strike="noStrike" kern="0" cap="none" spc="-100" normalizeH="0" baseline="0" noProof="0" dirty="0" smtClean="0">
                <a:ln>
                  <a:noFill/>
                </a:ln>
                <a:solidFill>
                  <a:srgbClr val="FFFFFF"/>
                </a:solidFill>
                <a:effectLst/>
                <a:uLnTx/>
                <a:uFillTx/>
                <a:latin typeface="Segoe"/>
                <a:ea typeface="+mn-ea"/>
                <a:cs typeface="+mn-cs"/>
              </a:rPr>
              <a:t>#1 CIO priority in 2008 (up from #17)</a:t>
            </a:r>
          </a:p>
        </p:txBody>
      </p:sp>
      <p:sp>
        <p:nvSpPr>
          <p:cNvPr id="15" name="Rounded Rectangle 14"/>
          <p:cNvSpPr/>
          <p:nvPr/>
        </p:nvSpPr>
        <p:spPr>
          <a:xfrm>
            <a:off x="419831" y="1376822"/>
            <a:ext cx="2131384" cy="322397"/>
          </a:xfrm>
          <a:prstGeom prst="roundRect">
            <a:avLst>
              <a:gd name="adj" fmla="val 50000"/>
            </a:avLst>
          </a:prstGeom>
          <a:gradFill flip="none" rotWithShape="1">
            <a:gsLst>
              <a:gs pos="0">
                <a:srgbClr val="000000">
                  <a:lumMod val="95000"/>
                  <a:lumOff val="5000"/>
                </a:srgbClr>
              </a:gs>
              <a:gs pos="50000">
                <a:srgbClr val="64BE46">
                  <a:lumMod val="75000"/>
                </a:srgbClr>
              </a:gs>
              <a:gs pos="100000">
                <a:srgbClr val="64BE46"/>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r>
              <a:rPr lang="en-US" altLang="zh-CN" sz="1700" kern="1200" spc="-150" dirty="0">
                <a:solidFill>
                  <a:srgbClr val="FFFFFF"/>
                </a:solidFill>
                <a:latin typeface="Segoe"/>
                <a:ea typeface="+mn-ea"/>
                <a:cs typeface="+mn-cs"/>
              </a:rPr>
              <a:t>Virtualization Acceleration</a:t>
            </a:r>
          </a:p>
        </p:txBody>
      </p:sp>
      <p:sp>
        <p:nvSpPr>
          <p:cNvPr id="16" name="Rounded Rectangle 15"/>
          <p:cNvSpPr/>
          <p:nvPr/>
        </p:nvSpPr>
        <p:spPr>
          <a:xfrm>
            <a:off x="419831" y="2082118"/>
            <a:ext cx="2131384" cy="322397"/>
          </a:xfrm>
          <a:prstGeom prst="roundRect">
            <a:avLst>
              <a:gd name="adj" fmla="val 50000"/>
            </a:avLst>
          </a:prstGeom>
          <a:gradFill flip="none" rotWithShape="1">
            <a:gsLst>
              <a:gs pos="0">
                <a:srgbClr val="000000">
                  <a:lumMod val="95000"/>
                  <a:lumOff val="5000"/>
                </a:srgbClr>
              </a:gs>
              <a:gs pos="50000">
                <a:srgbClr val="64BE46">
                  <a:lumMod val="75000"/>
                </a:srgbClr>
              </a:gs>
              <a:gs pos="100000">
                <a:srgbClr val="64BE46"/>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r>
              <a:rPr lang="en-US" altLang="zh-CN" sz="1700" kern="1200" spc="-150" dirty="0">
                <a:solidFill>
                  <a:srgbClr val="FFFFFF"/>
                </a:solidFill>
                <a:latin typeface="Segoe"/>
                <a:ea typeface="+mn-ea"/>
                <a:cs typeface="+mn-cs"/>
              </a:rPr>
              <a:t>Compliance</a:t>
            </a:r>
          </a:p>
        </p:txBody>
      </p:sp>
      <p:sp>
        <p:nvSpPr>
          <p:cNvPr id="17" name="Rounded Rectangle 16"/>
          <p:cNvSpPr/>
          <p:nvPr/>
        </p:nvSpPr>
        <p:spPr>
          <a:xfrm>
            <a:off x="419831" y="2823408"/>
            <a:ext cx="2131384" cy="322397"/>
          </a:xfrm>
          <a:prstGeom prst="roundRect">
            <a:avLst>
              <a:gd name="adj" fmla="val 50000"/>
            </a:avLst>
          </a:prstGeom>
          <a:gradFill flip="none" rotWithShape="1">
            <a:gsLst>
              <a:gs pos="0">
                <a:srgbClr val="000000">
                  <a:lumMod val="95000"/>
                  <a:lumOff val="5000"/>
                </a:srgbClr>
              </a:gs>
              <a:gs pos="50000">
                <a:srgbClr val="64BE46">
                  <a:lumMod val="75000"/>
                </a:srgbClr>
              </a:gs>
              <a:gs pos="100000">
                <a:srgbClr val="64BE46"/>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r>
              <a:rPr lang="en-US" altLang="zh-CN" sz="1700" kern="1200" spc="-150" dirty="0">
                <a:solidFill>
                  <a:srgbClr val="FFFFFF"/>
                </a:solidFill>
                <a:latin typeface="Segoe"/>
                <a:ea typeface="+mn-ea"/>
                <a:cs typeface="+mn-cs"/>
              </a:rPr>
              <a:t>IT Service Management</a:t>
            </a:r>
          </a:p>
        </p:txBody>
      </p:sp>
      <p:sp>
        <p:nvSpPr>
          <p:cNvPr id="18" name="Rounded Rectangle 17"/>
          <p:cNvSpPr/>
          <p:nvPr/>
        </p:nvSpPr>
        <p:spPr>
          <a:xfrm>
            <a:off x="419831" y="3643495"/>
            <a:ext cx="2131384" cy="322397"/>
          </a:xfrm>
          <a:prstGeom prst="roundRect">
            <a:avLst>
              <a:gd name="adj" fmla="val 50000"/>
            </a:avLst>
          </a:prstGeom>
          <a:gradFill flip="none" rotWithShape="1">
            <a:gsLst>
              <a:gs pos="0">
                <a:srgbClr val="000000">
                  <a:lumMod val="95000"/>
                  <a:lumOff val="5000"/>
                </a:srgbClr>
              </a:gs>
              <a:gs pos="50000">
                <a:srgbClr val="64BE46">
                  <a:lumMod val="75000"/>
                </a:srgbClr>
              </a:gs>
              <a:gs pos="100000">
                <a:srgbClr val="64BE46"/>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r>
              <a:rPr lang="en-US" altLang="zh-CN" sz="1700" kern="1200" spc="-150" dirty="0">
                <a:solidFill>
                  <a:srgbClr val="FFFFFF"/>
                </a:solidFill>
                <a:latin typeface="Segoe"/>
                <a:ea typeface="+mn-ea"/>
                <a:cs typeface="+mn-cs"/>
              </a:rPr>
              <a:t>Anywhere Access</a:t>
            </a:r>
          </a:p>
        </p:txBody>
      </p:sp>
      <p:sp>
        <p:nvSpPr>
          <p:cNvPr id="19" name="Rounded Rectangle 18"/>
          <p:cNvSpPr/>
          <p:nvPr/>
        </p:nvSpPr>
        <p:spPr>
          <a:xfrm>
            <a:off x="419831" y="4481470"/>
            <a:ext cx="2131384" cy="322397"/>
          </a:xfrm>
          <a:prstGeom prst="roundRect">
            <a:avLst>
              <a:gd name="adj" fmla="val 50000"/>
            </a:avLst>
          </a:prstGeom>
          <a:gradFill flip="none" rotWithShape="1">
            <a:gsLst>
              <a:gs pos="0">
                <a:srgbClr val="000000">
                  <a:lumMod val="95000"/>
                  <a:lumOff val="5000"/>
                </a:srgbClr>
              </a:gs>
              <a:gs pos="50000">
                <a:srgbClr val="64BE46">
                  <a:lumMod val="75000"/>
                </a:srgbClr>
              </a:gs>
              <a:gs pos="100000">
                <a:srgbClr val="64BE46"/>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r>
              <a:rPr lang="en-US" altLang="zh-CN" sz="1700" kern="1200" spc="-150" dirty="0">
                <a:solidFill>
                  <a:srgbClr val="FFFFFF"/>
                </a:solidFill>
                <a:latin typeface="Segoe"/>
                <a:ea typeface="+mn-ea"/>
                <a:cs typeface="+mn-cs"/>
              </a:rPr>
              <a:t>Software as a Service</a:t>
            </a:r>
          </a:p>
        </p:txBody>
      </p:sp>
      <p:sp>
        <p:nvSpPr>
          <p:cNvPr id="20" name="Rectangle 36"/>
          <p:cNvSpPr>
            <a:spLocks noChangeArrowheads="1"/>
          </p:cNvSpPr>
          <p:nvPr/>
        </p:nvSpPr>
        <p:spPr bwMode="auto">
          <a:xfrm>
            <a:off x="2572522" y="2051791"/>
            <a:ext cx="6319475" cy="297517"/>
          </a:xfrm>
          <a:prstGeom prst="rect">
            <a:avLst/>
          </a:prstGeom>
        </p:spPr>
        <p:txBody>
          <a:bodyPr vert="horz" wrap="square" lIns="90488" tIns="44450" rIns="90488" bIns="44450" rtlCol="0">
            <a:spAutoFit/>
          </a:bodyPr>
          <a:lstStyle/>
          <a:p>
            <a:pPr marL="228600" indent="-228600" algn="l" defTabSz="914363" rtl="0">
              <a:lnSpc>
                <a:spcPct val="90000"/>
              </a:lnSpc>
              <a:spcBef>
                <a:spcPct val="20000"/>
              </a:spcBef>
              <a:buClr>
                <a:srgbClr val="777777"/>
              </a:buClr>
              <a:buSzPct val="130000"/>
              <a:buFont typeface="Arial" pitchFamily="34" charset="0"/>
              <a:buChar char="•"/>
              <a:tabLst>
                <a:tab pos="1371600" algn="l"/>
              </a:tabLst>
              <a:defRPr/>
            </a:pP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CIOs expect 10% of IT budget to be dedicated to compliance </a:t>
            </a:r>
          </a:p>
        </p:txBody>
      </p:sp>
      <p:sp>
        <p:nvSpPr>
          <p:cNvPr id="21" name="Rectangle 37"/>
          <p:cNvSpPr>
            <a:spLocks noChangeArrowheads="1"/>
          </p:cNvSpPr>
          <p:nvPr/>
        </p:nvSpPr>
        <p:spPr bwMode="auto">
          <a:xfrm>
            <a:off x="2572522" y="2792844"/>
            <a:ext cx="7303320" cy="297517"/>
          </a:xfrm>
          <a:prstGeom prst="rect">
            <a:avLst/>
          </a:prstGeom>
        </p:spPr>
        <p:txBody>
          <a:bodyPr vert="horz" wrap="square" lIns="90488" tIns="44450" rIns="90488" bIns="44450" rtlCol="0">
            <a:spAutoFit/>
          </a:bodyPr>
          <a:lstStyle/>
          <a:p>
            <a:pPr marL="228600" indent="-228600" algn="l" defTabSz="914363" rtl="0">
              <a:lnSpc>
                <a:spcPct val="90000"/>
              </a:lnSpc>
              <a:spcBef>
                <a:spcPct val="20000"/>
              </a:spcBef>
              <a:buClr>
                <a:srgbClr val="777777"/>
              </a:buClr>
              <a:buSzPct val="130000"/>
              <a:buFont typeface="Arial" pitchFamily="34" charset="0"/>
              <a:buChar char="•"/>
              <a:tabLst>
                <a:tab pos="1371600" algn="l"/>
              </a:tabLst>
              <a:defRPr/>
            </a:pP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IT orgs can currently only correlate 30% of IT alerts to business problems</a:t>
            </a:r>
          </a:p>
        </p:txBody>
      </p:sp>
      <p:sp>
        <p:nvSpPr>
          <p:cNvPr id="22" name="Rectangle 38"/>
          <p:cNvSpPr>
            <a:spLocks noChangeArrowheads="1"/>
          </p:cNvSpPr>
          <p:nvPr/>
        </p:nvSpPr>
        <p:spPr bwMode="auto">
          <a:xfrm>
            <a:off x="2572522" y="3526446"/>
            <a:ext cx="6319475" cy="505267"/>
          </a:xfrm>
          <a:prstGeom prst="rect">
            <a:avLst/>
          </a:prstGeom>
        </p:spPr>
        <p:txBody>
          <a:bodyPr vert="horz" wrap="square" lIns="90488" tIns="44450" rIns="90488" bIns="44450" rtlCol="0">
            <a:spAutoFit/>
          </a:bodyPr>
          <a:lstStyle/>
          <a:p>
            <a:pPr marL="228600" indent="-228600" algn="l" defTabSz="914363" rtl="0">
              <a:lnSpc>
                <a:spcPct val="90000"/>
              </a:lnSpc>
              <a:spcBef>
                <a:spcPct val="20000"/>
              </a:spcBef>
              <a:buClr>
                <a:srgbClr val="777777"/>
              </a:buClr>
              <a:buSzPct val="130000"/>
              <a:buFont typeface="Arial" pitchFamily="34" charset="0"/>
              <a:buChar char="•"/>
              <a:tabLst>
                <a:tab pos="1371600" algn="l"/>
              </a:tabLst>
              <a:defRPr/>
            </a:pP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Converged mobile phones (</a:t>
            </a:r>
            <a:r>
              <a:rPr lang="en-US" sz="1500" kern="1200" spc="-100" dirty="0" err="1">
                <a:solidFill>
                  <a:srgbClr val="FFFFFF"/>
                </a:solidFill>
                <a:effectLst>
                  <a:outerShdw blurRad="38100" dist="38100" dir="2700000" algn="tl">
                    <a:srgbClr val="000000">
                      <a:alpha val="43137"/>
                    </a:srgbClr>
                  </a:outerShdw>
                </a:effectLst>
                <a:latin typeface="Segoe"/>
                <a:ea typeface="+mn-ea"/>
                <a:cs typeface="+mn-cs"/>
              </a:rPr>
              <a:t>Smartphones</a:t>
            </a: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 growing </a:t>
            </a:r>
            <a:br>
              <a:rPr lang="en-US" sz="1500" kern="1200" spc="-100" dirty="0">
                <a:solidFill>
                  <a:srgbClr val="FFFFFF"/>
                </a:solidFill>
                <a:effectLst>
                  <a:outerShdw blurRad="38100" dist="38100" dir="2700000" algn="tl">
                    <a:srgbClr val="000000">
                      <a:alpha val="43137"/>
                    </a:srgbClr>
                  </a:outerShdw>
                </a:effectLst>
                <a:latin typeface="Segoe"/>
                <a:ea typeface="+mn-ea"/>
                <a:cs typeface="+mn-cs"/>
              </a:rPr>
            </a:b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two times faster than mobile PCs</a:t>
            </a:r>
          </a:p>
        </p:txBody>
      </p:sp>
      <p:sp>
        <p:nvSpPr>
          <p:cNvPr id="23" name="Rectangle 39"/>
          <p:cNvSpPr>
            <a:spLocks noChangeArrowheads="1"/>
          </p:cNvSpPr>
          <p:nvPr/>
        </p:nvSpPr>
        <p:spPr bwMode="auto">
          <a:xfrm>
            <a:off x="2572522" y="4384806"/>
            <a:ext cx="6319475" cy="505267"/>
          </a:xfrm>
          <a:prstGeom prst="rect">
            <a:avLst/>
          </a:prstGeom>
        </p:spPr>
        <p:txBody>
          <a:bodyPr vert="horz" wrap="square" lIns="90488" tIns="44450" rIns="90488" bIns="44450" rtlCol="0">
            <a:spAutoFit/>
          </a:bodyPr>
          <a:lstStyle/>
          <a:p>
            <a:pPr marL="228600" indent="-228600" algn="l" defTabSz="914363" rtl="0">
              <a:lnSpc>
                <a:spcPct val="90000"/>
              </a:lnSpc>
              <a:spcBef>
                <a:spcPct val="20000"/>
              </a:spcBef>
              <a:buClr>
                <a:srgbClr val="777777"/>
              </a:buClr>
              <a:buSzPct val="130000"/>
              <a:buFont typeface="Arial" pitchFamily="34" charset="0"/>
              <a:buChar char="•"/>
              <a:tabLst>
                <a:tab pos="1371600" algn="l"/>
              </a:tabLst>
              <a:defRPr/>
            </a:pP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&gt;1/3 of </a:t>
            </a:r>
            <a:r>
              <a:rPr lang="en-US" sz="1500" kern="1200" spc="-100" dirty="0" smtClean="0">
                <a:solidFill>
                  <a:srgbClr val="FFFFFF"/>
                </a:solidFill>
                <a:effectLst>
                  <a:outerShdw blurRad="38100" dist="38100" dir="2700000" algn="tl">
                    <a:srgbClr val="000000">
                      <a:alpha val="43137"/>
                    </a:srgbClr>
                  </a:outerShdw>
                </a:effectLst>
                <a:latin typeface="Segoe"/>
                <a:ea typeface="+mn-ea"/>
                <a:cs typeface="+mn-cs"/>
              </a:rPr>
              <a:t>Technical Decision Makers </a:t>
            </a: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interested in using </a:t>
            </a:r>
            <a:r>
              <a:rPr lang="en-US" sz="1500" kern="1200" spc="-100" dirty="0" err="1">
                <a:solidFill>
                  <a:srgbClr val="FFFFFF"/>
                </a:solidFill>
                <a:effectLst>
                  <a:outerShdw blurRad="38100" dist="38100" dir="2700000" algn="tl">
                    <a:srgbClr val="000000">
                      <a:alpha val="43137"/>
                    </a:srgbClr>
                  </a:outerShdw>
                </a:effectLst>
                <a:latin typeface="Segoe"/>
                <a:ea typeface="+mn-ea"/>
                <a:cs typeface="+mn-cs"/>
              </a:rPr>
              <a:t>SaaS</a:t>
            </a: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 to support</a:t>
            </a:r>
            <a:br>
              <a:rPr lang="en-US" sz="1500" kern="1200" spc="-100" dirty="0">
                <a:solidFill>
                  <a:srgbClr val="FFFFFF"/>
                </a:solidFill>
                <a:effectLst>
                  <a:outerShdw blurRad="38100" dist="38100" dir="2700000" algn="tl">
                    <a:srgbClr val="000000">
                      <a:alpha val="43137"/>
                    </a:srgbClr>
                  </a:outerShdw>
                </a:effectLst>
                <a:latin typeface="Segoe"/>
                <a:ea typeface="+mn-ea"/>
                <a:cs typeface="+mn-cs"/>
              </a:rPr>
            </a:b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customer-facing business processes</a:t>
            </a:r>
          </a:p>
        </p:txBody>
      </p:sp>
      <p:sp>
        <p:nvSpPr>
          <p:cNvPr id="24" name="Rounded Rectangle 23"/>
          <p:cNvSpPr/>
          <p:nvPr/>
        </p:nvSpPr>
        <p:spPr>
          <a:xfrm>
            <a:off x="262076" y="5079446"/>
            <a:ext cx="8493361" cy="582569"/>
          </a:xfrm>
          <a:prstGeom prst="roundRect">
            <a:avLst>
              <a:gd name="adj" fmla="val 50000"/>
            </a:avLst>
          </a:prstGeom>
          <a:gradFill flip="none" rotWithShape="1">
            <a:gsLst>
              <a:gs pos="0">
                <a:srgbClr val="000000">
                  <a:lumMod val="95000"/>
                  <a:lumOff val="5000"/>
                </a:srgbClr>
              </a:gs>
              <a:gs pos="46000">
                <a:srgbClr val="000000">
                  <a:lumMod val="95000"/>
                  <a:lumOff val="5000"/>
                  <a:alpha val="60000"/>
                </a:srgbClr>
              </a:gs>
              <a:gs pos="100000">
                <a:srgbClr val="FFFFFF">
                  <a:alpha val="0"/>
                </a:srgbClr>
              </a:gs>
            </a:gsLst>
            <a:lin ang="0" scaled="1"/>
            <a:tileRect/>
          </a:gradFill>
          <a:ln w="19050" cap="flat" cmpd="thickThin" algn="ctr">
            <a:noFill/>
            <a:prstDash val="solid"/>
          </a:ln>
          <a:effectLst/>
        </p:spPr>
      </p:sp>
      <p:sp>
        <p:nvSpPr>
          <p:cNvPr id="25" name="Rounded Rectangle 24"/>
          <p:cNvSpPr/>
          <p:nvPr/>
        </p:nvSpPr>
        <p:spPr>
          <a:xfrm>
            <a:off x="419831" y="5191211"/>
            <a:ext cx="2131384" cy="322397"/>
          </a:xfrm>
          <a:prstGeom prst="roundRect">
            <a:avLst>
              <a:gd name="adj" fmla="val 50000"/>
            </a:avLst>
          </a:prstGeom>
          <a:gradFill flip="none" rotWithShape="1">
            <a:gsLst>
              <a:gs pos="0">
                <a:srgbClr val="000000">
                  <a:lumMod val="95000"/>
                  <a:lumOff val="5000"/>
                </a:srgbClr>
              </a:gs>
              <a:gs pos="50000">
                <a:srgbClr val="64BE46">
                  <a:lumMod val="75000"/>
                </a:srgbClr>
              </a:gs>
              <a:gs pos="100000">
                <a:srgbClr val="64BE46"/>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r>
              <a:rPr lang="en-US" altLang="zh-CN" sz="1700" kern="1200" spc="-150" dirty="0">
                <a:solidFill>
                  <a:srgbClr val="FFFFFF"/>
                </a:solidFill>
                <a:latin typeface="Segoe"/>
                <a:ea typeface="+mn-ea"/>
                <a:cs typeface="+mn-cs"/>
              </a:rPr>
              <a:t>Data Center Build Outs</a:t>
            </a:r>
          </a:p>
        </p:txBody>
      </p:sp>
      <p:sp>
        <p:nvSpPr>
          <p:cNvPr id="26" name="Rectangle 36"/>
          <p:cNvSpPr>
            <a:spLocks noChangeArrowheads="1"/>
          </p:cNvSpPr>
          <p:nvPr/>
        </p:nvSpPr>
        <p:spPr bwMode="auto">
          <a:xfrm>
            <a:off x="2572522" y="5111693"/>
            <a:ext cx="6319475" cy="551433"/>
          </a:xfrm>
          <a:prstGeom prst="rect">
            <a:avLst/>
          </a:prstGeom>
        </p:spPr>
        <p:txBody>
          <a:bodyPr vert="horz" wrap="square" lIns="90488" tIns="44450" rIns="90488" bIns="44450" rtlCol="0">
            <a:spAutoFit/>
          </a:bodyPr>
          <a:lstStyle/>
          <a:p>
            <a:pPr marL="228600" indent="-228600" algn="l" defTabSz="914363" rtl="0">
              <a:lnSpc>
                <a:spcPct val="90000"/>
              </a:lnSpc>
              <a:spcBef>
                <a:spcPct val="20000"/>
              </a:spcBef>
              <a:buClr>
                <a:srgbClr val="777777"/>
              </a:buClr>
              <a:buSzPct val="130000"/>
              <a:buFont typeface="Arial" pitchFamily="34" charset="0"/>
              <a:buChar char="•"/>
              <a:tabLst>
                <a:tab pos="1371600" algn="l"/>
              </a:tabLst>
              <a:defRPr/>
            </a:pP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74% of enterprises mandate all servers </a:t>
            </a:r>
          </a:p>
          <a:p>
            <a:pPr marL="463550" indent="-228600" algn="l" defTabSz="914363" rtl="0">
              <a:lnSpc>
                <a:spcPct val="90000"/>
              </a:lnSpc>
              <a:spcBef>
                <a:spcPct val="20000"/>
              </a:spcBef>
              <a:buClr>
                <a:srgbClr val="777777"/>
              </a:buClr>
              <a:buSzPct val="130000"/>
              <a:defRPr/>
            </a:pP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must reside in the data center </a:t>
            </a:r>
          </a:p>
        </p:txBody>
      </p:sp>
      <p:grpSp>
        <p:nvGrpSpPr>
          <p:cNvPr id="2" name="Group 57"/>
          <p:cNvGrpSpPr/>
          <p:nvPr/>
        </p:nvGrpSpPr>
        <p:grpSpPr>
          <a:xfrm>
            <a:off x="6501833" y="3377146"/>
            <a:ext cx="2917153" cy="2280062"/>
            <a:chOff x="6501833" y="3735921"/>
            <a:chExt cx="2917153" cy="2280062"/>
          </a:xfrm>
        </p:grpSpPr>
        <p:sp useBgFill="1">
          <p:nvSpPr>
            <p:cNvPr id="28" name="Oval 27"/>
            <p:cNvSpPr/>
            <p:nvPr/>
          </p:nvSpPr>
          <p:spPr bwMode="auto">
            <a:xfrm>
              <a:off x="6548566" y="3735921"/>
              <a:ext cx="2280062" cy="2280062"/>
            </a:xfrm>
            <a:prstGeom prst="ellipse">
              <a:avLst/>
            </a:prstGeom>
            <a:gradFill rotWithShape="1">
              <a:gsLst>
                <a:gs pos="0">
                  <a:srgbClr val="FFA514">
                    <a:shade val="51000"/>
                    <a:satMod val="130000"/>
                  </a:srgbClr>
                </a:gs>
                <a:gs pos="80000">
                  <a:srgbClr val="FFA514">
                    <a:shade val="93000"/>
                    <a:satMod val="130000"/>
                  </a:srgbClr>
                </a:gs>
                <a:gs pos="100000">
                  <a:srgbClr val="FFA514">
                    <a:shade val="94000"/>
                    <a:satMod val="135000"/>
                  </a:srgbClr>
                </a:gs>
              </a:gsLst>
              <a:lin ang="16200000" scaled="0"/>
            </a:gradFill>
            <a:ln>
              <a:solidFill>
                <a:srgbClr val="FFFFFF">
                  <a:lumMod val="50000"/>
                </a:srgbClr>
              </a:solid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algn="ctr" defTabSz="914099" rtl="0"/>
              <a:endParaRPr lang="en-US" sz="2400" kern="1200" dirty="0" err="1">
                <a:solidFill>
                  <a:srgbClr val="FFFFFF"/>
                </a:solidFill>
                <a:effectLst>
                  <a:outerShdw blurRad="50800" dist="38100" dir="2700000" algn="tl" rotWithShape="0">
                    <a:prstClr val="black">
                      <a:alpha val="40000"/>
                    </a:prstClr>
                  </a:outerShdw>
                </a:effectLst>
                <a:latin typeface="Segoe" pitchFamily="34" charset="0"/>
                <a:ea typeface="+mn-ea"/>
                <a:cs typeface="+mn-cs"/>
              </a:endParaRPr>
            </a:p>
          </p:txBody>
        </p:sp>
        <p:grpSp>
          <p:nvGrpSpPr>
            <p:cNvPr id="3" name="Group 36"/>
            <p:cNvGrpSpPr/>
            <p:nvPr/>
          </p:nvGrpSpPr>
          <p:grpSpPr>
            <a:xfrm>
              <a:off x="6501830" y="3825538"/>
              <a:ext cx="2917152" cy="2107313"/>
              <a:chOff x="9002267" y="2975327"/>
              <a:chExt cx="3292134" cy="2378194"/>
            </a:xfrm>
          </p:grpSpPr>
          <p:sp>
            <p:nvSpPr>
              <p:cNvPr id="30" name="Pie 29"/>
              <p:cNvSpPr/>
              <p:nvPr/>
            </p:nvSpPr>
            <p:spPr bwMode="auto">
              <a:xfrm>
                <a:off x="9144000" y="2975327"/>
                <a:ext cx="2358075" cy="2358075"/>
              </a:xfrm>
              <a:prstGeom prst="pie">
                <a:avLst>
                  <a:gd name="adj1" fmla="val 0"/>
                  <a:gd name="adj2" fmla="val 17252393"/>
                </a:avLst>
              </a:prstGeom>
              <a:gradFill flip="none" rotWithShape="1">
                <a:gsLst>
                  <a:gs pos="0">
                    <a:srgbClr val="000000">
                      <a:lumMod val="95000"/>
                      <a:lumOff val="5000"/>
                    </a:srgbClr>
                  </a:gs>
                  <a:gs pos="50000">
                    <a:srgbClr val="5082B9">
                      <a:lumMod val="75000"/>
                    </a:srgbClr>
                  </a:gs>
                  <a:gs pos="100000">
                    <a:srgbClr val="5082B9">
                      <a:lumMod val="60000"/>
                      <a:lumOff val="40000"/>
                    </a:srgb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endParaRPr lang="en-US" altLang="zh-CN" sz="1500" kern="1200" spc="-150" dirty="0" err="1">
                  <a:solidFill>
                    <a:srgbClr val="FFFFFF"/>
                  </a:solidFill>
                  <a:latin typeface="Segoe"/>
                  <a:ea typeface="+mn-ea"/>
                  <a:cs typeface="+mn-cs"/>
                </a:endParaRPr>
              </a:p>
            </p:txBody>
          </p:sp>
          <p:sp>
            <p:nvSpPr>
              <p:cNvPr id="31" name="Pie 30"/>
              <p:cNvSpPr/>
              <p:nvPr/>
            </p:nvSpPr>
            <p:spPr bwMode="auto">
              <a:xfrm rot="5400000">
                <a:off x="9123881" y="2975711"/>
                <a:ext cx="2377810" cy="2377809"/>
              </a:xfrm>
              <a:prstGeom prst="pie">
                <a:avLst>
                  <a:gd name="adj1" fmla="val 11842085"/>
                  <a:gd name="adj2" fmla="val 16200000"/>
                </a:avLst>
              </a:prstGeom>
              <a:gradFill flip="none" rotWithShape="1">
                <a:gsLst>
                  <a:gs pos="0">
                    <a:srgbClr val="000000">
                      <a:lumMod val="95000"/>
                      <a:lumOff val="5000"/>
                    </a:srgbClr>
                  </a:gs>
                  <a:gs pos="50000">
                    <a:srgbClr val="64BE46">
                      <a:lumMod val="75000"/>
                    </a:srgbClr>
                  </a:gs>
                  <a:gs pos="100000">
                    <a:srgbClr val="64BE46"/>
                  </a:gs>
                </a:gsLst>
                <a:lin ang="135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endParaRPr lang="en-US" altLang="zh-CN" sz="1500" kern="1200" spc="-150" dirty="0" err="1">
                  <a:solidFill>
                    <a:srgbClr val="FFFFFF"/>
                  </a:solidFill>
                  <a:latin typeface="Segoe"/>
                  <a:ea typeface="+mn-ea"/>
                  <a:cs typeface="+mn-cs"/>
                </a:endParaRPr>
              </a:p>
            </p:txBody>
          </p:sp>
          <p:sp>
            <p:nvSpPr>
              <p:cNvPr id="32" name="Rounded Rectangle 31"/>
              <p:cNvSpPr/>
              <p:nvPr/>
            </p:nvSpPr>
            <p:spPr>
              <a:xfrm>
                <a:off x="9002267" y="4333475"/>
                <a:ext cx="2728106" cy="460764"/>
              </a:xfrm>
              <a:prstGeom prst="roundRect">
                <a:avLst>
                  <a:gd name="adj" fmla="val 50000"/>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r>
                  <a:rPr lang="en-US" altLang="zh-CN" sz="1500" b="1" i="1" kern="1200" spc="-150" dirty="0">
                    <a:solidFill>
                      <a:srgbClr val="FFFFFF"/>
                    </a:solidFill>
                    <a:latin typeface="Segoe"/>
                    <a:ea typeface="+mn-ea"/>
                    <a:cs typeface="+mn-cs"/>
                  </a:rPr>
                  <a:t>78% Maintenance</a:t>
                </a:r>
              </a:p>
            </p:txBody>
          </p:sp>
          <p:sp>
            <p:nvSpPr>
              <p:cNvPr id="33" name="Rounded Rectangle 32"/>
              <p:cNvSpPr/>
              <p:nvPr/>
            </p:nvSpPr>
            <p:spPr>
              <a:xfrm>
                <a:off x="9566295" y="3567668"/>
                <a:ext cx="2728106" cy="460764"/>
              </a:xfrm>
              <a:prstGeom prst="roundRect">
                <a:avLst>
                  <a:gd name="adj" fmla="val 50000"/>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r>
                  <a:rPr lang="en-US" altLang="zh-CN" sz="1500" b="1" i="1" kern="1200" spc="-150" dirty="0">
                    <a:solidFill>
                      <a:srgbClr val="FFFFFF"/>
                    </a:solidFill>
                    <a:latin typeface="Segoe"/>
                    <a:ea typeface="+mn-ea"/>
                    <a:cs typeface="+mn-cs"/>
                  </a:rPr>
                  <a:t>22% New</a:t>
                </a:r>
              </a:p>
            </p:txBody>
          </p:sp>
        </p:grpSp>
      </p:grpSp>
      <p:grpSp>
        <p:nvGrpSpPr>
          <p:cNvPr id="27" name="Group 58"/>
          <p:cNvGrpSpPr/>
          <p:nvPr/>
        </p:nvGrpSpPr>
        <p:grpSpPr>
          <a:xfrm>
            <a:off x="319489" y="5685134"/>
            <a:ext cx="9556353" cy="610279"/>
            <a:chOff x="319489" y="6043909"/>
            <a:chExt cx="9556353" cy="610279"/>
          </a:xfrm>
        </p:grpSpPr>
        <p:grpSp>
          <p:nvGrpSpPr>
            <p:cNvPr id="29" name="Group 52"/>
            <p:cNvGrpSpPr/>
            <p:nvPr/>
          </p:nvGrpSpPr>
          <p:grpSpPr>
            <a:xfrm>
              <a:off x="319489" y="6043909"/>
              <a:ext cx="8505022" cy="610279"/>
              <a:chOff x="319489" y="6043909"/>
              <a:chExt cx="8505022" cy="610279"/>
            </a:xfrm>
          </p:grpSpPr>
          <p:sp>
            <p:nvSpPr>
              <p:cNvPr id="37" name="Rounded Rectangle 36"/>
              <p:cNvSpPr/>
              <p:nvPr/>
            </p:nvSpPr>
            <p:spPr>
              <a:xfrm>
                <a:off x="319489" y="6043909"/>
                <a:ext cx="8505022" cy="610279"/>
              </a:xfrm>
              <a:prstGeom prst="roundRect">
                <a:avLst>
                  <a:gd name="adj" fmla="val 50000"/>
                </a:avLst>
              </a:prstGeom>
              <a:gradFill flip="none" rotWithShape="1">
                <a:gsLst>
                  <a:gs pos="0">
                    <a:srgbClr val="000000">
                      <a:lumMod val="95000"/>
                      <a:lumOff val="5000"/>
                    </a:srgbClr>
                  </a:gs>
                  <a:gs pos="50000">
                    <a:srgbClr val="64BE46">
                      <a:lumMod val="75000"/>
                    </a:srgbClr>
                  </a:gs>
                  <a:gs pos="100000">
                    <a:srgbClr val="64BE46"/>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endParaRPr lang="en-US" altLang="zh-CN" sz="1700" kern="1200" spc="-150" dirty="0">
                  <a:solidFill>
                    <a:srgbClr val="FFFFFF"/>
                  </a:solidFill>
                  <a:latin typeface="Segoe"/>
                  <a:ea typeface="+mn-ea"/>
                  <a:cs typeface="+mn-cs"/>
                </a:endParaRPr>
              </a:p>
            </p:txBody>
          </p:sp>
          <p:sp>
            <p:nvSpPr>
              <p:cNvPr id="38" name="Rounded Rectangle 37"/>
              <p:cNvSpPr/>
              <p:nvPr/>
            </p:nvSpPr>
            <p:spPr>
              <a:xfrm>
                <a:off x="396608" y="6103345"/>
                <a:ext cx="8339768" cy="462709"/>
              </a:xfrm>
              <a:prstGeom prst="roundRect">
                <a:avLst>
                  <a:gd name="adj" fmla="val 50000"/>
                </a:avLst>
              </a:prstGeom>
              <a:gradFill flip="none" rotWithShape="1">
                <a:gsLst>
                  <a:gs pos="0">
                    <a:srgbClr val="000000">
                      <a:lumMod val="95000"/>
                      <a:lumOff val="5000"/>
                    </a:srgbClr>
                  </a:gs>
                  <a:gs pos="50000">
                    <a:srgbClr val="5082B9">
                      <a:lumMod val="75000"/>
                    </a:srgbClr>
                  </a:gs>
                  <a:gs pos="100000">
                    <a:srgbClr val="5082B9">
                      <a:lumMod val="60000"/>
                      <a:lumOff val="40000"/>
                    </a:srgb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sp>
          <p:sp>
            <p:nvSpPr>
              <p:cNvPr id="39" name="Rounded Rectangle 38"/>
              <p:cNvSpPr/>
              <p:nvPr/>
            </p:nvSpPr>
            <p:spPr>
              <a:xfrm>
                <a:off x="495758" y="6192971"/>
                <a:ext cx="1989355" cy="322397"/>
              </a:xfrm>
              <a:prstGeom prst="roundRect">
                <a:avLst>
                  <a:gd name="adj" fmla="val 50000"/>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r>
                  <a:rPr lang="en-US" altLang="zh-CN" sz="1700" b="1" i="1" kern="1200" spc="-150" dirty="0">
                    <a:solidFill>
                      <a:srgbClr val="FFFFFF"/>
                    </a:solidFill>
                    <a:effectLst>
                      <a:outerShdw blurRad="38100" dist="38100" dir="2700000" algn="tl">
                        <a:srgbClr val="000000">
                          <a:alpha val="43137"/>
                        </a:srgbClr>
                      </a:outerShdw>
                    </a:effectLst>
                    <a:latin typeface="Segoe"/>
                    <a:ea typeface="+mn-ea"/>
                    <a:cs typeface="+mn-cs"/>
                  </a:rPr>
                  <a:t>Implication</a:t>
                </a:r>
              </a:p>
            </p:txBody>
          </p:sp>
        </p:grpSp>
        <p:sp>
          <p:nvSpPr>
            <p:cNvPr id="36" name="Rectangle 37"/>
            <p:cNvSpPr>
              <a:spLocks noChangeArrowheads="1"/>
            </p:cNvSpPr>
            <p:nvPr/>
          </p:nvSpPr>
          <p:spPr bwMode="auto">
            <a:xfrm>
              <a:off x="2572522" y="6201801"/>
              <a:ext cx="7303320" cy="297517"/>
            </a:xfrm>
            <a:prstGeom prst="rect">
              <a:avLst/>
            </a:prstGeom>
          </p:spPr>
          <p:txBody>
            <a:bodyPr vert="horz" wrap="square" lIns="90488" tIns="44450" rIns="90488" bIns="44450" rtlCol="0">
              <a:spAutoFit/>
            </a:bodyPr>
            <a:lstStyle/>
            <a:p>
              <a:pPr marL="228600" indent="-228600" algn="l" defTabSz="914363" rtl="0">
                <a:lnSpc>
                  <a:spcPct val="90000"/>
                </a:lnSpc>
                <a:spcBef>
                  <a:spcPct val="20000"/>
                </a:spcBef>
                <a:buClr>
                  <a:srgbClr val="777777"/>
                </a:buClr>
                <a:buSzPct val="130000"/>
                <a:buFont typeface="Arial" pitchFamily="34" charset="0"/>
                <a:buChar char="•"/>
                <a:tabLst>
                  <a:tab pos="1371600" algn="l"/>
                </a:tabLst>
                <a:defRPr/>
              </a:pP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78% of  IT budgets spent on maintenance activities, trends increase pressure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ppt_x"/>
                                          </p:val>
                                        </p:tav>
                                        <p:tav tm="100000">
                                          <p:val>
                                            <p:strVal val="#ppt_x"/>
                                          </p:val>
                                        </p:tav>
                                      </p:tavLst>
                                    </p:anim>
                                    <p:anim calcmode="lin" valueType="num">
                                      <p:cBhvr additive="base">
                                        <p:cTn id="12"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bwMode="auto">
          <a:xfrm>
            <a:off x="427960" y="1619943"/>
            <a:ext cx="8281729" cy="467427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AusTDM.jpg"/>
          <p:cNvPicPr>
            <a:picLocks noChangeAspect="1"/>
          </p:cNvPicPr>
          <p:nvPr/>
        </p:nvPicPr>
        <p:blipFill>
          <a:blip r:embed="rId3" cstate="email">
            <a:duotone>
              <a:prstClr val="black"/>
              <a:srgbClr val="D9C3A5">
                <a:tint val="50000"/>
                <a:satMod val="180000"/>
              </a:srgbClr>
            </a:duotone>
            <a:lum contrast="-20000"/>
          </a:blip>
          <a:srcRect/>
          <a:stretch>
            <a:fillRect/>
          </a:stretch>
        </p:blipFill>
        <p:spPr>
          <a:xfrm>
            <a:off x="5486400" y="3212482"/>
            <a:ext cx="2817119" cy="3469883"/>
          </a:xfrm>
          <a:prstGeom prst="rect">
            <a:avLst/>
          </a:prstGeom>
          <a:effectLst>
            <a:softEdge rad="635000"/>
          </a:effectLst>
        </p:spPr>
      </p:pic>
      <p:sp>
        <p:nvSpPr>
          <p:cNvPr id="2" name="Title 1"/>
          <p:cNvSpPr>
            <a:spLocks noGrp="1"/>
          </p:cNvSpPr>
          <p:nvPr>
            <p:ph type="title"/>
          </p:nvPr>
        </p:nvSpPr>
        <p:spPr>
          <a:xfrm>
            <a:off x="381000" y="230188"/>
            <a:ext cx="8382000" cy="1329595"/>
          </a:xfrm>
        </p:spPr>
        <p:txBody>
          <a:bodyPr/>
          <a:lstStyle/>
          <a:p>
            <a:r>
              <a:rPr lang="en-US" dirty="0" smtClean="0"/>
              <a:t>Benefits Of An Optimized </a:t>
            </a:r>
            <a:br>
              <a:rPr lang="en-US" dirty="0" smtClean="0"/>
            </a:br>
            <a:r>
              <a:rPr lang="en-US" dirty="0" smtClean="0"/>
              <a:t>Core Infrastructure</a:t>
            </a:r>
            <a:endParaRPr lang="en-US" dirty="0"/>
          </a:p>
        </p:txBody>
      </p:sp>
      <p:grpSp>
        <p:nvGrpSpPr>
          <p:cNvPr id="3" name="Group 30"/>
          <p:cNvGrpSpPr/>
          <p:nvPr/>
        </p:nvGrpSpPr>
        <p:grpSpPr>
          <a:xfrm>
            <a:off x="685800" y="4132294"/>
            <a:ext cx="3803904" cy="1016000"/>
            <a:chOff x="685800" y="4132294"/>
            <a:chExt cx="3803904" cy="1016000"/>
          </a:xfrm>
        </p:grpSpPr>
        <p:sp>
          <p:nvSpPr>
            <p:cNvPr id="47" name="Freeform 46"/>
            <p:cNvSpPr/>
            <p:nvPr/>
          </p:nvSpPr>
          <p:spPr>
            <a:xfrm>
              <a:off x="685800" y="4132294"/>
              <a:ext cx="3803904" cy="1016000"/>
            </a:xfrm>
            <a:custGeom>
              <a:avLst/>
              <a:gdLst>
                <a:gd name="connsiteX0" fmla="*/ 0 w 3718560"/>
                <a:gd name="connsiteY0" fmla="*/ 0 h 1016000"/>
                <a:gd name="connsiteX1" fmla="*/ 1036320 w 3718560"/>
                <a:gd name="connsiteY1" fmla="*/ 646176 h 1016000"/>
                <a:gd name="connsiteX2" fmla="*/ 1792224 w 3718560"/>
                <a:gd name="connsiteY2" fmla="*/ 950976 h 1016000"/>
                <a:gd name="connsiteX3" fmla="*/ 2499360 w 3718560"/>
                <a:gd name="connsiteY3" fmla="*/ 1011936 h 1016000"/>
                <a:gd name="connsiteX4" fmla="*/ 3340608 w 3718560"/>
                <a:gd name="connsiteY4" fmla="*/ 926592 h 1016000"/>
                <a:gd name="connsiteX5" fmla="*/ 3718560 w 3718560"/>
                <a:gd name="connsiteY5" fmla="*/ 829056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8560" h="1016000">
                  <a:moveTo>
                    <a:pt x="0" y="0"/>
                  </a:moveTo>
                  <a:cubicBezTo>
                    <a:pt x="368808" y="243840"/>
                    <a:pt x="737616" y="487680"/>
                    <a:pt x="1036320" y="646176"/>
                  </a:cubicBezTo>
                  <a:cubicBezTo>
                    <a:pt x="1335024" y="804672"/>
                    <a:pt x="1548384" y="890016"/>
                    <a:pt x="1792224" y="950976"/>
                  </a:cubicBezTo>
                  <a:cubicBezTo>
                    <a:pt x="2036064" y="1011936"/>
                    <a:pt x="2241296" y="1016000"/>
                    <a:pt x="2499360" y="1011936"/>
                  </a:cubicBezTo>
                  <a:cubicBezTo>
                    <a:pt x="2757424" y="1007872"/>
                    <a:pt x="3137408" y="957072"/>
                    <a:pt x="3340608" y="926592"/>
                  </a:cubicBezTo>
                  <a:cubicBezTo>
                    <a:pt x="3543808" y="896112"/>
                    <a:pt x="3631184" y="862584"/>
                    <a:pt x="3718560" y="829056"/>
                  </a:cubicBezTo>
                </a:path>
              </a:pathLst>
            </a:custGeom>
            <a:ln w="762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1">
                    <a:lumMod val="40000"/>
                    <a:lumOff val="60000"/>
                  </a:schemeClr>
                </a:solidFill>
              </a:endParaRPr>
            </a:p>
          </p:txBody>
        </p:sp>
        <p:sp>
          <p:nvSpPr>
            <p:cNvPr id="49" name="TextBox 48"/>
            <p:cNvSpPr txBox="1"/>
            <p:nvPr/>
          </p:nvSpPr>
          <p:spPr>
            <a:xfrm>
              <a:off x="685800" y="4419600"/>
              <a:ext cx="660758" cy="327782"/>
            </a:xfrm>
            <a:prstGeom prst="rect">
              <a:avLst/>
            </a:prstGeom>
            <a:noFill/>
            <a:ln>
              <a:noFill/>
            </a:ln>
          </p:spPr>
          <p:txBody>
            <a:bodyPr wrap="none" rtlCol="0">
              <a:spAutoFit/>
            </a:bodyPr>
            <a:lstStyle/>
            <a:p>
              <a:r>
                <a:rPr lang="en-US" b="1" dirty="0" smtClean="0">
                  <a:solidFill>
                    <a:schemeClr val="tx2">
                      <a:lumMod val="60000"/>
                      <a:lumOff val="40000"/>
                    </a:schemeClr>
                  </a:solidFill>
                  <a:effectLst>
                    <a:outerShdw blurRad="38100" dist="38100" dir="2700000" algn="tl">
                      <a:srgbClr val="000000">
                        <a:alpha val="43137"/>
                      </a:srgbClr>
                    </a:outerShdw>
                  </a:effectLst>
                  <a:latin typeface="+mn-lt"/>
                </a:rPr>
                <a:t>Cost</a:t>
              </a:r>
              <a:endParaRPr lang="en-US" b="1" dirty="0">
                <a:solidFill>
                  <a:schemeClr val="tx2">
                    <a:lumMod val="60000"/>
                    <a:lumOff val="40000"/>
                  </a:schemeClr>
                </a:solidFill>
                <a:effectLst>
                  <a:outerShdw blurRad="38100" dist="38100" dir="2700000" algn="tl">
                    <a:srgbClr val="000000">
                      <a:alpha val="43137"/>
                    </a:srgbClr>
                  </a:outerShdw>
                </a:effectLst>
                <a:latin typeface="+mn-lt"/>
              </a:endParaRPr>
            </a:p>
          </p:txBody>
        </p:sp>
      </p:grpSp>
      <p:grpSp>
        <p:nvGrpSpPr>
          <p:cNvPr id="4" name="Group 31"/>
          <p:cNvGrpSpPr/>
          <p:nvPr/>
        </p:nvGrpSpPr>
        <p:grpSpPr>
          <a:xfrm>
            <a:off x="685800" y="4267200"/>
            <a:ext cx="3803904" cy="923989"/>
            <a:chOff x="685800" y="4267200"/>
            <a:chExt cx="3803904" cy="923989"/>
          </a:xfrm>
        </p:grpSpPr>
        <p:sp>
          <p:nvSpPr>
            <p:cNvPr id="18" name="Freeform 17"/>
            <p:cNvSpPr/>
            <p:nvPr/>
          </p:nvSpPr>
          <p:spPr>
            <a:xfrm flipV="1">
              <a:off x="685800" y="4572000"/>
              <a:ext cx="3803904" cy="619189"/>
            </a:xfrm>
            <a:custGeom>
              <a:avLst/>
              <a:gdLst>
                <a:gd name="connsiteX0" fmla="*/ 0 w 3718560"/>
                <a:gd name="connsiteY0" fmla="*/ 0 h 1016000"/>
                <a:gd name="connsiteX1" fmla="*/ 1036320 w 3718560"/>
                <a:gd name="connsiteY1" fmla="*/ 646176 h 1016000"/>
                <a:gd name="connsiteX2" fmla="*/ 1792224 w 3718560"/>
                <a:gd name="connsiteY2" fmla="*/ 950976 h 1016000"/>
                <a:gd name="connsiteX3" fmla="*/ 2499360 w 3718560"/>
                <a:gd name="connsiteY3" fmla="*/ 1011936 h 1016000"/>
                <a:gd name="connsiteX4" fmla="*/ 3340608 w 3718560"/>
                <a:gd name="connsiteY4" fmla="*/ 926592 h 1016000"/>
                <a:gd name="connsiteX5" fmla="*/ 3718560 w 3718560"/>
                <a:gd name="connsiteY5" fmla="*/ 829056 h 1016000"/>
                <a:gd name="connsiteX0" fmla="*/ 0 w 3718560"/>
                <a:gd name="connsiteY0" fmla="*/ 0 h 1032694"/>
                <a:gd name="connsiteX1" fmla="*/ 1036320 w 3718560"/>
                <a:gd name="connsiteY1" fmla="*/ 646176 h 1032694"/>
                <a:gd name="connsiteX2" fmla="*/ 1792224 w 3718560"/>
                <a:gd name="connsiteY2" fmla="*/ 950976 h 1032694"/>
                <a:gd name="connsiteX3" fmla="*/ 2499360 w 3718560"/>
                <a:gd name="connsiteY3" fmla="*/ 1011936 h 1032694"/>
                <a:gd name="connsiteX4" fmla="*/ 3340608 w 3718560"/>
                <a:gd name="connsiteY4" fmla="*/ 1002213 h 1032694"/>
                <a:gd name="connsiteX5" fmla="*/ 3718560 w 3718560"/>
                <a:gd name="connsiteY5" fmla="*/ 829056 h 1032694"/>
                <a:gd name="connsiteX0" fmla="*/ 0 w 3718560"/>
                <a:gd name="connsiteY0" fmla="*/ 0 h 1032692"/>
                <a:gd name="connsiteX1" fmla="*/ 1036320 w 3718560"/>
                <a:gd name="connsiteY1" fmla="*/ 646176 h 1032692"/>
                <a:gd name="connsiteX2" fmla="*/ 1792224 w 3718560"/>
                <a:gd name="connsiteY2" fmla="*/ 950976 h 1032692"/>
                <a:gd name="connsiteX3" fmla="*/ 2499360 w 3718560"/>
                <a:gd name="connsiteY3" fmla="*/ 1011936 h 1032692"/>
                <a:gd name="connsiteX4" fmla="*/ 3340608 w 3718560"/>
                <a:gd name="connsiteY4" fmla="*/ 1002213 h 1032692"/>
                <a:gd name="connsiteX5" fmla="*/ 3718560 w 3718560"/>
                <a:gd name="connsiteY5" fmla="*/ 829056 h 1032692"/>
                <a:gd name="connsiteX0" fmla="*/ 0 w 3718560"/>
                <a:gd name="connsiteY0" fmla="*/ 0 h 1032694"/>
                <a:gd name="connsiteX1" fmla="*/ 1036320 w 3718560"/>
                <a:gd name="connsiteY1" fmla="*/ 646176 h 1032694"/>
                <a:gd name="connsiteX2" fmla="*/ 1792224 w 3718560"/>
                <a:gd name="connsiteY2" fmla="*/ 950976 h 1032694"/>
                <a:gd name="connsiteX3" fmla="*/ 2499360 w 3718560"/>
                <a:gd name="connsiteY3" fmla="*/ 1011936 h 1032694"/>
                <a:gd name="connsiteX4" fmla="*/ 3340608 w 3718560"/>
                <a:gd name="connsiteY4" fmla="*/ 1002213 h 1032694"/>
                <a:gd name="connsiteX5" fmla="*/ 3718560 w 3718560"/>
                <a:gd name="connsiteY5" fmla="*/ 829056 h 1032694"/>
                <a:gd name="connsiteX0" fmla="*/ 0 w 3340608"/>
                <a:gd name="connsiteY0" fmla="*/ 0 h 1032692"/>
                <a:gd name="connsiteX1" fmla="*/ 1036320 w 3340608"/>
                <a:gd name="connsiteY1" fmla="*/ 646176 h 1032692"/>
                <a:gd name="connsiteX2" fmla="*/ 1792224 w 3340608"/>
                <a:gd name="connsiteY2" fmla="*/ 950976 h 1032692"/>
                <a:gd name="connsiteX3" fmla="*/ 2499360 w 3340608"/>
                <a:gd name="connsiteY3" fmla="*/ 1011936 h 1032692"/>
                <a:gd name="connsiteX4" fmla="*/ 3340608 w 3340608"/>
                <a:gd name="connsiteY4" fmla="*/ 1002213 h 1032692"/>
                <a:gd name="connsiteX0" fmla="*/ 0 w 3787550"/>
                <a:gd name="connsiteY0" fmla="*/ 0 h 1091623"/>
                <a:gd name="connsiteX1" fmla="*/ 1036320 w 3787550"/>
                <a:gd name="connsiteY1" fmla="*/ 646176 h 1091623"/>
                <a:gd name="connsiteX2" fmla="*/ 1792224 w 3787550"/>
                <a:gd name="connsiteY2" fmla="*/ 950976 h 1091623"/>
                <a:gd name="connsiteX3" fmla="*/ 2499360 w 3787550"/>
                <a:gd name="connsiteY3" fmla="*/ 1011936 h 1091623"/>
                <a:gd name="connsiteX4" fmla="*/ 3787550 w 3787550"/>
                <a:gd name="connsiteY4" fmla="*/ 1061143 h 1091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7550" h="1091623">
                  <a:moveTo>
                    <a:pt x="0" y="0"/>
                  </a:moveTo>
                  <a:cubicBezTo>
                    <a:pt x="368808" y="243840"/>
                    <a:pt x="737616" y="487680"/>
                    <a:pt x="1036320" y="646176"/>
                  </a:cubicBezTo>
                  <a:cubicBezTo>
                    <a:pt x="1335024" y="804672"/>
                    <a:pt x="1548384" y="890016"/>
                    <a:pt x="1792224" y="950976"/>
                  </a:cubicBezTo>
                  <a:cubicBezTo>
                    <a:pt x="2036064" y="1011936"/>
                    <a:pt x="2166806" y="993575"/>
                    <a:pt x="2499360" y="1011936"/>
                  </a:cubicBezTo>
                  <a:cubicBezTo>
                    <a:pt x="2831914" y="1030297"/>
                    <a:pt x="3584350" y="1091623"/>
                    <a:pt x="3787550" y="1061143"/>
                  </a:cubicBezTo>
                </a:path>
              </a:pathLst>
            </a:custGeom>
            <a:ln w="76200">
              <a:solidFill>
                <a:schemeClr val="bg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1">
                    <a:lumMod val="40000"/>
                    <a:lumOff val="60000"/>
                  </a:schemeClr>
                </a:solidFill>
              </a:endParaRPr>
            </a:p>
          </p:txBody>
        </p:sp>
        <p:sp>
          <p:nvSpPr>
            <p:cNvPr id="19" name="TextBox 18"/>
            <p:cNvSpPr txBox="1"/>
            <p:nvPr/>
          </p:nvSpPr>
          <p:spPr>
            <a:xfrm>
              <a:off x="2286000" y="4267200"/>
              <a:ext cx="1682448" cy="327782"/>
            </a:xfrm>
            <a:prstGeom prst="rect">
              <a:avLst/>
            </a:prstGeom>
            <a:noFill/>
            <a:ln>
              <a:noFill/>
            </a:ln>
          </p:spPr>
          <p:txBody>
            <a:bodyPr wrap="none" rtlCol="0">
              <a:spAutoFit/>
            </a:bodyPr>
            <a:lstStyle/>
            <a:p>
              <a:r>
                <a:rPr lang="en-US" b="1" dirty="0" smtClean="0">
                  <a:solidFill>
                    <a:schemeClr val="bg1">
                      <a:lumMod val="40000"/>
                      <a:lumOff val="60000"/>
                    </a:schemeClr>
                  </a:solidFill>
                  <a:effectLst>
                    <a:outerShdw blurRad="38100" dist="38100" dir="2700000" algn="tl">
                      <a:srgbClr val="000000">
                        <a:alpha val="43137"/>
                      </a:srgbClr>
                    </a:outerShdw>
                  </a:effectLst>
                  <a:latin typeface="+mn-lt"/>
                </a:rPr>
                <a:t>Service Levels</a:t>
              </a:r>
              <a:endParaRPr lang="en-US" b="1" dirty="0">
                <a:solidFill>
                  <a:schemeClr val="bg1">
                    <a:lumMod val="40000"/>
                    <a:lumOff val="60000"/>
                  </a:schemeClr>
                </a:solidFill>
                <a:effectLst>
                  <a:outerShdw blurRad="38100" dist="38100" dir="2700000" algn="tl">
                    <a:srgbClr val="000000">
                      <a:alpha val="43137"/>
                    </a:srgbClr>
                  </a:outerShdw>
                </a:effectLst>
                <a:latin typeface="+mn-lt"/>
              </a:endParaRPr>
            </a:p>
          </p:txBody>
        </p:sp>
      </p:grpSp>
      <p:grpSp>
        <p:nvGrpSpPr>
          <p:cNvPr id="5" name="Group 33"/>
          <p:cNvGrpSpPr/>
          <p:nvPr/>
        </p:nvGrpSpPr>
        <p:grpSpPr>
          <a:xfrm>
            <a:off x="685800" y="4191000"/>
            <a:ext cx="3797808" cy="1608736"/>
            <a:chOff x="685800" y="4191000"/>
            <a:chExt cx="3797808" cy="1608736"/>
          </a:xfrm>
        </p:grpSpPr>
        <p:sp>
          <p:nvSpPr>
            <p:cNvPr id="50" name="TextBox 49"/>
            <p:cNvSpPr txBox="1"/>
            <p:nvPr/>
          </p:nvSpPr>
          <p:spPr>
            <a:xfrm>
              <a:off x="685800" y="5471954"/>
              <a:ext cx="899605" cy="327782"/>
            </a:xfrm>
            <a:prstGeom prst="rect">
              <a:avLst/>
            </a:prstGeom>
            <a:noFill/>
            <a:ln>
              <a:noFill/>
            </a:ln>
          </p:spPr>
          <p:txBody>
            <a:bodyPr wrap="none" rtlCol="0">
              <a:spAutoFit/>
            </a:bodyPr>
            <a:lstStyle/>
            <a:p>
              <a:r>
                <a:rPr lang="en-US" b="1" dirty="0" smtClean="0">
                  <a:solidFill>
                    <a:schemeClr val="accent4">
                      <a:lumMod val="40000"/>
                      <a:lumOff val="60000"/>
                    </a:schemeClr>
                  </a:solidFill>
                  <a:effectLst>
                    <a:outerShdw blurRad="38100" dist="38100" dir="2700000" algn="tl">
                      <a:srgbClr val="000000">
                        <a:alpha val="43137"/>
                      </a:srgbClr>
                    </a:outerShdw>
                  </a:effectLst>
                  <a:latin typeface="+mn-lt"/>
                </a:rPr>
                <a:t>Agility</a:t>
              </a:r>
              <a:endParaRPr lang="en-US" b="1" dirty="0">
                <a:solidFill>
                  <a:schemeClr val="accent4">
                    <a:lumMod val="40000"/>
                    <a:lumOff val="60000"/>
                  </a:schemeClr>
                </a:solidFill>
                <a:effectLst>
                  <a:outerShdw blurRad="38100" dist="38100" dir="2700000" algn="tl">
                    <a:srgbClr val="000000">
                      <a:alpha val="43137"/>
                    </a:srgbClr>
                  </a:outerShdw>
                </a:effectLst>
                <a:latin typeface="+mn-lt"/>
              </a:endParaRPr>
            </a:p>
          </p:txBody>
        </p:sp>
        <p:sp>
          <p:nvSpPr>
            <p:cNvPr id="48" name="Freeform 47"/>
            <p:cNvSpPr/>
            <p:nvPr/>
          </p:nvSpPr>
          <p:spPr>
            <a:xfrm>
              <a:off x="685800" y="4191000"/>
              <a:ext cx="3797808" cy="1304544"/>
            </a:xfrm>
            <a:custGeom>
              <a:avLst/>
              <a:gdLst>
                <a:gd name="connsiteX0" fmla="*/ 0 w 3730752"/>
                <a:gd name="connsiteY0" fmla="*/ 1304544 h 1304544"/>
                <a:gd name="connsiteX1" fmla="*/ 1792224 w 3730752"/>
                <a:gd name="connsiteY1" fmla="*/ 1121664 h 1304544"/>
                <a:gd name="connsiteX2" fmla="*/ 2901696 w 3730752"/>
                <a:gd name="connsiteY2" fmla="*/ 804672 h 1304544"/>
                <a:gd name="connsiteX3" fmla="*/ 3730752 w 3730752"/>
                <a:gd name="connsiteY3" fmla="*/ 0 h 1304544"/>
              </a:gdLst>
              <a:ahLst/>
              <a:cxnLst>
                <a:cxn ang="0">
                  <a:pos x="connsiteX0" y="connsiteY0"/>
                </a:cxn>
                <a:cxn ang="0">
                  <a:pos x="connsiteX1" y="connsiteY1"/>
                </a:cxn>
                <a:cxn ang="0">
                  <a:pos x="connsiteX2" y="connsiteY2"/>
                </a:cxn>
                <a:cxn ang="0">
                  <a:pos x="connsiteX3" y="connsiteY3"/>
                </a:cxn>
              </a:cxnLst>
              <a:rect l="l" t="t" r="r" b="b"/>
              <a:pathLst>
                <a:path w="3730752" h="1304544">
                  <a:moveTo>
                    <a:pt x="0" y="1304544"/>
                  </a:moveTo>
                  <a:cubicBezTo>
                    <a:pt x="654304" y="1254760"/>
                    <a:pt x="1308608" y="1204976"/>
                    <a:pt x="1792224" y="1121664"/>
                  </a:cubicBezTo>
                  <a:cubicBezTo>
                    <a:pt x="2275840" y="1038352"/>
                    <a:pt x="2578608" y="991616"/>
                    <a:pt x="2901696" y="804672"/>
                  </a:cubicBezTo>
                  <a:cubicBezTo>
                    <a:pt x="3224784" y="617728"/>
                    <a:pt x="3477768" y="308864"/>
                    <a:pt x="3730752" y="0"/>
                  </a:cubicBezTo>
                </a:path>
              </a:pathLst>
            </a:custGeom>
            <a:ln w="7620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2">
                    <a:lumMod val="20000"/>
                    <a:lumOff val="80000"/>
                  </a:schemeClr>
                </a:solidFill>
              </a:endParaRPr>
            </a:p>
          </p:txBody>
        </p:sp>
      </p:grpSp>
      <p:grpSp>
        <p:nvGrpSpPr>
          <p:cNvPr id="6" name="Group 36"/>
          <p:cNvGrpSpPr/>
          <p:nvPr/>
        </p:nvGrpSpPr>
        <p:grpSpPr>
          <a:xfrm>
            <a:off x="381000" y="3760022"/>
            <a:ext cx="4458629" cy="2716977"/>
            <a:chOff x="381000" y="3760022"/>
            <a:chExt cx="4458629" cy="2716977"/>
          </a:xfrm>
        </p:grpSpPr>
        <p:sp>
          <p:nvSpPr>
            <p:cNvPr id="28" name="Rectangle 27"/>
            <p:cNvSpPr/>
            <p:nvPr/>
          </p:nvSpPr>
          <p:spPr bwMode="auto">
            <a:xfrm>
              <a:off x="381000" y="3760022"/>
              <a:ext cx="4458629" cy="2716977"/>
            </a:xfrm>
            <a:prstGeom prst="rect">
              <a:avLst/>
            </a:prstGeom>
            <a:solidFill>
              <a:schemeClr val="bg2">
                <a:alpha val="8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endParaRPr>
            </a:p>
          </p:txBody>
        </p:sp>
        <p:grpSp>
          <p:nvGrpSpPr>
            <p:cNvPr id="7" name="Group 35"/>
            <p:cNvGrpSpPr/>
            <p:nvPr/>
          </p:nvGrpSpPr>
          <p:grpSpPr>
            <a:xfrm>
              <a:off x="533400" y="5943600"/>
              <a:ext cx="4190206" cy="381000"/>
              <a:chOff x="533400" y="5943600"/>
              <a:chExt cx="4190206" cy="381000"/>
            </a:xfrm>
          </p:grpSpPr>
          <p:cxnSp>
            <p:nvCxnSpPr>
              <p:cNvPr id="45" name="Straight Arrow Connector 44"/>
              <p:cNvCxnSpPr/>
              <p:nvPr/>
            </p:nvCxnSpPr>
            <p:spPr>
              <a:xfrm>
                <a:off x="533400" y="6096000"/>
                <a:ext cx="4190206" cy="794"/>
              </a:xfrm>
              <a:prstGeom prst="straightConnector1">
                <a:avLst/>
              </a:prstGeom>
              <a:ln w="57150">
                <a:solidFill>
                  <a:srgbClr val="ECF1F8">
                    <a:alpha val="32157"/>
                  </a:srgbClr>
                </a:solidFill>
                <a:headEnd type="oval" w="sm" len="sm"/>
                <a:tailEnd type="arrow" w="sm" len="sm"/>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920777" y="5943600"/>
                <a:ext cx="1694246" cy="249299"/>
              </a:xfrm>
              <a:prstGeom prst="rect">
                <a:avLst/>
              </a:prstGeom>
              <a:noFill/>
            </p:spPr>
            <p:txBody>
              <a:bodyPr wrap="none" rtlCol="0">
                <a:spAutoFit/>
              </a:bodyPr>
              <a:lstStyle/>
              <a:p>
                <a:r>
                  <a:rPr lang="en-US" sz="1200" dirty="0" smtClean="0">
                    <a:solidFill>
                      <a:schemeClr val="tx2">
                        <a:lumMod val="20000"/>
                        <a:lumOff val="80000"/>
                      </a:schemeClr>
                    </a:solidFill>
                    <a:latin typeface="+mn-lt"/>
                  </a:rPr>
                  <a:t>Infrastructure Maturity</a:t>
                </a:r>
                <a:endParaRPr lang="en-US" sz="1200" dirty="0">
                  <a:solidFill>
                    <a:schemeClr val="tx2">
                      <a:lumMod val="20000"/>
                      <a:lumOff val="80000"/>
                    </a:schemeClr>
                  </a:solidFill>
                  <a:latin typeface="+mn-lt"/>
                </a:endParaRPr>
              </a:p>
            </p:txBody>
          </p:sp>
          <p:sp>
            <p:nvSpPr>
              <p:cNvPr id="23" name="Rectangle 22"/>
              <p:cNvSpPr/>
              <p:nvPr/>
            </p:nvSpPr>
            <p:spPr>
              <a:xfrm>
                <a:off x="3493689" y="6172200"/>
                <a:ext cx="784228" cy="152400"/>
              </a:xfrm>
              <a:prstGeom prst="rect">
                <a:avLst/>
              </a:prstGeom>
              <a:solidFill>
                <a:srgbClr val="9BBB59">
                  <a:lumMod val="40000"/>
                  <a:lumOff val="60000"/>
                </a:srgbClr>
              </a:soli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mn-lt"/>
                  <a:ea typeface="+mn-ea"/>
                  <a:cs typeface="+mn-cs"/>
                </a:endParaRPr>
              </a:p>
            </p:txBody>
          </p:sp>
          <p:sp>
            <p:nvSpPr>
              <p:cNvPr id="24" name="Rectangle 23"/>
              <p:cNvSpPr/>
              <p:nvPr/>
            </p:nvSpPr>
            <p:spPr>
              <a:xfrm>
                <a:off x="1817289" y="6172200"/>
                <a:ext cx="784228" cy="152400"/>
              </a:xfrm>
              <a:prstGeom prst="rect">
                <a:avLst/>
              </a:prstGeom>
              <a:solidFill>
                <a:srgbClr val="4F81BD">
                  <a:lumMod val="40000"/>
                  <a:lumOff val="60000"/>
                </a:srgbClr>
              </a:soli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mn-lt"/>
                  <a:ea typeface="+mn-ea"/>
                  <a:cs typeface="+mn-cs"/>
                </a:endParaRPr>
              </a:p>
            </p:txBody>
          </p:sp>
          <p:sp>
            <p:nvSpPr>
              <p:cNvPr id="25" name="Rectangle 24"/>
              <p:cNvSpPr/>
              <p:nvPr/>
            </p:nvSpPr>
            <p:spPr>
              <a:xfrm>
                <a:off x="2655489" y="6172200"/>
                <a:ext cx="784228" cy="152400"/>
              </a:xfrm>
              <a:prstGeom prst="rect">
                <a:avLst/>
              </a:prstGeom>
              <a:solidFill>
                <a:schemeClr val="accent1">
                  <a:lumMod val="40000"/>
                  <a:lumOff val="60000"/>
                </a:schemeClr>
              </a:soli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mn-lt"/>
                  <a:ea typeface="+mn-ea"/>
                  <a:cs typeface="+mn-cs"/>
                </a:endParaRPr>
              </a:p>
            </p:txBody>
          </p:sp>
          <p:sp>
            <p:nvSpPr>
              <p:cNvPr id="26" name="Rectangle 25"/>
              <p:cNvSpPr/>
              <p:nvPr/>
            </p:nvSpPr>
            <p:spPr>
              <a:xfrm>
                <a:off x="979089" y="6172200"/>
                <a:ext cx="784228" cy="152400"/>
              </a:xfrm>
              <a:prstGeom prst="rect">
                <a:avLst/>
              </a:prstGeom>
              <a:solidFill>
                <a:srgbClr val="C0504D">
                  <a:lumMod val="40000"/>
                  <a:lumOff val="60000"/>
                </a:srgbClr>
              </a:solidFill>
              <a:ln w="25400"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mn-lt"/>
                  <a:ea typeface="+mn-ea"/>
                  <a:cs typeface="+mn-cs"/>
                </a:endParaRPr>
              </a:p>
            </p:txBody>
          </p:sp>
        </p:grpSp>
      </p:grpSp>
      <p:grpSp>
        <p:nvGrpSpPr>
          <p:cNvPr id="8" name="Group 41"/>
          <p:cNvGrpSpPr/>
          <p:nvPr/>
        </p:nvGrpSpPr>
        <p:grpSpPr>
          <a:xfrm>
            <a:off x="556148" y="1905000"/>
            <a:ext cx="2297654" cy="1610364"/>
            <a:chOff x="556148" y="1905000"/>
            <a:chExt cx="2297654" cy="1610364"/>
          </a:xfrm>
        </p:grpSpPr>
        <p:sp>
          <p:nvSpPr>
            <p:cNvPr id="43" name="Rounded Rectangle 42"/>
            <p:cNvSpPr/>
            <p:nvPr/>
          </p:nvSpPr>
          <p:spPr bwMode="auto">
            <a:xfrm>
              <a:off x="556148" y="1905000"/>
              <a:ext cx="2297654" cy="756677"/>
            </a:xfrm>
            <a:prstGeom prst="roundRect">
              <a:avLst/>
            </a:prstGeom>
            <a:gradFill rotWithShape="1">
              <a:gsLst>
                <a:gs pos="0">
                  <a:srgbClr val="0099FF">
                    <a:shade val="15000"/>
                    <a:satMod val="180000"/>
                  </a:srgbClr>
                </a:gs>
                <a:gs pos="50000">
                  <a:srgbClr val="0099FF">
                    <a:shade val="45000"/>
                    <a:satMod val="170000"/>
                  </a:srgbClr>
                </a:gs>
                <a:gs pos="70000">
                  <a:srgbClr val="0099FF">
                    <a:tint val="99000"/>
                    <a:shade val="65000"/>
                    <a:satMod val="155000"/>
                  </a:srgbClr>
                </a:gs>
                <a:gs pos="100000">
                  <a:srgbClr val="0099FF">
                    <a:tint val="95500"/>
                    <a:shade val="100000"/>
                    <a:satMod val="155000"/>
                  </a:srgbClr>
                </a:gs>
              </a:gsLst>
              <a:lin ang="16200000" scaled="0"/>
            </a:gradFill>
            <a:ln>
              <a:noFill/>
              <a:headEnd/>
              <a:tailEn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0099FF">
                  <a:satMod val="300000"/>
                </a:srgbClr>
              </a:contourClr>
            </a:sp3d>
          </p:spPr>
          <p:txBody>
            <a:bodyPr wrap="squar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rPr>
                <a:t>Control Costs</a:t>
              </a:r>
            </a:p>
          </p:txBody>
        </p:sp>
        <p:sp>
          <p:nvSpPr>
            <p:cNvPr id="44" name="Rectangle 43"/>
            <p:cNvSpPr/>
            <p:nvPr/>
          </p:nvSpPr>
          <p:spPr>
            <a:xfrm>
              <a:off x="561975" y="2690523"/>
              <a:ext cx="2286000" cy="824841"/>
            </a:xfrm>
            <a:prstGeom prst="rect">
              <a:avLst/>
            </a:prstGeom>
          </p:spPr>
          <p:txBody>
            <a:bodyPr wrap="square">
              <a:spAutoFit/>
            </a:bodyPr>
            <a:lstStyle/>
            <a:p>
              <a:pPr marL="0" marR="0" lvl="0" indent="0" algn="ctr" defTabSz="914400" rtl="0" eaLnBrk="0" fontAlgn="base" latinLnBrk="0" hangingPunct="0">
                <a:lnSpc>
                  <a:spcPct val="85000"/>
                </a:lnSpc>
                <a:spcBef>
                  <a:spcPct val="20000"/>
                </a:spcBef>
                <a:spcAft>
                  <a:spcPct val="0"/>
                </a:spcAft>
                <a:buClrTx/>
                <a:buSzTx/>
                <a:buFontTx/>
                <a:buNone/>
                <a:tabLst/>
                <a:defRPr/>
              </a:pPr>
              <a:r>
                <a:rPr kumimoji="0" lang="en-US" sz="1400" b="0" i="1" u="none" strike="noStrike" kern="1200" cap="none" spc="0" normalizeH="0" baseline="0" noProof="0" dirty="0" smtClean="0">
                  <a:ln>
                    <a:noFill/>
                  </a:ln>
                  <a:solidFill>
                    <a:srgbClr val="FFFFFF"/>
                  </a:solidFill>
                  <a:effectLst/>
                  <a:uLnTx/>
                  <a:uFillTx/>
                  <a:latin typeface="Segoe"/>
                  <a:ea typeface="+mn-ea"/>
                  <a:cs typeface="+mn-cs"/>
                </a:rPr>
                <a:t>Simplify, automate, </a:t>
              </a:r>
              <a:br>
                <a:rPr kumimoji="0" lang="en-US" sz="1400" b="0" i="1" u="none" strike="noStrike" kern="1200" cap="none" spc="0" normalizeH="0" baseline="0" noProof="0" dirty="0" smtClean="0">
                  <a:ln>
                    <a:noFill/>
                  </a:ln>
                  <a:solidFill>
                    <a:srgbClr val="FFFFFF"/>
                  </a:solidFill>
                  <a:effectLst/>
                  <a:uLnTx/>
                  <a:uFillTx/>
                  <a:latin typeface="Segoe"/>
                  <a:ea typeface="+mn-ea"/>
                  <a:cs typeface="+mn-cs"/>
                </a:rPr>
              </a:br>
              <a:r>
                <a:rPr kumimoji="0" lang="en-US" sz="1400" b="0" i="1" u="none" strike="noStrike" kern="1200" cap="none" spc="0" normalizeH="0" baseline="0" noProof="0" dirty="0" smtClean="0">
                  <a:ln>
                    <a:noFill/>
                  </a:ln>
                  <a:solidFill>
                    <a:srgbClr val="FFFFFF"/>
                  </a:solidFill>
                  <a:effectLst/>
                  <a:uLnTx/>
                  <a:uFillTx/>
                  <a:latin typeface="Segoe"/>
                  <a:ea typeface="+mn-ea"/>
                  <a:cs typeface="+mn-cs"/>
                </a:rPr>
                <a:t>and centralize IT operations to optimize </a:t>
              </a:r>
              <a:br>
                <a:rPr kumimoji="0" lang="en-US" sz="1400" b="0" i="1" u="none" strike="noStrike" kern="1200" cap="none" spc="0" normalizeH="0" baseline="0" noProof="0" dirty="0" smtClean="0">
                  <a:ln>
                    <a:noFill/>
                  </a:ln>
                  <a:solidFill>
                    <a:srgbClr val="FFFFFF"/>
                  </a:solidFill>
                  <a:effectLst/>
                  <a:uLnTx/>
                  <a:uFillTx/>
                  <a:latin typeface="Segoe"/>
                  <a:ea typeface="+mn-ea"/>
                  <a:cs typeface="+mn-cs"/>
                </a:rPr>
              </a:br>
              <a:r>
                <a:rPr kumimoji="0" lang="en-US" sz="1400" b="0" i="1" u="none" strike="noStrike" kern="1200" cap="none" spc="0" normalizeH="0" baseline="0" noProof="0" dirty="0" smtClean="0">
                  <a:ln>
                    <a:noFill/>
                  </a:ln>
                  <a:solidFill>
                    <a:srgbClr val="FFFFFF"/>
                  </a:solidFill>
                  <a:effectLst/>
                  <a:uLnTx/>
                  <a:uFillTx/>
                  <a:latin typeface="Segoe"/>
                  <a:ea typeface="+mn-ea"/>
                  <a:cs typeface="+mn-cs"/>
                </a:rPr>
                <a:t>resource utilization</a:t>
              </a:r>
              <a:endParaRPr kumimoji="0" lang="en-US" sz="1400" b="0" i="1" u="none" strike="noStrike" kern="1200" cap="none" spc="0" normalizeH="0" baseline="0" noProof="0" dirty="0">
                <a:ln>
                  <a:noFill/>
                </a:ln>
                <a:solidFill>
                  <a:srgbClr val="FFFFFF"/>
                </a:solidFill>
                <a:effectLst/>
                <a:uLnTx/>
                <a:uFillTx/>
                <a:latin typeface="Segoe"/>
                <a:ea typeface="+mn-ea"/>
                <a:cs typeface="+mn-cs"/>
              </a:endParaRPr>
            </a:p>
          </p:txBody>
        </p:sp>
      </p:grpSp>
      <p:grpSp>
        <p:nvGrpSpPr>
          <p:cNvPr id="9" name="Group 45"/>
          <p:cNvGrpSpPr/>
          <p:nvPr/>
        </p:nvGrpSpPr>
        <p:grpSpPr>
          <a:xfrm>
            <a:off x="3423173" y="1905000"/>
            <a:ext cx="2297654" cy="1427237"/>
            <a:chOff x="3423173" y="1905000"/>
            <a:chExt cx="2297654" cy="1427237"/>
          </a:xfrm>
        </p:grpSpPr>
        <p:sp>
          <p:nvSpPr>
            <p:cNvPr id="52" name="Rounded Rectangle 51"/>
            <p:cNvSpPr/>
            <p:nvPr/>
          </p:nvSpPr>
          <p:spPr bwMode="auto">
            <a:xfrm>
              <a:off x="3423173" y="1905000"/>
              <a:ext cx="2297654" cy="756677"/>
            </a:xfrm>
            <a:prstGeom prst="roundRect">
              <a:avLst/>
            </a:prstGeom>
            <a:gradFill rotWithShape="1">
              <a:gsLst>
                <a:gs pos="0">
                  <a:srgbClr val="0099FF">
                    <a:shade val="15000"/>
                    <a:satMod val="180000"/>
                  </a:srgbClr>
                </a:gs>
                <a:gs pos="50000">
                  <a:srgbClr val="0099FF">
                    <a:shade val="45000"/>
                    <a:satMod val="170000"/>
                  </a:srgbClr>
                </a:gs>
                <a:gs pos="70000">
                  <a:srgbClr val="0099FF">
                    <a:tint val="99000"/>
                    <a:shade val="65000"/>
                    <a:satMod val="155000"/>
                  </a:srgbClr>
                </a:gs>
                <a:gs pos="100000">
                  <a:srgbClr val="0099FF">
                    <a:tint val="95500"/>
                    <a:shade val="100000"/>
                    <a:satMod val="155000"/>
                  </a:srgbClr>
                </a:gs>
              </a:gsLst>
              <a:lin ang="16200000" scaled="0"/>
            </a:gradFill>
            <a:ln>
              <a:noFill/>
              <a:headEnd/>
              <a:tailEn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0099FF">
                  <a:satMod val="300000"/>
                </a:srgbClr>
              </a:contourClr>
            </a:sp3d>
          </p:spPr>
          <p:txBody>
            <a:bodyPr wrap="squar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rPr>
                <a:t>Improve</a:t>
              </a:r>
              <a:br>
                <a:rPr kumimoji="0" lang="en-US" sz="20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rPr>
              </a:br>
              <a:r>
                <a:rPr kumimoji="0" lang="en-US" sz="20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rPr>
                <a:t>Service Levels</a:t>
              </a:r>
            </a:p>
          </p:txBody>
        </p:sp>
        <p:sp>
          <p:nvSpPr>
            <p:cNvPr id="53" name="Rectangle 52"/>
            <p:cNvSpPr/>
            <p:nvPr/>
          </p:nvSpPr>
          <p:spPr>
            <a:xfrm>
              <a:off x="3467100" y="2690523"/>
              <a:ext cx="2209800" cy="641714"/>
            </a:xfrm>
            <a:prstGeom prst="rect">
              <a:avLst/>
            </a:prstGeom>
          </p:spPr>
          <p:txBody>
            <a:bodyPr wrap="square">
              <a:spAutoFit/>
            </a:bodyPr>
            <a:lstStyle/>
            <a:p>
              <a:pPr marL="0" marR="0" lvl="0" indent="0" algn="ctr" defTabSz="914400" rtl="0" eaLnBrk="0" fontAlgn="base" latinLnBrk="0" hangingPunct="0">
                <a:lnSpc>
                  <a:spcPct val="85000"/>
                </a:lnSpc>
                <a:spcBef>
                  <a:spcPct val="20000"/>
                </a:spcBef>
                <a:spcAft>
                  <a:spcPct val="0"/>
                </a:spcAft>
                <a:buClrTx/>
                <a:buSzTx/>
                <a:buFontTx/>
                <a:buNone/>
                <a:tabLst/>
                <a:defRPr/>
              </a:pPr>
              <a:r>
                <a:rPr kumimoji="0" lang="en-US" sz="1400" b="0" i="1" u="none" strike="noStrike" kern="1200" cap="none" spc="0" normalizeH="0" baseline="0" noProof="0" dirty="0" smtClean="0">
                  <a:ln>
                    <a:noFill/>
                  </a:ln>
                  <a:solidFill>
                    <a:srgbClr val="FFFFFF"/>
                  </a:solidFill>
                  <a:effectLst/>
                  <a:uLnTx/>
                  <a:uFillTx/>
                  <a:latin typeface="Segoe"/>
                  <a:ea typeface="+mn-ea"/>
                  <a:cs typeface="+mn-cs"/>
                </a:rPr>
                <a:t>Integrate management and security tools to maximize system uptime</a:t>
              </a:r>
              <a:endParaRPr kumimoji="0" lang="en-US" sz="1400" b="0" i="1" u="none" strike="noStrike" kern="1200" cap="none" spc="0" normalizeH="0" baseline="0" noProof="0" dirty="0">
                <a:ln>
                  <a:noFill/>
                </a:ln>
                <a:solidFill>
                  <a:srgbClr val="FFFFFF"/>
                </a:solidFill>
                <a:effectLst/>
                <a:uLnTx/>
                <a:uFillTx/>
                <a:latin typeface="Segoe"/>
                <a:ea typeface="+mn-ea"/>
                <a:cs typeface="+mn-cs"/>
              </a:endParaRPr>
            </a:p>
          </p:txBody>
        </p:sp>
      </p:grpSp>
      <p:grpSp>
        <p:nvGrpSpPr>
          <p:cNvPr id="10" name="Group 53"/>
          <p:cNvGrpSpPr/>
          <p:nvPr/>
        </p:nvGrpSpPr>
        <p:grpSpPr>
          <a:xfrm>
            <a:off x="6290198" y="1905000"/>
            <a:ext cx="2297654" cy="1427237"/>
            <a:chOff x="6290198" y="1905000"/>
            <a:chExt cx="2297654" cy="1427237"/>
          </a:xfrm>
        </p:grpSpPr>
        <p:sp>
          <p:nvSpPr>
            <p:cNvPr id="55" name="Rounded Rectangle 54"/>
            <p:cNvSpPr/>
            <p:nvPr/>
          </p:nvSpPr>
          <p:spPr bwMode="auto">
            <a:xfrm>
              <a:off x="6290198" y="1905000"/>
              <a:ext cx="2297654" cy="756677"/>
            </a:xfrm>
            <a:prstGeom prst="roundRect">
              <a:avLst/>
            </a:prstGeom>
            <a:gradFill rotWithShape="1">
              <a:gsLst>
                <a:gs pos="0">
                  <a:srgbClr val="0099FF">
                    <a:shade val="15000"/>
                    <a:satMod val="180000"/>
                  </a:srgbClr>
                </a:gs>
                <a:gs pos="50000">
                  <a:srgbClr val="0099FF">
                    <a:shade val="45000"/>
                    <a:satMod val="170000"/>
                  </a:srgbClr>
                </a:gs>
                <a:gs pos="70000">
                  <a:srgbClr val="0099FF">
                    <a:tint val="99000"/>
                    <a:shade val="65000"/>
                    <a:satMod val="155000"/>
                  </a:srgbClr>
                </a:gs>
                <a:gs pos="100000">
                  <a:srgbClr val="0099FF">
                    <a:tint val="95500"/>
                    <a:shade val="100000"/>
                    <a:satMod val="155000"/>
                  </a:srgbClr>
                </a:gs>
              </a:gsLst>
              <a:lin ang="16200000" scaled="0"/>
            </a:gradFill>
            <a:ln>
              <a:noFill/>
              <a:headEnd/>
              <a:tailEn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0099FF">
                  <a:satMod val="300000"/>
                </a:srgbClr>
              </a:contourClr>
            </a:sp3d>
          </p:spPr>
          <p:txBody>
            <a:bodyPr wrap="squar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a typeface="+mn-ea"/>
                  <a:cs typeface="+mn-cs"/>
                </a:rPr>
                <a:t>Drive Agility</a:t>
              </a:r>
            </a:p>
          </p:txBody>
        </p:sp>
        <p:sp>
          <p:nvSpPr>
            <p:cNvPr id="56" name="Rectangle 55"/>
            <p:cNvSpPr/>
            <p:nvPr/>
          </p:nvSpPr>
          <p:spPr>
            <a:xfrm>
              <a:off x="6334125" y="2690523"/>
              <a:ext cx="2209800" cy="641714"/>
            </a:xfrm>
            <a:prstGeom prst="rect">
              <a:avLst/>
            </a:prstGeom>
          </p:spPr>
          <p:txBody>
            <a:bodyPr wrap="square">
              <a:spAutoFit/>
            </a:bodyPr>
            <a:lstStyle/>
            <a:p>
              <a:pPr marL="0" marR="0" lvl="0" indent="0" algn="ctr" defTabSz="914400" rtl="0" eaLnBrk="0" fontAlgn="base" latinLnBrk="0" hangingPunct="0">
                <a:lnSpc>
                  <a:spcPct val="85000"/>
                </a:lnSpc>
                <a:spcBef>
                  <a:spcPct val="20000"/>
                </a:spcBef>
                <a:spcAft>
                  <a:spcPct val="0"/>
                </a:spcAft>
                <a:buClrTx/>
                <a:buSzTx/>
                <a:buFontTx/>
                <a:buNone/>
                <a:tabLst/>
                <a:defRPr/>
              </a:pPr>
              <a:r>
                <a:rPr kumimoji="0" lang="en-US" sz="1400" b="0" i="1" u="none" strike="noStrike" kern="1200" cap="none" spc="0" normalizeH="0" baseline="0" noProof="0" dirty="0" smtClean="0">
                  <a:ln>
                    <a:noFill/>
                  </a:ln>
                  <a:solidFill>
                    <a:srgbClr val="FFFFFF"/>
                  </a:solidFill>
                  <a:effectLst/>
                  <a:uLnTx/>
                  <a:uFillTx/>
                  <a:latin typeface="Segoe"/>
                  <a:ea typeface="+mn-ea"/>
                  <a:cs typeface="+mn-cs"/>
                </a:rPr>
                <a:t>Adapt the IT infrastructure rapidly according to business needs</a:t>
              </a:r>
              <a:endParaRPr kumimoji="0" lang="en-US" sz="1400" b="0" i="1" u="none" strike="noStrike" kern="1200" cap="none" spc="0" normalizeH="0" baseline="0" noProof="0" dirty="0">
                <a:ln>
                  <a:noFill/>
                </a:ln>
                <a:solidFill>
                  <a:srgbClr val="FFFFFF"/>
                </a:solidFill>
                <a:effectLst/>
                <a:uLnTx/>
                <a:uFillTx/>
                <a:latin typeface="Segoe"/>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193675" y="6613525"/>
            <a:ext cx="1806575" cy="184150"/>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sz="1200" kern="1200" dirty="0">
                <a:solidFill>
                  <a:srgbClr val="FFFFFF"/>
                </a:solidFill>
                <a:latin typeface="Arial" charset="0"/>
                <a:ea typeface="ＭＳ Ｐゴシック" pitchFamily="-65" charset="-128"/>
              </a:rPr>
              <a:t>www.microsoft.ca/</a:t>
            </a:r>
            <a:r>
              <a:rPr lang="en-US" sz="1200" b="1" kern="1200" dirty="0">
                <a:solidFill>
                  <a:srgbClr val="FFFFFF"/>
                </a:solidFill>
                <a:latin typeface="Arial" charset="0"/>
                <a:ea typeface="ＭＳ Ｐゴシック" pitchFamily="-65" charset="-128"/>
              </a:rPr>
              <a:t>AlignIT</a:t>
            </a:r>
            <a:r>
              <a:rPr lang="en-US" sz="1200" kern="1200" dirty="0">
                <a:solidFill>
                  <a:srgbClr val="FFFFFF"/>
                </a:solidFill>
                <a:latin typeface="Arial" charset="0"/>
                <a:ea typeface="ＭＳ Ｐゴシック" pitchFamily="-65" charset="-128"/>
              </a:rPr>
              <a:t> </a:t>
            </a:r>
          </a:p>
        </p:txBody>
      </p:sp>
      <p:sp>
        <p:nvSpPr>
          <p:cNvPr id="3076" name="Text Box 4"/>
          <p:cNvSpPr txBox="1">
            <a:spLocks noChangeArrowheads="1"/>
          </p:cNvSpPr>
          <p:nvPr/>
        </p:nvSpPr>
        <p:spPr bwMode="auto">
          <a:xfrm>
            <a:off x="8382000" y="6553200"/>
            <a:ext cx="609600" cy="152400"/>
          </a:xfrm>
          <a:prstGeom prst="rect">
            <a:avLst/>
          </a:prstGeom>
          <a:noFill/>
          <a:ln w="9525">
            <a:noFill/>
            <a:miter lim="800000"/>
            <a:headEnd/>
            <a:tailEnd/>
          </a:ln>
        </p:spPr>
        <p:txBody>
          <a:bodyPr lIns="0" tIns="0" rIns="0" bIns="0">
            <a:spAutoFit/>
          </a:bodyPr>
          <a:lstStyle/>
          <a:p>
            <a:pPr algn="r" rtl="0" eaLnBrk="0" fontAlgn="base" hangingPunct="0">
              <a:spcBef>
                <a:spcPct val="0"/>
              </a:spcBef>
              <a:spcAft>
                <a:spcPct val="0"/>
              </a:spcAft>
            </a:pPr>
            <a:r>
              <a:rPr lang="en-US" sz="1000" kern="1200" dirty="0">
                <a:solidFill>
                  <a:srgbClr val="FFFFFF"/>
                </a:solidFill>
                <a:latin typeface="Arial" charset="0"/>
                <a:ea typeface="ＭＳ Ｐゴシック" pitchFamily="-65" charset="-128"/>
                <a:cs typeface="Arial" charset="0"/>
              </a:rPr>
              <a:t>1 of 20</a:t>
            </a:r>
          </a:p>
        </p:txBody>
      </p:sp>
      <p:sp>
        <p:nvSpPr>
          <p:cNvPr id="4" name="Title 1"/>
          <p:cNvSpPr txBox="1">
            <a:spLocks/>
          </p:cNvSpPr>
          <p:nvPr/>
        </p:nvSpPr>
        <p:spPr bwMode="auto">
          <a:xfrm>
            <a:off x="381000" y="0"/>
            <a:ext cx="8382000" cy="6647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4400" b="0" i="0" u="none" strike="noStrike" kern="0" cap="none" spc="0" normalizeH="0" baseline="0" noProof="0" dirty="0" smtClean="0">
                <a:ln>
                  <a:noFill/>
                </a:ln>
                <a:solidFill>
                  <a:schemeClr val="tx2"/>
                </a:solidFill>
                <a:effectLst/>
                <a:uLnTx/>
                <a:uFillTx/>
                <a:latin typeface="+mj-lt"/>
                <a:ea typeface="+mj-ea"/>
                <a:cs typeface="+mj-cs"/>
              </a:rPr>
              <a:t>Industry Trends</a:t>
            </a:r>
            <a:endParaRPr kumimoji="0" lang="en-CA" sz="4400" b="0" i="0" u="none" strike="noStrike" kern="0" cap="none" spc="0" normalizeH="0" baseline="0" noProof="0" dirty="0">
              <a:ln>
                <a:noFill/>
              </a:ln>
              <a:solidFill>
                <a:schemeClr val="tx2"/>
              </a:solidFill>
              <a:effectLst/>
              <a:uLnTx/>
              <a:uFillTx/>
              <a:latin typeface="+mj-lt"/>
              <a:ea typeface="+mj-ea"/>
              <a:cs typeface="+mj-cs"/>
            </a:endParaRPr>
          </a:p>
        </p:txBody>
      </p:sp>
      <p:sp>
        <p:nvSpPr>
          <p:cNvPr id="5" name="Freeform 5"/>
          <p:cNvSpPr>
            <a:spLocks noEditPoints="1"/>
          </p:cNvSpPr>
          <p:nvPr/>
        </p:nvSpPr>
        <p:spPr bwMode="auto">
          <a:xfrm>
            <a:off x="219555" y="1184832"/>
            <a:ext cx="8693014" cy="5154076"/>
          </a:xfrm>
          <a:prstGeom prst="roundRect">
            <a:avLst>
              <a:gd name="adj" fmla="val 3740"/>
            </a:avLst>
          </a:prstGeom>
          <a:gradFill flip="none" rotWithShape="1">
            <a:gsLst>
              <a:gs pos="0">
                <a:srgbClr val="FFFFFF">
                  <a:alpha val="86000"/>
                </a:srgbClr>
              </a:gs>
              <a:gs pos="46000">
                <a:srgbClr val="050595">
                  <a:lumMod val="50000"/>
                  <a:alpha val="50000"/>
                </a:srgbClr>
              </a:gs>
              <a:gs pos="100000">
                <a:srgbClr val="FFFFFF">
                  <a:alpha val="35000"/>
                </a:srgbClr>
              </a:gs>
            </a:gsLst>
            <a:lin ang="2700000" scaled="1"/>
            <a:tileRect/>
          </a:gradFill>
          <a:ln w="19050" cap="flat" cmpd="thickThin" algn="ctr">
            <a:solidFill>
              <a:srgbClr val="FFFFFF">
                <a:alpha val="23000"/>
              </a:srgbClr>
            </a:solidFill>
            <a:prstDash val="soli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pPr algn="l" defTabSz="914363" rtl="0"/>
            <a:endParaRPr lang="en-US" kern="1200" dirty="0">
              <a:solidFill>
                <a:srgbClr val="000000"/>
              </a:solidFill>
              <a:latin typeface="Segoe"/>
              <a:ea typeface="+mn-ea"/>
              <a:cs typeface="+mn-cs"/>
            </a:endParaRPr>
          </a:p>
        </p:txBody>
      </p:sp>
      <p:sp>
        <p:nvSpPr>
          <p:cNvPr id="6" name="Rounded Rectangle 5"/>
          <p:cNvSpPr/>
          <p:nvPr/>
        </p:nvSpPr>
        <p:spPr bwMode="auto">
          <a:xfrm>
            <a:off x="254643" y="650628"/>
            <a:ext cx="8507392" cy="453178"/>
          </a:xfrm>
          <a:prstGeom prst="roundRect">
            <a:avLst>
              <a:gd name="adj" fmla="val 37116"/>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5082B9">
                <a:satMod val="300000"/>
              </a:srgbClr>
            </a:contourClr>
          </a:sp3d>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7" name="Rounded Rectangle 6"/>
          <p:cNvSpPr/>
          <p:nvPr/>
        </p:nvSpPr>
        <p:spPr>
          <a:xfrm>
            <a:off x="262076" y="1232224"/>
            <a:ext cx="8493361" cy="654362"/>
          </a:xfrm>
          <a:prstGeom prst="roundRect">
            <a:avLst>
              <a:gd name="adj" fmla="val 50000"/>
            </a:avLst>
          </a:prstGeom>
          <a:gradFill flip="none" rotWithShape="1">
            <a:gsLst>
              <a:gs pos="0">
                <a:srgbClr val="000000">
                  <a:lumMod val="95000"/>
                  <a:lumOff val="5000"/>
                </a:srgbClr>
              </a:gs>
              <a:gs pos="46000">
                <a:srgbClr val="000000">
                  <a:lumMod val="95000"/>
                  <a:lumOff val="5000"/>
                  <a:alpha val="60000"/>
                </a:srgbClr>
              </a:gs>
              <a:gs pos="100000">
                <a:srgbClr val="FFFFFF">
                  <a:alpha val="0"/>
                </a:srgbClr>
              </a:gs>
            </a:gsLst>
            <a:lin ang="0" scaled="1"/>
            <a:tileRect/>
          </a:gradFill>
          <a:ln w="19050" cap="flat" cmpd="thickThin" algn="ctr">
            <a:noFill/>
            <a:prstDash val="solid"/>
          </a:ln>
          <a:effectLst/>
        </p:spPr>
      </p:sp>
      <p:sp>
        <p:nvSpPr>
          <p:cNvPr id="8" name="Rounded Rectangle 7"/>
          <p:cNvSpPr/>
          <p:nvPr/>
        </p:nvSpPr>
        <p:spPr>
          <a:xfrm>
            <a:off x="262076" y="1934728"/>
            <a:ext cx="8493361" cy="651846"/>
          </a:xfrm>
          <a:prstGeom prst="roundRect">
            <a:avLst>
              <a:gd name="adj" fmla="val 50000"/>
            </a:avLst>
          </a:prstGeom>
          <a:gradFill flip="none" rotWithShape="1">
            <a:gsLst>
              <a:gs pos="0">
                <a:srgbClr val="000000">
                  <a:lumMod val="95000"/>
                  <a:lumOff val="5000"/>
                </a:srgbClr>
              </a:gs>
              <a:gs pos="46000">
                <a:srgbClr val="000000">
                  <a:lumMod val="95000"/>
                  <a:lumOff val="5000"/>
                  <a:alpha val="60000"/>
                </a:srgbClr>
              </a:gs>
              <a:gs pos="100000">
                <a:srgbClr val="FFFFFF">
                  <a:alpha val="0"/>
                </a:srgbClr>
              </a:gs>
            </a:gsLst>
            <a:lin ang="0" scaled="1"/>
            <a:tileRect/>
          </a:gradFill>
          <a:ln w="19050" cap="flat" cmpd="thickThin" algn="ctr">
            <a:noFill/>
            <a:prstDash val="solid"/>
          </a:ln>
          <a:effectLst/>
        </p:spPr>
      </p:sp>
      <p:sp>
        <p:nvSpPr>
          <p:cNvPr id="9" name="Rounded Rectangle 8"/>
          <p:cNvSpPr/>
          <p:nvPr/>
        </p:nvSpPr>
        <p:spPr>
          <a:xfrm>
            <a:off x="262076" y="2628266"/>
            <a:ext cx="8508953" cy="753692"/>
          </a:xfrm>
          <a:prstGeom prst="roundRect">
            <a:avLst>
              <a:gd name="adj" fmla="val 50000"/>
            </a:avLst>
          </a:prstGeom>
          <a:gradFill flip="none" rotWithShape="1">
            <a:gsLst>
              <a:gs pos="0">
                <a:srgbClr val="000000">
                  <a:lumMod val="95000"/>
                  <a:lumOff val="5000"/>
                </a:srgbClr>
              </a:gs>
              <a:gs pos="46000">
                <a:srgbClr val="000000">
                  <a:lumMod val="95000"/>
                  <a:lumOff val="5000"/>
                  <a:alpha val="60000"/>
                </a:srgbClr>
              </a:gs>
              <a:gs pos="100000">
                <a:srgbClr val="FFFFFF">
                  <a:alpha val="0"/>
                </a:srgbClr>
              </a:gs>
            </a:gsLst>
            <a:lin ang="0" scaled="1"/>
            <a:tileRect/>
          </a:gradFill>
          <a:ln w="19050" cap="flat" cmpd="thickThin" algn="ctr">
            <a:noFill/>
            <a:prstDash val="solid"/>
          </a:ln>
          <a:effectLst/>
        </p:spPr>
      </p:sp>
      <p:sp>
        <p:nvSpPr>
          <p:cNvPr id="10" name="Rounded Rectangle 9"/>
          <p:cNvSpPr/>
          <p:nvPr/>
        </p:nvSpPr>
        <p:spPr>
          <a:xfrm>
            <a:off x="262076" y="3417578"/>
            <a:ext cx="8493361" cy="783779"/>
          </a:xfrm>
          <a:prstGeom prst="roundRect">
            <a:avLst>
              <a:gd name="adj" fmla="val 50000"/>
            </a:avLst>
          </a:prstGeom>
          <a:gradFill flip="none" rotWithShape="1">
            <a:gsLst>
              <a:gs pos="0">
                <a:srgbClr val="000000">
                  <a:lumMod val="95000"/>
                  <a:lumOff val="5000"/>
                </a:srgbClr>
              </a:gs>
              <a:gs pos="46000">
                <a:srgbClr val="000000">
                  <a:lumMod val="95000"/>
                  <a:lumOff val="5000"/>
                  <a:alpha val="60000"/>
                </a:srgbClr>
              </a:gs>
              <a:gs pos="100000">
                <a:srgbClr val="FFFFFF">
                  <a:alpha val="0"/>
                </a:srgbClr>
              </a:gs>
            </a:gsLst>
            <a:lin ang="0" scaled="1"/>
            <a:tileRect/>
          </a:gradFill>
          <a:ln w="19050" cap="flat" cmpd="thickThin" algn="ctr">
            <a:noFill/>
            <a:prstDash val="solid"/>
          </a:ln>
          <a:effectLst/>
        </p:spPr>
      </p:sp>
      <p:sp>
        <p:nvSpPr>
          <p:cNvPr id="11" name="Rounded Rectangle 10"/>
          <p:cNvSpPr/>
          <p:nvPr/>
        </p:nvSpPr>
        <p:spPr>
          <a:xfrm>
            <a:off x="262076" y="4236988"/>
            <a:ext cx="8493361" cy="807516"/>
          </a:xfrm>
          <a:prstGeom prst="roundRect">
            <a:avLst>
              <a:gd name="adj" fmla="val 50000"/>
            </a:avLst>
          </a:prstGeom>
          <a:gradFill flip="none" rotWithShape="1">
            <a:gsLst>
              <a:gs pos="0">
                <a:srgbClr val="000000">
                  <a:lumMod val="95000"/>
                  <a:lumOff val="5000"/>
                </a:srgbClr>
              </a:gs>
              <a:gs pos="46000">
                <a:srgbClr val="000000">
                  <a:lumMod val="95000"/>
                  <a:lumOff val="5000"/>
                  <a:alpha val="60000"/>
                </a:srgbClr>
              </a:gs>
              <a:gs pos="100000">
                <a:srgbClr val="FFFFFF">
                  <a:alpha val="0"/>
                </a:srgbClr>
              </a:gs>
            </a:gsLst>
            <a:lin ang="0" scaled="1"/>
            <a:tileRect/>
          </a:gradFill>
          <a:ln w="19050" cap="flat" cmpd="thickThin" algn="ctr">
            <a:noFill/>
            <a:prstDash val="solid"/>
          </a:ln>
          <a:effectLst/>
        </p:spPr>
      </p:sp>
      <p:sp>
        <p:nvSpPr>
          <p:cNvPr id="12" name="Text Placeholder 2"/>
          <p:cNvSpPr txBox="1">
            <a:spLocks/>
          </p:cNvSpPr>
          <p:nvPr/>
        </p:nvSpPr>
        <p:spPr>
          <a:xfrm>
            <a:off x="0" y="650145"/>
            <a:ext cx="3144838" cy="339725"/>
          </a:xfrm>
          <a:prstGeom prst="rect">
            <a:avLst/>
          </a:prstGeom>
          <a:effectLst>
            <a:outerShdw blurRad="63500" sx="102000" sy="102000" algn="ctr" rotWithShape="0">
              <a:prstClr val="black">
                <a:alpha val="40000"/>
              </a:prstClr>
            </a:outerShdw>
          </a:effectLst>
        </p:spPr>
        <p:txBody>
          <a:bodyPr vert="horz"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dirty="0">
                <a:ln w="18415" cmpd="sng">
                  <a:noFill/>
                  <a:prstDash val="solid"/>
                </a:ln>
                <a:solidFill>
                  <a:srgbClr val="FFFFFF"/>
                </a:solidFill>
                <a:latin typeface="Segoe"/>
                <a:ea typeface="+mn-ea"/>
                <a:cs typeface="+mn-cs"/>
              </a:rPr>
              <a:t>Macro Trends</a:t>
            </a:r>
          </a:p>
        </p:txBody>
      </p:sp>
      <p:sp>
        <p:nvSpPr>
          <p:cNvPr id="13" name="Text Placeholder 4"/>
          <p:cNvSpPr txBox="1">
            <a:spLocks/>
          </p:cNvSpPr>
          <p:nvPr/>
        </p:nvSpPr>
        <p:spPr>
          <a:xfrm>
            <a:off x="2610999" y="650145"/>
            <a:ext cx="3635565" cy="339725"/>
          </a:xfrm>
          <a:prstGeom prst="rect">
            <a:avLst/>
          </a:prstGeom>
          <a:effectLst>
            <a:outerShdw blurRad="63500" sx="102000" sy="102000" algn="ctr" rotWithShape="0">
              <a:prstClr val="black">
                <a:alpha val="40000"/>
              </a:prstClr>
            </a:outerShdw>
          </a:effectLst>
        </p:spPr>
        <p:txBody>
          <a:bodyPr vert="horz" lIns="90488" tIns="44450" rIns="90488" bIns="44450" rtlCol="0" anchor="b">
            <a:spAutoFit/>
          </a:bodyPr>
          <a:lstStyle/>
          <a:p>
            <a:pPr algn="ctr" rtl="0">
              <a:lnSpc>
                <a:spcPct val="80000"/>
              </a:lnSpc>
              <a:spcBef>
                <a:spcPct val="20000"/>
              </a:spcBef>
              <a:buClr>
                <a:srgbClr val="777777"/>
              </a:buClr>
              <a:buSzPct val="130000"/>
              <a:buFont typeface="Arial" pitchFamily="34" charset="0"/>
              <a:buNone/>
              <a:tabLst>
                <a:tab pos="1371600" algn="l"/>
              </a:tabLst>
              <a:defRPr/>
            </a:pPr>
            <a:r>
              <a:rPr lang="en-US" sz="2000" b="1" dirty="0">
                <a:ln w="18415" cmpd="sng">
                  <a:noFill/>
                  <a:prstDash val="solid"/>
                </a:ln>
                <a:solidFill>
                  <a:srgbClr val="FFFFFF"/>
                </a:solidFill>
                <a:latin typeface="Segoe"/>
                <a:ea typeface="+mn-ea"/>
                <a:cs typeface="+mn-cs"/>
              </a:rPr>
              <a:t>Current Indicators</a:t>
            </a:r>
          </a:p>
        </p:txBody>
      </p:sp>
      <p:sp>
        <p:nvSpPr>
          <p:cNvPr id="14" name="Content Placeholder 5"/>
          <p:cNvSpPr txBox="1">
            <a:spLocks/>
          </p:cNvSpPr>
          <p:nvPr/>
        </p:nvSpPr>
        <p:spPr bwMode="auto">
          <a:xfrm>
            <a:off x="2572522" y="1348049"/>
            <a:ext cx="6368916" cy="297517"/>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228600" marR="0" lvl="0" indent="-228600" algn="l" defTabSz="914400" rtl="0" eaLnBrk="0" fontAlgn="auto" latinLnBrk="0" hangingPunct="0">
              <a:lnSpc>
                <a:spcPct val="100000"/>
              </a:lnSpc>
              <a:spcBef>
                <a:spcPct val="20000"/>
              </a:spcBef>
              <a:spcAft>
                <a:spcPts val="0"/>
              </a:spcAft>
              <a:buClr>
                <a:srgbClr val="777777"/>
              </a:buClr>
              <a:buSzPct val="130000"/>
              <a:buFont typeface="Arial" pitchFamily="34" charset="0"/>
              <a:buChar char="•"/>
              <a:tabLst>
                <a:tab pos="1371600" algn="l"/>
              </a:tabLst>
              <a:defRPr/>
            </a:pPr>
            <a:r>
              <a:rPr kumimoji="0" lang="en-US" sz="1500" b="0" i="0" u="none" strike="noStrike" kern="0" cap="none" spc="-100" normalizeH="0" baseline="0" noProof="0" dirty="0" smtClean="0">
                <a:ln>
                  <a:noFill/>
                </a:ln>
                <a:solidFill>
                  <a:srgbClr val="FFFFFF"/>
                </a:solidFill>
                <a:effectLst/>
                <a:uLnTx/>
                <a:uFillTx/>
                <a:latin typeface="Segoe"/>
                <a:ea typeface="+mn-ea"/>
                <a:cs typeface="+mn-cs"/>
              </a:rPr>
              <a:t>#1 CIO priority in 2008 (up from #17)</a:t>
            </a:r>
          </a:p>
        </p:txBody>
      </p:sp>
      <p:sp>
        <p:nvSpPr>
          <p:cNvPr id="15" name="Rounded Rectangle 14"/>
          <p:cNvSpPr/>
          <p:nvPr/>
        </p:nvSpPr>
        <p:spPr>
          <a:xfrm>
            <a:off x="419831" y="1376822"/>
            <a:ext cx="2131384" cy="322397"/>
          </a:xfrm>
          <a:prstGeom prst="roundRect">
            <a:avLst>
              <a:gd name="adj" fmla="val 50000"/>
            </a:avLst>
          </a:prstGeom>
          <a:gradFill flip="none" rotWithShape="1">
            <a:gsLst>
              <a:gs pos="0">
                <a:srgbClr val="000000">
                  <a:lumMod val="95000"/>
                  <a:lumOff val="5000"/>
                </a:srgbClr>
              </a:gs>
              <a:gs pos="50000">
                <a:srgbClr val="64BE46">
                  <a:lumMod val="75000"/>
                </a:srgbClr>
              </a:gs>
              <a:gs pos="100000">
                <a:srgbClr val="64BE46"/>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r>
              <a:rPr lang="en-US" altLang="zh-CN" sz="1700" kern="1200" spc="-150" dirty="0">
                <a:solidFill>
                  <a:srgbClr val="FFFFFF"/>
                </a:solidFill>
                <a:latin typeface="Segoe"/>
                <a:ea typeface="+mn-ea"/>
                <a:cs typeface="+mn-cs"/>
              </a:rPr>
              <a:t>Virtualization Acceleration</a:t>
            </a:r>
          </a:p>
        </p:txBody>
      </p:sp>
      <p:sp>
        <p:nvSpPr>
          <p:cNvPr id="16" name="Rounded Rectangle 15"/>
          <p:cNvSpPr/>
          <p:nvPr/>
        </p:nvSpPr>
        <p:spPr>
          <a:xfrm>
            <a:off x="419831" y="2082118"/>
            <a:ext cx="2131384" cy="322397"/>
          </a:xfrm>
          <a:prstGeom prst="roundRect">
            <a:avLst>
              <a:gd name="adj" fmla="val 50000"/>
            </a:avLst>
          </a:prstGeom>
          <a:gradFill flip="none" rotWithShape="1">
            <a:gsLst>
              <a:gs pos="0">
                <a:srgbClr val="000000">
                  <a:lumMod val="95000"/>
                  <a:lumOff val="5000"/>
                </a:srgbClr>
              </a:gs>
              <a:gs pos="50000">
                <a:srgbClr val="64BE46">
                  <a:lumMod val="75000"/>
                </a:srgbClr>
              </a:gs>
              <a:gs pos="100000">
                <a:srgbClr val="64BE46"/>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r>
              <a:rPr lang="en-US" altLang="zh-CN" sz="1700" kern="1200" spc="-150" dirty="0">
                <a:solidFill>
                  <a:srgbClr val="FFFFFF"/>
                </a:solidFill>
                <a:latin typeface="Segoe"/>
                <a:ea typeface="+mn-ea"/>
                <a:cs typeface="+mn-cs"/>
              </a:rPr>
              <a:t>Compliance</a:t>
            </a:r>
          </a:p>
        </p:txBody>
      </p:sp>
      <p:sp>
        <p:nvSpPr>
          <p:cNvPr id="17" name="Rounded Rectangle 16"/>
          <p:cNvSpPr/>
          <p:nvPr/>
        </p:nvSpPr>
        <p:spPr>
          <a:xfrm>
            <a:off x="419831" y="2823408"/>
            <a:ext cx="2131384" cy="322397"/>
          </a:xfrm>
          <a:prstGeom prst="roundRect">
            <a:avLst>
              <a:gd name="adj" fmla="val 50000"/>
            </a:avLst>
          </a:prstGeom>
          <a:gradFill flip="none" rotWithShape="1">
            <a:gsLst>
              <a:gs pos="0">
                <a:srgbClr val="000000">
                  <a:lumMod val="95000"/>
                  <a:lumOff val="5000"/>
                </a:srgbClr>
              </a:gs>
              <a:gs pos="50000">
                <a:srgbClr val="64BE46">
                  <a:lumMod val="75000"/>
                </a:srgbClr>
              </a:gs>
              <a:gs pos="100000">
                <a:srgbClr val="64BE46"/>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r>
              <a:rPr lang="en-US" altLang="zh-CN" sz="1700" kern="1200" spc="-150" dirty="0">
                <a:solidFill>
                  <a:srgbClr val="FFFFFF"/>
                </a:solidFill>
                <a:latin typeface="Segoe"/>
                <a:ea typeface="+mn-ea"/>
                <a:cs typeface="+mn-cs"/>
              </a:rPr>
              <a:t>IT Service Management</a:t>
            </a:r>
          </a:p>
        </p:txBody>
      </p:sp>
      <p:sp>
        <p:nvSpPr>
          <p:cNvPr id="18" name="Rounded Rectangle 17"/>
          <p:cNvSpPr/>
          <p:nvPr/>
        </p:nvSpPr>
        <p:spPr>
          <a:xfrm>
            <a:off x="419831" y="3643495"/>
            <a:ext cx="2131384" cy="322397"/>
          </a:xfrm>
          <a:prstGeom prst="roundRect">
            <a:avLst>
              <a:gd name="adj" fmla="val 50000"/>
            </a:avLst>
          </a:prstGeom>
          <a:gradFill flip="none" rotWithShape="1">
            <a:gsLst>
              <a:gs pos="0">
                <a:srgbClr val="000000">
                  <a:lumMod val="95000"/>
                  <a:lumOff val="5000"/>
                </a:srgbClr>
              </a:gs>
              <a:gs pos="50000">
                <a:srgbClr val="64BE46">
                  <a:lumMod val="75000"/>
                </a:srgbClr>
              </a:gs>
              <a:gs pos="100000">
                <a:srgbClr val="64BE46"/>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r>
              <a:rPr lang="en-US" altLang="zh-CN" sz="1700" kern="1200" spc="-150" dirty="0">
                <a:solidFill>
                  <a:srgbClr val="FFFFFF"/>
                </a:solidFill>
                <a:latin typeface="Segoe"/>
                <a:ea typeface="+mn-ea"/>
                <a:cs typeface="+mn-cs"/>
              </a:rPr>
              <a:t>Anywhere Access</a:t>
            </a:r>
          </a:p>
        </p:txBody>
      </p:sp>
      <p:sp>
        <p:nvSpPr>
          <p:cNvPr id="19" name="Rounded Rectangle 18"/>
          <p:cNvSpPr/>
          <p:nvPr/>
        </p:nvSpPr>
        <p:spPr>
          <a:xfrm>
            <a:off x="419831" y="4481470"/>
            <a:ext cx="2131384" cy="322397"/>
          </a:xfrm>
          <a:prstGeom prst="roundRect">
            <a:avLst>
              <a:gd name="adj" fmla="val 50000"/>
            </a:avLst>
          </a:prstGeom>
          <a:gradFill flip="none" rotWithShape="1">
            <a:gsLst>
              <a:gs pos="0">
                <a:srgbClr val="000000">
                  <a:lumMod val="95000"/>
                  <a:lumOff val="5000"/>
                </a:srgbClr>
              </a:gs>
              <a:gs pos="50000">
                <a:srgbClr val="64BE46">
                  <a:lumMod val="75000"/>
                </a:srgbClr>
              </a:gs>
              <a:gs pos="100000">
                <a:srgbClr val="64BE46"/>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r>
              <a:rPr lang="en-US" altLang="zh-CN" sz="1700" kern="1200" spc="-150" dirty="0">
                <a:solidFill>
                  <a:srgbClr val="FFFFFF"/>
                </a:solidFill>
                <a:latin typeface="Segoe"/>
                <a:ea typeface="+mn-ea"/>
                <a:cs typeface="+mn-cs"/>
              </a:rPr>
              <a:t>Software as a Service</a:t>
            </a:r>
          </a:p>
        </p:txBody>
      </p:sp>
      <p:sp>
        <p:nvSpPr>
          <p:cNvPr id="20" name="Rectangle 36"/>
          <p:cNvSpPr>
            <a:spLocks noChangeArrowheads="1"/>
          </p:cNvSpPr>
          <p:nvPr/>
        </p:nvSpPr>
        <p:spPr bwMode="auto">
          <a:xfrm>
            <a:off x="2572522" y="2051791"/>
            <a:ext cx="6319475" cy="297517"/>
          </a:xfrm>
          <a:prstGeom prst="rect">
            <a:avLst/>
          </a:prstGeom>
        </p:spPr>
        <p:txBody>
          <a:bodyPr vert="horz" wrap="square" lIns="90488" tIns="44450" rIns="90488" bIns="44450" rtlCol="0">
            <a:spAutoFit/>
          </a:bodyPr>
          <a:lstStyle/>
          <a:p>
            <a:pPr marL="228600" indent="-228600" algn="l" defTabSz="914363" rtl="0">
              <a:lnSpc>
                <a:spcPct val="90000"/>
              </a:lnSpc>
              <a:spcBef>
                <a:spcPct val="20000"/>
              </a:spcBef>
              <a:buClr>
                <a:srgbClr val="777777"/>
              </a:buClr>
              <a:buSzPct val="130000"/>
              <a:buFont typeface="Arial" pitchFamily="34" charset="0"/>
              <a:buChar char="•"/>
              <a:tabLst>
                <a:tab pos="1371600" algn="l"/>
              </a:tabLst>
              <a:defRPr/>
            </a:pP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CIOs expect 10% of IT budget to be dedicated to compliance </a:t>
            </a:r>
          </a:p>
        </p:txBody>
      </p:sp>
      <p:sp>
        <p:nvSpPr>
          <p:cNvPr id="21" name="Rectangle 37"/>
          <p:cNvSpPr>
            <a:spLocks noChangeArrowheads="1"/>
          </p:cNvSpPr>
          <p:nvPr/>
        </p:nvSpPr>
        <p:spPr bwMode="auto">
          <a:xfrm>
            <a:off x="2572522" y="2792844"/>
            <a:ext cx="7303320" cy="297517"/>
          </a:xfrm>
          <a:prstGeom prst="rect">
            <a:avLst/>
          </a:prstGeom>
        </p:spPr>
        <p:txBody>
          <a:bodyPr vert="horz" wrap="square" lIns="90488" tIns="44450" rIns="90488" bIns="44450" rtlCol="0">
            <a:spAutoFit/>
          </a:bodyPr>
          <a:lstStyle/>
          <a:p>
            <a:pPr marL="228600" indent="-228600" algn="l" defTabSz="914363" rtl="0">
              <a:lnSpc>
                <a:spcPct val="90000"/>
              </a:lnSpc>
              <a:spcBef>
                <a:spcPct val="20000"/>
              </a:spcBef>
              <a:buClr>
                <a:srgbClr val="777777"/>
              </a:buClr>
              <a:buSzPct val="130000"/>
              <a:buFont typeface="Arial" pitchFamily="34" charset="0"/>
              <a:buChar char="•"/>
              <a:tabLst>
                <a:tab pos="1371600" algn="l"/>
              </a:tabLst>
              <a:defRPr/>
            </a:pP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IT orgs can currently only correlate 30% of IT alerts to business problems</a:t>
            </a:r>
          </a:p>
        </p:txBody>
      </p:sp>
      <p:sp>
        <p:nvSpPr>
          <p:cNvPr id="22" name="Rectangle 38"/>
          <p:cNvSpPr>
            <a:spLocks noChangeArrowheads="1"/>
          </p:cNvSpPr>
          <p:nvPr/>
        </p:nvSpPr>
        <p:spPr bwMode="auto">
          <a:xfrm>
            <a:off x="2572522" y="3526446"/>
            <a:ext cx="6319475" cy="505267"/>
          </a:xfrm>
          <a:prstGeom prst="rect">
            <a:avLst/>
          </a:prstGeom>
        </p:spPr>
        <p:txBody>
          <a:bodyPr vert="horz" wrap="square" lIns="90488" tIns="44450" rIns="90488" bIns="44450" rtlCol="0">
            <a:spAutoFit/>
          </a:bodyPr>
          <a:lstStyle/>
          <a:p>
            <a:pPr marL="228600" indent="-228600" algn="l" defTabSz="914363" rtl="0">
              <a:lnSpc>
                <a:spcPct val="90000"/>
              </a:lnSpc>
              <a:spcBef>
                <a:spcPct val="20000"/>
              </a:spcBef>
              <a:buClr>
                <a:srgbClr val="777777"/>
              </a:buClr>
              <a:buSzPct val="130000"/>
              <a:buFont typeface="Arial" pitchFamily="34" charset="0"/>
              <a:buChar char="•"/>
              <a:tabLst>
                <a:tab pos="1371600" algn="l"/>
              </a:tabLst>
              <a:defRPr/>
            </a:pP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Converged mobile phones (</a:t>
            </a:r>
            <a:r>
              <a:rPr lang="en-US" sz="1500" kern="1200" spc="-100" dirty="0" err="1">
                <a:solidFill>
                  <a:srgbClr val="FFFFFF"/>
                </a:solidFill>
                <a:effectLst>
                  <a:outerShdw blurRad="38100" dist="38100" dir="2700000" algn="tl">
                    <a:srgbClr val="000000">
                      <a:alpha val="43137"/>
                    </a:srgbClr>
                  </a:outerShdw>
                </a:effectLst>
                <a:latin typeface="Segoe"/>
                <a:ea typeface="+mn-ea"/>
                <a:cs typeface="+mn-cs"/>
              </a:rPr>
              <a:t>Smartphones</a:t>
            </a: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 growing </a:t>
            </a:r>
            <a:br>
              <a:rPr lang="en-US" sz="1500" kern="1200" spc="-100" dirty="0">
                <a:solidFill>
                  <a:srgbClr val="FFFFFF"/>
                </a:solidFill>
                <a:effectLst>
                  <a:outerShdw blurRad="38100" dist="38100" dir="2700000" algn="tl">
                    <a:srgbClr val="000000">
                      <a:alpha val="43137"/>
                    </a:srgbClr>
                  </a:outerShdw>
                </a:effectLst>
                <a:latin typeface="Segoe"/>
                <a:ea typeface="+mn-ea"/>
                <a:cs typeface="+mn-cs"/>
              </a:rPr>
            </a:b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two times faster than mobile PCs</a:t>
            </a:r>
          </a:p>
        </p:txBody>
      </p:sp>
      <p:sp>
        <p:nvSpPr>
          <p:cNvPr id="23" name="Rectangle 39"/>
          <p:cNvSpPr>
            <a:spLocks noChangeArrowheads="1"/>
          </p:cNvSpPr>
          <p:nvPr/>
        </p:nvSpPr>
        <p:spPr bwMode="auto">
          <a:xfrm>
            <a:off x="2572522" y="4384806"/>
            <a:ext cx="6319475" cy="505267"/>
          </a:xfrm>
          <a:prstGeom prst="rect">
            <a:avLst/>
          </a:prstGeom>
        </p:spPr>
        <p:txBody>
          <a:bodyPr vert="horz" wrap="square" lIns="90488" tIns="44450" rIns="90488" bIns="44450" rtlCol="0">
            <a:spAutoFit/>
          </a:bodyPr>
          <a:lstStyle/>
          <a:p>
            <a:pPr marL="228600" indent="-228600" algn="l" defTabSz="914363" rtl="0">
              <a:lnSpc>
                <a:spcPct val="90000"/>
              </a:lnSpc>
              <a:spcBef>
                <a:spcPct val="20000"/>
              </a:spcBef>
              <a:buClr>
                <a:srgbClr val="777777"/>
              </a:buClr>
              <a:buSzPct val="130000"/>
              <a:buFont typeface="Arial" pitchFamily="34" charset="0"/>
              <a:buChar char="•"/>
              <a:tabLst>
                <a:tab pos="1371600" algn="l"/>
              </a:tabLst>
              <a:defRPr/>
            </a:pP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&gt;1/3 of </a:t>
            </a:r>
            <a:r>
              <a:rPr lang="en-US" sz="1500" kern="1200" spc="-100" dirty="0" smtClean="0">
                <a:solidFill>
                  <a:srgbClr val="FFFFFF"/>
                </a:solidFill>
                <a:effectLst>
                  <a:outerShdw blurRad="38100" dist="38100" dir="2700000" algn="tl">
                    <a:srgbClr val="000000">
                      <a:alpha val="43137"/>
                    </a:srgbClr>
                  </a:outerShdw>
                </a:effectLst>
                <a:latin typeface="Segoe"/>
                <a:ea typeface="+mn-ea"/>
                <a:cs typeface="+mn-cs"/>
              </a:rPr>
              <a:t>Technical Decision Makers </a:t>
            </a: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interested in using </a:t>
            </a:r>
            <a:r>
              <a:rPr lang="en-US" sz="1500" kern="1200" spc="-100" dirty="0" err="1">
                <a:solidFill>
                  <a:srgbClr val="FFFFFF"/>
                </a:solidFill>
                <a:effectLst>
                  <a:outerShdw blurRad="38100" dist="38100" dir="2700000" algn="tl">
                    <a:srgbClr val="000000">
                      <a:alpha val="43137"/>
                    </a:srgbClr>
                  </a:outerShdw>
                </a:effectLst>
                <a:latin typeface="Segoe"/>
                <a:ea typeface="+mn-ea"/>
                <a:cs typeface="+mn-cs"/>
              </a:rPr>
              <a:t>SaaS</a:t>
            </a: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 to support</a:t>
            </a:r>
            <a:br>
              <a:rPr lang="en-US" sz="1500" kern="1200" spc="-100" dirty="0">
                <a:solidFill>
                  <a:srgbClr val="FFFFFF"/>
                </a:solidFill>
                <a:effectLst>
                  <a:outerShdw blurRad="38100" dist="38100" dir="2700000" algn="tl">
                    <a:srgbClr val="000000">
                      <a:alpha val="43137"/>
                    </a:srgbClr>
                  </a:outerShdw>
                </a:effectLst>
                <a:latin typeface="Segoe"/>
                <a:ea typeface="+mn-ea"/>
                <a:cs typeface="+mn-cs"/>
              </a:rPr>
            </a:b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customer-facing business processes</a:t>
            </a:r>
          </a:p>
        </p:txBody>
      </p:sp>
      <p:sp>
        <p:nvSpPr>
          <p:cNvPr id="24" name="Rounded Rectangle 23"/>
          <p:cNvSpPr/>
          <p:nvPr/>
        </p:nvSpPr>
        <p:spPr>
          <a:xfrm>
            <a:off x="262076" y="5079446"/>
            <a:ext cx="8493361" cy="582569"/>
          </a:xfrm>
          <a:prstGeom prst="roundRect">
            <a:avLst>
              <a:gd name="adj" fmla="val 50000"/>
            </a:avLst>
          </a:prstGeom>
          <a:gradFill flip="none" rotWithShape="1">
            <a:gsLst>
              <a:gs pos="0">
                <a:srgbClr val="000000">
                  <a:lumMod val="95000"/>
                  <a:lumOff val="5000"/>
                </a:srgbClr>
              </a:gs>
              <a:gs pos="46000">
                <a:srgbClr val="000000">
                  <a:lumMod val="95000"/>
                  <a:lumOff val="5000"/>
                  <a:alpha val="60000"/>
                </a:srgbClr>
              </a:gs>
              <a:gs pos="100000">
                <a:srgbClr val="FFFFFF">
                  <a:alpha val="0"/>
                </a:srgbClr>
              </a:gs>
            </a:gsLst>
            <a:lin ang="0" scaled="1"/>
            <a:tileRect/>
          </a:gradFill>
          <a:ln w="19050" cap="flat" cmpd="thickThin" algn="ctr">
            <a:noFill/>
            <a:prstDash val="solid"/>
          </a:ln>
          <a:effectLst/>
        </p:spPr>
      </p:sp>
      <p:sp>
        <p:nvSpPr>
          <p:cNvPr id="25" name="Rounded Rectangle 24"/>
          <p:cNvSpPr/>
          <p:nvPr/>
        </p:nvSpPr>
        <p:spPr>
          <a:xfrm>
            <a:off x="419831" y="5191211"/>
            <a:ext cx="2131384" cy="322397"/>
          </a:xfrm>
          <a:prstGeom prst="roundRect">
            <a:avLst>
              <a:gd name="adj" fmla="val 50000"/>
            </a:avLst>
          </a:prstGeom>
          <a:gradFill flip="none" rotWithShape="1">
            <a:gsLst>
              <a:gs pos="0">
                <a:srgbClr val="000000">
                  <a:lumMod val="95000"/>
                  <a:lumOff val="5000"/>
                </a:srgbClr>
              </a:gs>
              <a:gs pos="50000">
                <a:srgbClr val="64BE46">
                  <a:lumMod val="75000"/>
                </a:srgbClr>
              </a:gs>
              <a:gs pos="100000">
                <a:srgbClr val="64BE46"/>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r>
              <a:rPr lang="en-US" altLang="zh-CN" sz="1700" kern="1200" spc="-150" dirty="0">
                <a:solidFill>
                  <a:srgbClr val="FFFFFF"/>
                </a:solidFill>
                <a:latin typeface="Segoe"/>
                <a:ea typeface="+mn-ea"/>
                <a:cs typeface="+mn-cs"/>
              </a:rPr>
              <a:t>Data Center Build Outs</a:t>
            </a:r>
          </a:p>
        </p:txBody>
      </p:sp>
      <p:sp>
        <p:nvSpPr>
          <p:cNvPr id="26" name="Rectangle 36"/>
          <p:cNvSpPr>
            <a:spLocks noChangeArrowheads="1"/>
          </p:cNvSpPr>
          <p:nvPr/>
        </p:nvSpPr>
        <p:spPr bwMode="auto">
          <a:xfrm>
            <a:off x="2572522" y="5111693"/>
            <a:ext cx="6319475" cy="551433"/>
          </a:xfrm>
          <a:prstGeom prst="rect">
            <a:avLst/>
          </a:prstGeom>
        </p:spPr>
        <p:txBody>
          <a:bodyPr vert="horz" wrap="square" lIns="90488" tIns="44450" rIns="90488" bIns="44450" rtlCol="0">
            <a:spAutoFit/>
          </a:bodyPr>
          <a:lstStyle/>
          <a:p>
            <a:pPr marL="228600" indent="-228600" algn="l" defTabSz="914363" rtl="0">
              <a:lnSpc>
                <a:spcPct val="90000"/>
              </a:lnSpc>
              <a:spcBef>
                <a:spcPct val="20000"/>
              </a:spcBef>
              <a:buClr>
                <a:srgbClr val="777777"/>
              </a:buClr>
              <a:buSzPct val="130000"/>
              <a:buFont typeface="Arial" pitchFamily="34" charset="0"/>
              <a:buChar char="•"/>
              <a:tabLst>
                <a:tab pos="1371600" algn="l"/>
              </a:tabLst>
              <a:defRPr/>
            </a:pP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74% of enterprises mandate all servers </a:t>
            </a:r>
          </a:p>
          <a:p>
            <a:pPr marL="463550" indent="-228600" algn="l" defTabSz="914363" rtl="0">
              <a:lnSpc>
                <a:spcPct val="90000"/>
              </a:lnSpc>
              <a:spcBef>
                <a:spcPct val="20000"/>
              </a:spcBef>
              <a:buClr>
                <a:srgbClr val="777777"/>
              </a:buClr>
              <a:buSzPct val="130000"/>
              <a:defRPr/>
            </a:pP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must reside in the data center </a:t>
            </a:r>
          </a:p>
        </p:txBody>
      </p:sp>
      <p:grpSp>
        <p:nvGrpSpPr>
          <p:cNvPr id="2" name="Group 57"/>
          <p:cNvGrpSpPr/>
          <p:nvPr/>
        </p:nvGrpSpPr>
        <p:grpSpPr>
          <a:xfrm>
            <a:off x="6501833" y="3377146"/>
            <a:ext cx="2917153" cy="2280062"/>
            <a:chOff x="6501833" y="3735921"/>
            <a:chExt cx="2917153" cy="2280062"/>
          </a:xfrm>
        </p:grpSpPr>
        <p:sp useBgFill="1">
          <p:nvSpPr>
            <p:cNvPr id="28" name="Oval 27"/>
            <p:cNvSpPr/>
            <p:nvPr/>
          </p:nvSpPr>
          <p:spPr bwMode="auto">
            <a:xfrm>
              <a:off x="6548566" y="3735921"/>
              <a:ext cx="2280062" cy="2280062"/>
            </a:xfrm>
            <a:prstGeom prst="ellipse">
              <a:avLst/>
            </a:prstGeom>
            <a:gradFill rotWithShape="1">
              <a:gsLst>
                <a:gs pos="0">
                  <a:srgbClr val="FFA514">
                    <a:shade val="51000"/>
                    <a:satMod val="130000"/>
                  </a:srgbClr>
                </a:gs>
                <a:gs pos="80000">
                  <a:srgbClr val="FFA514">
                    <a:shade val="93000"/>
                    <a:satMod val="130000"/>
                  </a:srgbClr>
                </a:gs>
                <a:gs pos="100000">
                  <a:srgbClr val="FFA514">
                    <a:shade val="94000"/>
                    <a:satMod val="135000"/>
                  </a:srgbClr>
                </a:gs>
              </a:gsLst>
              <a:lin ang="16200000" scaled="0"/>
            </a:gradFill>
            <a:ln>
              <a:solidFill>
                <a:srgbClr val="FFFFFF">
                  <a:lumMod val="50000"/>
                </a:srgbClr>
              </a:solid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algn="ctr" defTabSz="914099" rtl="0"/>
              <a:endParaRPr lang="en-US" sz="2400" kern="1200" dirty="0" err="1">
                <a:solidFill>
                  <a:srgbClr val="FFFFFF"/>
                </a:solidFill>
                <a:effectLst>
                  <a:outerShdw blurRad="50800" dist="38100" dir="2700000" algn="tl" rotWithShape="0">
                    <a:prstClr val="black">
                      <a:alpha val="40000"/>
                    </a:prstClr>
                  </a:outerShdw>
                </a:effectLst>
                <a:latin typeface="Segoe" pitchFamily="34" charset="0"/>
                <a:ea typeface="+mn-ea"/>
                <a:cs typeface="+mn-cs"/>
              </a:endParaRPr>
            </a:p>
          </p:txBody>
        </p:sp>
        <p:grpSp>
          <p:nvGrpSpPr>
            <p:cNvPr id="3" name="Group 36"/>
            <p:cNvGrpSpPr/>
            <p:nvPr/>
          </p:nvGrpSpPr>
          <p:grpSpPr>
            <a:xfrm>
              <a:off x="6501830" y="3825538"/>
              <a:ext cx="2917152" cy="2107313"/>
              <a:chOff x="9002267" y="2975327"/>
              <a:chExt cx="3292134" cy="2378194"/>
            </a:xfrm>
          </p:grpSpPr>
          <p:sp>
            <p:nvSpPr>
              <p:cNvPr id="30" name="Pie 29"/>
              <p:cNvSpPr/>
              <p:nvPr/>
            </p:nvSpPr>
            <p:spPr bwMode="auto">
              <a:xfrm>
                <a:off x="9144000" y="2975327"/>
                <a:ext cx="2358075" cy="2358075"/>
              </a:xfrm>
              <a:prstGeom prst="pie">
                <a:avLst>
                  <a:gd name="adj1" fmla="val 0"/>
                  <a:gd name="adj2" fmla="val 17252393"/>
                </a:avLst>
              </a:prstGeom>
              <a:gradFill flip="none" rotWithShape="1">
                <a:gsLst>
                  <a:gs pos="0">
                    <a:srgbClr val="000000">
                      <a:lumMod val="95000"/>
                      <a:lumOff val="5000"/>
                    </a:srgbClr>
                  </a:gs>
                  <a:gs pos="50000">
                    <a:srgbClr val="5082B9">
                      <a:lumMod val="75000"/>
                    </a:srgbClr>
                  </a:gs>
                  <a:gs pos="100000">
                    <a:srgbClr val="5082B9">
                      <a:lumMod val="60000"/>
                      <a:lumOff val="40000"/>
                    </a:srgb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endParaRPr lang="en-US" altLang="zh-CN" sz="1500" kern="1200" spc="-150" dirty="0" err="1">
                  <a:solidFill>
                    <a:srgbClr val="FFFFFF"/>
                  </a:solidFill>
                  <a:latin typeface="Segoe"/>
                  <a:ea typeface="+mn-ea"/>
                  <a:cs typeface="+mn-cs"/>
                </a:endParaRPr>
              </a:p>
            </p:txBody>
          </p:sp>
          <p:sp>
            <p:nvSpPr>
              <p:cNvPr id="31" name="Pie 30"/>
              <p:cNvSpPr/>
              <p:nvPr/>
            </p:nvSpPr>
            <p:spPr bwMode="auto">
              <a:xfrm rot="5400000">
                <a:off x="9123881" y="2975711"/>
                <a:ext cx="2377810" cy="2377809"/>
              </a:xfrm>
              <a:prstGeom prst="pie">
                <a:avLst>
                  <a:gd name="adj1" fmla="val 11842085"/>
                  <a:gd name="adj2" fmla="val 16200000"/>
                </a:avLst>
              </a:prstGeom>
              <a:gradFill flip="none" rotWithShape="1">
                <a:gsLst>
                  <a:gs pos="0">
                    <a:srgbClr val="000000">
                      <a:lumMod val="95000"/>
                      <a:lumOff val="5000"/>
                    </a:srgbClr>
                  </a:gs>
                  <a:gs pos="50000">
                    <a:srgbClr val="64BE46">
                      <a:lumMod val="75000"/>
                    </a:srgbClr>
                  </a:gs>
                  <a:gs pos="100000">
                    <a:srgbClr val="64BE46"/>
                  </a:gs>
                </a:gsLst>
                <a:lin ang="135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endParaRPr lang="en-US" altLang="zh-CN" sz="1500" kern="1200" spc="-150" dirty="0" err="1">
                  <a:solidFill>
                    <a:srgbClr val="FFFFFF"/>
                  </a:solidFill>
                  <a:latin typeface="Segoe"/>
                  <a:ea typeface="+mn-ea"/>
                  <a:cs typeface="+mn-cs"/>
                </a:endParaRPr>
              </a:p>
            </p:txBody>
          </p:sp>
          <p:sp>
            <p:nvSpPr>
              <p:cNvPr id="32" name="Rounded Rectangle 31"/>
              <p:cNvSpPr/>
              <p:nvPr/>
            </p:nvSpPr>
            <p:spPr>
              <a:xfrm>
                <a:off x="9002267" y="4333475"/>
                <a:ext cx="2728106" cy="460764"/>
              </a:xfrm>
              <a:prstGeom prst="roundRect">
                <a:avLst>
                  <a:gd name="adj" fmla="val 50000"/>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r>
                  <a:rPr lang="en-US" altLang="zh-CN" sz="1500" b="1" i="1" kern="1200" spc="-150" dirty="0">
                    <a:solidFill>
                      <a:srgbClr val="FFFFFF"/>
                    </a:solidFill>
                    <a:latin typeface="Segoe"/>
                    <a:ea typeface="+mn-ea"/>
                    <a:cs typeface="+mn-cs"/>
                  </a:rPr>
                  <a:t>78% Maintenance</a:t>
                </a:r>
              </a:p>
            </p:txBody>
          </p:sp>
          <p:sp>
            <p:nvSpPr>
              <p:cNvPr id="33" name="Rounded Rectangle 32"/>
              <p:cNvSpPr/>
              <p:nvPr/>
            </p:nvSpPr>
            <p:spPr>
              <a:xfrm>
                <a:off x="9566295" y="3567668"/>
                <a:ext cx="2728106" cy="460764"/>
              </a:xfrm>
              <a:prstGeom prst="roundRect">
                <a:avLst>
                  <a:gd name="adj" fmla="val 50000"/>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r>
                  <a:rPr lang="en-US" altLang="zh-CN" sz="1500" b="1" i="1" kern="1200" spc="-150" dirty="0">
                    <a:solidFill>
                      <a:srgbClr val="FFFFFF"/>
                    </a:solidFill>
                    <a:latin typeface="Segoe"/>
                    <a:ea typeface="+mn-ea"/>
                    <a:cs typeface="+mn-cs"/>
                  </a:rPr>
                  <a:t>22% New</a:t>
                </a:r>
              </a:p>
            </p:txBody>
          </p:sp>
        </p:grpSp>
      </p:grpSp>
      <p:grpSp>
        <p:nvGrpSpPr>
          <p:cNvPr id="27" name="Group 58"/>
          <p:cNvGrpSpPr/>
          <p:nvPr/>
        </p:nvGrpSpPr>
        <p:grpSpPr>
          <a:xfrm>
            <a:off x="319489" y="5685134"/>
            <a:ext cx="9556353" cy="610279"/>
            <a:chOff x="319489" y="6043909"/>
            <a:chExt cx="9556353" cy="610279"/>
          </a:xfrm>
        </p:grpSpPr>
        <p:grpSp>
          <p:nvGrpSpPr>
            <p:cNvPr id="29" name="Group 52"/>
            <p:cNvGrpSpPr/>
            <p:nvPr/>
          </p:nvGrpSpPr>
          <p:grpSpPr>
            <a:xfrm>
              <a:off x="319489" y="6043909"/>
              <a:ext cx="8505022" cy="610279"/>
              <a:chOff x="319489" y="6043909"/>
              <a:chExt cx="8505022" cy="610279"/>
            </a:xfrm>
          </p:grpSpPr>
          <p:sp>
            <p:nvSpPr>
              <p:cNvPr id="37" name="Rounded Rectangle 36"/>
              <p:cNvSpPr/>
              <p:nvPr/>
            </p:nvSpPr>
            <p:spPr>
              <a:xfrm>
                <a:off x="319489" y="6043909"/>
                <a:ext cx="8505022" cy="610279"/>
              </a:xfrm>
              <a:prstGeom prst="roundRect">
                <a:avLst>
                  <a:gd name="adj" fmla="val 50000"/>
                </a:avLst>
              </a:prstGeom>
              <a:gradFill flip="none" rotWithShape="1">
                <a:gsLst>
                  <a:gs pos="0">
                    <a:srgbClr val="000000">
                      <a:lumMod val="95000"/>
                      <a:lumOff val="5000"/>
                    </a:srgbClr>
                  </a:gs>
                  <a:gs pos="50000">
                    <a:srgbClr val="64BE46">
                      <a:lumMod val="75000"/>
                    </a:srgbClr>
                  </a:gs>
                  <a:gs pos="100000">
                    <a:srgbClr val="64BE46"/>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endParaRPr lang="en-US" altLang="zh-CN" sz="1700" kern="1200" spc="-150" dirty="0">
                  <a:solidFill>
                    <a:srgbClr val="FFFFFF"/>
                  </a:solidFill>
                  <a:latin typeface="Segoe"/>
                  <a:ea typeface="+mn-ea"/>
                  <a:cs typeface="+mn-cs"/>
                </a:endParaRPr>
              </a:p>
            </p:txBody>
          </p:sp>
          <p:sp>
            <p:nvSpPr>
              <p:cNvPr id="38" name="Rounded Rectangle 37"/>
              <p:cNvSpPr/>
              <p:nvPr/>
            </p:nvSpPr>
            <p:spPr>
              <a:xfrm>
                <a:off x="396608" y="6103345"/>
                <a:ext cx="8339768" cy="462709"/>
              </a:xfrm>
              <a:prstGeom prst="roundRect">
                <a:avLst>
                  <a:gd name="adj" fmla="val 50000"/>
                </a:avLst>
              </a:prstGeom>
              <a:gradFill flip="none" rotWithShape="1">
                <a:gsLst>
                  <a:gs pos="0">
                    <a:srgbClr val="000000">
                      <a:lumMod val="95000"/>
                      <a:lumOff val="5000"/>
                    </a:srgbClr>
                  </a:gs>
                  <a:gs pos="50000">
                    <a:srgbClr val="5082B9">
                      <a:lumMod val="75000"/>
                    </a:srgbClr>
                  </a:gs>
                  <a:gs pos="100000">
                    <a:srgbClr val="5082B9">
                      <a:lumMod val="60000"/>
                      <a:lumOff val="40000"/>
                    </a:srgbClr>
                  </a:gs>
                </a:gsLst>
                <a:lin ang="16200000" scaled="1"/>
                <a:tileRect/>
              </a:gradFill>
              <a:ln w="127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sp>
          <p:sp>
            <p:nvSpPr>
              <p:cNvPr id="39" name="Rounded Rectangle 38"/>
              <p:cNvSpPr/>
              <p:nvPr/>
            </p:nvSpPr>
            <p:spPr>
              <a:xfrm>
                <a:off x="495758" y="6192971"/>
                <a:ext cx="1989355" cy="322397"/>
              </a:xfrm>
              <a:prstGeom prst="roundRect">
                <a:avLst>
                  <a:gd name="adj" fmla="val 50000"/>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0" tIns="0" rIns="0" bIns="0" numCol="1" rtlCol="0" anchor="ctr" anchorCtr="0" compatLnSpc="1">
                <a:prstTxWarp prst="textNoShape">
                  <a:avLst/>
                </a:prstTxWarp>
              </a:bodyPr>
              <a:lstStyle/>
              <a:p>
                <a:pPr algn="ctr" defTabSz="914363" rtl="0" fontAlgn="base">
                  <a:lnSpc>
                    <a:spcPct val="75000"/>
                  </a:lnSpc>
                  <a:spcBef>
                    <a:spcPct val="0"/>
                  </a:spcBef>
                  <a:spcAft>
                    <a:spcPct val="0"/>
                  </a:spcAft>
                  <a:buClr>
                    <a:srgbClr val="FFFFFF"/>
                  </a:buClr>
                  <a:buSzPct val="95000"/>
                  <a:tabLst>
                    <a:tab pos="514476" algn="l"/>
                  </a:tabLst>
                  <a:defRPr/>
                </a:pPr>
                <a:r>
                  <a:rPr lang="en-US" altLang="zh-CN" sz="1700" b="1" i="1" kern="1200" spc="-150" dirty="0">
                    <a:solidFill>
                      <a:srgbClr val="FFFFFF"/>
                    </a:solidFill>
                    <a:effectLst>
                      <a:outerShdw blurRad="38100" dist="38100" dir="2700000" algn="tl">
                        <a:srgbClr val="000000">
                          <a:alpha val="43137"/>
                        </a:srgbClr>
                      </a:outerShdw>
                    </a:effectLst>
                    <a:latin typeface="Segoe"/>
                    <a:ea typeface="+mn-ea"/>
                    <a:cs typeface="+mn-cs"/>
                  </a:rPr>
                  <a:t>Implication</a:t>
                </a:r>
              </a:p>
            </p:txBody>
          </p:sp>
        </p:grpSp>
        <p:sp>
          <p:nvSpPr>
            <p:cNvPr id="36" name="Rectangle 37"/>
            <p:cNvSpPr>
              <a:spLocks noChangeArrowheads="1"/>
            </p:cNvSpPr>
            <p:nvPr/>
          </p:nvSpPr>
          <p:spPr bwMode="auto">
            <a:xfrm>
              <a:off x="2572522" y="6201801"/>
              <a:ext cx="7303320" cy="297517"/>
            </a:xfrm>
            <a:prstGeom prst="rect">
              <a:avLst/>
            </a:prstGeom>
          </p:spPr>
          <p:txBody>
            <a:bodyPr vert="horz" wrap="square" lIns="90488" tIns="44450" rIns="90488" bIns="44450" rtlCol="0">
              <a:spAutoFit/>
            </a:bodyPr>
            <a:lstStyle/>
            <a:p>
              <a:pPr marL="228600" indent="-228600" algn="l" defTabSz="914363" rtl="0">
                <a:lnSpc>
                  <a:spcPct val="90000"/>
                </a:lnSpc>
                <a:spcBef>
                  <a:spcPct val="20000"/>
                </a:spcBef>
                <a:buClr>
                  <a:srgbClr val="777777"/>
                </a:buClr>
                <a:buSzPct val="130000"/>
                <a:buFont typeface="Arial" pitchFamily="34" charset="0"/>
                <a:buChar char="•"/>
                <a:tabLst>
                  <a:tab pos="1371600" algn="l"/>
                </a:tabLst>
                <a:defRPr/>
              </a:pPr>
              <a:r>
                <a:rPr lang="en-US" sz="1500" kern="1200" spc="-100" dirty="0">
                  <a:solidFill>
                    <a:srgbClr val="FFFFFF"/>
                  </a:solidFill>
                  <a:effectLst>
                    <a:outerShdw blurRad="38100" dist="38100" dir="2700000" algn="tl">
                      <a:srgbClr val="000000">
                        <a:alpha val="43137"/>
                      </a:srgbClr>
                    </a:outerShdw>
                  </a:effectLst>
                  <a:latin typeface="Segoe"/>
                  <a:ea typeface="+mn-ea"/>
                  <a:cs typeface="+mn-cs"/>
                </a:rPr>
                <a:t>78% of  IT budgets spent on maintenance activities, trends increase pressure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ppt_x"/>
                                          </p:val>
                                        </p:tav>
                                        <p:tav tm="100000">
                                          <p:val>
                                            <p:strVal val="#ppt_x"/>
                                          </p:val>
                                        </p:tav>
                                      </p:tavLst>
                                    </p:anim>
                                    <p:anim calcmode="lin" valueType="num">
                                      <p:cBhvr additive="base">
                                        <p:cTn id="12"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1" name="Picture 2" descr="3d-gel-clipboard"/>
          <p:cNvPicPr>
            <a:picLocks noChangeAspect="1" noChangeArrowheads="1"/>
          </p:cNvPicPr>
          <p:nvPr/>
        </p:nvPicPr>
        <p:blipFill>
          <a:blip r:embed="rId3">
            <a:lum bright="-18000"/>
          </a:blip>
          <a:srcRect/>
          <a:stretch>
            <a:fillRect/>
          </a:stretch>
        </p:blipFill>
        <p:spPr bwMode="auto">
          <a:xfrm>
            <a:off x="1844410" y="0"/>
            <a:ext cx="5905500" cy="6867525"/>
          </a:xfrm>
          <a:prstGeom prst="rect">
            <a:avLst/>
          </a:prstGeom>
          <a:noFill/>
          <a:ln w="9525">
            <a:noFill/>
            <a:miter lim="800000"/>
            <a:headEnd/>
            <a:tailEnd/>
          </a:ln>
        </p:spPr>
      </p:pic>
      <p:pic>
        <p:nvPicPr>
          <p:cNvPr id="56325" name="Picture 3" descr="gel-pen"/>
          <p:cNvPicPr>
            <a:picLocks noChangeAspect="1" noChangeArrowheads="1"/>
          </p:cNvPicPr>
          <p:nvPr/>
        </p:nvPicPr>
        <p:blipFill>
          <a:blip r:embed="rId4" cstate="email"/>
          <a:srcRect/>
          <a:stretch>
            <a:fillRect/>
          </a:stretch>
        </p:blipFill>
        <p:spPr bwMode="auto">
          <a:xfrm rot="598195">
            <a:off x="7199221" y="986616"/>
            <a:ext cx="1035050" cy="3381375"/>
          </a:xfrm>
          <a:prstGeom prst="rect">
            <a:avLst/>
          </a:prstGeom>
          <a:noFill/>
          <a:ln w="9525">
            <a:noFill/>
            <a:miter lim="800000"/>
            <a:headEnd/>
            <a:tailEnd/>
          </a:ln>
        </p:spPr>
      </p:pic>
      <p:pic>
        <p:nvPicPr>
          <p:cNvPr id="56322" name="Picture 15" descr="black gradient"/>
          <p:cNvPicPr>
            <a:picLocks noChangeAspect="1" noChangeArrowheads="1"/>
          </p:cNvPicPr>
          <p:nvPr/>
        </p:nvPicPr>
        <p:blipFill>
          <a:blip r:embed="rId5"/>
          <a:srcRect/>
          <a:stretch>
            <a:fillRect/>
          </a:stretch>
        </p:blipFill>
        <p:spPr bwMode="auto">
          <a:xfrm>
            <a:off x="1844675" y="3201988"/>
            <a:ext cx="8051800" cy="666750"/>
          </a:xfrm>
          <a:prstGeom prst="rect">
            <a:avLst/>
          </a:prstGeom>
          <a:noFill/>
          <a:ln w="9525">
            <a:noFill/>
            <a:miter lim="800000"/>
            <a:headEnd/>
            <a:tailEnd/>
          </a:ln>
        </p:spPr>
      </p:pic>
      <p:pic>
        <p:nvPicPr>
          <p:cNvPr id="56323" name="Picture 16" descr="black gradient"/>
          <p:cNvPicPr>
            <a:picLocks noChangeAspect="1" noChangeArrowheads="1"/>
          </p:cNvPicPr>
          <p:nvPr/>
        </p:nvPicPr>
        <p:blipFill>
          <a:blip r:embed="rId5"/>
          <a:srcRect/>
          <a:stretch>
            <a:fillRect/>
          </a:stretch>
        </p:blipFill>
        <p:spPr bwMode="auto">
          <a:xfrm>
            <a:off x="2728913" y="4306888"/>
            <a:ext cx="7462837" cy="666750"/>
          </a:xfrm>
          <a:prstGeom prst="rect">
            <a:avLst/>
          </a:prstGeom>
          <a:noFill/>
          <a:ln w="9525">
            <a:noFill/>
            <a:miter lim="800000"/>
            <a:headEnd/>
            <a:tailEnd/>
          </a:ln>
        </p:spPr>
      </p:pic>
      <p:pic>
        <p:nvPicPr>
          <p:cNvPr id="56327" name="Picture 7" descr="check box"/>
          <p:cNvPicPr>
            <a:picLocks noChangeAspect="1" noChangeArrowheads="1"/>
          </p:cNvPicPr>
          <p:nvPr/>
        </p:nvPicPr>
        <p:blipFill>
          <a:blip r:embed="rId6" cstate="email"/>
          <a:srcRect/>
          <a:stretch>
            <a:fillRect/>
          </a:stretch>
        </p:blipFill>
        <p:spPr bwMode="auto">
          <a:xfrm>
            <a:off x="1814513" y="3019425"/>
            <a:ext cx="931862" cy="885825"/>
          </a:xfrm>
          <a:prstGeom prst="rect">
            <a:avLst/>
          </a:prstGeom>
          <a:noFill/>
          <a:ln w="9525">
            <a:noFill/>
            <a:miter lim="800000"/>
            <a:headEnd/>
            <a:tailEnd/>
          </a:ln>
        </p:spPr>
      </p:pic>
      <p:pic>
        <p:nvPicPr>
          <p:cNvPr id="56328" name="Picture 12" descr="check box"/>
          <p:cNvPicPr>
            <a:picLocks noChangeAspect="1" noChangeArrowheads="1"/>
          </p:cNvPicPr>
          <p:nvPr/>
        </p:nvPicPr>
        <p:blipFill>
          <a:blip r:embed="rId6" cstate="email"/>
          <a:srcRect/>
          <a:stretch>
            <a:fillRect/>
          </a:stretch>
        </p:blipFill>
        <p:spPr bwMode="auto">
          <a:xfrm>
            <a:off x="2736850" y="4116388"/>
            <a:ext cx="931863" cy="885825"/>
          </a:xfrm>
          <a:prstGeom prst="rect">
            <a:avLst/>
          </a:prstGeom>
          <a:noFill/>
          <a:ln w="9525">
            <a:noFill/>
            <a:miter lim="800000"/>
            <a:headEnd/>
            <a:tailEnd/>
          </a:ln>
        </p:spPr>
      </p:pic>
      <p:sp>
        <p:nvSpPr>
          <p:cNvPr id="56331" name="Rectangle 9"/>
          <p:cNvSpPr>
            <a:spLocks noChangeArrowheads="1"/>
          </p:cNvSpPr>
          <p:nvPr/>
        </p:nvSpPr>
        <p:spPr bwMode="white">
          <a:xfrm>
            <a:off x="3686026" y="4306887"/>
            <a:ext cx="5457974" cy="646331"/>
          </a:xfrm>
          <a:prstGeom prst="rect">
            <a:avLst/>
          </a:prstGeom>
          <a:noFill/>
          <a:ln w="9525" algn="ctr">
            <a:noFill/>
            <a:miter lim="800000"/>
            <a:headEnd/>
            <a:tailEnd/>
          </a:ln>
        </p:spPr>
        <p:txBody>
          <a:bodyPr wrap="square">
            <a:spAutoFit/>
          </a:bodyPr>
          <a:lstStyle/>
          <a:p>
            <a:pPr marL="0" lvl="1" defTabSz="-13873163" eaLnBrk="0" hangingPunct="0">
              <a:lnSpc>
                <a:spcPct val="90000"/>
              </a:lnSpc>
              <a:buClr>
                <a:schemeClr val="tx2"/>
              </a:buClr>
              <a:buSzPct val="95000"/>
              <a:defRPr/>
            </a:pPr>
            <a:r>
              <a:rPr lang="en-US" sz="2000" i="1" dirty="0" smtClean="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Let us provide methods to develop an integrated implementation roadmap</a:t>
            </a:r>
            <a:endParaRPr lang="en-US" sz="2000" i="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endParaRPr>
          </a:p>
        </p:txBody>
      </p:sp>
      <p:pic>
        <p:nvPicPr>
          <p:cNvPr id="56332" name="Picture 15" descr="black gradient"/>
          <p:cNvPicPr>
            <a:picLocks noChangeAspect="1" noChangeArrowheads="1"/>
          </p:cNvPicPr>
          <p:nvPr/>
        </p:nvPicPr>
        <p:blipFill>
          <a:blip r:embed="rId5"/>
          <a:srcRect/>
          <a:stretch>
            <a:fillRect/>
          </a:stretch>
        </p:blipFill>
        <p:spPr bwMode="auto">
          <a:xfrm>
            <a:off x="1031875" y="2241550"/>
            <a:ext cx="8483186" cy="666750"/>
          </a:xfrm>
          <a:prstGeom prst="rect">
            <a:avLst/>
          </a:prstGeom>
          <a:noFill/>
          <a:ln w="9525">
            <a:noFill/>
            <a:miter lim="800000"/>
            <a:headEnd/>
            <a:tailEnd/>
          </a:ln>
        </p:spPr>
      </p:pic>
      <p:pic>
        <p:nvPicPr>
          <p:cNvPr id="56334" name="Picture 7" descr="check box"/>
          <p:cNvPicPr>
            <a:picLocks noChangeAspect="1" noChangeArrowheads="1"/>
          </p:cNvPicPr>
          <p:nvPr/>
        </p:nvPicPr>
        <p:blipFill>
          <a:blip r:embed="rId6" cstate="email"/>
          <a:srcRect/>
          <a:stretch>
            <a:fillRect/>
          </a:stretch>
        </p:blipFill>
        <p:spPr bwMode="auto">
          <a:xfrm>
            <a:off x="1014413" y="2055813"/>
            <a:ext cx="931862" cy="885825"/>
          </a:xfrm>
          <a:prstGeom prst="rect">
            <a:avLst/>
          </a:prstGeom>
          <a:noFill/>
          <a:ln w="9525">
            <a:noFill/>
            <a:miter lim="800000"/>
            <a:headEnd/>
            <a:tailEnd/>
          </a:ln>
        </p:spPr>
      </p:pic>
      <p:sp>
        <p:nvSpPr>
          <p:cNvPr id="56335" name="Title 19"/>
          <p:cNvSpPr>
            <a:spLocks noGrp="1"/>
          </p:cNvSpPr>
          <p:nvPr>
            <p:ph type="title" idx="4294967295"/>
          </p:nvPr>
        </p:nvSpPr>
        <p:spPr>
          <a:xfrm>
            <a:off x="0" y="104775"/>
            <a:ext cx="4433888" cy="508000"/>
          </a:xfrm>
          <a:noFill/>
        </p:spPr>
        <p:txBody>
          <a:bodyPr/>
          <a:lstStyle/>
          <a:p>
            <a:pPr>
              <a:defRPr/>
            </a:pPr>
            <a:r>
              <a:rPr lang="en-US" dirty="0" smtClean="0"/>
              <a:t>Next Steps</a:t>
            </a:r>
          </a:p>
        </p:txBody>
      </p:sp>
      <p:sp>
        <p:nvSpPr>
          <p:cNvPr id="56329" name="Rectangle 13"/>
          <p:cNvSpPr>
            <a:spLocks noChangeArrowheads="1"/>
          </p:cNvSpPr>
          <p:nvPr/>
        </p:nvSpPr>
        <p:spPr bwMode="white">
          <a:xfrm>
            <a:off x="1939959" y="2238781"/>
            <a:ext cx="7204041" cy="646331"/>
          </a:xfrm>
          <a:prstGeom prst="rect">
            <a:avLst/>
          </a:prstGeom>
          <a:noFill/>
          <a:ln w="9525" algn="ctr">
            <a:noFill/>
            <a:miter lim="800000"/>
            <a:headEnd/>
            <a:tailEnd/>
          </a:ln>
        </p:spPr>
        <p:txBody>
          <a:bodyPr wrap="square">
            <a:spAutoFit/>
          </a:bodyPr>
          <a:lstStyle/>
          <a:p>
            <a:pPr marL="0" lvl="1" defTabSz="-13873163" eaLnBrk="0" hangingPunct="0">
              <a:lnSpc>
                <a:spcPct val="90000"/>
              </a:lnSpc>
              <a:buClr>
                <a:schemeClr val="tx2"/>
              </a:buClr>
              <a:buSzPct val="95000"/>
              <a:defRPr/>
            </a:pPr>
            <a:r>
              <a:rPr lang="en-US" sz="2000" i="1" dirty="0" smtClean="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Assess your Core Infrastructure maturity with the Microsoft Infrastructure Optimization Model (</a:t>
            </a:r>
            <a:r>
              <a:rPr lang="en-US" sz="2000" i="1" dirty="0" smtClean="0">
                <a:ln>
                  <a:solidFill>
                    <a:schemeClr val="tx1">
                      <a:lumMod val="50000"/>
                      <a:alpha val="5000"/>
                    </a:schemeClr>
                  </a:solidFill>
                </a:ln>
                <a:solidFill>
                  <a:srgbClr val="FFFF99"/>
                </a:solidFill>
                <a:effectLst>
                  <a:outerShdw blurRad="50800" dist="38100" dir="5400000" algn="t" rotWithShape="0">
                    <a:prstClr val="black">
                      <a:alpha val="40000"/>
                    </a:prstClr>
                  </a:outerShdw>
                </a:effectLst>
                <a:latin typeface="Segoe" pitchFamily="34" charset="0"/>
                <a:ea typeface="+mj-ea"/>
                <a:cs typeface="+mj-cs"/>
              </a:rPr>
              <a:t>new online tool</a:t>
            </a:r>
            <a:r>
              <a:rPr lang="en-US" sz="2000" i="1" dirty="0" smtClean="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a:t>
            </a:r>
            <a:endParaRPr lang="en-US" sz="2000" i="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endParaRPr>
          </a:p>
        </p:txBody>
      </p:sp>
      <p:sp>
        <p:nvSpPr>
          <p:cNvPr id="21" name="Rectangle 9"/>
          <p:cNvSpPr>
            <a:spLocks noChangeArrowheads="1"/>
          </p:cNvSpPr>
          <p:nvPr/>
        </p:nvSpPr>
        <p:spPr bwMode="white">
          <a:xfrm>
            <a:off x="2819400" y="3200400"/>
            <a:ext cx="6019800" cy="646331"/>
          </a:xfrm>
          <a:prstGeom prst="rect">
            <a:avLst/>
          </a:prstGeom>
          <a:noFill/>
          <a:ln w="9525" algn="ctr">
            <a:noFill/>
            <a:miter lim="800000"/>
            <a:headEnd/>
            <a:tailEnd/>
          </a:ln>
        </p:spPr>
        <p:txBody>
          <a:bodyPr wrap="square">
            <a:spAutoFit/>
          </a:bodyPr>
          <a:lstStyle/>
          <a:p>
            <a:pPr marL="0" lvl="1" defTabSz="-13873163" eaLnBrk="0" hangingPunct="0">
              <a:lnSpc>
                <a:spcPct val="90000"/>
              </a:lnSpc>
              <a:buClr>
                <a:schemeClr val="tx2"/>
              </a:buClr>
              <a:buSzPct val="95000"/>
              <a:defRPr/>
            </a:pPr>
            <a:r>
              <a:rPr lang="en-US" sz="2000" i="1" dirty="0" smtClean="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Prioritize infrastructure capabilities for further analysis</a:t>
            </a:r>
            <a:endParaRPr lang="en-US" sz="2000" i="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85728"/>
            <a:ext cx="7772400" cy="1143000"/>
          </a:xfrm>
        </p:spPr>
        <p:txBody>
          <a:bodyPr/>
          <a:lstStyle/>
          <a:p>
            <a:r>
              <a:rPr lang="en-CA" dirty="0" smtClean="0"/>
              <a:t>Resources</a:t>
            </a:r>
            <a:endParaRPr lang="en-CA" dirty="0"/>
          </a:p>
        </p:txBody>
      </p:sp>
      <p:sp>
        <p:nvSpPr>
          <p:cNvPr id="3" name="Content Placeholder 2"/>
          <p:cNvSpPr>
            <a:spLocks noGrp="1"/>
          </p:cNvSpPr>
          <p:nvPr>
            <p:ph idx="1"/>
          </p:nvPr>
        </p:nvSpPr>
        <p:spPr>
          <a:xfrm>
            <a:off x="214282" y="1357298"/>
            <a:ext cx="8501122" cy="4738702"/>
          </a:xfrm>
        </p:spPr>
        <p:txBody>
          <a:bodyPr/>
          <a:lstStyle/>
          <a:p>
            <a:r>
              <a:rPr lang="en-CA" sz="1800" dirty="0" smtClean="0"/>
              <a:t>Infrastructure Optimization </a:t>
            </a:r>
            <a:r>
              <a:rPr lang="en-CA" sz="1800" dirty="0" err="1" smtClean="0"/>
              <a:t>TechCenter</a:t>
            </a:r>
            <a:r>
              <a:rPr lang="en-CA" sz="1800" dirty="0" smtClean="0"/>
              <a:t/>
            </a:r>
            <a:br>
              <a:rPr lang="en-CA" sz="1800" dirty="0" smtClean="0"/>
            </a:br>
            <a:r>
              <a:rPr lang="en-CA" sz="1800" dirty="0" smtClean="0">
                <a:hlinkClick r:id="rId3"/>
              </a:rPr>
              <a:t>http://technet.microsoft.com/en-ca/infrastructure/default.aspx</a:t>
            </a:r>
            <a:r>
              <a:rPr lang="en-CA" sz="1800" dirty="0" smtClean="0"/>
              <a:t> </a:t>
            </a:r>
            <a:br>
              <a:rPr lang="en-CA" sz="1800" dirty="0" smtClean="0"/>
            </a:br>
            <a:endParaRPr lang="en-CA" sz="1800" dirty="0" smtClean="0"/>
          </a:p>
          <a:p>
            <a:r>
              <a:rPr lang="en-CA" sz="1800" dirty="0" smtClean="0"/>
              <a:t>IO Self Assessment</a:t>
            </a:r>
            <a:br>
              <a:rPr lang="en-CA" sz="1800" dirty="0" smtClean="0"/>
            </a:br>
            <a:r>
              <a:rPr lang="en-CA" sz="1800" dirty="0" smtClean="0">
                <a:hlinkClick r:id="rId4"/>
              </a:rPr>
              <a:t>http://technet.microsoft.com/en-us/infrastructure/bb736011.aspx</a:t>
            </a:r>
            <a:r>
              <a:rPr lang="en-CA" sz="1800" dirty="0" smtClean="0"/>
              <a:t> </a:t>
            </a:r>
            <a:br>
              <a:rPr lang="en-CA" sz="1800" dirty="0" smtClean="0"/>
            </a:br>
            <a:endParaRPr lang="en-CA" sz="1800" dirty="0" smtClean="0"/>
          </a:p>
          <a:p>
            <a:r>
              <a:rPr lang="en-CA" sz="1800" dirty="0" smtClean="0"/>
              <a:t>Microsoft Operations Framework</a:t>
            </a:r>
            <a:br>
              <a:rPr lang="en-CA" sz="1800" dirty="0" smtClean="0"/>
            </a:br>
            <a:r>
              <a:rPr lang="en-CA" sz="1800" dirty="0" smtClean="0">
                <a:hlinkClick r:id="rId5"/>
              </a:rPr>
              <a:t>http://technet.microsoft.com/en-us/library/cc506049.aspx</a:t>
            </a:r>
            <a:r>
              <a:rPr lang="en-CA" sz="1800" dirty="0" smtClean="0"/>
              <a:t> </a:t>
            </a:r>
            <a:br>
              <a:rPr lang="en-CA" sz="1800" dirty="0" smtClean="0"/>
            </a:br>
            <a:endParaRPr lang="en-CA" sz="18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email"/>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lang="en-CA" sz="3600" dirty="0" smtClean="0"/>
              <a:t>Technology Acquisition</a:t>
            </a:r>
            <a:endParaRPr lang="en-US" sz="3600" dirty="0"/>
          </a:p>
        </p:txBody>
      </p:sp>
      <p:sp>
        <p:nvSpPr>
          <p:cNvPr id="5" name="Rectangle 4"/>
          <p:cNvSpPr/>
          <p:nvPr/>
        </p:nvSpPr>
        <p:spPr bwMode="auto">
          <a:xfrm>
            <a:off x="920036" y="4495800"/>
            <a:ext cx="685800" cy="1362636"/>
          </a:xfrm>
          <a:prstGeom prst="rect">
            <a:avLst/>
          </a:prstGeom>
          <a:solidFill>
            <a:schemeClr val="tx1"/>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400" kern="1200" dirty="0">
                <a:solidFill>
                  <a:srgbClr val="FFFFFF">
                    <a:lumMod val="65000"/>
                  </a:srgbClr>
                </a:solidFill>
                <a:effectLst>
                  <a:outerShdw blurRad="38100" dist="38100" dir="2700000" algn="tl">
                    <a:srgbClr val="000000">
                      <a:alpha val="43137"/>
                    </a:srgbClr>
                  </a:outerShdw>
                </a:effectLst>
                <a:latin typeface="Segoe" pitchFamily="34" charset="0"/>
                <a:ea typeface="+mn-ea"/>
                <a:cs typeface="+mn-cs"/>
              </a:rPr>
              <a:t>RFP or RFQ</a:t>
            </a:r>
          </a:p>
          <a:p>
            <a:pPr algn="ctr" defTabSz="914099" rtl="0" fontAlgn="base">
              <a:spcBef>
                <a:spcPct val="0"/>
              </a:spcBef>
              <a:spcAft>
                <a:spcPct val="0"/>
              </a:spcAft>
            </a:pPr>
            <a:r>
              <a:rPr lang="en-US" sz="1100" kern="1200" dirty="0">
                <a:solidFill>
                  <a:srgbClr val="FFFFFF">
                    <a:lumMod val="65000"/>
                  </a:srgbClr>
                </a:solidFill>
                <a:effectLst>
                  <a:outerShdw blurRad="38100" dist="38100" dir="2700000" algn="tl">
                    <a:srgbClr val="000000">
                      <a:alpha val="43137"/>
                    </a:srgbClr>
                  </a:outerShdw>
                </a:effectLst>
                <a:latin typeface="Segoe" pitchFamily="34" charset="0"/>
                <a:ea typeface="+mn-ea"/>
                <a:cs typeface="+mn-cs"/>
              </a:rPr>
              <a:t>feature set</a:t>
            </a:r>
          </a:p>
        </p:txBody>
      </p:sp>
      <p:sp>
        <p:nvSpPr>
          <p:cNvPr id="6" name="TextBox 5"/>
          <p:cNvSpPr txBox="1"/>
          <p:nvPr/>
        </p:nvSpPr>
        <p:spPr>
          <a:xfrm>
            <a:off x="7854236" y="5867400"/>
            <a:ext cx="689035" cy="369332"/>
          </a:xfrm>
          <a:prstGeom prst="rect">
            <a:avLst/>
          </a:prstGeom>
          <a:noFill/>
        </p:spPr>
        <p:txBody>
          <a:bodyPr wrap="none" rtlCol="0">
            <a:spAutoFit/>
          </a:bodyPr>
          <a:lstStyle/>
          <a:p>
            <a:pPr algn="l" defTabSz="912813" rtl="0" fontAlgn="base">
              <a:spcBef>
                <a:spcPct val="0"/>
              </a:spcBef>
              <a:spcAft>
                <a:spcPct val="0"/>
              </a:spcAft>
            </a:pPr>
            <a:r>
              <a:rPr lang="en-US" kern="1200" dirty="0">
                <a:solidFill>
                  <a:srgbClr val="FFFFFF"/>
                </a:solidFill>
                <a:latin typeface="Arial" charset="0"/>
                <a:ea typeface="+mn-ea"/>
                <a:cs typeface="+mn-cs"/>
              </a:rPr>
              <a:t>Time</a:t>
            </a:r>
          </a:p>
        </p:txBody>
      </p:sp>
      <p:cxnSp>
        <p:nvCxnSpPr>
          <p:cNvPr id="8" name="Straight Arrow Connector 7"/>
          <p:cNvCxnSpPr/>
          <p:nvPr/>
        </p:nvCxnSpPr>
        <p:spPr>
          <a:xfrm>
            <a:off x="834871" y="6019800"/>
            <a:ext cx="685800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2367836" y="4343400"/>
            <a:ext cx="685800" cy="1515036"/>
          </a:xfrm>
          <a:prstGeom prst="rect">
            <a:avLst/>
          </a:prstGeom>
          <a:solidFill>
            <a:schemeClr val="tx1"/>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400" kern="1200" dirty="0">
                <a:solidFill>
                  <a:srgbClr val="FFFFFF">
                    <a:lumMod val="65000"/>
                  </a:srgbClr>
                </a:solidFill>
                <a:effectLst>
                  <a:outerShdw blurRad="38100" dist="38100" dir="2700000" algn="tl">
                    <a:srgbClr val="000000">
                      <a:alpha val="43137"/>
                    </a:srgbClr>
                  </a:outerShdw>
                </a:effectLst>
                <a:latin typeface="Segoe" pitchFamily="34" charset="0"/>
                <a:ea typeface="+mn-ea"/>
                <a:cs typeface="+mn-cs"/>
              </a:rPr>
              <a:t>RFP or RFQ</a:t>
            </a:r>
          </a:p>
          <a:p>
            <a:pPr algn="ctr" defTabSz="914099" rtl="0" fontAlgn="base">
              <a:spcBef>
                <a:spcPct val="0"/>
              </a:spcBef>
              <a:spcAft>
                <a:spcPct val="0"/>
              </a:spcAft>
            </a:pPr>
            <a:r>
              <a:rPr lang="en-US" sz="1100" kern="1200" dirty="0">
                <a:solidFill>
                  <a:srgbClr val="FFFFFF">
                    <a:lumMod val="65000"/>
                  </a:srgbClr>
                </a:solidFill>
                <a:effectLst>
                  <a:outerShdw blurRad="38100" dist="38100" dir="2700000" algn="tl">
                    <a:srgbClr val="000000">
                      <a:alpha val="43137"/>
                    </a:srgbClr>
                  </a:outerShdw>
                </a:effectLst>
                <a:latin typeface="Segoe" pitchFamily="34" charset="0"/>
                <a:ea typeface="+mn-ea"/>
                <a:cs typeface="+mn-cs"/>
              </a:rPr>
              <a:t>feature set</a:t>
            </a:r>
          </a:p>
        </p:txBody>
      </p:sp>
      <p:sp>
        <p:nvSpPr>
          <p:cNvPr id="12" name="Rectangle 11"/>
          <p:cNvSpPr/>
          <p:nvPr/>
        </p:nvSpPr>
        <p:spPr bwMode="auto">
          <a:xfrm>
            <a:off x="3815636" y="3886200"/>
            <a:ext cx="685800" cy="1972236"/>
          </a:xfrm>
          <a:prstGeom prst="rect">
            <a:avLst/>
          </a:prstGeom>
          <a:solidFill>
            <a:schemeClr val="tx1"/>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400" kern="1200" dirty="0">
                <a:solidFill>
                  <a:srgbClr val="FFFFFF">
                    <a:lumMod val="65000"/>
                  </a:srgbClr>
                </a:solidFill>
                <a:effectLst>
                  <a:outerShdw blurRad="38100" dist="38100" dir="2700000" algn="tl">
                    <a:srgbClr val="000000">
                      <a:alpha val="43137"/>
                    </a:srgbClr>
                  </a:outerShdw>
                </a:effectLst>
                <a:latin typeface="Segoe" pitchFamily="34" charset="0"/>
                <a:ea typeface="+mn-ea"/>
                <a:cs typeface="+mn-cs"/>
              </a:rPr>
              <a:t>RFP or RFQ</a:t>
            </a:r>
          </a:p>
          <a:p>
            <a:pPr algn="ctr" defTabSz="914099" rtl="0" fontAlgn="base">
              <a:spcBef>
                <a:spcPct val="0"/>
              </a:spcBef>
              <a:spcAft>
                <a:spcPct val="0"/>
              </a:spcAft>
            </a:pPr>
            <a:r>
              <a:rPr lang="en-US" sz="1100" kern="1200" dirty="0">
                <a:solidFill>
                  <a:srgbClr val="FFFFFF">
                    <a:lumMod val="65000"/>
                  </a:srgbClr>
                </a:solidFill>
                <a:effectLst>
                  <a:outerShdw blurRad="38100" dist="38100" dir="2700000" algn="tl">
                    <a:srgbClr val="000000">
                      <a:alpha val="43137"/>
                    </a:srgbClr>
                  </a:outerShdw>
                </a:effectLst>
                <a:latin typeface="Segoe" pitchFamily="34" charset="0"/>
                <a:ea typeface="+mn-ea"/>
                <a:cs typeface="+mn-cs"/>
              </a:rPr>
              <a:t>feature set</a:t>
            </a:r>
          </a:p>
        </p:txBody>
      </p:sp>
      <p:sp>
        <p:nvSpPr>
          <p:cNvPr id="13" name="Rectangle 12"/>
          <p:cNvSpPr/>
          <p:nvPr/>
        </p:nvSpPr>
        <p:spPr bwMode="auto">
          <a:xfrm>
            <a:off x="5263436" y="2971800"/>
            <a:ext cx="685800" cy="2886636"/>
          </a:xfrm>
          <a:prstGeom prst="rect">
            <a:avLst/>
          </a:prstGeom>
          <a:solidFill>
            <a:schemeClr val="tx1"/>
          </a:soli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1400" kern="1200" dirty="0">
                <a:solidFill>
                  <a:srgbClr val="FFFFFF">
                    <a:lumMod val="65000"/>
                  </a:srgbClr>
                </a:solidFill>
                <a:effectLst>
                  <a:outerShdw blurRad="38100" dist="38100" dir="2700000" algn="tl">
                    <a:srgbClr val="000000">
                      <a:alpha val="43137"/>
                    </a:srgbClr>
                  </a:outerShdw>
                </a:effectLst>
                <a:latin typeface="Segoe" pitchFamily="34" charset="0"/>
                <a:ea typeface="+mn-ea"/>
                <a:cs typeface="+mn-cs"/>
              </a:rPr>
              <a:t>RFP or RFQ</a:t>
            </a:r>
          </a:p>
          <a:p>
            <a:pPr algn="ctr" defTabSz="914099" rtl="0" fontAlgn="base">
              <a:spcBef>
                <a:spcPct val="0"/>
              </a:spcBef>
              <a:spcAft>
                <a:spcPct val="0"/>
              </a:spcAft>
            </a:pPr>
            <a:r>
              <a:rPr lang="en-US" sz="1100" kern="1200" dirty="0">
                <a:solidFill>
                  <a:srgbClr val="FFFFFF">
                    <a:lumMod val="65000"/>
                  </a:srgbClr>
                </a:solidFill>
                <a:effectLst>
                  <a:outerShdw blurRad="38100" dist="38100" dir="2700000" algn="tl">
                    <a:srgbClr val="000000">
                      <a:alpha val="43137"/>
                    </a:srgbClr>
                  </a:outerShdw>
                </a:effectLst>
                <a:latin typeface="Segoe" pitchFamily="34" charset="0"/>
                <a:ea typeface="+mn-ea"/>
                <a:cs typeface="+mn-cs"/>
              </a:rPr>
              <a:t>feature set</a:t>
            </a:r>
          </a:p>
        </p:txBody>
      </p:sp>
      <p:sp>
        <p:nvSpPr>
          <p:cNvPr id="22" name="Freeform 21"/>
          <p:cNvSpPr/>
          <p:nvPr/>
        </p:nvSpPr>
        <p:spPr>
          <a:xfrm>
            <a:off x="903657" y="1764707"/>
            <a:ext cx="5801943" cy="2726108"/>
          </a:xfrm>
          <a:custGeom>
            <a:avLst/>
            <a:gdLst>
              <a:gd name="connsiteX0" fmla="*/ 0 w 6332433"/>
              <a:gd name="connsiteY0" fmla="*/ 2726108 h 2726108"/>
              <a:gd name="connsiteX1" fmla="*/ 3281585 w 6332433"/>
              <a:gd name="connsiteY1" fmla="*/ 2119357 h 2726108"/>
              <a:gd name="connsiteX2" fmla="*/ 6332433 w 6332433"/>
              <a:gd name="connsiteY2" fmla="*/ 0 h 2726108"/>
            </a:gdLst>
            <a:ahLst/>
            <a:cxnLst>
              <a:cxn ang="0">
                <a:pos x="connsiteX0" y="connsiteY0"/>
              </a:cxn>
              <a:cxn ang="0">
                <a:pos x="connsiteX1" y="connsiteY1"/>
              </a:cxn>
              <a:cxn ang="0">
                <a:pos x="connsiteX2" y="connsiteY2"/>
              </a:cxn>
            </a:cxnLst>
            <a:rect l="l" t="t" r="r" b="b"/>
            <a:pathLst>
              <a:path w="6332433" h="2726108">
                <a:moveTo>
                  <a:pt x="0" y="2726108"/>
                </a:moveTo>
                <a:cubicBezTo>
                  <a:pt x="1113089" y="2649908"/>
                  <a:pt x="2226179" y="2573708"/>
                  <a:pt x="3281585" y="2119357"/>
                </a:cubicBezTo>
                <a:cubicBezTo>
                  <a:pt x="4336991" y="1665006"/>
                  <a:pt x="5334712" y="832503"/>
                  <a:pt x="6332433" y="0"/>
                </a:cubicBezTo>
              </a:path>
            </a:pathLst>
          </a:custGeom>
          <a:ln w="28575">
            <a:solidFill>
              <a:schemeClr val="accent6">
                <a:lumMod val="40000"/>
                <a:lumOff val="6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2813" rtl="0" fontAlgn="base">
              <a:spcBef>
                <a:spcPct val="0"/>
              </a:spcBef>
              <a:spcAft>
                <a:spcPct val="0"/>
              </a:spcAft>
            </a:pPr>
            <a:endParaRPr lang="en-US" kern="1200">
              <a:solidFill>
                <a:srgbClr val="FFFFFF"/>
              </a:solidFill>
              <a:latin typeface="Segoe"/>
              <a:ea typeface="+mn-ea"/>
              <a:cs typeface="+mn-cs"/>
            </a:endParaRPr>
          </a:p>
        </p:txBody>
      </p:sp>
      <p:sp>
        <p:nvSpPr>
          <p:cNvPr id="23" name="Rectangle 22"/>
          <p:cNvSpPr/>
          <p:nvPr/>
        </p:nvSpPr>
        <p:spPr>
          <a:xfrm>
            <a:off x="6705600" y="1600200"/>
            <a:ext cx="1300356" cy="646331"/>
          </a:xfrm>
          <a:prstGeom prst="rect">
            <a:avLst/>
          </a:prstGeom>
        </p:spPr>
        <p:txBody>
          <a:bodyPr wrap="none">
            <a:spAutoFit/>
          </a:bodyPr>
          <a:lstStyle/>
          <a:p>
            <a:pPr algn="l" defTabSz="914099" rtl="0" fontAlgn="base">
              <a:spcBef>
                <a:spcPct val="0"/>
              </a:spcBef>
              <a:spcAft>
                <a:spcPct val="0"/>
              </a:spcAft>
            </a:pPr>
            <a:r>
              <a:rPr lang="en-US" kern="1200" dirty="0">
                <a:solidFill>
                  <a:srgbClr val="9D6DCD">
                    <a:lumMod val="20000"/>
                    <a:lumOff val="80000"/>
                  </a:srgbClr>
                </a:solidFill>
                <a:effectLst>
                  <a:outerShdw blurRad="38100" dist="38100" dir="2700000" algn="tl">
                    <a:srgbClr val="000000">
                      <a:alpha val="43137"/>
                    </a:srgbClr>
                  </a:outerShdw>
                </a:effectLst>
                <a:latin typeface="Segoe" pitchFamily="34" charset="0"/>
                <a:ea typeface="+mn-ea"/>
                <a:cs typeface="+mn-cs"/>
              </a:rPr>
              <a:t>Requested</a:t>
            </a:r>
          </a:p>
          <a:p>
            <a:pPr algn="l" defTabSz="914099" rtl="0" fontAlgn="base">
              <a:spcBef>
                <a:spcPct val="0"/>
              </a:spcBef>
              <a:spcAft>
                <a:spcPct val="0"/>
              </a:spcAft>
            </a:pPr>
            <a:r>
              <a:rPr lang="en-US" kern="1200" dirty="0">
                <a:solidFill>
                  <a:srgbClr val="9D6DCD">
                    <a:lumMod val="20000"/>
                    <a:lumOff val="80000"/>
                  </a:srgbClr>
                </a:solidFill>
                <a:effectLst>
                  <a:outerShdw blurRad="38100" dist="38100" dir="2700000" algn="tl">
                    <a:srgbClr val="000000">
                      <a:alpha val="43137"/>
                    </a:srgbClr>
                  </a:outerShdw>
                </a:effectLst>
                <a:latin typeface="Segoe" pitchFamily="34" charset="0"/>
                <a:ea typeface="+mn-ea"/>
                <a:cs typeface="+mn-cs"/>
              </a:rPr>
              <a:t>feature set</a:t>
            </a:r>
          </a:p>
        </p:txBody>
      </p:sp>
      <p:sp>
        <p:nvSpPr>
          <p:cNvPr id="24" name="Freeform 23"/>
          <p:cNvSpPr/>
          <p:nvPr/>
        </p:nvSpPr>
        <p:spPr>
          <a:xfrm>
            <a:off x="920036" y="4419600"/>
            <a:ext cx="5801943" cy="1219200"/>
          </a:xfrm>
          <a:custGeom>
            <a:avLst/>
            <a:gdLst>
              <a:gd name="connsiteX0" fmla="*/ 0 w 6332433"/>
              <a:gd name="connsiteY0" fmla="*/ 2726108 h 2726108"/>
              <a:gd name="connsiteX1" fmla="*/ 3281585 w 6332433"/>
              <a:gd name="connsiteY1" fmla="*/ 2119357 h 2726108"/>
              <a:gd name="connsiteX2" fmla="*/ 6332433 w 6332433"/>
              <a:gd name="connsiteY2" fmla="*/ 0 h 2726108"/>
            </a:gdLst>
            <a:ahLst/>
            <a:cxnLst>
              <a:cxn ang="0">
                <a:pos x="connsiteX0" y="connsiteY0"/>
              </a:cxn>
              <a:cxn ang="0">
                <a:pos x="connsiteX1" y="connsiteY1"/>
              </a:cxn>
              <a:cxn ang="0">
                <a:pos x="connsiteX2" y="connsiteY2"/>
              </a:cxn>
            </a:cxnLst>
            <a:rect l="l" t="t" r="r" b="b"/>
            <a:pathLst>
              <a:path w="6332433" h="2726108">
                <a:moveTo>
                  <a:pt x="0" y="2726108"/>
                </a:moveTo>
                <a:cubicBezTo>
                  <a:pt x="1113089" y="2649908"/>
                  <a:pt x="2226179" y="2573708"/>
                  <a:pt x="3281585" y="2119357"/>
                </a:cubicBezTo>
                <a:cubicBezTo>
                  <a:pt x="4336991" y="1665006"/>
                  <a:pt x="5334712" y="832503"/>
                  <a:pt x="6332433" y="0"/>
                </a:cubicBezTo>
              </a:path>
            </a:pathLst>
          </a:custGeom>
          <a:ln w="28575">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2813" rtl="0" fontAlgn="base">
              <a:spcBef>
                <a:spcPct val="0"/>
              </a:spcBef>
              <a:spcAft>
                <a:spcPct val="0"/>
              </a:spcAft>
            </a:pPr>
            <a:endParaRPr lang="en-US" kern="1200">
              <a:solidFill>
                <a:srgbClr val="FFFFFF"/>
              </a:solidFill>
              <a:latin typeface="Segoe"/>
              <a:ea typeface="+mn-ea"/>
              <a:cs typeface="+mn-cs"/>
            </a:endParaRPr>
          </a:p>
        </p:txBody>
      </p:sp>
      <p:sp>
        <p:nvSpPr>
          <p:cNvPr id="25" name="Rectangle 24"/>
          <p:cNvSpPr/>
          <p:nvPr/>
        </p:nvSpPr>
        <p:spPr>
          <a:xfrm>
            <a:off x="6705600" y="3912080"/>
            <a:ext cx="1518364" cy="646331"/>
          </a:xfrm>
          <a:prstGeom prst="rect">
            <a:avLst/>
          </a:prstGeom>
        </p:spPr>
        <p:txBody>
          <a:bodyPr wrap="none">
            <a:spAutoFit/>
          </a:bodyPr>
          <a:lstStyle/>
          <a:p>
            <a:pPr algn="l" defTabSz="914099" rtl="0" fontAlgn="base">
              <a:spcBef>
                <a:spcPct val="0"/>
              </a:spcBef>
              <a:spcAft>
                <a:spcPct val="0"/>
              </a:spcAft>
            </a:pPr>
            <a:r>
              <a:rPr lang="en-US" kern="1200" dirty="0">
                <a:solidFill>
                  <a:srgbClr val="FFFF00"/>
                </a:solidFill>
                <a:effectLst>
                  <a:outerShdw blurRad="38100" dist="38100" dir="2700000" algn="tl">
                    <a:srgbClr val="000000">
                      <a:alpha val="43137"/>
                    </a:srgbClr>
                  </a:outerShdw>
                </a:effectLst>
                <a:latin typeface="Segoe" pitchFamily="34" charset="0"/>
                <a:ea typeface="+mn-ea"/>
                <a:cs typeface="+mn-cs"/>
              </a:rPr>
              <a:t>Implemented</a:t>
            </a:r>
          </a:p>
          <a:p>
            <a:pPr algn="l" defTabSz="914099" rtl="0" fontAlgn="base">
              <a:spcBef>
                <a:spcPct val="0"/>
              </a:spcBef>
              <a:spcAft>
                <a:spcPct val="0"/>
              </a:spcAft>
            </a:pPr>
            <a:r>
              <a:rPr lang="en-US" kern="1200" dirty="0">
                <a:solidFill>
                  <a:srgbClr val="FFFF00"/>
                </a:solidFill>
                <a:effectLst>
                  <a:outerShdw blurRad="38100" dist="38100" dir="2700000" algn="tl">
                    <a:srgbClr val="000000">
                      <a:alpha val="43137"/>
                    </a:srgbClr>
                  </a:outerShdw>
                </a:effectLst>
                <a:latin typeface="Segoe" pitchFamily="34" charset="0"/>
                <a:ea typeface="+mn-ea"/>
                <a:cs typeface="+mn-cs"/>
              </a:rPr>
              <a:t>feature set</a:t>
            </a:r>
          </a:p>
        </p:txBody>
      </p:sp>
      <p:sp>
        <p:nvSpPr>
          <p:cNvPr id="26" name="Rectangle 25"/>
          <p:cNvSpPr/>
          <p:nvPr/>
        </p:nvSpPr>
        <p:spPr>
          <a:xfrm>
            <a:off x="6705600" y="4549102"/>
            <a:ext cx="1274708" cy="646331"/>
          </a:xfrm>
          <a:prstGeom prst="rect">
            <a:avLst/>
          </a:prstGeom>
        </p:spPr>
        <p:txBody>
          <a:bodyPr wrap="none">
            <a:spAutoFit/>
          </a:bodyPr>
          <a:lstStyle/>
          <a:p>
            <a:pPr algn="l" defTabSz="914099" rtl="0" fontAlgn="base">
              <a:spcBef>
                <a:spcPct val="0"/>
              </a:spcBef>
              <a:spcAft>
                <a:spcPct val="0"/>
              </a:spcAft>
            </a:pPr>
            <a:r>
              <a:rPr lang="en-US" kern="1200" dirty="0">
                <a:solidFill>
                  <a:srgbClr val="FFC000"/>
                </a:solidFill>
                <a:effectLst>
                  <a:outerShdw blurRad="38100" dist="38100" dir="2700000" algn="tl">
                    <a:srgbClr val="000000">
                      <a:alpha val="43137"/>
                    </a:srgbClr>
                  </a:outerShdw>
                </a:effectLst>
                <a:latin typeface="Segoe" pitchFamily="34" charset="0"/>
                <a:ea typeface="+mn-ea"/>
                <a:cs typeface="+mn-cs"/>
              </a:rPr>
              <a:t>Trained</a:t>
            </a:r>
          </a:p>
          <a:p>
            <a:pPr algn="l" defTabSz="914099" rtl="0" fontAlgn="base">
              <a:spcBef>
                <a:spcPct val="0"/>
              </a:spcBef>
              <a:spcAft>
                <a:spcPct val="0"/>
              </a:spcAft>
            </a:pPr>
            <a:r>
              <a:rPr lang="en-US" kern="1200" dirty="0">
                <a:solidFill>
                  <a:srgbClr val="FFC000"/>
                </a:solidFill>
                <a:effectLst>
                  <a:outerShdw blurRad="38100" dist="38100" dir="2700000" algn="tl">
                    <a:srgbClr val="000000">
                      <a:alpha val="43137"/>
                    </a:srgbClr>
                  </a:outerShdw>
                </a:effectLst>
                <a:latin typeface="Segoe" pitchFamily="34" charset="0"/>
                <a:ea typeface="+mn-ea"/>
                <a:cs typeface="+mn-cs"/>
              </a:rPr>
              <a:t>feature set</a:t>
            </a:r>
          </a:p>
        </p:txBody>
      </p:sp>
      <p:sp>
        <p:nvSpPr>
          <p:cNvPr id="27" name="Freeform 26"/>
          <p:cNvSpPr/>
          <p:nvPr/>
        </p:nvSpPr>
        <p:spPr>
          <a:xfrm>
            <a:off x="920036" y="4740676"/>
            <a:ext cx="5801943" cy="898123"/>
          </a:xfrm>
          <a:custGeom>
            <a:avLst/>
            <a:gdLst>
              <a:gd name="connsiteX0" fmla="*/ 0 w 6332433"/>
              <a:gd name="connsiteY0" fmla="*/ 2726108 h 2726108"/>
              <a:gd name="connsiteX1" fmla="*/ 3281585 w 6332433"/>
              <a:gd name="connsiteY1" fmla="*/ 2119357 h 2726108"/>
              <a:gd name="connsiteX2" fmla="*/ 6332433 w 6332433"/>
              <a:gd name="connsiteY2" fmla="*/ 0 h 2726108"/>
            </a:gdLst>
            <a:ahLst/>
            <a:cxnLst>
              <a:cxn ang="0">
                <a:pos x="connsiteX0" y="connsiteY0"/>
              </a:cxn>
              <a:cxn ang="0">
                <a:pos x="connsiteX1" y="connsiteY1"/>
              </a:cxn>
              <a:cxn ang="0">
                <a:pos x="connsiteX2" y="connsiteY2"/>
              </a:cxn>
            </a:cxnLst>
            <a:rect l="l" t="t" r="r" b="b"/>
            <a:pathLst>
              <a:path w="6332433" h="2726108">
                <a:moveTo>
                  <a:pt x="0" y="2726108"/>
                </a:moveTo>
                <a:cubicBezTo>
                  <a:pt x="1113089" y="2649908"/>
                  <a:pt x="2226179" y="2573708"/>
                  <a:pt x="3281585" y="2119357"/>
                </a:cubicBezTo>
                <a:cubicBezTo>
                  <a:pt x="4336991" y="1665006"/>
                  <a:pt x="5334712" y="832503"/>
                  <a:pt x="6332433" y="0"/>
                </a:cubicBezTo>
              </a:path>
            </a:pathLst>
          </a:cu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2813" rtl="0" fontAlgn="base">
              <a:spcBef>
                <a:spcPct val="0"/>
              </a:spcBef>
              <a:spcAft>
                <a:spcPct val="0"/>
              </a:spcAft>
            </a:pPr>
            <a:endParaRPr lang="en-US" kern="1200">
              <a:solidFill>
                <a:srgbClr val="FFFFFF"/>
              </a:solidFill>
              <a:latin typeface="Segoe"/>
              <a:ea typeface="+mn-ea"/>
              <a:cs typeface="+mn-cs"/>
            </a:endParaRPr>
          </a:p>
        </p:txBody>
      </p:sp>
      <p:grpSp>
        <p:nvGrpSpPr>
          <p:cNvPr id="3" name="Group 112"/>
          <p:cNvGrpSpPr/>
          <p:nvPr/>
        </p:nvGrpSpPr>
        <p:grpSpPr>
          <a:xfrm>
            <a:off x="1143000" y="1531203"/>
            <a:ext cx="1600200" cy="1745397"/>
            <a:chOff x="2819400" y="1600200"/>
            <a:chExt cx="1600200" cy="1745397"/>
          </a:xfrm>
        </p:grpSpPr>
        <p:grpSp>
          <p:nvGrpSpPr>
            <p:cNvPr id="4" name="Group 110"/>
            <p:cNvGrpSpPr/>
            <p:nvPr/>
          </p:nvGrpSpPr>
          <p:grpSpPr>
            <a:xfrm>
              <a:off x="3133344" y="1600200"/>
              <a:ext cx="972312" cy="889000"/>
              <a:chOff x="2438400" y="1295400"/>
              <a:chExt cx="972312" cy="889000"/>
            </a:xfrm>
          </p:grpSpPr>
          <p:pic>
            <p:nvPicPr>
              <p:cNvPr id="107" name="Picture 9" descr="C:\Program Files\Microsoft Resource DVD Artwork\DVD_ART\Artwork_Imagery\HARDWARE_IMAGERY\Illustration - Misc Hardware\XML Icons\user business casual man.png"/>
              <p:cNvPicPr>
                <a:picLocks noChangeAspect="1" noChangeArrowheads="1"/>
              </p:cNvPicPr>
              <p:nvPr/>
            </p:nvPicPr>
            <p:blipFill>
              <a:blip r:embed="rId3" cstate="email"/>
              <a:srcRect/>
              <a:stretch>
                <a:fillRect/>
              </a:stretch>
            </p:blipFill>
            <p:spPr bwMode="auto">
              <a:xfrm>
                <a:off x="3200400" y="1600200"/>
                <a:ext cx="210312" cy="279400"/>
              </a:xfrm>
              <a:prstGeom prst="rect">
                <a:avLst/>
              </a:prstGeom>
              <a:noFill/>
            </p:spPr>
          </p:pic>
          <p:pic>
            <p:nvPicPr>
              <p:cNvPr id="70662" name="Picture 6" descr="C:\Program Files\Microsoft Resource DVD Artwork\DVD_ART\Artwork_Imagery\HARDWARE_IMAGERY\Illustration - Misc Hardware\XML Icons\user casual man.png"/>
              <p:cNvPicPr>
                <a:picLocks noChangeAspect="1" noChangeArrowheads="1"/>
              </p:cNvPicPr>
              <p:nvPr/>
            </p:nvPicPr>
            <p:blipFill>
              <a:blip r:embed="rId4" cstate="email"/>
              <a:srcRect/>
              <a:stretch>
                <a:fillRect/>
              </a:stretch>
            </p:blipFill>
            <p:spPr bwMode="auto">
              <a:xfrm>
                <a:off x="2895600" y="1295400"/>
                <a:ext cx="203708" cy="279400"/>
              </a:xfrm>
              <a:prstGeom prst="rect">
                <a:avLst/>
              </a:prstGeom>
              <a:noFill/>
            </p:spPr>
          </p:pic>
          <p:pic>
            <p:nvPicPr>
              <p:cNvPr id="70664" name="Picture 8" descr="C:\Program Files\Microsoft Resource DVD Artwork\DVD_ART\Artwork_Imagery\HARDWARE_IMAGERY\Illustration - Misc Hardware\XML Icons\user business man.png"/>
              <p:cNvPicPr>
                <a:picLocks noChangeAspect="1" noChangeArrowheads="1"/>
              </p:cNvPicPr>
              <p:nvPr/>
            </p:nvPicPr>
            <p:blipFill>
              <a:blip r:embed="rId5" cstate="email"/>
              <a:srcRect/>
              <a:stretch>
                <a:fillRect/>
              </a:stretch>
            </p:blipFill>
            <p:spPr bwMode="auto">
              <a:xfrm>
                <a:off x="2590800" y="1600200"/>
                <a:ext cx="210312" cy="279400"/>
              </a:xfrm>
              <a:prstGeom prst="rect">
                <a:avLst/>
              </a:prstGeom>
              <a:noFill/>
            </p:spPr>
          </p:pic>
          <p:pic>
            <p:nvPicPr>
              <p:cNvPr id="70665" name="Picture 9" descr="C:\Program Files\Microsoft Resource DVD Artwork\DVD_ART\Artwork_Imagery\HARDWARE_IMAGERY\Illustration - Misc Hardware\XML Icons\user business casual man.png"/>
              <p:cNvPicPr>
                <a:picLocks noChangeAspect="1" noChangeArrowheads="1"/>
              </p:cNvPicPr>
              <p:nvPr/>
            </p:nvPicPr>
            <p:blipFill>
              <a:blip r:embed="rId3" cstate="email"/>
              <a:srcRect/>
              <a:stretch>
                <a:fillRect/>
              </a:stretch>
            </p:blipFill>
            <p:spPr bwMode="auto">
              <a:xfrm>
                <a:off x="2667000" y="1371600"/>
                <a:ext cx="210312" cy="279400"/>
              </a:xfrm>
              <a:prstGeom prst="rect">
                <a:avLst/>
              </a:prstGeom>
              <a:noFill/>
            </p:spPr>
          </p:pic>
          <p:pic>
            <p:nvPicPr>
              <p:cNvPr id="70663" name="Picture 7" descr="C:\Program Files\Microsoft Resource DVD Artwork\DVD_ART\Artwork_Imagery\HARDWARE_IMAGERY\Illustration - Misc Hardware\XML Icons\user business user woman.png"/>
              <p:cNvPicPr>
                <a:picLocks noChangeAspect="1" noChangeArrowheads="1"/>
              </p:cNvPicPr>
              <p:nvPr/>
            </p:nvPicPr>
            <p:blipFill>
              <a:blip r:embed="rId6" cstate="email"/>
              <a:srcRect/>
              <a:stretch>
                <a:fillRect/>
              </a:stretch>
            </p:blipFill>
            <p:spPr bwMode="auto">
              <a:xfrm>
                <a:off x="2714625" y="1573213"/>
                <a:ext cx="206756" cy="279400"/>
              </a:xfrm>
              <a:prstGeom prst="rect">
                <a:avLst/>
              </a:prstGeom>
              <a:noFill/>
            </p:spPr>
          </p:pic>
          <p:pic>
            <p:nvPicPr>
              <p:cNvPr id="101" name="Picture 7" descr="C:\Program Files\Microsoft Resource DVD Artwork\DVD_ART\Artwork_Imagery\HARDWARE_IMAGERY\Illustration - Misc Hardware\XML Icons\user business user woman.png"/>
              <p:cNvPicPr>
                <a:picLocks noChangeAspect="1" noChangeArrowheads="1"/>
              </p:cNvPicPr>
              <p:nvPr/>
            </p:nvPicPr>
            <p:blipFill>
              <a:blip r:embed="rId6" cstate="email"/>
              <a:srcRect/>
              <a:stretch>
                <a:fillRect/>
              </a:stretch>
            </p:blipFill>
            <p:spPr bwMode="auto">
              <a:xfrm>
                <a:off x="2867025" y="1725613"/>
                <a:ext cx="206756" cy="279400"/>
              </a:xfrm>
              <a:prstGeom prst="rect">
                <a:avLst/>
              </a:prstGeom>
              <a:noFill/>
            </p:spPr>
          </p:pic>
          <p:pic>
            <p:nvPicPr>
              <p:cNvPr id="103" name="Picture 7" descr="C:\Program Files\Microsoft Resource DVD Artwork\DVD_ART\Artwork_Imagery\HARDWARE_IMAGERY\Illustration - Misc Hardware\XML Icons\user business user woman.png"/>
              <p:cNvPicPr>
                <a:picLocks noChangeAspect="1" noChangeArrowheads="1"/>
              </p:cNvPicPr>
              <p:nvPr/>
            </p:nvPicPr>
            <p:blipFill>
              <a:blip r:embed="rId6" cstate="email"/>
              <a:srcRect/>
              <a:stretch>
                <a:fillRect/>
              </a:stretch>
            </p:blipFill>
            <p:spPr bwMode="auto">
              <a:xfrm>
                <a:off x="3069844" y="1371600"/>
                <a:ext cx="206756" cy="279400"/>
              </a:xfrm>
              <a:prstGeom prst="rect">
                <a:avLst/>
              </a:prstGeom>
              <a:noFill/>
            </p:spPr>
          </p:pic>
          <p:pic>
            <p:nvPicPr>
              <p:cNvPr id="104" name="Picture 6" descr="C:\Program Files\Microsoft Resource DVD Artwork\DVD_ART\Artwork_Imagery\HARDWARE_IMAGERY\Illustration - Misc Hardware\XML Icons\user casual man.png"/>
              <p:cNvPicPr>
                <a:picLocks noChangeAspect="1" noChangeArrowheads="1"/>
              </p:cNvPicPr>
              <p:nvPr/>
            </p:nvPicPr>
            <p:blipFill>
              <a:blip r:embed="rId4" cstate="email"/>
              <a:srcRect/>
              <a:stretch>
                <a:fillRect/>
              </a:stretch>
            </p:blipFill>
            <p:spPr bwMode="auto">
              <a:xfrm>
                <a:off x="2895600" y="1447800"/>
                <a:ext cx="203708" cy="279400"/>
              </a:xfrm>
              <a:prstGeom prst="rect">
                <a:avLst/>
              </a:prstGeom>
              <a:noFill/>
            </p:spPr>
          </p:pic>
          <p:pic>
            <p:nvPicPr>
              <p:cNvPr id="105" name="Picture 6" descr="C:\Program Files\Microsoft Resource DVD Artwork\DVD_ART\Artwork_Imagery\HARDWARE_IMAGERY\Illustration - Misc Hardware\XML Icons\user casual man.png"/>
              <p:cNvPicPr>
                <a:picLocks noChangeAspect="1" noChangeArrowheads="1"/>
              </p:cNvPicPr>
              <p:nvPr/>
            </p:nvPicPr>
            <p:blipFill>
              <a:blip r:embed="rId4" cstate="email"/>
              <a:srcRect/>
              <a:stretch>
                <a:fillRect/>
              </a:stretch>
            </p:blipFill>
            <p:spPr bwMode="auto">
              <a:xfrm>
                <a:off x="2667000" y="1752600"/>
                <a:ext cx="203708" cy="279400"/>
              </a:xfrm>
              <a:prstGeom prst="rect">
                <a:avLst/>
              </a:prstGeom>
              <a:noFill/>
            </p:spPr>
          </p:pic>
          <p:pic>
            <p:nvPicPr>
              <p:cNvPr id="106" name="Picture 6" descr="C:\Program Files\Microsoft Resource DVD Artwork\DVD_ART\Artwork_Imagery\HARDWARE_IMAGERY\Illustration - Misc Hardware\XML Icons\user casual man.png"/>
              <p:cNvPicPr>
                <a:picLocks noChangeAspect="1" noChangeArrowheads="1"/>
              </p:cNvPicPr>
              <p:nvPr/>
            </p:nvPicPr>
            <p:blipFill>
              <a:blip r:embed="rId4" cstate="email"/>
              <a:srcRect/>
              <a:stretch>
                <a:fillRect/>
              </a:stretch>
            </p:blipFill>
            <p:spPr bwMode="auto">
              <a:xfrm>
                <a:off x="3048000" y="1676400"/>
                <a:ext cx="203708" cy="279400"/>
              </a:xfrm>
              <a:prstGeom prst="rect">
                <a:avLst/>
              </a:prstGeom>
              <a:noFill/>
            </p:spPr>
          </p:pic>
          <p:pic>
            <p:nvPicPr>
              <p:cNvPr id="108" name="Picture 9" descr="C:\Program Files\Microsoft Resource DVD Artwork\DVD_ART\Artwork_Imagery\HARDWARE_IMAGERY\Illustration - Misc Hardware\XML Icons\user business casual man.png"/>
              <p:cNvPicPr>
                <a:picLocks noChangeAspect="1" noChangeArrowheads="1"/>
              </p:cNvPicPr>
              <p:nvPr/>
            </p:nvPicPr>
            <p:blipFill>
              <a:blip r:embed="rId3" cstate="email"/>
              <a:srcRect/>
              <a:stretch>
                <a:fillRect/>
              </a:stretch>
            </p:blipFill>
            <p:spPr bwMode="auto">
              <a:xfrm>
                <a:off x="2438400" y="1600200"/>
                <a:ext cx="210312" cy="279400"/>
              </a:xfrm>
              <a:prstGeom prst="rect">
                <a:avLst/>
              </a:prstGeom>
              <a:noFill/>
            </p:spPr>
          </p:pic>
          <p:pic>
            <p:nvPicPr>
              <p:cNvPr id="109" name="Picture 8" descr="C:\Program Files\Microsoft Resource DVD Artwork\DVD_ART\Artwork_Imagery\HARDWARE_IMAGERY\Illustration - Misc Hardware\XML Icons\user business man.png"/>
              <p:cNvPicPr>
                <a:picLocks noChangeAspect="1" noChangeArrowheads="1"/>
              </p:cNvPicPr>
              <p:nvPr/>
            </p:nvPicPr>
            <p:blipFill>
              <a:blip r:embed="rId5" cstate="email"/>
              <a:srcRect/>
              <a:stretch>
                <a:fillRect/>
              </a:stretch>
            </p:blipFill>
            <p:spPr bwMode="auto">
              <a:xfrm>
                <a:off x="2819400" y="1905000"/>
                <a:ext cx="210312" cy="279400"/>
              </a:xfrm>
              <a:prstGeom prst="rect">
                <a:avLst/>
              </a:prstGeom>
              <a:noFill/>
            </p:spPr>
          </p:pic>
          <p:pic>
            <p:nvPicPr>
              <p:cNvPr id="110" name="Picture 8" descr="C:\Program Files\Microsoft Resource DVD Artwork\DVD_ART\Artwork_Imagery\HARDWARE_IMAGERY\Illustration - Misc Hardware\XML Icons\user business man.png"/>
              <p:cNvPicPr>
                <a:picLocks noChangeAspect="1" noChangeArrowheads="1"/>
              </p:cNvPicPr>
              <p:nvPr/>
            </p:nvPicPr>
            <p:blipFill>
              <a:blip r:embed="rId5" cstate="email"/>
              <a:srcRect/>
              <a:stretch>
                <a:fillRect/>
              </a:stretch>
            </p:blipFill>
            <p:spPr bwMode="auto">
              <a:xfrm>
                <a:off x="3048000" y="1828800"/>
                <a:ext cx="210312" cy="279400"/>
              </a:xfrm>
              <a:prstGeom prst="rect">
                <a:avLst/>
              </a:prstGeom>
              <a:noFill/>
            </p:spPr>
          </p:pic>
        </p:grpSp>
        <p:sp>
          <p:nvSpPr>
            <p:cNvPr id="112" name="Rectangle 111"/>
            <p:cNvSpPr/>
            <p:nvPr/>
          </p:nvSpPr>
          <p:spPr>
            <a:xfrm>
              <a:off x="2819400" y="2514600"/>
              <a:ext cx="1600200" cy="830997"/>
            </a:xfrm>
            <a:prstGeom prst="rect">
              <a:avLst/>
            </a:prstGeom>
          </p:spPr>
          <p:txBody>
            <a:bodyPr wrap="square">
              <a:spAutoFit/>
            </a:bodyPr>
            <a:lstStyle/>
            <a:p>
              <a:pPr algn="ctr" defTabSz="914099" rtl="0" fontAlgn="base">
                <a:spcBef>
                  <a:spcPct val="0"/>
                </a:spcBef>
                <a:spcAft>
                  <a:spcPct val="0"/>
                </a:spcAft>
              </a:pPr>
              <a:r>
                <a:rPr lang="en-US" sz="1600" kern="1200" dirty="0">
                  <a:solidFill>
                    <a:srgbClr val="9D6DCD">
                      <a:lumMod val="20000"/>
                      <a:lumOff val="80000"/>
                    </a:srgbClr>
                  </a:solidFill>
                  <a:effectLst>
                    <a:outerShdw blurRad="38100" dist="38100" dir="2700000" algn="tl">
                      <a:srgbClr val="000000">
                        <a:alpha val="43137"/>
                      </a:srgbClr>
                    </a:outerShdw>
                  </a:effectLst>
                  <a:latin typeface="Segoe" pitchFamily="34" charset="0"/>
                  <a:ea typeface="+mn-ea"/>
                  <a:cs typeface="+mn-cs"/>
                </a:rPr>
                <a:t>More people</a:t>
              </a:r>
            </a:p>
            <a:p>
              <a:pPr algn="ctr" defTabSz="914099" rtl="0" fontAlgn="base">
                <a:spcBef>
                  <a:spcPct val="0"/>
                </a:spcBef>
                <a:spcAft>
                  <a:spcPct val="0"/>
                </a:spcAft>
              </a:pPr>
              <a:r>
                <a:rPr lang="en-US" sz="1600" kern="1200" dirty="0">
                  <a:solidFill>
                    <a:srgbClr val="9D6DCD">
                      <a:lumMod val="20000"/>
                      <a:lumOff val="80000"/>
                    </a:srgbClr>
                  </a:solidFill>
                  <a:effectLst>
                    <a:outerShdw blurRad="38100" dist="38100" dir="2700000" algn="tl">
                      <a:srgbClr val="000000">
                        <a:alpha val="43137"/>
                      </a:srgbClr>
                    </a:outerShdw>
                  </a:effectLst>
                  <a:latin typeface="Segoe" pitchFamily="34" charset="0"/>
                  <a:ea typeface="+mn-ea"/>
                  <a:cs typeface="+mn-cs"/>
                </a:rPr>
                <a:t>increase complexity</a:t>
              </a:r>
            </a:p>
          </p:txBody>
        </p:sp>
      </p:grpSp>
      <p:grpSp>
        <p:nvGrpSpPr>
          <p:cNvPr id="7" name="Group 142"/>
          <p:cNvGrpSpPr/>
          <p:nvPr/>
        </p:nvGrpSpPr>
        <p:grpSpPr>
          <a:xfrm>
            <a:off x="2819400" y="1302603"/>
            <a:ext cx="1600200" cy="1973997"/>
            <a:chOff x="2819400" y="1066800"/>
            <a:chExt cx="1600200" cy="1973997"/>
          </a:xfrm>
        </p:grpSpPr>
        <p:sp>
          <p:nvSpPr>
            <p:cNvPr id="116" name="Rectangle 115"/>
            <p:cNvSpPr/>
            <p:nvPr/>
          </p:nvSpPr>
          <p:spPr>
            <a:xfrm>
              <a:off x="2819400" y="2209800"/>
              <a:ext cx="1600200" cy="830997"/>
            </a:xfrm>
            <a:prstGeom prst="rect">
              <a:avLst/>
            </a:prstGeom>
          </p:spPr>
          <p:txBody>
            <a:bodyPr wrap="square">
              <a:spAutoFit/>
            </a:bodyPr>
            <a:lstStyle/>
            <a:p>
              <a:pPr algn="ctr" defTabSz="914099" rtl="0" fontAlgn="base">
                <a:spcBef>
                  <a:spcPct val="0"/>
                </a:spcBef>
                <a:spcAft>
                  <a:spcPct val="0"/>
                </a:spcAft>
              </a:pPr>
              <a:r>
                <a:rPr lang="en-US" sz="1600" kern="1200" dirty="0">
                  <a:solidFill>
                    <a:srgbClr val="9D6DCD">
                      <a:lumMod val="20000"/>
                      <a:lumOff val="80000"/>
                    </a:srgbClr>
                  </a:solidFill>
                  <a:effectLst>
                    <a:outerShdw blurRad="38100" dist="38100" dir="2700000" algn="tl">
                      <a:srgbClr val="000000">
                        <a:alpha val="43137"/>
                      </a:srgbClr>
                    </a:outerShdw>
                  </a:effectLst>
                  <a:latin typeface="Segoe" pitchFamily="34" charset="0"/>
                  <a:ea typeface="+mn-ea"/>
                  <a:cs typeface="+mn-cs"/>
                </a:rPr>
                <a:t>More tools also</a:t>
              </a:r>
            </a:p>
            <a:p>
              <a:pPr algn="ctr" defTabSz="914099" rtl="0" fontAlgn="base">
                <a:spcBef>
                  <a:spcPct val="0"/>
                </a:spcBef>
                <a:spcAft>
                  <a:spcPct val="0"/>
                </a:spcAft>
              </a:pPr>
              <a:r>
                <a:rPr lang="en-US" sz="1600" kern="1200" dirty="0">
                  <a:solidFill>
                    <a:srgbClr val="9D6DCD">
                      <a:lumMod val="20000"/>
                      <a:lumOff val="80000"/>
                    </a:srgbClr>
                  </a:solidFill>
                  <a:effectLst>
                    <a:outerShdw blurRad="38100" dist="38100" dir="2700000" algn="tl">
                      <a:srgbClr val="000000">
                        <a:alpha val="43137"/>
                      </a:srgbClr>
                    </a:outerShdw>
                  </a:effectLst>
                  <a:latin typeface="Segoe" pitchFamily="34" charset="0"/>
                  <a:ea typeface="+mn-ea"/>
                  <a:cs typeface="+mn-cs"/>
                </a:rPr>
                <a:t>increase complexity</a:t>
              </a:r>
            </a:p>
          </p:txBody>
        </p:sp>
        <p:grpSp>
          <p:nvGrpSpPr>
            <p:cNvPr id="9" name="Group 141"/>
            <p:cNvGrpSpPr/>
            <p:nvPr/>
          </p:nvGrpSpPr>
          <p:grpSpPr>
            <a:xfrm>
              <a:off x="2999328" y="1066800"/>
              <a:ext cx="1240345" cy="1214070"/>
              <a:chOff x="2819400" y="1066800"/>
              <a:chExt cx="1240345" cy="1214070"/>
            </a:xfrm>
          </p:grpSpPr>
          <p:pic>
            <p:nvPicPr>
              <p:cNvPr id="70661" name="Picture 5" descr="C:\Program Files\Microsoft Resource DVD Artwork\DVD_ART\Artwork_Imagery\HARDWARE_IMAGERY\Illustration - Misc Hardware\XML Icons\developer Tools toolbox.png"/>
              <p:cNvPicPr>
                <a:picLocks noChangeAspect="1" noChangeArrowheads="1"/>
              </p:cNvPicPr>
              <p:nvPr/>
            </p:nvPicPr>
            <p:blipFill>
              <a:blip r:embed="rId7" cstate="email"/>
              <a:srcRect/>
              <a:stretch>
                <a:fillRect/>
              </a:stretch>
            </p:blipFill>
            <p:spPr bwMode="auto">
              <a:xfrm>
                <a:off x="3200400" y="1066800"/>
                <a:ext cx="249745" cy="375870"/>
              </a:xfrm>
              <a:prstGeom prst="rect">
                <a:avLst/>
              </a:prstGeom>
              <a:noFill/>
            </p:spPr>
          </p:pic>
          <p:pic>
            <p:nvPicPr>
              <p:cNvPr id="130" name="Picture 5" descr="C:\Program Files\Microsoft Resource DVD Artwork\DVD_ART\Artwork_Imagery\HARDWARE_IMAGERY\Illustration - Misc Hardware\XML Icons\developer Tools toolbox.png"/>
              <p:cNvPicPr>
                <a:picLocks noChangeAspect="1" noChangeArrowheads="1"/>
              </p:cNvPicPr>
              <p:nvPr/>
            </p:nvPicPr>
            <p:blipFill>
              <a:blip r:embed="rId7" cstate="email"/>
              <a:srcRect/>
              <a:stretch>
                <a:fillRect/>
              </a:stretch>
            </p:blipFill>
            <p:spPr bwMode="auto">
              <a:xfrm>
                <a:off x="3352800" y="1219200"/>
                <a:ext cx="249745" cy="375870"/>
              </a:xfrm>
              <a:prstGeom prst="rect">
                <a:avLst/>
              </a:prstGeom>
              <a:noFill/>
            </p:spPr>
          </p:pic>
          <p:pic>
            <p:nvPicPr>
              <p:cNvPr id="131" name="Picture 5" descr="C:\Program Files\Microsoft Resource DVD Artwork\DVD_ART\Artwork_Imagery\HARDWARE_IMAGERY\Illustration - Misc Hardware\XML Icons\developer Tools toolbox.png"/>
              <p:cNvPicPr>
                <a:picLocks noChangeAspect="1" noChangeArrowheads="1"/>
              </p:cNvPicPr>
              <p:nvPr/>
            </p:nvPicPr>
            <p:blipFill>
              <a:blip r:embed="rId7" cstate="email"/>
              <a:srcRect/>
              <a:stretch>
                <a:fillRect/>
              </a:stretch>
            </p:blipFill>
            <p:spPr bwMode="auto">
              <a:xfrm>
                <a:off x="3505200" y="1371600"/>
                <a:ext cx="249745" cy="375870"/>
              </a:xfrm>
              <a:prstGeom prst="rect">
                <a:avLst/>
              </a:prstGeom>
              <a:noFill/>
            </p:spPr>
          </p:pic>
          <p:pic>
            <p:nvPicPr>
              <p:cNvPr id="132" name="Picture 5" descr="C:\Program Files\Microsoft Resource DVD Artwork\DVD_ART\Artwork_Imagery\HARDWARE_IMAGERY\Illustration - Misc Hardware\XML Icons\developer Tools toolbox.png"/>
              <p:cNvPicPr>
                <a:picLocks noChangeAspect="1" noChangeArrowheads="1"/>
              </p:cNvPicPr>
              <p:nvPr/>
            </p:nvPicPr>
            <p:blipFill>
              <a:blip r:embed="rId7" cstate="email"/>
              <a:srcRect/>
              <a:stretch>
                <a:fillRect/>
              </a:stretch>
            </p:blipFill>
            <p:spPr bwMode="auto">
              <a:xfrm>
                <a:off x="3657600" y="1524000"/>
                <a:ext cx="249745" cy="375870"/>
              </a:xfrm>
              <a:prstGeom prst="rect">
                <a:avLst/>
              </a:prstGeom>
              <a:noFill/>
            </p:spPr>
          </p:pic>
          <p:pic>
            <p:nvPicPr>
              <p:cNvPr id="133" name="Picture 5" descr="C:\Program Files\Microsoft Resource DVD Artwork\DVD_ART\Artwork_Imagery\HARDWARE_IMAGERY\Illustration - Misc Hardware\XML Icons\developer Tools toolbox.png"/>
              <p:cNvPicPr>
                <a:picLocks noChangeAspect="1" noChangeArrowheads="1"/>
              </p:cNvPicPr>
              <p:nvPr/>
            </p:nvPicPr>
            <p:blipFill>
              <a:blip r:embed="rId7" cstate="email"/>
              <a:srcRect/>
              <a:stretch>
                <a:fillRect/>
              </a:stretch>
            </p:blipFill>
            <p:spPr bwMode="auto">
              <a:xfrm>
                <a:off x="3810000" y="1676400"/>
                <a:ext cx="249745" cy="375870"/>
              </a:xfrm>
              <a:prstGeom prst="rect">
                <a:avLst/>
              </a:prstGeom>
              <a:noFill/>
            </p:spPr>
          </p:pic>
          <p:pic>
            <p:nvPicPr>
              <p:cNvPr id="134" name="Picture 5" descr="C:\Program Files\Microsoft Resource DVD Artwork\DVD_ART\Artwork_Imagery\HARDWARE_IMAGERY\Illustration - Misc Hardware\XML Icons\developer Tools toolbox.png"/>
              <p:cNvPicPr>
                <a:picLocks noChangeAspect="1" noChangeArrowheads="1"/>
              </p:cNvPicPr>
              <p:nvPr/>
            </p:nvPicPr>
            <p:blipFill>
              <a:blip r:embed="rId7" cstate="email"/>
              <a:srcRect/>
              <a:stretch>
                <a:fillRect/>
              </a:stretch>
            </p:blipFill>
            <p:spPr bwMode="auto">
              <a:xfrm>
                <a:off x="3048000" y="1219200"/>
                <a:ext cx="249745" cy="375870"/>
              </a:xfrm>
              <a:prstGeom prst="rect">
                <a:avLst/>
              </a:prstGeom>
              <a:noFill/>
            </p:spPr>
          </p:pic>
          <p:pic>
            <p:nvPicPr>
              <p:cNvPr id="135" name="Picture 5" descr="C:\Program Files\Microsoft Resource DVD Artwork\DVD_ART\Artwork_Imagery\HARDWARE_IMAGERY\Illustration - Misc Hardware\XML Icons\developer Tools toolbox.png"/>
              <p:cNvPicPr>
                <a:picLocks noChangeAspect="1" noChangeArrowheads="1"/>
              </p:cNvPicPr>
              <p:nvPr/>
            </p:nvPicPr>
            <p:blipFill>
              <a:blip r:embed="rId7" cstate="email"/>
              <a:srcRect/>
              <a:stretch>
                <a:fillRect/>
              </a:stretch>
            </p:blipFill>
            <p:spPr bwMode="auto">
              <a:xfrm>
                <a:off x="3200400" y="1371600"/>
                <a:ext cx="249745" cy="375870"/>
              </a:xfrm>
              <a:prstGeom prst="rect">
                <a:avLst/>
              </a:prstGeom>
              <a:noFill/>
            </p:spPr>
          </p:pic>
          <p:pic>
            <p:nvPicPr>
              <p:cNvPr id="136" name="Picture 5" descr="C:\Program Files\Microsoft Resource DVD Artwork\DVD_ART\Artwork_Imagery\HARDWARE_IMAGERY\Illustration - Misc Hardware\XML Icons\developer Tools toolbox.png"/>
              <p:cNvPicPr>
                <a:picLocks noChangeAspect="1" noChangeArrowheads="1"/>
              </p:cNvPicPr>
              <p:nvPr/>
            </p:nvPicPr>
            <p:blipFill>
              <a:blip r:embed="rId7" cstate="email"/>
              <a:srcRect/>
              <a:stretch>
                <a:fillRect/>
              </a:stretch>
            </p:blipFill>
            <p:spPr bwMode="auto">
              <a:xfrm>
                <a:off x="3352800" y="1524000"/>
                <a:ext cx="249745" cy="375870"/>
              </a:xfrm>
              <a:prstGeom prst="rect">
                <a:avLst/>
              </a:prstGeom>
              <a:noFill/>
            </p:spPr>
          </p:pic>
          <p:pic>
            <p:nvPicPr>
              <p:cNvPr id="137" name="Picture 5" descr="C:\Program Files\Microsoft Resource DVD Artwork\DVD_ART\Artwork_Imagery\HARDWARE_IMAGERY\Illustration - Misc Hardware\XML Icons\developer Tools toolbox.png"/>
              <p:cNvPicPr>
                <a:picLocks noChangeAspect="1" noChangeArrowheads="1"/>
              </p:cNvPicPr>
              <p:nvPr/>
            </p:nvPicPr>
            <p:blipFill>
              <a:blip r:embed="rId7" cstate="email"/>
              <a:srcRect/>
              <a:stretch>
                <a:fillRect/>
              </a:stretch>
            </p:blipFill>
            <p:spPr bwMode="auto">
              <a:xfrm>
                <a:off x="3124200" y="1600200"/>
                <a:ext cx="249745" cy="375870"/>
              </a:xfrm>
              <a:prstGeom prst="rect">
                <a:avLst/>
              </a:prstGeom>
              <a:noFill/>
            </p:spPr>
          </p:pic>
          <p:pic>
            <p:nvPicPr>
              <p:cNvPr id="138" name="Picture 5" descr="C:\Program Files\Microsoft Resource DVD Artwork\DVD_ART\Artwork_Imagery\HARDWARE_IMAGERY\Illustration - Misc Hardware\XML Icons\developer Tools toolbox.png"/>
              <p:cNvPicPr>
                <a:picLocks noChangeAspect="1" noChangeArrowheads="1"/>
              </p:cNvPicPr>
              <p:nvPr/>
            </p:nvPicPr>
            <p:blipFill>
              <a:blip r:embed="rId7" cstate="email"/>
              <a:srcRect/>
              <a:stretch>
                <a:fillRect/>
              </a:stretch>
            </p:blipFill>
            <p:spPr bwMode="auto">
              <a:xfrm>
                <a:off x="3276600" y="1752600"/>
                <a:ext cx="249745" cy="375870"/>
              </a:xfrm>
              <a:prstGeom prst="rect">
                <a:avLst/>
              </a:prstGeom>
              <a:noFill/>
            </p:spPr>
          </p:pic>
          <p:pic>
            <p:nvPicPr>
              <p:cNvPr id="139" name="Picture 5" descr="C:\Program Files\Microsoft Resource DVD Artwork\DVD_ART\Artwork_Imagery\HARDWARE_IMAGERY\Illustration - Misc Hardware\XML Icons\developer Tools toolbox.png"/>
              <p:cNvPicPr>
                <a:picLocks noChangeAspect="1" noChangeArrowheads="1"/>
              </p:cNvPicPr>
              <p:nvPr/>
            </p:nvPicPr>
            <p:blipFill>
              <a:blip r:embed="rId7" cstate="email"/>
              <a:srcRect/>
              <a:stretch>
                <a:fillRect/>
              </a:stretch>
            </p:blipFill>
            <p:spPr bwMode="auto">
              <a:xfrm>
                <a:off x="3429000" y="1905000"/>
                <a:ext cx="249745" cy="375870"/>
              </a:xfrm>
              <a:prstGeom prst="rect">
                <a:avLst/>
              </a:prstGeom>
              <a:noFill/>
            </p:spPr>
          </p:pic>
          <p:pic>
            <p:nvPicPr>
              <p:cNvPr id="140" name="Picture 5" descr="C:\Program Files\Microsoft Resource DVD Artwork\DVD_ART\Artwork_Imagery\HARDWARE_IMAGERY\Illustration - Misc Hardware\XML Icons\developer Tools toolbox.png"/>
              <p:cNvPicPr>
                <a:picLocks noChangeAspect="1" noChangeArrowheads="1"/>
              </p:cNvPicPr>
              <p:nvPr/>
            </p:nvPicPr>
            <p:blipFill>
              <a:blip r:embed="rId7" cstate="email"/>
              <a:srcRect/>
              <a:stretch>
                <a:fillRect/>
              </a:stretch>
            </p:blipFill>
            <p:spPr bwMode="auto">
              <a:xfrm>
                <a:off x="2819400" y="1524000"/>
                <a:ext cx="249745" cy="375870"/>
              </a:xfrm>
              <a:prstGeom prst="rect">
                <a:avLst/>
              </a:prstGeom>
              <a:noFill/>
            </p:spPr>
          </p:pic>
          <p:pic>
            <p:nvPicPr>
              <p:cNvPr id="141" name="Picture 5" descr="C:\Program Files\Microsoft Resource DVD Artwork\DVD_ART\Artwork_Imagery\HARDWARE_IMAGERY\Illustration - Misc Hardware\XML Icons\developer Tools toolbox.png"/>
              <p:cNvPicPr>
                <a:picLocks noChangeAspect="1" noChangeArrowheads="1"/>
              </p:cNvPicPr>
              <p:nvPr/>
            </p:nvPicPr>
            <p:blipFill>
              <a:blip r:embed="rId7" cstate="email"/>
              <a:srcRect/>
              <a:stretch>
                <a:fillRect/>
              </a:stretch>
            </p:blipFill>
            <p:spPr bwMode="auto">
              <a:xfrm>
                <a:off x="2971800" y="1676400"/>
                <a:ext cx="249745" cy="375870"/>
              </a:xfrm>
              <a:prstGeom prst="rect">
                <a:avLst/>
              </a:prstGeom>
              <a:noFill/>
            </p:spPr>
          </p:pic>
        </p:grpSp>
      </p:grpSp>
      <p:cxnSp>
        <p:nvCxnSpPr>
          <p:cNvPr id="146" name="Straight Arrow Connector 145"/>
          <p:cNvCxnSpPr/>
          <p:nvPr/>
        </p:nvCxnSpPr>
        <p:spPr>
          <a:xfrm rot="5400000" flipH="1" flipV="1">
            <a:off x="-1562100" y="3565710"/>
            <a:ext cx="4876800" cy="76200"/>
          </a:xfrm>
          <a:prstGeom prst="straightConnector1">
            <a:avLst/>
          </a:pr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rot="16200000">
            <a:off x="-272596" y="3603723"/>
            <a:ext cx="1428596" cy="646331"/>
          </a:xfrm>
          <a:prstGeom prst="rect">
            <a:avLst/>
          </a:prstGeom>
          <a:noFill/>
        </p:spPr>
        <p:txBody>
          <a:bodyPr wrap="none" rtlCol="0">
            <a:spAutoFit/>
          </a:bodyPr>
          <a:lstStyle/>
          <a:p>
            <a:pPr algn="ctr" defTabSz="912813" rtl="0" fontAlgn="base">
              <a:spcBef>
                <a:spcPct val="0"/>
              </a:spcBef>
              <a:spcAft>
                <a:spcPct val="0"/>
              </a:spcAft>
            </a:pPr>
            <a:r>
              <a:rPr lang="en-US" b="1" kern="1200" dirty="0">
                <a:solidFill>
                  <a:srgbClr val="FFC000"/>
                </a:solidFill>
                <a:latin typeface="Arial" charset="0"/>
                <a:ea typeface="+mn-ea"/>
                <a:cs typeface="+mn-cs"/>
              </a:rPr>
              <a:t>Complexity</a:t>
            </a:r>
          </a:p>
          <a:p>
            <a:pPr algn="ctr" defTabSz="912813" rtl="0" fontAlgn="base">
              <a:spcBef>
                <a:spcPct val="0"/>
              </a:spcBef>
              <a:spcAft>
                <a:spcPct val="0"/>
              </a:spcAft>
            </a:pPr>
            <a:r>
              <a:rPr lang="en-US" b="1" kern="1200" dirty="0">
                <a:solidFill>
                  <a:srgbClr val="FFC000"/>
                </a:solidFill>
                <a:latin typeface="Arial" charset="0"/>
                <a:ea typeface="+mn-ea"/>
                <a:cs typeface="+mn-cs"/>
              </a:rPr>
              <a: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114300"/>
            <a:ext cx="8877300" cy="480131"/>
          </a:xfrm>
        </p:spPr>
        <p:txBody>
          <a:bodyPr/>
          <a:lstStyle/>
          <a:p>
            <a:r>
              <a:rPr lang="en-US" sz="4000" dirty="0" smtClean="0"/>
              <a:t>A Different Approach Is Needed</a:t>
            </a:r>
            <a:endParaRPr lang="en-US" sz="4000" dirty="0"/>
          </a:p>
        </p:txBody>
      </p:sp>
      <p:sp>
        <p:nvSpPr>
          <p:cNvPr id="3" name="Content Placeholder 2"/>
          <p:cNvSpPr>
            <a:spLocks noGrp="1"/>
          </p:cNvSpPr>
          <p:nvPr>
            <p:ph idx="1"/>
          </p:nvPr>
        </p:nvSpPr>
        <p:spPr>
          <a:xfrm>
            <a:off x="357158" y="3714752"/>
            <a:ext cx="8465221" cy="2406813"/>
          </a:xfrm>
        </p:spPr>
        <p:txBody>
          <a:bodyPr/>
          <a:lstStyle/>
          <a:p>
            <a:pPr>
              <a:spcBef>
                <a:spcPts val="1200"/>
              </a:spcBef>
              <a:spcAft>
                <a:spcPts val="0"/>
              </a:spcAft>
              <a:buNone/>
            </a:pPr>
            <a:r>
              <a:rPr lang="en-US" sz="1800" i="1" dirty="0" smtClean="0">
                <a:effectLst>
                  <a:outerShdw blurRad="38100" dist="38100" dir="2700000" algn="tl">
                    <a:srgbClr val="000000">
                      <a:alpha val="43137"/>
                    </a:srgbClr>
                  </a:outerShdw>
                </a:effectLst>
                <a:latin typeface="Segoe" pitchFamily="34" charset="0"/>
              </a:rPr>
              <a:t>An approach that…</a:t>
            </a:r>
          </a:p>
          <a:p>
            <a:pPr lvl="1">
              <a:spcBef>
                <a:spcPts val="1200"/>
              </a:spcBef>
            </a:pPr>
            <a:r>
              <a:rPr lang="en-US" sz="1800" dirty="0" smtClean="0">
                <a:effectLst>
                  <a:outerShdw blurRad="38100" dist="38100" dir="2700000" algn="tl">
                    <a:srgbClr val="000000">
                      <a:alpha val="43137"/>
                    </a:srgbClr>
                  </a:outerShdw>
                </a:effectLst>
                <a:latin typeface="Segoe" pitchFamily="34" charset="0"/>
              </a:rPr>
              <a:t>Holistic</a:t>
            </a:r>
          </a:p>
          <a:p>
            <a:pPr lvl="1"/>
            <a:r>
              <a:rPr lang="en-US" sz="1800" dirty="0" smtClean="0">
                <a:effectLst>
                  <a:outerShdw blurRad="38100" dist="38100" dir="2700000" algn="tl">
                    <a:srgbClr val="000000">
                      <a:alpha val="43137"/>
                    </a:srgbClr>
                  </a:outerShdw>
                </a:effectLst>
                <a:latin typeface="Segoe" pitchFamily="34" charset="0"/>
              </a:rPr>
              <a:t>Addresses existing complexity</a:t>
            </a:r>
          </a:p>
          <a:p>
            <a:pPr lvl="1"/>
            <a:r>
              <a:rPr lang="en-US" sz="1800" dirty="0" smtClean="0">
                <a:effectLst>
                  <a:outerShdw blurRad="38100" dist="38100" dir="2700000" algn="tl">
                    <a:srgbClr val="000000">
                      <a:alpha val="43137"/>
                    </a:srgbClr>
                  </a:outerShdw>
                </a:effectLst>
                <a:latin typeface="Segoe" pitchFamily="34" charset="0"/>
              </a:rPr>
              <a:t>Creates an integrated, uniform environment</a:t>
            </a:r>
          </a:p>
          <a:p>
            <a:pPr lvl="1"/>
            <a:r>
              <a:rPr lang="en-US" sz="1800" dirty="0" smtClean="0">
                <a:effectLst>
                  <a:outerShdw blurRad="38100" dist="38100" dir="2700000" algn="tl">
                    <a:srgbClr val="000000">
                      <a:alpha val="43137"/>
                    </a:srgbClr>
                  </a:outerShdw>
                </a:effectLst>
                <a:latin typeface="Segoe" pitchFamily="34" charset="0"/>
              </a:rPr>
              <a:t>Adopts to proven Best Practices</a:t>
            </a:r>
          </a:p>
          <a:p>
            <a:pPr lvl="1"/>
            <a:r>
              <a:rPr lang="en-US" sz="1800" dirty="0" smtClean="0">
                <a:effectLst>
                  <a:outerShdw blurRad="38100" dist="38100" dir="2700000" algn="tl">
                    <a:srgbClr val="000000">
                      <a:alpha val="43137"/>
                    </a:srgbClr>
                  </a:outerShdw>
                </a:effectLst>
                <a:latin typeface="Segoe" pitchFamily="34" charset="0"/>
              </a:rPr>
              <a:t>Recognizes Role Based Productivity</a:t>
            </a:r>
          </a:p>
          <a:p>
            <a:pPr lvl="1"/>
            <a:r>
              <a:rPr lang="en-US" sz="1800" dirty="0" smtClean="0">
                <a:effectLst>
                  <a:outerShdw blurRad="38100" dist="38100" dir="2700000" algn="tl">
                    <a:srgbClr val="000000">
                      <a:alpha val="43137"/>
                    </a:srgbClr>
                  </a:outerShdw>
                </a:effectLst>
                <a:latin typeface="Segoe" pitchFamily="34" charset="0"/>
              </a:rPr>
              <a:t>Prioritizes and sequences IT projects in a structured, systematic manner</a:t>
            </a:r>
            <a:endParaRPr lang="en-US" sz="1800" dirty="0">
              <a:effectLst>
                <a:outerShdw blurRad="38100" dist="38100" dir="2700000" algn="tl">
                  <a:srgbClr val="000000">
                    <a:alpha val="43137"/>
                  </a:srgbClr>
                </a:outerShdw>
              </a:effectLst>
              <a:latin typeface="Segoe" pitchFamily="34" charset="0"/>
            </a:endParaRPr>
          </a:p>
        </p:txBody>
      </p:sp>
      <p:pic>
        <p:nvPicPr>
          <p:cNvPr id="15" name="Picture 38" descr="C:\Program Files\Microsoft Resource DVD Artwork\DVD_ART\Artwork_Imagery\Shapes and Graphics\Symbols\plus sign.png"/>
          <p:cNvPicPr>
            <a:picLocks noChangeAspect="1" noChangeArrowheads="1"/>
          </p:cNvPicPr>
          <p:nvPr/>
        </p:nvPicPr>
        <p:blipFill>
          <a:blip r:embed="rId3" cstate="email"/>
          <a:srcRect/>
          <a:stretch>
            <a:fillRect/>
          </a:stretch>
        </p:blipFill>
        <p:spPr bwMode="auto">
          <a:xfrm>
            <a:off x="2862028" y="1452655"/>
            <a:ext cx="695739" cy="714375"/>
          </a:xfrm>
          <a:prstGeom prst="rect">
            <a:avLst/>
          </a:prstGeom>
          <a:noFill/>
        </p:spPr>
      </p:pic>
      <p:pic>
        <p:nvPicPr>
          <p:cNvPr id="18" name="Picture 38" descr="C:\Program Files\Microsoft Resource DVD Artwork\DVD_ART\Artwork_Imagery\Shapes and Graphics\Symbols\plus sign.png"/>
          <p:cNvPicPr>
            <a:picLocks noChangeAspect="1" noChangeArrowheads="1"/>
          </p:cNvPicPr>
          <p:nvPr/>
        </p:nvPicPr>
        <p:blipFill>
          <a:blip r:embed="rId3" cstate="email"/>
          <a:srcRect/>
          <a:stretch>
            <a:fillRect/>
          </a:stretch>
        </p:blipFill>
        <p:spPr bwMode="auto">
          <a:xfrm>
            <a:off x="5672814" y="1452655"/>
            <a:ext cx="695739" cy="714375"/>
          </a:xfrm>
          <a:prstGeom prst="rect">
            <a:avLst/>
          </a:prstGeom>
          <a:noFill/>
        </p:spPr>
      </p:pic>
      <p:grpSp>
        <p:nvGrpSpPr>
          <p:cNvPr id="5" name="Group 18"/>
          <p:cNvGrpSpPr/>
          <p:nvPr/>
        </p:nvGrpSpPr>
        <p:grpSpPr>
          <a:xfrm>
            <a:off x="898545" y="948786"/>
            <a:ext cx="2015050" cy="2038410"/>
            <a:chOff x="914400" y="1562100"/>
            <a:chExt cx="2015050" cy="2038410"/>
          </a:xfrm>
        </p:grpSpPr>
        <p:pic>
          <p:nvPicPr>
            <p:cNvPr id="20" name="Picture 35" descr="C:\Program Files\Microsoft Resource DVD Artwork\DVD_ART\Artwork_Imagery\Shapes and Graphics\circular shapes\Circle with Photo\customer happy smiling woman circle.png"/>
            <p:cNvPicPr>
              <a:picLocks noChangeAspect="1" noChangeArrowheads="1"/>
            </p:cNvPicPr>
            <p:nvPr/>
          </p:nvPicPr>
          <p:blipFill>
            <a:blip r:embed="rId4" cstate="email">
              <a:grayscl/>
            </a:blip>
            <a:srcRect/>
            <a:stretch>
              <a:fillRect/>
            </a:stretch>
          </p:blipFill>
          <p:spPr bwMode="auto">
            <a:xfrm>
              <a:off x="914400" y="1562100"/>
              <a:ext cx="2015050" cy="1722113"/>
            </a:xfrm>
            <a:prstGeom prst="rect">
              <a:avLst/>
            </a:prstGeom>
            <a:noFill/>
          </p:spPr>
        </p:pic>
        <p:sp>
          <p:nvSpPr>
            <p:cNvPr id="21" name="Rectangle 20"/>
            <p:cNvSpPr/>
            <p:nvPr/>
          </p:nvSpPr>
          <p:spPr>
            <a:xfrm>
              <a:off x="1419993" y="3200400"/>
              <a:ext cx="1003865" cy="400110"/>
            </a:xfrm>
            <a:prstGeom prst="rect">
              <a:avLst/>
            </a:prstGeom>
            <a:noFill/>
          </p:spPr>
          <p:txBody>
            <a:bodyPr wrap="none" lIns="91440" tIns="45720" rIns="91440" bIns="45720">
              <a:spAutoFit/>
            </a:bodyPr>
            <a:lstStyle/>
            <a:p>
              <a:pPr algn="ctr" defTabSz="912813" rtl="0" fontAlgn="base">
                <a:spcBef>
                  <a:spcPct val="0"/>
                </a:spcBef>
                <a:spcAft>
                  <a:spcPct val="0"/>
                </a:spcAft>
              </a:pPr>
              <a:r>
                <a:rPr lang="en-US" sz="2000" b="1" kern="1200" spc="50" dirty="0">
                  <a:ln w="13500">
                    <a:solidFill>
                      <a:srgbClr val="FFC409">
                        <a:shade val="2500"/>
                        <a:alpha val="6500"/>
                      </a:srgbClr>
                    </a:solidFill>
                    <a:prstDash val="solid"/>
                  </a:ln>
                  <a:solidFill>
                    <a:srgbClr val="FFC409">
                      <a:tint val="3000"/>
                      <a:alpha val="95000"/>
                    </a:srgbClr>
                  </a:solidFill>
                  <a:effectLst>
                    <a:innerShdw blurRad="50900" dist="38500" dir="13500000">
                      <a:srgbClr val="000000">
                        <a:alpha val="60000"/>
                      </a:srgbClr>
                    </a:innerShdw>
                  </a:effectLst>
                  <a:latin typeface="Arial" charset="0"/>
                  <a:ea typeface="+mn-ea"/>
                  <a:cs typeface="+mn-cs"/>
                </a:rPr>
                <a:t>People</a:t>
              </a:r>
            </a:p>
          </p:txBody>
        </p:sp>
      </p:grpSp>
      <p:grpSp>
        <p:nvGrpSpPr>
          <p:cNvPr id="6" name="Group 21"/>
          <p:cNvGrpSpPr/>
          <p:nvPr/>
        </p:nvGrpSpPr>
        <p:grpSpPr>
          <a:xfrm>
            <a:off x="3461596" y="948786"/>
            <a:ext cx="2006173" cy="2038410"/>
            <a:chOff x="3376283" y="1562100"/>
            <a:chExt cx="2006173" cy="2038410"/>
          </a:xfrm>
        </p:grpSpPr>
        <p:pic>
          <p:nvPicPr>
            <p:cNvPr id="23" name="Picture 36" descr="C:\Program Files\Microsoft Resource DVD Artwork\DVD_ART\Artwork_Imagery\Shapes and Graphics\circular shapes\Circle with Photo\smartphone headset ear bud sound phone circle.png"/>
            <p:cNvPicPr>
              <a:picLocks noChangeAspect="1" noChangeArrowheads="1"/>
            </p:cNvPicPr>
            <p:nvPr/>
          </p:nvPicPr>
          <p:blipFill>
            <a:blip r:embed="rId5" cstate="email">
              <a:grayscl/>
            </a:blip>
            <a:srcRect/>
            <a:stretch>
              <a:fillRect/>
            </a:stretch>
          </p:blipFill>
          <p:spPr bwMode="auto">
            <a:xfrm>
              <a:off x="3376283" y="1562100"/>
              <a:ext cx="2006173" cy="1722113"/>
            </a:xfrm>
            <a:prstGeom prst="rect">
              <a:avLst/>
            </a:prstGeom>
            <a:noFill/>
          </p:spPr>
        </p:pic>
        <p:sp>
          <p:nvSpPr>
            <p:cNvPr id="24" name="Rectangle 23"/>
            <p:cNvSpPr/>
            <p:nvPr/>
          </p:nvSpPr>
          <p:spPr>
            <a:xfrm>
              <a:off x="3837298" y="3200400"/>
              <a:ext cx="1084143" cy="400110"/>
            </a:xfrm>
            <a:prstGeom prst="rect">
              <a:avLst/>
            </a:prstGeom>
            <a:noFill/>
          </p:spPr>
          <p:txBody>
            <a:bodyPr wrap="none" lIns="91440" tIns="45720" rIns="91440" bIns="45720">
              <a:spAutoFit/>
            </a:bodyPr>
            <a:lstStyle/>
            <a:p>
              <a:pPr algn="ctr" defTabSz="912813" rtl="0" fontAlgn="base">
                <a:spcBef>
                  <a:spcPct val="0"/>
                </a:spcBef>
                <a:spcAft>
                  <a:spcPct val="0"/>
                </a:spcAft>
              </a:pPr>
              <a:r>
                <a:rPr lang="en-US" sz="2000" b="1" kern="1200" spc="50" dirty="0">
                  <a:ln w="13500">
                    <a:solidFill>
                      <a:srgbClr val="FFC409">
                        <a:shade val="2500"/>
                        <a:alpha val="6500"/>
                      </a:srgbClr>
                    </a:solidFill>
                    <a:prstDash val="solid"/>
                  </a:ln>
                  <a:solidFill>
                    <a:srgbClr val="FFC409">
                      <a:tint val="3000"/>
                      <a:alpha val="95000"/>
                    </a:srgbClr>
                  </a:solidFill>
                  <a:effectLst>
                    <a:innerShdw blurRad="50900" dist="38500" dir="13500000">
                      <a:srgbClr val="000000">
                        <a:alpha val="60000"/>
                      </a:srgbClr>
                    </a:innerShdw>
                  </a:effectLst>
                  <a:latin typeface="Arial" charset="0"/>
                  <a:ea typeface="+mn-ea"/>
                  <a:cs typeface="+mn-cs"/>
                </a:rPr>
                <a:t>Process</a:t>
              </a:r>
            </a:p>
          </p:txBody>
        </p:sp>
      </p:grpSp>
      <p:grpSp>
        <p:nvGrpSpPr>
          <p:cNvPr id="7" name="Group 24"/>
          <p:cNvGrpSpPr/>
          <p:nvPr/>
        </p:nvGrpSpPr>
        <p:grpSpPr>
          <a:xfrm>
            <a:off x="6513092" y="948786"/>
            <a:ext cx="1717675" cy="2072593"/>
            <a:chOff x="5908425" y="1562100"/>
            <a:chExt cx="1717675" cy="2072593"/>
          </a:xfrm>
        </p:grpSpPr>
        <p:pic>
          <p:nvPicPr>
            <p:cNvPr id="26" name="Picture 33" descr="C:\Program Files\Microsoft Resource DVD Artwork\DVD_ART\Artwork_Imagery\Shapes and Graphics\circular shapes\Circle with Photo\tablet pc circle.png"/>
            <p:cNvPicPr>
              <a:picLocks noChangeAspect="1" noChangeArrowheads="1"/>
            </p:cNvPicPr>
            <p:nvPr/>
          </p:nvPicPr>
          <p:blipFill>
            <a:blip r:embed="rId6" cstate="email">
              <a:grayscl/>
            </a:blip>
            <a:srcRect/>
            <a:stretch>
              <a:fillRect/>
            </a:stretch>
          </p:blipFill>
          <p:spPr bwMode="auto">
            <a:xfrm>
              <a:off x="5908425" y="1562100"/>
              <a:ext cx="1717675" cy="1722113"/>
            </a:xfrm>
            <a:prstGeom prst="rect">
              <a:avLst/>
            </a:prstGeom>
            <a:noFill/>
          </p:spPr>
        </p:pic>
        <p:sp>
          <p:nvSpPr>
            <p:cNvPr id="27" name="Rectangle 26"/>
            <p:cNvSpPr/>
            <p:nvPr/>
          </p:nvSpPr>
          <p:spPr>
            <a:xfrm>
              <a:off x="5983458" y="3234583"/>
              <a:ext cx="1567609" cy="400110"/>
            </a:xfrm>
            <a:prstGeom prst="rect">
              <a:avLst/>
            </a:prstGeom>
            <a:noFill/>
          </p:spPr>
          <p:txBody>
            <a:bodyPr wrap="none" lIns="91440" tIns="45720" rIns="91440" bIns="45720">
              <a:spAutoFit/>
            </a:bodyPr>
            <a:lstStyle/>
            <a:p>
              <a:pPr algn="ctr" defTabSz="912813" rtl="0" fontAlgn="base">
                <a:spcBef>
                  <a:spcPct val="0"/>
                </a:spcBef>
                <a:spcAft>
                  <a:spcPct val="0"/>
                </a:spcAft>
              </a:pPr>
              <a:r>
                <a:rPr lang="en-US" sz="2000" b="1" kern="1200" spc="50" dirty="0">
                  <a:ln w="13500">
                    <a:solidFill>
                      <a:srgbClr val="FFC409">
                        <a:shade val="2500"/>
                        <a:alpha val="6500"/>
                      </a:srgbClr>
                    </a:solidFill>
                    <a:prstDash val="solid"/>
                  </a:ln>
                  <a:solidFill>
                    <a:srgbClr val="FFC409">
                      <a:tint val="3000"/>
                      <a:alpha val="95000"/>
                    </a:srgbClr>
                  </a:solidFill>
                  <a:effectLst>
                    <a:innerShdw blurRad="50900" dist="38500" dir="13500000">
                      <a:srgbClr val="000000">
                        <a:alpha val="60000"/>
                      </a:srgbClr>
                    </a:innerShdw>
                  </a:effectLst>
                  <a:latin typeface="Arial" charset="0"/>
                  <a:ea typeface="+mn-ea"/>
                  <a:cs typeface="+mn-cs"/>
                </a:rPr>
                <a:t>Technology</a:t>
              </a:r>
            </a:p>
          </p:txBody>
        </p:sp>
      </p:grpSp>
      <p:sp>
        <p:nvSpPr>
          <p:cNvPr id="29" name="Rectangle 28"/>
          <p:cNvSpPr/>
          <p:nvPr/>
        </p:nvSpPr>
        <p:spPr>
          <a:xfrm>
            <a:off x="1142976" y="3143248"/>
            <a:ext cx="6907660" cy="490968"/>
          </a:xfrm>
          <a:prstGeom prst="rect">
            <a:avLst/>
          </a:prstGeom>
        </p:spPr>
        <p:txBody>
          <a:bodyPr wrap="none">
            <a:spAutoFit/>
          </a:bodyPr>
          <a:lstStyle/>
          <a:p>
            <a:pPr indent="-457200" algn="l" defTabSz="912813" rtl="0" fontAlgn="base">
              <a:lnSpc>
                <a:spcPct val="80000"/>
              </a:lnSpc>
              <a:spcBef>
                <a:spcPct val="30000"/>
              </a:spcBef>
              <a:spcAft>
                <a:spcPts val="600"/>
              </a:spcAft>
              <a:buClr>
                <a:srgbClr val="0099FF">
                  <a:lumMod val="20000"/>
                  <a:lumOff val="80000"/>
                </a:srgbClr>
              </a:buClr>
              <a:buSzPct val="100000"/>
              <a:defRPr/>
            </a:pPr>
            <a:r>
              <a:rPr lang="en-US" sz="32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rPr>
              <a:t>Operational habits are what deliver results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1000"/>
                                        <p:tgtEl>
                                          <p:spTgt spid="1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000"/>
                                        <p:tgtEl>
                                          <p:spTgt spid="6"/>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1000"/>
                                        <p:tgtEl>
                                          <p:spTgt spid="18"/>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85728"/>
            <a:ext cx="7772400" cy="1143000"/>
          </a:xfrm>
        </p:spPr>
        <p:txBody>
          <a:bodyPr/>
          <a:lstStyle/>
          <a:p>
            <a:r>
              <a:rPr lang="en-CA" dirty="0" smtClean="0"/>
              <a:t>Agenda</a:t>
            </a:r>
            <a:endParaRPr lang="en-CA" dirty="0"/>
          </a:p>
        </p:txBody>
      </p:sp>
      <p:pic>
        <p:nvPicPr>
          <p:cNvPr id="2050" name="Picture 2" descr="D:\Clip_Installer\DVD_ART\Artwork_Imagery\Shapes and Graphics\fans - gradient\3 part blue green yellow gradient swoosh.png"/>
          <p:cNvPicPr>
            <a:picLocks noChangeAspect="1" noChangeArrowheads="1"/>
          </p:cNvPicPr>
          <p:nvPr/>
        </p:nvPicPr>
        <p:blipFill>
          <a:blip r:embed="rId3"/>
          <a:srcRect/>
          <a:stretch>
            <a:fillRect/>
          </a:stretch>
        </p:blipFill>
        <p:spPr bwMode="auto">
          <a:xfrm>
            <a:off x="214282" y="1643050"/>
            <a:ext cx="8643998" cy="5086363"/>
          </a:xfrm>
          <a:prstGeom prst="rect">
            <a:avLst/>
          </a:prstGeom>
          <a:noFill/>
        </p:spPr>
      </p:pic>
      <p:sp>
        <p:nvSpPr>
          <p:cNvPr id="5" name="TextBox 4"/>
          <p:cNvSpPr txBox="1"/>
          <p:nvPr/>
        </p:nvSpPr>
        <p:spPr>
          <a:xfrm>
            <a:off x="642910" y="2428868"/>
            <a:ext cx="2286016" cy="2246769"/>
          </a:xfrm>
          <a:prstGeom prst="rect">
            <a:avLst/>
          </a:prstGeom>
          <a:noFill/>
        </p:spPr>
        <p:txBody>
          <a:bodyPr wrap="square" rtlCol="0">
            <a:spAutoFit/>
          </a:bodyPr>
          <a:lstStyle/>
          <a:p>
            <a:r>
              <a:rPr lang="en-CA" sz="2800" dirty="0" smtClean="0">
                <a:latin typeface="Arial" pitchFamily="-65" charset="0"/>
                <a:cs typeface="ＭＳ Ｐゴシック" pitchFamily="-65" charset="-128"/>
              </a:rPr>
              <a:t>What is Infrastructure Optimization </a:t>
            </a:r>
            <a:r>
              <a:rPr lang="en-CA" sz="2800" dirty="0" smtClean="0">
                <a:latin typeface="Arial" pitchFamily="-65" charset="0"/>
                <a:cs typeface="ＭＳ Ｐゴシック" pitchFamily="-65" charset="-128"/>
              </a:rPr>
              <a:t>and </a:t>
            </a:r>
            <a:r>
              <a:rPr lang="en-CA" sz="2800" dirty="0" smtClean="0">
                <a:latin typeface="Arial" pitchFamily="-65" charset="0"/>
                <a:cs typeface="ＭＳ Ｐゴシック" pitchFamily="-65" charset="-128"/>
              </a:rPr>
              <a:t>why is it </a:t>
            </a:r>
            <a:r>
              <a:rPr lang="en-CA" sz="2800" dirty="0" smtClean="0">
                <a:latin typeface="Arial" pitchFamily="-65" charset="0"/>
                <a:cs typeface="ＭＳ Ｐゴシック" pitchFamily="-65" charset="-128"/>
              </a:rPr>
              <a:t>important?</a:t>
            </a:r>
            <a:endParaRPr lang="en-CA" sz="2800" dirty="0" smtClean="0">
              <a:latin typeface="Arial" pitchFamily="-65" charset="0"/>
              <a:cs typeface="ＭＳ Ｐゴシック" pitchFamily="-65" charset="-128"/>
            </a:endParaRPr>
          </a:p>
        </p:txBody>
      </p:sp>
      <p:sp>
        <p:nvSpPr>
          <p:cNvPr id="7" name="TextBox 6"/>
          <p:cNvSpPr txBox="1"/>
          <p:nvPr/>
        </p:nvSpPr>
        <p:spPr>
          <a:xfrm>
            <a:off x="3500430" y="2428868"/>
            <a:ext cx="2428892" cy="2677656"/>
          </a:xfrm>
          <a:prstGeom prst="rect">
            <a:avLst/>
          </a:prstGeom>
          <a:noFill/>
        </p:spPr>
        <p:txBody>
          <a:bodyPr wrap="square" rtlCol="0">
            <a:spAutoFit/>
          </a:bodyPr>
          <a:lstStyle/>
          <a:p>
            <a:r>
              <a:rPr lang="en-CA" sz="2800" dirty="0" smtClean="0">
                <a:latin typeface="Arial" pitchFamily="-65" charset="0"/>
                <a:cs typeface="ＭＳ Ｐゴシック" pitchFamily="-65" charset="-128"/>
              </a:rPr>
              <a:t>How do you implement Infrastructure </a:t>
            </a:r>
            <a:r>
              <a:rPr lang="en-CA" sz="2800" dirty="0" smtClean="0">
                <a:latin typeface="Arial" pitchFamily="-65" charset="0"/>
                <a:cs typeface="ＭＳ Ｐゴシック" pitchFamily="-65" charset="-128"/>
              </a:rPr>
              <a:t>Optimization -   </a:t>
            </a:r>
          </a:p>
          <a:p>
            <a:r>
              <a:rPr lang="en-CA" sz="2800" dirty="0" smtClean="0">
                <a:latin typeface="Arial" pitchFamily="-65" charset="0"/>
                <a:cs typeface="ＭＳ Ｐゴシック" pitchFamily="-65" charset="-128"/>
              </a:rPr>
              <a:t>Best Practices</a:t>
            </a:r>
            <a:endParaRPr lang="en-CA" sz="2800" dirty="0">
              <a:latin typeface="Arial" pitchFamily="-65" charset="0"/>
              <a:cs typeface="ＭＳ Ｐゴシック" pitchFamily="-65" charset="-128"/>
            </a:endParaRPr>
          </a:p>
        </p:txBody>
      </p:sp>
      <p:sp>
        <p:nvSpPr>
          <p:cNvPr id="8" name="TextBox 7"/>
          <p:cNvSpPr txBox="1"/>
          <p:nvPr/>
        </p:nvSpPr>
        <p:spPr>
          <a:xfrm>
            <a:off x="6286512" y="2428868"/>
            <a:ext cx="2286016" cy="2246769"/>
          </a:xfrm>
          <a:prstGeom prst="rect">
            <a:avLst/>
          </a:prstGeom>
          <a:noFill/>
        </p:spPr>
        <p:txBody>
          <a:bodyPr wrap="square" rtlCol="0">
            <a:spAutoFit/>
          </a:bodyPr>
          <a:lstStyle/>
          <a:p>
            <a:r>
              <a:rPr lang="en-CA" sz="2800" dirty="0" smtClean="0">
                <a:latin typeface="Arial" pitchFamily="-65" charset="0"/>
                <a:cs typeface="ＭＳ Ｐゴシック" pitchFamily="-65" charset="-128"/>
              </a:rPr>
              <a:t>Using Virtualization to optimize your IT operations</a:t>
            </a:r>
            <a:endParaRPr lang="en-CA" sz="2800" dirty="0">
              <a:latin typeface="Arial" pitchFamily="-65" charset="0"/>
              <a:cs typeface="ＭＳ Ｐゴシック" pitchFamily="-65" charset="-128"/>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42852"/>
            <a:ext cx="7772400" cy="819136"/>
          </a:xfrm>
        </p:spPr>
        <p:txBody>
          <a:bodyPr/>
          <a:lstStyle/>
          <a:p>
            <a:r>
              <a:rPr lang="en-US" dirty="0" smtClean="0"/>
              <a:t>Infrastructure Optimization</a:t>
            </a:r>
            <a:endParaRPr lang="en-US" sz="3300" dirty="0">
              <a:solidFill>
                <a:srgbClr val="FFFF00"/>
              </a:solidFill>
            </a:endParaRPr>
          </a:p>
        </p:txBody>
      </p:sp>
      <p:sp>
        <p:nvSpPr>
          <p:cNvPr id="95" name="Content Placeholder 94"/>
          <p:cNvSpPr>
            <a:spLocks noGrp="1"/>
          </p:cNvSpPr>
          <p:nvPr>
            <p:ph idx="1"/>
          </p:nvPr>
        </p:nvSpPr>
        <p:spPr>
          <a:xfrm>
            <a:off x="5429256" y="928670"/>
            <a:ext cx="3500462" cy="4681728"/>
          </a:xfrm>
        </p:spPr>
        <p:txBody>
          <a:bodyPr>
            <a:noAutofit/>
          </a:bodyPr>
          <a:lstStyle/>
          <a:p>
            <a:pPr marL="274265" indent="-274265" defTabSz="912557">
              <a:buClr>
                <a:srgbClr val="FAFE6A"/>
              </a:buClr>
              <a:buSzPct val="100000"/>
            </a:pPr>
            <a:r>
              <a:rPr lang="en-US" sz="2000" dirty="0" smtClean="0"/>
              <a:t>Provides capability framework to help you build an optimized infrastructure (not Microsoft-specific)</a:t>
            </a:r>
          </a:p>
          <a:p>
            <a:pPr marL="274265" indent="-274265" defTabSz="912557">
              <a:buClr>
                <a:srgbClr val="FAFE6A"/>
              </a:buClr>
              <a:buSzPct val="100000"/>
            </a:pPr>
            <a:r>
              <a:rPr lang="en-US" sz="2000" dirty="0" smtClean="0"/>
              <a:t>Establishes a foundation based on industry analyst, academic, and consortium research</a:t>
            </a:r>
          </a:p>
          <a:p>
            <a:pPr marL="274265" indent="-274265" defTabSz="912557">
              <a:buClr>
                <a:srgbClr val="FAFE6A"/>
              </a:buClr>
              <a:buSzPct val="100000"/>
            </a:pPr>
            <a:r>
              <a:rPr lang="en-US" sz="2000" dirty="0" smtClean="0"/>
              <a:t>Provides guidance and best practices for step-by-step implementation</a:t>
            </a:r>
          </a:p>
          <a:p>
            <a:pPr marL="274265" indent="-274265" defTabSz="912557">
              <a:buClr>
                <a:srgbClr val="FAFE6A"/>
              </a:buClr>
              <a:buSzPct val="100000"/>
            </a:pPr>
            <a:r>
              <a:rPr lang="en-US" sz="2000" dirty="0" smtClean="0"/>
              <a:t>Drives cost reduction, security and efficiency gains</a:t>
            </a:r>
          </a:p>
          <a:p>
            <a:pPr marL="274265" indent="-274265" defTabSz="912557">
              <a:buClr>
                <a:srgbClr val="FAFE6A"/>
              </a:buClr>
              <a:buSzPct val="100000"/>
            </a:pPr>
            <a:r>
              <a:rPr lang="en-US" sz="2000" dirty="0" smtClean="0"/>
              <a:t>Enables agility</a:t>
            </a:r>
          </a:p>
          <a:p>
            <a:endParaRPr lang="en-US" sz="2000" dirty="0"/>
          </a:p>
        </p:txBody>
      </p:sp>
      <p:sp>
        <p:nvSpPr>
          <p:cNvPr id="5" name="TextBox 4"/>
          <p:cNvSpPr txBox="1"/>
          <p:nvPr/>
        </p:nvSpPr>
        <p:spPr>
          <a:xfrm>
            <a:off x="354408" y="1063225"/>
            <a:ext cx="4336800" cy="395487"/>
          </a:xfrm>
          <a:prstGeom prst="rect">
            <a:avLst/>
          </a:prstGeom>
          <a:noFill/>
          <a:effectLst>
            <a:outerShdw blurRad="50800" dist="38100" dir="2700000" algn="tl" rotWithShape="0">
              <a:prstClr val="black">
                <a:alpha val="40000"/>
              </a:prstClr>
            </a:outerShdw>
          </a:effectLst>
        </p:spPr>
        <p:txBody>
          <a:bodyPr wrap="square" lIns="76194" tIns="38097" rIns="76194" bIns="38097" rtlCol="0">
            <a:spAutoFit/>
          </a:bodyPr>
          <a:lstStyle/>
          <a:p>
            <a:pPr algn="l" defTabSz="912813" rtl="0" fontAlgn="base">
              <a:spcBef>
                <a:spcPct val="0"/>
              </a:spcBef>
              <a:spcAft>
                <a:spcPct val="0"/>
              </a:spcAft>
            </a:pPr>
            <a:r>
              <a:rPr lang="en-US" sz="2300" kern="1200" dirty="0">
                <a:solidFill>
                  <a:srgbClr val="FFFF99"/>
                </a:solidFill>
                <a:latin typeface="Arial" charset="0"/>
                <a:ea typeface="+mn-ea"/>
                <a:cs typeface="+mn-cs"/>
              </a:rPr>
              <a:t>Model-Based Approach</a:t>
            </a:r>
          </a:p>
        </p:txBody>
      </p:sp>
      <p:grpSp>
        <p:nvGrpSpPr>
          <p:cNvPr id="97" name="Group 119"/>
          <p:cNvGrpSpPr/>
          <p:nvPr/>
        </p:nvGrpSpPr>
        <p:grpSpPr>
          <a:xfrm>
            <a:off x="285721" y="1643050"/>
            <a:ext cx="5143536" cy="3786214"/>
            <a:chOff x="423941" y="957053"/>
            <a:chExt cx="7647946" cy="5655093"/>
          </a:xfrm>
        </p:grpSpPr>
        <p:sp>
          <p:nvSpPr>
            <p:cNvPr id="98" name="Rounded Rectangle 97"/>
            <p:cNvSpPr/>
            <p:nvPr/>
          </p:nvSpPr>
          <p:spPr bwMode="auto">
            <a:xfrm>
              <a:off x="6100572" y="1018171"/>
              <a:ext cx="1971315" cy="1668278"/>
            </a:xfrm>
            <a:prstGeom prst="roundRect">
              <a:avLst>
                <a:gd name="adj" fmla="val 9941"/>
              </a:avLst>
            </a:prstGeom>
            <a:gradFill flip="none" rotWithShape="1">
              <a:gsLst>
                <a:gs pos="0">
                  <a:srgbClr val="1F497D">
                    <a:lumMod val="40000"/>
                    <a:lumOff val="60000"/>
                  </a:srgbClr>
                </a:gs>
                <a:gs pos="12000">
                  <a:srgbClr val="1F497D">
                    <a:lumMod val="40000"/>
                    <a:lumOff val="60000"/>
                  </a:srgbClr>
                </a:gs>
                <a:gs pos="94000">
                  <a:srgbClr val="FFFFFF">
                    <a:alpha val="0"/>
                  </a:srgbClr>
                </a:gs>
              </a:gsLst>
              <a:lin ang="16200000" scaled="1"/>
              <a:tileRect/>
            </a:gradFill>
            <a:ln w="19050" cap="flat" cmpd="sng" algn="ctr">
              <a:noFill/>
              <a:prstDash val="solid"/>
              <a:round/>
              <a:headEnd type="none" w="med" len="med"/>
              <a:tailEnd type="none" w="med" len="med"/>
            </a:ln>
            <a:effectLst/>
          </p:spPr>
          <p:txBody>
            <a:bodyPr lIns="91428" tIns="45715" rIns="91428" bIns="45715" anchor="ctr"/>
            <a:lstStyle/>
            <a:p>
              <a:pPr defTabSz="914290" fontAlgn="auto">
                <a:spcBef>
                  <a:spcPts val="0"/>
                </a:spcBef>
                <a:spcAft>
                  <a:spcPts val="0"/>
                </a:spcAft>
                <a:defRPr/>
              </a:pPr>
              <a:endParaRPr lang="en-US" sz="1600" kern="0" dirty="0">
                <a:solidFill>
                  <a:sysClr val="windowText" lastClr="000000"/>
                </a:solidFill>
                <a:latin typeface="+mn-lt"/>
                <a:cs typeface="+mn-cs"/>
              </a:endParaRPr>
            </a:p>
          </p:txBody>
        </p:sp>
        <p:sp>
          <p:nvSpPr>
            <p:cNvPr id="99" name="Rounded Rectangle 98"/>
            <p:cNvSpPr/>
            <p:nvPr/>
          </p:nvSpPr>
          <p:spPr bwMode="auto">
            <a:xfrm>
              <a:off x="6076671" y="2966788"/>
              <a:ext cx="1971315" cy="1668278"/>
            </a:xfrm>
            <a:prstGeom prst="roundRect">
              <a:avLst>
                <a:gd name="adj" fmla="val 9941"/>
              </a:avLst>
            </a:prstGeom>
            <a:gradFill flip="none" rotWithShape="1">
              <a:gsLst>
                <a:gs pos="0">
                  <a:srgbClr val="1F497D">
                    <a:lumMod val="40000"/>
                    <a:lumOff val="60000"/>
                  </a:srgbClr>
                </a:gs>
                <a:gs pos="12000">
                  <a:srgbClr val="1F497D">
                    <a:lumMod val="40000"/>
                    <a:lumOff val="60000"/>
                  </a:srgbClr>
                </a:gs>
                <a:gs pos="94000">
                  <a:srgbClr val="FFFFFF">
                    <a:alpha val="0"/>
                  </a:srgbClr>
                </a:gs>
              </a:gsLst>
              <a:lin ang="16200000" scaled="1"/>
              <a:tileRect/>
            </a:gradFill>
            <a:ln w="19050" cap="flat" cmpd="sng" algn="ctr">
              <a:noFill/>
              <a:prstDash val="solid"/>
              <a:round/>
              <a:headEnd type="none" w="med" len="med"/>
              <a:tailEnd type="none" w="med" len="med"/>
            </a:ln>
            <a:effectLst/>
          </p:spPr>
          <p:txBody>
            <a:bodyPr lIns="91428" tIns="45715" rIns="91428" bIns="45715" anchor="ctr"/>
            <a:lstStyle/>
            <a:p>
              <a:pPr defTabSz="914290" fontAlgn="auto">
                <a:spcBef>
                  <a:spcPts val="0"/>
                </a:spcBef>
                <a:spcAft>
                  <a:spcPts val="0"/>
                </a:spcAft>
                <a:defRPr/>
              </a:pPr>
              <a:endParaRPr lang="en-US" sz="1600" kern="0" dirty="0">
                <a:solidFill>
                  <a:sysClr val="windowText" lastClr="000000"/>
                </a:solidFill>
                <a:latin typeface="+mn-lt"/>
                <a:cs typeface="+mn-cs"/>
              </a:endParaRPr>
            </a:p>
          </p:txBody>
        </p:sp>
        <p:sp>
          <p:nvSpPr>
            <p:cNvPr id="100" name="Rounded Rectangle 99"/>
            <p:cNvSpPr/>
            <p:nvPr/>
          </p:nvSpPr>
          <p:spPr bwMode="auto">
            <a:xfrm>
              <a:off x="6040820" y="4940200"/>
              <a:ext cx="1971315" cy="1668278"/>
            </a:xfrm>
            <a:prstGeom prst="roundRect">
              <a:avLst>
                <a:gd name="adj" fmla="val 9941"/>
              </a:avLst>
            </a:prstGeom>
            <a:gradFill flip="none" rotWithShape="1">
              <a:gsLst>
                <a:gs pos="0">
                  <a:srgbClr val="1F497D">
                    <a:lumMod val="40000"/>
                    <a:lumOff val="60000"/>
                  </a:srgbClr>
                </a:gs>
                <a:gs pos="12000">
                  <a:srgbClr val="1F497D">
                    <a:lumMod val="40000"/>
                    <a:lumOff val="60000"/>
                  </a:srgbClr>
                </a:gs>
                <a:gs pos="94000">
                  <a:srgbClr val="FFFFFF">
                    <a:alpha val="0"/>
                  </a:srgbClr>
                </a:gs>
              </a:gsLst>
              <a:lin ang="16200000" scaled="1"/>
              <a:tileRect/>
            </a:gradFill>
            <a:ln w="19050" cap="flat" cmpd="sng" algn="ctr">
              <a:noFill/>
              <a:prstDash val="solid"/>
              <a:round/>
              <a:headEnd type="none" w="med" len="med"/>
              <a:tailEnd type="none" w="med" len="med"/>
            </a:ln>
            <a:effectLst/>
          </p:spPr>
          <p:txBody>
            <a:bodyPr lIns="91428" tIns="45715" rIns="91428" bIns="45715" anchor="ctr"/>
            <a:lstStyle/>
            <a:p>
              <a:pPr defTabSz="914290" fontAlgn="auto">
                <a:spcBef>
                  <a:spcPts val="0"/>
                </a:spcBef>
                <a:spcAft>
                  <a:spcPts val="0"/>
                </a:spcAft>
                <a:defRPr/>
              </a:pPr>
              <a:endParaRPr lang="en-US" sz="1600" kern="0" dirty="0">
                <a:solidFill>
                  <a:sysClr val="windowText" lastClr="000000"/>
                </a:solidFill>
                <a:latin typeface="+mn-lt"/>
                <a:cs typeface="+mn-cs"/>
              </a:endParaRPr>
            </a:p>
          </p:txBody>
        </p:sp>
        <p:grpSp>
          <p:nvGrpSpPr>
            <p:cNvPr id="101" name="Group 6"/>
            <p:cNvGrpSpPr/>
            <p:nvPr/>
          </p:nvGrpSpPr>
          <p:grpSpPr>
            <a:xfrm rot="16200000">
              <a:off x="2537272" y="3170405"/>
              <a:ext cx="1742294" cy="5085746"/>
              <a:chOff x="8238930" y="2845839"/>
              <a:chExt cx="1791481" cy="4077478"/>
            </a:xfrm>
            <a:effectLst>
              <a:outerShdw blurRad="50800" dist="38100" dir="2700000" algn="tl" rotWithShape="0">
                <a:prstClr val="black">
                  <a:alpha val="40000"/>
                </a:prstClr>
              </a:outerShdw>
            </a:effectLst>
          </p:grpSpPr>
          <p:sp>
            <p:nvSpPr>
              <p:cNvPr id="207" name="Rectangle 206"/>
              <p:cNvSpPr/>
              <p:nvPr/>
            </p:nvSpPr>
            <p:spPr bwMode="auto">
              <a:xfrm>
                <a:off x="8238930" y="2845839"/>
                <a:ext cx="1791478" cy="4077478"/>
              </a:xfrm>
              <a:prstGeom prst="rect">
                <a:avLst/>
              </a:prstGeom>
              <a:solidFill>
                <a:srgbClr val="FFFFFF"/>
              </a:solidFill>
              <a:ln w="0" cap="flat" cmpd="sng" algn="ctr">
                <a:noFill/>
                <a:prstDash val="solid"/>
                <a:headEnd type="none" w="med" len="med"/>
                <a:tailEnd type="none" w="med" len="med"/>
              </a:ln>
              <a:effectLst/>
            </p:spPr>
            <p:txBody>
              <a:bodyPr lIns="109728" tIns="54864" rIns="109728" bIns="54864"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208" name="Rectangle 207"/>
              <p:cNvSpPr/>
              <p:nvPr/>
            </p:nvSpPr>
            <p:spPr bwMode="auto">
              <a:xfrm>
                <a:off x="8238933" y="2845839"/>
                <a:ext cx="1791478" cy="4077478"/>
              </a:xfrm>
              <a:prstGeom prst="rect">
                <a:avLst/>
              </a:prstGeom>
              <a:solidFill>
                <a:srgbClr val="73C045">
                  <a:alpha val="80000"/>
                </a:srgbClr>
              </a:solidFill>
              <a:ln w="0" cap="flat" cmpd="sng" algn="ctr">
                <a:noFill/>
                <a:prstDash val="solid"/>
                <a:headEnd type="none" w="med" len="med"/>
                <a:tailEnd type="none" w="med" len="med"/>
              </a:ln>
              <a:effectLst/>
            </p:spPr>
            <p:txBody>
              <a:bodyPr lIns="109728" tIns="54864" rIns="109728" bIns="54864" anchor="ctr"/>
              <a:lstStyle/>
              <a:p>
                <a:pPr algn="ctr" defTabSz="914099" fontAlgn="auto">
                  <a:spcBef>
                    <a:spcPts val="0"/>
                  </a:spcBef>
                  <a:spcAft>
                    <a:spcPts val="0"/>
                  </a:spcAft>
                  <a:defRPr/>
                </a:pPr>
                <a:endParaRPr lang="en-US" sz="2000" kern="0" dirty="0">
                  <a:latin typeface="Segoe" pitchFamily="34" charset="0"/>
                  <a:cs typeface="+mn-cs"/>
                </a:endParaRPr>
              </a:p>
            </p:txBody>
          </p:sp>
        </p:grpSp>
        <p:grpSp>
          <p:nvGrpSpPr>
            <p:cNvPr id="102" name="Group 12"/>
            <p:cNvGrpSpPr/>
            <p:nvPr/>
          </p:nvGrpSpPr>
          <p:grpSpPr>
            <a:xfrm rot="16200000">
              <a:off x="2537639" y="-714564"/>
              <a:ext cx="1745287" cy="5089473"/>
              <a:chOff x="4503574" y="3113316"/>
              <a:chExt cx="1791481" cy="4077478"/>
            </a:xfrm>
            <a:effectLst>
              <a:outerShdw blurRad="50800" dist="38100" dir="2700000" algn="tl" rotWithShape="0">
                <a:prstClr val="black">
                  <a:alpha val="40000"/>
                </a:prstClr>
              </a:outerShdw>
            </a:effectLst>
          </p:grpSpPr>
          <p:sp>
            <p:nvSpPr>
              <p:cNvPr id="205" name="Rectangle 204"/>
              <p:cNvSpPr/>
              <p:nvPr/>
            </p:nvSpPr>
            <p:spPr bwMode="auto">
              <a:xfrm>
                <a:off x="4503574" y="3113316"/>
                <a:ext cx="1791478" cy="4077478"/>
              </a:xfrm>
              <a:prstGeom prst="rect">
                <a:avLst/>
              </a:prstGeom>
              <a:solidFill>
                <a:srgbClr val="FFFFFF"/>
              </a:solidFill>
              <a:ln w="0" cap="flat" cmpd="sng" algn="ctr">
                <a:noFill/>
                <a:prstDash val="solid"/>
                <a:headEnd type="none" w="med" len="med"/>
                <a:tailEnd type="none" w="med" len="med"/>
              </a:ln>
              <a:effectLst/>
            </p:spPr>
            <p:txBody>
              <a:bodyPr lIns="109728" tIns="54864" rIns="109728" bIns="54864"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206" name="Rectangle 205"/>
              <p:cNvSpPr/>
              <p:nvPr/>
            </p:nvSpPr>
            <p:spPr bwMode="auto">
              <a:xfrm>
                <a:off x="4503577" y="3113316"/>
                <a:ext cx="1791478" cy="4077478"/>
              </a:xfrm>
              <a:prstGeom prst="rect">
                <a:avLst/>
              </a:prstGeom>
              <a:solidFill>
                <a:srgbClr val="FFCC00">
                  <a:alpha val="80000"/>
                </a:srgbClr>
              </a:solidFill>
              <a:ln w="0" cap="flat" cmpd="sng" algn="ctr">
                <a:noFill/>
                <a:prstDash val="solid"/>
                <a:headEnd type="none" w="med" len="med"/>
                <a:tailEnd type="none" w="med" len="med"/>
              </a:ln>
              <a:effectLst/>
            </p:spPr>
            <p:txBody>
              <a:bodyPr lIns="109728" tIns="54864" rIns="109728" bIns="54864" anchor="ctr"/>
              <a:lstStyle/>
              <a:p>
                <a:pPr algn="ctr" defTabSz="914099" fontAlgn="auto">
                  <a:spcBef>
                    <a:spcPts val="0"/>
                  </a:spcBef>
                  <a:spcAft>
                    <a:spcPts val="0"/>
                  </a:spcAft>
                  <a:defRPr/>
                </a:pPr>
                <a:endParaRPr lang="en-US" sz="2000" kern="0" dirty="0">
                  <a:latin typeface="Segoe" pitchFamily="34" charset="0"/>
                  <a:cs typeface="+mn-cs"/>
                </a:endParaRPr>
              </a:p>
            </p:txBody>
          </p:sp>
        </p:grpSp>
        <p:grpSp>
          <p:nvGrpSpPr>
            <p:cNvPr id="103" name="Group 15"/>
            <p:cNvGrpSpPr/>
            <p:nvPr/>
          </p:nvGrpSpPr>
          <p:grpSpPr>
            <a:xfrm rot="16200000">
              <a:off x="2537272" y="1220262"/>
              <a:ext cx="1742294" cy="5085746"/>
              <a:chOff x="6372810" y="2873830"/>
              <a:chExt cx="1791481" cy="4077478"/>
            </a:xfrm>
            <a:effectLst>
              <a:outerShdw blurRad="50800" dist="38100" dir="2700000" algn="tl" rotWithShape="0">
                <a:prstClr val="black">
                  <a:alpha val="40000"/>
                </a:prstClr>
              </a:outerShdw>
            </a:effectLst>
          </p:grpSpPr>
          <p:sp>
            <p:nvSpPr>
              <p:cNvPr id="203" name="Rectangle 202"/>
              <p:cNvSpPr/>
              <p:nvPr/>
            </p:nvSpPr>
            <p:spPr bwMode="auto">
              <a:xfrm>
                <a:off x="6372810" y="2873830"/>
                <a:ext cx="1791478" cy="4077478"/>
              </a:xfrm>
              <a:prstGeom prst="rect">
                <a:avLst/>
              </a:prstGeom>
              <a:solidFill>
                <a:srgbClr val="FFFFFF"/>
              </a:solidFill>
              <a:ln w="0" cap="flat" cmpd="sng" algn="ctr">
                <a:noFill/>
                <a:prstDash val="solid"/>
                <a:headEnd type="none" w="med" len="med"/>
                <a:tailEnd type="none" w="med" len="med"/>
              </a:ln>
              <a:effectLst/>
            </p:spPr>
            <p:txBody>
              <a:bodyPr lIns="109728" tIns="54864" rIns="109728" bIns="54864"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204" name="Rectangle 203"/>
              <p:cNvSpPr/>
              <p:nvPr/>
            </p:nvSpPr>
            <p:spPr bwMode="auto">
              <a:xfrm>
                <a:off x="6372813" y="2873830"/>
                <a:ext cx="1791478" cy="4077478"/>
              </a:xfrm>
              <a:prstGeom prst="rect">
                <a:avLst/>
              </a:prstGeom>
              <a:solidFill>
                <a:srgbClr val="5085BC">
                  <a:alpha val="80000"/>
                </a:srgbClr>
              </a:solidFill>
              <a:ln w="0" cap="flat" cmpd="sng" algn="ctr">
                <a:noFill/>
                <a:prstDash val="solid"/>
                <a:headEnd type="none" w="med" len="med"/>
                <a:tailEnd type="none" w="med" len="med"/>
              </a:ln>
              <a:effectLst/>
            </p:spPr>
            <p:txBody>
              <a:bodyPr lIns="109728" tIns="54864" rIns="109728" bIns="54864" anchor="ctr"/>
              <a:lstStyle/>
              <a:p>
                <a:pPr algn="ctr" defTabSz="914099" fontAlgn="auto">
                  <a:spcBef>
                    <a:spcPts val="0"/>
                  </a:spcBef>
                  <a:spcAft>
                    <a:spcPts val="0"/>
                  </a:spcAft>
                  <a:defRPr/>
                </a:pPr>
                <a:endParaRPr lang="en-US" sz="2000" kern="0" dirty="0">
                  <a:latin typeface="Segoe" pitchFamily="34" charset="0"/>
                  <a:cs typeface="+mn-cs"/>
                </a:endParaRPr>
              </a:p>
            </p:txBody>
          </p:sp>
        </p:grpSp>
        <p:sp>
          <p:nvSpPr>
            <p:cNvPr id="104" name="TextBox 103"/>
            <p:cNvSpPr txBox="1"/>
            <p:nvPr/>
          </p:nvSpPr>
          <p:spPr>
            <a:xfrm>
              <a:off x="866163" y="969328"/>
              <a:ext cx="5081054" cy="311611"/>
            </a:xfrm>
            <a:prstGeom prst="rect">
              <a:avLst/>
            </a:prstGeom>
            <a:noFill/>
          </p:spPr>
          <p:txBody>
            <a:bodyPr lIns="76197" tIns="38098" rIns="76197" bIns="38098">
              <a:spAutoFit/>
            </a:bodyPr>
            <a:lstStyle/>
            <a:p>
              <a:pPr algn="ctr" fontAlgn="auto">
                <a:spcBef>
                  <a:spcPts val="0"/>
                </a:spcBef>
                <a:spcAft>
                  <a:spcPts val="0"/>
                </a:spcAft>
                <a:defRPr/>
              </a:pPr>
              <a:r>
                <a:rPr lang="en-US" sz="1200" kern="0" dirty="0">
                  <a:latin typeface="Segoe Semibold"/>
                </a:rPr>
                <a:t>Application Platform </a:t>
              </a:r>
              <a:r>
                <a:rPr lang="en-US" sz="1200" kern="0" dirty="0" smtClean="0">
                  <a:latin typeface="Segoe Semibold"/>
                </a:rPr>
                <a:t>Optimization </a:t>
              </a:r>
              <a:r>
                <a:rPr lang="en-US" sz="1200" kern="0" dirty="0">
                  <a:latin typeface="Segoe Semibold"/>
                </a:rPr>
                <a:t>Model</a:t>
              </a:r>
            </a:p>
          </p:txBody>
        </p:sp>
        <p:grpSp>
          <p:nvGrpSpPr>
            <p:cNvPr id="105" name="Group 38"/>
            <p:cNvGrpSpPr>
              <a:grpSpLocks/>
            </p:cNvGrpSpPr>
            <p:nvPr/>
          </p:nvGrpSpPr>
          <p:grpSpPr bwMode="auto">
            <a:xfrm>
              <a:off x="423941" y="957053"/>
              <a:ext cx="388073" cy="5639310"/>
              <a:chOff x="6686551" y="930171"/>
              <a:chExt cx="410910" cy="5899254"/>
            </a:xfrm>
          </p:grpSpPr>
          <p:sp>
            <p:nvSpPr>
              <p:cNvPr id="201" name="Rectangle 200"/>
              <p:cNvSpPr/>
              <p:nvPr/>
            </p:nvSpPr>
            <p:spPr bwMode="auto">
              <a:xfrm>
                <a:off x="6686551" y="930171"/>
                <a:ext cx="410910" cy="5899254"/>
              </a:xfrm>
              <a:prstGeom prst="rect">
                <a:avLst/>
              </a:prstGeom>
              <a:solidFill>
                <a:srgbClr val="FFFFFF"/>
              </a:solidFill>
              <a:ln w="0" cap="flat" cmpd="sng" algn="ctr">
                <a:noFill/>
                <a:prstDash val="solid"/>
                <a:headEnd type="none" w="med" len="med"/>
                <a:tailEnd type="none" w="med" len="med"/>
              </a:ln>
              <a:effectLst/>
            </p:spPr>
            <p:txBody>
              <a:bodyPr lIns="109728" tIns="54864" rIns="109728" bIns="54864"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202" name="Rectangle 201"/>
              <p:cNvSpPr/>
              <p:nvPr/>
            </p:nvSpPr>
            <p:spPr bwMode="auto">
              <a:xfrm>
                <a:off x="6686552" y="930171"/>
                <a:ext cx="410909" cy="5899254"/>
              </a:xfrm>
              <a:prstGeom prst="rect">
                <a:avLst/>
              </a:prstGeom>
              <a:solidFill>
                <a:srgbClr val="73C045">
                  <a:alpha val="80000"/>
                </a:srgbClr>
              </a:solidFill>
              <a:ln w="0" cap="flat" cmpd="sng" algn="ctr">
                <a:noFill/>
                <a:prstDash val="solid"/>
                <a:headEnd type="none" w="med" len="med"/>
                <a:tailEnd type="none" w="med" len="med"/>
              </a:ln>
              <a:effectLst>
                <a:innerShdw blurRad="63500" dist="50800" dir="10800000">
                  <a:prstClr val="black">
                    <a:alpha val="50000"/>
                  </a:prstClr>
                </a:innerShdw>
              </a:effectLst>
            </p:spPr>
            <p:txBody>
              <a:bodyPr lIns="109728" tIns="54864" rIns="109728" bIns="54864" anchor="ctr"/>
              <a:lstStyle/>
              <a:p>
                <a:pPr algn="ctr" defTabSz="914099" fontAlgn="auto">
                  <a:spcBef>
                    <a:spcPts val="0"/>
                  </a:spcBef>
                  <a:spcAft>
                    <a:spcPts val="0"/>
                  </a:spcAft>
                  <a:defRPr/>
                </a:pPr>
                <a:endParaRPr lang="en-US" sz="2000" kern="0" dirty="0">
                  <a:latin typeface="Segoe" pitchFamily="34" charset="0"/>
                  <a:cs typeface="+mn-cs"/>
                </a:endParaRPr>
              </a:p>
            </p:txBody>
          </p:sp>
        </p:grpSp>
        <p:sp>
          <p:nvSpPr>
            <p:cNvPr id="106" name="Rectangle 105"/>
            <p:cNvSpPr/>
            <p:nvPr/>
          </p:nvSpPr>
          <p:spPr bwMode="auto">
            <a:xfrm rot="5400000">
              <a:off x="3304058" y="1933202"/>
              <a:ext cx="201654" cy="4958313"/>
            </a:xfrm>
            <a:prstGeom prst="rect">
              <a:avLst/>
            </a:prstGeom>
            <a:solidFill>
              <a:srgbClr val="5085BC">
                <a:alpha val="30000"/>
              </a:srgbClr>
            </a:solidFill>
            <a:ln w="0" cap="flat" cmpd="sng" algn="ctr">
              <a:solidFill>
                <a:srgbClr val="FFFFFF">
                  <a:alpha val="50000"/>
                </a:srgbClr>
              </a:solidFill>
              <a:prstDash val="solid"/>
              <a:headEnd type="none" w="med" len="med"/>
              <a:tailEnd type="none" w="med" len="med"/>
            </a:ln>
            <a:effectLst>
              <a:outerShdw blurRad="50800" dist="38100" dir="2700000" algn="t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07" name="TextBox 106"/>
            <p:cNvSpPr txBox="1"/>
            <p:nvPr/>
          </p:nvSpPr>
          <p:spPr>
            <a:xfrm>
              <a:off x="911291" y="4286982"/>
              <a:ext cx="5081053" cy="256621"/>
            </a:xfrm>
            <a:prstGeom prst="rect">
              <a:avLst/>
            </a:prstGeom>
            <a:noFill/>
          </p:spPr>
          <p:txBody>
            <a:bodyPr lIns="76197" tIns="38098" rIns="76197" bIns="38098">
              <a:spAutoFit/>
            </a:bodyPr>
            <a:lstStyle/>
            <a:p>
              <a:pPr fontAlgn="auto">
                <a:spcBef>
                  <a:spcPts val="0"/>
                </a:spcBef>
                <a:spcAft>
                  <a:spcPts val="0"/>
                </a:spcAft>
                <a:defRPr/>
              </a:pPr>
              <a:r>
                <a:rPr lang="en-US" sz="900" kern="0" dirty="0">
                  <a:latin typeface="Segoe Semibold"/>
                </a:rPr>
                <a:t>Business Intelligence</a:t>
              </a:r>
            </a:p>
          </p:txBody>
        </p:sp>
        <p:sp>
          <p:nvSpPr>
            <p:cNvPr id="108" name="Rectangle 107"/>
            <p:cNvSpPr/>
            <p:nvPr/>
          </p:nvSpPr>
          <p:spPr bwMode="auto">
            <a:xfrm rot="5400000">
              <a:off x="3304058" y="1459753"/>
              <a:ext cx="201654" cy="4958313"/>
            </a:xfrm>
            <a:prstGeom prst="rect">
              <a:avLst/>
            </a:prstGeom>
            <a:solidFill>
              <a:srgbClr val="5085BC">
                <a:alpha val="30000"/>
              </a:srgbClr>
            </a:solidFill>
            <a:ln w="0" cap="flat" cmpd="sng" algn="ctr">
              <a:solidFill>
                <a:srgbClr val="FFFFFF">
                  <a:alpha val="50000"/>
                </a:srgbClr>
              </a:solidFill>
              <a:prstDash val="solid"/>
              <a:headEnd type="none" w="med" len="med"/>
              <a:tailEnd type="none" w="med" len="med"/>
            </a:ln>
            <a:effectLst>
              <a:outerShdw blurRad="50800" dist="38100" dir="2700000" algn="t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09" name="TextBox 108"/>
            <p:cNvSpPr txBox="1"/>
            <p:nvPr/>
          </p:nvSpPr>
          <p:spPr>
            <a:xfrm>
              <a:off x="911291" y="3813533"/>
              <a:ext cx="5081053" cy="256621"/>
            </a:xfrm>
            <a:prstGeom prst="rect">
              <a:avLst/>
            </a:prstGeom>
            <a:noFill/>
          </p:spPr>
          <p:txBody>
            <a:bodyPr lIns="76197" tIns="38098" rIns="76197" bIns="38098">
              <a:spAutoFit/>
            </a:bodyPr>
            <a:lstStyle/>
            <a:p>
              <a:pPr fontAlgn="auto">
                <a:spcBef>
                  <a:spcPts val="0"/>
                </a:spcBef>
                <a:spcAft>
                  <a:spcPts val="0"/>
                </a:spcAft>
                <a:defRPr/>
              </a:pPr>
              <a:r>
                <a:rPr lang="en-US" sz="900" kern="0" dirty="0">
                  <a:latin typeface="Segoe Semibold"/>
                </a:rPr>
                <a:t>Enterprise Content Management</a:t>
              </a:r>
            </a:p>
          </p:txBody>
        </p:sp>
        <p:sp>
          <p:nvSpPr>
            <p:cNvPr id="110" name="Rectangle 109"/>
            <p:cNvSpPr/>
            <p:nvPr/>
          </p:nvSpPr>
          <p:spPr bwMode="auto">
            <a:xfrm rot="5400000">
              <a:off x="3304057" y="1223029"/>
              <a:ext cx="201655" cy="4958313"/>
            </a:xfrm>
            <a:prstGeom prst="rect">
              <a:avLst/>
            </a:prstGeom>
            <a:solidFill>
              <a:srgbClr val="5085BC">
                <a:alpha val="30000"/>
              </a:srgbClr>
            </a:solidFill>
            <a:ln w="0" cap="flat" cmpd="sng" algn="ctr">
              <a:solidFill>
                <a:srgbClr val="FFFFFF">
                  <a:alpha val="50000"/>
                </a:srgbClr>
              </a:solidFill>
              <a:prstDash val="solid"/>
              <a:headEnd type="none" w="med" len="med"/>
              <a:tailEnd type="none" w="med" len="med"/>
            </a:ln>
            <a:effectLst>
              <a:outerShdw blurRad="50800" dist="38100" dir="2700000" algn="t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11" name="TextBox 110"/>
            <p:cNvSpPr txBox="1"/>
            <p:nvPr/>
          </p:nvSpPr>
          <p:spPr>
            <a:xfrm>
              <a:off x="911291" y="3576808"/>
              <a:ext cx="5081053" cy="256621"/>
            </a:xfrm>
            <a:prstGeom prst="rect">
              <a:avLst/>
            </a:prstGeom>
            <a:noFill/>
          </p:spPr>
          <p:txBody>
            <a:bodyPr lIns="76197" tIns="38098" rIns="76197" bIns="38098">
              <a:spAutoFit/>
            </a:bodyPr>
            <a:lstStyle/>
            <a:p>
              <a:pPr fontAlgn="auto">
                <a:spcBef>
                  <a:spcPts val="0"/>
                </a:spcBef>
                <a:spcAft>
                  <a:spcPts val="0"/>
                </a:spcAft>
                <a:defRPr/>
              </a:pPr>
              <a:r>
                <a:rPr lang="en-US" sz="900" kern="0" dirty="0">
                  <a:latin typeface="Segoe Semibold"/>
                </a:rPr>
                <a:t>Collaboration</a:t>
              </a:r>
            </a:p>
          </p:txBody>
        </p:sp>
        <p:sp>
          <p:nvSpPr>
            <p:cNvPr id="112" name="Rectangle 111"/>
            <p:cNvSpPr/>
            <p:nvPr/>
          </p:nvSpPr>
          <p:spPr bwMode="auto">
            <a:xfrm rot="5400000">
              <a:off x="3306767" y="987204"/>
              <a:ext cx="201654" cy="4956509"/>
            </a:xfrm>
            <a:prstGeom prst="rect">
              <a:avLst/>
            </a:prstGeom>
            <a:solidFill>
              <a:srgbClr val="5085BC">
                <a:alpha val="30000"/>
              </a:srgbClr>
            </a:solidFill>
            <a:ln w="0" cap="flat" cmpd="sng" algn="ctr">
              <a:solidFill>
                <a:srgbClr val="FFFFFF">
                  <a:alpha val="50000"/>
                </a:srgbClr>
              </a:solidFill>
              <a:prstDash val="solid"/>
              <a:headEnd type="none" w="med" len="med"/>
              <a:tailEnd type="none" w="med" len="med"/>
            </a:ln>
            <a:effectLst>
              <a:outerShdw blurRad="50800" dist="38100" dir="2700000" algn="t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13" name="TextBox 112"/>
            <p:cNvSpPr txBox="1"/>
            <p:nvPr/>
          </p:nvSpPr>
          <p:spPr>
            <a:xfrm>
              <a:off x="911291" y="3340083"/>
              <a:ext cx="5081053" cy="256621"/>
            </a:xfrm>
            <a:prstGeom prst="rect">
              <a:avLst/>
            </a:prstGeom>
            <a:noFill/>
          </p:spPr>
          <p:txBody>
            <a:bodyPr lIns="76197" tIns="38098" rIns="76197" bIns="38098">
              <a:spAutoFit/>
            </a:bodyPr>
            <a:lstStyle/>
            <a:p>
              <a:pPr fontAlgn="auto">
                <a:spcBef>
                  <a:spcPts val="0"/>
                </a:spcBef>
                <a:spcAft>
                  <a:spcPts val="0"/>
                </a:spcAft>
                <a:defRPr/>
              </a:pPr>
              <a:r>
                <a:rPr lang="en-US" sz="900" kern="0" dirty="0">
                  <a:latin typeface="Segoe Semibold"/>
                </a:rPr>
                <a:t>Unified Communications</a:t>
              </a:r>
            </a:p>
          </p:txBody>
        </p:sp>
        <p:sp>
          <p:nvSpPr>
            <p:cNvPr id="114" name="Rectangle 113"/>
            <p:cNvSpPr/>
            <p:nvPr/>
          </p:nvSpPr>
          <p:spPr bwMode="auto">
            <a:xfrm rot="5400000">
              <a:off x="3304057" y="1696477"/>
              <a:ext cx="201655" cy="4958313"/>
            </a:xfrm>
            <a:prstGeom prst="rect">
              <a:avLst/>
            </a:prstGeom>
            <a:solidFill>
              <a:srgbClr val="5085BC">
                <a:alpha val="30000"/>
              </a:srgbClr>
            </a:solidFill>
            <a:ln w="0" cap="flat" cmpd="sng" algn="ctr">
              <a:solidFill>
                <a:srgbClr val="FFFFFF">
                  <a:alpha val="50000"/>
                </a:srgbClr>
              </a:solidFill>
              <a:prstDash val="solid"/>
              <a:headEnd type="none" w="med" len="med"/>
              <a:tailEnd type="none" w="med" len="med"/>
            </a:ln>
            <a:effectLst>
              <a:outerShdw blurRad="50800" dist="38100" dir="2700000" algn="t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15" name="TextBox 114"/>
            <p:cNvSpPr txBox="1"/>
            <p:nvPr/>
          </p:nvSpPr>
          <p:spPr>
            <a:xfrm>
              <a:off x="911291" y="4050257"/>
              <a:ext cx="5081053" cy="256621"/>
            </a:xfrm>
            <a:prstGeom prst="rect">
              <a:avLst/>
            </a:prstGeom>
            <a:noFill/>
          </p:spPr>
          <p:txBody>
            <a:bodyPr lIns="76197" tIns="38098" rIns="76197" bIns="38098">
              <a:spAutoFit/>
            </a:bodyPr>
            <a:lstStyle/>
            <a:p>
              <a:pPr fontAlgn="auto">
                <a:spcBef>
                  <a:spcPts val="0"/>
                </a:spcBef>
                <a:spcAft>
                  <a:spcPts val="0"/>
                </a:spcAft>
                <a:defRPr/>
              </a:pPr>
              <a:r>
                <a:rPr lang="en-US" sz="900" kern="0" dirty="0">
                  <a:latin typeface="Segoe Semibold"/>
                </a:rPr>
                <a:t>Enterprise Search</a:t>
              </a:r>
            </a:p>
          </p:txBody>
        </p:sp>
        <p:sp>
          <p:nvSpPr>
            <p:cNvPr id="116" name="TextBox 115"/>
            <p:cNvSpPr txBox="1"/>
            <p:nvPr/>
          </p:nvSpPr>
          <p:spPr>
            <a:xfrm>
              <a:off x="866164" y="2901704"/>
              <a:ext cx="5081054" cy="344765"/>
            </a:xfrm>
            <a:prstGeom prst="rect">
              <a:avLst/>
            </a:prstGeom>
            <a:noFill/>
          </p:spPr>
          <p:txBody>
            <a:bodyPr lIns="76197" tIns="38098" rIns="76197" bIns="38098">
              <a:spAutoFit/>
            </a:bodyPr>
            <a:lstStyle/>
            <a:p>
              <a:pPr algn="ctr" fontAlgn="auto">
                <a:spcBef>
                  <a:spcPts val="0"/>
                </a:spcBef>
                <a:spcAft>
                  <a:spcPts val="0"/>
                </a:spcAft>
                <a:defRPr/>
              </a:pPr>
              <a:r>
                <a:rPr lang="en-US" sz="1000" kern="0" dirty="0">
                  <a:latin typeface="Segoe Semibold"/>
                </a:rPr>
                <a:t>Business Productivity Infrastructure </a:t>
              </a:r>
              <a:r>
                <a:rPr lang="en-US" sz="1000" kern="0" dirty="0" smtClean="0">
                  <a:latin typeface="Segoe Semibold"/>
                </a:rPr>
                <a:t>Optimization </a:t>
              </a:r>
              <a:r>
                <a:rPr lang="en-US" sz="1000" kern="0" dirty="0">
                  <a:latin typeface="Segoe Semibold"/>
                </a:rPr>
                <a:t>Model</a:t>
              </a:r>
            </a:p>
          </p:txBody>
        </p:sp>
        <p:grpSp>
          <p:nvGrpSpPr>
            <p:cNvPr id="117" name="Group 73"/>
            <p:cNvGrpSpPr>
              <a:grpSpLocks/>
            </p:cNvGrpSpPr>
            <p:nvPr/>
          </p:nvGrpSpPr>
          <p:grpSpPr bwMode="auto">
            <a:xfrm>
              <a:off x="911291" y="2354593"/>
              <a:ext cx="5081053" cy="274953"/>
              <a:chOff x="571499" y="3078729"/>
              <a:chExt cx="5362575" cy="298900"/>
            </a:xfrm>
          </p:grpSpPr>
          <p:sp>
            <p:nvSpPr>
              <p:cNvPr id="199" name="Rectangle 198"/>
              <p:cNvSpPr/>
              <p:nvPr/>
            </p:nvSpPr>
            <p:spPr bwMode="auto">
              <a:xfrm rot="5400000">
                <a:off x="3094601" y="599456"/>
                <a:ext cx="217310" cy="5233035"/>
              </a:xfrm>
              <a:prstGeom prst="rect">
                <a:avLst/>
              </a:prstGeom>
              <a:solidFill>
                <a:srgbClr val="FE5A1A">
                  <a:alpha val="30000"/>
                </a:srgbClr>
              </a:solidFill>
              <a:ln w="0" cap="flat" cmpd="sng" algn="ctr">
                <a:solidFill>
                  <a:srgbClr val="FFFFFF">
                    <a:alpha val="50000"/>
                  </a:srgbClr>
                </a:solidFill>
                <a:prstDash val="solid"/>
                <a:headEnd type="none" w="med" len="med"/>
                <a:tailEnd type="none" w="med" len="med"/>
              </a:ln>
              <a:effectLst>
                <a:outerShdw blurRad="50800" dist="38100" dir="2700000" algn="tl" rotWithShape="0">
                  <a:prstClr val="black">
                    <a:alpha val="40000"/>
                  </a:prstClr>
                </a:outerShdw>
              </a:effectLst>
            </p:spPr>
            <p:txBody>
              <a:bodyPr lIns="109728" tIns="54864" rIns="109728" bIns="54864"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200" name="TextBox 199"/>
              <p:cNvSpPr txBox="1"/>
              <p:nvPr/>
            </p:nvSpPr>
            <p:spPr>
              <a:xfrm>
                <a:off x="571499" y="3078729"/>
                <a:ext cx="5362575" cy="298900"/>
              </a:xfrm>
              <a:prstGeom prst="rect">
                <a:avLst/>
              </a:prstGeom>
              <a:noFill/>
            </p:spPr>
            <p:txBody>
              <a:bodyPr>
                <a:spAutoFit/>
              </a:bodyPr>
              <a:lstStyle/>
              <a:p>
                <a:pPr fontAlgn="auto">
                  <a:spcBef>
                    <a:spcPts val="0"/>
                  </a:spcBef>
                  <a:spcAft>
                    <a:spcPts val="0"/>
                  </a:spcAft>
                  <a:defRPr/>
                </a:pPr>
                <a:r>
                  <a:rPr lang="en-US" sz="900" kern="0" dirty="0">
                    <a:latin typeface="Segoe Semibold"/>
                  </a:rPr>
                  <a:t>Development</a:t>
                </a:r>
              </a:p>
            </p:txBody>
          </p:sp>
        </p:grpSp>
        <p:grpSp>
          <p:nvGrpSpPr>
            <p:cNvPr id="118" name="Group 76"/>
            <p:cNvGrpSpPr>
              <a:grpSpLocks/>
            </p:cNvGrpSpPr>
            <p:nvPr/>
          </p:nvGrpSpPr>
          <p:grpSpPr bwMode="auto">
            <a:xfrm>
              <a:off x="911291" y="1881141"/>
              <a:ext cx="5081053" cy="274953"/>
              <a:chOff x="876299" y="3383530"/>
              <a:chExt cx="5362575" cy="298900"/>
            </a:xfrm>
          </p:grpSpPr>
          <p:sp>
            <p:nvSpPr>
              <p:cNvPr id="197" name="Rectangle 196"/>
              <p:cNvSpPr/>
              <p:nvPr/>
            </p:nvSpPr>
            <p:spPr bwMode="auto">
              <a:xfrm rot="5400000">
                <a:off x="3399401" y="904256"/>
                <a:ext cx="217310" cy="5233035"/>
              </a:xfrm>
              <a:prstGeom prst="rect">
                <a:avLst/>
              </a:prstGeom>
              <a:solidFill>
                <a:srgbClr val="FE5A1A">
                  <a:alpha val="30000"/>
                </a:srgbClr>
              </a:solidFill>
              <a:ln w="0" cap="flat" cmpd="sng" algn="ctr">
                <a:solidFill>
                  <a:srgbClr val="FFFFFF">
                    <a:alpha val="50000"/>
                  </a:srgbClr>
                </a:solidFill>
                <a:prstDash val="solid"/>
                <a:headEnd type="none" w="med" len="med"/>
                <a:tailEnd type="none" w="med" len="med"/>
              </a:ln>
              <a:effectLst>
                <a:outerShdw blurRad="50800" dist="38100" dir="2700000" algn="tl" rotWithShape="0">
                  <a:prstClr val="black">
                    <a:alpha val="40000"/>
                  </a:prstClr>
                </a:outerShdw>
              </a:effectLst>
            </p:spPr>
            <p:txBody>
              <a:bodyPr lIns="109728" tIns="54864" rIns="109728" bIns="54864"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98" name="TextBox 197"/>
              <p:cNvSpPr txBox="1"/>
              <p:nvPr/>
            </p:nvSpPr>
            <p:spPr>
              <a:xfrm>
                <a:off x="876299" y="3383530"/>
                <a:ext cx="5362575" cy="298900"/>
              </a:xfrm>
              <a:prstGeom prst="rect">
                <a:avLst/>
              </a:prstGeom>
              <a:noFill/>
            </p:spPr>
            <p:txBody>
              <a:bodyPr>
                <a:spAutoFit/>
              </a:bodyPr>
              <a:lstStyle/>
              <a:p>
                <a:pPr fontAlgn="auto">
                  <a:spcBef>
                    <a:spcPts val="0"/>
                  </a:spcBef>
                  <a:spcAft>
                    <a:spcPts val="0"/>
                  </a:spcAft>
                  <a:defRPr/>
                </a:pPr>
                <a:r>
                  <a:rPr lang="en-US" sz="900" kern="0" dirty="0">
                    <a:latin typeface="Segoe Semibold"/>
                  </a:rPr>
                  <a:t>SOA and Business Process</a:t>
                </a:r>
              </a:p>
            </p:txBody>
          </p:sp>
        </p:grpSp>
        <p:grpSp>
          <p:nvGrpSpPr>
            <p:cNvPr id="119" name="Group 79"/>
            <p:cNvGrpSpPr>
              <a:grpSpLocks/>
            </p:cNvGrpSpPr>
            <p:nvPr/>
          </p:nvGrpSpPr>
          <p:grpSpPr bwMode="auto">
            <a:xfrm>
              <a:off x="911291" y="1644427"/>
              <a:ext cx="5081053" cy="274954"/>
              <a:chOff x="1028699" y="3535920"/>
              <a:chExt cx="5362575" cy="298898"/>
            </a:xfrm>
          </p:grpSpPr>
          <p:sp>
            <p:nvSpPr>
              <p:cNvPr id="195" name="Rectangle 194"/>
              <p:cNvSpPr/>
              <p:nvPr/>
            </p:nvSpPr>
            <p:spPr bwMode="auto">
              <a:xfrm rot="5400000">
                <a:off x="3551801" y="1056657"/>
                <a:ext cx="217309" cy="5233035"/>
              </a:xfrm>
              <a:prstGeom prst="rect">
                <a:avLst/>
              </a:prstGeom>
              <a:solidFill>
                <a:srgbClr val="FE5A1A">
                  <a:alpha val="30000"/>
                </a:srgbClr>
              </a:solidFill>
              <a:ln w="0" cap="flat" cmpd="sng" algn="ctr">
                <a:solidFill>
                  <a:srgbClr val="FFFFFF">
                    <a:alpha val="50000"/>
                  </a:srgbClr>
                </a:solidFill>
                <a:prstDash val="solid"/>
                <a:headEnd type="none" w="med" len="med"/>
                <a:tailEnd type="none" w="med" len="med"/>
              </a:ln>
              <a:effectLst>
                <a:outerShdw blurRad="50800" dist="38100" dir="2700000" algn="tl" rotWithShape="0">
                  <a:prstClr val="black">
                    <a:alpha val="40000"/>
                  </a:prstClr>
                </a:outerShdw>
              </a:effectLst>
            </p:spPr>
            <p:txBody>
              <a:bodyPr lIns="109728" tIns="54864" rIns="109728" bIns="54864"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96" name="TextBox 195"/>
              <p:cNvSpPr txBox="1"/>
              <p:nvPr/>
            </p:nvSpPr>
            <p:spPr>
              <a:xfrm>
                <a:off x="1028699" y="3535920"/>
                <a:ext cx="5362575" cy="298898"/>
              </a:xfrm>
              <a:prstGeom prst="rect">
                <a:avLst/>
              </a:prstGeom>
              <a:noFill/>
            </p:spPr>
            <p:txBody>
              <a:bodyPr>
                <a:spAutoFit/>
              </a:bodyPr>
              <a:lstStyle/>
              <a:p>
                <a:pPr fontAlgn="auto">
                  <a:spcBef>
                    <a:spcPts val="0"/>
                  </a:spcBef>
                  <a:spcAft>
                    <a:spcPts val="0"/>
                  </a:spcAft>
                  <a:defRPr/>
                </a:pPr>
                <a:r>
                  <a:rPr lang="en-US" sz="900" kern="0" dirty="0">
                    <a:latin typeface="Segoe Semibold"/>
                  </a:rPr>
                  <a:t>Business Intelligence</a:t>
                </a:r>
              </a:p>
            </p:txBody>
          </p:sp>
        </p:grpSp>
        <p:grpSp>
          <p:nvGrpSpPr>
            <p:cNvPr id="120" name="Group 82"/>
            <p:cNvGrpSpPr>
              <a:grpSpLocks/>
            </p:cNvGrpSpPr>
            <p:nvPr/>
          </p:nvGrpSpPr>
          <p:grpSpPr bwMode="auto">
            <a:xfrm>
              <a:off x="911291" y="1407699"/>
              <a:ext cx="5081053" cy="274953"/>
              <a:chOff x="571499" y="2069078"/>
              <a:chExt cx="5362575" cy="298900"/>
            </a:xfrm>
          </p:grpSpPr>
          <p:sp>
            <p:nvSpPr>
              <p:cNvPr id="193" name="Rectangle 192"/>
              <p:cNvSpPr/>
              <p:nvPr/>
            </p:nvSpPr>
            <p:spPr bwMode="auto">
              <a:xfrm rot="5400000">
                <a:off x="3098411" y="-410194"/>
                <a:ext cx="217310" cy="5233035"/>
              </a:xfrm>
              <a:prstGeom prst="rect">
                <a:avLst/>
              </a:prstGeom>
              <a:solidFill>
                <a:srgbClr val="FE5A1A">
                  <a:alpha val="30000"/>
                </a:srgbClr>
              </a:solidFill>
              <a:ln w="0" cap="flat" cmpd="sng" algn="ctr">
                <a:solidFill>
                  <a:srgbClr val="FFFFFF">
                    <a:alpha val="50000"/>
                  </a:srgbClr>
                </a:solidFill>
                <a:prstDash val="solid"/>
                <a:headEnd type="none" w="med" len="med"/>
                <a:tailEnd type="none" w="med" len="med"/>
              </a:ln>
              <a:effectLst>
                <a:outerShdw blurRad="50800" dist="38100" dir="2700000" algn="tl" rotWithShape="0">
                  <a:prstClr val="black">
                    <a:alpha val="40000"/>
                  </a:prstClr>
                </a:outerShdw>
              </a:effectLst>
            </p:spPr>
            <p:txBody>
              <a:bodyPr lIns="109728" tIns="54864" rIns="109728" bIns="54864"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94" name="TextBox 193"/>
              <p:cNvSpPr txBox="1"/>
              <p:nvPr/>
            </p:nvSpPr>
            <p:spPr>
              <a:xfrm>
                <a:off x="571499" y="2069078"/>
                <a:ext cx="5362575" cy="298900"/>
              </a:xfrm>
              <a:prstGeom prst="rect">
                <a:avLst/>
              </a:prstGeom>
              <a:noFill/>
            </p:spPr>
            <p:txBody>
              <a:bodyPr>
                <a:spAutoFit/>
              </a:bodyPr>
              <a:lstStyle/>
              <a:p>
                <a:pPr fontAlgn="auto">
                  <a:spcBef>
                    <a:spcPts val="0"/>
                  </a:spcBef>
                  <a:spcAft>
                    <a:spcPts val="0"/>
                  </a:spcAft>
                  <a:defRPr/>
                </a:pPr>
                <a:r>
                  <a:rPr lang="en-US" sz="900" kern="0" dirty="0">
                    <a:latin typeface="Segoe Semibold"/>
                  </a:rPr>
                  <a:t>User Experience</a:t>
                </a:r>
              </a:p>
            </p:txBody>
          </p:sp>
        </p:grpSp>
        <p:grpSp>
          <p:nvGrpSpPr>
            <p:cNvPr id="121" name="Group 85"/>
            <p:cNvGrpSpPr>
              <a:grpSpLocks/>
            </p:cNvGrpSpPr>
            <p:nvPr/>
          </p:nvGrpSpPr>
          <p:grpSpPr bwMode="auto">
            <a:xfrm>
              <a:off x="911291" y="2117877"/>
              <a:ext cx="5081053" cy="274954"/>
              <a:chOff x="876299" y="3383521"/>
              <a:chExt cx="5362575" cy="298898"/>
            </a:xfrm>
          </p:grpSpPr>
          <p:sp>
            <p:nvSpPr>
              <p:cNvPr id="191" name="Rectangle 190"/>
              <p:cNvSpPr/>
              <p:nvPr/>
            </p:nvSpPr>
            <p:spPr bwMode="auto">
              <a:xfrm rot="5400000">
                <a:off x="3399401" y="904257"/>
                <a:ext cx="217309" cy="5233035"/>
              </a:xfrm>
              <a:prstGeom prst="rect">
                <a:avLst/>
              </a:prstGeom>
              <a:solidFill>
                <a:srgbClr val="FE5A1A">
                  <a:alpha val="30000"/>
                </a:srgbClr>
              </a:solidFill>
              <a:ln w="0" cap="flat" cmpd="sng" algn="ctr">
                <a:solidFill>
                  <a:srgbClr val="FFFFFF">
                    <a:alpha val="50000"/>
                  </a:srgbClr>
                </a:solidFill>
                <a:prstDash val="solid"/>
                <a:headEnd type="none" w="med" len="med"/>
                <a:tailEnd type="none" w="med" len="med"/>
              </a:ln>
              <a:effectLst>
                <a:outerShdw blurRad="50800" dist="38100" dir="2700000" algn="tl" rotWithShape="0">
                  <a:prstClr val="black">
                    <a:alpha val="40000"/>
                  </a:prstClr>
                </a:outerShdw>
              </a:effectLst>
            </p:spPr>
            <p:txBody>
              <a:bodyPr lIns="109728" tIns="54864" rIns="109728" bIns="54864"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92" name="TextBox 191"/>
              <p:cNvSpPr txBox="1"/>
              <p:nvPr/>
            </p:nvSpPr>
            <p:spPr>
              <a:xfrm>
                <a:off x="876299" y="3383521"/>
                <a:ext cx="5362575" cy="298898"/>
              </a:xfrm>
              <a:prstGeom prst="rect">
                <a:avLst/>
              </a:prstGeom>
              <a:noFill/>
            </p:spPr>
            <p:txBody>
              <a:bodyPr>
                <a:spAutoFit/>
              </a:bodyPr>
              <a:lstStyle/>
              <a:p>
                <a:pPr fontAlgn="auto">
                  <a:spcBef>
                    <a:spcPts val="0"/>
                  </a:spcBef>
                  <a:spcAft>
                    <a:spcPts val="0"/>
                  </a:spcAft>
                  <a:defRPr/>
                </a:pPr>
                <a:r>
                  <a:rPr lang="en-US" sz="900" kern="0" dirty="0">
                    <a:latin typeface="Segoe Semibold"/>
                  </a:rPr>
                  <a:t>Data Management</a:t>
                </a:r>
              </a:p>
            </p:txBody>
          </p:sp>
        </p:grpSp>
        <p:sp>
          <p:nvSpPr>
            <p:cNvPr id="122" name="Rectangle 121"/>
            <p:cNvSpPr/>
            <p:nvPr/>
          </p:nvSpPr>
          <p:spPr bwMode="auto">
            <a:xfrm rot="5400000">
              <a:off x="3304935" y="3770011"/>
              <a:ext cx="199901" cy="4958313"/>
            </a:xfrm>
            <a:prstGeom prst="rect">
              <a:avLst/>
            </a:prstGeom>
            <a:solidFill>
              <a:srgbClr val="73C045">
                <a:alpha val="30000"/>
              </a:srgbClr>
            </a:solidFill>
            <a:ln w="0" cap="flat" cmpd="sng" algn="ctr">
              <a:solidFill>
                <a:srgbClr val="FFFFFF">
                  <a:alpha val="50000"/>
                </a:srgbClr>
              </a:solidFill>
              <a:prstDash val="solid"/>
              <a:headEnd type="none" w="med" len="med"/>
              <a:tailEnd type="none" w="med" len="med"/>
            </a:ln>
            <a:effectLst>
              <a:outerShdw blurRad="50800" dist="38100" dir="2700000" algn="t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23" name="TextBox 122"/>
            <p:cNvSpPr txBox="1"/>
            <p:nvPr/>
          </p:nvSpPr>
          <p:spPr>
            <a:xfrm>
              <a:off x="911291" y="6122913"/>
              <a:ext cx="5081053" cy="256621"/>
            </a:xfrm>
            <a:prstGeom prst="rect">
              <a:avLst/>
            </a:prstGeom>
            <a:noFill/>
          </p:spPr>
          <p:txBody>
            <a:bodyPr lIns="76197" tIns="38098" rIns="76197" bIns="38098">
              <a:spAutoFit/>
            </a:bodyPr>
            <a:lstStyle/>
            <a:p>
              <a:pPr fontAlgn="auto">
                <a:spcBef>
                  <a:spcPts val="0"/>
                </a:spcBef>
                <a:spcAft>
                  <a:spcPts val="0"/>
                </a:spcAft>
                <a:defRPr/>
              </a:pPr>
              <a:r>
                <a:rPr lang="en-US" sz="900" kern="0" dirty="0">
                  <a:latin typeface="Segoe Semibold"/>
                </a:rPr>
                <a:t>Data Protection and Recovery</a:t>
              </a:r>
            </a:p>
          </p:txBody>
        </p:sp>
        <p:sp>
          <p:nvSpPr>
            <p:cNvPr id="124" name="Rectangle 123"/>
            <p:cNvSpPr/>
            <p:nvPr/>
          </p:nvSpPr>
          <p:spPr bwMode="auto">
            <a:xfrm rot="5400000">
              <a:off x="3304935" y="3296563"/>
              <a:ext cx="199901" cy="4958313"/>
            </a:xfrm>
            <a:prstGeom prst="rect">
              <a:avLst/>
            </a:prstGeom>
            <a:solidFill>
              <a:srgbClr val="73C045">
                <a:alpha val="30000"/>
              </a:srgbClr>
            </a:solidFill>
            <a:ln w="0" cap="flat" cmpd="sng" algn="ctr">
              <a:solidFill>
                <a:srgbClr val="FFFFFF">
                  <a:alpha val="50000"/>
                </a:srgbClr>
              </a:solidFill>
              <a:prstDash val="solid"/>
              <a:headEnd type="none" w="med" len="med"/>
              <a:tailEnd type="none" w="med" len="med"/>
            </a:ln>
            <a:effectLst>
              <a:outerShdw blurRad="50800" dist="38100" dir="2700000" algn="t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25" name="TextBox 124"/>
            <p:cNvSpPr txBox="1"/>
            <p:nvPr/>
          </p:nvSpPr>
          <p:spPr>
            <a:xfrm>
              <a:off x="911291" y="5649464"/>
              <a:ext cx="5081053" cy="256621"/>
            </a:xfrm>
            <a:prstGeom prst="rect">
              <a:avLst/>
            </a:prstGeom>
            <a:noFill/>
          </p:spPr>
          <p:txBody>
            <a:bodyPr lIns="76197" tIns="38098" rIns="76197" bIns="38098">
              <a:spAutoFit/>
            </a:bodyPr>
            <a:lstStyle/>
            <a:p>
              <a:pPr fontAlgn="auto">
                <a:spcBef>
                  <a:spcPts val="0"/>
                </a:spcBef>
                <a:spcAft>
                  <a:spcPts val="0"/>
                </a:spcAft>
                <a:defRPr/>
              </a:pPr>
              <a:r>
                <a:rPr lang="en-US" sz="900" kern="0" dirty="0">
                  <a:latin typeface="Segoe Semibold"/>
                </a:rPr>
                <a:t>Desktop, Device, and Server Mgmt</a:t>
              </a:r>
            </a:p>
          </p:txBody>
        </p:sp>
        <p:sp>
          <p:nvSpPr>
            <p:cNvPr id="126" name="Rectangle 125"/>
            <p:cNvSpPr/>
            <p:nvPr/>
          </p:nvSpPr>
          <p:spPr bwMode="auto">
            <a:xfrm rot="5400000">
              <a:off x="3304935" y="3059837"/>
              <a:ext cx="199901" cy="4958313"/>
            </a:xfrm>
            <a:prstGeom prst="rect">
              <a:avLst/>
            </a:prstGeom>
            <a:solidFill>
              <a:srgbClr val="73C045">
                <a:alpha val="30000"/>
              </a:srgbClr>
            </a:solidFill>
            <a:ln w="0" cap="flat" cmpd="sng" algn="ctr">
              <a:solidFill>
                <a:srgbClr val="FFFFFF">
                  <a:alpha val="50000"/>
                </a:srgbClr>
              </a:solidFill>
              <a:prstDash val="solid"/>
              <a:headEnd type="none" w="med" len="med"/>
              <a:tailEnd type="none" w="med" len="med"/>
            </a:ln>
            <a:effectLst>
              <a:outerShdw blurRad="50800" dist="38100" dir="2700000" algn="t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27" name="TextBox 126"/>
            <p:cNvSpPr txBox="1"/>
            <p:nvPr/>
          </p:nvSpPr>
          <p:spPr>
            <a:xfrm>
              <a:off x="911291" y="5412740"/>
              <a:ext cx="5081053" cy="256621"/>
            </a:xfrm>
            <a:prstGeom prst="rect">
              <a:avLst/>
            </a:prstGeom>
            <a:noFill/>
          </p:spPr>
          <p:txBody>
            <a:bodyPr lIns="76197" tIns="38098" rIns="76197" bIns="38098">
              <a:spAutoFit/>
            </a:bodyPr>
            <a:lstStyle/>
            <a:p>
              <a:pPr fontAlgn="auto">
                <a:spcBef>
                  <a:spcPts val="0"/>
                </a:spcBef>
                <a:spcAft>
                  <a:spcPts val="0"/>
                </a:spcAft>
                <a:defRPr/>
              </a:pPr>
              <a:r>
                <a:rPr lang="en-US" sz="900" kern="0" dirty="0">
                  <a:latin typeface="Segoe Semibold"/>
                </a:rPr>
                <a:t>Identity and Access Management</a:t>
              </a:r>
            </a:p>
          </p:txBody>
        </p:sp>
        <p:sp>
          <p:nvSpPr>
            <p:cNvPr id="128" name="Rectangle 127"/>
            <p:cNvSpPr/>
            <p:nvPr/>
          </p:nvSpPr>
          <p:spPr bwMode="auto">
            <a:xfrm rot="5400000">
              <a:off x="3304935" y="3533286"/>
              <a:ext cx="199901" cy="4958313"/>
            </a:xfrm>
            <a:prstGeom prst="rect">
              <a:avLst/>
            </a:prstGeom>
            <a:solidFill>
              <a:srgbClr val="73C045">
                <a:alpha val="30000"/>
              </a:srgbClr>
            </a:solidFill>
            <a:ln w="0" cap="flat" cmpd="sng" algn="ctr">
              <a:solidFill>
                <a:srgbClr val="FFFFFF">
                  <a:alpha val="50000"/>
                </a:srgbClr>
              </a:solidFill>
              <a:prstDash val="solid"/>
              <a:headEnd type="none" w="med" len="med"/>
              <a:tailEnd type="none" w="med" len="med"/>
            </a:ln>
            <a:effectLst>
              <a:outerShdw blurRad="50800" dist="38100" dir="2700000" algn="t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29" name="TextBox 128"/>
            <p:cNvSpPr txBox="1"/>
            <p:nvPr/>
          </p:nvSpPr>
          <p:spPr>
            <a:xfrm>
              <a:off x="911291" y="5886190"/>
              <a:ext cx="5081053" cy="256621"/>
            </a:xfrm>
            <a:prstGeom prst="rect">
              <a:avLst/>
            </a:prstGeom>
            <a:noFill/>
          </p:spPr>
          <p:txBody>
            <a:bodyPr lIns="76197" tIns="38098" rIns="76197" bIns="38098">
              <a:spAutoFit/>
            </a:bodyPr>
            <a:lstStyle/>
            <a:p>
              <a:pPr fontAlgn="auto">
                <a:spcBef>
                  <a:spcPts val="0"/>
                </a:spcBef>
                <a:spcAft>
                  <a:spcPts val="0"/>
                </a:spcAft>
                <a:defRPr/>
              </a:pPr>
              <a:r>
                <a:rPr lang="en-US" sz="900" kern="0" dirty="0">
                  <a:latin typeface="Segoe Semibold"/>
                </a:rPr>
                <a:t>Security and Networking</a:t>
              </a:r>
            </a:p>
          </p:txBody>
        </p:sp>
        <p:sp>
          <p:nvSpPr>
            <p:cNvPr id="130" name="TextBox 129"/>
            <p:cNvSpPr txBox="1"/>
            <p:nvPr/>
          </p:nvSpPr>
          <p:spPr>
            <a:xfrm>
              <a:off x="875190" y="4851615"/>
              <a:ext cx="5081053" cy="311611"/>
            </a:xfrm>
            <a:prstGeom prst="rect">
              <a:avLst/>
            </a:prstGeom>
            <a:noFill/>
          </p:spPr>
          <p:txBody>
            <a:bodyPr lIns="76197" tIns="38098" rIns="76197" bIns="38098">
              <a:spAutoFit/>
            </a:bodyPr>
            <a:lstStyle/>
            <a:p>
              <a:pPr algn="ctr" fontAlgn="auto">
                <a:spcBef>
                  <a:spcPts val="0"/>
                </a:spcBef>
                <a:spcAft>
                  <a:spcPts val="0"/>
                </a:spcAft>
                <a:defRPr/>
              </a:pPr>
              <a:r>
                <a:rPr lang="en-US" sz="1200" kern="0" dirty="0">
                  <a:latin typeface="Segoe Semibold"/>
                </a:rPr>
                <a:t>Core Infrastructure </a:t>
              </a:r>
              <a:r>
                <a:rPr lang="en-US" sz="1200" kern="0" dirty="0" smtClean="0">
                  <a:latin typeface="Segoe Semibold"/>
                </a:rPr>
                <a:t>Optimization </a:t>
              </a:r>
              <a:r>
                <a:rPr lang="en-US" sz="1200" kern="0" dirty="0">
                  <a:latin typeface="Segoe Semibold"/>
                </a:rPr>
                <a:t>Model</a:t>
              </a:r>
            </a:p>
          </p:txBody>
        </p:sp>
        <p:cxnSp>
          <p:nvCxnSpPr>
            <p:cNvPr id="131" name="Straight Connector 174"/>
            <p:cNvCxnSpPr>
              <a:cxnSpLocks noChangeShapeType="1"/>
            </p:cNvCxnSpPr>
            <p:nvPr/>
          </p:nvCxnSpPr>
          <p:spPr bwMode="auto">
            <a:xfrm>
              <a:off x="866164" y="5183030"/>
              <a:ext cx="5084663" cy="1755"/>
            </a:xfrm>
            <a:prstGeom prst="line">
              <a:avLst/>
            </a:prstGeom>
            <a:noFill/>
            <a:ln w="12700" algn="ctr">
              <a:solidFill>
                <a:srgbClr val="FFFFFF"/>
              </a:solidFill>
              <a:round/>
              <a:headEnd/>
              <a:tailEnd/>
            </a:ln>
          </p:spPr>
        </p:cxnSp>
        <p:cxnSp>
          <p:nvCxnSpPr>
            <p:cNvPr id="132" name="Straight Connector 175"/>
            <p:cNvCxnSpPr>
              <a:cxnSpLocks noChangeShapeType="1"/>
            </p:cNvCxnSpPr>
            <p:nvPr/>
          </p:nvCxnSpPr>
          <p:spPr bwMode="auto">
            <a:xfrm>
              <a:off x="866164" y="3233118"/>
              <a:ext cx="5084663" cy="0"/>
            </a:xfrm>
            <a:prstGeom prst="line">
              <a:avLst/>
            </a:prstGeom>
            <a:noFill/>
            <a:ln w="12700" algn="ctr">
              <a:solidFill>
                <a:srgbClr val="FFFFFF"/>
              </a:solidFill>
              <a:round/>
              <a:headEnd/>
              <a:tailEnd/>
            </a:ln>
          </p:spPr>
        </p:cxnSp>
        <p:cxnSp>
          <p:nvCxnSpPr>
            <p:cNvPr id="133" name="Straight Connector 176"/>
            <p:cNvCxnSpPr>
              <a:cxnSpLocks noChangeShapeType="1"/>
            </p:cNvCxnSpPr>
            <p:nvPr/>
          </p:nvCxnSpPr>
          <p:spPr bwMode="auto">
            <a:xfrm>
              <a:off x="866164" y="1300743"/>
              <a:ext cx="5084663" cy="0"/>
            </a:xfrm>
            <a:prstGeom prst="line">
              <a:avLst/>
            </a:prstGeom>
            <a:noFill/>
            <a:ln w="12700" algn="ctr">
              <a:solidFill>
                <a:srgbClr val="FFFFFF"/>
              </a:solidFill>
              <a:round/>
              <a:headEnd/>
              <a:tailEnd/>
            </a:ln>
          </p:spPr>
        </p:cxnSp>
        <p:sp>
          <p:nvSpPr>
            <p:cNvPr id="134" name="TextBox 133"/>
            <p:cNvSpPr txBox="1"/>
            <p:nvPr/>
          </p:nvSpPr>
          <p:spPr>
            <a:xfrm rot="16200000">
              <a:off x="-2087465" y="3690956"/>
              <a:ext cx="5427133" cy="278469"/>
            </a:xfrm>
            <a:prstGeom prst="rect">
              <a:avLst/>
            </a:prstGeom>
            <a:noFill/>
          </p:spPr>
          <p:txBody>
            <a:bodyPr lIns="76197" tIns="38098" rIns="76197" bIns="38098">
              <a:spAutoFit/>
            </a:bodyPr>
            <a:lstStyle/>
            <a:p>
              <a:pPr algn="ctr" fontAlgn="auto">
                <a:spcBef>
                  <a:spcPts val="0"/>
                </a:spcBef>
                <a:spcAft>
                  <a:spcPts val="0"/>
                </a:spcAft>
                <a:defRPr/>
              </a:pPr>
              <a:r>
                <a:rPr lang="en-US" sz="1200" kern="0" dirty="0">
                  <a:latin typeface="Segoe Semibold"/>
                </a:rPr>
                <a:t>IT and Security Process</a:t>
              </a:r>
            </a:p>
          </p:txBody>
        </p:sp>
        <p:sp>
          <p:nvSpPr>
            <p:cNvPr id="135" name="Rectangle 134"/>
            <p:cNvSpPr/>
            <p:nvPr/>
          </p:nvSpPr>
          <p:spPr bwMode="auto">
            <a:xfrm>
              <a:off x="3391349" y="5261938"/>
              <a:ext cx="335728" cy="1253764"/>
            </a:xfrm>
            <a:prstGeom prst="rect">
              <a:avLst/>
            </a:prstGeom>
            <a:solidFill>
              <a:srgbClr val="73C045">
                <a:alpha val="95000"/>
              </a:srgbClr>
            </a:solidFill>
            <a:ln w="0" cap="flat" cmpd="sng" algn="ctr">
              <a:solidFill>
                <a:srgbClr val="FFFFFF">
                  <a:alpha val="85000"/>
                </a:srgbClr>
              </a:solidFill>
              <a:prstDash val="solid"/>
              <a:headEnd type="none" w="med" len="med"/>
              <a:tailEnd type="none" w="med" len="med"/>
            </a:ln>
            <a:effectLst>
              <a:outerShdw blurRad="50800" dist="38100" dir="2700000" algn="t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36" name="Rectangle 135"/>
            <p:cNvSpPr/>
            <p:nvPr/>
          </p:nvSpPr>
          <p:spPr bwMode="auto">
            <a:xfrm>
              <a:off x="4055587" y="5261938"/>
              <a:ext cx="335728" cy="1253764"/>
            </a:xfrm>
            <a:prstGeom prst="rect">
              <a:avLst/>
            </a:prstGeom>
            <a:solidFill>
              <a:srgbClr val="73C045">
                <a:alpha val="95000"/>
              </a:srgbClr>
            </a:solidFill>
            <a:ln w="0" cap="flat" cmpd="sng" algn="ctr">
              <a:solidFill>
                <a:srgbClr val="FFFFFF">
                  <a:alpha val="85000"/>
                </a:srgbClr>
              </a:solidFill>
              <a:prstDash val="solid"/>
              <a:headEnd type="none" w="med" len="med"/>
              <a:tailEnd type="none" w="med" len="med"/>
            </a:ln>
            <a:effectLst>
              <a:outerShdw blurRad="50800" dist="38100" dir="2700000" algn="t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37" name="Rectangle 136"/>
            <p:cNvSpPr/>
            <p:nvPr/>
          </p:nvSpPr>
          <p:spPr bwMode="auto">
            <a:xfrm>
              <a:off x="4721628" y="5261938"/>
              <a:ext cx="333924" cy="1253764"/>
            </a:xfrm>
            <a:prstGeom prst="rect">
              <a:avLst/>
            </a:prstGeom>
            <a:solidFill>
              <a:srgbClr val="73C045">
                <a:alpha val="95000"/>
              </a:srgbClr>
            </a:solidFill>
            <a:ln w="0" cap="flat" cmpd="sng" algn="ctr">
              <a:solidFill>
                <a:srgbClr val="FFFFFF">
                  <a:alpha val="85000"/>
                </a:srgbClr>
              </a:solidFill>
              <a:prstDash val="solid"/>
              <a:headEnd type="none" w="med" len="med"/>
              <a:tailEnd type="none" w="med" len="med"/>
            </a:ln>
            <a:effectLst>
              <a:outerShdw blurRad="50800" dist="38100" dir="2700000" algn="t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38" name="Rectangle 137"/>
            <p:cNvSpPr/>
            <p:nvPr/>
          </p:nvSpPr>
          <p:spPr bwMode="auto">
            <a:xfrm>
              <a:off x="5385864" y="5261938"/>
              <a:ext cx="335728" cy="1253764"/>
            </a:xfrm>
            <a:prstGeom prst="rect">
              <a:avLst/>
            </a:prstGeom>
            <a:solidFill>
              <a:srgbClr val="73C045">
                <a:alpha val="95000"/>
              </a:srgbClr>
            </a:solidFill>
            <a:ln w="0" cap="flat" cmpd="sng" algn="ctr">
              <a:solidFill>
                <a:srgbClr val="FFFFFF">
                  <a:alpha val="85000"/>
                </a:srgbClr>
              </a:solidFill>
              <a:prstDash val="solid"/>
              <a:headEnd type="none" w="med" len="med"/>
              <a:tailEnd type="none" w="med" len="med"/>
            </a:ln>
            <a:effectLst>
              <a:outerShdw blurRad="50800" dist="38100" dir="2700000" algn="t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39" name="TextBox 138"/>
            <p:cNvSpPr txBox="1"/>
            <p:nvPr/>
          </p:nvSpPr>
          <p:spPr>
            <a:xfrm rot="5400000">
              <a:off x="2942851" y="5784101"/>
              <a:ext cx="1232722" cy="212946"/>
            </a:xfrm>
            <a:prstGeom prst="rect">
              <a:avLst/>
            </a:prstGeom>
            <a:noFill/>
          </p:spPr>
          <p:txBody>
            <a:bodyPr lIns="76197" tIns="38098" rIns="76197" bIns="38098">
              <a:spAutoFit/>
            </a:bodyPr>
            <a:lstStyle/>
            <a:p>
              <a:pPr algn="ctr" fontAlgn="auto">
                <a:spcBef>
                  <a:spcPts val="0"/>
                </a:spcBef>
                <a:spcAft>
                  <a:spcPts val="0"/>
                </a:spcAft>
                <a:defRPr/>
              </a:pPr>
              <a:r>
                <a:rPr lang="en-US" sz="800" kern="0" dirty="0">
                  <a:latin typeface="Segoe Semibold"/>
                </a:rPr>
                <a:t>BASIC</a:t>
              </a:r>
            </a:p>
          </p:txBody>
        </p:sp>
        <p:sp>
          <p:nvSpPr>
            <p:cNvPr id="140" name="TextBox 139"/>
            <p:cNvSpPr txBox="1"/>
            <p:nvPr/>
          </p:nvSpPr>
          <p:spPr>
            <a:xfrm rot="5400000">
              <a:off x="3607990" y="5784102"/>
              <a:ext cx="1232722" cy="212946"/>
            </a:xfrm>
            <a:prstGeom prst="rect">
              <a:avLst/>
            </a:prstGeom>
            <a:noFill/>
          </p:spPr>
          <p:txBody>
            <a:bodyPr lIns="76197" tIns="38098" rIns="76197" bIns="38098">
              <a:spAutoFit/>
            </a:bodyPr>
            <a:lstStyle/>
            <a:p>
              <a:pPr algn="ctr" fontAlgn="auto">
                <a:spcBef>
                  <a:spcPts val="0"/>
                </a:spcBef>
                <a:spcAft>
                  <a:spcPts val="0"/>
                </a:spcAft>
                <a:defRPr/>
              </a:pPr>
              <a:r>
                <a:rPr lang="en-US" sz="800" kern="0" dirty="0">
                  <a:latin typeface="Segoe Semibold"/>
                </a:rPr>
                <a:t>STANDARDIZED</a:t>
              </a:r>
            </a:p>
          </p:txBody>
        </p:sp>
        <p:sp>
          <p:nvSpPr>
            <p:cNvPr id="141" name="TextBox 140"/>
            <p:cNvSpPr txBox="1"/>
            <p:nvPr/>
          </p:nvSpPr>
          <p:spPr>
            <a:xfrm rot="5400000">
              <a:off x="4273131" y="5784101"/>
              <a:ext cx="1232722" cy="212946"/>
            </a:xfrm>
            <a:prstGeom prst="rect">
              <a:avLst/>
            </a:prstGeom>
            <a:noFill/>
          </p:spPr>
          <p:txBody>
            <a:bodyPr lIns="76197" tIns="38098" rIns="76197" bIns="38098">
              <a:spAutoFit/>
            </a:bodyPr>
            <a:lstStyle/>
            <a:p>
              <a:pPr algn="ctr" fontAlgn="auto">
                <a:spcBef>
                  <a:spcPts val="0"/>
                </a:spcBef>
                <a:spcAft>
                  <a:spcPts val="0"/>
                </a:spcAft>
                <a:defRPr/>
              </a:pPr>
              <a:r>
                <a:rPr lang="en-US" sz="800" kern="0" dirty="0">
                  <a:latin typeface="Segoe Semibold"/>
                </a:rPr>
                <a:t>RATIONALIZED</a:t>
              </a:r>
            </a:p>
          </p:txBody>
        </p:sp>
        <p:sp>
          <p:nvSpPr>
            <p:cNvPr id="142" name="TextBox 141"/>
            <p:cNvSpPr txBox="1"/>
            <p:nvPr/>
          </p:nvSpPr>
          <p:spPr>
            <a:xfrm rot="5400000">
              <a:off x="4937367" y="5784101"/>
              <a:ext cx="1232722" cy="212946"/>
            </a:xfrm>
            <a:prstGeom prst="rect">
              <a:avLst/>
            </a:prstGeom>
            <a:noFill/>
          </p:spPr>
          <p:txBody>
            <a:bodyPr lIns="76197" tIns="38098" rIns="76197" bIns="38098">
              <a:spAutoFit/>
            </a:bodyPr>
            <a:lstStyle/>
            <a:p>
              <a:pPr algn="ctr" fontAlgn="auto">
                <a:spcBef>
                  <a:spcPts val="0"/>
                </a:spcBef>
                <a:spcAft>
                  <a:spcPts val="0"/>
                </a:spcAft>
                <a:defRPr/>
              </a:pPr>
              <a:r>
                <a:rPr lang="en-US" sz="800" kern="0" dirty="0">
                  <a:latin typeface="Segoe Semibold"/>
                </a:rPr>
                <a:t>DYNAMIC</a:t>
              </a:r>
            </a:p>
          </p:txBody>
        </p:sp>
        <p:sp>
          <p:nvSpPr>
            <p:cNvPr id="143" name="Isosceles Triangle 142"/>
            <p:cNvSpPr/>
            <p:nvPr/>
          </p:nvSpPr>
          <p:spPr bwMode="auto">
            <a:xfrm rot="5400000">
              <a:off x="3298874" y="5708192"/>
              <a:ext cx="1262532" cy="370023"/>
            </a:xfrm>
            <a:prstGeom prst="triangle">
              <a:avLst>
                <a:gd name="adj" fmla="val 48507"/>
              </a:avLst>
            </a:prstGeom>
            <a:solidFill>
              <a:srgbClr val="FFCC00">
                <a:alpha val="80000"/>
              </a:srgbClr>
            </a:solidFill>
            <a:ln w="9525" cap="flat" cmpd="sng" algn="ctr">
              <a:noFill/>
              <a:prstDash val="solid"/>
              <a:headEnd type="none" w="med" len="med"/>
              <a:tailEnd type="none" w="med" len="med"/>
            </a:ln>
            <a:effectLst>
              <a:outerShdw blurRad="50800" dist="38100" algn="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44" name="Isosceles Triangle 143"/>
            <p:cNvSpPr/>
            <p:nvPr/>
          </p:nvSpPr>
          <p:spPr bwMode="auto">
            <a:xfrm rot="5400000">
              <a:off x="3966720" y="5708192"/>
              <a:ext cx="1262532" cy="370023"/>
            </a:xfrm>
            <a:prstGeom prst="triangle">
              <a:avLst>
                <a:gd name="adj" fmla="val 48507"/>
              </a:avLst>
            </a:prstGeom>
            <a:solidFill>
              <a:srgbClr val="FFCC00">
                <a:alpha val="80000"/>
              </a:srgbClr>
            </a:solidFill>
            <a:ln w="9525" cap="flat" cmpd="sng" algn="ctr">
              <a:noFill/>
              <a:prstDash val="solid"/>
              <a:headEnd type="none" w="med" len="med"/>
              <a:tailEnd type="none" w="med" len="med"/>
            </a:ln>
            <a:effectLst>
              <a:outerShdw blurRad="50800" dist="38100" algn="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45" name="Isosceles Triangle 144"/>
            <p:cNvSpPr/>
            <p:nvPr/>
          </p:nvSpPr>
          <p:spPr bwMode="auto">
            <a:xfrm rot="5400000">
              <a:off x="4625542" y="5708192"/>
              <a:ext cx="1262532" cy="370024"/>
            </a:xfrm>
            <a:prstGeom prst="triangle">
              <a:avLst>
                <a:gd name="adj" fmla="val 48507"/>
              </a:avLst>
            </a:prstGeom>
            <a:solidFill>
              <a:srgbClr val="FFCC00">
                <a:alpha val="80000"/>
              </a:srgbClr>
            </a:solidFill>
            <a:ln w="9525" cap="flat" cmpd="sng" algn="ctr">
              <a:noFill/>
              <a:prstDash val="solid"/>
              <a:headEnd type="none" w="med" len="med"/>
              <a:tailEnd type="none" w="med" len="med"/>
            </a:ln>
            <a:effectLst>
              <a:outerShdw blurRad="50800" dist="38100" algn="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46" name="Rectangle 145"/>
            <p:cNvSpPr/>
            <p:nvPr/>
          </p:nvSpPr>
          <p:spPr bwMode="auto">
            <a:xfrm>
              <a:off x="3391350" y="3310273"/>
              <a:ext cx="335728" cy="1255517"/>
            </a:xfrm>
            <a:prstGeom prst="rect">
              <a:avLst/>
            </a:prstGeom>
            <a:solidFill>
              <a:srgbClr val="5085BC">
                <a:alpha val="95000"/>
              </a:srgbClr>
            </a:solidFill>
            <a:ln w="0" cap="flat" cmpd="sng" algn="ctr">
              <a:solidFill>
                <a:srgbClr val="FFFFFF">
                  <a:alpha val="85000"/>
                </a:srgbClr>
              </a:solidFill>
              <a:prstDash val="solid"/>
              <a:headEnd type="none" w="med" len="med"/>
              <a:tailEnd type="none" w="med" len="med"/>
            </a:ln>
            <a:effectLst>
              <a:outerShdw blurRad="50800" dist="38100" dir="2700000" algn="t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47" name="Rectangle 146"/>
            <p:cNvSpPr/>
            <p:nvPr/>
          </p:nvSpPr>
          <p:spPr bwMode="auto">
            <a:xfrm>
              <a:off x="4055587" y="3310273"/>
              <a:ext cx="335728" cy="1255517"/>
            </a:xfrm>
            <a:prstGeom prst="rect">
              <a:avLst/>
            </a:prstGeom>
            <a:solidFill>
              <a:srgbClr val="5085BC">
                <a:alpha val="95000"/>
              </a:srgbClr>
            </a:solidFill>
            <a:ln w="0" cap="flat" cmpd="sng" algn="ctr">
              <a:solidFill>
                <a:srgbClr val="FFFFFF">
                  <a:alpha val="85000"/>
                </a:srgbClr>
              </a:solidFill>
              <a:prstDash val="solid"/>
              <a:headEnd type="none" w="med" len="med"/>
              <a:tailEnd type="none" w="med" len="med"/>
            </a:ln>
            <a:effectLst>
              <a:outerShdw blurRad="50800" dist="38100" dir="2700000" algn="t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48" name="Rectangle 147"/>
            <p:cNvSpPr/>
            <p:nvPr/>
          </p:nvSpPr>
          <p:spPr bwMode="auto">
            <a:xfrm>
              <a:off x="4721628" y="3310273"/>
              <a:ext cx="333924" cy="1255517"/>
            </a:xfrm>
            <a:prstGeom prst="rect">
              <a:avLst/>
            </a:prstGeom>
            <a:solidFill>
              <a:srgbClr val="5085BC">
                <a:alpha val="95000"/>
              </a:srgbClr>
            </a:solidFill>
            <a:ln w="0" cap="flat" cmpd="sng" algn="ctr">
              <a:solidFill>
                <a:srgbClr val="FFFFFF">
                  <a:alpha val="85000"/>
                </a:srgbClr>
              </a:solidFill>
              <a:prstDash val="solid"/>
              <a:headEnd type="none" w="med" len="med"/>
              <a:tailEnd type="none" w="med" len="med"/>
            </a:ln>
            <a:effectLst>
              <a:outerShdw blurRad="50800" dist="38100" dir="2700000" algn="t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49" name="Rectangle 148"/>
            <p:cNvSpPr/>
            <p:nvPr/>
          </p:nvSpPr>
          <p:spPr bwMode="auto">
            <a:xfrm>
              <a:off x="5385865" y="3310273"/>
              <a:ext cx="335728" cy="1255517"/>
            </a:xfrm>
            <a:prstGeom prst="rect">
              <a:avLst/>
            </a:prstGeom>
            <a:solidFill>
              <a:srgbClr val="5085BC">
                <a:alpha val="95000"/>
              </a:srgbClr>
            </a:solidFill>
            <a:ln w="0" cap="flat" cmpd="sng" algn="ctr">
              <a:solidFill>
                <a:srgbClr val="FFFFFF">
                  <a:alpha val="85000"/>
                </a:srgbClr>
              </a:solidFill>
              <a:prstDash val="solid"/>
              <a:headEnd type="none" w="med" len="med"/>
              <a:tailEnd type="none" w="med" len="med"/>
            </a:ln>
            <a:effectLst>
              <a:outerShdw blurRad="50800" dist="38100" dir="2700000" algn="t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50" name="TextBox 149"/>
            <p:cNvSpPr txBox="1"/>
            <p:nvPr/>
          </p:nvSpPr>
          <p:spPr>
            <a:xfrm rot="5400000">
              <a:off x="2941976" y="3833312"/>
              <a:ext cx="1234476" cy="212946"/>
            </a:xfrm>
            <a:prstGeom prst="rect">
              <a:avLst/>
            </a:prstGeom>
            <a:noFill/>
          </p:spPr>
          <p:txBody>
            <a:bodyPr lIns="76197" tIns="38098" rIns="76197" bIns="38098">
              <a:spAutoFit/>
            </a:bodyPr>
            <a:lstStyle/>
            <a:p>
              <a:pPr algn="ctr" fontAlgn="auto">
                <a:spcBef>
                  <a:spcPts val="0"/>
                </a:spcBef>
                <a:spcAft>
                  <a:spcPts val="0"/>
                </a:spcAft>
                <a:defRPr/>
              </a:pPr>
              <a:r>
                <a:rPr lang="en-US" sz="800" kern="0" dirty="0">
                  <a:latin typeface="Segoe Semibold"/>
                </a:rPr>
                <a:t>BASIC</a:t>
              </a:r>
            </a:p>
          </p:txBody>
        </p:sp>
        <p:sp>
          <p:nvSpPr>
            <p:cNvPr id="151" name="TextBox 150"/>
            <p:cNvSpPr txBox="1"/>
            <p:nvPr/>
          </p:nvSpPr>
          <p:spPr>
            <a:xfrm rot="5400000">
              <a:off x="3607115" y="3833313"/>
              <a:ext cx="1234476" cy="212946"/>
            </a:xfrm>
            <a:prstGeom prst="rect">
              <a:avLst/>
            </a:prstGeom>
            <a:noFill/>
          </p:spPr>
          <p:txBody>
            <a:bodyPr lIns="76197" tIns="38098" rIns="76197" bIns="38098">
              <a:spAutoFit/>
            </a:bodyPr>
            <a:lstStyle/>
            <a:p>
              <a:pPr algn="ctr" fontAlgn="auto">
                <a:spcBef>
                  <a:spcPts val="0"/>
                </a:spcBef>
                <a:spcAft>
                  <a:spcPts val="0"/>
                </a:spcAft>
                <a:defRPr/>
              </a:pPr>
              <a:r>
                <a:rPr lang="en-US" sz="800" kern="0" dirty="0">
                  <a:latin typeface="Segoe Semibold"/>
                </a:rPr>
                <a:t>STANDARDIZED</a:t>
              </a:r>
            </a:p>
          </p:txBody>
        </p:sp>
        <p:sp>
          <p:nvSpPr>
            <p:cNvPr id="152" name="TextBox 151"/>
            <p:cNvSpPr txBox="1"/>
            <p:nvPr/>
          </p:nvSpPr>
          <p:spPr>
            <a:xfrm rot="5400000">
              <a:off x="4272255" y="3833312"/>
              <a:ext cx="1234476" cy="212946"/>
            </a:xfrm>
            <a:prstGeom prst="rect">
              <a:avLst/>
            </a:prstGeom>
            <a:noFill/>
          </p:spPr>
          <p:txBody>
            <a:bodyPr lIns="76197" tIns="38098" rIns="76197" bIns="38098">
              <a:spAutoFit/>
            </a:bodyPr>
            <a:lstStyle/>
            <a:p>
              <a:pPr algn="ctr" fontAlgn="auto">
                <a:spcBef>
                  <a:spcPts val="0"/>
                </a:spcBef>
                <a:spcAft>
                  <a:spcPts val="0"/>
                </a:spcAft>
                <a:defRPr/>
              </a:pPr>
              <a:r>
                <a:rPr lang="en-US" sz="800" kern="0" dirty="0">
                  <a:latin typeface="Segoe Semibold"/>
                </a:rPr>
                <a:t>RATIONALIZED</a:t>
              </a:r>
            </a:p>
          </p:txBody>
        </p:sp>
        <p:sp>
          <p:nvSpPr>
            <p:cNvPr id="153" name="TextBox 152"/>
            <p:cNvSpPr txBox="1"/>
            <p:nvPr/>
          </p:nvSpPr>
          <p:spPr>
            <a:xfrm rot="5400000">
              <a:off x="4936493" y="3833312"/>
              <a:ext cx="1234476" cy="212946"/>
            </a:xfrm>
            <a:prstGeom prst="rect">
              <a:avLst/>
            </a:prstGeom>
            <a:noFill/>
          </p:spPr>
          <p:txBody>
            <a:bodyPr lIns="76197" tIns="38098" rIns="76197" bIns="38098">
              <a:spAutoFit/>
            </a:bodyPr>
            <a:lstStyle/>
            <a:p>
              <a:pPr algn="ctr" fontAlgn="auto">
                <a:spcBef>
                  <a:spcPts val="0"/>
                </a:spcBef>
                <a:spcAft>
                  <a:spcPts val="0"/>
                </a:spcAft>
                <a:defRPr/>
              </a:pPr>
              <a:r>
                <a:rPr lang="en-US" sz="800" kern="0" dirty="0">
                  <a:latin typeface="Segoe Semibold"/>
                </a:rPr>
                <a:t>DYNAMIC</a:t>
              </a:r>
            </a:p>
          </p:txBody>
        </p:sp>
        <p:sp>
          <p:nvSpPr>
            <p:cNvPr id="154" name="Isosceles Triangle 153"/>
            <p:cNvSpPr/>
            <p:nvPr/>
          </p:nvSpPr>
          <p:spPr bwMode="auto">
            <a:xfrm rot="5400000">
              <a:off x="3298875" y="3758281"/>
              <a:ext cx="1262532" cy="370023"/>
            </a:xfrm>
            <a:prstGeom prst="triangle">
              <a:avLst>
                <a:gd name="adj" fmla="val 48507"/>
              </a:avLst>
            </a:prstGeom>
            <a:solidFill>
              <a:srgbClr val="FFCC00">
                <a:alpha val="80000"/>
              </a:srgbClr>
            </a:solidFill>
            <a:ln w="9525" cap="flat" cmpd="sng" algn="ctr">
              <a:noFill/>
              <a:prstDash val="solid"/>
              <a:headEnd type="none" w="med" len="med"/>
              <a:tailEnd type="none" w="med" len="med"/>
            </a:ln>
            <a:effectLst>
              <a:outerShdw blurRad="50800" dist="38100" algn="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55" name="Isosceles Triangle 154"/>
            <p:cNvSpPr/>
            <p:nvPr/>
          </p:nvSpPr>
          <p:spPr bwMode="auto">
            <a:xfrm rot="5400000">
              <a:off x="3966721" y="3758281"/>
              <a:ext cx="1262532" cy="370023"/>
            </a:xfrm>
            <a:prstGeom prst="triangle">
              <a:avLst>
                <a:gd name="adj" fmla="val 48507"/>
              </a:avLst>
            </a:prstGeom>
            <a:solidFill>
              <a:srgbClr val="FFCC00">
                <a:alpha val="80000"/>
              </a:srgbClr>
            </a:solidFill>
            <a:ln w="9525" cap="flat" cmpd="sng" algn="ctr">
              <a:noFill/>
              <a:prstDash val="solid"/>
              <a:headEnd type="none" w="med" len="med"/>
              <a:tailEnd type="none" w="med" len="med"/>
            </a:ln>
            <a:effectLst>
              <a:outerShdw blurRad="50800" dist="38100" algn="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56" name="Isosceles Triangle 155"/>
            <p:cNvSpPr/>
            <p:nvPr/>
          </p:nvSpPr>
          <p:spPr bwMode="auto">
            <a:xfrm rot="5400000">
              <a:off x="4625543" y="3758281"/>
              <a:ext cx="1262532" cy="370024"/>
            </a:xfrm>
            <a:prstGeom prst="triangle">
              <a:avLst>
                <a:gd name="adj" fmla="val 48507"/>
              </a:avLst>
            </a:prstGeom>
            <a:solidFill>
              <a:srgbClr val="FFCC00">
                <a:alpha val="80000"/>
              </a:srgbClr>
            </a:solidFill>
            <a:ln w="9525" cap="flat" cmpd="sng" algn="ctr">
              <a:noFill/>
              <a:prstDash val="solid"/>
              <a:headEnd type="none" w="med" len="med"/>
              <a:tailEnd type="none" w="med" len="med"/>
            </a:ln>
            <a:effectLst>
              <a:outerShdw blurRad="50800" dist="38100" algn="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57" name="Rectangle 156"/>
            <p:cNvSpPr/>
            <p:nvPr/>
          </p:nvSpPr>
          <p:spPr bwMode="auto">
            <a:xfrm>
              <a:off x="3400374" y="1377898"/>
              <a:ext cx="335728" cy="1255517"/>
            </a:xfrm>
            <a:prstGeom prst="rect">
              <a:avLst/>
            </a:prstGeom>
            <a:solidFill>
              <a:srgbClr val="FF9933">
                <a:alpha val="95000"/>
              </a:srgbClr>
            </a:solidFill>
            <a:ln w="0" cap="flat" cmpd="sng" algn="ctr">
              <a:solidFill>
                <a:srgbClr val="FFFFFF">
                  <a:alpha val="85000"/>
                </a:srgbClr>
              </a:solidFill>
              <a:prstDash val="solid"/>
              <a:headEnd type="none" w="med" len="med"/>
              <a:tailEnd type="none" w="med" len="med"/>
            </a:ln>
            <a:effectLst>
              <a:outerShdw blurRad="50800" dist="38100" dir="2700000" algn="t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58" name="Rectangle 157"/>
            <p:cNvSpPr/>
            <p:nvPr/>
          </p:nvSpPr>
          <p:spPr bwMode="auto">
            <a:xfrm>
              <a:off x="4064611" y="1377898"/>
              <a:ext cx="335728" cy="1255517"/>
            </a:xfrm>
            <a:prstGeom prst="rect">
              <a:avLst/>
            </a:prstGeom>
            <a:solidFill>
              <a:srgbClr val="FF9933">
                <a:alpha val="95000"/>
              </a:srgbClr>
            </a:solidFill>
            <a:ln w="0" cap="flat" cmpd="sng" algn="ctr">
              <a:solidFill>
                <a:srgbClr val="FFFFFF">
                  <a:alpha val="85000"/>
                </a:srgbClr>
              </a:solidFill>
              <a:prstDash val="solid"/>
              <a:headEnd type="none" w="med" len="med"/>
              <a:tailEnd type="none" w="med" len="med"/>
            </a:ln>
            <a:effectLst>
              <a:outerShdw blurRad="50800" dist="38100" dir="2700000" algn="t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59" name="Rectangle 158"/>
            <p:cNvSpPr/>
            <p:nvPr/>
          </p:nvSpPr>
          <p:spPr bwMode="auto">
            <a:xfrm>
              <a:off x="4730654" y="1377898"/>
              <a:ext cx="333923" cy="1255517"/>
            </a:xfrm>
            <a:prstGeom prst="rect">
              <a:avLst/>
            </a:prstGeom>
            <a:solidFill>
              <a:srgbClr val="FF9933">
                <a:alpha val="95000"/>
              </a:srgbClr>
            </a:solidFill>
            <a:ln w="0" cap="flat" cmpd="sng" algn="ctr">
              <a:solidFill>
                <a:srgbClr val="FFFFFF">
                  <a:alpha val="85000"/>
                </a:srgbClr>
              </a:solidFill>
              <a:prstDash val="solid"/>
              <a:headEnd type="none" w="med" len="med"/>
              <a:tailEnd type="none" w="med" len="med"/>
            </a:ln>
            <a:effectLst>
              <a:outerShdw blurRad="50800" dist="38100" dir="2700000" algn="t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60" name="Rectangle 159"/>
            <p:cNvSpPr/>
            <p:nvPr/>
          </p:nvSpPr>
          <p:spPr bwMode="auto">
            <a:xfrm>
              <a:off x="5394892" y="1377898"/>
              <a:ext cx="335728" cy="1255517"/>
            </a:xfrm>
            <a:prstGeom prst="rect">
              <a:avLst/>
            </a:prstGeom>
            <a:solidFill>
              <a:srgbClr val="FF9933">
                <a:alpha val="95000"/>
              </a:srgbClr>
            </a:solidFill>
            <a:ln w="0" cap="flat" cmpd="sng" algn="ctr">
              <a:solidFill>
                <a:srgbClr val="FFFFFF">
                  <a:alpha val="85000"/>
                </a:srgbClr>
              </a:solidFill>
              <a:prstDash val="solid"/>
              <a:headEnd type="none" w="med" len="med"/>
              <a:tailEnd type="none" w="med" len="med"/>
            </a:ln>
            <a:effectLst>
              <a:outerShdw blurRad="50800" dist="38100" dir="2700000" algn="t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61" name="TextBox 160"/>
            <p:cNvSpPr txBox="1"/>
            <p:nvPr/>
          </p:nvSpPr>
          <p:spPr>
            <a:xfrm rot="5400000">
              <a:off x="2951002" y="1900938"/>
              <a:ext cx="1234476" cy="212946"/>
            </a:xfrm>
            <a:prstGeom prst="rect">
              <a:avLst/>
            </a:prstGeom>
            <a:noFill/>
          </p:spPr>
          <p:txBody>
            <a:bodyPr lIns="76197" tIns="38098" rIns="76197" bIns="38098">
              <a:spAutoFit/>
            </a:bodyPr>
            <a:lstStyle/>
            <a:p>
              <a:pPr algn="ctr" fontAlgn="auto">
                <a:spcBef>
                  <a:spcPts val="0"/>
                </a:spcBef>
                <a:spcAft>
                  <a:spcPts val="0"/>
                </a:spcAft>
                <a:defRPr/>
              </a:pPr>
              <a:r>
                <a:rPr lang="en-US" sz="800" kern="0" dirty="0">
                  <a:latin typeface="Segoe Semibold"/>
                </a:rPr>
                <a:t>BASIC</a:t>
              </a:r>
            </a:p>
          </p:txBody>
        </p:sp>
        <p:sp>
          <p:nvSpPr>
            <p:cNvPr id="162" name="TextBox 161"/>
            <p:cNvSpPr txBox="1"/>
            <p:nvPr/>
          </p:nvSpPr>
          <p:spPr>
            <a:xfrm rot="5400000">
              <a:off x="3616141" y="1900938"/>
              <a:ext cx="1234476" cy="212946"/>
            </a:xfrm>
            <a:prstGeom prst="rect">
              <a:avLst/>
            </a:prstGeom>
            <a:noFill/>
          </p:spPr>
          <p:txBody>
            <a:bodyPr lIns="76197" tIns="38098" rIns="76197" bIns="38098">
              <a:spAutoFit/>
            </a:bodyPr>
            <a:lstStyle/>
            <a:p>
              <a:pPr algn="ctr" fontAlgn="auto">
                <a:spcBef>
                  <a:spcPts val="0"/>
                </a:spcBef>
                <a:spcAft>
                  <a:spcPts val="0"/>
                </a:spcAft>
                <a:defRPr/>
              </a:pPr>
              <a:r>
                <a:rPr lang="en-US" sz="800" kern="0" dirty="0">
                  <a:latin typeface="Segoe Semibold"/>
                </a:rPr>
                <a:t>STANDARDIZED</a:t>
              </a:r>
            </a:p>
          </p:txBody>
        </p:sp>
        <p:sp>
          <p:nvSpPr>
            <p:cNvPr id="163" name="TextBox 162"/>
            <p:cNvSpPr txBox="1"/>
            <p:nvPr/>
          </p:nvSpPr>
          <p:spPr>
            <a:xfrm rot="5400000">
              <a:off x="4281280" y="1900937"/>
              <a:ext cx="1234476" cy="212946"/>
            </a:xfrm>
            <a:prstGeom prst="rect">
              <a:avLst/>
            </a:prstGeom>
            <a:noFill/>
          </p:spPr>
          <p:txBody>
            <a:bodyPr lIns="76197" tIns="38098" rIns="76197" bIns="38098">
              <a:spAutoFit/>
            </a:bodyPr>
            <a:lstStyle/>
            <a:p>
              <a:pPr algn="ctr" fontAlgn="auto">
                <a:spcBef>
                  <a:spcPts val="0"/>
                </a:spcBef>
                <a:spcAft>
                  <a:spcPts val="0"/>
                </a:spcAft>
                <a:defRPr/>
              </a:pPr>
              <a:r>
                <a:rPr lang="en-US" sz="800" kern="0" dirty="0" smtClean="0">
                  <a:latin typeface="Segoe Semibold"/>
                </a:rPr>
                <a:t>ADVANCED</a:t>
              </a:r>
              <a:endParaRPr lang="en-US" sz="800" kern="0" dirty="0">
                <a:latin typeface="Segoe Semibold"/>
              </a:endParaRPr>
            </a:p>
          </p:txBody>
        </p:sp>
        <p:sp>
          <p:nvSpPr>
            <p:cNvPr id="164" name="TextBox 163"/>
            <p:cNvSpPr txBox="1"/>
            <p:nvPr/>
          </p:nvSpPr>
          <p:spPr>
            <a:xfrm rot="5400000">
              <a:off x="4945517" y="1900938"/>
              <a:ext cx="1234476" cy="212946"/>
            </a:xfrm>
            <a:prstGeom prst="rect">
              <a:avLst/>
            </a:prstGeom>
            <a:noFill/>
          </p:spPr>
          <p:txBody>
            <a:bodyPr lIns="76197" tIns="38098" rIns="76197" bIns="38098">
              <a:spAutoFit/>
            </a:bodyPr>
            <a:lstStyle/>
            <a:p>
              <a:pPr algn="ctr" fontAlgn="auto">
                <a:spcBef>
                  <a:spcPts val="0"/>
                </a:spcBef>
                <a:spcAft>
                  <a:spcPts val="0"/>
                </a:spcAft>
                <a:defRPr/>
              </a:pPr>
              <a:r>
                <a:rPr lang="en-US" sz="800" kern="0" dirty="0">
                  <a:latin typeface="Segoe Semibold"/>
                </a:rPr>
                <a:t>DYNAMIC</a:t>
              </a:r>
            </a:p>
          </p:txBody>
        </p:sp>
        <p:sp>
          <p:nvSpPr>
            <p:cNvPr id="165" name="Isosceles Triangle 164"/>
            <p:cNvSpPr/>
            <p:nvPr/>
          </p:nvSpPr>
          <p:spPr bwMode="auto">
            <a:xfrm rot="5400000">
              <a:off x="3307899" y="1825905"/>
              <a:ext cx="1262532" cy="370024"/>
            </a:xfrm>
            <a:prstGeom prst="triangle">
              <a:avLst>
                <a:gd name="adj" fmla="val 48507"/>
              </a:avLst>
            </a:prstGeom>
            <a:solidFill>
              <a:srgbClr val="FFCC00">
                <a:alpha val="80000"/>
              </a:srgbClr>
            </a:solidFill>
            <a:ln w="9525" cap="flat" cmpd="sng" algn="ctr">
              <a:noFill/>
              <a:prstDash val="solid"/>
              <a:headEnd type="none" w="med" len="med"/>
              <a:tailEnd type="none" w="med" len="med"/>
            </a:ln>
            <a:effectLst>
              <a:outerShdw blurRad="50800" dist="38100" algn="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66" name="Isosceles Triangle 165"/>
            <p:cNvSpPr/>
            <p:nvPr/>
          </p:nvSpPr>
          <p:spPr bwMode="auto">
            <a:xfrm rot="5400000">
              <a:off x="3975747" y="1825905"/>
              <a:ext cx="1262532" cy="370024"/>
            </a:xfrm>
            <a:prstGeom prst="triangle">
              <a:avLst>
                <a:gd name="adj" fmla="val 48507"/>
              </a:avLst>
            </a:prstGeom>
            <a:solidFill>
              <a:srgbClr val="FFCC00">
                <a:alpha val="80000"/>
              </a:srgbClr>
            </a:solidFill>
            <a:ln w="9525" cap="flat" cmpd="sng" algn="ctr">
              <a:noFill/>
              <a:prstDash val="solid"/>
              <a:headEnd type="none" w="med" len="med"/>
              <a:tailEnd type="none" w="med" len="med"/>
            </a:ln>
            <a:effectLst>
              <a:outerShdw blurRad="50800" dist="38100" algn="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sp>
          <p:nvSpPr>
            <p:cNvPr id="167" name="Isosceles Triangle 166"/>
            <p:cNvSpPr/>
            <p:nvPr/>
          </p:nvSpPr>
          <p:spPr bwMode="auto">
            <a:xfrm rot="5400000">
              <a:off x="4634570" y="1825905"/>
              <a:ext cx="1262532" cy="370023"/>
            </a:xfrm>
            <a:prstGeom prst="triangle">
              <a:avLst>
                <a:gd name="adj" fmla="val 48507"/>
              </a:avLst>
            </a:prstGeom>
            <a:solidFill>
              <a:srgbClr val="FFCC00">
                <a:alpha val="80000"/>
              </a:srgbClr>
            </a:solidFill>
            <a:ln w="9525" cap="flat" cmpd="sng" algn="ctr">
              <a:noFill/>
              <a:prstDash val="solid"/>
              <a:headEnd type="none" w="med" len="med"/>
              <a:tailEnd type="none" w="med" len="med"/>
            </a:ln>
            <a:effectLst>
              <a:outerShdw blurRad="50800" dist="38100" algn="l" rotWithShape="0">
                <a:prstClr val="black">
                  <a:alpha val="40000"/>
                </a:prstClr>
              </a:outerShdw>
            </a:effectLst>
          </p:spPr>
          <p:txBody>
            <a:bodyPr lIns="91436" tIns="45718" rIns="91436" bIns="45718" anchor="ctr"/>
            <a:lstStyle/>
            <a:p>
              <a:pPr algn="ctr" defTabSz="914099" fontAlgn="auto">
                <a:spcBef>
                  <a:spcPts val="0"/>
                </a:spcBef>
                <a:spcAft>
                  <a:spcPts val="0"/>
                </a:spcAft>
                <a:defRPr/>
              </a:pPr>
              <a:endParaRPr lang="en-US" sz="2000" kern="0" dirty="0">
                <a:latin typeface="Segoe" pitchFamily="34" charset="0"/>
                <a:cs typeface="+mn-cs"/>
              </a:endParaRPr>
            </a:p>
          </p:txBody>
        </p:sp>
        <p:grpSp>
          <p:nvGrpSpPr>
            <p:cNvPr id="168" name="Group 40"/>
            <p:cNvGrpSpPr>
              <a:grpSpLocks noChangeAspect="1"/>
            </p:cNvGrpSpPr>
            <p:nvPr/>
          </p:nvGrpSpPr>
          <p:grpSpPr bwMode="auto">
            <a:xfrm>
              <a:off x="6102451" y="1221836"/>
              <a:ext cx="1907876" cy="1453665"/>
              <a:chOff x="2374855" y="4412473"/>
              <a:chExt cx="2169394" cy="1700431"/>
            </a:xfrm>
          </p:grpSpPr>
          <p:pic>
            <p:nvPicPr>
              <p:cNvPr id="183" name="Picture 182" descr="03base.png"/>
              <p:cNvPicPr>
                <a:picLocks noChangeAspect="1"/>
              </p:cNvPicPr>
              <p:nvPr/>
            </p:nvPicPr>
            <p:blipFill>
              <a:blip r:embed="rId3">
                <a:duotone>
                  <a:prstClr val="black"/>
                  <a:srgbClr val="475A8D">
                    <a:tint val="45000"/>
                    <a:satMod val="400000"/>
                  </a:srgbClr>
                </a:duotone>
                <a:lum bright="100000"/>
              </a:blip>
              <a:stretch>
                <a:fillRect/>
              </a:stretch>
            </p:blipFill>
            <p:spPr>
              <a:xfrm>
                <a:off x="2411010" y="5149064"/>
                <a:ext cx="2133239" cy="963840"/>
              </a:xfrm>
              <a:prstGeom prst="rect">
                <a:avLst/>
              </a:prstGeom>
            </p:spPr>
          </p:pic>
          <p:sp>
            <p:nvSpPr>
              <p:cNvPr id="184" name="Curved Text 1"/>
              <p:cNvSpPr/>
              <p:nvPr/>
            </p:nvSpPr>
            <p:spPr>
              <a:xfrm>
                <a:off x="2374855" y="5152403"/>
                <a:ext cx="2151316" cy="759385"/>
              </a:xfrm>
              <a:prstGeom prst="rect">
                <a:avLst/>
              </a:prstGeom>
              <a:noFill/>
            </p:spPr>
            <p:txBody>
              <a:bodyPr spcFirstLastPara="1" wrap="none" lIns="73140" tIns="36571" rIns="73140" bIns="36571">
                <a:prstTxWarp prst="textArchDown">
                  <a:avLst>
                    <a:gd name="adj" fmla="val 18765488"/>
                  </a:avLst>
                </a:prstTxWarp>
                <a:spAutoFit/>
              </a:bodyPr>
              <a:lstStyle/>
              <a:p>
                <a:pPr algn="ctr" fontAlgn="auto">
                  <a:lnSpc>
                    <a:spcPct val="90000"/>
                  </a:lnSpc>
                  <a:spcBef>
                    <a:spcPts val="0"/>
                  </a:spcBef>
                  <a:spcAft>
                    <a:spcPts val="0"/>
                  </a:spcAft>
                  <a:defRPr/>
                </a:pPr>
                <a:r>
                  <a:rPr lang="en-US" sz="1100" b="1" i="1" kern="0" dirty="0">
                    <a:ln w="18415" cmpd="sng">
                      <a:noFill/>
                      <a:prstDash val="solid"/>
                    </a:ln>
                    <a:solidFill>
                      <a:sysClr val="windowText" lastClr="000000"/>
                    </a:solidFill>
                    <a:latin typeface="Segoe Semibold"/>
                    <a:cs typeface="+mn-cs"/>
                  </a:rPr>
                  <a:t>Application Platform</a:t>
                </a:r>
              </a:p>
            </p:txBody>
          </p:sp>
          <p:pic>
            <p:nvPicPr>
              <p:cNvPr id="185" name="Picture 214" descr="Server.png"/>
              <p:cNvPicPr>
                <a:picLocks noChangeAspect="1"/>
              </p:cNvPicPr>
              <p:nvPr/>
            </p:nvPicPr>
            <p:blipFill>
              <a:blip r:embed="rId4"/>
              <a:srcRect/>
              <a:stretch>
                <a:fillRect/>
              </a:stretch>
            </p:blipFill>
            <p:spPr bwMode="auto">
              <a:xfrm>
                <a:off x="3557379" y="4412473"/>
                <a:ext cx="896634" cy="1226973"/>
              </a:xfrm>
              <a:prstGeom prst="rect">
                <a:avLst/>
              </a:prstGeom>
              <a:noFill/>
              <a:ln w="9525">
                <a:noFill/>
                <a:miter lim="800000"/>
                <a:headEnd/>
                <a:tailEnd/>
              </a:ln>
            </p:spPr>
          </p:pic>
          <p:pic>
            <p:nvPicPr>
              <p:cNvPr id="186" name="Picture 3" descr="C:\Program Files\Microsoft Resource DVD Artwork\DVD_ART\Artwork_Imagery\Shapes and Graphics\Cylinder\MGX 06 Cyinders\MGX Cylinder DARK Green.png"/>
              <p:cNvPicPr>
                <a:picLocks noChangeAspect="1" noChangeArrowheads="1"/>
              </p:cNvPicPr>
              <p:nvPr/>
            </p:nvPicPr>
            <p:blipFill>
              <a:blip r:embed="rId5"/>
              <a:srcRect/>
              <a:stretch>
                <a:fillRect/>
              </a:stretch>
            </p:blipFill>
            <p:spPr bwMode="auto">
              <a:xfrm>
                <a:off x="2568676" y="4567084"/>
                <a:ext cx="808704" cy="1005135"/>
              </a:xfrm>
              <a:prstGeom prst="rect">
                <a:avLst/>
              </a:prstGeom>
              <a:noFill/>
              <a:ln w="9525">
                <a:noFill/>
                <a:miter lim="800000"/>
                <a:headEnd/>
                <a:tailEnd/>
              </a:ln>
            </p:spPr>
          </p:pic>
          <p:grpSp>
            <p:nvGrpSpPr>
              <p:cNvPr id="187" name="Group 124"/>
              <p:cNvGrpSpPr>
                <a:grpSpLocks/>
              </p:cNvGrpSpPr>
              <p:nvPr/>
            </p:nvGrpSpPr>
            <p:grpSpPr bwMode="auto">
              <a:xfrm>
                <a:off x="2972104" y="4876042"/>
                <a:ext cx="870221" cy="871753"/>
                <a:chOff x="2076230" y="1329749"/>
                <a:chExt cx="1194341" cy="1196449"/>
              </a:xfrm>
            </p:grpSpPr>
            <p:pic>
              <p:nvPicPr>
                <p:cNvPr id="188" name="Picture 187" descr="Application.png"/>
                <p:cNvPicPr>
                  <a:picLocks noChangeAspect="1"/>
                </p:cNvPicPr>
                <p:nvPr/>
              </p:nvPicPr>
              <p:blipFill>
                <a:blip r:embed="rId6" cstate="print"/>
                <a:stretch>
                  <a:fillRect/>
                </a:stretch>
              </p:blipFill>
              <p:spPr>
                <a:xfrm>
                  <a:off x="2076230" y="1329749"/>
                  <a:ext cx="890122" cy="892410"/>
                </a:xfrm>
                <a:prstGeom prst="rect">
                  <a:avLst/>
                </a:prstGeom>
                <a:ln>
                  <a:noFill/>
                </a:ln>
                <a:effectLst>
                  <a:outerShdw blurRad="292100" dist="139700" dir="2700000" algn="tl" rotWithShape="0">
                    <a:srgbClr val="333333">
                      <a:alpha val="65000"/>
                    </a:srgbClr>
                  </a:outerShdw>
                </a:effectLst>
              </p:spPr>
            </p:pic>
            <p:pic>
              <p:nvPicPr>
                <p:cNvPr id="189" name="Picture 188" descr="Application.png"/>
                <p:cNvPicPr>
                  <a:picLocks noChangeAspect="1"/>
                </p:cNvPicPr>
                <p:nvPr/>
              </p:nvPicPr>
              <p:blipFill>
                <a:blip r:embed="rId6" cstate="print"/>
                <a:stretch>
                  <a:fillRect/>
                </a:stretch>
              </p:blipFill>
              <p:spPr>
                <a:xfrm>
                  <a:off x="2228340" y="1481769"/>
                  <a:ext cx="890122" cy="892410"/>
                </a:xfrm>
                <a:prstGeom prst="rect">
                  <a:avLst/>
                </a:prstGeom>
                <a:ln>
                  <a:noFill/>
                </a:ln>
                <a:effectLst>
                  <a:outerShdw blurRad="292100" dist="139700" dir="2700000" algn="tl" rotWithShape="0">
                    <a:srgbClr val="333333">
                      <a:alpha val="65000"/>
                    </a:srgbClr>
                  </a:outerShdw>
                </a:effectLst>
              </p:spPr>
            </p:pic>
            <p:pic>
              <p:nvPicPr>
                <p:cNvPr id="190" name="Picture 189" descr="Application.png"/>
                <p:cNvPicPr>
                  <a:picLocks noChangeAspect="1"/>
                </p:cNvPicPr>
                <p:nvPr/>
              </p:nvPicPr>
              <p:blipFill>
                <a:blip r:embed="rId6" cstate="print"/>
                <a:stretch>
                  <a:fillRect/>
                </a:stretch>
              </p:blipFill>
              <p:spPr>
                <a:xfrm>
                  <a:off x="2380449" y="1633788"/>
                  <a:ext cx="890122" cy="892410"/>
                </a:xfrm>
                <a:prstGeom prst="rect">
                  <a:avLst/>
                </a:prstGeom>
                <a:ln>
                  <a:noFill/>
                </a:ln>
                <a:effectLst>
                  <a:outerShdw blurRad="292100" dist="139700" dir="2700000" algn="tl" rotWithShape="0">
                    <a:srgbClr val="333333">
                      <a:alpha val="65000"/>
                    </a:srgbClr>
                  </a:outerShdw>
                </a:effectLst>
              </p:spPr>
            </p:pic>
          </p:grpSp>
        </p:grpSp>
        <p:grpSp>
          <p:nvGrpSpPr>
            <p:cNvPr id="169" name="Group 59"/>
            <p:cNvGrpSpPr>
              <a:grpSpLocks noChangeAspect="1"/>
            </p:cNvGrpSpPr>
            <p:nvPr/>
          </p:nvGrpSpPr>
          <p:grpSpPr bwMode="auto">
            <a:xfrm>
              <a:off x="6073570" y="4774461"/>
              <a:ext cx="1925927" cy="1837685"/>
              <a:chOff x="6818670" y="3962400"/>
              <a:chExt cx="2190915" cy="2150504"/>
            </a:xfrm>
          </p:grpSpPr>
          <p:pic>
            <p:nvPicPr>
              <p:cNvPr id="177" name="Picture 176" descr="03base.png"/>
              <p:cNvPicPr>
                <a:picLocks noChangeAspect="1"/>
              </p:cNvPicPr>
              <p:nvPr/>
            </p:nvPicPr>
            <p:blipFill>
              <a:blip r:embed="rId3">
                <a:duotone>
                  <a:prstClr val="black"/>
                  <a:srgbClr val="475A8D">
                    <a:tint val="45000"/>
                    <a:satMod val="400000"/>
                  </a:srgbClr>
                </a:duotone>
                <a:lum bright="100000"/>
              </a:blip>
              <a:stretch>
                <a:fillRect/>
              </a:stretch>
            </p:blipFill>
            <p:spPr>
              <a:xfrm>
                <a:off x="6858268" y="5149064"/>
                <a:ext cx="2133239" cy="963840"/>
              </a:xfrm>
              <a:prstGeom prst="rect">
                <a:avLst/>
              </a:prstGeom>
            </p:spPr>
          </p:pic>
          <p:sp>
            <p:nvSpPr>
              <p:cNvPr id="178" name="Curved Text 1"/>
              <p:cNvSpPr/>
              <p:nvPr/>
            </p:nvSpPr>
            <p:spPr>
              <a:xfrm>
                <a:off x="6858269" y="5152403"/>
                <a:ext cx="2151316" cy="759385"/>
              </a:xfrm>
              <a:prstGeom prst="rect">
                <a:avLst/>
              </a:prstGeom>
              <a:noFill/>
            </p:spPr>
            <p:txBody>
              <a:bodyPr spcFirstLastPara="1" wrap="none" lIns="73140" tIns="36571" rIns="73140" bIns="36571">
                <a:prstTxWarp prst="textArchDown">
                  <a:avLst>
                    <a:gd name="adj" fmla="val 18765488"/>
                  </a:avLst>
                </a:prstTxWarp>
                <a:spAutoFit/>
              </a:bodyPr>
              <a:lstStyle/>
              <a:p>
                <a:pPr algn="ctr" fontAlgn="auto">
                  <a:lnSpc>
                    <a:spcPct val="90000"/>
                  </a:lnSpc>
                  <a:spcBef>
                    <a:spcPts val="0"/>
                  </a:spcBef>
                  <a:spcAft>
                    <a:spcPts val="0"/>
                  </a:spcAft>
                  <a:defRPr/>
                </a:pPr>
                <a:r>
                  <a:rPr lang="en-US" sz="1100" b="1" i="1" kern="0" dirty="0">
                    <a:ln w="18415" cmpd="sng">
                      <a:noFill/>
                      <a:prstDash val="solid"/>
                    </a:ln>
                    <a:solidFill>
                      <a:sysClr val="windowText" lastClr="000000"/>
                    </a:solidFill>
                    <a:latin typeface="Segoe Semibold"/>
                    <a:cs typeface="+mn-cs"/>
                  </a:rPr>
                  <a:t>Core Infrastructure</a:t>
                </a:r>
              </a:p>
            </p:txBody>
          </p:sp>
          <p:pic>
            <p:nvPicPr>
              <p:cNvPr id="179" name="Picture 5" descr="C:\Program Files\Microsoft Resource DVD Artwork\DVD_ART\Artwork_Imagery\Shapes and Graphics\Buidlings and dwellings\enterprise blue.png"/>
              <p:cNvPicPr>
                <a:picLocks noChangeAspect="1" noChangeArrowheads="1"/>
              </p:cNvPicPr>
              <p:nvPr/>
            </p:nvPicPr>
            <p:blipFill>
              <a:blip r:embed="rId7"/>
              <a:srcRect/>
              <a:stretch>
                <a:fillRect/>
              </a:stretch>
            </p:blipFill>
            <p:spPr bwMode="auto">
              <a:xfrm>
                <a:off x="7811732" y="3962400"/>
                <a:ext cx="1130710" cy="1696065"/>
              </a:xfrm>
              <a:prstGeom prst="rect">
                <a:avLst/>
              </a:prstGeom>
              <a:noFill/>
              <a:ln w="9525">
                <a:noFill/>
                <a:miter lim="800000"/>
                <a:headEnd/>
                <a:tailEnd/>
              </a:ln>
            </p:spPr>
          </p:pic>
          <p:pic>
            <p:nvPicPr>
              <p:cNvPr id="180" name="Picture 224" descr="Internet.png"/>
              <p:cNvPicPr>
                <a:picLocks noChangeAspect="1"/>
              </p:cNvPicPr>
              <p:nvPr/>
            </p:nvPicPr>
            <p:blipFill>
              <a:blip r:embed="rId8" cstate="print"/>
              <a:srcRect/>
              <a:stretch>
                <a:fillRect/>
              </a:stretch>
            </p:blipFill>
            <p:spPr bwMode="auto">
              <a:xfrm>
                <a:off x="6887497" y="4648199"/>
                <a:ext cx="921774" cy="921774"/>
              </a:xfrm>
              <a:prstGeom prst="rect">
                <a:avLst/>
              </a:prstGeom>
              <a:noFill/>
              <a:ln w="9525">
                <a:noFill/>
                <a:miter lim="800000"/>
                <a:headEnd/>
                <a:tailEnd/>
              </a:ln>
            </p:spPr>
          </p:pic>
          <p:pic>
            <p:nvPicPr>
              <p:cNvPr id="181" name="Picture 225" descr="Connected.png"/>
              <p:cNvPicPr>
                <a:picLocks noChangeAspect="1"/>
              </p:cNvPicPr>
              <p:nvPr/>
            </p:nvPicPr>
            <p:blipFill>
              <a:blip r:embed="rId9"/>
              <a:srcRect/>
              <a:stretch>
                <a:fillRect/>
              </a:stretch>
            </p:blipFill>
            <p:spPr bwMode="auto">
              <a:xfrm flipH="1">
                <a:off x="7462682" y="4803742"/>
                <a:ext cx="955346" cy="987458"/>
              </a:xfrm>
              <a:prstGeom prst="rect">
                <a:avLst/>
              </a:prstGeom>
              <a:noFill/>
              <a:ln w="9525">
                <a:noFill/>
                <a:miter lim="800000"/>
                <a:headEnd/>
                <a:tailEnd/>
              </a:ln>
            </p:spPr>
          </p:pic>
          <p:pic>
            <p:nvPicPr>
              <p:cNvPr id="182" name="Picture 4" descr="C:\Program Files\Microsoft Resource DVD Artwork\DVD_ART\Artwork_Imagery\HARDWARE_IMAGERY\Illustration - Misc Hardware\Windows Vista Illustration Icons\Digital Locker.png"/>
              <p:cNvPicPr>
                <a:picLocks noChangeAspect="1" noChangeArrowheads="1"/>
              </p:cNvPicPr>
              <p:nvPr/>
            </p:nvPicPr>
            <p:blipFill>
              <a:blip r:embed="rId10"/>
              <a:srcRect/>
              <a:stretch>
                <a:fillRect/>
              </a:stretch>
            </p:blipFill>
            <p:spPr bwMode="auto">
              <a:xfrm flipH="1">
                <a:off x="6818670" y="4962832"/>
                <a:ext cx="762000" cy="762000"/>
              </a:xfrm>
              <a:prstGeom prst="rect">
                <a:avLst/>
              </a:prstGeom>
              <a:noFill/>
              <a:ln w="9525">
                <a:noFill/>
                <a:miter lim="800000"/>
                <a:headEnd/>
                <a:tailEnd/>
              </a:ln>
            </p:spPr>
          </p:pic>
        </p:grpSp>
        <p:grpSp>
          <p:nvGrpSpPr>
            <p:cNvPr id="170" name="Group 66"/>
            <p:cNvGrpSpPr>
              <a:grpSpLocks noChangeAspect="1"/>
            </p:cNvGrpSpPr>
            <p:nvPr/>
          </p:nvGrpSpPr>
          <p:grpSpPr bwMode="auto">
            <a:xfrm>
              <a:off x="6109673" y="3043741"/>
              <a:ext cx="1891633" cy="1593948"/>
              <a:chOff x="4634639" y="4247818"/>
              <a:chExt cx="2151317" cy="1865086"/>
            </a:xfrm>
          </p:grpSpPr>
          <p:pic>
            <p:nvPicPr>
              <p:cNvPr id="171" name="Picture 170" descr="03base.png"/>
              <p:cNvPicPr>
                <a:picLocks noChangeAspect="1"/>
              </p:cNvPicPr>
              <p:nvPr/>
            </p:nvPicPr>
            <p:blipFill>
              <a:blip r:embed="rId3">
                <a:duotone>
                  <a:prstClr val="black"/>
                  <a:srgbClr val="475A8D">
                    <a:tint val="45000"/>
                    <a:satMod val="400000"/>
                  </a:srgbClr>
                </a:duotone>
                <a:lum bright="100000"/>
              </a:blip>
              <a:stretch>
                <a:fillRect/>
              </a:stretch>
            </p:blipFill>
            <p:spPr>
              <a:xfrm>
                <a:off x="4634639" y="5149064"/>
                <a:ext cx="2133239" cy="963840"/>
              </a:xfrm>
              <a:prstGeom prst="rect">
                <a:avLst/>
              </a:prstGeom>
            </p:spPr>
          </p:pic>
          <p:sp>
            <p:nvSpPr>
              <p:cNvPr id="172" name="Curved Text 1"/>
              <p:cNvSpPr/>
              <p:nvPr/>
            </p:nvSpPr>
            <p:spPr>
              <a:xfrm>
                <a:off x="4634640" y="5152403"/>
                <a:ext cx="2151316" cy="759385"/>
              </a:xfrm>
              <a:prstGeom prst="rect">
                <a:avLst/>
              </a:prstGeom>
              <a:noFill/>
            </p:spPr>
            <p:txBody>
              <a:bodyPr spcFirstLastPara="1" wrap="none" lIns="73140" tIns="36571" rIns="73140" bIns="36571">
                <a:prstTxWarp prst="textArchDown">
                  <a:avLst>
                    <a:gd name="adj" fmla="val 18765488"/>
                  </a:avLst>
                </a:prstTxWarp>
                <a:spAutoFit/>
              </a:bodyPr>
              <a:lstStyle/>
              <a:p>
                <a:pPr algn="ctr" fontAlgn="auto">
                  <a:lnSpc>
                    <a:spcPct val="90000"/>
                  </a:lnSpc>
                  <a:spcBef>
                    <a:spcPts val="0"/>
                  </a:spcBef>
                  <a:spcAft>
                    <a:spcPts val="0"/>
                  </a:spcAft>
                  <a:defRPr/>
                </a:pPr>
                <a:r>
                  <a:rPr lang="en-US" sz="1100" b="1" i="1" kern="0" dirty="0">
                    <a:ln w="18415" cmpd="sng">
                      <a:noFill/>
                      <a:prstDash val="solid"/>
                    </a:ln>
                    <a:solidFill>
                      <a:sysClr val="windowText" lastClr="000000"/>
                    </a:solidFill>
                    <a:latin typeface="Segoe Semibold"/>
                    <a:cs typeface="+mn-cs"/>
                  </a:rPr>
                  <a:t>Business Productivity</a:t>
                </a:r>
              </a:p>
            </p:txBody>
          </p:sp>
          <p:pic>
            <p:nvPicPr>
              <p:cNvPr id="173" name="Picture 230" descr="Cell phone smart phone.png"/>
              <p:cNvPicPr>
                <a:picLocks noChangeAspect="1"/>
              </p:cNvPicPr>
              <p:nvPr/>
            </p:nvPicPr>
            <p:blipFill>
              <a:blip r:embed="rId11"/>
              <a:srcRect/>
              <a:stretch>
                <a:fillRect/>
              </a:stretch>
            </p:blipFill>
            <p:spPr bwMode="auto">
              <a:xfrm flipH="1">
                <a:off x="4975124" y="4508091"/>
                <a:ext cx="1115961" cy="1098754"/>
              </a:xfrm>
              <a:prstGeom prst="rect">
                <a:avLst/>
              </a:prstGeom>
              <a:noFill/>
              <a:ln w="9525">
                <a:noFill/>
                <a:miter lim="800000"/>
                <a:headEnd/>
                <a:tailEnd/>
              </a:ln>
            </p:spPr>
          </p:pic>
          <p:pic>
            <p:nvPicPr>
              <p:cNvPr id="174" name="Picture 173" descr="Email Message.png"/>
              <p:cNvPicPr>
                <a:picLocks noChangeAspect="1"/>
              </p:cNvPicPr>
              <p:nvPr/>
            </p:nvPicPr>
            <p:blipFill>
              <a:blip r:embed="rId12"/>
              <a:srcRect b="22775"/>
              <a:stretch>
                <a:fillRect/>
              </a:stretch>
            </p:blipFill>
            <p:spPr>
              <a:xfrm>
                <a:off x="4679800" y="4994673"/>
                <a:ext cx="940175" cy="605281"/>
              </a:xfrm>
              <a:prstGeom prst="rect">
                <a:avLst/>
              </a:prstGeom>
              <a:effectLst>
                <a:outerShdw blurRad="76200" dir="18900000" sy="23000" kx="-1200000" algn="bl" rotWithShape="0">
                  <a:prstClr val="black">
                    <a:alpha val="20000"/>
                  </a:prstClr>
                </a:outerShdw>
              </a:effectLst>
            </p:spPr>
          </p:pic>
          <p:pic>
            <p:nvPicPr>
              <p:cNvPr id="175" name="Picture 232" descr="calculator2.png"/>
              <p:cNvPicPr>
                <a:picLocks noChangeAspect="1"/>
              </p:cNvPicPr>
              <p:nvPr/>
            </p:nvPicPr>
            <p:blipFill>
              <a:blip r:embed="rId13"/>
              <a:srcRect/>
              <a:stretch>
                <a:fillRect/>
              </a:stretch>
            </p:blipFill>
            <p:spPr bwMode="auto">
              <a:xfrm>
                <a:off x="5442464" y="4247818"/>
                <a:ext cx="1126203" cy="1368267"/>
              </a:xfrm>
              <a:prstGeom prst="rect">
                <a:avLst/>
              </a:prstGeom>
              <a:noFill/>
              <a:ln w="9525">
                <a:noFill/>
                <a:miter lim="800000"/>
                <a:headEnd/>
                <a:tailEnd/>
              </a:ln>
            </p:spPr>
          </p:pic>
          <p:pic>
            <p:nvPicPr>
              <p:cNvPr id="176" name="Picture 11" descr="C:\Program Files\Microsoft Resource DVD Artwork\DVD_ART\Artwork_Imagery\Shapes and Graphics\Charts and Graphs\pie charts\3d pie chart.png"/>
              <p:cNvPicPr>
                <a:picLocks noChangeAspect="1" noChangeArrowheads="1"/>
              </p:cNvPicPr>
              <p:nvPr/>
            </p:nvPicPr>
            <p:blipFill>
              <a:blip r:embed="rId14"/>
              <a:srcRect/>
              <a:stretch>
                <a:fillRect/>
              </a:stretch>
            </p:blipFill>
            <p:spPr bwMode="auto">
              <a:xfrm>
                <a:off x="5920793" y="5304504"/>
                <a:ext cx="730729" cy="490290"/>
              </a:xfrm>
              <a:prstGeom prst="rect">
                <a:avLst/>
              </a:prstGeom>
              <a:noFill/>
              <a:ln w="9525">
                <a:noFill/>
                <a:miter lim="800000"/>
                <a:headEnd/>
                <a:tailEnd/>
              </a:ln>
            </p:spPr>
          </p:pic>
        </p:gr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142852"/>
            <a:ext cx="7772400" cy="1143000"/>
          </a:xfrm>
        </p:spPr>
        <p:txBody>
          <a:bodyPr/>
          <a:lstStyle/>
          <a:p>
            <a:r>
              <a:rPr lang="en-US" dirty="0" smtClean="0"/>
              <a:t>What is Optimized IT?</a:t>
            </a:r>
            <a:endParaRPr lang="en-CA" dirty="0"/>
          </a:p>
        </p:txBody>
      </p:sp>
      <p:grpSp>
        <p:nvGrpSpPr>
          <p:cNvPr id="3" name="Group 72"/>
          <p:cNvGrpSpPr/>
          <p:nvPr/>
        </p:nvGrpSpPr>
        <p:grpSpPr>
          <a:xfrm>
            <a:off x="22225" y="1435925"/>
            <a:ext cx="8969375" cy="4741970"/>
            <a:chOff x="140525" y="1207325"/>
            <a:chExt cx="8969375" cy="4741970"/>
          </a:xfrm>
        </p:grpSpPr>
        <p:pic>
          <p:nvPicPr>
            <p:cNvPr id="4" name="Picture 5" descr="0 Square Gel Gel2 - Carrot"/>
            <p:cNvPicPr>
              <a:picLocks noChangeAspect="1" noChangeArrowheads="1"/>
            </p:cNvPicPr>
            <p:nvPr/>
          </p:nvPicPr>
          <p:blipFill>
            <a:blip r:embed="rId3"/>
            <a:srcRect/>
            <a:stretch>
              <a:fillRect/>
            </a:stretch>
          </p:blipFill>
          <p:spPr bwMode="auto">
            <a:xfrm>
              <a:off x="3471100" y="1207325"/>
              <a:ext cx="1771650" cy="1524000"/>
            </a:xfrm>
            <a:prstGeom prst="rect">
              <a:avLst/>
            </a:prstGeom>
            <a:noFill/>
          </p:spPr>
        </p:pic>
        <p:pic>
          <p:nvPicPr>
            <p:cNvPr id="5" name="Picture 6" descr="0 Square Gel Gel2 - MS blue"/>
            <p:cNvPicPr>
              <a:picLocks noChangeAspect="1" noChangeArrowheads="1"/>
            </p:cNvPicPr>
            <p:nvPr/>
          </p:nvPicPr>
          <p:blipFill>
            <a:blip r:embed="rId4"/>
            <a:srcRect/>
            <a:stretch>
              <a:fillRect/>
            </a:stretch>
          </p:blipFill>
          <p:spPr bwMode="auto">
            <a:xfrm>
              <a:off x="5376100" y="1207325"/>
              <a:ext cx="1752600" cy="1524000"/>
            </a:xfrm>
            <a:prstGeom prst="rect">
              <a:avLst/>
            </a:prstGeom>
            <a:noFill/>
          </p:spPr>
        </p:pic>
        <p:pic>
          <p:nvPicPr>
            <p:cNvPr id="6" name="Picture 7" descr="0 Square Gel Gel2 - MS green"/>
            <p:cNvPicPr>
              <a:picLocks noChangeAspect="1" noChangeArrowheads="1"/>
            </p:cNvPicPr>
            <p:nvPr/>
          </p:nvPicPr>
          <p:blipFill>
            <a:blip r:embed="rId5"/>
            <a:srcRect/>
            <a:stretch>
              <a:fillRect/>
            </a:stretch>
          </p:blipFill>
          <p:spPr bwMode="auto">
            <a:xfrm>
              <a:off x="7281100" y="1207325"/>
              <a:ext cx="1752600" cy="1524000"/>
            </a:xfrm>
            <a:prstGeom prst="rect">
              <a:avLst/>
            </a:prstGeom>
            <a:noFill/>
          </p:spPr>
        </p:pic>
        <p:pic>
          <p:nvPicPr>
            <p:cNvPr id="7" name="Picture 8" descr="0 Square Gel Gel2 - MS red"/>
            <p:cNvPicPr>
              <a:picLocks noChangeAspect="1" noChangeArrowheads="1"/>
            </p:cNvPicPr>
            <p:nvPr/>
          </p:nvPicPr>
          <p:blipFill>
            <a:blip r:embed="rId6"/>
            <a:srcRect/>
            <a:stretch>
              <a:fillRect/>
            </a:stretch>
          </p:blipFill>
          <p:spPr bwMode="auto">
            <a:xfrm>
              <a:off x="1566100" y="1207325"/>
              <a:ext cx="1752600" cy="1524000"/>
            </a:xfrm>
            <a:prstGeom prst="rect">
              <a:avLst/>
            </a:prstGeom>
            <a:noFill/>
          </p:spPr>
        </p:pic>
        <p:sp>
          <p:nvSpPr>
            <p:cNvPr id="8" name="Text Box 9"/>
            <p:cNvSpPr txBox="1">
              <a:spLocks noChangeArrowheads="1"/>
            </p:cNvSpPr>
            <p:nvPr/>
          </p:nvSpPr>
          <p:spPr bwMode="auto">
            <a:xfrm>
              <a:off x="1642300" y="1207325"/>
              <a:ext cx="1600200" cy="1403350"/>
            </a:xfrm>
            <a:prstGeom prst="rect">
              <a:avLst/>
            </a:prstGeom>
            <a:noFill/>
            <a:ln w="9525" algn="ctr">
              <a:noFill/>
              <a:miter lim="800000"/>
              <a:headEnd/>
              <a:tailEnd/>
            </a:ln>
            <a:effectLst/>
          </p:spPr>
          <p:txBody>
            <a:bodyPr>
              <a:spAutoFit/>
            </a:bodyPr>
            <a:lstStyle/>
            <a:p>
              <a:pPr algn="ctr"/>
              <a:r>
                <a:rPr lang="en-US" sz="1600" b="1" u="sng" dirty="0">
                  <a:latin typeface="Tahoma" pitchFamily="34" charset="0"/>
                </a:rPr>
                <a:t>Basic</a:t>
              </a:r>
            </a:p>
            <a:p>
              <a:pPr algn="ctr"/>
              <a:endParaRPr lang="en-US" sz="1400" b="1" u="sng" dirty="0" smtClean="0">
                <a:latin typeface="Tahoma" pitchFamily="34" charset="0"/>
              </a:endParaRPr>
            </a:p>
            <a:p>
              <a:pPr algn="ctr"/>
              <a:endParaRPr lang="en-US" sz="1600" b="1" u="sng" dirty="0">
                <a:latin typeface="Tahoma" pitchFamily="34" charset="0"/>
              </a:endParaRPr>
            </a:p>
            <a:p>
              <a:pPr algn="ctr"/>
              <a:r>
                <a:rPr lang="en-US" sz="1200" b="1" dirty="0">
                  <a:latin typeface="Tahoma" pitchFamily="34" charset="0"/>
                </a:rPr>
                <a:t>Uncoordinated, manual</a:t>
              </a:r>
            </a:p>
            <a:p>
              <a:pPr algn="ctr"/>
              <a:r>
                <a:rPr lang="en-US" sz="1200" b="1" dirty="0">
                  <a:latin typeface="Tahoma" pitchFamily="34" charset="0"/>
                </a:rPr>
                <a:t>infrastructure</a:t>
              </a:r>
              <a:r>
                <a:rPr lang="en-US" sz="1600" b="1" u="sng" dirty="0">
                  <a:latin typeface="Tahoma" pitchFamily="34" charset="0"/>
                </a:rPr>
                <a:t> </a:t>
              </a:r>
            </a:p>
          </p:txBody>
        </p:sp>
        <p:sp>
          <p:nvSpPr>
            <p:cNvPr id="9" name="Text Box 10"/>
            <p:cNvSpPr txBox="1">
              <a:spLocks noChangeArrowheads="1"/>
            </p:cNvSpPr>
            <p:nvPr/>
          </p:nvSpPr>
          <p:spPr bwMode="auto">
            <a:xfrm>
              <a:off x="337375" y="2819400"/>
              <a:ext cx="1036638" cy="304800"/>
            </a:xfrm>
            <a:prstGeom prst="rect">
              <a:avLst/>
            </a:prstGeom>
            <a:noFill/>
            <a:ln w="9525" algn="ctr">
              <a:noFill/>
              <a:miter lim="800000"/>
              <a:headEnd/>
              <a:tailEnd/>
            </a:ln>
            <a:effectLst/>
          </p:spPr>
          <p:txBody>
            <a:bodyPr wrap="none">
              <a:spAutoFit/>
            </a:bodyPr>
            <a:lstStyle/>
            <a:p>
              <a:pPr algn="ctr"/>
              <a:r>
                <a:rPr lang="en-US" sz="1400" b="1" dirty="0">
                  <a:latin typeface="Tahoma" pitchFamily="34" charset="0"/>
                </a:rPr>
                <a:t>Objective</a:t>
              </a:r>
            </a:p>
          </p:txBody>
        </p:sp>
        <p:sp>
          <p:nvSpPr>
            <p:cNvPr id="10" name="Text Box 11"/>
            <p:cNvSpPr txBox="1">
              <a:spLocks noChangeArrowheads="1"/>
            </p:cNvSpPr>
            <p:nvPr/>
          </p:nvSpPr>
          <p:spPr bwMode="auto">
            <a:xfrm>
              <a:off x="343725" y="3200400"/>
              <a:ext cx="1002197" cy="523220"/>
            </a:xfrm>
            <a:prstGeom prst="rect">
              <a:avLst/>
            </a:prstGeom>
            <a:noFill/>
            <a:ln w="9525" algn="ctr">
              <a:noFill/>
              <a:miter lim="800000"/>
              <a:headEnd/>
              <a:tailEnd/>
            </a:ln>
            <a:effectLst/>
          </p:spPr>
          <p:txBody>
            <a:bodyPr wrap="none">
              <a:spAutoFit/>
            </a:bodyPr>
            <a:lstStyle/>
            <a:p>
              <a:pPr algn="ctr"/>
              <a:r>
                <a:rPr lang="en-US" sz="1400" b="1" dirty="0">
                  <a:latin typeface="Tahoma" pitchFamily="34" charset="0"/>
                </a:rPr>
                <a:t>Ability to</a:t>
              </a:r>
            </a:p>
            <a:p>
              <a:pPr algn="ctr"/>
              <a:r>
                <a:rPr lang="en-US" sz="1400" b="1" dirty="0">
                  <a:latin typeface="Tahoma" pitchFamily="34" charset="0"/>
                </a:rPr>
                <a:t>Change</a:t>
              </a:r>
            </a:p>
          </p:txBody>
        </p:sp>
        <p:sp>
          <p:nvSpPr>
            <p:cNvPr id="11" name="Text Box 12"/>
            <p:cNvSpPr txBox="1">
              <a:spLocks noChangeArrowheads="1"/>
            </p:cNvSpPr>
            <p:nvPr/>
          </p:nvSpPr>
          <p:spPr bwMode="auto">
            <a:xfrm>
              <a:off x="296100" y="3728850"/>
              <a:ext cx="1127232" cy="523220"/>
            </a:xfrm>
            <a:prstGeom prst="rect">
              <a:avLst/>
            </a:prstGeom>
            <a:noFill/>
            <a:ln w="9525" algn="ctr">
              <a:noFill/>
              <a:miter lim="800000"/>
              <a:headEnd/>
              <a:tailEnd/>
            </a:ln>
            <a:effectLst/>
          </p:spPr>
          <p:txBody>
            <a:bodyPr wrap="none">
              <a:spAutoFit/>
            </a:bodyPr>
            <a:lstStyle/>
            <a:p>
              <a:pPr algn="ctr"/>
              <a:r>
                <a:rPr lang="en-US" sz="1400" b="1" dirty="0">
                  <a:latin typeface="Tahoma" pitchFamily="34" charset="0"/>
                </a:rPr>
                <a:t> Resource </a:t>
              </a:r>
            </a:p>
            <a:p>
              <a:pPr algn="ctr"/>
              <a:r>
                <a:rPr lang="en-US" sz="1400" b="1" dirty="0">
                  <a:latin typeface="Tahoma" pitchFamily="34" charset="0"/>
                </a:rPr>
                <a:t>Utilization</a:t>
              </a:r>
            </a:p>
          </p:txBody>
        </p:sp>
        <p:sp>
          <p:nvSpPr>
            <p:cNvPr id="12" name="Text Box 13"/>
            <p:cNvSpPr txBox="1">
              <a:spLocks noChangeArrowheads="1"/>
            </p:cNvSpPr>
            <p:nvPr/>
          </p:nvSpPr>
          <p:spPr bwMode="auto">
            <a:xfrm>
              <a:off x="140525" y="4315185"/>
              <a:ext cx="1438214" cy="523220"/>
            </a:xfrm>
            <a:prstGeom prst="rect">
              <a:avLst/>
            </a:prstGeom>
            <a:noFill/>
            <a:ln w="9525" algn="ctr">
              <a:noFill/>
              <a:miter lim="800000"/>
              <a:headEnd/>
              <a:tailEnd/>
            </a:ln>
            <a:effectLst/>
          </p:spPr>
          <p:txBody>
            <a:bodyPr wrap="none">
              <a:spAutoFit/>
            </a:bodyPr>
            <a:lstStyle/>
            <a:p>
              <a:pPr algn="ctr"/>
              <a:r>
                <a:rPr lang="en-US" sz="1400" b="1" dirty="0">
                  <a:latin typeface="Tahoma" pitchFamily="34" charset="0"/>
                </a:rPr>
                <a:t>Processes</a:t>
              </a:r>
            </a:p>
            <a:p>
              <a:pPr algn="ctr"/>
              <a:r>
                <a:rPr lang="en-US" sz="1400" b="1" dirty="0">
                  <a:latin typeface="Tahoma" pitchFamily="34" charset="0"/>
                </a:rPr>
                <a:t>&amp; Automation</a:t>
              </a:r>
            </a:p>
          </p:txBody>
        </p:sp>
        <p:sp>
          <p:nvSpPr>
            <p:cNvPr id="13" name="Text Box 14"/>
            <p:cNvSpPr txBox="1">
              <a:spLocks noChangeArrowheads="1"/>
            </p:cNvSpPr>
            <p:nvPr/>
          </p:nvSpPr>
          <p:spPr bwMode="auto">
            <a:xfrm>
              <a:off x="296100" y="4868925"/>
              <a:ext cx="1114408" cy="523220"/>
            </a:xfrm>
            <a:prstGeom prst="rect">
              <a:avLst/>
            </a:prstGeom>
            <a:noFill/>
            <a:ln w="9525" algn="ctr">
              <a:noFill/>
              <a:miter lim="800000"/>
              <a:headEnd/>
              <a:tailEnd/>
            </a:ln>
            <a:effectLst/>
          </p:spPr>
          <p:txBody>
            <a:bodyPr wrap="none">
              <a:spAutoFit/>
            </a:bodyPr>
            <a:lstStyle/>
            <a:p>
              <a:pPr algn="ctr"/>
              <a:r>
                <a:rPr lang="en-US" sz="1400" b="1" dirty="0">
                  <a:latin typeface="Tahoma" pitchFamily="34" charset="0"/>
                </a:rPr>
                <a:t>Business</a:t>
              </a:r>
            </a:p>
            <a:p>
              <a:pPr algn="ctr"/>
              <a:r>
                <a:rPr lang="en-US" sz="1400" b="1" dirty="0">
                  <a:latin typeface="Tahoma" pitchFamily="34" charset="0"/>
                </a:rPr>
                <a:t>Alignment</a:t>
              </a:r>
            </a:p>
          </p:txBody>
        </p:sp>
        <p:pic>
          <p:nvPicPr>
            <p:cNvPr id="14" name="Picture 15" descr="0 Square Gel Gel2 - MS red"/>
            <p:cNvPicPr>
              <a:picLocks noChangeAspect="1" noChangeArrowheads="1"/>
            </p:cNvPicPr>
            <p:nvPr/>
          </p:nvPicPr>
          <p:blipFill>
            <a:blip r:embed="rId6"/>
            <a:srcRect/>
            <a:stretch>
              <a:fillRect/>
            </a:stretch>
          </p:blipFill>
          <p:spPr bwMode="auto">
            <a:xfrm>
              <a:off x="1566100" y="2743200"/>
              <a:ext cx="1752600" cy="457200"/>
            </a:xfrm>
            <a:prstGeom prst="rect">
              <a:avLst/>
            </a:prstGeom>
            <a:noFill/>
          </p:spPr>
        </p:pic>
        <p:pic>
          <p:nvPicPr>
            <p:cNvPr id="15" name="Picture 16" descr="0 Square Gel Gel2 - MS red"/>
            <p:cNvPicPr>
              <a:picLocks noChangeAspect="1" noChangeArrowheads="1"/>
            </p:cNvPicPr>
            <p:nvPr/>
          </p:nvPicPr>
          <p:blipFill>
            <a:blip r:embed="rId6"/>
            <a:srcRect/>
            <a:stretch>
              <a:fillRect/>
            </a:stretch>
          </p:blipFill>
          <p:spPr bwMode="auto">
            <a:xfrm>
              <a:off x="1566100" y="3276600"/>
              <a:ext cx="1752600" cy="457200"/>
            </a:xfrm>
            <a:prstGeom prst="rect">
              <a:avLst/>
            </a:prstGeom>
            <a:noFill/>
          </p:spPr>
        </p:pic>
        <p:pic>
          <p:nvPicPr>
            <p:cNvPr id="16" name="Picture 17" descr="0 Square Gel Gel2 - MS red"/>
            <p:cNvPicPr>
              <a:picLocks noChangeAspect="1" noChangeArrowheads="1"/>
            </p:cNvPicPr>
            <p:nvPr/>
          </p:nvPicPr>
          <p:blipFill>
            <a:blip r:embed="rId6"/>
            <a:srcRect/>
            <a:stretch>
              <a:fillRect/>
            </a:stretch>
          </p:blipFill>
          <p:spPr bwMode="auto">
            <a:xfrm>
              <a:off x="1566100" y="3793175"/>
              <a:ext cx="1752600" cy="457200"/>
            </a:xfrm>
            <a:prstGeom prst="rect">
              <a:avLst/>
            </a:prstGeom>
            <a:noFill/>
          </p:spPr>
        </p:pic>
        <p:pic>
          <p:nvPicPr>
            <p:cNvPr id="17" name="Picture 18" descr="0 Square Gel Gel2 - MS red"/>
            <p:cNvPicPr>
              <a:picLocks noChangeAspect="1" noChangeArrowheads="1"/>
            </p:cNvPicPr>
            <p:nvPr/>
          </p:nvPicPr>
          <p:blipFill>
            <a:blip r:embed="rId6"/>
            <a:srcRect/>
            <a:stretch>
              <a:fillRect/>
            </a:stretch>
          </p:blipFill>
          <p:spPr bwMode="auto">
            <a:xfrm>
              <a:off x="1566100" y="4331525"/>
              <a:ext cx="1752600" cy="469075"/>
            </a:xfrm>
            <a:prstGeom prst="rect">
              <a:avLst/>
            </a:prstGeom>
            <a:noFill/>
          </p:spPr>
        </p:pic>
        <p:pic>
          <p:nvPicPr>
            <p:cNvPr id="18" name="Picture 19" descr="0 Square Gel Gel2 - MS red"/>
            <p:cNvPicPr>
              <a:picLocks noChangeAspect="1" noChangeArrowheads="1"/>
            </p:cNvPicPr>
            <p:nvPr/>
          </p:nvPicPr>
          <p:blipFill>
            <a:blip r:embed="rId6"/>
            <a:srcRect/>
            <a:stretch>
              <a:fillRect/>
            </a:stretch>
          </p:blipFill>
          <p:spPr bwMode="auto">
            <a:xfrm>
              <a:off x="1566100" y="4876799"/>
              <a:ext cx="1752600" cy="457201"/>
            </a:xfrm>
            <a:prstGeom prst="rect">
              <a:avLst/>
            </a:prstGeom>
            <a:noFill/>
          </p:spPr>
        </p:pic>
        <p:pic>
          <p:nvPicPr>
            <p:cNvPr id="19" name="Picture 20" descr="0 Square Gel Gel2 - Carrot"/>
            <p:cNvPicPr>
              <a:picLocks noChangeAspect="1" noChangeArrowheads="1"/>
            </p:cNvPicPr>
            <p:nvPr/>
          </p:nvPicPr>
          <p:blipFill>
            <a:blip r:embed="rId3"/>
            <a:srcRect/>
            <a:stretch>
              <a:fillRect/>
            </a:stretch>
          </p:blipFill>
          <p:spPr bwMode="auto">
            <a:xfrm>
              <a:off x="3471100" y="2743200"/>
              <a:ext cx="1771650" cy="457200"/>
            </a:xfrm>
            <a:prstGeom prst="rect">
              <a:avLst/>
            </a:prstGeom>
            <a:noFill/>
          </p:spPr>
        </p:pic>
        <p:pic>
          <p:nvPicPr>
            <p:cNvPr id="20" name="Picture 21" descr="0 Square Gel Gel2 - Carrot"/>
            <p:cNvPicPr>
              <a:picLocks noChangeAspect="1" noChangeArrowheads="1"/>
            </p:cNvPicPr>
            <p:nvPr/>
          </p:nvPicPr>
          <p:blipFill>
            <a:blip r:embed="rId3"/>
            <a:srcRect/>
            <a:stretch>
              <a:fillRect/>
            </a:stretch>
          </p:blipFill>
          <p:spPr bwMode="auto">
            <a:xfrm>
              <a:off x="3471100" y="3276600"/>
              <a:ext cx="1771650" cy="457200"/>
            </a:xfrm>
            <a:prstGeom prst="rect">
              <a:avLst/>
            </a:prstGeom>
            <a:noFill/>
          </p:spPr>
        </p:pic>
        <p:pic>
          <p:nvPicPr>
            <p:cNvPr id="21" name="Picture 22" descr="0 Square Gel Gel2 - Carrot"/>
            <p:cNvPicPr>
              <a:picLocks noChangeAspect="1" noChangeArrowheads="1"/>
            </p:cNvPicPr>
            <p:nvPr/>
          </p:nvPicPr>
          <p:blipFill>
            <a:blip r:embed="rId3"/>
            <a:srcRect/>
            <a:stretch>
              <a:fillRect/>
            </a:stretch>
          </p:blipFill>
          <p:spPr bwMode="auto">
            <a:xfrm>
              <a:off x="3471100" y="3793175"/>
              <a:ext cx="1771650" cy="457200"/>
            </a:xfrm>
            <a:prstGeom prst="rect">
              <a:avLst/>
            </a:prstGeom>
            <a:noFill/>
          </p:spPr>
        </p:pic>
        <p:pic>
          <p:nvPicPr>
            <p:cNvPr id="22" name="Picture 23" descr="0 Square Gel Gel2 - Carrot"/>
            <p:cNvPicPr>
              <a:picLocks noChangeAspect="1" noChangeArrowheads="1"/>
            </p:cNvPicPr>
            <p:nvPr/>
          </p:nvPicPr>
          <p:blipFill>
            <a:blip r:embed="rId3"/>
            <a:srcRect/>
            <a:stretch>
              <a:fillRect/>
            </a:stretch>
          </p:blipFill>
          <p:spPr bwMode="auto">
            <a:xfrm>
              <a:off x="3471100" y="4331525"/>
              <a:ext cx="1771650" cy="469075"/>
            </a:xfrm>
            <a:prstGeom prst="rect">
              <a:avLst/>
            </a:prstGeom>
            <a:noFill/>
          </p:spPr>
        </p:pic>
        <p:pic>
          <p:nvPicPr>
            <p:cNvPr id="23" name="Picture 24" descr="0 Square Gel Gel2 - Carrot"/>
            <p:cNvPicPr>
              <a:picLocks noChangeAspect="1" noChangeArrowheads="1"/>
            </p:cNvPicPr>
            <p:nvPr/>
          </p:nvPicPr>
          <p:blipFill>
            <a:blip r:embed="rId3"/>
            <a:srcRect/>
            <a:stretch>
              <a:fillRect/>
            </a:stretch>
          </p:blipFill>
          <p:spPr bwMode="auto">
            <a:xfrm>
              <a:off x="3471100" y="4876799"/>
              <a:ext cx="1771650" cy="457201"/>
            </a:xfrm>
            <a:prstGeom prst="rect">
              <a:avLst/>
            </a:prstGeom>
            <a:noFill/>
          </p:spPr>
        </p:pic>
        <p:pic>
          <p:nvPicPr>
            <p:cNvPr id="24" name="Picture 25" descr="0 Square Gel Gel2 - MS blue"/>
            <p:cNvPicPr>
              <a:picLocks noChangeAspect="1" noChangeArrowheads="1"/>
            </p:cNvPicPr>
            <p:nvPr/>
          </p:nvPicPr>
          <p:blipFill>
            <a:blip r:embed="rId4"/>
            <a:srcRect/>
            <a:stretch>
              <a:fillRect/>
            </a:stretch>
          </p:blipFill>
          <p:spPr bwMode="auto">
            <a:xfrm>
              <a:off x="5376100" y="2743200"/>
              <a:ext cx="1752600" cy="457200"/>
            </a:xfrm>
            <a:prstGeom prst="rect">
              <a:avLst/>
            </a:prstGeom>
            <a:noFill/>
          </p:spPr>
        </p:pic>
        <p:pic>
          <p:nvPicPr>
            <p:cNvPr id="25" name="Picture 26" descr="0 Square Gel Gel2 - MS blue"/>
            <p:cNvPicPr>
              <a:picLocks noChangeAspect="1" noChangeArrowheads="1"/>
            </p:cNvPicPr>
            <p:nvPr/>
          </p:nvPicPr>
          <p:blipFill>
            <a:blip r:embed="rId4"/>
            <a:srcRect/>
            <a:stretch>
              <a:fillRect/>
            </a:stretch>
          </p:blipFill>
          <p:spPr bwMode="auto">
            <a:xfrm>
              <a:off x="5376100" y="3276600"/>
              <a:ext cx="1752600" cy="457200"/>
            </a:xfrm>
            <a:prstGeom prst="rect">
              <a:avLst/>
            </a:prstGeom>
            <a:noFill/>
          </p:spPr>
        </p:pic>
        <p:pic>
          <p:nvPicPr>
            <p:cNvPr id="26" name="Picture 27" descr="0 Square Gel Gel2 - MS blue"/>
            <p:cNvPicPr>
              <a:picLocks noChangeAspect="1" noChangeArrowheads="1"/>
            </p:cNvPicPr>
            <p:nvPr/>
          </p:nvPicPr>
          <p:blipFill>
            <a:blip r:embed="rId4"/>
            <a:srcRect/>
            <a:stretch>
              <a:fillRect/>
            </a:stretch>
          </p:blipFill>
          <p:spPr bwMode="auto">
            <a:xfrm>
              <a:off x="5376100" y="3793175"/>
              <a:ext cx="1752600" cy="457200"/>
            </a:xfrm>
            <a:prstGeom prst="rect">
              <a:avLst/>
            </a:prstGeom>
            <a:noFill/>
          </p:spPr>
        </p:pic>
        <p:pic>
          <p:nvPicPr>
            <p:cNvPr id="27" name="Picture 28" descr="0 Square Gel Gel2 - MS blue"/>
            <p:cNvPicPr>
              <a:picLocks noChangeAspect="1" noChangeArrowheads="1"/>
            </p:cNvPicPr>
            <p:nvPr/>
          </p:nvPicPr>
          <p:blipFill>
            <a:blip r:embed="rId4"/>
            <a:srcRect/>
            <a:stretch>
              <a:fillRect/>
            </a:stretch>
          </p:blipFill>
          <p:spPr bwMode="auto">
            <a:xfrm>
              <a:off x="5376100" y="4331525"/>
              <a:ext cx="1752600" cy="469075"/>
            </a:xfrm>
            <a:prstGeom prst="rect">
              <a:avLst/>
            </a:prstGeom>
            <a:noFill/>
          </p:spPr>
        </p:pic>
        <p:pic>
          <p:nvPicPr>
            <p:cNvPr id="28" name="Picture 29" descr="0 Square Gel Gel2 - MS blue"/>
            <p:cNvPicPr>
              <a:picLocks noChangeAspect="1" noChangeArrowheads="1"/>
            </p:cNvPicPr>
            <p:nvPr/>
          </p:nvPicPr>
          <p:blipFill>
            <a:blip r:embed="rId4"/>
            <a:srcRect/>
            <a:stretch>
              <a:fillRect/>
            </a:stretch>
          </p:blipFill>
          <p:spPr bwMode="auto">
            <a:xfrm>
              <a:off x="5376100" y="4876800"/>
              <a:ext cx="1752600" cy="457200"/>
            </a:xfrm>
            <a:prstGeom prst="rect">
              <a:avLst/>
            </a:prstGeom>
            <a:noFill/>
          </p:spPr>
        </p:pic>
        <p:pic>
          <p:nvPicPr>
            <p:cNvPr id="29" name="Picture 30" descr="0 Square Gel Gel2 - MS green"/>
            <p:cNvPicPr>
              <a:picLocks noChangeAspect="1" noChangeArrowheads="1"/>
            </p:cNvPicPr>
            <p:nvPr/>
          </p:nvPicPr>
          <p:blipFill>
            <a:blip r:embed="rId5"/>
            <a:srcRect/>
            <a:stretch>
              <a:fillRect/>
            </a:stretch>
          </p:blipFill>
          <p:spPr bwMode="auto">
            <a:xfrm>
              <a:off x="7281100" y="2743200"/>
              <a:ext cx="1752600" cy="457200"/>
            </a:xfrm>
            <a:prstGeom prst="rect">
              <a:avLst/>
            </a:prstGeom>
            <a:noFill/>
          </p:spPr>
        </p:pic>
        <p:pic>
          <p:nvPicPr>
            <p:cNvPr id="30" name="Picture 31" descr="0 Square Gel Gel2 - MS green"/>
            <p:cNvPicPr>
              <a:picLocks noChangeAspect="1" noChangeArrowheads="1"/>
            </p:cNvPicPr>
            <p:nvPr/>
          </p:nvPicPr>
          <p:blipFill>
            <a:blip r:embed="rId5"/>
            <a:srcRect/>
            <a:stretch>
              <a:fillRect/>
            </a:stretch>
          </p:blipFill>
          <p:spPr bwMode="auto">
            <a:xfrm>
              <a:off x="7281100" y="3276600"/>
              <a:ext cx="1752600" cy="457200"/>
            </a:xfrm>
            <a:prstGeom prst="rect">
              <a:avLst/>
            </a:prstGeom>
            <a:noFill/>
          </p:spPr>
        </p:pic>
        <p:pic>
          <p:nvPicPr>
            <p:cNvPr id="31" name="Picture 32" descr="0 Square Gel Gel2 - MS green"/>
            <p:cNvPicPr>
              <a:picLocks noChangeAspect="1" noChangeArrowheads="1"/>
            </p:cNvPicPr>
            <p:nvPr/>
          </p:nvPicPr>
          <p:blipFill>
            <a:blip r:embed="rId5"/>
            <a:srcRect/>
            <a:stretch>
              <a:fillRect/>
            </a:stretch>
          </p:blipFill>
          <p:spPr bwMode="auto">
            <a:xfrm>
              <a:off x="7281100" y="3793175"/>
              <a:ext cx="1752600" cy="457200"/>
            </a:xfrm>
            <a:prstGeom prst="rect">
              <a:avLst/>
            </a:prstGeom>
            <a:noFill/>
          </p:spPr>
        </p:pic>
        <p:pic>
          <p:nvPicPr>
            <p:cNvPr id="32" name="Picture 33" descr="0 Square Gel Gel2 - MS green"/>
            <p:cNvPicPr>
              <a:picLocks noChangeAspect="1" noChangeArrowheads="1"/>
            </p:cNvPicPr>
            <p:nvPr/>
          </p:nvPicPr>
          <p:blipFill>
            <a:blip r:embed="rId5"/>
            <a:srcRect/>
            <a:stretch>
              <a:fillRect/>
            </a:stretch>
          </p:blipFill>
          <p:spPr bwMode="auto">
            <a:xfrm>
              <a:off x="7281100" y="4331525"/>
              <a:ext cx="1752600" cy="469075"/>
            </a:xfrm>
            <a:prstGeom prst="rect">
              <a:avLst/>
            </a:prstGeom>
            <a:noFill/>
          </p:spPr>
        </p:pic>
        <p:pic>
          <p:nvPicPr>
            <p:cNvPr id="33" name="Picture 34" descr="0 Square Gel Gel2 - MS green"/>
            <p:cNvPicPr>
              <a:picLocks noChangeAspect="1" noChangeArrowheads="1"/>
            </p:cNvPicPr>
            <p:nvPr/>
          </p:nvPicPr>
          <p:blipFill>
            <a:blip r:embed="rId5"/>
            <a:srcRect/>
            <a:stretch>
              <a:fillRect/>
            </a:stretch>
          </p:blipFill>
          <p:spPr bwMode="auto">
            <a:xfrm>
              <a:off x="7281100" y="4876800"/>
              <a:ext cx="1752600" cy="457200"/>
            </a:xfrm>
            <a:prstGeom prst="rect">
              <a:avLst/>
            </a:prstGeom>
            <a:noFill/>
          </p:spPr>
        </p:pic>
        <p:sp>
          <p:nvSpPr>
            <p:cNvPr id="34" name="Line 35"/>
            <p:cNvSpPr>
              <a:spLocks noChangeShapeType="1"/>
            </p:cNvSpPr>
            <p:nvPr/>
          </p:nvSpPr>
          <p:spPr bwMode="auto">
            <a:xfrm>
              <a:off x="194500" y="2743200"/>
              <a:ext cx="8839200" cy="0"/>
            </a:xfrm>
            <a:prstGeom prst="line">
              <a:avLst/>
            </a:prstGeom>
            <a:noFill/>
            <a:ln w="9525">
              <a:solidFill>
                <a:schemeClr val="tx1"/>
              </a:solidFill>
              <a:round/>
              <a:headEnd/>
              <a:tailEnd/>
            </a:ln>
            <a:effectLst/>
          </p:spPr>
          <p:txBody>
            <a:bodyPr wrap="none" anchor="ctr"/>
            <a:lstStyle/>
            <a:p>
              <a:endParaRPr lang="en-CA"/>
            </a:p>
          </p:txBody>
        </p:sp>
        <p:sp>
          <p:nvSpPr>
            <p:cNvPr id="35" name="Line 36"/>
            <p:cNvSpPr>
              <a:spLocks noChangeShapeType="1"/>
            </p:cNvSpPr>
            <p:nvPr/>
          </p:nvSpPr>
          <p:spPr bwMode="auto">
            <a:xfrm>
              <a:off x="194500" y="3217225"/>
              <a:ext cx="8839200" cy="0"/>
            </a:xfrm>
            <a:prstGeom prst="line">
              <a:avLst/>
            </a:prstGeom>
            <a:noFill/>
            <a:ln w="9525">
              <a:solidFill>
                <a:schemeClr val="tx1"/>
              </a:solidFill>
              <a:round/>
              <a:headEnd/>
              <a:tailEnd/>
            </a:ln>
            <a:effectLst/>
          </p:spPr>
          <p:txBody>
            <a:bodyPr wrap="none" anchor="ctr"/>
            <a:lstStyle/>
            <a:p>
              <a:endParaRPr lang="en-CA"/>
            </a:p>
          </p:txBody>
        </p:sp>
        <p:sp>
          <p:nvSpPr>
            <p:cNvPr id="36" name="Line 37"/>
            <p:cNvSpPr>
              <a:spLocks noChangeShapeType="1"/>
            </p:cNvSpPr>
            <p:nvPr/>
          </p:nvSpPr>
          <p:spPr bwMode="auto">
            <a:xfrm>
              <a:off x="194500" y="3757550"/>
              <a:ext cx="8839200" cy="0"/>
            </a:xfrm>
            <a:prstGeom prst="line">
              <a:avLst/>
            </a:prstGeom>
            <a:noFill/>
            <a:ln w="9525">
              <a:solidFill>
                <a:schemeClr val="tx1"/>
              </a:solidFill>
              <a:round/>
              <a:headEnd/>
              <a:tailEnd/>
            </a:ln>
            <a:effectLst/>
          </p:spPr>
          <p:txBody>
            <a:bodyPr wrap="none" anchor="ctr"/>
            <a:lstStyle/>
            <a:p>
              <a:endParaRPr lang="en-CA"/>
            </a:p>
          </p:txBody>
        </p:sp>
        <p:sp>
          <p:nvSpPr>
            <p:cNvPr id="37" name="Line 38"/>
            <p:cNvSpPr>
              <a:spLocks noChangeShapeType="1"/>
            </p:cNvSpPr>
            <p:nvPr/>
          </p:nvSpPr>
          <p:spPr bwMode="auto">
            <a:xfrm>
              <a:off x="194500" y="4277100"/>
              <a:ext cx="8839200" cy="0"/>
            </a:xfrm>
            <a:prstGeom prst="line">
              <a:avLst/>
            </a:prstGeom>
            <a:noFill/>
            <a:ln w="9525">
              <a:solidFill>
                <a:schemeClr val="tx1"/>
              </a:solidFill>
              <a:round/>
              <a:headEnd/>
              <a:tailEnd/>
            </a:ln>
            <a:effectLst/>
          </p:spPr>
          <p:txBody>
            <a:bodyPr wrap="none" anchor="ctr"/>
            <a:lstStyle/>
            <a:p>
              <a:endParaRPr lang="en-CA"/>
            </a:p>
          </p:txBody>
        </p:sp>
        <p:sp>
          <p:nvSpPr>
            <p:cNvPr id="38" name="Line 39"/>
            <p:cNvSpPr>
              <a:spLocks noChangeShapeType="1"/>
            </p:cNvSpPr>
            <p:nvPr/>
          </p:nvSpPr>
          <p:spPr bwMode="auto">
            <a:xfrm>
              <a:off x="194500" y="4841175"/>
              <a:ext cx="8839200" cy="0"/>
            </a:xfrm>
            <a:prstGeom prst="line">
              <a:avLst/>
            </a:prstGeom>
            <a:noFill/>
            <a:ln w="9525">
              <a:solidFill>
                <a:schemeClr val="tx1"/>
              </a:solidFill>
              <a:round/>
              <a:headEnd/>
              <a:tailEnd/>
            </a:ln>
            <a:effectLst/>
          </p:spPr>
          <p:txBody>
            <a:bodyPr wrap="none" anchor="ctr"/>
            <a:lstStyle/>
            <a:p>
              <a:endParaRPr lang="en-CA"/>
            </a:p>
          </p:txBody>
        </p:sp>
        <p:sp>
          <p:nvSpPr>
            <p:cNvPr id="40" name="Text Box 41"/>
            <p:cNvSpPr txBox="1">
              <a:spLocks noChangeArrowheads="1"/>
            </p:cNvSpPr>
            <p:nvPr/>
          </p:nvSpPr>
          <p:spPr bwMode="auto">
            <a:xfrm>
              <a:off x="2023300" y="2819400"/>
              <a:ext cx="839788" cy="276999"/>
            </a:xfrm>
            <a:prstGeom prst="rect">
              <a:avLst/>
            </a:prstGeom>
            <a:noFill/>
            <a:ln w="9525" algn="ctr">
              <a:noFill/>
              <a:miter lim="800000"/>
              <a:headEnd/>
              <a:tailEnd/>
            </a:ln>
            <a:effectLst/>
          </p:spPr>
          <p:txBody>
            <a:bodyPr>
              <a:spAutoFit/>
            </a:bodyPr>
            <a:lstStyle/>
            <a:p>
              <a:pPr algn="ctr"/>
              <a:r>
                <a:rPr lang="en-US" sz="1200" b="1" dirty="0">
                  <a:latin typeface="Tahoma" pitchFamily="34" charset="0"/>
                </a:rPr>
                <a:t>React</a:t>
              </a:r>
            </a:p>
          </p:txBody>
        </p:sp>
        <p:sp>
          <p:nvSpPr>
            <p:cNvPr id="41" name="Text Box 42"/>
            <p:cNvSpPr txBox="1">
              <a:spLocks noChangeArrowheads="1"/>
            </p:cNvSpPr>
            <p:nvPr/>
          </p:nvSpPr>
          <p:spPr bwMode="auto">
            <a:xfrm>
              <a:off x="3547300" y="1207325"/>
              <a:ext cx="1600200" cy="1493838"/>
            </a:xfrm>
            <a:prstGeom prst="rect">
              <a:avLst/>
            </a:prstGeom>
            <a:noFill/>
            <a:ln w="9525" algn="ctr">
              <a:noFill/>
              <a:miter lim="800000"/>
              <a:headEnd/>
              <a:tailEnd/>
            </a:ln>
            <a:effectLst/>
          </p:spPr>
          <p:txBody>
            <a:bodyPr>
              <a:spAutoFit/>
            </a:bodyPr>
            <a:lstStyle/>
            <a:p>
              <a:pPr algn="ctr"/>
              <a:r>
                <a:rPr lang="en-US" sz="1600" b="1" u="sng" dirty="0" smtClean="0">
                  <a:latin typeface="Tahoma" pitchFamily="34" charset="0"/>
                </a:rPr>
                <a:t>Standardized</a:t>
              </a:r>
              <a:endParaRPr lang="en-US" sz="1600" b="1" u="sng" dirty="0">
                <a:latin typeface="Tahoma" pitchFamily="34" charset="0"/>
              </a:endParaRPr>
            </a:p>
            <a:p>
              <a:pPr algn="ctr"/>
              <a:endParaRPr lang="en-US" sz="1600" b="1" u="sng" dirty="0">
                <a:latin typeface="Tahoma" pitchFamily="34" charset="0"/>
              </a:endParaRPr>
            </a:p>
            <a:p>
              <a:pPr algn="ctr"/>
              <a:r>
                <a:rPr lang="en-US" sz="1200" b="1" dirty="0">
                  <a:latin typeface="Tahoma" pitchFamily="34" charset="0"/>
                  <a:cs typeface="Arial" pitchFamily="34" charset="0"/>
                </a:rPr>
                <a:t>Centrally Managed IT Infrastructure with some automation</a:t>
              </a:r>
            </a:p>
          </p:txBody>
        </p:sp>
        <p:sp>
          <p:nvSpPr>
            <p:cNvPr id="42" name="Text Box 43"/>
            <p:cNvSpPr txBox="1">
              <a:spLocks noChangeArrowheads="1"/>
            </p:cNvSpPr>
            <p:nvPr/>
          </p:nvSpPr>
          <p:spPr bwMode="auto">
            <a:xfrm>
              <a:off x="5452300" y="1207325"/>
              <a:ext cx="1600200" cy="1373188"/>
            </a:xfrm>
            <a:prstGeom prst="rect">
              <a:avLst/>
            </a:prstGeom>
            <a:noFill/>
            <a:ln w="9525" algn="ctr">
              <a:noFill/>
              <a:miter lim="800000"/>
              <a:headEnd/>
              <a:tailEnd/>
            </a:ln>
            <a:effectLst/>
          </p:spPr>
          <p:txBody>
            <a:bodyPr>
              <a:spAutoFit/>
            </a:bodyPr>
            <a:lstStyle/>
            <a:p>
              <a:pPr algn="ctr"/>
              <a:r>
                <a:rPr lang="en-US" sz="1600" b="1" u="sng" dirty="0" smtClean="0">
                  <a:latin typeface="Tahoma" pitchFamily="34" charset="0"/>
                </a:rPr>
                <a:t>Rationalized</a:t>
              </a:r>
              <a:endParaRPr lang="en-US" sz="1600" b="1" u="sng" dirty="0">
                <a:latin typeface="Tahoma" pitchFamily="34" charset="0"/>
              </a:endParaRPr>
            </a:p>
            <a:p>
              <a:pPr algn="ctr"/>
              <a:endParaRPr lang="en-US" sz="1600" b="1" u="sng" dirty="0">
                <a:latin typeface="Tahoma" pitchFamily="34" charset="0"/>
              </a:endParaRPr>
            </a:p>
            <a:p>
              <a:pPr algn="ctr"/>
              <a:endParaRPr lang="en-US" sz="1600" b="1" u="sng" dirty="0">
                <a:latin typeface="Tahoma" pitchFamily="34" charset="0"/>
              </a:endParaRPr>
            </a:p>
            <a:p>
              <a:pPr algn="ctr"/>
              <a:r>
                <a:rPr lang="en-US" sz="1200" b="1" dirty="0">
                  <a:latin typeface="Tahoma" pitchFamily="34" charset="0"/>
                  <a:cs typeface="Arial" pitchFamily="34" charset="0"/>
                </a:rPr>
                <a:t>Managed and consolidated IT Infrastructure</a:t>
              </a:r>
            </a:p>
          </p:txBody>
        </p:sp>
        <p:sp>
          <p:nvSpPr>
            <p:cNvPr id="43" name="Text Box 44"/>
            <p:cNvSpPr txBox="1">
              <a:spLocks noChangeArrowheads="1"/>
            </p:cNvSpPr>
            <p:nvPr/>
          </p:nvSpPr>
          <p:spPr bwMode="auto">
            <a:xfrm>
              <a:off x="7281100" y="1207325"/>
              <a:ext cx="1828800" cy="1676400"/>
            </a:xfrm>
            <a:prstGeom prst="rect">
              <a:avLst/>
            </a:prstGeom>
            <a:noFill/>
            <a:ln w="9525" algn="ctr">
              <a:noFill/>
              <a:miter lim="800000"/>
              <a:headEnd/>
              <a:tailEnd/>
            </a:ln>
            <a:effectLst/>
          </p:spPr>
          <p:txBody>
            <a:bodyPr>
              <a:spAutoFit/>
            </a:bodyPr>
            <a:lstStyle/>
            <a:p>
              <a:pPr algn="ctr"/>
              <a:r>
                <a:rPr lang="en-US" sz="1600" b="1" u="sng">
                  <a:latin typeface="Tahoma" pitchFamily="34" charset="0"/>
                </a:rPr>
                <a:t>Dynamic</a:t>
              </a:r>
            </a:p>
            <a:p>
              <a:pPr algn="ctr"/>
              <a:endParaRPr lang="en-US" sz="1600" b="1" u="sng">
                <a:latin typeface="Tahoma" pitchFamily="34" charset="0"/>
              </a:endParaRPr>
            </a:p>
            <a:p>
              <a:pPr algn="ctr"/>
              <a:r>
                <a:rPr lang="en-US" sz="1200" b="1">
                  <a:latin typeface="Tahoma" pitchFamily="34" charset="0"/>
                  <a:cs typeface="Arial" pitchFamily="34" charset="0"/>
                </a:rPr>
                <a:t>Fully automated IT management dynamic resource usage and business linked SLA's</a:t>
              </a:r>
            </a:p>
            <a:p>
              <a:pPr fontAlgn="b"/>
              <a:endParaRPr lang="en-US" sz="1200" b="1">
                <a:latin typeface="Tahoma" pitchFamily="34" charset="0"/>
                <a:cs typeface="Arial" pitchFamily="34" charset="0"/>
              </a:endParaRPr>
            </a:p>
          </p:txBody>
        </p:sp>
        <p:sp>
          <p:nvSpPr>
            <p:cNvPr id="44" name="Text Box 45"/>
            <p:cNvSpPr txBox="1">
              <a:spLocks noChangeArrowheads="1"/>
            </p:cNvSpPr>
            <p:nvPr/>
          </p:nvSpPr>
          <p:spPr bwMode="auto">
            <a:xfrm>
              <a:off x="1588325" y="3364675"/>
              <a:ext cx="1676400" cy="261610"/>
            </a:xfrm>
            <a:prstGeom prst="rect">
              <a:avLst/>
            </a:prstGeom>
            <a:noFill/>
            <a:ln w="9525" algn="ctr">
              <a:noFill/>
              <a:miter lim="800000"/>
              <a:headEnd/>
              <a:tailEnd/>
            </a:ln>
            <a:effectLst/>
          </p:spPr>
          <p:txBody>
            <a:bodyPr wrap="square">
              <a:spAutoFit/>
            </a:bodyPr>
            <a:lstStyle/>
            <a:p>
              <a:pPr algn="ctr"/>
              <a:r>
                <a:rPr lang="en-US" sz="1100" b="1" dirty="0" smtClean="0">
                  <a:latin typeface="Tahoma" pitchFamily="34" charset="0"/>
                </a:rPr>
                <a:t>Slow weeks/ </a:t>
              </a:r>
              <a:r>
                <a:rPr lang="en-US" sz="1100" b="1" dirty="0">
                  <a:latin typeface="Tahoma" pitchFamily="34" charset="0"/>
                </a:rPr>
                <a:t>months</a:t>
              </a:r>
            </a:p>
          </p:txBody>
        </p:sp>
        <p:sp>
          <p:nvSpPr>
            <p:cNvPr id="45" name="Text Box 46"/>
            <p:cNvSpPr txBox="1">
              <a:spLocks noChangeArrowheads="1"/>
            </p:cNvSpPr>
            <p:nvPr/>
          </p:nvSpPr>
          <p:spPr bwMode="auto">
            <a:xfrm>
              <a:off x="1718500" y="3869375"/>
              <a:ext cx="1447800" cy="276999"/>
            </a:xfrm>
            <a:prstGeom prst="rect">
              <a:avLst/>
            </a:prstGeom>
            <a:noFill/>
            <a:ln w="9525" algn="ctr">
              <a:noFill/>
              <a:miter lim="800000"/>
              <a:headEnd/>
              <a:tailEnd/>
            </a:ln>
            <a:effectLst/>
          </p:spPr>
          <p:txBody>
            <a:bodyPr>
              <a:spAutoFit/>
            </a:bodyPr>
            <a:lstStyle/>
            <a:p>
              <a:pPr algn="ctr"/>
              <a:r>
                <a:rPr lang="en-US" sz="1200" b="1">
                  <a:latin typeface="Tahoma" pitchFamily="34" charset="0"/>
                </a:rPr>
                <a:t>Unknown</a:t>
              </a:r>
            </a:p>
          </p:txBody>
        </p:sp>
        <p:sp>
          <p:nvSpPr>
            <p:cNvPr id="46" name="Text Box 47"/>
            <p:cNvSpPr txBox="1">
              <a:spLocks noChangeArrowheads="1"/>
            </p:cNvSpPr>
            <p:nvPr/>
          </p:nvSpPr>
          <p:spPr bwMode="auto">
            <a:xfrm>
              <a:off x="2023300" y="4415135"/>
              <a:ext cx="839788" cy="276999"/>
            </a:xfrm>
            <a:prstGeom prst="rect">
              <a:avLst/>
            </a:prstGeom>
            <a:noFill/>
            <a:ln w="9525" algn="ctr">
              <a:noFill/>
              <a:miter lim="800000"/>
              <a:headEnd/>
              <a:tailEnd/>
            </a:ln>
            <a:effectLst/>
          </p:spPr>
          <p:txBody>
            <a:bodyPr>
              <a:spAutoFit/>
            </a:bodyPr>
            <a:lstStyle/>
            <a:p>
              <a:pPr algn="ctr"/>
              <a:r>
                <a:rPr lang="en-US" sz="1200" b="1">
                  <a:latin typeface="Tahoma" pitchFamily="34" charset="0"/>
                </a:rPr>
                <a:t>Ad hoc</a:t>
              </a:r>
            </a:p>
          </p:txBody>
        </p:sp>
        <p:sp>
          <p:nvSpPr>
            <p:cNvPr id="47" name="Text Box 48"/>
            <p:cNvSpPr txBox="1">
              <a:spLocks noChangeArrowheads="1"/>
            </p:cNvSpPr>
            <p:nvPr/>
          </p:nvSpPr>
          <p:spPr bwMode="auto">
            <a:xfrm>
              <a:off x="1969325" y="4980801"/>
              <a:ext cx="990600" cy="276999"/>
            </a:xfrm>
            <a:prstGeom prst="rect">
              <a:avLst/>
            </a:prstGeom>
            <a:noFill/>
            <a:ln w="9525" algn="ctr">
              <a:noFill/>
              <a:miter lim="800000"/>
              <a:headEnd/>
              <a:tailEnd/>
            </a:ln>
            <a:effectLst/>
          </p:spPr>
          <p:txBody>
            <a:bodyPr>
              <a:spAutoFit/>
            </a:bodyPr>
            <a:lstStyle/>
            <a:p>
              <a:pPr algn="ctr"/>
              <a:r>
                <a:rPr lang="en-US" sz="1200" b="1" dirty="0">
                  <a:latin typeface="Tahoma" pitchFamily="34" charset="0"/>
                </a:rPr>
                <a:t>No SLAs</a:t>
              </a:r>
            </a:p>
          </p:txBody>
        </p:sp>
        <p:sp>
          <p:nvSpPr>
            <p:cNvPr id="48" name="Text Box 49"/>
            <p:cNvSpPr txBox="1">
              <a:spLocks noChangeArrowheads="1"/>
            </p:cNvSpPr>
            <p:nvPr/>
          </p:nvSpPr>
          <p:spPr bwMode="auto">
            <a:xfrm>
              <a:off x="3852100" y="2819400"/>
              <a:ext cx="990600" cy="276999"/>
            </a:xfrm>
            <a:prstGeom prst="rect">
              <a:avLst/>
            </a:prstGeom>
            <a:noFill/>
            <a:ln w="9525" algn="ctr">
              <a:noFill/>
              <a:miter lim="800000"/>
              <a:headEnd/>
              <a:tailEnd/>
            </a:ln>
            <a:effectLst/>
          </p:spPr>
          <p:txBody>
            <a:bodyPr>
              <a:spAutoFit/>
            </a:bodyPr>
            <a:lstStyle/>
            <a:p>
              <a:pPr algn="ctr"/>
              <a:r>
                <a:rPr lang="en-US" sz="1200" b="1" dirty="0">
                  <a:latin typeface="Tahoma" pitchFamily="34" charset="0"/>
                </a:rPr>
                <a:t>Manage</a:t>
              </a:r>
            </a:p>
          </p:txBody>
        </p:sp>
        <p:sp>
          <p:nvSpPr>
            <p:cNvPr id="49" name="Text Box 50"/>
            <p:cNvSpPr txBox="1">
              <a:spLocks noChangeArrowheads="1"/>
            </p:cNvSpPr>
            <p:nvPr/>
          </p:nvSpPr>
          <p:spPr bwMode="auto">
            <a:xfrm>
              <a:off x="3623500" y="3348335"/>
              <a:ext cx="1447800" cy="276999"/>
            </a:xfrm>
            <a:prstGeom prst="rect">
              <a:avLst/>
            </a:prstGeom>
            <a:noFill/>
            <a:ln w="9525" algn="ctr">
              <a:noFill/>
              <a:miter lim="800000"/>
              <a:headEnd/>
              <a:tailEnd/>
            </a:ln>
            <a:effectLst/>
          </p:spPr>
          <p:txBody>
            <a:bodyPr>
              <a:spAutoFit/>
            </a:bodyPr>
            <a:lstStyle/>
            <a:p>
              <a:pPr algn="ctr"/>
              <a:r>
                <a:rPr lang="en-US" sz="1200" b="1">
                  <a:latin typeface="Tahoma" pitchFamily="34" charset="0"/>
                </a:rPr>
                <a:t>Weeks</a:t>
              </a:r>
            </a:p>
          </p:txBody>
        </p:sp>
        <p:sp>
          <p:nvSpPr>
            <p:cNvPr id="50" name="Text Box 51"/>
            <p:cNvSpPr txBox="1">
              <a:spLocks noChangeArrowheads="1"/>
            </p:cNvSpPr>
            <p:nvPr/>
          </p:nvSpPr>
          <p:spPr bwMode="auto">
            <a:xfrm>
              <a:off x="3623500" y="3869375"/>
              <a:ext cx="1447800" cy="276999"/>
            </a:xfrm>
            <a:prstGeom prst="rect">
              <a:avLst/>
            </a:prstGeom>
            <a:noFill/>
            <a:ln w="9525" algn="ctr">
              <a:noFill/>
              <a:miter lim="800000"/>
              <a:headEnd/>
              <a:tailEnd/>
            </a:ln>
            <a:effectLst/>
          </p:spPr>
          <p:txBody>
            <a:bodyPr>
              <a:spAutoFit/>
            </a:bodyPr>
            <a:lstStyle/>
            <a:p>
              <a:pPr algn="ctr"/>
              <a:r>
                <a:rPr lang="en-US" sz="1200" b="1">
                  <a:latin typeface="Tahoma" pitchFamily="34" charset="0"/>
                </a:rPr>
                <a:t>Known, poor</a:t>
              </a:r>
            </a:p>
          </p:txBody>
        </p:sp>
        <p:sp>
          <p:nvSpPr>
            <p:cNvPr id="51" name="Text Box 52"/>
            <p:cNvSpPr txBox="1">
              <a:spLocks noChangeArrowheads="1"/>
            </p:cNvSpPr>
            <p:nvPr/>
          </p:nvSpPr>
          <p:spPr bwMode="auto">
            <a:xfrm>
              <a:off x="3775900" y="4415135"/>
              <a:ext cx="1143000" cy="276999"/>
            </a:xfrm>
            <a:prstGeom prst="rect">
              <a:avLst/>
            </a:prstGeom>
            <a:noFill/>
            <a:ln w="9525" algn="ctr">
              <a:noFill/>
              <a:miter lim="800000"/>
              <a:headEnd/>
              <a:tailEnd/>
            </a:ln>
            <a:effectLst/>
          </p:spPr>
          <p:txBody>
            <a:bodyPr>
              <a:spAutoFit/>
            </a:bodyPr>
            <a:lstStyle/>
            <a:p>
              <a:pPr algn="ctr"/>
              <a:r>
                <a:rPr lang="en-US" sz="1200" b="1">
                  <a:latin typeface="Tahoma" pitchFamily="34" charset="0"/>
                </a:rPr>
                <a:t>Defined</a:t>
              </a:r>
            </a:p>
          </p:txBody>
        </p:sp>
        <p:sp>
          <p:nvSpPr>
            <p:cNvPr id="52" name="Text Box 53"/>
            <p:cNvSpPr txBox="1">
              <a:spLocks noChangeArrowheads="1"/>
            </p:cNvSpPr>
            <p:nvPr/>
          </p:nvSpPr>
          <p:spPr bwMode="auto">
            <a:xfrm>
              <a:off x="3569525" y="4964461"/>
              <a:ext cx="1600200" cy="276999"/>
            </a:xfrm>
            <a:prstGeom prst="rect">
              <a:avLst/>
            </a:prstGeom>
            <a:noFill/>
            <a:ln w="9525" algn="ctr">
              <a:noFill/>
              <a:miter lim="800000"/>
              <a:headEnd/>
              <a:tailEnd/>
            </a:ln>
            <a:effectLst/>
          </p:spPr>
          <p:txBody>
            <a:bodyPr wrap="square">
              <a:spAutoFit/>
            </a:bodyPr>
            <a:lstStyle/>
            <a:p>
              <a:pPr algn="ctr"/>
              <a:r>
                <a:rPr lang="en-US" sz="1200" b="1" dirty="0">
                  <a:latin typeface="Tahoma" pitchFamily="34" charset="0"/>
                </a:rPr>
                <a:t>Arbitrary SLAs</a:t>
              </a:r>
            </a:p>
          </p:txBody>
        </p:sp>
        <p:sp>
          <p:nvSpPr>
            <p:cNvPr id="53" name="Text Box 54"/>
            <p:cNvSpPr txBox="1">
              <a:spLocks noChangeArrowheads="1"/>
            </p:cNvSpPr>
            <p:nvPr/>
          </p:nvSpPr>
          <p:spPr bwMode="auto">
            <a:xfrm>
              <a:off x="5398325" y="2819400"/>
              <a:ext cx="1752600" cy="276999"/>
            </a:xfrm>
            <a:prstGeom prst="rect">
              <a:avLst/>
            </a:prstGeom>
            <a:noFill/>
            <a:ln w="9525" algn="ctr">
              <a:noFill/>
              <a:miter lim="800000"/>
              <a:headEnd/>
              <a:tailEnd/>
            </a:ln>
            <a:effectLst/>
          </p:spPr>
          <p:txBody>
            <a:bodyPr>
              <a:spAutoFit/>
            </a:bodyPr>
            <a:lstStyle/>
            <a:p>
              <a:pPr algn="ctr"/>
              <a:r>
                <a:rPr lang="en-US" sz="1200" b="1" dirty="0">
                  <a:latin typeface="Tahoma" pitchFamily="34" charset="0"/>
                </a:rPr>
                <a:t>Reduce complexity</a:t>
              </a:r>
            </a:p>
          </p:txBody>
        </p:sp>
        <p:sp>
          <p:nvSpPr>
            <p:cNvPr id="54" name="Text Box 55"/>
            <p:cNvSpPr txBox="1">
              <a:spLocks noChangeArrowheads="1"/>
            </p:cNvSpPr>
            <p:nvPr/>
          </p:nvSpPr>
          <p:spPr bwMode="auto">
            <a:xfrm>
              <a:off x="5528500" y="3348335"/>
              <a:ext cx="1447800" cy="276999"/>
            </a:xfrm>
            <a:prstGeom prst="rect">
              <a:avLst/>
            </a:prstGeom>
            <a:noFill/>
            <a:ln w="9525" algn="ctr">
              <a:noFill/>
              <a:miter lim="800000"/>
              <a:headEnd/>
              <a:tailEnd/>
            </a:ln>
            <a:effectLst/>
          </p:spPr>
          <p:txBody>
            <a:bodyPr>
              <a:spAutoFit/>
            </a:bodyPr>
            <a:lstStyle/>
            <a:p>
              <a:pPr algn="ctr"/>
              <a:r>
                <a:rPr lang="en-US" sz="1200" b="1">
                  <a:latin typeface="Tahoma" pitchFamily="34" charset="0"/>
                </a:rPr>
                <a:t>Days</a:t>
              </a:r>
            </a:p>
          </p:txBody>
        </p:sp>
        <p:sp>
          <p:nvSpPr>
            <p:cNvPr id="55" name="Text Box 56"/>
            <p:cNvSpPr txBox="1">
              <a:spLocks noChangeArrowheads="1"/>
            </p:cNvSpPr>
            <p:nvPr/>
          </p:nvSpPr>
          <p:spPr bwMode="auto">
            <a:xfrm>
              <a:off x="5528500" y="3869375"/>
              <a:ext cx="1447800" cy="276999"/>
            </a:xfrm>
            <a:prstGeom prst="rect">
              <a:avLst/>
            </a:prstGeom>
            <a:noFill/>
            <a:ln w="9525" algn="ctr">
              <a:noFill/>
              <a:miter lim="800000"/>
              <a:headEnd/>
              <a:tailEnd/>
            </a:ln>
            <a:effectLst/>
          </p:spPr>
          <p:txBody>
            <a:bodyPr>
              <a:spAutoFit/>
            </a:bodyPr>
            <a:lstStyle/>
            <a:p>
              <a:pPr algn="ctr"/>
              <a:r>
                <a:rPr lang="en-US" sz="1200" b="1">
                  <a:latin typeface="Tahoma" pitchFamily="34" charset="0"/>
                </a:rPr>
                <a:t>Optimized</a:t>
              </a:r>
            </a:p>
          </p:txBody>
        </p:sp>
        <p:sp>
          <p:nvSpPr>
            <p:cNvPr id="56" name="Text Box 57"/>
            <p:cNvSpPr txBox="1">
              <a:spLocks noChangeArrowheads="1"/>
            </p:cNvSpPr>
            <p:nvPr/>
          </p:nvSpPr>
          <p:spPr bwMode="auto">
            <a:xfrm>
              <a:off x="5833300" y="4415135"/>
              <a:ext cx="839788" cy="276999"/>
            </a:xfrm>
            <a:prstGeom prst="rect">
              <a:avLst/>
            </a:prstGeom>
            <a:noFill/>
            <a:ln w="9525" algn="ctr">
              <a:noFill/>
              <a:miter lim="800000"/>
              <a:headEnd/>
              <a:tailEnd/>
            </a:ln>
            <a:effectLst/>
          </p:spPr>
          <p:txBody>
            <a:bodyPr>
              <a:spAutoFit/>
            </a:bodyPr>
            <a:lstStyle/>
            <a:p>
              <a:pPr algn="ctr"/>
              <a:r>
                <a:rPr lang="en-US" sz="1200" b="1">
                  <a:latin typeface="Tahoma" pitchFamily="34" charset="0"/>
                </a:rPr>
                <a:t>Mature</a:t>
              </a:r>
            </a:p>
          </p:txBody>
        </p:sp>
        <p:sp>
          <p:nvSpPr>
            <p:cNvPr id="57" name="Text Box 58"/>
            <p:cNvSpPr txBox="1">
              <a:spLocks noChangeArrowheads="1"/>
            </p:cNvSpPr>
            <p:nvPr/>
          </p:nvSpPr>
          <p:spPr bwMode="auto">
            <a:xfrm>
              <a:off x="5398325" y="4996190"/>
              <a:ext cx="1676400" cy="261610"/>
            </a:xfrm>
            <a:prstGeom prst="rect">
              <a:avLst/>
            </a:prstGeom>
            <a:noFill/>
            <a:ln w="9525" algn="ctr">
              <a:noFill/>
              <a:miter lim="800000"/>
              <a:headEnd/>
              <a:tailEnd/>
            </a:ln>
            <a:effectLst/>
          </p:spPr>
          <p:txBody>
            <a:bodyPr wrap="square">
              <a:spAutoFit/>
            </a:bodyPr>
            <a:lstStyle/>
            <a:p>
              <a:pPr algn="ctr"/>
              <a:r>
                <a:rPr lang="en-US" sz="1100" b="1" dirty="0">
                  <a:latin typeface="Tahoma" pitchFamily="34" charset="0"/>
                </a:rPr>
                <a:t>Class of Service SLAs</a:t>
              </a:r>
            </a:p>
          </p:txBody>
        </p:sp>
        <p:sp>
          <p:nvSpPr>
            <p:cNvPr id="58" name="Text Box 59"/>
            <p:cNvSpPr txBox="1">
              <a:spLocks noChangeArrowheads="1"/>
            </p:cNvSpPr>
            <p:nvPr/>
          </p:nvSpPr>
          <p:spPr bwMode="auto">
            <a:xfrm>
              <a:off x="7738300" y="2819400"/>
              <a:ext cx="839788" cy="276999"/>
            </a:xfrm>
            <a:prstGeom prst="rect">
              <a:avLst/>
            </a:prstGeom>
            <a:noFill/>
            <a:ln w="9525" algn="ctr">
              <a:noFill/>
              <a:miter lim="800000"/>
              <a:headEnd/>
              <a:tailEnd/>
            </a:ln>
            <a:effectLst/>
          </p:spPr>
          <p:txBody>
            <a:bodyPr>
              <a:spAutoFit/>
            </a:bodyPr>
            <a:lstStyle/>
            <a:p>
              <a:pPr algn="ctr"/>
              <a:r>
                <a:rPr lang="en-US" sz="1200" b="1" dirty="0">
                  <a:latin typeface="Tahoma" pitchFamily="34" charset="0"/>
                </a:rPr>
                <a:t>Agility</a:t>
              </a:r>
            </a:p>
          </p:txBody>
        </p:sp>
        <p:sp>
          <p:nvSpPr>
            <p:cNvPr id="59" name="Text Box 60"/>
            <p:cNvSpPr txBox="1">
              <a:spLocks noChangeArrowheads="1"/>
            </p:cNvSpPr>
            <p:nvPr/>
          </p:nvSpPr>
          <p:spPr bwMode="auto">
            <a:xfrm>
              <a:off x="7433500" y="3348335"/>
              <a:ext cx="1447800" cy="276999"/>
            </a:xfrm>
            <a:prstGeom prst="rect">
              <a:avLst/>
            </a:prstGeom>
            <a:noFill/>
            <a:ln w="9525" algn="ctr">
              <a:noFill/>
              <a:miter lim="800000"/>
              <a:headEnd/>
              <a:tailEnd/>
            </a:ln>
            <a:effectLst/>
          </p:spPr>
          <p:txBody>
            <a:bodyPr>
              <a:spAutoFit/>
            </a:bodyPr>
            <a:lstStyle/>
            <a:p>
              <a:pPr algn="ctr"/>
              <a:r>
                <a:rPr lang="en-US" sz="1200" b="1">
                  <a:latin typeface="Tahoma" pitchFamily="34" charset="0"/>
                </a:rPr>
                <a:t>Minutes</a:t>
              </a:r>
            </a:p>
          </p:txBody>
        </p:sp>
        <p:sp>
          <p:nvSpPr>
            <p:cNvPr id="60" name="Text Box 61"/>
            <p:cNvSpPr txBox="1">
              <a:spLocks noChangeArrowheads="1"/>
            </p:cNvSpPr>
            <p:nvPr/>
          </p:nvSpPr>
          <p:spPr bwMode="auto">
            <a:xfrm>
              <a:off x="7433500" y="3869375"/>
              <a:ext cx="1447800" cy="276999"/>
            </a:xfrm>
            <a:prstGeom prst="rect">
              <a:avLst/>
            </a:prstGeom>
            <a:noFill/>
            <a:ln w="9525" algn="ctr">
              <a:noFill/>
              <a:miter lim="800000"/>
              <a:headEnd/>
              <a:tailEnd/>
            </a:ln>
            <a:effectLst/>
          </p:spPr>
          <p:txBody>
            <a:bodyPr>
              <a:spAutoFit/>
            </a:bodyPr>
            <a:lstStyle/>
            <a:p>
              <a:pPr algn="ctr"/>
              <a:r>
                <a:rPr lang="en-US" sz="1200" b="1">
                  <a:latin typeface="Tahoma" pitchFamily="34" charset="0"/>
                </a:rPr>
                <a:t>High, As needed</a:t>
              </a:r>
            </a:p>
          </p:txBody>
        </p:sp>
        <p:sp>
          <p:nvSpPr>
            <p:cNvPr id="61" name="Text Box 62"/>
            <p:cNvSpPr txBox="1">
              <a:spLocks noChangeArrowheads="1"/>
            </p:cNvSpPr>
            <p:nvPr/>
          </p:nvSpPr>
          <p:spPr bwMode="auto">
            <a:xfrm>
              <a:off x="7379525" y="4381485"/>
              <a:ext cx="1524000" cy="276999"/>
            </a:xfrm>
            <a:prstGeom prst="rect">
              <a:avLst/>
            </a:prstGeom>
            <a:noFill/>
            <a:ln w="9525" algn="ctr">
              <a:noFill/>
              <a:miter lim="800000"/>
              <a:headEnd/>
              <a:tailEnd/>
            </a:ln>
            <a:effectLst/>
          </p:spPr>
          <p:txBody>
            <a:bodyPr wrap="square">
              <a:spAutoFit/>
            </a:bodyPr>
            <a:lstStyle/>
            <a:p>
              <a:pPr algn="ctr"/>
              <a:r>
                <a:rPr lang="en-US" sz="1200" b="1" dirty="0">
                  <a:latin typeface="Tahoma" pitchFamily="34" charset="0"/>
                </a:rPr>
                <a:t>Policy-based</a:t>
              </a:r>
            </a:p>
          </p:txBody>
        </p:sp>
        <p:sp>
          <p:nvSpPr>
            <p:cNvPr id="62" name="Text Box 63"/>
            <p:cNvSpPr txBox="1">
              <a:spLocks noChangeArrowheads="1"/>
            </p:cNvSpPr>
            <p:nvPr/>
          </p:nvSpPr>
          <p:spPr bwMode="auto">
            <a:xfrm>
              <a:off x="7379525" y="4967490"/>
              <a:ext cx="1600200" cy="276999"/>
            </a:xfrm>
            <a:prstGeom prst="rect">
              <a:avLst/>
            </a:prstGeom>
            <a:noFill/>
            <a:ln w="9525" algn="ctr">
              <a:noFill/>
              <a:miter lim="800000"/>
              <a:headEnd/>
              <a:tailEnd/>
            </a:ln>
            <a:effectLst/>
          </p:spPr>
          <p:txBody>
            <a:bodyPr wrap="square">
              <a:spAutoFit/>
            </a:bodyPr>
            <a:lstStyle/>
            <a:p>
              <a:pPr algn="ctr"/>
              <a:r>
                <a:rPr lang="en-US" sz="1200" b="1" dirty="0" smtClean="0">
                  <a:latin typeface="Tahoma" pitchFamily="34" charset="0"/>
                </a:rPr>
                <a:t>Business SLAs</a:t>
              </a:r>
              <a:endParaRPr lang="en-US" sz="1200" b="1" dirty="0">
                <a:latin typeface="Tahoma" pitchFamily="34" charset="0"/>
              </a:endParaRPr>
            </a:p>
          </p:txBody>
        </p:sp>
        <p:sp>
          <p:nvSpPr>
            <p:cNvPr id="63" name="Text Box 64"/>
            <p:cNvSpPr txBox="1">
              <a:spLocks noChangeArrowheads="1"/>
            </p:cNvSpPr>
            <p:nvPr/>
          </p:nvSpPr>
          <p:spPr bwMode="auto">
            <a:xfrm>
              <a:off x="270700" y="5426075"/>
              <a:ext cx="1142999" cy="523220"/>
            </a:xfrm>
            <a:prstGeom prst="rect">
              <a:avLst/>
            </a:prstGeom>
            <a:noFill/>
            <a:ln w="9525" algn="ctr">
              <a:noFill/>
              <a:miter lim="800000"/>
              <a:headEnd/>
              <a:tailEnd/>
            </a:ln>
            <a:effectLst/>
          </p:spPr>
          <p:txBody>
            <a:bodyPr wrap="square">
              <a:spAutoFit/>
            </a:bodyPr>
            <a:lstStyle/>
            <a:p>
              <a:pPr algn="ctr"/>
              <a:r>
                <a:rPr lang="en-US" sz="1400" b="1" dirty="0">
                  <a:latin typeface="Tahoma" pitchFamily="34" charset="0"/>
                </a:rPr>
                <a:t>Role of </a:t>
              </a:r>
            </a:p>
            <a:p>
              <a:pPr algn="ctr"/>
              <a:r>
                <a:rPr lang="en-US" sz="1400" b="1" dirty="0">
                  <a:latin typeface="Tahoma" pitchFamily="34" charset="0"/>
                </a:rPr>
                <a:t>IT</a:t>
              </a:r>
            </a:p>
          </p:txBody>
        </p:sp>
        <p:pic>
          <p:nvPicPr>
            <p:cNvPr id="64" name="Picture 65" descr="0 Square Gel Gel2 - MS red"/>
            <p:cNvPicPr>
              <a:picLocks noChangeAspect="1" noChangeArrowheads="1"/>
            </p:cNvPicPr>
            <p:nvPr/>
          </p:nvPicPr>
          <p:blipFill>
            <a:blip r:embed="rId6"/>
            <a:srcRect/>
            <a:stretch>
              <a:fillRect/>
            </a:stretch>
          </p:blipFill>
          <p:spPr bwMode="auto">
            <a:xfrm>
              <a:off x="1566100" y="5410200"/>
              <a:ext cx="1752600" cy="457200"/>
            </a:xfrm>
            <a:prstGeom prst="rect">
              <a:avLst/>
            </a:prstGeom>
            <a:noFill/>
          </p:spPr>
        </p:pic>
        <p:pic>
          <p:nvPicPr>
            <p:cNvPr id="65" name="Picture 66" descr="0 Square Gel Gel2 - Carrot"/>
            <p:cNvPicPr>
              <a:picLocks noChangeAspect="1" noChangeArrowheads="1"/>
            </p:cNvPicPr>
            <p:nvPr/>
          </p:nvPicPr>
          <p:blipFill>
            <a:blip r:embed="rId3"/>
            <a:srcRect/>
            <a:stretch>
              <a:fillRect/>
            </a:stretch>
          </p:blipFill>
          <p:spPr bwMode="auto">
            <a:xfrm>
              <a:off x="3471100" y="5410200"/>
              <a:ext cx="1771650" cy="457200"/>
            </a:xfrm>
            <a:prstGeom prst="rect">
              <a:avLst/>
            </a:prstGeom>
            <a:noFill/>
          </p:spPr>
        </p:pic>
        <p:pic>
          <p:nvPicPr>
            <p:cNvPr id="66" name="Picture 67" descr="0 Square Gel Gel2 - MS blue"/>
            <p:cNvPicPr>
              <a:picLocks noChangeAspect="1" noChangeArrowheads="1"/>
            </p:cNvPicPr>
            <p:nvPr/>
          </p:nvPicPr>
          <p:blipFill>
            <a:blip r:embed="rId4"/>
            <a:srcRect/>
            <a:stretch>
              <a:fillRect/>
            </a:stretch>
          </p:blipFill>
          <p:spPr bwMode="auto">
            <a:xfrm>
              <a:off x="5376100" y="5410200"/>
              <a:ext cx="1752600" cy="457200"/>
            </a:xfrm>
            <a:prstGeom prst="rect">
              <a:avLst/>
            </a:prstGeom>
            <a:noFill/>
          </p:spPr>
        </p:pic>
        <p:pic>
          <p:nvPicPr>
            <p:cNvPr id="67" name="Picture 68" descr="0 Square Gel Gel2 - MS green"/>
            <p:cNvPicPr>
              <a:picLocks noChangeAspect="1" noChangeArrowheads="1"/>
            </p:cNvPicPr>
            <p:nvPr/>
          </p:nvPicPr>
          <p:blipFill>
            <a:blip r:embed="rId5"/>
            <a:srcRect/>
            <a:stretch>
              <a:fillRect/>
            </a:stretch>
          </p:blipFill>
          <p:spPr bwMode="auto">
            <a:xfrm>
              <a:off x="7281100" y="5410200"/>
              <a:ext cx="1752600" cy="457200"/>
            </a:xfrm>
            <a:prstGeom prst="rect">
              <a:avLst/>
            </a:prstGeom>
            <a:noFill/>
          </p:spPr>
        </p:pic>
        <p:sp>
          <p:nvSpPr>
            <p:cNvPr id="68" name="Line 69"/>
            <p:cNvSpPr>
              <a:spLocks noChangeShapeType="1"/>
            </p:cNvSpPr>
            <p:nvPr/>
          </p:nvSpPr>
          <p:spPr bwMode="auto">
            <a:xfrm>
              <a:off x="194500" y="5365675"/>
              <a:ext cx="8839200" cy="0"/>
            </a:xfrm>
            <a:prstGeom prst="line">
              <a:avLst/>
            </a:prstGeom>
            <a:noFill/>
            <a:ln w="9525">
              <a:solidFill>
                <a:schemeClr val="tx1"/>
              </a:solidFill>
              <a:round/>
              <a:headEnd/>
              <a:tailEnd/>
            </a:ln>
            <a:effectLst/>
          </p:spPr>
          <p:txBody>
            <a:bodyPr wrap="none" anchor="ctr"/>
            <a:lstStyle/>
            <a:p>
              <a:endParaRPr lang="en-CA"/>
            </a:p>
          </p:txBody>
        </p:sp>
        <p:sp>
          <p:nvSpPr>
            <p:cNvPr id="69" name="Text Box 70"/>
            <p:cNvSpPr txBox="1">
              <a:spLocks noChangeArrowheads="1"/>
            </p:cNvSpPr>
            <p:nvPr/>
          </p:nvSpPr>
          <p:spPr bwMode="auto">
            <a:xfrm>
              <a:off x="1718500" y="5533900"/>
              <a:ext cx="1447800" cy="276999"/>
            </a:xfrm>
            <a:prstGeom prst="rect">
              <a:avLst/>
            </a:prstGeom>
            <a:noFill/>
            <a:ln w="9525" algn="ctr">
              <a:noFill/>
              <a:miter lim="800000"/>
              <a:headEnd/>
              <a:tailEnd/>
            </a:ln>
            <a:effectLst/>
          </p:spPr>
          <p:txBody>
            <a:bodyPr>
              <a:spAutoFit/>
            </a:bodyPr>
            <a:lstStyle/>
            <a:p>
              <a:pPr algn="ctr"/>
              <a:r>
                <a:rPr lang="en-US" sz="1200" b="1" dirty="0">
                  <a:latin typeface="Tahoma" pitchFamily="34" charset="0"/>
                </a:rPr>
                <a:t>Cost Center</a:t>
              </a:r>
            </a:p>
          </p:txBody>
        </p:sp>
        <p:sp>
          <p:nvSpPr>
            <p:cNvPr id="70" name="Text Box 71"/>
            <p:cNvSpPr txBox="1">
              <a:spLocks noChangeArrowheads="1"/>
            </p:cNvSpPr>
            <p:nvPr/>
          </p:nvSpPr>
          <p:spPr bwMode="auto">
            <a:xfrm>
              <a:off x="3493325" y="5410200"/>
              <a:ext cx="1752600" cy="461665"/>
            </a:xfrm>
            <a:prstGeom prst="rect">
              <a:avLst/>
            </a:prstGeom>
            <a:noFill/>
            <a:ln w="9525" algn="ctr">
              <a:noFill/>
              <a:miter lim="800000"/>
              <a:headEnd/>
              <a:tailEnd/>
            </a:ln>
            <a:effectLst/>
          </p:spPr>
          <p:txBody>
            <a:bodyPr wrap="square">
              <a:spAutoFit/>
            </a:bodyPr>
            <a:lstStyle/>
            <a:p>
              <a:pPr algn="ctr"/>
              <a:r>
                <a:rPr lang="en-US" sz="1200" b="1" dirty="0">
                  <a:latin typeface="Tahoma" pitchFamily="34" charset="0"/>
                </a:rPr>
                <a:t>Efficient </a:t>
              </a:r>
            </a:p>
            <a:p>
              <a:pPr algn="ctr"/>
              <a:r>
                <a:rPr lang="en-US" sz="1200" b="1" dirty="0">
                  <a:latin typeface="Tahoma" pitchFamily="34" charset="0"/>
                </a:rPr>
                <a:t>Cost Center</a:t>
              </a:r>
            </a:p>
          </p:txBody>
        </p:sp>
        <p:sp>
          <p:nvSpPr>
            <p:cNvPr id="71" name="Text Box 72"/>
            <p:cNvSpPr txBox="1">
              <a:spLocks noChangeArrowheads="1"/>
            </p:cNvSpPr>
            <p:nvPr/>
          </p:nvSpPr>
          <p:spPr bwMode="auto">
            <a:xfrm>
              <a:off x="5487925" y="5538850"/>
              <a:ext cx="1524000" cy="276999"/>
            </a:xfrm>
            <a:prstGeom prst="rect">
              <a:avLst/>
            </a:prstGeom>
            <a:noFill/>
            <a:ln w="9525" algn="ctr">
              <a:noFill/>
              <a:miter lim="800000"/>
              <a:headEnd/>
              <a:tailEnd/>
            </a:ln>
            <a:effectLst/>
          </p:spPr>
          <p:txBody>
            <a:bodyPr wrap="square">
              <a:spAutoFit/>
            </a:bodyPr>
            <a:lstStyle/>
            <a:p>
              <a:pPr algn="ctr"/>
              <a:r>
                <a:rPr lang="en-US" sz="1200" b="1" dirty="0">
                  <a:latin typeface="Tahoma" pitchFamily="34" charset="0"/>
                </a:rPr>
                <a:t>Business Enabler</a:t>
              </a:r>
            </a:p>
          </p:txBody>
        </p:sp>
        <p:sp>
          <p:nvSpPr>
            <p:cNvPr id="72" name="Text Box 73"/>
            <p:cNvSpPr txBox="1">
              <a:spLocks noChangeArrowheads="1"/>
            </p:cNvSpPr>
            <p:nvPr/>
          </p:nvSpPr>
          <p:spPr bwMode="auto">
            <a:xfrm>
              <a:off x="7357300" y="5522025"/>
              <a:ext cx="1600200" cy="276999"/>
            </a:xfrm>
            <a:prstGeom prst="rect">
              <a:avLst/>
            </a:prstGeom>
            <a:noFill/>
            <a:ln w="9525" algn="ctr">
              <a:noFill/>
              <a:miter lim="800000"/>
              <a:headEnd/>
              <a:tailEnd/>
            </a:ln>
            <a:effectLst/>
          </p:spPr>
          <p:txBody>
            <a:bodyPr wrap="square">
              <a:spAutoFit/>
            </a:bodyPr>
            <a:lstStyle/>
            <a:p>
              <a:pPr algn="ctr"/>
              <a:r>
                <a:rPr lang="en-US" sz="1200" b="1" dirty="0">
                  <a:latin typeface="Tahoma" pitchFamily="34" charset="0"/>
                </a:rPr>
                <a:t>Strategic Asset</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22" y="212432"/>
            <a:ext cx="8382000" cy="553998"/>
          </a:xfrm>
        </p:spPr>
        <p:txBody>
          <a:bodyPr/>
          <a:lstStyle/>
          <a:p>
            <a:r>
              <a:rPr lang="en-US" sz="4000" dirty="0" smtClean="0"/>
              <a:t>Core Infrastructure Optimization</a:t>
            </a:r>
            <a:endParaRPr lang="en-US" sz="4000" dirty="0"/>
          </a:p>
        </p:txBody>
      </p:sp>
      <p:pic>
        <p:nvPicPr>
          <p:cNvPr id="1026" name="Picture 2"/>
          <p:cNvPicPr>
            <a:picLocks noChangeAspect="1" noChangeArrowheads="1"/>
          </p:cNvPicPr>
          <p:nvPr/>
        </p:nvPicPr>
        <p:blipFill>
          <a:blip r:embed="rId3"/>
          <a:srcRect/>
          <a:stretch>
            <a:fillRect/>
          </a:stretch>
        </p:blipFill>
        <p:spPr bwMode="auto">
          <a:xfrm>
            <a:off x="285720" y="857232"/>
            <a:ext cx="4597400" cy="2768600"/>
          </a:xfrm>
          <a:prstGeom prst="rect">
            <a:avLst/>
          </a:prstGeom>
          <a:noFill/>
          <a:ln w="9525">
            <a:noFill/>
            <a:miter lim="800000"/>
            <a:headEnd/>
            <a:tailEnd/>
          </a:ln>
          <a:effectLst/>
        </p:spPr>
      </p:pic>
      <p:sp>
        <p:nvSpPr>
          <p:cNvPr id="6" name="TextBox 5"/>
          <p:cNvSpPr txBox="1"/>
          <p:nvPr/>
        </p:nvSpPr>
        <p:spPr>
          <a:xfrm>
            <a:off x="1000100" y="3643314"/>
            <a:ext cx="2643206" cy="461665"/>
          </a:xfrm>
          <a:prstGeom prst="rect">
            <a:avLst/>
          </a:prstGeom>
          <a:noFill/>
        </p:spPr>
        <p:txBody>
          <a:bodyPr wrap="square" rtlCol="0">
            <a:spAutoFit/>
          </a:bodyPr>
          <a:lstStyle/>
          <a:p>
            <a:pPr algn="ctr"/>
            <a:r>
              <a:rPr lang="en-CA" dirty="0" smtClean="0"/>
              <a:t>The World</a:t>
            </a:r>
            <a:endParaRPr lang="en-CA" dirty="0"/>
          </a:p>
        </p:txBody>
      </p:sp>
      <p:pic>
        <p:nvPicPr>
          <p:cNvPr id="7" name="Picture 2"/>
          <p:cNvPicPr>
            <a:picLocks noChangeAspect="1" noChangeArrowheads="1"/>
          </p:cNvPicPr>
          <p:nvPr/>
        </p:nvPicPr>
        <p:blipFill>
          <a:blip r:embed="rId4"/>
          <a:srcRect/>
          <a:stretch>
            <a:fillRect/>
          </a:stretch>
        </p:blipFill>
        <p:spPr bwMode="auto">
          <a:xfrm>
            <a:off x="4357686" y="2928934"/>
            <a:ext cx="4597400" cy="2768600"/>
          </a:xfrm>
          <a:prstGeom prst="rect">
            <a:avLst/>
          </a:prstGeom>
          <a:noFill/>
          <a:ln w="9525">
            <a:noFill/>
            <a:miter lim="800000"/>
            <a:headEnd/>
            <a:tailEnd/>
          </a:ln>
          <a:effectLst/>
        </p:spPr>
      </p:pic>
      <p:sp>
        <p:nvSpPr>
          <p:cNvPr id="8" name="TextBox 7"/>
          <p:cNvSpPr txBox="1"/>
          <p:nvPr/>
        </p:nvSpPr>
        <p:spPr>
          <a:xfrm>
            <a:off x="5572132" y="5715016"/>
            <a:ext cx="2643206" cy="461665"/>
          </a:xfrm>
          <a:prstGeom prst="rect">
            <a:avLst/>
          </a:prstGeom>
          <a:noFill/>
        </p:spPr>
        <p:txBody>
          <a:bodyPr wrap="square" rtlCol="0">
            <a:spAutoFit/>
          </a:bodyPr>
          <a:lstStyle/>
          <a:p>
            <a:pPr algn="ctr"/>
            <a:r>
              <a:rPr lang="en-CA" dirty="0" smtClean="0"/>
              <a:t>Canada</a:t>
            </a:r>
            <a:endParaRPr lang="en-CA" dirty="0"/>
          </a:p>
        </p:txBody>
      </p:sp>
      <p:grpSp>
        <p:nvGrpSpPr>
          <p:cNvPr id="9" name="Group 59"/>
          <p:cNvGrpSpPr>
            <a:grpSpLocks noChangeAspect="1"/>
          </p:cNvGrpSpPr>
          <p:nvPr/>
        </p:nvGrpSpPr>
        <p:grpSpPr bwMode="auto">
          <a:xfrm>
            <a:off x="5786446" y="1142984"/>
            <a:ext cx="1809299" cy="1542787"/>
            <a:chOff x="6818670" y="3962400"/>
            <a:chExt cx="2190915" cy="2150504"/>
          </a:xfrm>
        </p:grpSpPr>
        <p:pic>
          <p:nvPicPr>
            <p:cNvPr id="10" name="Picture 9" descr="03base.png"/>
            <p:cNvPicPr>
              <a:picLocks noChangeAspect="1"/>
            </p:cNvPicPr>
            <p:nvPr/>
          </p:nvPicPr>
          <p:blipFill>
            <a:blip r:embed="rId5">
              <a:duotone>
                <a:prstClr val="black"/>
                <a:srgbClr val="475A8D">
                  <a:tint val="45000"/>
                  <a:satMod val="400000"/>
                </a:srgbClr>
              </a:duotone>
              <a:lum bright="100000"/>
            </a:blip>
            <a:stretch>
              <a:fillRect/>
            </a:stretch>
          </p:blipFill>
          <p:spPr>
            <a:xfrm>
              <a:off x="6858268" y="5149064"/>
              <a:ext cx="2133239" cy="963840"/>
            </a:xfrm>
            <a:prstGeom prst="rect">
              <a:avLst/>
            </a:prstGeom>
          </p:spPr>
        </p:pic>
        <p:sp>
          <p:nvSpPr>
            <p:cNvPr id="11" name="Curved Text 1"/>
            <p:cNvSpPr/>
            <p:nvPr/>
          </p:nvSpPr>
          <p:spPr>
            <a:xfrm>
              <a:off x="6858269" y="5152403"/>
              <a:ext cx="2151316" cy="759385"/>
            </a:xfrm>
            <a:prstGeom prst="rect">
              <a:avLst/>
            </a:prstGeom>
            <a:noFill/>
          </p:spPr>
          <p:txBody>
            <a:bodyPr spcFirstLastPara="1" wrap="none" lIns="73140" tIns="36571" rIns="73140" bIns="36571">
              <a:prstTxWarp prst="textArchDown">
                <a:avLst>
                  <a:gd name="adj" fmla="val 18765488"/>
                </a:avLst>
              </a:prstTxWarp>
              <a:spAutoFit/>
            </a:bodyPr>
            <a:lstStyle/>
            <a:p>
              <a:pPr algn="ctr" fontAlgn="auto">
                <a:lnSpc>
                  <a:spcPct val="90000"/>
                </a:lnSpc>
                <a:spcBef>
                  <a:spcPts val="0"/>
                </a:spcBef>
                <a:spcAft>
                  <a:spcPts val="0"/>
                </a:spcAft>
                <a:defRPr/>
              </a:pPr>
              <a:r>
                <a:rPr lang="en-US" sz="1100" b="1" i="1" kern="0" dirty="0">
                  <a:ln w="18415" cmpd="sng">
                    <a:noFill/>
                    <a:prstDash val="solid"/>
                  </a:ln>
                  <a:solidFill>
                    <a:sysClr val="windowText" lastClr="000000"/>
                  </a:solidFill>
                  <a:latin typeface="Segoe Semibold"/>
                  <a:cs typeface="+mn-cs"/>
                </a:rPr>
                <a:t>Core Infrastructure</a:t>
              </a:r>
            </a:p>
          </p:txBody>
        </p:sp>
        <p:pic>
          <p:nvPicPr>
            <p:cNvPr id="12" name="Picture 5" descr="C:\Program Files\Microsoft Resource DVD Artwork\DVD_ART\Artwork_Imagery\Shapes and Graphics\Buidlings and dwellings\enterprise blue.png"/>
            <p:cNvPicPr>
              <a:picLocks noChangeAspect="1" noChangeArrowheads="1"/>
            </p:cNvPicPr>
            <p:nvPr/>
          </p:nvPicPr>
          <p:blipFill>
            <a:blip r:embed="rId6"/>
            <a:srcRect/>
            <a:stretch>
              <a:fillRect/>
            </a:stretch>
          </p:blipFill>
          <p:spPr bwMode="auto">
            <a:xfrm>
              <a:off x="7811732" y="3962400"/>
              <a:ext cx="1130710" cy="1696065"/>
            </a:xfrm>
            <a:prstGeom prst="rect">
              <a:avLst/>
            </a:prstGeom>
            <a:noFill/>
            <a:ln w="9525">
              <a:noFill/>
              <a:miter lim="800000"/>
              <a:headEnd/>
              <a:tailEnd/>
            </a:ln>
          </p:spPr>
        </p:pic>
        <p:pic>
          <p:nvPicPr>
            <p:cNvPr id="13" name="Picture 224" descr="Internet.png"/>
            <p:cNvPicPr>
              <a:picLocks noChangeAspect="1"/>
            </p:cNvPicPr>
            <p:nvPr/>
          </p:nvPicPr>
          <p:blipFill>
            <a:blip r:embed="rId7" cstate="print"/>
            <a:srcRect/>
            <a:stretch>
              <a:fillRect/>
            </a:stretch>
          </p:blipFill>
          <p:spPr bwMode="auto">
            <a:xfrm>
              <a:off x="6887497" y="4648199"/>
              <a:ext cx="921774" cy="921774"/>
            </a:xfrm>
            <a:prstGeom prst="rect">
              <a:avLst/>
            </a:prstGeom>
            <a:noFill/>
            <a:ln w="9525">
              <a:noFill/>
              <a:miter lim="800000"/>
              <a:headEnd/>
              <a:tailEnd/>
            </a:ln>
          </p:spPr>
        </p:pic>
        <p:pic>
          <p:nvPicPr>
            <p:cNvPr id="14" name="Picture 225" descr="Connected.png"/>
            <p:cNvPicPr>
              <a:picLocks noChangeAspect="1"/>
            </p:cNvPicPr>
            <p:nvPr/>
          </p:nvPicPr>
          <p:blipFill>
            <a:blip r:embed="rId8"/>
            <a:srcRect/>
            <a:stretch>
              <a:fillRect/>
            </a:stretch>
          </p:blipFill>
          <p:spPr bwMode="auto">
            <a:xfrm flipH="1">
              <a:off x="7462682" y="4803742"/>
              <a:ext cx="955346" cy="987458"/>
            </a:xfrm>
            <a:prstGeom prst="rect">
              <a:avLst/>
            </a:prstGeom>
            <a:noFill/>
            <a:ln w="9525">
              <a:noFill/>
              <a:miter lim="800000"/>
              <a:headEnd/>
              <a:tailEnd/>
            </a:ln>
          </p:spPr>
        </p:pic>
        <p:pic>
          <p:nvPicPr>
            <p:cNvPr id="15" name="Picture 4" descr="C:\Program Files\Microsoft Resource DVD Artwork\DVD_ART\Artwork_Imagery\HARDWARE_IMAGERY\Illustration - Misc Hardware\Windows Vista Illustration Icons\Digital Locker.png"/>
            <p:cNvPicPr>
              <a:picLocks noChangeAspect="1" noChangeArrowheads="1"/>
            </p:cNvPicPr>
            <p:nvPr/>
          </p:nvPicPr>
          <p:blipFill>
            <a:blip r:embed="rId9"/>
            <a:srcRect/>
            <a:stretch>
              <a:fillRect/>
            </a:stretch>
          </p:blipFill>
          <p:spPr bwMode="auto">
            <a:xfrm flipH="1">
              <a:off x="6818670" y="4962832"/>
              <a:ext cx="762000" cy="762000"/>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Custom 1">
      <a:dk1>
        <a:srgbClr val="FFFFFF"/>
      </a:dk1>
      <a:lt1>
        <a:srgbClr val="FFFFFF"/>
      </a:lt1>
      <a:dk2>
        <a:srgbClr val="FFFFFF"/>
      </a:dk2>
      <a:lt2>
        <a:srgbClr val="EEECE1"/>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2350</Words>
  <Application>Microsoft PowerPoint</Application>
  <PresentationFormat>On-screen Show (4:3)</PresentationFormat>
  <Paragraphs>534</Paragraphs>
  <Slides>32</Slides>
  <Notes>32</Notes>
  <HiddenSlides>0</HiddenSlides>
  <MMClips>2</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Blank Presentation</vt:lpstr>
      <vt:lpstr>Slide 1</vt:lpstr>
      <vt:lpstr>Slide 2</vt:lpstr>
      <vt:lpstr>Slide 3</vt:lpstr>
      <vt:lpstr>Technology Acquisition</vt:lpstr>
      <vt:lpstr>A Different Approach Is Needed</vt:lpstr>
      <vt:lpstr>Agenda</vt:lpstr>
      <vt:lpstr>Infrastructure Optimization</vt:lpstr>
      <vt:lpstr>What is Optimized IT?</vt:lpstr>
      <vt:lpstr>Core Infrastructure Optimization</vt:lpstr>
      <vt:lpstr>The goal of any IT organization is to provide value services to the business</vt:lpstr>
      <vt:lpstr>IT Governance Model enables for service delivery ITIL 3.0 / MOF</vt:lpstr>
      <vt:lpstr>Core Infrastructure:  5 capabilities</vt:lpstr>
      <vt:lpstr>Core Infrastructure maturity </vt:lpstr>
      <vt:lpstr>Core IO – Service Delivery Capabilities ITIL 3.0 / MOF</vt:lpstr>
      <vt:lpstr>Core Infrastructure maturity level</vt:lpstr>
      <vt:lpstr>Core IO – Service Delivery Capabilities ITIL 3.0 / MOF</vt:lpstr>
      <vt:lpstr>Core Infrastructure maturity level</vt:lpstr>
      <vt:lpstr>Core IO – Service Delivery Capabilities ITIL 3.0 / MOF</vt:lpstr>
      <vt:lpstr>Policy-Based Management Rationalized Identity and Access</vt:lpstr>
      <vt:lpstr>Core Infrastructure maturity</vt:lpstr>
      <vt:lpstr>Core IO – Service Delivery Capabilities ITIL 3.0 / MOF</vt:lpstr>
      <vt:lpstr>Load-Based Resourcing Dynamic Server Onboarding</vt:lpstr>
      <vt:lpstr>Infrastructure Optimization Model Stages and capabilities</vt:lpstr>
      <vt:lpstr>Who’s using the IO Model?</vt:lpstr>
      <vt:lpstr>Slide 25</vt:lpstr>
      <vt:lpstr>Slide 26</vt:lpstr>
      <vt:lpstr>Best Practices Drive Down IT Cost</vt:lpstr>
      <vt:lpstr>Slide 28</vt:lpstr>
      <vt:lpstr>Benefits Of An Optimized  Core Infrastructure</vt:lpstr>
      <vt:lpstr>Next Steps</vt:lpstr>
      <vt:lpstr>Resources</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AlignIT - Session 1</dc:title>
  <dc:subject>Infrastructure Optimization</dc:subject>
  <dc:creator/>
  <cp:keywords>Core IO</cp:keywords>
  <cp:lastModifiedBy/>
  <cp:revision>1</cp:revision>
  <dcterms:created xsi:type="dcterms:W3CDTF">2008-09-26T16:48:36Z</dcterms:created>
  <dcterms:modified xsi:type="dcterms:W3CDTF">2008-09-26T16:49:21Z</dcterms:modified>
</cp:coreProperties>
</file>