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drawings/drawing2.xml" ContentType="application/vnd.openxmlformats-officedocument.drawingml.chartshapes+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slides/slide1.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1"/>
    <p:sldMasterId id="2147483677" r:id="rId2"/>
    <p:sldMasterId id="2147483700" r:id="rId3"/>
  </p:sldMasterIdLst>
  <p:notesMasterIdLst>
    <p:notesMasterId r:id="rId14"/>
  </p:notesMasterIdLst>
  <p:handoutMasterIdLst>
    <p:handoutMasterId r:id="rId15"/>
  </p:handoutMasterIdLst>
  <p:sldIdLst>
    <p:sldId id="365" r:id="rId4"/>
    <p:sldId id="366" r:id="rId5"/>
    <p:sldId id="367" r:id="rId6"/>
    <p:sldId id="368" r:id="rId7"/>
    <p:sldId id="369" r:id="rId8"/>
    <p:sldId id="375" r:id="rId9"/>
    <p:sldId id="376" r:id="rId10"/>
    <p:sldId id="377" r:id="rId11"/>
    <p:sldId id="378" r:id="rId12"/>
    <p:sldId id="371" r:id="rId13"/>
  </p:sldIdLst>
  <p:sldSz cx="9144000" cy="6858000" type="screen4x3"/>
  <p:notesSz cx="6858000" cy="9144000"/>
  <p:defaultTextStyle>
    <a:defPPr>
      <a:defRPr lang="cs-CZ"/>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iaird"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3CC33"/>
    <a:srgbClr val="0080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Bez stylu, bez mřížky">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Styl Středně sytá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77" autoAdjust="0"/>
    <p:restoredTop sz="94706" autoAdjust="0"/>
  </p:normalViewPr>
  <p:slideViewPr>
    <p:cSldViewPr>
      <p:cViewPr varScale="1">
        <p:scale>
          <a:sx n="103" d="100"/>
          <a:sy n="103" d="100"/>
        </p:scale>
        <p:origin x="-480"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78" d="100"/>
          <a:sy n="78" d="100"/>
        </p:scale>
        <p:origin x="-798" y="-10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tomas\Documents\Data\CZ_REACH_December2008(1).xlsx"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C:\Users\tomas\Documents\Data\CZ_REACH_December2008(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barChart>
        <c:barDir val="col"/>
        <c:grouping val="clustered"/>
        <c:ser>
          <c:idx val="0"/>
          <c:order val="0"/>
          <c:tx>
            <c:strRef>
              <c:f>Profiles!$A$3</c:f>
              <c:strCache>
                <c:ptCount val="1"/>
                <c:pt idx="0">
                  <c:v>Czech Repbublic</c:v>
                </c:pt>
              </c:strCache>
            </c:strRef>
          </c:tx>
          <c:cat>
            <c:multiLvlStrRef>
              <c:f>Profiles!$E$1:$K$2</c:f>
              <c:multiLvlStrCache>
                <c:ptCount val="7"/>
                <c:lvl>
                  <c:pt idx="0">
                    <c:v>&lt;13</c:v>
                  </c:pt>
                  <c:pt idx="1">
                    <c:v>13-17</c:v>
                  </c:pt>
                  <c:pt idx="2">
                    <c:v>18-24</c:v>
                  </c:pt>
                  <c:pt idx="3">
                    <c:v>25-34</c:v>
                  </c:pt>
                  <c:pt idx="4">
                    <c:v>35-49</c:v>
                  </c:pt>
                  <c:pt idx="5">
                    <c:v>50-64</c:v>
                  </c:pt>
                  <c:pt idx="6">
                    <c:v>65+</c:v>
                  </c:pt>
                </c:lvl>
                <c:lvl>
                  <c:pt idx="0">
                    <c:v>Age</c:v>
                  </c:pt>
                </c:lvl>
              </c:multiLvlStrCache>
            </c:multiLvlStrRef>
          </c:cat>
          <c:val>
            <c:numRef>
              <c:f>Profiles!$E$3:$K$3</c:f>
              <c:numCache>
                <c:formatCode>0.0%</c:formatCode>
                <c:ptCount val="7"/>
                <c:pt idx="0">
                  <c:v>3.5607584194557146E-2</c:v>
                </c:pt>
                <c:pt idx="1">
                  <c:v>8.7000000000000022E-2</c:v>
                </c:pt>
                <c:pt idx="2">
                  <c:v>0.24800000000000041</c:v>
                </c:pt>
                <c:pt idx="3">
                  <c:v>0.34000000000000064</c:v>
                </c:pt>
                <c:pt idx="4">
                  <c:v>0.18200000000000024</c:v>
                </c:pt>
                <c:pt idx="5">
                  <c:v>8.2177607793445781E-2</c:v>
                </c:pt>
                <c:pt idx="6">
                  <c:v>2.527289847827871E-2</c:v>
                </c:pt>
              </c:numCache>
            </c:numRef>
          </c:val>
        </c:ser>
        <c:axId val="68494848"/>
        <c:axId val="68518656"/>
      </c:barChart>
      <c:catAx>
        <c:axId val="68494848"/>
        <c:scaling>
          <c:orientation val="minMax"/>
        </c:scaling>
        <c:axPos val="b"/>
        <c:tickLblPos val="nextTo"/>
        <c:txPr>
          <a:bodyPr/>
          <a:lstStyle/>
          <a:p>
            <a:pPr>
              <a:defRPr lang="en-US"/>
            </a:pPr>
            <a:endParaRPr lang="en-US"/>
          </a:p>
        </c:txPr>
        <c:crossAx val="68518656"/>
        <c:crosses val="autoZero"/>
        <c:auto val="1"/>
        <c:lblAlgn val="ctr"/>
        <c:lblOffset val="100"/>
      </c:catAx>
      <c:valAx>
        <c:axId val="68518656"/>
        <c:scaling>
          <c:orientation val="minMax"/>
        </c:scaling>
        <c:axPos val="l"/>
        <c:majorGridlines/>
        <c:numFmt formatCode="0.0%" sourceLinked="1"/>
        <c:tickLblPos val="nextTo"/>
        <c:txPr>
          <a:bodyPr/>
          <a:lstStyle/>
          <a:p>
            <a:pPr>
              <a:defRPr lang="en-US"/>
            </a:pPr>
            <a:endParaRPr lang="en-US"/>
          </a:p>
        </c:txPr>
        <c:crossAx val="68494848"/>
        <c:crosses val="autoZero"/>
        <c:crossBetween val="between"/>
      </c:valAx>
    </c:plotArea>
    <c:plotVisOnly val="1"/>
  </c:chart>
  <c:externalData r:id="rId1"/>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barChart>
        <c:barDir val="col"/>
        <c:grouping val="clustered"/>
        <c:ser>
          <c:idx val="0"/>
          <c:order val="0"/>
          <c:tx>
            <c:strRef>
              <c:f>Profiles!$A$8</c:f>
              <c:strCache>
                <c:ptCount val="1"/>
                <c:pt idx="0">
                  <c:v>Czech Repbublic</c:v>
                </c:pt>
              </c:strCache>
            </c:strRef>
          </c:tx>
          <c:cat>
            <c:multiLvlStrRef>
              <c:f>Profiles!$E$6:$K$7</c:f>
              <c:multiLvlStrCache>
                <c:ptCount val="7"/>
                <c:lvl>
                  <c:pt idx="0">
                    <c:v>&lt;13</c:v>
                  </c:pt>
                  <c:pt idx="1">
                    <c:v>13-17</c:v>
                  </c:pt>
                  <c:pt idx="2">
                    <c:v>18-24</c:v>
                  </c:pt>
                  <c:pt idx="3">
                    <c:v>25-34</c:v>
                  </c:pt>
                  <c:pt idx="4">
                    <c:v>35-49</c:v>
                  </c:pt>
                  <c:pt idx="5">
                    <c:v>50-64</c:v>
                  </c:pt>
                  <c:pt idx="6">
                    <c:v>65+</c:v>
                  </c:pt>
                </c:lvl>
                <c:lvl>
                  <c:pt idx="0">
                    <c:v>Age</c:v>
                  </c:pt>
                </c:lvl>
              </c:multiLvlStrCache>
            </c:multiLvlStrRef>
          </c:cat>
          <c:val>
            <c:numRef>
              <c:f>Profiles!$E$8:$K$8</c:f>
              <c:numCache>
                <c:formatCode>0.0%</c:formatCode>
                <c:ptCount val="7"/>
                <c:pt idx="0">
                  <c:v>2.4350027481221212E-2</c:v>
                </c:pt>
                <c:pt idx="1">
                  <c:v>8.0000000000000043E-2</c:v>
                </c:pt>
                <c:pt idx="2">
                  <c:v>0.22900000000000001</c:v>
                </c:pt>
                <c:pt idx="3">
                  <c:v>0.39400000000000113</c:v>
                </c:pt>
                <c:pt idx="4">
                  <c:v>0.18500000000000041</c:v>
                </c:pt>
                <c:pt idx="5">
                  <c:v>6.7470561782781782E-2</c:v>
                </c:pt>
                <c:pt idx="6">
                  <c:v>1.9686547525857391E-2</c:v>
                </c:pt>
              </c:numCache>
            </c:numRef>
          </c:val>
        </c:ser>
        <c:axId val="68611456"/>
        <c:axId val="69141632"/>
      </c:barChart>
      <c:catAx>
        <c:axId val="68611456"/>
        <c:scaling>
          <c:orientation val="minMax"/>
        </c:scaling>
        <c:axPos val="b"/>
        <c:tickLblPos val="nextTo"/>
        <c:txPr>
          <a:bodyPr/>
          <a:lstStyle/>
          <a:p>
            <a:pPr>
              <a:defRPr lang="en-US"/>
            </a:pPr>
            <a:endParaRPr lang="en-US"/>
          </a:p>
        </c:txPr>
        <c:crossAx val="69141632"/>
        <c:crosses val="autoZero"/>
        <c:auto val="1"/>
        <c:lblAlgn val="ctr"/>
        <c:lblOffset val="100"/>
      </c:catAx>
      <c:valAx>
        <c:axId val="69141632"/>
        <c:scaling>
          <c:orientation val="minMax"/>
        </c:scaling>
        <c:axPos val="l"/>
        <c:majorGridlines/>
        <c:numFmt formatCode="0.0%" sourceLinked="1"/>
        <c:tickLblPos val="nextTo"/>
        <c:txPr>
          <a:bodyPr/>
          <a:lstStyle/>
          <a:p>
            <a:pPr>
              <a:defRPr lang="en-US"/>
            </a:pPr>
            <a:endParaRPr lang="en-US"/>
          </a:p>
        </c:txPr>
        <c:crossAx val="68611456"/>
        <c:crosses val="autoZero"/>
        <c:crossBetween val="between"/>
      </c:valAx>
    </c:plotArea>
    <c:plotVisOnly val="1"/>
  </c:chart>
  <c:externalData r:id="rId1"/>
  <c:userShapes r:id="rId2"/>
</c:chartSpace>
</file>

<file path=ppt/drawings/drawing1.xml><?xml version="1.0" encoding="utf-8"?>
<c:userShapes xmlns:c="http://schemas.openxmlformats.org/drawingml/2006/chart">
  <cdr:relSizeAnchor xmlns:cdr="http://schemas.openxmlformats.org/drawingml/2006/chartDrawing">
    <cdr:from>
      <cdr:x>0.8</cdr:x>
      <cdr:y>0.19097</cdr:y>
    </cdr:from>
    <cdr:to>
      <cdr:x>1</cdr:x>
      <cdr:y>0.30208</cdr:y>
    </cdr:to>
    <cdr:sp macro="" textlink="">
      <cdr:nvSpPr>
        <cdr:cNvPr id="2" name="TextBox 1"/>
        <cdr:cNvSpPr txBox="1"/>
      </cdr:nvSpPr>
      <cdr:spPr>
        <a:xfrm xmlns:a="http://schemas.openxmlformats.org/drawingml/2006/main">
          <a:off x="3657600" y="523875"/>
          <a:ext cx="914400" cy="304800"/>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r>
            <a:rPr lang="en-US" sz="1100" b="1"/>
            <a:t>Messenger</a:t>
          </a:r>
        </a:p>
      </cdr:txBody>
    </cdr:sp>
  </cdr:relSizeAnchor>
</c:userShapes>
</file>

<file path=ppt/drawings/drawing2.xml><?xml version="1.0" encoding="utf-8"?>
<c:userShapes xmlns:c="http://schemas.openxmlformats.org/drawingml/2006/chart">
  <cdr:relSizeAnchor xmlns:cdr="http://schemas.openxmlformats.org/drawingml/2006/chartDrawing">
    <cdr:from>
      <cdr:x>0.8</cdr:x>
      <cdr:y>0.25347</cdr:y>
    </cdr:from>
    <cdr:to>
      <cdr:x>1</cdr:x>
      <cdr:y>0.36111</cdr:y>
    </cdr:to>
    <cdr:sp macro="" textlink="">
      <cdr:nvSpPr>
        <cdr:cNvPr id="2" name="TextBox 1"/>
        <cdr:cNvSpPr txBox="1"/>
      </cdr:nvSpPr>
      <cdr:spPr>
        <a:xfrm xmlns:a="http://schemas.openxmlformats.org/drawingml/2006/main">
          <a:off x="3657600" y="695325"/>
          <a:ext cx="914400" cy="295275"/>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r>
            <a:rPr lang="en-US" sz="1100" b="1"/>
            <a:t>Hotmail</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cs-CZ"/>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E25DA1C4-5A23-4C92-A6BE-681B4BB911D0}" type="datetimeFigureOut">
              <a:rPr lang="cs-CZ"/>
              <a:pPr>
                <a:defRPr/>
              </a:pPr>
              <a:t>13.10.2009</a:t>
            </a:fld>
            <a:endParaRPr lang="cs-CZ"/>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cs-CZ"/>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C5732ECB-937C-4538-A44A-DB7D29C4C9C3}" type="slidenum">
              <a:rPr lang="cs-CZ"/>
              <a:pPr>
                <a:defRPr/>
              </a:pPr>
              <a:t>‹#›</a:t>
            </a:fld>
            <a:endParaRPr lang="cs-CZ"/>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cs-CZ"/>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D0BC7BC8-4399-4416-BA79-C0631553CC70}" type="datetimeFigureOut">
              <a:rPr lang="cs-CZ"/>
              <a:pPr>
                <a:defRPr/>
              </a:pPr>
              <a:t>13.10.2009</a:t>
            </a:fld>
            <a:endParaRPr lang="cs-CZ"/>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cs-CZ"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cs-CZ"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cs-CZ"/>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B8574DC1-082E-4569-B1FE-A5C315594A2C}" type="slidenum">
              <a:rPr lang="cs-CZ"/>
              <a:pPr>
                <a:defRPr/>
              </a:pPr>
              <a:t>‹#›</a:t>
            </a:fld>
            <a:endParaRPr lang="cs-CZ"/>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defTabSz="909638"/>
            <a:fld id="{2B9176F1-CE52-4FCB-8F06-8BDD3E46D3D7}" type="slidenum">
              <a:rPr lang="en-US" sz="1200">
                <a:latin typeface="Gill Sans"/>
              </a:rPr>
              <a:pPr algn="r" defTabSz="909638"/>
              <a:t>2</a:t>
            </a:fld>
            <a:endParaRPr lang="en-US" sz="1200">
              <a:latin typeface="Gill Sans"/>
            </a:endParaRPr>
          </a:p>
        </p:txBody>
      </p:sp>
      <p:sp>
        <p:nvSpPr>
          <p:cNvPr id="95235" name="Form 4"/>
          <p:cNvSpPr txBox="1">
            <a:spLocks noGrp="1" noChangeArrowheads="1"/>
          </p:cNvSpPr>
          <p:nvPr/>
        </p:nvSpPr>
        <p:spPr bwMode="auto">
          <a:xfrm>
            <a:off x="3884613" y="8685213"/>
            <a:ext cx="2971800" cy="457200"/>
          </a:xfrm>
          <a:prstGeom prst="rect">
            <a:avLst/>
          </a:prstGeom>
          <a:noFill/>
          <a:ln w="9525" algn="ctr">
            <a:noFill/>
            <a:miter lim="800000"/>
            <a:headEnd/>
            <a:tailEnd/>
          </a:ln>
        </p:spPr>
        <p:txBody>
          <a:bodyPr lIns="91421" tIns="45712" rIns="91421" bIns="45712" anchor="b"/>
          <a:lstStyle/>
          <a:p>
            <a:pPr algn="r">
              <a:buClr>
                <a:schemeClr val="tx2"/>
              </a:buClr>
              <a:buSzPct val="95000"/>
              <a:buFont typeface="Wingdings 2" pitchFamily="18" charset="2"/>
              <a:buChar char="¢"/>
            </a:pPr>
            <a:fld id="{C7528A27-123C-4AF9-901E-5B27B99B99AE}" type="slidenum">
              <a:rPr lang="de-DE" sz="1200">
                <a:latin typeface="Calibri" pitchFamily="34" charset="0"/>
              </a:rPr>
              <a:pPr algn="r">
                <a:buClr>
                  <a:schemeClr val="tx2"/>
                </a:buClr>
                <a:buSzPct val="95000"/>
                <a:buFont typeface="Wingdings 2" pitchFamily="18" charset="2"/>
                <a:buChar char="¢"/>
              </a:pPr>
              <a:t>2</a:t>
            </a:fld>
            <a:endParaRPr lang="de-DE" sz="1200">
              <a:latin typeface="Calibri" pitchFamily="34" charset="0"/>
            </a:endParaRPr>
          </a:p>
        </p:txBody>
      </p:sp>
      <p:sp>
        <p:nvSpPr>
          <p:cNvPr id="95236" name="Rechteck 190465"/>
          <p:cNvSpPr>
            <a:spLocks noGrp="1" noRot="1" noChangeAspect="1" noChangeArrowheads="1" noTextEdit="1"/>
          </p:cNvSpPr>
          <p:nvPr>
            <p:ph type="sldImg"/>
          </p:nvPr>
        </p:nvSpPr>
        <p:spPr bwMode="auto">
          <a:noFill/>
          <a:ln cap="flat">
            <a:solidFill>
              <a:srgbClr val="000000"/>
            </a:solidFill>
            <a:miter lim="800000"/>
            <a:headEnd type="none" w="med" len="med"/>
            <a:tailEnd type="none" w="med" len="med"/>
          </a:ln>
        </p:spPr>
      </p:sp>
      <p:sp>
        <p:nvSpPr>
          <p:cNvPr id="95237" name="Rechteck 190466"/>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de-DE" smtClean="0">
                <a:latin typeface="Arial" pitchFamily="34" charset="0"/>
                <a:cs typeface="Arial" pitchFamily="34" charset="0"/>
              </a:rPr>
              <a:t>For years Microsoft has had many offerings in the online software services space: MSN, Hotmail, Messenger and the like. Windows Live now encompasses all that and more, including things like Soapbox (video sharing) and all sorts of new and exciting offerings. And of course, Search is a cornerstone of the service, with vastly improved Search capabilities and new offerings like local.live.com.</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noFill/>
          <a:ln>
            <a:solidFill>
              <a:srgbClr val="000000"/>
            </a:solidFill>
            <a:miter lim="800000"/>
            <a:headEnd/>
            <a:tailEnd/>
          </a:ln>
        </p:spPr>
      </p:sp>
      <p:sp>
        <p:nvSpPr>
          <p:cNvPr id="9728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97284"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defTabSz="912813"/>
            <a:fld id="{6AC5B55B-09EF-4556-A4CB-6B8ACBECFC27}" type="slidenum">
              <a:rPr lang="en-US" sz="1200">
                <a:solidFill>
                  <a:srgbClr val="000000"/>
                </a:solidFill>
                <a:latin typeface="Calibri" pitchFamily="34" charset="0"/>
              </a:rPr>
              <a:pPr algn="r" defTabSz="912813"/>
              <a:t>3</a:t>
            </a:fld>
            <a:endParaRPr lang="en-US" sz="1200">
              <a:solidFill>
                <a:srgbClr val="000000"/>
              </a:solidFill>
              <a:latin typeface="Calibri"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noFill/>
          <a:ln>
            <a:solidFill>
              <a:srgbClr val="000000"/>
            </a:solidFill>
            <a:miter lim="800000"/>
            <a:headEnd/>
            <a:tailEnd/>
          </a:ln>
        </p:spPr>
      </p:sp>
      <p:sp>
        <p:nvSpPr>
          <p:cNvPr id="11776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17764"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0E237E96-9D5C-4862-8DBE-39386DF01A6E}" type="slidenum">
              <a:rPr lang="zh-CN" altLang="en-GB" sz="1200">
                <a:latin typeface="Calibri" pitchFamily="34" charset="0"/>
              </a:rPr>
              <a:pPr algn="r"/>
              <a:t>6</a:t>
            </a:fld>
            <a:endParaRPr lang="en-GB" altLang="zh-CN" sz="1200">
              <a:latin typeface="Calibri"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bwMode="auto">
          <a:noFill/>
          <a:ln>
            <a:solidFill>
              <a:srgbClr val="000000"/>
            </a:solidFill>
            <a:miter lim="800000"/>
            <a:headEnd/>
            <a:tailEnd/>
          </a:ln>
        </p:spPr>
      </p:sp>
      <p:sp>
        <p:nvSpPr>
          <p:cNvPr id="11981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altLang="zh-CN" smtClean="0">
                <a:cs typeface="Arial" pitchFamily="34" charset="0"/>
              </a:rPr>
              <a:t>- Starting point for all IM activity – great brand exposure </a:t>
            </a:r>
          </a:p>
          <a:p>
            <a:pPr>
              <a:spcBef>
                <a:spcPct val="0"/>
              </a:spcBef>
              <a:buFontTx/>
              <a:buChar char="-"/>
            </a:pPr>
            <a:r>
              <a:rPr lang="en-GB" altLang="zh-CN" smtClean="0">
                <a:cs typeface="Arial" pitchFamily="34" charset="0"/>
              </a:rPr>
              <a:t>Highly prominent position, users see and interact with their contacts</a:t>
            </a:r>
          </a:p>
          <a:p>
            <a:pPr>
              <a:spcBef>
                <a:spcPct val="0"/>
              </a:spcBef>
              <a:buFontTx/>
              <a:buChar char="-"/>
            </a:pPr>
            <a:endParaRPr lang="en-GB" smtClean="0">
              <a:ea typeface="宋体" pitchFamily="2" charset="-122"/>
              <a:cs typeface="Arial" pitchFamily="34" charset="0"/>
            </a:endParaRPr>
          </a:p>
          <a:p>
            <a:pPr>
              <a:spcBef>
                <a:spcPct val="0"/>
              </a:spcBef>
              <a:buFontTx/>
              <a:buChar char="-"/>
            </a:pPr>
            <a:r>
              <a:rPr lang="en-US" smtClean="0">
                <a:ea typeface="宋体" pitchFamily="2" charset="-122"/>
                <a:cs typeface="Arial" pitchFamily="34" charset="0"/>
              </a:rPr>
              <a:t>Expand to 300X250</a:t>
            </a:r>
            <a:endParaRPr lang="en-US" altLang="zh-CN" smtClean="0">
              <a:cs typeface="Arial" pitchFamily="34" charset="0"/>
            </a:endParaRPr>
          </a:p>
        </p:txBody>
      </p:sp>
      <p:sp>
        <p:nvSpPr>
          <p:cNvPr id="119812"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53907FC3-E83A-45F5-8DB9-26D5796CC4D7}" type="slidenum">
              <a:rPr lang="en-US" sz="1200">
                <a:solidFill>
                  <a:srgbClr val="000000"/>
                </a:solidFill>
                <a:ea typeface="MS PGothic" pitchFamily="34" charset="-128"/>
                <a:cs typeface="Arial" pitchFamily="34" charset="0"/>
              </a:rPr>
              <a:pPr algn="r"/>
              <a:t>7</a:t>
            </a:fld>
            <a:endParaRPr lang="en-US" sz="1200">
              <a:solidFill>
                <a:srgbClr val="000000"/>
              </a:solidFill>
              <a:ea typeface="MS PGothic" pitchFamily="34" charset="-128"/>
              <a:cs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813D059D-A30A-459E-8E05-EC43BB5388CE}" type="slidenum">
              <a:rPr lang="zh-CN" altLang="en-GB" sz="1200">
                <a:latin typeface="Calibri" pitchFamily="34" charset="0"/>
              </a:rPr>
              <a:pPr algn="r"/>
              <a:t>8</a:t>
            </a:fld>
            <a:endParaRPr lang="en-GB" altLang="zh-CN" sz="1200">
              <a:latin typeface="Calibri" pitchFamily="34" charset="0"/>
            </a:endParaRPr>
          </a:p>
        </p:txBody>
      </p:sp>
      <p:sp>
        <p:nvSpPr>
          <p:cNvPr id="12185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2186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spcAft>
                <a:spcPct val="20000"/>
              </a:spcAft>
              <a:buClr>
                <a:srgbClr val="004E82"/>
              </a:buClr>
            </a:pPr>
            <a:r>
              <a:rPr lang="en-US" altLang="zh-CN" b="1" smtClean="0">
                <a:latin typeface="Arial" pitchFamily="34" charset="0"/>
                <a:cs typeface="Arial" pitchFamily="34" charset="0"/>
              </a:rPr>
              <a:t>Conversation Window Text Link</a:t>
            </a:r>
          </a:p>
          <a:p>
            <a:pPr>
              <a:spcBef>
                <a:spcPct val="0"/>
              </a:spcBef>
              <a:spcAft>
                <a:spcPct val="20000"/>
              </a:spcAft>
              <a:buClr>
                <a:srgbClr val="004E82"/>
              </a:buClr>
            </a:pPr>
            <a:r>
              <a:rPr lang="en-US" altLang="zh-CN" smtClean="0">
                <a:latin typeface="Arial" pitchFamily="34" charset="0"/>
                <a:cs typeface="Arial" pitchFamily="34" charset="0"/>
              </a:rPr>
              <a:t>Place your brand message and URL at the bottom of the conversation window to be seen throughout every conversation.</a:t>
            </a:r>
            <a:endParaRPr lang="zh-CN" altLang="en-US" smtClean="0">
              <a:latin typeface="Arial" pitchFamily="34" charset="0"/>
              <a:cs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bwMode="auto">
          <a:noFill/>
          <a:ln>
            <a:solidFill>
              <a:srgbClr val="000000"/>
            </a:solidFill>
            <a:miter lim="800000"/>
            <a:headEnd/>
            <a:tailEnd/>
          </a:ln>
        </p:spPr>
      </p:sp>
      <p:sp>
        <p:nvSpPr>
          <p:cNvPr id="12390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23908"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24CC2D3C-F8F3-4AAB-A26B-8E941796C958}" type="slidenum">
              <a:rPr lang="zh-CN" altLang="en-GB" sz="1200">
                <a:latin typeface="Calibri" pitchFamily="34" charset="0"/>
              </a:rPr>
              <a:pPr algn="r"/>
              <a:t>9</a:t>
            </a:fld>
            <a:endParaRPr lang="en-GB" altLang="zh-CN" sz="1200">
              <a:latin typeface="Calibri"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defTabSz="909638"/>
            <a:fld id="{5CC58DF6-1829-42A3-8610-DDD5C1EDD533}" type="slidenum">
              <a:rPr lang="en-US" sz="1200">
                <a:latin typeface="Gill Sans"/>
              </a:rPr>
              <a:pPr algn="r" defTabSz="909638"/>
              <a:t>10</a:t>
            </a:fld>
            <a:endParaRPr lang="en-US" sz="1200">
              <a:latin typeface="Gill Sans"/>
            </a:endParaRPr>
          </a:p>
        </p:txBody>
      </p:sp>
      <p:sp>
        <p:nvSpPr>
          <p:cNvPr id="109571" name="Form 4"/>
          <p:cNvSpPr txBox="1">
            <a:spLocks noGrp="1" noChangeArrowheads="1"/>
          </p:cNvSpPr>
          <p:nvPr/>
        </p:nvSpPr>
        <p:spPr bwMode="auto">
          <a:xfrm>
            <a:off x="3884613" y="8685213"/>
            <a:ext cx="2971800" cy="457200"/>
          </a:xfrm>
          <a:prstGeom prst="rect">
            <a:avLst/>
          </a:prstGeom>
          <a:noFill/>
          <a:ln w="9525" algn="ctr">
            <a:noFill/>
            <a:miter lim="800000"/>
            <a:headEnd/>
            <a:tailEnd/>
          </a:ln>
        </p:spPr>
        <p:txBody>
          <a:bodyPr lIns="91421" tIns="45712" rIns="91421" bIns="45712" anchor="b"/>
          <a:lstStyle/>
          <a:p>
            <a:pPr algn="r">
              <a:buClr>
                <a:schemeClr val="tx2"/>
              </a:buClr>
              <a:buSzPct val="95000"/>
              <a:buFont typeface="Wingdings 2" pitchFamily="18" charset="2"/>
              <a:buChar char="¢"/>
            </a:pPr>
            <a:fld id="{D3053FB9-1C1B-4A51-A849-A9A902F62B26}" type="slidenum">
              <a:rPr lang="de-DE" sz="1200">
                <a:latin typeface="Calibri" pitchFamily="34" charset="0"/>
              </a:rPr>
              <a:pPr algn="r">
                <a:buClr>
                  <a:schemeClr val="tx2"/>
                </a:buClr>
                <a:buSzPct val="95000"/>
                <a:buFont typeface="Wingdings 2" pitchFamily="18" charset="2"/>
                <a:buChar char="¢"/>
              </a:pPr>
              <a:t>10</a:t>
            </a:fld>
            <a:endParaRPr lang="de-DE" sz="1200">
              <a:latin typeface="Calibri" pitchFamily="34" charset="0"/>
            </a:endParaRPr>
          </a:p>
        </p:txBody>
      </p:sp>
      <p:sp>
        <p:nvSpPr>
          <p:cNvPr id="109572" name="Rechteck 190465"/>
          <p:cNvSpPr>
            <a:spLocks noGrp="1" noRot="1" noChangeAspect="1" noChangeArrowheads="1" noTextEdit="1"/>
          </p:cNvSpPr>
          <p:nvPr>
            <p:ph type="sldImg"/>
          </p:nvPr>
        </p:nvSpPr>
        <p:spPr bwMode="auto">
          <a:noFill/>
          <a:ln cap="flat">
            <a:solidFill>
              <a:srgbClr val="000000"/>
            </a:solidFill>
            <a:miter lim="800000"/>
            <a:headEnd type="none" w="med" len="med"/>
            <a:tailEnd type="none" w="med" len="med"/>
          </a:ln>
        </p:spPr>
      </p:sp>
      <p:sp>
        <p:nvSpPr>
          <p:cNvPr id="109573" name="Rechteck 190466"/>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de-DE" smtClean="0">
                <a:latin typeface="Arial" pitchFamily="34" charset="0"/>
                <a:cs typeface="Arial" pitchFamily="34" charset="0"/>
              </a:rPr>
              <a:t>For years Microsoft has had many offerings in the online software services space: MSN, Hotmail, Messenger and the like. Windows Live now encompasses all that and more, including things like Soapbox (video sharing) and all sorts of new and exciting offerings. And of course, Search is a cornerstone of the service, with vastly improved Search capabilities and new offerings like local.live.com.</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3.xml"/><Relationship Id="rId6" Type="http://schemas.openxmlformats.org/officeDocument/2006/relationships/image" Target="../media/image9.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3.xml"/><Relationship Id="rId6" Type="http://schemas.openxmlformats.org/officeDocument/2006/relationships/image" Target="../media/image10.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smtClean="0"/>
            </a:lvl1pPr>
          </a:lstStyle>
          <a:p>
            <a:pPr>
              <a:defRPr/>
            </a:pPr>
            <a:fld id="{B6F9EB93-4370-4A45-8CC6-DB0756FBC29F}" type="datetimeFigureOut">
              <a:rPr lang="cs-CZ"/>
              <a:pPr>
                <a:defRPr/>
              </a:pPr>
              <a:t>13.10.2009</a:t>
            </a:fld>
            <a:endParaRPr lang="cs-CZ"/>
          </a:p>
        </p:txBody>
      </p:sp>
      <p:sp>
        <p:nvSpPr>
          <p:cNvPr id="5" name="Footer Placeholder 4"/>
          <p:cNvSpPr>
            <a:spLocks noGrp="1"/>
          </p:cNvSpPr>
          <p:nvPr>
            <p:ph type="ftr" sz="quarter" idx="11"/>
          </p:nvPr>
        </p:nvSpPr>
        <p:spPr/>
        <p:txBody>
          <a:bodyPr/>
          <a:lstStyle>
            <a:lvl1pPr>
              <a:defRPr/>
            </a:lvl1pPr>
          </a:lstStyle>
          <a:p>
            <a:pPr>
              <a:defRPr/>
            </a:pPr>
            <a:endParaRPr lang="cs-CZ"/>
          </a:p>
        </p:txBody>
      </p:sp>
      <p:sp>
        <p:nvSpPr>
          <p:cNvPr id="6" name="Slide Number Placeholder 5"/>
          <p:cNvSpPr>
            <a:spLocks noGrp="1"/>
          </p:cNvSpPr>
          <p:nvPr>
            <p:ph type="sldNum" sz="quarter" idx="12"/>
          </p:nvPr>
        </p:nvSpPr>
        <p:spPr/>
        <p:txBody>
          <a:bodyPr/>
          <a:lstStyle>
            <a:lvl1pPr>
              <a:defRPr smtClean="0"/>
            </a:lvl1pPr>
          </a:lstStyle>
          <a:p>
            <a:pPr>
              <a:defRPr/>
            </a:pPr>
            <a:fld id="{FE0E4EAC-00EE-4951-AFF9-0BD209041445}" type="slidenum">
              <a:rPr lang="cs-CZ"/>
              <a:pPr>
                <a:defRPr/>
              </a:pPr>
              <a:t>‹#›</a:t>
            </a:fld>
            <a:endParaRPr lang="cs-C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a:defRPr/>
            </a:pPr>
            <a:fld id="{8EADD6B3-D7BA-4BC2-ACC5-B8E10C3C6CFB}" type="datetimeFigureOut">
              <a:rPr lang="cs-CZ"/>
              <a:pPr>
                <a:defRPr/>
              </a:pPr>
              <a:t>13.10.2009</a:t>
            </a:fld>
            <a:endParaRPr lang="cs-CZ"/>
          </a:p>
        </p:txBody>
      </p:sp>
      <p:sp>
        <p:nvSpPr>
          <p:cNvPr id="5" name="Footer Placeholder 4"/>
          <p:cNvSpPr>
            <a:spLocks noGrp="1"/>
          </p:cNvSpPr>
          <p:nvPr>
            <p:ph type="ftr" sz="quarter" idx="11"/>
          </p:nvPr>
        </p:nvSpPr>
        <p:spPr/>
        <p:txBody>
          <a:bodyPr/>
          <a:lstStyle>
            <a:lvl1pPr>
              <a:defRPr/>
            </a:lvl1pPr>
          </a:lstStyle>
          <a:p>
            <a:pPr>
              <a:defRPr/>
            </a:pPr>
            <a:endParaRPr lang="cs-CZ"/>
          </a:p>
        </p:txBody>
      </p:sp>
      <p:sp>
        <p:nvSpPr>
          <p:cNvPr id="6" name="Slide Number Placeholder 5"/>
          <p:cNvSpPr>
            <a:spLocks noGrp="1"/>
          </p:cNvSpPr>
          <p:nvPr>
            <p:ph type="sldNum" sz="quarter" idx="12"/>
          </p:nvPr>
        </p:nvSpPr>
        <p:spPr/>
        <p:txBody>
          <a:bodyPr/>
          <a:lstStyle>
            <a:lvl1pPr>
              <a:defRPr smtClean="0"/>
            </a:lvl1pPr>
          </a:lstStyle>
          <a:p>
            <a:pPr>
              <a:defRPr/>
            </a:pPr>
            <a:fld id="{E0202F7E-236F-4837-91CF-1557A4C205E2}" type="slidenum">
              <a:rPr lang="cs-CZ"/>
              <a:pPr>
                <a:defRPr/>
              </a:pPr>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133600" cy="61261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0"/>
            <a:ext cx="6248400" cy="61261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a:defRPr/>
            </a:pPr>
            <a:fld id="{B862DA1B-8353-4544-92D8-F723DE281460}" type="datetimeFigureOut">
              <a:rPr lang="cs-CZ"/>
              <a:pPr>
                <a:defRPr/>
              </a:pPr>
              <a:t>13.10.2009</a:t>
            </a:fld>
            <a:endParaRPr lang="cs-CZ"/>
          </a:p>
        </p:txBody>
      </p:sp>
      <p:sp>
        <p:nvSpPr>
          <p:cNvPr id="5" name="Footer Placeholder 4"/>
          <p:cNvSpPr>
            <a:spLocks noGrp="1"/>
          </p:cNvSpPr>
          <p:nvPr>
            <p:ph type="ftr" sz="quarter" idx="11"/>
          </p:nvPr>
        </p:nvSpPr>
        <p:spPr/>
        <p:txBody>
          <a:bodyPr/>
          <a:lstStyle>
            <a:lvl1pPr>
              <a:defRPr/>
            </a:lvl1pPr>
          </a:lstStyle>
          <a:p>
            <a:pPr>
              <a:defRPr/>
            </a:pPr>
            <a:endParaRPr lang="cs-CZ"/>
          </a:p>
        </p:txBody>
      </p:sp>
      <p:sp>
        <p:nvSpPr>
          <p:cNvPr id="6" name="Slide Number Placeholder 5"/>
          <p:cNvSpPr>
            <a:spLocks noGrp="1"/>
          </p:cNvSpPr>
          <p:nvPr>
            <p:ph type="sldNum" sz="quarter" idx="12"/>
          </p:nvPr>
        </p:nvSpPr>
        <p:spPr/>
        <p:txBody>
          <a:bodyPr/>
          <a:lstStyle>
            <a:lvl1pPr>
              <a:defRPr smtClean="0"/>
            </a:lvl1pPr>
          </a:lstStyle>
          <a:p>
            <a:pPr>
              <a:defRPr/>
            </a:pPr>
            <a:fld id="{C48F7860-9B2F-4D4D-BBE4-BBB8041139D6}" type="slidenum">
              <a:rPr lang="cs-CZ"/>
              <a:pPr>
                <a:defRPr/>
              </a:pPr>
              <a:t>‹#›</a:t>
            </a:fld>
            <a:endParaRPr lang="cs-CZ"/>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smtClean="0"/>
            </a:lvl1pPr>
          </a:lstStyle>
          <a:p>
            <a:pPr>
              <a:defRPr/>
            </a:pPr>
            <a:fld id="{3C5D9872-C222-4419-9EE2-B493A072C645}" type="datetimeFigureOut">
              <a:rPr lang="cs-CZ"/>
              <a:pPr>
                <a:defRPr/>
              </a:pPr>
              <a:t>13.10.2009</a:t>
            </a:fld>
            <a:endParaRPr lang="cs-CZ"/>
          </a:p>
        </p:txBody>
      </p:sp>
      <p:sp>
        <p:nvSpPr>
          <p:cNvPr id="5" name="Footer Placeholder 4"/>
          <p:cNvSpPr>
            <a:spLocks noGrp="1"/>
          </p:cNvSpPr>
          <p:nvPr>
            <p:ph type="ftr" sz="quarter" idx="11"/>
          </p:nvPr>
        </p:nvSpPr>
        <p:spPr/>
        <p:txBody>
          <a:bodyPr/>
          <a:lstStyle>
            <a:lvl1pPr>
              <a:defRPr/>
            </a:lvl1pPr>
          </a:lstStyle>
          <a:p>
            <a:pPr>
              <a:defRPr/>
            </a:pPr>
            <a:endParaRPr lang="cs-CZ"/>
          </a:p>
        </p:txBody>
      </p:sp>
      <p:sp>
        <p:nvSpPr>
          <p:cNvPr id="6" name="Slide Number Placeholder 5"/>
          <p:cNvSpPr>
            <a:spLocks noGrp="1"/>
          </p:cNvSpPr>
          <p:nvPr>
            <p:ph type="sldNum" sz="quarter" idx="12"/>
          </p:nvPr>
        </p:nvSpPr>
        <p:spPr/>
        <p:txBody>
          <a:bodyPr/>
          <a:lstStyle>
            <a:lvl1pPr>
              <a:defRPr smtClean="0"/>
            </a:lvl1pPr>
          </a:lstStyle>
          <a:p>
            <a:pPr>
              <a:defRPr/>
            </a:pPr>
            <a:fld id="{0DF7E86B-C586-42D8-BBF8-410733DD93CF}" type="slidenum">
              <a:rPr lang="cs-CZ"/>
              <a:pPr>
                <a:defRPr/>
              </a:pPr>
              <a:t>‹#›</a:t>
            </a:fld>
            <a:endParaRPr lang="cs-CZ"/>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a:defRPr/>
            </a:pPr>
            <a:fld id="{7B4DAEA4-54FD-40E3-9837-E3F32CC6EF1C}" type="datetimeFigureOut">
              <a:rPr lang="cs-CZ"/>
              <a:pPr>
                <a:defRPr/>
              </a:pPr>
              <a:t>13.10.2009</a:t>
            </a:fld>
            <a:endParaRPr lang="cs-CZ"/>
          </a:p>
        </p:txBody>
      </p:sp>
      <p:sp>
        <p:nvSpPr>
          <p:cNvPr id="5" name="Footer Placeholder 4"/>
          <p:cNvSpPr>
            <a:spLocks noGrp="1"/>
          </p:cNvSpPr>
          <p:nvPr>
            <p:ph type="ftr" sz="quarter" idx="11"/>
          </p:nvPr>
        </p:nvSpPr>
        <p:spPr/>
        <p:txBody>
          <a:bodyPr/>
          <a:lstStyle>
            <a:lvl1pPr>
              <a:defRPr/>
            </a:lvl1pPr>
          </a:lstStyle>
          <a:p>
            <a:pPr>
              <a:defRPr/>
            </a:pPr>
            <a:endParaRPr lang="cs-CZ"/>
          </a:p>
        </p:txBody>
      </p:sp>
      <p:sp>
        <p:nvSpPr>
          <p:cNvPr id="6" name="Slide Number Placeholder 5"/>
          <p:cNvSpPr>
            <a:spLocks noGrp="1"/>
          </p:cNvSpPr>
          <p:nvPr>
            <p:ph type="sldNum" sz="quarter" idx="12"/>
          </p:nvPr>
        </p:nvSpPr>
        <p:spPr/>
        <p:txBody>
          <a:bodyPr/>
          <a:lstStyle>
            <a:lvl1pPr>
              <a:defRPr smtClean="0"/>
            </a:lvl1pPr>
          </a:lstStyle>
          <a:p>
            <a:pPr>
              <a:defRPr/>
            </a:pPr>
            <a:fld id="{8DE98D82-AA41-415D-8F04-0DC0937808B1}" type="slidenum">
              <a:rPr lang="cs-CZ"/>
              <a:pPr>
                <a:defRPr/>
              </a:pPr>
              <a:t>‹#›</a:t>
            </a:fld>
            <a:endParaRPr lang="cs-CZ"/>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smtClean="0"/>
            </a:lvl1pPr>
          </a:lstStyle>
          <a:p>
            <a:pPr>
              <a:defRPr/>
            </a:pPr>
            <a:fld id="{6FFE2CDA-34E8-4DDC-91B0-899738C706B3}" type="datetimeFigureOut">
              <a:rPr lang="cs-CZ"/>
              <a:pPr>
                <a:defRPr/>
              </a:pPr>
              <a:t>13.10.2009</a:t>
            </a:fld>
            <a:endParaRPr lang="cs-CZ"/>
          </a:p>
        </p:txBody>
      </p:sp>
      <p:sp>
        <p:nvSpPr>
          <p:cNvPr id="5" name="Footer Placeholder 4"/>
          <p:cNvSpPr>
            <a:spLocks noGrp="1"/>
          </p:cNvSpPr>
          <p:nvPr>
            <p:ph type="ftr" sz="quarter" idx="11"/>
          </p:nvPr>
        </p:nvSpPr>
        <p:spPr/>
        <p:txBody>
          <a:bodyPr/>
          <a:lstStyle>
            <a:lvl1pPr>
              <a:defRPr/>
            </a:lvl1pPr>
          </a:lstStyle>
          <a:p>
            <a:pPr>
              <a:defRPr/>
            </a:pPr>
            <a:endParaRPr lang="cs-CZ"/>
          </a:p>
        </p:txBody>
      </p:sp>
      <p:sp>
        <p:nvSpPr>
          <p:cNvPr id="6" name="Slide Number Placeholder 5"/>
          <p:cNvSpPr>
            <a:spLocks noGrp="1"/>
          </p:cNvSpPr>
          <p:nvPr>
            <p:ph type="sldNum" sz="quarter" idx="12"/>
          </p:nvPr>
        </p:nvSpPr>
        <p:spPr/>
        <p:txBody>
          <a:bodyPr/>
          <a:lstStyle>
            <a:lvl1pPr>
              <a:defRPr smtClean="0"/>
            </a:lvl1pPr>
          </a:lstStyle>
          <a:p>
            <a:pPr>
              <a:defRPr/>
            </a:pPr>
            <a:fld id="{0DD54226-945D-4E10-B08E-7FAF68BF3AC4}" type="slidenum">
              <a:rPr lang="cs-CZ"/>
              <a:pPr>
                <a:defRPr/>
              </a:pPr>
              <a:t>‹#›</a:t>
            </a:fld>
            <a:endParaRPr lang="cs-CZ"/>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smtClean="0"/>
            </a:lvl1pPr>
          </a:lstStyle>
          <a:p>
            <a:pPr>
              <a:defRPr/>
            </a:pPr>
            <a:fld id="{0C232CAD-6A21-428A-9CA0-978391F6F84B}" type="datetimeFigureOut">
              <a:rPr lang="cs-CZ"/>
              <a:pPr>
                <a:defRPr/>
              </a:pPr>
              <a:t>13.10.2009</a:t>
            </a:fld>
            <a:endParaRPr lang="cs-CZ"/>
          </a:p>
        </p:txBody>
      </p:sp>
      <p:sp>
        <p:nvSpPr>
          <p:cNvPr id="6" name="Footer Placeholder 5"/>
          <p:cNvSpPr>
            <a:spLocks noGrp="1"/>
          </p:cNvSpPr>
          <p:nvPr>
            <p:ph type="ftr" sz="quarter" idx="11"/>
          </p:nvPr>
        </p:nvSpPr>
        <p:spPr/>
        <p:txBody>
          <a:bodyPr/>
          <a:lstStyle>
            <a:lvl1pPr>
              <a:defRPr/>
            </a:lvl1pPr>
          </a:lstStyle>
          <a:p>
            <a:pPr>
              <a:defRPr/>
            </a:pPr>
            <a:endParaRPr lang="cs-CZ"/>
          </a:p>
        </p:txBody>
      </p:sp>
      <p:sp>
        <p:nvSpPr>
          <p:cNvPr id="7" name="Slide Number Placeholder 6"/>
          <p:cNvSpPr>
            <a:spLocks noGrp="1"/>
          </p:cNvSpPr>
          <p:nvPr>
            <p:ph type="sldNum" sz="quarter" idx="12"/>
          </p:nvPr>
        </p:nvSpPr>
        <p:spPr/>
        <p:txBody>
          <a:bodyPr/>
          <a:lstStyle>
            <a:lvl1pPr>
              <a:defRPr smtClean="0"/>
            </a:lvl1pPr>
          </a:lstStyle>
          <a:p>
            <a:pPr>
              <a:defRPr/>
            </a:pPr>
            <a:fld id="{3077858B-F9C6-4FC2-AD17-D120E112F10C}" type="slidenum">
              <a:rPr lang="cs-CZ"/>
              <a:pPr>
                <a:defRPr/>
              </a:pPr>
              <a:t>‹#›</a:t>
            </a:fld>
            <a:endParaRPr lang="cs-CZ"/>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smtClean="0"/>
            </a:lvl1pPr>
          </a:lstStyle>
          <a:p>
            <a:pPr>
              <a:defRPr/>
            </a:pPr>
            <a:fld id="{48BCFF71-83C2-4EE2-B774-874CE3ECD517}" type="datetimeFigureOut">
              <a:rPr lang="cs-CZ"/>
              <a:pPr>
                <a:defRPr/>
              </a:pPr>
              <a:t>13.10.2009</a:t>
            </a:fld>
            <a:endParaRPr lang="cs-CZ"/>
          </a:p>
        </p:txBody>
      </p:sp>
      <p:sp>
        <p:nvSpPr>
          <p:cNvPr id="8" name="Footer Placeholder 7"/>
          <p:cNvSpPr>
            <a:spLocks noGrp="1"/>
          </p:cNvSpPr>
          <p:nvPr>
            <p:ph type="ftr" sz="quarter" idx="11"/>
          </p:nvPr>
        </p:nvSpPr>
        <p:spPr/>
        <p:txBody>
          <a:bodyPr/>
          <a:lstStyle>
            <a:lvl1pPr>
              <a:defRPr/>
            </a:lvl1pPr>
          </a:lstStyle>
          <a:p>
            <a:pPr>
              <a:defRPr/>
            </a:pPr>
            <a:endParaRPr lang="cs-CZ"/>
          </a:p>
        </p:txBody>
      </p:sp>
      <p:sp>
        <p:nvSpPr>
          <p:cNvPr id="9" name="Slide Number Placeholder 8"/>
          <p:cNvSpPr>
            <a:spLocks noGrp="1"/>
          </p:cNvSpPr>
          <p:nvPr>
            <p:ph type="sldNum" sz="quarter" idx="12"/>
          </p:nvPr>
        </p:nvSpPr>
        <p:spPr/>
        <p:txBody>
          <a:bodyPr/>
          <a:lstStyle>
            <a:lvl1pPr>
              <a:defRPr smtClean="0"/>
            </a:lvl1pPr>
          </a:lstStyle>
          <a:p>
            <a:pPr>
              <a:defRPr/>
            </a:pPr>
            <a:fld id="{EDB15B49-15E6-4604-9CA7-A78ED9A1268F}" type="slidenum">
              <a:rPr lang="cs-CZ"/>
              <a:pPr>
                <a:defRPr/>
              </a:pPr>
              <a:t>‹#›</a:t>
            </a:fld>
            <a:endParaRPr lang="cs-CZ"/>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smtClean="0"/>
            </a:lvl1pPr>
          </a:lstStyle>
          <a:p>
            <a:pPr>
              <a:defRPr/>
            </a:pPr>
            <a:fld id="{8D21851C-20D0-4564-9A88-0197D05FF042}" type="datetimeFigureOut">
              <a:rPr lang="cs-CZ"/>
              <a:pPr>
                <a:defRPr/>
              </a:pPr>
              <a:t>13.10.2009</a:t>
            </a:fld>
            <a:endParaRPr lang="cs-CZ"/>
          </a:p>
        </p:txBody>
      </p:sp>
      <p:sp>
        <p:nvSpPr>
          <p:cNvPr id="4" name="Footer Placeholder 3"/>
          <p:cNvSpPr>
            <a:spLocks noGrp="1"/>
          </p:cNvSpPr>
          <p:nvPr>
            <p:ph type="ftr" sz="quarter" idx="11"/>
          </p:nvPr>
        </p:nvSpPr>
        <p:spPr/>
        <p:txBody>
          <a:bodyPr/>
          <a:lstStyle>
            <a:lvl1pPr>
              <a:defRPr/>
            </a:lvl1pPr>
          </a:lstStyle>
          <a:p>
            <a:pPr>
              <a:defRPr/>
            </a:pPr>
            <a:endParaRPr lang="cs-CZ"/>
          </a:p>
        </p:txBody>
      </p:sp>
      <p:sp>
        <p:nvSpPr>
          <p:cNvPr id="5" name="Slide Number Placeholder 4"/>
          <p:cNvSpPr>
            <a:spLocks noGrp="1"/>
          </p:cNvSpPr>
          <p:nvPr>
            <p:ph type="sldNum" sz="quarter" idx="12"/>
          </p:nvPr>
        </p:nvSpPr>
        <p:spPr/>
        <p:txBody>
          <a:bodyPr/>
          <a:lstStyle>
            <a:lvl1pPr>
              <a:defRPr smtClean="0"/>
            </a:lvl1pPr>
          </a:lstStyle>
          <a:p>
            <a:pPr>
              <a:defRPr/>
            </a:pPr>
            <a:fld id="{6D4D513B-1074-4A2B-8818-E178AD9C4A0C}" type="slidenum">
              <a:rPr lang="cs-CZ"/>
              <a:pPr>
                <a:defRPr/>
              </a:pPr>
              <a:t>‹#›</a:t>
            </a:fld>
            <a:endParaRPr lang="cs-CZ"/>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mtClean="0"/>
            </a:lvl1pPr>
          </a:lstStyle>
          <a:p>
            <a:pPr>
              <a:defRPr/>
            </a:pPr>
            <a:fld id="{360A757E-7AB4-4E74-80A5-3C662BDBC668}" type="datetimeFigureOut">
              <a:rPr lang="cs-CZ"/>
              <a:pPr>
                <a:defRPr/>
              </a:pPr>
              <a:t>13.10.2009</a:t>
            </a:fld>
            <a:endParaRPr lang="cs-CZ"/>
          </a:p>
        </p:txBody>
      </p:sp>
      <p:sp>
        <p:nvSpPr>
          <p:cNvPr id="3" name="Footer Placeholder 2"/>
          <p:cNvSpPr>
            <a:spLocks noGrp="1"/>
          </p:cNvSpPr>
          <p:nvPr>
            <p:ph type="ftr" sz="quarter" idx="11"/>
          </p:nvPr>
        </p:nvSpPr>
        <p:spPr/>
        <p:txBody>
          <a:bodyPr/>
          <a:lstStyle>
            <a:lvl1pPr>
              <a:defRPr/>
            </a:lvl1pPr>
          </a:lstStyle>
          <a:p>
            <a:pPr>
              <a:defRPr/>
            </a:pPr>
            <a:endParaRPr lang="cs-CZ"/>
          </a:p>
        </p:txBody>
      </p:sp>
      <p:sp>
        <p:nvSpPr>
          <p:cNvPr id="4" name="Slide Number Placeholder 3"/>
          <p:cNvSpPr>
            <a:spLocks noGrp="1"/>
          </p:cNvSpPr>
          <p:nvPr>
            <p:ph type="sldNum" sz="quarter" idx="12"/>
          </p:nvPr>
        </p:nvSpPr>
        <p:spPr/>
        <p:txBody>
          <a:bodyPr/>
          <a:lstStyle>
            <a:lvl1pPr>
              <a:defRPr smtClean="0"/>
            </a:lvl1pPr>
          </a:lstStyle>
          <a:p>
            <a:pPr>
              <a:defRPr/>
            </a:pPr>
            <a:fld id="{3A1BFA7F-5575-4DC8-BFEA-2DD8E3859C52}" type="slidenum">
              <a:rPr lang="cs-CZ"/>
              <a:pPr>
                <a:defRPr/>
              </a:pPr>
              <a:t>‹#›</a:t>
            </a:fld>
            <a:endParaRPr lang="cs-CZ"/>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fld id="{F04E658E-F477-4E7B-8EE7-37AC0CE432F9}" type="datetimeFigureOut">
              <a:rPr lang="cs-CZ"/>
              <a:pPr>
                <a:defRPr/>
              </a:pPr>
              <a:t>13.10.2009</a:t>
            </a:fld>
            <a:endParaRPr lang="cs-CZ"/>
          </a:p>
        </p:txBody>
      </p:sp>
      <p:sp>
        <p:nvSpPr>
          <p:cNvPr id="6" name="Footer Placeholder 5"/>
          <p:cNvSpPr>
            <a:spLocks noGrp="1"/>
          </p:cNvSpPr>
          <p:nvPr>
            <p:ph type="ftr" sz="quarter" idx="11"/>
          </p:nvPr>
        </p:nvSpPr>
        <p:spPr/>
        <p:txBody>
          <a:bodyPr/>
          <a:lstStyle>
            <a:lvl1pPr>
              <a:defRPr/>
            </a:lvl1pPr>
          </a:lstStyle>
          <a:p>
            <a:pPr>
              <a:defRPr/>
            </a:pPr>
            <a:endParaRPr lang="cs-CZ"/>
          </a:p>
        </p:txBody>
      </p:sp>
      <p:sp>
        <p:nvSpPr>
          <p:cNvPr id="7" name="Slide Number Placeholder 6"/>
          <p:cNvSpPr>
            <a:spLocks noGrp="1"/>
          </p:cNvSpPr>
          <p:nvPr>
            <p:ph type="sldNum" sz="quarter" idx="12"/>
          </p:nvPr>
        </p:nvSpPr>
        <p:spPr/>
        <p:txBody>
          <a:bodyPr/>
          <a:lstStyle>
            <a:lvl1pPr>
              <a:defRPr smtClean="0"/>
            </a:lvl1pPr>
          </a:lstStyle>
          <a:p>
            <a:pPr>
              <a:defRPr/>
            </a:pPr>
            <a:fld id="{42733B58-7F09-4F4C-B5F5-655FF7F14C4E}" type="slidenum">
              <a:rPr lang="cs-CZ"/>
              <a:pPr>
                <a:defRPr/>
              </a:pPr>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a:defRPr/>
            </a:pPr>
            <a:fld id="{708CF8B7-BBF0-4011-9D09-3D35C95D1F5D}" type="datetimeFigureOut">
              <a:rPr lang="cs-CZ"/>
              <a:pPr>
                <a:defRPr/>
              </a:pPr>
              <a:t>13.10.2009</a:t>
            </a:fld>
            <a:endParaRPr lang="cs-CZ"/>
          </a:p>
        </p:txBody>
      </p:sp>
      <p:sp>
        <p:nvSpPr>
          <p:cNvPr id="5" name="Footer Placeholder 4"/>
          <p:cNvSpPr>
            <a:spLocks noGrp="1"/>
          </p:cNvSpPr>
          <p:nvPr>
            <p:ph type="ftr" sz="quarter" idx="11"/>
          </p:nvPr>
        </p:nvSpPr>
        <p:spPr/>
        <p:txBody>
          <a:bodyPr/>
          <a:lstStyle>
            <a:lvl1pPr>
              <a:defRPr/>
            </a:lvl1pPr>
          </a:lstStyle>
          <a:p>
            <a:pPr>
              <a:defRPr/>
            </a:pPr>
            <a:endParaRPr lang="cs-CZ"/>
          </a:p>
        </p:txBody>
      </p:sp>
      <p:sp>
        <p:nvSpPr>
          <p:cNvPr id="6" name="Slide Number Placeholder 5"/>
          <p:cNvSpPr>
            <a:spLocks noGrp="1"/>
          </p:cNvSpPr>
          <p:nvPr>
            <p:ph type="sldNum" sz="quarter" idx="12"/>
          </p:nvPr>
        </p:nvSpPr>
        <p:spPr/>
        <p:txBody>
          <a:bodyPr/>
          <a:lstStyle>
            <a:lvl1pPr>
              <a:defRPr smtClean="0"/>
            </a:lvl1pPr>
          </a:lstStyle>
          <a:p>
            <a:pPr>
              <a:defRPr/>
            </a:pPr>
            <a:fld id="{3071C051-3A1F-45CD-8730-0A96C7746E37}" type="slidenum">
              <a:rPr lang="cs-CZ"/>
              <a:pPr>
                <a:defRPr/>
              </a:pPr>
              <a:t>‹#›</a:t>
            </a:fld>
            <a:endParaRPr lang="cs-CZ"/>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fld id="{80E0A04F-F91F-404C-AA49-313C284BC98A}" type="datetimeFigureOut">
              <a:rPr lang="cs-CZ"/>
              <a:pPr>
                <a:defRPr/>
              </a:pPr>
              <a:t>13.10.2009</a:t>
            </a:fld>
            <a:endParaRPr lang="cs-CZ"/>
          </a:p>
        </p:txBody>
      </p:sp>
      <p:sp>
        <p:nvSpPr>
          <p:cNvPr id="6" name="Footer Placeholder 5"/>
          <p:cNvSpPr>
            <a:spLocks noGrp="1"/>
          </p:cNvSpPr>
          <p:nvPr>
            <p:ph type="ftr" sz="quarter" idx="11"/>
          </p:nvPr>
        </p:nvSpPr>
        <p:spPr/>
        <p:txBody>
          <a:bodyPr/>
          <a:lstStyle>
            <a:lvl1pPr>
              <a:defRPr/>
            </a:lvl1pPr>
          </a:lstStyle>
          <a:p>
            <a:pPr>
              <a:defRPr/>
            </a:pPr>
            <a:endParaRPr lang="cs-CZ"/>
          </a:p>
        </p:txBody>
      </p:sp>
      <p:sp>
        <p:nvSpPr>
          <p:cNvPr id="7" name="Slide Number Placeholder 6"/>
          <p:cNvSpPr>
            <a:spLocks noGrp="1"/>
          </p:cNvSpPr>
          <p:nvPr>
            <p:ph type="sldNum" sz="quarter" idx="12"/>
          </p:nvPr>
        </p:nvSpPr>
        <p:spPr/>
        <p:txBody>
          <a:bodyPr/>
          <a:lstStyle>
            <a:lvl1pPr>
              <a:defRPr smtClean="0"/>
            </a:lvl1pPr>
          </a:lstStyle>
          <a:p>
            <a:pPr>
              <a:defRPr/>
            </a:pPr>
            <a:fld id="{06C7FCE0-A2EB-4318-8DC9-EF4F7E44C36C}" type="slidenum">
              <a:rPr lang="cs-CZ"/>
              <a:pPr>
                <a:defRPr/>
              </a:pPr>
              <a:t>‹#›</a:t>
            </a:fld>
            <a:endParaRPr lang="cs-CZ"/>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a:defRPr/>
            </a:pPr>
            <a:fld id="{3ACDE717-076E-4231-9736-B0D842EA4AAE}" type="datetimeFigureOut">
              <a:rPr lang="cs-CZ"/>
              <a:pPr>
                <a:defRPr/>
              </a:pPr>
              <a:t>13.10.2009</a:t>
            </a:fld>
            <a:endParaRPr lang="cs-CZ"/>
          </a:p>
        </p:txBody>
      </p:sp>
      <p:sp>
        <p:nvSpPr>
          <p:cNvPr id="5" name="Footer Placeholder 4"/>
          <p:cNvSpPr>
            <a:spLocks noGrp="1"/>
          </p:cNvSpPr>
          <p:nvPr>
            <p:ph type="ftr" sz="quarter" idx="11"/>
          </p:nvPr>
        </p:nvSpPr>
        <p:spPr/>
        <p:txBody>
          <a:bodyPr/>
          <a:lstStyle>
            <a:lvl1pPr>
              <a:defRPr/>
            </a:lvl1pPr>
          </a:lstStyle>
          <a:p>
            <a:pPr>
              <a:defRPr/>
            </a:pPr>
            <a:endParaRPr lang="cs-CZ"/>
          </a:p>
        </p:txBody>
      </p:sp>
      <p:sp>
        <p:nvSpPr>
          <p:cNvPr id="6" name="Slide Number Placeholder 5"/>
          <p:cNvSpPr>
            <a:spLocks noGrp="1"/>
          </p:cNvSpPr>
          <p:nvPr>
            <p:ph type="sldNum" sz="quarter" idx="12"/>
          </p:nvPr>
        </p:nvSpPr>
        <p:spPr/>
        <p:txBody>
          <a:bodyPr/>
          <a:lstStyle>
            <a:lvl1pPr>
              <a:defRPr smtClean="0"/>
            </a:lvl1pPr>
          </a:lstStyle>
          <a:p>
            <a:pPr>
              <a:defRPr/>
            </a:pPr>
            <a:fld id="{AB55DF73-A3E3-471E-A3B6-B2440D306CFD}" type="slidenum">
              <a:rPr lang="cs-CZ"/>
              <a:pPr>
                <a:defRPr/>
              </a:pPr>
              <a:t>‹#›</a:t>
            </a:fld>
            <a:endParaRPr lang="cs-CZ"/>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133600" cy="61261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0"/>
            <a:ext cx="6248400" cy="61261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a:defRPr/>
            </a:pPr>
            <a:fld id="{8A511E6E-B3CC-408F-9E31-4E78AD35F17A}" type="datetimeFigureOut">
              <a:rPr lang="cs-CZ"/>
              <a:pPr>
                <a:defRPr/>
              </a:pPr>
              <a:t>13.10.2009</a:t>
            </a:fld>
            <a:endParaRPr lang="cs-CZ"/>
          </a:p>
        </p:txBody>
      </p:sp>
      <p:sp>
        <p:nvSpPr>
          <p:cNvPr id="5" name="Footer Placeholder 4"/>
          <p:cNvSpPr>
            <a:spLocks noGrp="1"/>
          </p:cNvSpPr>
          <p:nvPr>
            <p:ph type="ftr" sz="quarter" idx="11"/>
          </p:nvPr>
        </p:nvSpPr>
        <p:spPr/>
        <p:txBody>
          <a:bodyPr/>
          <a:lstStyle>
            <a:lvl1pPr>
              <a:defRPr/>
            </a:lvl1pPr>
          </a:lstStyle>
          <a:p>
            <a:pPr>
              <a:defRPr/>
            </a:pPr>
            <a:endParaRPr lang="cs-CZ"/>
          </a:p>
        </p:txBody>
      </p:sp>
      <p:sp>
        <p:nvSpPr>
          <p:cNvPr id="6" name="Slide Number Placeholder 5"/>
          <p:cNvSpPr>
            <a:spLocks noGrp="1"/>
          </p:cNvSpPr>
          <p:nvPr>
            <p:ph type="sldNum" sz="quarter" idx="12"/>
          </p:nvPr>
        </p:nvSpPr>
        <p:spPr/>
        <p:txBody>
          <a:bodyPr/>
          <a:lstStyle>
            <a:lvl1pPr>
              <a:defRPr smtClean="0"/>
            </a:lvl1pPr>
          </a:lstStyle>
          <a:p>
            <a:pPr>
              <a:defRPr/>
            </a:pPr>
            <a:fld id="{D0FB7FF3-B38F-42DA-835D-B855E4657D29}" type="slidenum">
              <a:rPr lang="cs-CZ"/>
              <a:pPr>
                <a:defRPr/>
              </a:pPr>
              <a:t>‹#›</a:t>
            </a:fld>
            <a:endParaRPr lang="cs-CZ"/>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descr="117421_Starcom_Art"/>
          <p:cNvPicPr>
            <a:picLocks noChangeAspect="1" noChangeArrowheads="1"/>
          </p:cNvPicPr>
          <p:nvPr/>
        </p:nvPicPr>
        <p:blipFill>
          <a:blip r:embed="rId2" cstate="print"/>
          <a:srcRect t="30487" r="30487"/>
          <a:stretch>
            <a:fillRect/>
          </a:stretch>
        </p:blipFill>
        <p:spPr bwMode="auto">
          <a:xfrm>
            <a:off x="7010400" y="0"/>
            <a:ext cx="2133600" cy="2133600"/>
          </a:xfrm>
          <a:prstGeom prst="rect">
            <a:avLst/>
          </a:prstGeom>
          <a:noFill/>
          <a:ln w="9525">
            <a:noFill/>
            <a:miter lim="800000"/>
            <a:headEnd/>
            <a:tailEnd/>
          </a:ln>
        </p:spPr>
      </p:pic>
      <p:pic>
        <p:nvPicPr>
          <p:cNvPr id="5" name="Picture 2" descr="C:\Users\Kompik\Desktop\MSAdvertising_v_rgb.gif"/>
          <p:cNvPicPr>
            <a:picLocks noChangeAspect="1" noChangeArrowheads="1"/>
          </p:cNvPicPr>
          <p:nvPr/>
        </p:nvPicPr>
        <p:blipFill>
          <a:blip r:embed="rId3" cstate="print"/>
          <a:srcRect/>
          <a:stretch>
            <a:fillRect/>
          </a:stretch>
        </p:blipFill>
        <p:spPr bwMode="auto">
          <a:xfrm>
            <a:off x="7388225" y="6237288"/>
            <a:ext cx="1527175" cy="468312"/>
          </a:xfrm>
          <a:prstGeom prst="rect">
            <a:avLst/>
          </a:prstGeom>
          <a:noFill/>
          <a:ln w="9525">
            <a:noFill/>
            <a:miter lim="800000"/>
            <a:headEnd/>
            <a:tailEnd/>
          </a:ln>
        </p:spPr>
      </p:pic>
      <p:pic>
        <p:nvPicPr>
          <p:cNvPr id="6" name="Picture 3" descr="C:\Users\Kompik\Desktop\starcom_mediavest_logo.png"/>
          <p:cNvPicPr>
            <a:picLocks noChangeAspect="1" noChangeArrowheads="1"/>
          </p:cNvPicPr>
          <p:nvPr/>
        </p:nvPicPr>
        <p:blipFill>
          <a:blip r:embed="rId4" cstate="print"/>
          <a:srcRect/>
          <a:stretch>
            <a:fillRect/>
          </a:stretch>
        </p:blipFill>
        <p:spPr bwMode="auto">
          <a:xfrm>
            <a:off x="4800600" y="6172200"/>
            <a:ext cx="2590800" cy="592138"/>
          </a:xfrm>
          <a:prstGeom prst="rect">
            <a:avLst/>
          </a:prstGeom>
          <a:noFill/>
          <a:ln w="9525">
            <a:noFill/>
            <a:miter lim="800000"/>
            <a:headEnd/>
            <a:tailEnd/>
          </a:ln>
        </p:spPr>
      </p:pic>
      <p:pic>
        <p:nvPicPr>
          <p:cNvPr id="7" name="Picture 4" descr="C:\Users\Kompik\Desktop\Windows_Live_logo.png"/>
          <p:cNvPicPr>
            <a:picLocks noChangeAspect="1" noChangeArrowheads="1"/>
          </p:cNvPicPr>
          <p:nvPr/>
        </p:nvPicPr>
        <p:blipFill>
          <a:blip r:embed="rId5" cstate="print"/>
          <a:srcRect/>
          <a:stretch>
            <a:fillRect/>
          </a:stretch>
        </p:blipFill>
        <p:spPr bwMode="auto">
          <a:xfrm>
            <a:off x="334963" y="6372225"/>
            <a:ext cx="1951037" cy="257175"/>
          </a:xfrm>
          <a:prstGeom prst="rect">
            <a:avLst/>
          </a:prstGeom>
          <a:noFill/>
          <a:ln w="9525">
            <a:noFill/>
            <a:miter lim="800000"/>
            <a:headEnd/>
            <a:tailEnd/>
          </a:ln>
        </p:spPr>
      </p:pic>
      <p:pic>
        <p:nvPicPr>
          <p:cNvPr id="8" name="Picture 2" descr="117421_Starcom_Art"/>
          <p:cNvPicPr>
            <a:picLocks noChangeAspect="1" noChangeArrowheads="1"/>
          </p:cNvPicPr>
          <p:nvPr/>
        </p:nvPicPr>
        <p:blipFill>
          <a:blip r:embed="rId6" cstate="print"/>
          <a:srcRect t="30487" r="30487"/>
          <a:stretch>
            <a:fillRect/>
          </a:stretch>
        </p:blipFill>
        <p:spPr bwMode="auto">
          <a:xfrm>
            <a:off x="5486400" y="0"/>
            <a:ext cx="3657600" cy="3657600"/>
          </a:xfrm>
          <a:prstGeom prst="rect">
            <a:avLst/>
          </a:prstGeom>
          <a:noFill/>
          <a:ln w="9525">
            <a:noFill/>
            <a:miter lim="800000"/>
            <a:headEnd/>
            <a:tailEnd/>
          </a:ln>
        </p:spPr>
      </p:pic>
      <p:pic>
        <p:nvPicPr>
          <p:cNvPr id="9" name="Picture 9" descr="logo star-fin_rgb"/>
          <p:cNvPicPr>
            <a:picLocks noChangeAspect="1" noChangeArrowheads="1"/>
          </p:cNvPicPr>
          <p:nvPr/>
        </p:nvPicPr>
        <p:blipFill>
          <a:blip r:embed="rId7" cstate="print"/>
          <a:srcRect/>
          <a:stretch>
            <a:fillRect/>
          </a:stretch>
        </p:blipFill>
        <p:spPr bwMode="auto">
          <a:xfrm>
            <a:off x="2895600" y="6019800"/>
            <a:ext cx="1352550" cy="666750"/>
          </a:xfrm>
          <a:prstGeom prst="rect">
            <a:avLst/>
          </a:prstGeom>
          <a:noFill/>
        </p:spPr>
      </p:pic>
      <p:sp>
        <p:nvSpPr>
          <p:cNvPr id="2" name="Title 1"/>
          <p:cNvSpPr>
            <a:spLocks noGrp="1"/>
          </p:cNvSpPr>
          <p:nvPr>
            <p:ph type="ctrTitle"/>
          </p:nvPr>
        </p:nvSpPr>
        <p:spPr>
          <a:xfrm>
            <a:off x="685800" y="2286000"/>
            <a:ext cx="7772400" cy="1470025"/>
          </a:xfrm>
        </p:spPr>
        <p:txBody>
          <a:bodyPr/>
          <a:lstStyle>
            <a:lvl1pPr>
              <a:defRPr>
                <a:solidFill>
                  <a:schemeClr val="tx1"/>
                </a:solidFill>
              </a:defRPr>
            </a:lvl1pPr>
          </a:lstStyle>
          <a:p>
            <a:r>
              <a:rPr lang="en-US" dirty="0" smtClean="0"/>
              <a:t>Click to edit Master title style</a:t>
            </a:r>
            <a:endParaRPr lang="cs-CZ"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cs-CZ"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2" descr="117421_Starcom_Art"/>
          <p:cNvPicPr>
            <a:picLocks noChangeAspect="1" noChangeArrowheads="1"/>
          </p:cNvPicPr>
          <p:nvPr/>
        </p:nvPicPr>
        <p:blipFill>
          <a:blip r:embed="rId2" cstate="print"/>
          <a:srcRect t="30487" r="30487"/>
          <a:stretch>
            <a:fillRect/>
          </a:stretch>
        </p:blipFill>
        <p:spPr bwMode="auto">
          <a:xfrm>
            <a:off x="7010400" y="0"/>
            <a:ext cx="2133600" cy="2133600"/>
          </a:xfrm>
          <a:prstGeom prst="rect">
            <a:avLst/>
          </a:prstGeom>
          <a:noFill/>
          <a:ln w="9525">
            <a:noFill/>
            <a:miter lim="800000"/>
            <a:headEnd/>
            <a:tailEnd/>
          </a:ln>
        </p:spPr>
      </p:pic>
      <p:pic>
        <p:nvPicPr>
          <p:cNvPr id="5" name="Picture 2" descr="C:\Users\Kompik\Desktop\MSAdvertising_v_rgb.gif"/>
          <p:cNvPicPr>
            <a:picLocks noChangeAspect="1" noChangeArrowheads="1"/>
          </p:cNvPicPr>
          <p:nvPr/>
        </p:nvPicPr>
        <p:blipFill>
          <a:blip r:embed="rId3" cstate="print"/>
          <a:srcRect/>
          <a:stretch>
            <a:fillRect/>
          </a:stretch>
        </p:blipFill>
        <p:spPr bwMode="auto">
          <a:xfrm>
            <a:off x="7388225" y="6237288"/>
            <a:ext cx="1527175" cy="468312"/>
          </a:xfrm>
          <a:prstGeom prst="rect">
            <a:avLst/>
          </a:prstGeom>
          <a:noFill/>
          <a:ln w="9525">
            <a:noFill/>
            <a:miter lim="800000"/>
            <a:headEnd/>
            <a:tailEnd/>
          </a:ln>
        </p:spPr>
      </p:pic>
      <p:pic>
        <p:nvPicPr>
          <p:cNvPr id="6" name="Picture 3" descr="C:\Users\Kompik\Desktop\starcom_mediavest_logo.png"/>
          <p:cNvPicPr>
            <a:picLocks noChangeAspect="1" noChangeArrowheads="1"/>
          </p:cNvPicPr>
          <p:nvPr/>
        </p:nvPicPr>
        <p:blipFill>
          <a:blip r:embed="rId4" cstate="print"/>
          <a:srcRect/>
          <a:stretch>
            <a:fillRect/>
          </a:stretch>
        </p:blipFill>
        <p:spPr bwMode="auto">
          <a:xfrm>
            <a:off x="4800600" y="6172200"/>
            <a:ext cx="2590800" cy="592138"/>
          </a:xfrm>
          <a:prstGeom prst="rect">
            <a:avLst/>
          </a:prstGeom>
          <a:noFill/>
          <a:ln w="9525">
            <a:noFill/>
            <a:miter lim="800000"/>
            <a:headEnd/>
            <a:tailEnd/>
          </a:ln>
        </p:spPr>
      </p:pic>
      <p:pic>
        <p:nvPicPr>
          <p:cNvPr id="7" name="Picture 4" descr="C:\Users\Kompik\Desktop\Windows_Live_logo.png"/>
          <p:cNvPicPr>
            <a:picLocks noChangeAspect="1" noChangeArrowheads="1"/>
          </p:cNvPicPr>
          <p:nvPr/>
        </p:nvPicPr>
        <p:blipFill>
          <a:blip r:embed="rId5" cstate="print"/>
          <a:srcRect/>
          <a:stretch>
            <a:fillRect/>
          </a:stretch>
        </p:blipFill>
        <p:spPr bwMode="auto">
          <a:xfrm>
            <a:off x="334963" y="6372225"/>
            <a:ext cx="1951037" cy="257175"/>
          </a:xfrm>
          <a:prstGeom prst="rect">
            <a:avLst/>
          </a:prstGeom>
          <a:noFill/>
          <a:ln w="9525">
            <a:noFill/>
            <a:miter lim="800000"/>
            <a:headEnd/>
            <a:tailEnd/>
          </a:ln>
        </p:spPr>
      </p:pic>
      <p:pic>
        <p:nvPicPr>
          <p:cNvPr id="8" name="Picture 11" descr="logo star-fin_rgb"/>
          <p:cNvPicPr>
            <a:picLocks noChangeAspect="1" noChangeArrowheads="1"/>
          </p:cNvPicPr>
          <p:nvPr/>
        </p:nvPicPr>
        <p:blipFill>
          <a:blip r:embed="rId6" cstate="print"/>
          <a:srcRect/>
          <a:stretch>
            <a:fillRect/>
          </a:stretch>
        </p:blipFill>
        <p:spPr bwMode="auto">
          <a:xfrm>
            <a:off x="3048000" y="6096000"/>
            <a:ext cx="1352550" cy="666750"/>
          </a:xfrm>
          <a:prstGeom prst="rect">
            <a:avLst/>
          </a:prstGeom>
          <a:noFill/>
        </p:spPr>
      </p:pic>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cs-CZ" dirty="0"/>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cs-CZ" dirty="0"/>
          </a:p>
        </p:txBody>
      </p:sp>
      <p:sp>
        <p:nvSpPr>
          <p:cNvPr id="9" name="Date Placeholder 3"/>
          <p:cNvSpPr>
            <a:spLocks noGrp="1"/>
          </p:cNvSpPr>
          <p:nvPr>
            <p:ph type="dt" sz="half" idx="10"/>
          </p:nvPr>
        </p:nvSpPr>
        <p:spPr>
          <a:xfrm>
            <a:off x="457200" y="6356350"/>
            <a:ext cx="2133600" cy="365125"/>
          </a:xfrm>
          <a:prstGeom prst="rect">
            <a:avLst/>
          </a:prstGeom>
        </p:spPr>
        <p:txBody>
          <a:bodyPr/>
          <a:lstStyle>
            <a:lvl1pPr>
              <a:defRPr>
                <a:latin typeface="Arial" charset="0"/>
              </a:defRPr>
            </a:lvl1pPr>
          </a:lstStyle>
          <a:p>
            <a:pPr>
              <a:defRPr/>
            </a:pPr>
            <a:fld id="{4F7B1DAA-1E35-4D06-9AEC-2C28A8A49F83}" type="datetimeFigureOut">
              <a:rPr lang="cs-CZ"/>
              <a:pPr>
                <a:defRPr/>
              </a:pPr>
              <a:t>13.10.2009</a:t>
            </a:fld>
            <a:endParaRPr lang="cs-CZ"/>
          </a:p>
        </p:txBody>
      </p:sp>
      <p:sp>
        <p:nvSpPr>
          <p:cNvPr id="10" name="Footer Placeholder 4"/>
          <p:cNvSpPr>
            <a:spLocks noGrp="1"/>
          </p:cNvSpPr>
          <p:nvPr>
            <p:ph type="ftr" sz="quarter" idx="11"/>
          </p:nvPr>
        </p:nvSpPr>
        <p:spPr>
          <a:xfrm>
            <a:off x="3124200" y="6356350"/>
            <a:ext cx="2895600" cy="365125"/>
          </a:xfrm>
          <a:prstGeom prst="rect">
            <a:avLst/>
          </a:prstGeom>
        </p:spPr>
        <p:txBody>
          <a:bodyPr/>
          <a:lstStyle>
            <a:lvl1pPr>
              <a:defRPr>
                <a:latin typeface="Arial" charset="0"/>
              </a:defRPr>
            </a:lvl1pPr>
          </a:lstStyle>
          <a:p>
            <a:pPr>
              <a:defRPr/>
            </a:pPr>
            <a:endParaRPr lang="cs-CZ"/>
          </a:p>
        </p:txBody>
      </p:sp>
      <p:sp>
        <p:nvSpPr>
          <p:cNvPr id="11" name="Slide Number Placeholder 5"/>
          <p:cNvSpPr>
            <a:spLocks noGrp="1"/>
          </p:cNvSpPr>
          <p:nvPr>
            <p:ph type="sldNum" sz="quarter" idx="12"/>
          </p:nvPr>
        </p:nvSpPr>
        <p:spPr>
          <a:xfrm>
            <a:off x="6553200" y="6356350"/>
            <a:ext cx="2133600" cy="365125"/>
          </a:xfrm>
          <a:prstGeom prst="rect">
            <a:avLst/>
          </a:prstGeom>
        </p:spPr>
        <p:txBody>
          <a:bodyPr/>
          <a:lstStyle>
            <a:lvl1pPr>
              <a:defRPr>
                <a:latin typeface="Arial" charset="0"/>
              </a:defRPr>
            </a:lvl1pPr>
          </a:lstStyle>
          <a:p>
            <a:pPr>
              <a:defRPr/>
            </a:pPr>
            <a:fld id="{4302F169-B13F-44D8-99FA-A7FEA08F337F}" type="slidenum">
              <a:rPr lang="cs-CZ"/>
              <a:pPr>
                <a:defRPr/>
              </a:pPr>
              <a:t>‹#›</a:t>
            </a:fld>
            <a:endParaRPr lang="cs-CZ"/>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4" name="Picture 2" descr="117421_Starcom_Art"/>
          <p:cNvPicPr>
            <a:picLocks noChangeAspect="1" noChangeArrowheads="1"/>
          </p:cNvPicPr>
          <p:nvPr/>
        </p:nvPicPr>
        <p:blipFill>
          <a:blip r:embed="rId2" cstate="print"/>
          <a:srcRect t="30487" r="30487"/>
          <a:stretch>
            <a:fillRect/>
          </a:stretch>
        </p:blipFill>
        <p:spPr bwMode="auto">
          <a:xfrm>
            <a:off x="7010400" y="0"/>
            <a:ext cx="2133600" cy="2133600"/>
          </a:xfrm>
          <a:prstGeom prst="rect">
            <a:avLst/>
          </a:prstGeom>
          <a:noFill/>
          <a:ln w="9525">
            <a:noFill/>
            <a:miter lim="800000"/>
            <a:headEnd/>
            <a:tailEnd/>
          </a:ln>
        </p:spPr>
      </p:pic>
      <p:pic>
        <p:nvPicPr>
          <p:cNvPr id="5" name="Picture 2" descr="C:\Users\Kompik\Desktop\MSAdvertising_v_rgb.gif"/>
          <p:cNvPicPr>
            <a:picLocks noChangeAspect="1" noChangeArrowheads="1"/>
          </p:cNvPicPr>
          <p:nvPr/>
        </p:nvPicPr>
        <p:blipFill>
          <a:blip r:embed="rId3" cstate="print"/>
          <a:srcRect/>
          <a:stretch>
            <a:fillRect/>
          </a:stretch>
        </p:blipFill>
        <p:spPr bwMode="auto">
          <a:xfrm>
            <a:off x="7388225" y="6237288"/>
            <a:ext cx="1527175" cy="468312"/>
          </a:xfrm>
          <a:prstGeom prst="rect">
            <a:avLst/>
          </a:prstGeom>
          <a:noFill/>
          <a:ln w="9525">
            <a:noFill/>
            <a:miter lim="800000"/>
            <a:headEnd/>
            <a:tailEnd/>
          </a:ln>
        </p:spPr>
      </p:pic>
      <p:pic>
        <p:nvPicPr>
          <p:cNvPr id="6" name="Picture 3" descr="C:\Users\Kompik\Desktop\starcom_mediavest_logo.png"/>
          <p:cNvPicPr>
            <a:picLocks noChangeAspect="1" noChangeArrowheads="1"/>
          </p:cNvPicPr>
          <p:nvPr/>
        </p:nvPicPr>
        <p:blipFill>
          <a:blip r:embed="rId4" cstate="print"/>
          <a:srcRect/>
          <a:stretch>
            <a:fillRect/>
          </a:stretch>
        </p:blipFill>
        <p:spPr bwMode="auto">
          <a:xfrm>
            <a:off x="4800600" y="6172200"/>
            <a:ext cx="2590800" cy="592138"/>
          </a:xfrm>
          <a:prstGeom prst="rect">
            <a:avLst/>
          </a:prstGeom>
          <a:noFill/>
          <a:ln w="9525">
            <a:noFill/>
            <a:miter lim="800000"/>
            <a:headEnd/>
            <a:tailEnd/>
          </a:ln>
        </p:spPr>
      </p:pic>
      <p:pic>
        <p:nvPicPr>
          <p:cNvPr id="7" name="Picture 4" descr="C:\Users\Kompik\Desktop\Windows_Live_logo.png"/>
          <p:cNvPicPr>
            <a:picLocks noChangeAspect="1" noChangeArrowheads="1"/>
          </p:cNvPicPr>
          <p:nvPr/>
        </p:nvPicPr>
        <p:blipFill>
          <a:blip r:embed="rId5" cstate="print"/>
          <a:srcRect/>
          <a:stretch>
            <a:fillRect/>
          </a:stretch>
        </p:blipFill>
        <p:spPr bwMode="auto">
          <a:xfrm>
            <a:off x="334963" y="6372225"/>
            <a:ext cx="1951037" cy="257175"/>
          </a:xfrm>
          <a:prstGeom prst="rect">
            <a:avLst/>
          </a:prstGeom>
          <a:noFill/>
          <a:ln w="9525">
            <a:noFill/>
            <a:miter lim="800000"/>
            <a:headEnd/>
            <a:tailEnd/>
          </a:ln>
        </p:spPr>
      </p:pic>
      <p:pic>
        <p:nvPicPr>
          <p:cNvPr id="8" name="Picture 11" descr="C:\Users\dcitron\Desktop\Untitled-1.png"/>
          <p:cNvPicPr>
            <a:picLocks noChangeAspect="1" noChangeArrowheads="1"/>
          </p:cNvPicPr>
          <p:nvPr/>
        </p:nvPicPr>
        <p:blipFill>
          <a:blip r:embed="rId6" cstate="print"/>
          <a:srcRect/>
          <a:stretch>
            <a:fillRect/>
          </a:stretch>
        </p:blipFill>
        <p:spPr bwMode="auto">
          <a:xfrm>
            <a:off x="3293269" y="1590675"/>
            <a:ext cx="2557462" cy="2491511"/>
          </a:xfrm>
          <a:prstGeom prst="rect">
            <a:avLst/>
          </a:prstGeom>
          <a:noFill/>
          <a:effectLst>
            <a:reflection blurRad="6350" stA="52000" endA="300" endPos="35000" dir="5400000" sy="-100000" algn="bl" rotWithShape="0"/>
          </a:effectLst>
        </p:spPr>
      </p:pic>
      <p:sp>
        <p:nvSpPr>
          <p:cNvPr id="9" name="Rectangle 3"/>
          <p:cNvSpPr>
            <a:spLocks noChangeArrowheads="1"/>
          </p:cNvSpPr>
          <p:nvPr/>
        </p:nvSpPr>
        <p:spPr bwMode="auto">
          <a:xfrm>
            <a:off x="-4763" y="4076700"/>
            <a:ext cx="9148763" cy="1657350"/>
          </a:xfrm>
          <a:prstGeom prst="rect">
            <a:avLst/>
          </a:prstGeom>
          <a:gradFill rotWithShape="1">
            <a:gsLst>
              <a:gs pos="0">
                <a:srgbClr val="FFFFFF">
                  <a:alpha val="73000"/>
                </a:srgbClr>
              </a:gs>
              <a:gs pos="100000">
                <a:srgbClr val="EEF3F8">
                  <a:alpha val="76000"/>
                </a:srgbClr>
              </a:gs>
            </a:gsLst>
            <a:lin ang="5400000" scaled="1"/>
          </a:gradFill>
          <a:ln w="3175">
            <a:solidFill>
              <a:srgbClr val="B2B2B2">
                <a:alpha val="60001"/>
              </a:srgbClr>
            </a:solidFill>
            <a:miter lim="800000"/>
            <a:headEnd/>
            <a:tailEnd/>
          </a:ln>
        </p:spPr>
        <p:txBody>
          <a:bodyPr lIns="365760" tIns="146304" rIns="365760"/>
          <a:lstStyle/>
          <a:p>
            <a:pPr>
              <a:defRPr/>
            </a:pPr>
            <a:endParaRPr lang="en-US" dirty="0">
              <a:solidFill>
                <a:prstClr val="black"/>
              </a:solidFill>
              <a:cs typeface="Arial" pitchFamily="34" charset="0"/>
            </a:endParaRPr>
          </a:p>
        </p:txBody>
      </p:sp>
      <p:sp>
        <p:nvSpPr>
          <p:cNvPr id="10" name="TextBox 33"/>
          <p:cNvSpPr txBox="1"/>
          <p:nvPr/>
        </p:nvSpPr>
        <p:spPr>
          <a:xfrm>
            <a:off x="285750" y="4200525"/>
            <a:ext cx="2590800" cy="457200"/>
          </a:xfrm>
          <a:prstGeom prst="rect">
            <a:avLst/>
          </a:prstGeom>
          <a:noFill/>
        </p:spPr>
        <p:txBody>
          <a:bodyPr/>
          <a:lstStyle/>
          <a:p>
            <a:pPr fontAlgn="auto">
              <a:spcBef>
                <a:spcPts val="0"/>
              </a:spcBef>
              <a:spcAft>
                <a:spcPts val="0"/>
              </a:spcAft>
              <a:defRPr/>
            </a:pPr>
            <a:r>
              <a:rPr lang="en-US" sz="2200" dirty="0">
                <a:solidFill>
                  <a:srgbClr val="B0B0B0"/>
                </a:solidFill>
                <a:latin typeface="Segoe UI" pitchFamily="34" charset="0"/>
                <a:cs typeface="Arial" pitchFamily="34" charset="0"/>
              </a:rPr>
              <a:t>Windows Live</a:t>
            </a:r>
          </a:p>
          <a:p>
            <a:pPr fontAlgn="auto">
              <a:spcBef>
                <a:spcPts val="0"/>
              </a:spcBef>
              <a:spcAft>
                <a:spcPts val="0"/>
              </a:spcAft>
              <a:defRPr/>
            </a:pPr>
            <a:endParaRPr lang="en-US" sz="2200" dirty="0">
              <a:solidFill>
                <a:prstClr val="black"/>
              </a:solidFill>
              <a:latin typeface="Calibri"/>
            </a:endParaRPr>
          </a:p>
        </p:txBody>
      </p:sp>
      <p:pic>
        <p:nvPicPr>
          <p:cNvPr id="11" name="Picture 11" descr="logo star-fin_rgb"/>
          <p:cNvPicPr>
            <a:picLocks noChangeAspect="1" noChangeArrowheads="1"/>
          </p:cNvPicPr>
          <p:nvPr/>
        </p:nvPicPr>
        <p:blipFill>
          <a:blip r:embed="rId7" cstate="print"/>
          <a:srcRect/>
          <a:stretch>
            <a:fillRect/>
          </a:stretch>
        </p:blipFill>
        <p:spPr bwMode="auto">
          <a:xfrm>
            <a:off x="2895600" y="6019800"/>
            <a:ext cx="1352550" cy="666750"/>
          </a:xfrm>
          <a:prstGeom prst="rect">
            <a:avLst/>
          </a:prstGeom>
          <a:noFill/>
        </p:spPr>
      </p:pic>
      <p:sp>
        <p:nvSpPr>
          <p:cNvPr id="23" name="Text Placeholder 22"/>
          <p:cNvSpPr>
            <a:spLocks noGrp="1"/>
          </p:cNvSpPr>
          <p:nvPr>
            <p:ph type="body" sz="quarter" idx="12"/>
          </p:nvPr>
        </p:nvSpPr>
        <p:spPr>
          <a:xfrm>
            <a:off x="285750" y="5153024"/>
            <a:ext cx="5105400" cy="266700"/>
          </a:xfrm>
          <a:prstGeom prst="rect">
            <a:avLst/>
          </a:prstGeom>
        </p:spPr>
        <p:txBody>
          <a:bodyPr/>
          <a:lstStyle>
            <a:lvl1pPr marL="0" marR="0" indent="0" algn="l" defTabSz="914400" rtl="0" eaLnBrk="1" fontAlgn="base" latinLnBrk="0" hangingPunct="1">
              <a:lnSpc>
                <a:spcPct val="100000"/>
              </a:lnSpc>
              <a:spcBef>
                <a:spcPct val="0"/>
              </a:spcBef>
              <a:spcAft>
                <a:spcPct val="0"/>
              </a:spcAft>
              <a:buClrTx/>
              <a:buSzTx/>
              <a:buFontTx/>
              <a:buNone/>
              <a:tabLst/>
              <a:defRPr sz="3200"/>
            </a:lvl1pPr>
          </a:lstStyle>
          <a:p>
            <a:pPr lvl="0"/>
            <a:r>
              <a:rPr lang="en-US" dirty="0" smtClean="0"/>
              <a:t>Click to edit Master text styles</a:t>
            </a:r>
          </a:p>
          <a:p>
            <a:pPr lvl="1"/>
            <a:r>
              <a:rPr lang="en-US" dirty="0" smtClean="0"/>
              <a:t>Second level</a:t>
            </a:r>
          </a:p>
        </p:txBody>
      </p:sp>
      <p:sp>
        <p:nvSpPr>
          <p:cNvPr id="33" name="Text Placeholder 22"/>
          <p:cNvSpPr>
            <a:spLocks noGrp="1"/>
          </p:cNvSpPr>
          <p:nvPr>
            <p:ph type="body" sz="quarter" idx="14"/>
          </p:nvPr>
        </p:nvSpPr>
        <p:spPr>
          <a:xfrm>
            <a:off x="285750" y="4543424"/>
            <a:ext cx="5105400" cy="609600"/>
          </a:xfrm>
          <a:prstGeom prst="rect">
            <a:avLst/>
          </a:prstGeom>
        </p:spPr>
        <p:txBody>
          <a:bodyPr lIns="73152"/>
          <a:lstStyle>
            <a:lvl1pPr marL="0" marR="0" indent="0" algn="l" defTabSz="914400" rtl="0" eaLnBrk="1" fontAlgn="base" latinLnBrk="0" hangingPunct="1">
              <a:lnSpc>
                <a:spcPct val="100000"/>
              </a:lnSpc>
              <a:spcBef>
                <a:spcPct val="0"/>
              </a:spcBef>
              <a:spcAft>
                <a:spcPct val="0"/>
              </a:spcAft>
              <a:buClrTx/>
              <a:buSzTx/>
              <a:buFontTx/>
              <a:buNone/>
              <a:tabLst/>
              <a:defRPr sz="3600"/>
            </a:lvl1pPr>
          </a:lstStyle>
          <a:p>
            <a:pPr lvl="0"/>
            <a:r>
              <a:rPr lang="en-US" dirty="0" smtClean="0"/>
              <a:t>Click to edit Master text styles</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smtClean="0"/>
            </a:lvl1pPr>
          </a:lstStyle>
          <a:p>
            <a:pPr>
              <a:defRPr/>
            </a:pPr>
            <a:fld id="{C539CFDC-B3D9-49BB-AD29-53CA215799D1}" type="datetimeFigureOut">
              <a:rPr lang="cs-CZ"/>
              <a:pPr>
                <a:defRPr/>
              </a:pPr>
              <a:t>13.10.2009</a:t>
            </a:fld>
            <a:endParaRPr lang="cs-CZ"/>
          </a:p>
        </p:txBody>
      </p:sp>
      <p:sp>
        <p:nvSpPr>
          <p:cNvPr id="5" name="Footer Placeholder 4"/>
          <p:cNvSpPr>
            <a:spLocks noGrp="1"/>
          </p:cNvSpPr>
          <p:nvPr>
            <p:ph type="ftr" sz="quarter" idx="11"/>
          </p:nvPr>
        </p:nvSpPr>
        <p:spPr/>
        <p:txBody>
          <a:bodyPr/>
          <a:lstStyle>
            <a:lvl1pPr>
              <a:defRPr/>
            </a:lvl1pPr>
          </a:lstStyle>
          <a:p>
            <a:pPr>
              <a:defRPr/>
            </a:pPr>
            <a:endParaRPr lang="cs-CZ"/>
          </a:p>
        </p:txBody>
      </p:sp>
      <p:sp>
        <p:nvSpPr>
          <p:cNvPr id="6" name="Slide Number Placeholder 5"/>
          <p:cNvSpPr>
            <a:spLocks noGrp="1"/>
          </p:cNvSpPr>
          <p:nvPr>
            <p:ph type="sldNum" sz="quarter" idx="12"/>
          </p:nvPr>
        </p:nvSpPr>
        <p:spPr/>
        <p:txBody>
          <a:bodyPr/>
          <a:lstStyle>
            <a:lvl1pPr>
              <a:defRPr smtClean="0"/>
            </a:lvl1pPr>
          </a:lstStyle>
          <a:p>
            <a:pPr>
              <a:defRPr/>
            </a:pPr>
            <a:fld id="{5FA8F976-4E48-45BE-90B4-8D683A966944}" type="slidenum">
              <a:rPr lang="cs-CZ"/>
              <a:pPr>
                <a:defRPr/>
              </a:pPr>
              <a:t>‹#›</a:t>
            </a:fld>
            <a:endParaRPr lang="cs-C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smtClean="0"/>
            </a:lvl1pPr>
          </a:lstStyle>
          <a:p>
            <a:pPr>
              <a:defRPr/>
            </a:pPr>
            <a:fld id="{4C3651FB-C073-4D36-8905-AA275CD26E6E}" type="datetimeFigureOut">
              <a:rPr lang="cs-CZ"/>
              <a:pPr>
                <a:defRPr/>
              </a:pPr>
              <a:t>13.10.2009</a:t>
            </a:fld>
            <a:endParaRPr lang="cs-CZ"/>
          </a:p>
        </p:txBody>
      </p:sp>
      <p:sp>
        <p:nvSpPr>
          <p:cNvPr id="6" name="Footer Placeholder 5"/>
          <p:cNvSpPr>
            <a:spLocks noGrp="1"/>
          </p:cNvSpPr>
          <p:nvPr>
            <p:ph type="ftr" sz="quarter" idx="11"/>
          </p:nvPr>
        </p:nvSpPr>
        <p:spPr/>
        <p:txBody>
          <a:bodyPr/>
          <a:lstStyle>
            <a:lvl1pPr>
              <a:defRPr/>
            </a:lvl1pPr>
          </a:lstStyle>
          <a:p>
            <a:pPr>
              <a:defRPr/>
            </a:pPr>
            <a:endParaRPr lang="cs-CZ"/>
          </a:p>
        </p:txBody>
      </p:sp>
      <p:sp>
        <p:nvSpPr>
          <p:cNvPr id="7" name="Slide Number Placeholder 6"/>
          <p:cNvSpPr>
            <a:spLocks noGrp="1"/>
          </p:cNvSpPr>
          <p:nvPr>
            <p:ph type="sldNum" sz="quarter" idx="12"/>
          </p:nvPr>
        </p:nvSpPr>
        <p:spPr/>
        <p:txBody>
          <a:bodyPr/>
          <a:lstStyle>
            <a:lvl1pPr>
              <a:defRPr smtClean="0"/>
            </a:lvl1pPr>
          </a:lstStyle>
          <a:p>
            <a:pPr>
              <a:defRPr/>
            </a:pPr>
            <a:fld id="{FCB234C0-00B0-4358-80BA-A896078E3F2C}" type="slidenum">
              <a:rPr lang="cs-CZ"/>
              <a:pPr>
                <a:defRPr/>
              </a:pPr>
              <a:t>‹#›</a:t>
            </a:fld>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smtClean="0"/>
            </a:lvl1pPr>
          </a:lstStyle>
          <a:p>
            <a:pPr>
              <a:defRPr/>
            </a:pPr>
            <a:fld id="{4C93F718-427B-4984-A9A8-0D99131DE89A}" type="datetimeFigureOut">
              <a:rPr lang="cs-CZ"/>
              <a:pPr>
                <a:defRPr/>
              </a:pPr>
              <a:t>13.10.2009</a:t>
            </a:fld>
            <a:endParaRPr lang="cs-CZ"/>
          </a:p>
        </p:txBody>
      </p:sp>
      <p:sp>
        <p:nvSpPr>
          <p:cNvPr id="8" name="Footer Placeholder 7"/>
          <p:cNvSpPr>
            <a:spLocks noGrp="1"/>
          </p:cNvSpPr>
          <p:nvPr>
            <p:ph type="ftr" sz="quarter" idx="11"/>
          </p:nvPr>
        </p:nvSpPr>
        <p:spPr/>
        <p:txBody>
          <a:bodyPr/>
          <a:lstStyle>
            <a:lvl1pPr>
              <a:defRPr/>
            </a:lvl1pPr>
          </a:lstStyle>
          <a:p>
            <a:pPr>
              <a:defRPr/>
            </a:pPr>
            <a:endParaRPr lang="cs-CZ"/>
          </a:p>
        </p:txBody>
      </p:sp>
      <p:sp>
        <p:nvSpPr>
          <p:cNvPr id="9" name="Slide Number Placeholder 8"/>
          <p:cNvSpPr>
            <a:spLocks noGrp="1"/>
          </p:cNvSpPr>
          <p:nvPr>
            <p:ph type="sldNum" sz="quarter" idx="12"/>
          </p:nvPr>
        </p:nvSpPr>
        <p:spPr/>
        <p:txBody>
          <a:bodyPr/>
          <a:lstStyle>
            <a:lvl1pPr>
              <a:defRPr smtClean="0"/>
            </a:lvl1pPr>
          </a:lstStyle>
          <a:p>
            <a:pPr>
              <a:defRPr/>
            </a:pPr>
            <a:fld id="{FC344B74-022E-48E1-A972-9C70E07D593D}" type="slidenum">
              <a:rPr lang="cs-CZ"/>
              <a:pPr>
                <a:defRPr/>
              </a:pPr>
              <a:t>‹#›</a:t>
            </a:fld>
            <a:endParaRPr lang="cs-C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smtClean="0"/>
            </a:lvl1pPr>
          </a:lstStyle>
          <a:p>
            <a:pPr>
              <a:defRPr/>
            </a:pPr>
            <a:fld id="{5639C9FB-A62B-4695-A502-F682DA6671AB}" type="datetimeFigureOut">
              <a:rPr lang="cs-CZ"/>
              <a:pPr>
                <a:defRPr/>
              </a:pPr>
              <a:t>13.10.2009</a:t>
            </a:fld>
            <a:endParaRPr lang="cs-CZ"/>
          </a:p>
        </p:txBody>
      </p:sp>
      <p:sp>
        <p:nvSpPr>
          <p:cNvPr id="4" name="Footer Placeholder 3"/>
          <p:cNvSpPr>
            <a:spLocks noGrp="1"/>
          </p:cNvSpPr>
          <p:nvPr>
            <p:ph type="ftr" sz="quarter" idx="11"/>
          </p:nvPr>
        </p:nvSpPr>
        <p:spPr/>
        <p:txBody>
          <a:bodyPr/>
          <a:lstStyle>
            <a:lvl1pPr>
              <a:defRPr/>
            </a:lvl1pPr>
          </a:lstStyle>
          <a:p>
            <a:pPr>
              <a:defRPr/>
            </a:pPr>
            <a:endParaRPr lang="cs-CZ"/>
          </a:p>
        </p:txBody>
      </p:sp>
      <p:sp>
        <p:nvSpPr>
          <p:cNvPr id="5" name="Slide Number Placeholder 4"/>
          <p:cNvSpPr>
            <a:spLocks noGrp="1"/>
          </p:cNvSpPr>
          <p:nvPr>
            <p:ph type="sldNum" sz="quarter" idx="12"/>
          </p:nvPr>
        </p:nvSpPr>
        <p:spPr/>
        <p:txBody>
          <a:bodyPr/>
          <a:lstStyle>
            <a:lvl1pPr>
              <a:defRPr smtClean="0"/>
            </a:lvl1pPr>
          </a:lstStyle>
          <a:p>
            <a:pPr>
              <a:defRPr/>
            </a:pPr>
            <a:fld id="{E6A229FC-654F-45BA-8398-104EAB1AFE99}" type="slidenum">
              <a:rPr lang="cs-CZ"/>
              <a:pPr>
                <a:defRPr/>
              </a:pPr>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mtClean="0"/>
            </a:lvl1pPr>
          </a:lstStyle>
          <a:p>
            <a:pPr>
              <a:defRPr/>
            </a:pPr>
            <a:fld id="{DFB3BA9D-35C6-4593-AC72-B36338642F96}" type="datetimeFigureOut">
              <a:rPr lang="cs-CZ"/>
              <a:pPr>
                <a:defRPr/>
              </a:pPr>
              <a:t>13.10.2009</a:t>
            </a:fld>
            <a:endParaRPr lang="cs-CZ"/>
          </a:p>
        </p:txBody>
      </p:sp>
      <p:sp>
        <p:nvSpPr>
          <p:cNvPr id="3" name="Footer Placeholder 2"/>
          <p:cNvSpPr>
            <a:spLocks noGrp="1"/>
          </p:cNvSpPr>
          <p:nvPr>
            <p:ph type="ftr" sz="quarter" idx="11"/>
          </p:nvPr>
        </p:nvSpPr>
        <p:spPr/>
        <p:txBody>
          <a:bodyPr/>
          <a:lstStyle>
            <a:lvl1pPr>
              <a:defRPr/>
            </a:lvl1pPr>
          </a:lstStyle>
          <a:p>
            <a:pPr>
              <a:defRPr/>
            </a:pPr>
            <a:endParaRPr lang="cs-CZ"/>
          </a:p>
        </p:txBody>
      </p:sp>
      <p:sp>
        <p:nvSpPr>
          <p:cNvPr id="4" name="Slide Number Placeholder 3"/>
          <p:cNvSpPr>
            <a:spLocks noGrp="1"/>
          </p:cNvSpPr>
          <p:nvPr>
            <p:ph type="sldNum" sz="quarter" idx="12"/>
          </p:nvPr>
        </p:nvSpPr>
        <p:spPr/>
        <p:txBody>
          <a:bodyPr/>
          <a:lstStyle>
            <a:lvl1pPr>
              <a:defRPr smtClean="0"/>
            </a:lvl1pPr>
          </a:lstStyle>
          <a:p>
            <a:pPr>
              <a:defRPr/>
            </a:pPr>
            <a:fld id="{C4B8ECA0-A869-4970-AB81-A488A04D5AAA}" type="slidenum">
              <a:rPr lang="cs-CZ"/>
              <a:pPr>
                <a:defRPr/>
              </a:pPr>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fld id="{03DF8286-B318-4752-8963-6A4ED5E87B91}" type="datetimeFigureOut">
              <a:rPr lang="cs-CZ"/>
              <a:pPr>
                <a:defRPr/>
              </a:pPr>
              <a:t>13.10.2009</a:t>
            </a:fld>
            <a:endParaRPr lang="cs-CZ"/>
          </a:p>
        </p:txBody>
      </p:sp>
      <p:sp>
        <p:nvSpPr>
          <p:cNvPr id="6" name="Footer Placeholder 5"/>
          <p:cNvSpPr>
            <a:spLocks noGrp="1"/>
          </p:cNvSpPr>
          <p:nvPr>
            <p:ph type="ftr" sz="quarter" idx="11"/>
          </p:nvPr>
        </p:nvSpPr>
        <p:spPr/>
        <p:txBody>
          <a:bodyPr/>
          <a:lstStyle>
            <a:lvl1pPr>
              <a:defRPr/>
            </a:lvl1pPr>
          </a:lstStyle>
          <a:p>
            <a:pPr>
              <a:defRPr/>
            </a:pPr>
            <a:endParaRPr lang="cs-CZ"/>
          </a:p>
        </p:txBody>
      </p:sp>
      <p:sp>
        <p:nvSpPr>
          <p:cNvPr id="7" name="Slide Number Placeholder 6"/>
          <p:cNvSpPr>
            <a:spLocks noGrp="1"/>
          </p:cNvSpPr>
          <p:nvPr>
            <p:ph type="sldNum" sz="quarter" idx="12"/>
          </p:nvPr>
        </p:nvSpPr>
        <p:spPr/>
        <p:txBody>
          <a:bodyPr/>
          <a:lstStyle>
            <a:lvl1pPr>
              <a:defRPr smtClean="0"/>
            </a:lvl1pPr>
          </a:lstStyle>
          <a:p>
            <a:pPr>
              <a:defRPr/>
            </a:pPr>
            <a:fld id="{95674F6F-B3FE-4065-B9C5-204601C24BF6}" type="slidenum">
              <a:rPr lang="cs-CZ"/>
              <a:pPr>
                <a:defRPr/>
              </a:pPr>
              <a:t>‹#›</a:t>
            </a:fld>
            <a:endParaRPr lang="cs-C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fld id="{82943380-58FA-4B38-B3D1-5EA07756375B}" type="datetimeFigureOut">
              <a:rPr lang="cs-CZ"/>
              <a:pPr>
                <a:defRPr/>
              </a:pPr>
              <a:t>13.10.2009</a:t>
            </a:fld>
            <a:endParaRPr lang="cs-CZ"/>
          </a:p>
        </p:txBody>
      </p:sp>
      <p:sp>
        <p:nvSpPr>
          <p:cNvPr id="6" name="Footer Placeholder 5"/>
          <p:cNvSpPr>
            <a:spLocks noGrp="1"/>
          </p:cNvSpPr>
          <p:nvPr>
            <p:ph type="ftr" sz="quarter" idx="11"/>
          </p:nvPr>
        </p:nvSpPr>
        <p:spPr/>
        <p:txBody>
          <a:bodyPr/>
          <a:lstStyle>
            <a:lvl1pPr>
              <a:defRPr/>
            </a:lvl1pPr>
          </a:lstStyle>
          <a:p>
            <a:pPr>
              <a:defRPr/>
            </a:pPr>
            <a:endParaRPr lang="cs-CZ"/>
          </a:p>
        </p:txBody>
      </p:sp>
      <p:sp>
        <p:nvSpPr>
          <p:cNvPr id="7" name="Slide Number Placeholder 6"/>
          <p:cNvSpPr>
            <a:spLocks noGrp="1"/>
          </p:cNvSpPr>
          <p:nvPr>
            <p:ph type="sldNum" sz="quarter" idx="12"/>
          </p:nvPr>
        </p:nvSpPr>
        <p:spPr/>
        <p:txBody>
          <a:bodyPr/>
          <a:lstStyle>
            <a:lvl1pPr>
              <a:defRPr smtClean="0"/>
            </a:lvl1pPr>
          </a:lstStyle>
          <a:p>
            <a:pPr>
              <a:defRPr/>
            </a:pPr>
            <a:fld id="{85FB9740-4E0C-43DF-993A-26F06EA33F37}" type="slidenum">
              <a:rPr lang="cs-CZ"/>
              <a:pPr>
                <a:defRPr/>
              </a:pPr>
              <a:t>‹#›</a:t>
            </a:fld>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18" Type="http://schemas.openxmlformats.org/officeDocument/2006/relationships/image" Target="../media/image6.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png"/><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19" Type="http://schemas.openxmlformats.org/officeDocument/2006/relationships/image" Target="../media/image7.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18" Type="http://schemas.openxmlformats.org/officeDocument/2006/relationships/image" Target="../media/image6.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17" Type="http://schemas.openxmlformats.org/officeDocument/2006/relationships/image" Target="../media/image5.png"/><Relationship Id="rId2" Type="http://schemas.openxmlformats.org/officeDocument/2006/relationships/slideLayout" Target="../slideLayouts/slideLayout13.xml"/><Relationship Id="rId16" Type="http://schemas.openxmlformats.org/officeDocument/2006/relationships/image" Target="../media/image4.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png"/><Relationship Id="rId10" Type="http://schemas.openxmlformats.org/officeDocument/2006/relationships/slideLayout" Target="../slideLayouts/slideLayout21.xml"/><Relationship Id="rId19" Type="http://schemas.openxmlformats.org/officeDocument/2006/relationships/image" Target="../media/image7.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image" Target="../media/image7.png"/><Relationship Id="rId5" Type="http://schemas.openxmlformats.org/officeDocument/2006/relationships/image" Target="../media/image8.jpeg"/><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pic>
        <p:nvPicPr>
          <p:cNvPr id="84994" name="Picture 2" descr="117421_Starcom_Art"/>
          <p:cNvPicPr>
            <a:picLocks noChangeAspect="1" noChangeArrowheads="1"/>
          </p:cNvPicPr>
          <p:nvPr/>
        </p:nvPicPr>
        <p:blipFill>
          <a:blip r:embed="rId14" cstate="print"/>
          <a:srcRect t="30487" r="30487"/>
          <a:stretch>
            <a:fillRect/>
          </a:stretch>
        </p:blipFill>
        <p:spPr bwMode="auto">
          <a:xfrm>
            <a:off x="7010400" y="0"/>
            <a:ext cx="2133600" cy="2133600"/>
          </a:xfrm>
          <a:prstGeom prst="rect">
            <a:avLst/>
          </a:prstGeom>
          <a:noFill/>
          <a:ln w="9525">
            <a:noFill/>
            <a:miter lim="800000"/>
            <a:headEnd/>
            <a:tailEnd/>
          </a:ln>
        </p:spPr>
      </p:pic>
      <p:pic>
        <p:nvPicPr>
          <p:cNvPr id="84995" name="Picture 2" descr="C:\Users\Kompik\Desktop\MSAdvertising_v_rgb.gif"/>
          <p:cNvPicPr>
            <a:picLocks noChangeAspect="1" noChangeArrowheads="1"/>
          </p:cNvPicPr>
          <p:nvPr/>
        </p:nvPicPr>
        <p:blipFill>
          <a:blip r:embed="rId15" cstate="print"/>
          <a:srcRect/>
          <a:stretch>
            <a:fillRect/>
          </a:stretch>
        </p:blipFill>
        <p:spPr bwMode="auto">
          <a:xfrm>
            <a:off x="7388225" y="6237288"/>
            <a:ext cx="1527175" cy="468312"/>
          </a:xfrm>
          <a:prstGeom prst="rect">
            <a:avLst/>
          </a:prstGeom>
          <a:noFill/>
          <a:ln w="9525">
            <a:noFill/>
            <a:miter lim="800000"/>
            <a:headEnd/>
            <a:tailEnd/>
          </a:ln>
        </p:spPr>
      </p:pic>
      <p:pic>
        <p:nvPicPr>
          <p:cNvPr id="84996" name="Picture 3" descr="C:\Users\Kompik\Desktop\starcom_mediavest_logo.png"/>
          <p:cNvPicPr>
            <a:picLocks noChangeAspect="1" noChangeArrowheads="1"/>
          </p:cNvPicPr>
          <p:nvPr/>
        </p:nvPicPr>
        <p:blipFill>
          <a:blip r:embed="rId16" cstate="print"/>
          <a:srcRect/>
          <a:stretch>
            <a:fillRect/>
          </a:stretch>
        </p:blipFill>
        <p:spPr bwMode="auto">
          <a:xfrm>
            <a:off x="4800600" y="6172200"/>
            <a:ext cx="2590800" cy="592138"/>
          </a:xfrm>
          <a:prstGeom prst="rect">
            <a:avLst/>
          </a:prstGeom>
          <a:noFill/>
          <a:ln w="9525">
            <a:noFill/>
            <a:miter lim="800000"/>
            <a:headEnd/>
            <a:tailEnd/>
          </a:ln>
        </p:spPr>
      </p:pic>
      <p:pic>
        <p:nvPicPr>
          <p:cNvPr id="84997" name="Picture 4" descr="C:\Users\Kompik\Desktop\Windows_Live_logo.png"/>
          <p:cNvPicPr>
            <a:picLocks noChangeAspect="1" noChangeArrowheads="1"/>
          </p:cNvPicPr>
          <p:nvPr/>
        </p:nvPicPr>
        <p:blipFill>
          <a:blip r:embed="rId17" cstate="print"/>
          <a:srcRect/>
          <a:stretch>
            <a:fillRect/>
          </a:stretch>
        </p:blipFill>
        <p:spPr bwMode="auto">
          <a:xfrm>
            <a:off x="334963" y="6372225"/>
            <a:ext cx="1951037" cy="257175"/>
          </a:xfrm>
          <a:prstGeom prst="rect">
            <a:avLst/>
          </a:prstGeom>
          <a:noFill/>
          <a:ln w="9525">
            <a:noFill/>
            <a:miter lim="800000"/>
            <a:headEnd/>
            <a:tailEnd/>
          </a:ln>
        </p:spPr>
      </p:pic>
      <p:sp>
        <p:nvSpPr>
          <p:cNvPr id="84998" name="Title Placeholder 1"/>
          <p:cNvSpPr>
            <a:spLocks noGrp="1"/>
          </p:cNvSpPr>
          <p:nvPr>
            <p:ph type="title"/>
          </p:nvPr>
        </p:nvSpPr>
        <p:spPr bwMode="auto">
          <a:xfrm>
            <a:off x="457200" y="0"/>
            <a:ext cx="8534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cs-CZ" smtClean="0"/>
          </a:p>
        </p:txBody>
      </p:sp>
      <p:sp>
        <p:nvSpPr>
          <p:cNvPr id="84999"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smtClean="0"/>
          </a:p>
        </p:txBody>
      </p:sp>
      <p:sp>
        <p:nvSpPr>
          <p:cNvPr id="8" name="Date Placeholder 3"/>
          <p:cNvSpPr>
            <a:spLocks noGrp="1"/>
          </p:cNvSpPr>
          <p:nvPr>
            <p:ph type="dt" sz="half" idx="2"/>
          </p:nvPr>
        </p:nvSpPr>
        <p:spPr>
          <a:xfrm>
            <a:off x="457200" y="6356350"/>
            <a:ext cx="2133600" cy="365125"/>
          </a:xfrm>
          <a:prstGeom prst="rect">
            <a:avLst/>
          </a:prstGeom>
        </p:spPr>
        <p:txBody>
          <a:bodyPr/>
          <a:lstStyle>
            <a:lvl1pPr>
              <a:defRPr>
                <a:latin typeface="Arial" charset="0"/>
              </a:defRPr>
            </a:lvl1pPr>
          </a:lstStyle>
          <a:p>
            <a:pPr>
              <a:defRPr/>
            </a:pPr>
            <a:fld id="{621E9B81-EB2D-4453-A771-106565FFC863}" type="datetimeFigureOut">
              <a:rPr lang="cs-CZ"/>
              <a:pPr>
                <a:defRPr/>
              </a:pPr>
              <a:t>13.10.2009</a:t>
            </a:fld>
            <a:endParaRPr lang="cs-CZ"/>
          </a:p>
        </p:txBody>
      </p:sp>
      <p:sp>
        <p:nvSpPr>
          <p:cNvPr id="9" name="Footer Placeholder 4"/>
          <p:cNvSpPr>
            <a:spLocks noGrp="1"/>
          </p:cNvSpPr>
          <p:nvPr>
            <p:ph type="ftr" sz="quarter" idx="3"/>
          </p:nvPr>
        </p:nvSpPr>
        <p:spPr>
          <a:xfrm>
            <a:off x="3124200" y="6356350"/>
            <a:ext cx="2895600" cy="365125"/>
          </a:xfrm>
          <a:prstGeom prst="rect">
            <a:avLst/>
          </a:prstGeom>
        </p:spPr>
        <p:txBody>
          <a:bodyPr/>
          <a:lstStyle>
            <a:lvl1pPr>
              <a:defRPr>
                <a:latin typeface="Arial" charset="0"/>
              </a:defRPr>
            </a:lvl1pPr>
          </a:lstStyle>
          <a:p>
            <a:pPr>
              <a:defRPr/>
            </a:pPr>
            <a:endParaRPr lang="cs-CZ"/>
          </a:p>
        </p:txBody>
      </p:sp>
      <p:sp>
        <p:nvSpPr>
          <p:cNvPr id="10" name="Slide Number Placeholder 5"/>
          <p:cNvSpPr>
            <a:spLocks noGrp="1"/>
          </p:cNvSpPr>
          <p:nvPr>
            <p:ph type="sldNum" sz="quarter" idx="4"/>
          </p:nvPr>
        </p:nvSpPr>
        <p:spPr>
          <a:xfrm>
            <a:off x="6553200" y="6356350"/>
            <a:ext cx="2133600" cy="365125"/>
          </a:xfrm>
          <a:prstGeom prst="rect">
            <a:avLst/>
          </a:prstGeom>
        </p:spPr>
        <p:txBody>
          <a:bodyPr/>
          <a:lstStyle>
            <a:lvl1pPr>
              <a:defRPr>
                <a:latin typeface="Arial" charset="0"/>
              </a:defRPr>
            </a:lvl1pPr>
          </a:lstStyle>
          <a:p>
            <a:pPr>
              <a:defRPr/>
            </a:pPr>
            <a:fld id="{5E4BD52E-DED7-4DF7-9236-B725F0F7165C}" type="slidenum">
              <a:rPr lang="cs-CZ"/>
              <a:pPr>
                <a:defRPr/>
              </a:pPr>
              <a:t>‹#›</a:t>
            </a:fld>
            <a:endParaRPr lang="cs-CZ"/>
          </a:p>
        </p:txBody>
      </p:sp>
      <p:pic>
        <p:nvPicPr>
          <p:cNvPr id="85003" name="Picture 11" descr="logo star-fin_rgb"/>
          <p:cNvPicPr>
            <a:picLocks noChangeAspect="1" noChangeArrowheads="1"/>
          </p:cNvPicPr>
          <p:nvPr/>
        </p:nvPicPr>
        <p:blipFill>
          <a:blip r:embed="rId18" cstate="print"/>
          <a:srcRect/>
          <a:stretch>
            <a:fillRect/>
          </a:stretch>
        </p:blipFill>
        <p:spPr bwMode="auto">
          <a:xfrm>
            <a:off x="3048000" y="6096000"/>
            <a:ext cx="1352550" cy="666750"/>
          </a:xfrm>
          <a:prstGeom prst="rect">
            <a:avLst/>
          </a:prstGeom>
          <a:noFill/>
        </p:spPr>
      </p:pic>
    </p:spTree>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l" rtl="0" fontAlgn="base">
        <a:spcBef>
          <a:spcPct val="0"/>
        </a:spcBef>
        <a:spcAft>
          <a:spcPct val="0"/>
        </a:spcAft>
        <a:defRPr sz="4400">
          <a:solidFill>
            <a:schemeClr val="tx1"/>
          </a:solidFill>
          <a:latin typeface="+mj-lt"/>
          <a:ea typeface="+mj-ea"/>
          <a:cs typeface="+mj-cs"/>
        </a:defRPr>
      </a:lvl1pPr>
      <a:lvl2pPr algn="l" rtl="0" fontAlgn="base">
        <a:spcBef>
          <a:spcPct val="0"/>
        </a:spcBef>
        <a:spcAft>
          <a:spcPct val="0"/>
        </a:spcAft>
        <a:defRPr sz="4400">
          <a:solidFill>
            <a:schemeClr val="tx1"/>
          </a:solidFill>
          <a:latin typeface="Calibri" pitchFamily="34" charset="0"/>
        </a:defRPr>
      </a:lvl2pPr>
      <a:lvl3pPr algn="l" rtl="0" fontAlgn="base">
        <a:spcBef>
          <a:spcPct val="0"/>
        </a:spcBef>
        <a:spcAft>
          <a:spcPct val="0"/>
        </a:spcAft>
        <a:defRPr sz="4400">
          <a:solidFill>
            <a:schemeClr val="tx1"/>
          </a:solidFill>
          <a:latin typeface="Calibri" pitchFamily="34" charset="0"/>
        </a:defRPr>
      </a:lvl3pPr>
      <a:lvl4pPr algn="l" rtl="0" fontAlgn="base">
        <a:spcBef>
          <a:spcPct val="0"/>
        </a:spcBef>
        <a:spcAft>
          <a:spcPct val="0"/>
        </a:spcAft>
        <a:defRPr sz="4400">
          <a:solidFill>
            <a:schemeClr val="tx1"/>
          </a:solidFill>
          <a:latin typeface="Calibri" pitchFamily="34" charset="0"/>
        </a:defRPr>
      </a:lvl4pPr>
      <a:lvl5pPr algn="l" rtl="0" fontAlgn="base">
        <a:spcBef>
          <a:spcPct val="0"/>
        </a:spcBef>
        <a:spcAft>
          <a:spcPct val="0"/>
        </a:spcAft>
        <a:defRPr sz="4400">
          <a:solidFill>
            <a:schemeClr val="tx1"/>
          </a:solidFill>
          <a:latin typeface="Calibri" pitchFamily="34" charset="0"/>
        </a:defRPr>
      </a:lvl5pPr>
      <a:lvl6pPr marL="457200" algn="l" rtl="0" fontAlgn="base">
        <a:spcBef>
          <a:spcPct val="0"/>
        </a:spcBef>
        <a:spcAft>
          <a:spcPct val="0"/>
        </a:spcAft>
        <a:defRPr sz="4400">
          <a:solidFill>
            <a:schemeClr val="tx1"/>
          </a:solidFill>
          <a:latin typeface="Calibri" pitchFamily="34" charset="0"/>
        </a:defRPr>
      </a:lvl6pPr>
      <a:lvl7pPr marL="914400" algn="l" rtl="0" fontAlgn="base">
        <a:spcBef>
          <a:spcPct val="0"/>
        </a:spcBef>
        <a:spcAft>
          <a:spcPct val="0"/>
        </a:spcAft>
        <a:defRPr sz="4400">
          <a:solidFill>
            <a:schemeClr val="tx1"/>
          </a:solidFill>
          <a:latin typeface="Calibri" pitchFamily="34" charset="0"/>
        </a:defRPr>
      </a:lvl7pPr>
      <a:lvl8pPr marL="1371600" algn="l" rtl="0" fontAlgn="base">
        <a:spcBef>
          <a:spcPct val="0"/>
        </a:spcBef>
        <a:spcAft>
          <a:spcPct val="0"/>
        </a:spcAft>
        <a:defRPr sz="4400">
          <a:solidFill>
            <a:schemeClr val="tx1"/>
          </a:solidFill>
          <a:latin typeface="Calibri" pitchFamily="34" charset="0"/>
        </a:defRPr>
      </a:lvl8pPr>
      <a:lvl9pPr marL="1828800" algn="l"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Blip>
          <a:blip r:embed="rId19"/>
        </a:buBlip>
        <a:defRPr sz="3200">
          <a:solidFill>
            <a:schemeClr val="tx1"/>
          </a:solidFill>
          <a:latin typeface="+mn-lt"/>
          <a:ea typeface="+mn-ea"/>
          <a:cs typeface="+mn-cs"/>
        </a:defRPr>
      </a:lvl1pPr>
      <a:lvl2pPr marL="742950" indent="-285750" algn="l" rtl="0" fontAlgn="base">
        <a:spcBef>
          <a:spcPct val="20000"/>
        </a:spcBef>
        <a:spcAft>
          <a:spcPct val="0"/>
        </a:spcAft>
        <a:buBlip>
          <a:blip r:embed="rId19"/>
        </a:buBlip>
        <a:defRPr sz="2800">
          <a:solidFill>
            <a:schemeClr val="tx1"/>
          </a:solidFill>
          <a:latin typeface="+mn-lt"/>
        </a:defRPr>
      </a:lvl2pPr>
      <a:lvl3pPr marL="1143000" indent="-228600" algn="l" rtl="0" fontAlgn="base">
        <a:spcBef>
          <a:spcPct val="20000"/>
        </a:spcBef>
        <a:spcAft>
          <a:spcPct val="0"/>
        </a:spcAft>
        <a:buBlip>
          <a:blip r:embed="rId19"/>
        </a:buBlip>
        <a:defRPr sz="2400">
          <a:solidFill>
            <a:schemeClr val="tx1"/>
          </a:solidFill>
          <a:latin typeface="+mn-lt"/>
        </a:defRPr>
      </a:lvl3pPr>
      <a:lvl4pPr marL="1600200" indent="-228600" algn="l" rtl="0" fontAlgn="base">
        <a:spcBef>
          <a:spcPct val="20000"/>
        </a:spcBef>
        <a:spcAft>
          <a:spcPct val="0"/>
        </a:spcAft>
        <a:buBlip>
          <a:blip r:embed="rId19"/>
        </a:buBlip>
        <a:defRPr sz="2000">
          <a:solidFill>
            <a:schemeClr val="tx1"/>
          </a:solidFill>
          <a:latin typeface="+mn-lt"/>
        </a:defRPr>
      </a:lvl4pPr>
      <a:lvl5pPr marL="2057400" indent="-228600" algn="l" rtl="0" fontAlgn="base">
        <a:spcBef>
          <a:spcPct val="20000"/>
        </a:spcBef>
        <a:spcAft>
          <a:spcPct val="0"/>
        </a:spcAft>
        <a:buBlip>
          <a:blip r:embed="rId19"/>
        </a:buBlip>
        <a:defRPr sz="2000">
          <a:solidFill>
            <a:schemeClr val="tx1"/>
          </a:solidFill>
          <a:latin typeface="+mn-lt"/>
        </a:defRPr>
      </a:lvl5pPr>
      <a:lvl6pPr marL="2514600" indent="-228600" algn="l" rtl="0" fontAlgn="base">
        <a:spcBef>
          <a:spcPct val="20000"/>
        </a:spcBef>
        <a:spcAft>
          <a:spcPct val="0"/>
        </a:spcAft>
        <a:buBlip>
          <a:blip r:embed="rId19"/>
        </a:buBlip>
        <a:defRPr sz="2000">
          <a:solidFill>
            <a:schemeClr val="tx1"/>
          </a:solidFill>
          <a:latin typeface="+mn-lt"/>
        </a:defRPr>
      </a:lvl6pPr>
      <a:lvl7pPr marL="2971800" indent="-228600" algn="l" rtl="0" fontAlgn="base">
        <a:spcBef>
          <a:spcPct val="20000"/>
        </a:spcBef>
        <a:spcAft>
          <a:spcPct val="0"/>
        </a:spcAft>
        <a:buBlip>
          <a:blip r:embed="rId19"/>
        </a:buBlip>
        <a:defRPr sz="2000">
          <a:solidFill>
            <a:schemeClr val="tx1"/>
          </a:solidFill>
          <a:latin typeface="+mn-lt"/>
        </a:defRPr>
      </a:lvl7pPr>
      <a:lvl8pPr marL="3429000" indent="-228600" algn="l" rtl="0" fontAlgn="base">
        <a:spcBef>
          <a:spcPct val="20000"/>
        </a:spcBef>
        <a:spcAft>
          <a:spcPct val="0"/>
        </a:spcAft>
        <a:buBlip>
          <a:blip r:embed="rId19"/>
        </a:buBlip>
        <a:defRPr sz="2000">
          <a:solidFill>
            <a:schemeClr val="tx1"/>
          </a:solidFill>
          <a:latin typeface="+mn-lt"/>
        </a:defRPr>
      </a:lvl8pPr>
      <a:lvl9pPr marL="3886200" indent="-228600" algn="l" rtl="0" fontAlgn="base">
        <a:spcBef>
          <a:spcPct val="20000"/>
        </a:spcBef>
        <a:spcAft>
          <a:spcPct val="0"/>
        </a:spcAft>
        <a:buBlip>
          <a:blip r:embed="rId19"/>
        </a:buBlip>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pic>
        <p:nvPicPr>
          <p:cNvPr id="102402" name="Picture 2" descr="117421_Starcom_Art"/>
          <p:cNvPicPr>
            <a:picLocks noChangeAspect="1" noChangeArrowheads="1"/>
          </p:cNvPicPr>
          <p:nvPr/>
        </p:nvPicPr>
        <p:blipFill>
          <a:blip r:embed="rId14" cstate="print"/>
          <a:srcRect t="30487" r="30487"/>
          <a:stretch>
            <a:fillRect/>
          </a:stretch>
        </p:blipFill>
        <p:spPr bwMode="auto">
          <a:xfrm>
            <a:off x="7010400" y="0"/>
            <a:ext cx="2133600" cy="2133600"/>
          </a:xfrm>
          <a:prstGeom prst="rect">
            <a:avLst/>
          </a:prstGeom>
          <a:noFill/>
          <a:ln w="9525">
            <a:noFill/>
            <a:miter lim="800000"/>
            <a:headEnd/>
            <a:tailEnd/>
          </a:ln>
        </p:spPr>
      </p:pic>
      <p:pic>
        <p:nvPicPr>
          <p:cNvPr id="102403" name="Picture 2" descr="C:\Users\Kompik\Desktop\MSAdvertising_v_rgb.gif"/>
          <p:cNvPicPr>
            <a:picLocks noChangeAspect="1" noChangeArrowheads="1"/>
          </p:cNvPicPr>
          <p:nvPr/>
        </p:nvPicPr>
        <p:blipFill>
          <a:blip r:embed="rId15" cstate="print"/>
          <a:srcRect/>
          <a:stretch>
            <a:fillRect/>
          </a:stretch>
        </p:blipFill>
        <p:spPr bwMode="auto">
          <a:xfrm>
            <a:off x="7388225" y="6237288"/>
            <a:ext cx="1527175" cy="468312"/>
          </a:xfrm>
          <a:prstGeom prst="rect">
            <a:avLst/>
          </a:prstGeom>
          <a:noFill/>
          <a:ln w="9525">
            <a:noFill/>
            <a:miter lim="800000"/>
            <a:headEnd/>
            <a:tailEnd/>
          </a:ln>
        </p:spPr>
      </p:pic>
      <p:pic>
        <p:nvPicPr>
          <p:cNvPr id="102404" name="Picture 3" descr="C:\Users\Kompik\Desktop\starcom_mediavest_logo.png"/>
          <p:cNvPicPr>
            <a:picLocks noChangeAspect="1" noChangeArrowheads="1"/>
          </p:cNvPicPr>
          <p:nvPr/>
        </p:nvPicPr>
        <p:blipFill>
          <a:blip r:embed="rId16" cstate="print"/>
          <a:srcRect/>
          <a:stretch>
            <a:fillRect/>
          </a:stretch>
        </p:blipFill>
        <p:spPr bwMode="auto">
          <a:xfrm>
            <a:off x="4800600" y="6172200"/>
            <a:ext cx="2590800" cy="592138"/>
          </a:xfrm>
          <a:prstGeom prst="rect">
            <a:avLst/>
          </a:prstGeom>
          <a:noFill/>
          <a:ln w="9525">
            <a:noFill/>
            <a:miter lim="800000"/>
            <a:headEnd/>
            <a:tailEnd/>
          </a:ln>
        </p:spPr>
      </p:pic>
      <p:pic>
        <p:nvPicPr>
          <p:cNvPr id="102405" name="Picture 4" descr="C:\Users\Kompik\Desktop\Windows_Live_logo.png"/>
          <p:cNvPicPr>
            <a:picLocks noChangeAspect="1" noChangeArrowheads="1"/>
          </p:cNvPicPr>
          <p:nvPr/>
        </p:nvPicPr>
        <p:blipFill>
          <a:blip r:embed="rId17" cstate="print"/>
          <a:srcRect/>
          <a:stretch>
            <a:fillRect/>
          </a:stretch>
        </p:blipFill>
        <p:spPr bwMode="auto">
          <a:xfrm>
            <a:off x="334963" y="6372225"/>
            <a:ext cx="1951037" cy="257175"/>
          </a:xfrm>
          <a:prstGeom prst="rect">
            <a:avLst/>
          </a:prstGeom>
          <a:noFill/>
          <a:ln w="9525">
            <a:noFill/>
            <a:miter lim="800000"/>
            <a:headEnd/>
            <a:tailEnd/>
          </a:ln>
        </p:spPr>
      </p:pic>
      <p:sp>
        <p:nvSpPr>
          <p:cNvPr id="102406" name="Title Placeholder 1"/>
          <p:cNvSpPr>
            <a:spLocks noGrp="1"/>
          </p:cNvSpPr>
          <p:nvPr>
            <p:ph type="title"/>
          </p:nvPr>
        </p:nvSpPr>
        <p:spPr bwMode="auto">
          <a:xfrm>
            <a:off x="457200" y="0"/>
            <a:ext cx="8534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cs-CZ" smtClean="0"/>
          </a:p>
        </p:txBody>
      </p:sp>
      <p:sp>
        <p:nvSpPr>
          <p:cNvPr id="10240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smtClean="0"/>
          </a:p>
        </p:txBody>
      </p:sp>
      <p:sp>
        <p:nvSpPr>
          <p:cNvPr id="8" name="Date Placeholder 3"/>
          <p:cNvSpPr>
            <a:spLocks noGrp="1"/>
          </p:cNvSpPr>
          <p:nvPr>
            <p:ph type="dt" sz="half" idx="2"/>
          </p:nvPr>
        </p:nvSpPr>
        <p:spPr>
          <a:xfrm>
            <a:off x="457200" y="6356350"/>
            <a:ext cx="2133600" cy="365125"/>
          </a:xfrm>
          <a:prstGeom prst="rect">
            <a:avLst/>
          </a:prstGeom>
        </p:spPr>
        <p:txBody>
          <a:bodyPr/>
          <a:lstStyle>
            <a:lvl1pPr>
              <a:defRPr>
                <a:latin typeface="Arial" charset="0"/>
              </a:defRPr>
            </a:lvl1pPr>
          </a:lstStyle>
          <a:p>
            <a:pPr>
              <a:defRPr/>
            </a:pPr>
            <a:fld id="{5CB5E14A-71A1-4139-9E94-5D7CF2CFD575}" type="datetimeFigureOut">
              <a:rPr lang="cs-CZ"/>
              <a:pPr>
                <a:defRPr/>
              </a:pPr>
              <a:t>13.10.2009</a:t>
            </a:fld>
            <a:endParaRPr lang="cs-CZ"/>
          </a:p>
        </p:txBody>
      </p:sp>
      <p:sp>
        <p:nvSpPr>
          <p:cNvPr id="9" name="Footer Placeholder 4"/>
          <p:cNvSpPr>
            <a:spLocks noGrp="1"/>
          </p:cNvSpPr>
          <p:nvPr>
            <p:ph type="ftr" sz="quarter" idx="3"/>
          </p:nvPr>
        </p:nvSpPr>
        <p:spPr>
          <a:xfrm>
            <a:off x="3124200" y="6356350"/>
            <a:ext cx="2895600" cy="365125"/>
          </a:xfrm>
          <a:prstGeom prst="rect">
            <a:avLst/>
          </a:prstGeom>
        </p:spPr>
        <p:txBody>
          <a:bodyPr/>
          <a:lstStyle>
            <a:lvl1pPr>
              <a:defRPr>
                <a:latin typeface="Arial" charset="0"/>
              </a:defRPr>
            </a:lvl1pPr>
          </a:lstStyle>
          <a:p>
            <a:pPr>
              <a:defRPr/>
            </a:pPr>
            <a:endParaRPr lang="cs-CZ"/>
          </a:p>
        </p:txBody>
      </p:sp>
      <p:sp>
        <p:nvSpPr>
          <p:cNvPr id="10" name="Slide Number Placeholder 5"/>
          <p:cNvSpPr>
            <a:spLocks noGrp="1"/>
          </p:cNvSpPr>
          <p:nvPr>
            <p:ph type="sldNum" sz="quarter" idx="4"/>
          </p:nvPr>
        </p:nvSpPr>
        <p:spPr>
          <a:xfrm>
            <a:off x="6553200" y="6356350"/>
            <a:ext cx="2133600" cy="365125"/>
          </a:xfrm>
          <a:prstGeom prst="rect">
            <a:avLst/>
          </a:prstGeom>
        </p:spPr>
        <p:txBody>
          <a:bodyPr/>
          <a:lstStyle>
            <a:lvl1pPr>
              <a:defRPr>
                <a:latin typeface="Arial" charset="0"/>
              </a:defRPr>
            </a:lvl1pPr>
          </a:lstStyle>
          <a:p>
            <a:pPr>
              <a:defRPr/>
            </a:pPr>
            <a:fld id="{F46BDF28-945D-4CFA-8197-2D1CCB29662E}" type="slidenum">
              <a:rPr lang="cs-CZ"/>
              <a:pPr>
                <a:defRPr/>
              </a:pPr>
              <a:t>‹#›</a:t>
            </a:fld>
            <a:endParaRPr lang="cs-CZ"/>
          </a:p>
        </p:txBody>
      </p:sp>
      <p:pic>
        <p:nvPicPr>
          <p:cNvPr id="102411" name="Picture 11" descr="logo star-fin_rgb"/>
          <p:cNvPicPr>
            <a:picLocks noChangeAspect="1" noChangeArrowheads="1"/>
          </p:cNvPicPr>
          <p:nvPr/>
        </p:nvPicPr>
        <p:blipFill>
          <a:blip r:embed="rId18" cstate="print"/>
          <a:srcRect/>
          <a:stretch>
            <a:fillRect/>
          </a:stretch>
        </p:blipFill>
        <p:spPr bwMode="auto">
          <a:xfrm>
            <a:off x="3048000" y="6096000"/>
            <a:ext cx="1352550" cy="666750"/>
          </a:xfrm>
          <a:prstGeom prst="rect">
            <a:avLst/>
          </a:prstGeom>
          <a:noFill/>
        </p:spPr>
      </p:pic>
    </p:spTree>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txStyles>
    <p:titleStyle>
      <a:lvl1pPr algn="l" rtl="0" fontAlgn="base">
        <a:spcBef>
          <a:spcPct val="0"/>
        </a:spcBef>
        <a:spcAft>
          <a:spcPct val="0"/>
        </a:spcAft>
        <a:defRPr sz="4400">
          <a:solidFill>
            <a:schemeClr val="tx1"/>
          </a:solidFill>
          <a:latin typeface="+mj-lt"/>
          <a:ea typeface="+mj-ea"/>
          <a:cs typeface="+mj-cs"/>
        </a:defRPr>
      </a:lvl1pPr>
      <a:lvl2pPr algn="l" rtl="0" fontAlgn="base">
        <a:spcBef>
          <a:spcPct val="0"/>
        </a:spcBef>
        <a:spcAft>
          <a:spcPct val="0"/>
        </a:spcAft>
        <a:defRPr sz="4400">
          <a:solidFill>
            <a:schemeClr val="tx1"/>
          </a:solidFill>
          <a:latin typeface="Calibri" pitchFamily="34" charset="0"/>
        </a:defRPr>
      </a:lvl2pPr>
      <a:lvl3pPr algn="l" rtl="0" fontAlgn="base">
        <a:spcBef>
          <a:spcPct val="0"/>
        </a:spcBef>
        <a:spcAft>
          <a:spcPct val="0"/>
        </a:spcAft>
        <a:defRPr sz="4400">
          <a:solidFill>
            <a:schemeClr val="tx1"/>
          </a:solidFill>
          <a:latin typeface="Calibri" pitchFamily="34" charset="0"/>
        </a:defRPr>
      </a:lvl3pPr>
      <a:lvl4pPr algn="l" rtl="0" fontAlgn="base">
        <a:spcBef>
          <a:spcPct val="0"/>
        </a:spcBef>
        <a:spcAft>
          <a:spcPct val="0"/>
        </a:spcAft>
        <a:defRPr sz="4400">
          <a:solidFill>
            <a:schemeClr val="tx1"/>
          </a:solidFill>
          <a:latin typeface="Calibri" pitchFamily="34" charset="0"/>
        </a:defRPr>
      </a:lvl4pPr>
      <a:lvl5pPr algn="l" rtl="0" fontAlgn="base">
        <a:spcBef>
          <a:spcPct val="0"/>
        </a:spcBef>
        <a:spcAft>
          <a:spcPct val="0"/>
        </a:spcAft>
        <a:defRPr sz="4400">
          <a:solidFill>
            <a:schemeClr val="tx1"/>
          </a:solidFill>
          <a:latin typeface="Calibri" pitchFamily="34" charset="0"/>
        </a:defRPr>
      </a:lvl5pPr>
      <a:lvl6pPr marL="457200" algn="l" rtl="0" fontAlgn="base">
        <a:spcBef>
          <a:spcPct val="0"/>
        </a:spcBef>
        <a:spcAft>
          <a:spcPct val="0"/>
        </a:spcAft>
        <a:defRPr sz="4400">
          <a:solidFill>
            <a:schemeClr val="tx1"/>
          </a:solidFill>
          <a:latin typeface="Calibri" pitchFamily="34" charset="0"/>
        </a:defRPr>
      </a:lvl6pPr>
      <a:lvl7pPr marL="914400" algn="l" rtl="0" fontAlgn="base">
        <a:spcBef>
          <a:spcPct val="0"/>
        </a:spcBef>
        <a:spcAft>
          <a:spcPct val="0"/>
        </a:spcAft>
        <a:defRPr sz="4400">
          <a:solidFill>
            <a:schemeClr val="tx1"/>
          </a:solidFill>
          <a:latin typeface="Calibri" pitchFamily="34" charset="0"/>
        </a:defRPr>
      </a:lvl7pPr>
      <a:lvl8pPr marL="1371600" algn="l" rtl="0" fontAlgn="base">
        <a:spcBef>
          <a:spcPct val="0"/>
        </a:spcBef>
        <a:spcAft>
          <a:spcPct val="0"/>
        </a:spcAft>
        <a:defRPr sz="4400">
          <a:solidFill>
            <a:schemeClr val="tx1"/>
          </a:solidFill>
          <a:latin typeface="Calibri" pitchFamily="34" charset="0"/>
        </a:defRPr>
      </a:lvl8pPr>
      <a:lvl9pPr marL="1828800" algn="l"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Blip>
          <a:blip r:embed="rId19"/>
        </a:buBlip>
        <a:defRPr sz="3200">
          <a:solidFill>
            <a:schemeClr val="tx1"/>
          </a:solidFill>
          <a:latin typeface="+mn-lt"/>
          <a:ea typeface="+mn-ea"/>
          <a:cs typeface="+mn-cs"/>
        </a:defRPr>
      </a:lvl1pPr>
      <a:lvl2pPr marL="742950" indent="-285750" algn="l" rtl="0" fontAlgn="base">
        <a:spcBef>
          <a:spcPct val="20000"/>
        </a:spcBef>
        <a:spcAft>
          <a:spcPct val="0"/>
        </a:spcAft>
        <a:buBlip>
          <a:blip r:embed="rId19"/>
        </a:buBlip>
        <a:defRPr sz="2800">
          <a:solidFill>
            <a:schemeClr val="tx1"/>
          </a:solidFill>
          <a:latin typeface="+mn-lt"/>
        </a:defRPr>
      </a:lvl2pPr>
      <a:lvl3pPr marL="1143000" indent="-228600" algn="l" rtl="0" fontAlgn="base">
        <a:spcBef>
          <a:spcPct val="20000"/>
        </a:spcBef>
        <a:spcAft>
          <a:spcPct val="0"/>
        </a:spcAft>
        <a:buBlip>
          <a:blip r:embed="rId19"/>
        </a:buBlip>
        <a:defRPr sz="2400">
          <a:solidFill>
            <a:schemeClr val="tx1"/>
          </a:solidFill>
          <a:latin typeface="+mn-lt"/>
        </a:defRPr>
      </a:lvl3pPr>
      <a:lvl4pPr marL="1600200" indent="-228600" algn="l" rtl="0" fontAlgn="base">
        <a:spcBef>
          <a:spcPct val="20000"/>
        </a:spcBef>
        <a:spcAft>
          <a:spcPct val="0"/>
        </a:spcAft>
        <a:buBlip>
          <a:blip r:embed="rId19"/>
        </a:buBlip>
        <a:defRPr sz="2000">
          <a:solidFill>
            <a:schemeClr val="tx1"/>
          </a:solidFill>
          <a:latin typeface="+mn-lt"/>
        </a:defRPr>
      </a:lvl4pPr>
      <a:lvl5pPr marL="2057400" indent="-228600" algn="l" rtl="0" fontAlgn="base">
        <a:spcBef>
          <a:spcPct val="20000"/>
        </a:spcBef>
        <a:spcAft>
          <a:spcPct val="0"/>
        </a:spcAft>
        <a:buBlip>
          <a:blip r:embed="rId19"/>
        </a:buBlip>
        <a:defRPr sz="2000">
          <a:solidFill>
            <a:schemeClr val="tx1"/>
          </a:solidFill>
          <a:latin typeface="+mn-lt"/>
        </a:defRPr>
      </a:lvl5pPr>
      <a:lvl6pPr marL="2514600" indent="-228600" algn="l" rtl="0" fontAlgn="base">
        <a:spcBef>
          <a:spcPct val="20000"/>
        </a:spcBef>
        <a:spcAft>
          <a:spcPct val="0"/>
        </a:spcAft>
        <a:buBlip>
          <a:blip r:embed="rId19"/>
        </a:buBlip>
        <a:defRPr sz="2000">
          <a:solidFill>
            <a:schemeClr val="tx1"/>
          </a:solidFill>
          <a:latin typeface="+mn-lt"/>
        </a:defRPr>
      </a:lvl6pPr>
      <a:lvl7pPr marL="2971800" indent="-228600" algn="l" rtl="0" fontAlgn="base">
        <a:spcBef>
          <a:spcPct val="20000"/>
        </a:spcBef>
        <a:spcAft>
          <a:spcPct val="0"/>
        </a:spcAft>
        <a:buBlip>
          <a:blip r:embed="rId19"/>
        </a:buBlip>
        <a:defRPr sz="2000">
          <a:solidFill>
            <a:schemeClr val="tx1"/>
          </a:solidFill>
          <a:latin typeface="+mn-lt"/>
        </a:defRPr>
      </a:lvl7pPr>
      <a:lvl8pPr marL="3429000" indent="-228600" algn="l" rtl="0" fontAlgn="base">
        <a:spcBef>
          <a:spcPct val="20000"/>
        </a:spcBef>
        <a:spcAft>
          <a:spcPct val="0"/>
        </a:spcAft>
        <a:buBlip>
          <a:blip r:embed="rId19"/>
        </a:buBlip>
        <a:defRPr sz="2000">
          <a:solidFill>
            <a:schemeClr val="tx1"/>
          </a:solidFill>
          <a:latin typeface="+mn-lt"/>
        </a:defRPr>
      </a:lvl8pPr>
      <a:lvl9pPr marL="3886200" indent="-228600" algn="l" rtl="0" fontAlgn="base">
        <a:spcBef>
          <a:spcPct val="20000"/>
        </a:spcBef>
        <a:spcAft>
          <a:spcPct val="0"/>
        </a:spcAft>
        <a:buBlip>
          <a:blip r:embed="rId19"/>
        </a:buBlip>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5" cstate="print">
            <a:alphaModFix amt="54000"/>
            <a:lum/>
          </a:blip>
          <a:srcRect/>
          <a:stretch>
            <a:fillRect t="-4000" b="-4000"/>
          </a:stretch>
        </a:blipFill>
        <a:effectLst/>
      </p:bgPr>
    </p:bg>
    <p:spTree>
      <p:nvGrpSpPr>
        <p:cNvPr id="1" name=""/>
        <p:cNvGrpSpPr/>
        <p:nvPr/>
      </p:nvGrpSpPr>
      <p:grpSpPr>
        <a:xfrm>
          <a:off x="0" y="0"/>
          <a:ext cx="0" cy="0"/>
          <a:chOff x="0" y="0"/>
          <a:chExt cx="0" cy="0"/>
        </a:xfrm>
      </p:grpSpPr>
      <p:sp>
        <p:nvSpPr>
          <p:cNvPr id="68617" name="Title Placeholder 1"/>
          <p:cNvSpPr>
            <a:spLocks noGrp="1"/>
          </p:cNvSpPr>
          <p:nvPr>
            <p:ph type="title"/>
          </p:nvPr>
        </p:nvSpPr>
        <p:spPr bwMode="auto">
          <a:xfrm>
            <a:off x="457200" y="0"/>
            <a:ext cx="8534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cs-CZ" smtClean="0"/>
          </a:p>
        </p:txBody>
      </p:sp>
      <p:sp>
        <p:nvSpPr>
          <p:cNvPr id="68618"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smtClean="0"/>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Lst>
  <p:txStyles>
    <p:titleStyle>
      <a:lvl1pPr algn="l" rtl="0" eaLnBrk="0" fontAlgn="base" hangingPunct="0">
        <a:spcBef>
          <a:spcPct val="0"/>
        </a:spcBef>
        <a:spcAft>
          <a:spcPct val="0"/>
        </a:spcAft>
        <a:defRPr sz="4400" kern="12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Calibri" pitchFamily="34" charset="0"/>
        </a:defRPr>
      </a:lvl2pPr>
      <a:lvl3pPr algn="l" rtl="0" eaLnBrk="0" fontAlgn="base" hangingPunct="0">
        <a:spcBef>
          <a:spcPct val="0"/>
        </a:spcBef>
        <a:spcAft>
          <a:spcPct val="0"/>
        </a:spcAft>
        <a:defRPr sz="4400">
          <a:solidFill>
            <a:schemeClr val="tx1"/>
          </a:solidFill>
          <a:latin typeface="Calibri" pitchFamily="34" charset="0"/>
        </a:defRPr>
      </a:lvl3pPr>
      <a:lvl4pPr algn="l" rtl="0" eaLnBrk="0" fontAlgn="base" hangingPunct="0">
        <a:spcBef>
          <a:spcPct val="0"/>
        </a:spcBef>
        <a:spcAft>
          <a:spcPct val="0"/>
        </a:spcAft>
        <a:defRPr sz="4400">
          <a:solidFill>
            <a:schemeClr val="tx1"/>
          </a:solidFill>
          <a:latin typeface="Calibri" pitchFamily="34" charset="0"/>
        </a:defRPr>
      </a:lvl4pPr>
      <a:lvl5pPr algn="l"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bg1"/>
          </a:solidFill>
          <a:latin typeface="Calibri" pitchFamily="34" charset="0"/>
        </a:defRPr>
      </a:lvl6pPr>
      <a:lvl7pPr marL="914400" algn="ctr" rtl="0" fontAlgn="base">
        <a:spcBef>
          <a:spcPct val="0"/>
        </a:spcBef>
        <a:spcAft>
          <a:spcPct val="0"/>
        </a:spcAft>
        <a:defRPr sz="4400">
          <a:solidFill>
            <a:schemeClr val="bg1"/>
          </a:solidFill>
          <a:latin typeface="Calibri" pitchFamily="34" charset="0"/>
        </a:defRPr>
      </a:lvl7pPr>
      <a:lvl8pPr marL="1371600" algn="ctr" rtl="0" fontAlgn="base">
        <a:spcBef>
          <a:spcPct val="0"/>
        </a:spcBef>
        <a:spcAft>
          <a:spcPct val="0"/>
        </a:spcAft>
        <a:defRPr sz="4400">
          <a:solidFill>
            <a:schemeClr val="bg1"/>
          </a:solidFill>
          <a:latin typeface="Calibri" pitchFamily="34" charset="0"/>
        </a:defRPr>
      </a:lvl8pPr>
      <a:lvl9pPr marL="1828800" algn="ctr" rtl="0" fontAlgn="base">
        <a:spcBef>
          <a:spcPct val="0"/>
        </a:spcBef>
        <a:spcAft>
          <a:spcPct val="0"/>
        </a:spcAft>
        <a:defRPr sz="4400">
          <a:solidFill>
            <a:schemeClr val="bg1"/>
          </a:solidFill>
          <a:latin typeface="Calibri" pitchFamily="34" charset="0"/>
        </a:defRPr>
      </a:lvl9pPr>
    </p:titleStyle>
    <p:bodyStyle>
      <a:lvl1pPr marL="342900" indent="-342900" algn="l" rtl="0" eaLnBrk="0" fontAlgn="base" hangingPunct="0">
        <a:spcBef>
          <a:spcPct val="20000"/>
        </a:spcBef>
        <a:spcAft>
          <a:spcPct val="0"/>
        </a:spcAft>
        <a:buBlip>
          <a:blip r:embed="rId6"/>
        </a:buBlip>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Blip>
          <a:blip r:embed="rId6"/>
        </a:buBlip>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Blip>
          <a:blip r:embed="rId6"/>
        </a:buBlip>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Blip>
          <a:blip r:embed="rId6"/>
        </a:buBlip>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Blip>
          <a:blip r:embed="rId6"/>
        </a:buBlip>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24.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17.pn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4.xml"/><Relationship Id="rId5" Type="http://schemas.openxmlformats.org/officeDocument/2006/relationships/image" Target="../media/image19.png"/><Relationship Id="rId4" Type="http://schemas.openxmlformats.org/officeDocument/2006/relationships/image" Target="../media/image18.png"/></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7" Type="http://schemas.openxmlformats.org/officeDocument/2006/relationships/image" Target="../media/image21.wmf"/><Relationship Id="rId2" Type="http://schemas.openxmlformats.org/officeDocument/2006/relationships/chart" Target="../charts/chart1.xml"/><Relationship Id="rId1" Type="http://schemas.openxmlformats.org/officeDocument/2006/relationships/slideLayout" Target="../slideLayouts/slideLayout24.xml"/><Relationship Id="rId6" Type="http://schemas.openxmlformats.org/officeDocument/2006/relationships/image" Target="../media/image20.wmf"/><Relationship Id="rId5" Type="http://schemas.openxmlformats.org/officeDocument/2006/relationships/image" Target="../media/image18.png"/><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22.jpeg"/><Relationship Id="rId7" Type="http://schemas.openxmlformats.org/officeDocument/2006/relationships/image" Target="../media/image26.jpeg"/><Relationship Id="rId2" Type="http://schemas.openxmlformats.org/officeDocument/2006/relationships/notesSlide" Target="../notesSlides/notesSlide3.xml"/><Relationship Id="rId1" Type="http://schemas.openxmlformats.org/officeDocument/2006/relationships/slideLayout" Target="../slideLayouts/slideLayout24.xml"/><Relationship Id="rId6" Type="http://schemas.openxmlformats.org/officeDocument/2006/relationships/image" Target="../media/image25.jpeg"/><Relationship Id="rId11" Type="http://schemas.openxmlformats.org/officeDocument/2006/relationships/image" Target="../media/image30.jpeg"/><Relationship Id="rId5" Type="http://schemas.openxmlformats.org/officeDocument/2006/relationships/image" Target="../media/image24.jpeg"/><Relationship Id="rId10" Type="http://schemas.openxmlformats.org/officeDocument/2006/relationships/image" Target="../media/image29.jpeg"/><Relationship Id="rId4" Type="http://schemas.openxmlformats.org/officeDocument/2006/relationships/image" Target="../media/image23.jpeg"/><Relationship Id="rId9" Type="http://schemas.openxmlformats.org/officeDocument/2006/relationships/image" Target="../media/image28.jpeg"/></Relationships>
</file>

<file path=ppt/slides/_rels/slide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xml"/><Relationship Id="rId1" Type="http://schemas.openxmlformats.org/officeDocument/2006/relationships/slideLayout" Target="../slideLayouts/slideLayout24.xml"/><Relationship Id="rId5" Type="http://schemas.openxmlformats.org/officeDocument/2006/relationships/image" Target="../media/image34.png"/><Relationship Id="rId4" Type="http://schemas.openxmlformats.org/officeDocument/2006/relationships/image" Target="../media/image33.png"/></Relationships>
</file>

<file path=ppt/slides/_rels/slide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6.xml"/><Relationship Id="rId1" Type="http://schemas.openxmlformats.org/officeDocument/2006/relationships/slideLayout" Target="../slideLayouts/slideLayout24.xml"/><Relationship Id="rId5" Type="http://schemas.openxmlformats.org/officeDocument/2006/relationships/image" Target="../media/image37.png"/><Relationship Id="rId4" Type="http://schemas.openxmlformats.org/officeDocument/2006/relationships/image" Target="../media/image3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Nadpis 7"/>
          <p:cNvSpPr>
            <a:spLocks noGrp="1"/>
          </p:cNvSpPr>
          <p:nvPr>
            <p:ph type="ctrTitle" idx="4294967295"/>
          </p:nvPr>
        </p:nvSpPr>
        <p:spPr>
          <a:xfrm>
            <a:off x="685800" y="2130425"/>
            <a:ext cx="7772400" cy="1470025"/>
          </a:xfrm>
        </p:spPr>
        <p:txBody>
          <a:bodyPr/>
          <a:lstStyle/>
          <a:p>
            <a:r>
              <a:rPr lang="en-US" dirty="0" smtClean="0">
                <a:latin typeface="Calibri" pitchFamily="34" charset="0"/>
              </a:rPr>
              <a:t>Windows Live Services</a:t>
            </a:r>
            <a:br>
              <a:rPr lang="en-US" dirty="0" smtClean="0">
                <a:latin typeface="Calibri" pitchFamily="34" charset="0"/>
              </a:rPr>
            </a:br>
            <a:r>
              <a:rPr lang="en-US" dirty="0" smtClean="0">
                <a:latin typeface="Calibri" pitchFamily="34" charset="0"/>
              </a:rPr>
              <a:t>ADVERTISING</a:t>
            </a:r>
            <a:endParaRPr lang="en-US" dirty="0" smtClean="0">
              <a:latin typeface="Calibri"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7" name="Rectangle 3"/>
          <p:cNvSpPr>
            <a:spLocks noGrp="1"/>
          </p:cNvSpPr>
          <p:nvPr>
            <p:ph type="title" idx="4294967295"/>
          </p:nvPr>
        </p:nvSpPr>
        <p:spPr>
          <a:xfrm>
            <a:off x="457200" y="457200"/>
            <a:ext cx="8534400" cy="990600"/>
          </a:xfrm>
        </p:spPr>
        <p:txBody>
          <a:bodyPr/>
          <a:lstStyle/>
          <a:p>
            <a:r>
              <a:rPr lang="sk-SK" sz="3900" smtClean="0">
                <a:solidFill>
                  <a:schemeClr val="bg1"/>
                </a:solidFill>
                <a:latin typeface="Calibri" pitchFamily="34" charset="0"/>
              </a:rPr>
              <a:t>Interested? </a:t>
            </a:r>
            <a:r>
              <a:rPr lang="sk-SK" sz="3900" smtClean="0">
                <a:solidFill>
                  <a:schemeClr val="bg1"/>
                </a:solidFill>
                <a:latin typeface="Calibri" pitchFamily="34" charset="0"/>
                <a:sym typeface="Wingdings" pitchFamily="2" charset="2"/>
              </a:rPr>
              <a:t></a:t>
            </a:r>
            <a:r>
              <a:rPr lang="sk-SK" sz="3900" smtClean="0">
                <a:solidFill>
                  <a:schemeClr val="bg1"/>
                </a:solidFill>
                <a:latin typeface="Calibri" pitchFamily="34" charset="0"/>
              </a:rPr>
              <a:t/>
            </a:r>
            <a:br>
              <a:rPr lang="sk-SK" sz="3900" smtClean="0">
                <a:solidFill>
                  <a:schemeClr val="bg1"/>
                </a:solidFill>
                <a:latin typeface="Calibri" pitchFamily="34" charset="0"/>
              </a:rPr>
            </a:br>
            <a:endParaRPr lang="sk-SK" sz="3900" smtClean="0">
              <a:solidFill>
                <a:schemeClr val="bg1"/>
              </a:solidFill>
              <a:latin typeface="Calibri" pitchFamily="34" charset="0"/>
            </a:endParaRPr>
          </a:p>
        </p:txBody>
      </p:sp>
      <p:sp>
        <p:nvSpPr>
          <p:cNvPr id="108548" name="Rectangle 4"/>
          <p:cNvSpPr>
            <a:spLocks noGrp="1"/>
          </p:cNvSpPr>
          <p:nvPr>
            <p:ph type="body" idx="4294967295"/>
          </p:nvPr>
        </p:nvSpPr>
        <p:spPr/>
        <p:txBody>
          <a:bodyPr/>
          <a:lstStyle/>
          <a:p>
            <a:pPr>
              <a:buFontTx/>
              <a:buNone/>
            </a:pPr>
            <a:endParaRPr lang="sk-SK" dirty="0" smtClean="0">
              <a:latin typeface="Calibri" pitchFamily="34" charset="0"/>
            </a:endParaRPr>
          </a:p>
          <a:p>
            <a:pPr>
              <a:buFontTx/>
              <a:buNone/>
            </a:pPr>
            <a:endParaRPr lang="sk-SK" dirty="0" smtClean="0">
              <a:latin typeface="Calibri" pitchFamily="34" charset="0"/>
            </a:endParaRPr>
          </a:p>
          <a:p>
            <a:pPr>
              <a:buFontTx/>
              <a:buNone/>
            </a:pPr>
            <a:endParaRPr lang="sk-SK" dirty="0" smtClean="0">
              <a:latin typeface="Calibri" pitchFamily="34" charset="0"/>
            </a:endParaRPr>
          </a:p>
          <a:p>
            <a:pPr algn="ctr">
              <a:buFontTx/>
              <a:buNone/>
            </a:pPr>
            <a:r>
              <a:rPr lang="sk-SK" dirty="0" smtClean="0">
                <a:solidFill>
                  <a:srgbClr val="33CC33"/>
                </a:solidFill>
                <a:latin typeface="Calibri" pitchFamily="34" charset="0"/>
              </a:rPr>
              <a:t>+421 2 5737 3521</a:t>
            </a:r>
          </a:p>
          <a:p>
            <a:pPr algn="ctr">
              <a:buFontTx/>
              <a:buNone/>
            </a:pPr>
            <a:r>
              <a:rPr lang="sk-SK" dirty="0" smtClean="0">
                <a:solidFill>
                  <a:srgbClr val="33CC33"/>
                </a:solidFill>
                <a:latin typeface="Calibri" pitchFamily="34" charset="0"/>
              </a:rPr>
              <a:t>windowslive@starmedia.sk</a:t>
            </a:r>
          </a:p>
        </p:txBody>
      </p:sp>
      <p:pic>
        <p:nvPicPr>
          <p:cNvPr id="108557" name="Picture 1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048000" y="1785938"/>
            <a:ext cx="3200400" cy="1719262"/>
          </a:xfrm>
          <a:prstGeom prst="rect">
            <a:avLst/>
          </a:prstGeom>
          <a:noFill/>
          <a:ln w="9525">
            <a:noFill/>
            <a:miter lim="800000"/>
            <a:headEnd/>
            <a:tailEnd/>
          </a:ln>
          <a:effectLst/>
        </p:spPr>
      </p:pic>
    </p:spTree>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5"/>
          <p:cNvSpPr>
            <a:spLocks noGrp="1" noChangeArrowheads="1"/>
          </p:cNvSpPr>
          <p:nvPr>
            <p:ph idx="4294967295"/>
          </p:nvPr>
        </p:nvSpPr>
        <p:spPr>
          <a:xfrm>
            <a:off x="547688" y="1143000"/>
            <a:ext cx="8382000" cy="2022475"/>
          </a:xfrm>
        </p:spPr>
        <p:txBody>
          <a:bodyPr/>
          <a:lstStyle/>
          <a:p>
            <a:pPr>
              <a:lnSpc>
                <a:spcPct val="120000"/>
              </a:lnSpc>
              <a:buFontTx/>
              <a:buChar char="•"/>
            </a:pPr>
            <a:r>
              <a:rPr lang="en-US" sz="1800" dirty="0" smtClean="0">
                <a:latin typeface="Segoe UI" pitchFamily="34" charset="0"/>
                <a:cs typeface="Segoe UI" pitchFamily="34" charset="0"/>
              </a:rPr>
              <a:t>Windows Live is a set of Web and client </a:t>
            </a:r>
            <a:r>
              <a:rPr lang="en-US" sz="1800" i="1" dirty="0" smtClean="0">
                <a:latin typeface="Segoe UI" pitchFamily="34" charset="0"/>
                <a:cs typeface="Segoe UI" pitchFamily="34" charset="0"/>
              </a:rPr>
              <a:t>software services </a:t>
            </a:r>
            <a:r>
              <a:rPr lang="en-US" sz="1800" dirty="0" smtClean="0">
                <a:latin typeface="Segoe UI" pitchFamily="34" charset="0"/>
                <a:cs typeface="Segoe UI" pitchFamily="34" charset="0"/>
              </a:rPr>
              <a:t>from Microsoft</a:t>
            </a:r>
          </a:p>
          <a:p>
            <a:pPr>
              <a:lnSpc>
                <a:spcPct val="120000"/>
              </a:lnSpc>
              <a:buFontTx/>
              <a:buChar char="•"/>
            </a:pPr>
            <a:r>
              <a:rPr lang="en-US" sz="1800" dirty="0" smtClean="0">
                <a:latin typeface="Segoe UI" pitchFamily="34" charset="0"/>
                <a:cs typeface="Segoe UI" pitchFamily="34" charset="0"/>
              </a:rPr>
              <a:t>These services replace some existing software services historically offered under the MSN brand including Hotmail, Messenger, Spaces and Search</a:t>
            </a:r>
          </a:p>
          <a:p>
            <a:pPr>
              <a:lnSpc>
                <a:spcPct val="120000"/>
              </a:lnSpc>
              <a:buFontTx/>
              <a:buNone/>
            </a:pPr>
            <a:endParaRPr lang="en-US" sz="1800" dirty="0" smtClean="0">
              <a:latin typeface="Segoe UI" pitchFamily="34" charset="0"/>
              <a:cs typeface="Segoe UI" pitchFamily="34" charset="0"/>
            </a:endParaRPr>
          </a:p>
          <a:p>
            <a:pPr>
              <a:lnSpc>
                <a:spcPct val="120000"/>
              </a:lnSpc>
              <a:buFontTx/>
              <a:buNone/>
            </a:pPr>
            <a:endParaRPr lang="en-US" sz="1800" dirty="0" smtClean="0">
              <a:latin typeface="Segoe UI" pitchFamily="34" charset="0"/>
              <a:cs typeface="Segoe UI" pitchFamily="34" charset="0"/>
            </a:endParaRPr>
          </a:p>
          <a:p>
            <a:pPr>
              <a:lnSpc>
                <a:spcPct val="120000"/>
              </a:lnSpc>
              <a:buFontTx/>
              <a:buNone/>
            </a:pPr>
            <a:endParaRPr lang="en-US" sz="1800" dirty="0" smtClean="0">
              <a:latin typeface="Segoe UI" pitchFamily="34" charset="0"/>
              <a:cs typeface="Segoe UI" pitchFamily="34" charset="0"/>
            </a:endParaRPr>
          </a:p>
          <a:p>
            <a:pPr>
              <a:lnSpc>
                <a:spcPct val="120000"/>
              </a:lnSpc>
              <a:buFontTx/>
              <a:buNone/>
            </a:pPr>
            <a:endParaRPr lang="en-US" sz="1800" dirty="0" smtClean="0">
              <a:latin typeface="Segoe UI" pitchFamily="34" charset="0"/>
              <a:cs typeface="Segoe UI" pitchFamily="34" charset="0"/>
            </a:endParaRPr>
          </a:p>
          <a:p>
            <a:pPr>
              <a:lnSpc>
                <a:spcPct val="120000"/>
              </a:lnSpc>
              <a:buFontTx/>
              <a:buNone/>
            </a:pPr>
            <a:endParaRPr lang="en-US" sz="1800" dirty="0" smtClean="0">
              <a:latin typeface="Segoe UI" pitchFamily="34" charset="0"/>
              <a:cs typeface="Segoe UI" pitchFamily="34" charset="0"/>
            </a:endParaRPr>
          </a:p>
          <a:p>
            <a:pPr>
              <a:lnSpc>
                <a:spcPct val="120000"/>
              </a:lnSpc>
              <a:buFontTx/>
              <a:buNone/>
            </a:pPr>
            <a:endParaRPr lang="en-US" sz="1800" dirty="0" smtClean="0">
              <a:latin typeface="Segoe UI" pitchFamily="34" charset="0"/>
              <a:cs typeface="Segoe UI" pitchFamily="34" charset="0"/>
            </a:endParaRPr>
          </a:p>
          <a:p>
            <a:pPr>
              <a:lnSpc>
                <a:spcPct val="120000"/>
              </a:lnSpc>
              <a:buFontTx/>
              <a:buNone/>
            </a:pPr>
            <a:endParaRPr lang="en-US" sz="1800" dirty="0" smtClean="0">
              <a:latin typeface="Segoe UI" pitchFamily="34" charset="0"/>
              <a:cs typeface="Segoe UI" pitchFamily="34" charset="0"/>
            </a:endParaRPr>
          </a:p>
          <a:p>
            <a:pPr>
              <a:lnSpc>
                <a:spcPct val="120000"/>
              </a:lnSpc>
              <a:buFontTx/>
              <a:buChar char="•"/>
            </a:pPr>
            <a:endParaRPr lang="en-US" sz="1800" b="1" dirty="0" smtClean="0">
              <a:latin typeface="Segoe UI" pitchFamily="34" charset="0"/>
              <a:cs typeface="Segoe UI" pitchFamily="34" charset="0"/>
            </a:endParaRPr>
          </a:p>
        </p:txBody>
      </p:sp>
      <p:pic>
        <p:nvPicPr>
          <p:cNvPr id="94211" name="Rechteck 5"/>
          <p:cNvPicPr>
            <a:picLocks noChangeAspect="1" noChangeArrowheads="1"/>
          </p:cNvPicPr>
          <p:nvPr/>
        </p:nvPicPr>
        <p:blipFill>
          <a:blip r:embed="rId3" cstate="print"/>
          <a:srcRect/>
          <a:stretch>
            <a:fillRect/>
          </a:stretch>
        </p:blipFill>
        <p:spPr bwMode="auto">
          <a:xfrm>
            <a:off x="457200" y="4632325"/>
            <a:ext cx="1185863" cy="471488"/>
          </a:xfrm>
          <a:prstGeom prst="rect">
            <a:avLst/>
          </a:prstGeom>
          <a:noFill/>
          <a:ln w="9525">
            <a:noFill/>
            <a:miter lim="800000"/>
            <a:headEnd/>
            <a:tailEnd/>
          </a:ln>
        </p:spPr>
      </p:pic>
      <p:pic>
        <p:nvPicPr>
          <p:cNvPr id="94212" name="Picture 19" descr="wLive_h_rgb.png"/>
          <p:cNvPicPr>
            <a:picLocks noChangeAspect="1"/>
          </p:cNvPicPr>
          <p:nvPr/>
        </p:nvPicPr>
        <p:blipFill>
          <a:blip r:embed="rId4" cstate="print"/>
          <a:srcRect/>
          <a:stretch>
            <a:fillRect/>
          </a:stretch>
        </p:blipFill>
        <p:spPr bwMode="auto">
          <a:xfrm>
            <a:off x="4724400" y="2819400"/>
            <a:ext cx="3941763" cy="793750"/>
          </a:xfrm>
          <a:prstGeom prst="rect">
            <a:avLst/>
          </a:prstGeom>
          <a:noFill/>
          <a:ln w="9525">
            <a:noFill/>
            <a:miter lim="800000"/>
            <a:headEnd/>
            <a:tailEnd/>
          </a:ln>
        </p:spPr>
      </p:pic>
      <p:sp>
        <p:nvSpPr>
          <p:cNvPr id="94213" name="TextBox 31"/>
          <p:cNvSpPr txBox="1">
            <a:spLocks noChangeArrowheads="1"/>
          </p:cNvSpPr>
          <p:nvPr/>
        </p:nvSpPr>
        <p:spPr bwMode="auto">
          <a:xfrm>
            <a:off x="0" y="6564313"/>
            <a:ext cx="9144000" cy="293687"/>
          </a:xfrm>
          <a:prstGeom prst="rect">
            <a:avLst/>
          </a:prstGeom>
          <a:noFill/>
          <a:ln w="9525">
            <a:noFill/>
            <a:miter lim="800000"/>
            <a:headEnd/>
            <a:tailEnd/>
          </a:ln>
        </p:spPr>
        <p:txBody>
          <a:bodyPr>
            <a:spAutoFit/>
          </a:bodyPr>
          <a:lstStyle/>
          <a:p>
            <a:pPr algn="ctr"/>
            <a:r>
              <a:rPr lang="en-US" sz="1400" b="1">
                <a:solidFill>
                  <a:schemeClr val="bg1"/>
                </a:solidFill>
                <a:latin typeface="Segoe UI" pitchFamily="34" charset="0"/>
                <a:cs typeface="Segoe UI" pitchFamily="34" charset="0"/>
              </a:rPr>
              <a:t>MICROSOFT CONFIDENTIAL</a:t>
            </a:r>
          </a:p>
        </p:txBody>
      </p:sp>
      <p:grpSp>
        <p:nvGrpSpPr>
          <p:cNvPr id="94214" name="Group 22"/>
          <p:cNvGrpSpPr>
            <a:grpSpLocks/>
          </p:cNvGrpSpPr>
          <p:nvPr/>
        </p:nvGrpSpPr>
        <p:grpSpPr bwMode="auto">
          <a:xfrm>
            <a:off x="990600" y="2533650"/>
            <a:ext cx="2862263" cy="1752600"/>
            <a:chOff x="5181600" y="5334000"/>
            <a:chExt cx="2862324" cy="1752600"/>
          </a:xfrm>
        </p:grpSpPr>
        <p:pic>
          <p:nvPicPr>
            <p:cNvPr id="94215" name="Picture 2" descr="C:\Users\jmckean\Desktop\Windows Live Logotypes\wLive_spaces_h_rgb.png"/>
            <p:cNvPicPr>
              <a:picLocks noChangeAspect="1" noChangeArrowheads="1"/>
            </p:cNvPicPr>
            <p:nvPr/>
          </p:nvPicPr>
          <p:blipFill>
            <a:blip r:embed="rId5" cstate="print"/>
            <a:srcRect/>
            <a:stretch>
              <a:fillRect/>
            </a:stretch>
          </p:blipFill>
          <p:spPr bwMode="auto">
            <a:xfrm>
              <a:off x="5181600" y="6197600"/>
              <a:ext cx="2476432" cy="365760"/>
            </a:xfrm>
            <a:prstGeom prst="rect">
              <a:avLst/>
            </a:prstGeom>
            <a:noFill/>
            <a:ln w="9525">
              <a:noFill/>
              <a:miter lim="800000"/>
              <a:headEnd/>
              <a:tailEnd/>
            </a:ln>
          </p:spPr>
        </p:pic>
        <p:pic>
          <p:nvPicPr>
            <p:cNvPr id="94216" name="Picture 3" descr="C:\Users\jmckean\Desktop\Windows Live Logotypes\LiveSrch_rgb.png"/>
            <p:cNvPicPr>
              <a:picLocks noChangeAspect="1" noChangeArrowheads="1"/>
            </p:cNvPicPr>
            <p:nvPr/>
          </p:nvPicPr>
          <p:blipFill>
            <a:blip r:embed="rId6" cstate="print"/>
            <a:srcRect/>
            <a:stretch>
              <a:fillRect/>
            </a:stretch>
          </p:blipFill>
          <p:spPr bwMode="auto">
            <a:xfrm>
              <a:off x="5181600" y="6629400"/>
              <a:ext cx="1617785" cy="457200"/>
            </a:xfrm>
            <a:prstGeom prst="rect">
              <a:avLst/>
            </a:prstGeom>
            <a:noFill/>
            <a:ln w="9525">
              <a:noFill/>
              <a:miter lim="800000"/>
              <a:headEnd/>
              <a:tailEnd/>
            </a:ln>
          </p:spPr>
        </p:pic>
        <p:pic>
          <p:nvPicPr>
            <p:cNvPr id="94217" name="Picture 4" descr="C:\Users\jmckean\Desktop\Windows Live Logotypes\WL-Hotmail_h_rgb.png"/>
            <p:cNvPicPr>
              <a:picLocks noChangeAspect="1" noChangeArrowheads="1"/>
            </p:cNvPicPr>
            <p:nvPr/>
          </p:nvPicPr>
          <p:blipFill>
            <a:blip r:embed="rId7" cstate="print"/>
            <a:srcRect/>
            <a:stretch>
              <a:fillRect/>
            </a:stretch>
          </p:blipFill>
          <p:spPr bwMode="auto">
            <a:xfrm>
              <a:off x="5181600" y="5765800"/>
              <a:ext cx="2607736" cy="365760"/>
            </a:xfrm>
            <a:prstGeom prst="rect">
              <a:avLst/>
            </a:prstGeom>
            <a:noFill/>
            <a:ln w="9525">
              <a:noFill/>
              <a:miter lim="800000"/>
              <a:headEnd/>
              <a:tailEnd/>
            </a:ln>
          </p:spPr>
        </p:pic>
        <p:pic>
          <p:nvPicPr>
            <p:cNvPr id="94218" name="Picture 5" descr="C:\Users\jmckean\Desktop\Windows Live Logotypes\wLive_msngr_h_rgb.png"/>
            <p:cNvPicPr>
              <a:picLocks noChangeAspect="1" noChangeArrowheads="1"/>
            </p:cNvPicPr>
            <p:nvPr/>
          </p:nvPicPr>
          <p:blipFill>
            <a:blip r:embed="rId8" cstate="print"/>
            <a:srcRect/>
            <a:stretch>
              <a:fillRect/>
            </a:stretch>
          </p:blipFill>
          <p:spPr bwMode="auto">
            <a:xfrm>
              <a:off x="5181600" y="5334000"/>
              <a:ext cx="2862324" cy="365760"/>
            </a:xfrm>
            <a:prstGeom prst="rect">
              <a:avLst/>
            </a:prstGeom>
            <a:noFill/>
            <a:ln w="9525">
              <a:noFill/>
              <a:miter lim="800000"/>
              <a:headEnd/>
              <a:tailEnd/>
            </a:ln>
          </p:spPr>
        </p:pic>
      </p:grpSp>
      <p:pic>
        <p:nvPicPr>
          <p:cNvPr id="94219" name="Picture 7"/>
          <p:cNvPicPr>
            <a:picLocks noChangeAspect="1" noChangeArrowheads="1"/>
          </p:cNvPicPr>
          <p:nvPr/>
        </p:nvPicPr>
        <p:blipFill>
          <a:blip r:embed="rId9" cstate="print"/>
          <a:srcRect l="15013" t="30130" r="17068" b="47012"/>
          <a:stretch>
            <a:fillRect/>
          </a:stretch>
        </p:blipFill>
        <p:spPr bwMode="auto">
          <a:xfrm>
            <a:off x="3352800" y="4724400"/>
            <a:ext cx="5538788" cy="1282700"/>
          </a:xfrm>
          <a:prstGeom prst="rect">
            <a:avLst/>
          </a:prstGeom>
          <a:noFill/>
          <a:ln w="9525">
            <a:solidFill>
              <a:srgbClr val="C00000"/>
            </a:solidFill>
            <a:miter lim="800000"/>
            <a:headEnd/>
            <a:tailEnd/>
          </a:ln>
        </p:spPr>
      </p:pic>
      <p:sp>
        <p:nvSpPr>
          <p:cNvPr id="94220" name="TextBox 26"/>
          <p:cNvSpPr txBox="1">
            <a:spLocks noChangeArrowheads="1"/>
          </p:cNvSpPr>
          <p:nvPr/>
        </p:nvSpPr>
        <p:spPr bwMode="auto">
          <a:xfrm>
            <a:off x="457200" y="5105400"/>
            <a:ext cx="2895600" cy="1354138"/>
          </a:xfrm>
          <a:prstGeom prst="rect">
            <a:avLst/>
          </a:prstGeom>
          <a:noFill/>
          <a:ln w="9525">
            <a:noFill/>
            <a:miter lim="800000"/>
            <a:headEnd/>
            <a:tailEnd/>
          </a:ln>
        </p:spPr>
        <p:txBody>
          <a:bodyPr>
            <a:spAutoFit/>
          </a:bodyPr>
          <a:lstStyle/>
          <a:p>
            <a:r>
              <a:rPr lang="en-GB" sz="1600" b="1">
                <a:latin typeface="Segoe UI" pitchFamily="34" charset="0"/>
                <a:cs typeface="Segoe UI" pitchFamily="34" charset="0"/>
              </a:rPr>
              <a:t>MSN continues</a:t>
            </a:r>
            <a:r>
              <a:rPr lang="en-GB" sz="1600">
                <a:latin typeface="Segoe UI" pitchFamily="34" charset="0"/>
                <a:cs typeface="Segoe UI" pitchFamily="34" charset="0"/>
              </a:rPr>
              <a:t> as a programmed content portal–all software services will be Windows Live</a:t>
            </a:r>
          </a:p>
          <a:p>
            <a:endParaRPr lang="en-US">
              <a:latin typeface="Calibri" pitchFamily="34" charset="0"/>
            </a:endParaRPr>
          </a:p>
        </p:txBody>
      </p:sp>
      <p:cxnSp>
        <p:nvCxnSpPr>
          <p:cNvPr id="36" name="Straight Connector 35"/>
          <p:cNvCxnSpPr/>
          <p:nvPr/>
        </p:nvCxnSpPr>
        <p:spPr>
          <a:xfrm>
            <a:off x="152400" y="4495800"/>
            <a:ext cx="8839200" cy="1588"/>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7" name="Title 4"/>
          <p:cNvSpPr txBox="1">
            <a:spLocks/>
          </p:cNvSpPr>
          <p:nvPr/>
        </p:nvSpPr>
        <p:spPr>
          <a:xfrm>
            <a:off x="381000" y="230188"/>
            <a:ext cx="8382000" cy="665162"/>
          </a:xfrm>
          <a:prstGeom prst="rect">
            <a:avLst/>
          </a:prstGeom>
        </p:spPr>
        <p:txBody>
          <a:bodyPr lIns="91429" tIns="45715" rIns="91429" bIns="45715" anchor="ctr">
            <a:normAutofit fontScale="97500" lnSpcReduction="10000"/>
          </a:bodyPr>
          <a:lstStyle/>
          <a:p>
            <a:pPr defTabSz="914290" fontAlgn="auto">
              <a:spcAft>
                <a:spcPts val="0"/>
              </a:spcAft>
              <a:defRPr/>
            </a:pPr>
            <a:r>
              <a:rPr lang="en-US" sz="4000" dirty="0" smtClean="0">
                <a:solidFill>
                  <a:schemeClr val="bg1"/>
                </a:solidFill>
                <a:latin typeface="+mj-lt"/>
                <a:cs typeface="Segoe UI" pitchFamily="34" charset="0"/>
              </a:rPr>
              <a:t>What is Windows Live?</a:t>
            </a:r>
            <a:endParaRPr lang="en-US" sz="4400" dirty="0">
              <a:solidFill>
                <a:schemeClr val="bg1"/>
              </a:solidFill>
              <a:latin typeface="+mj-lt"/>
              <a:ea typeface="+mj-ea"/>
              <a:cs typeface="+mj-cs"/>
            </a:endParaRPr>
          </a:p>
        </p:txBody>
      </p:sp>
    </p:spTree>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4"/>
          <p:cNvSpPr txBox="1">
            <a:spLocks/>
          </p:cNvSpPr>
          <p:nvPr/>
        </p:nvSpPr>
        <p:spPr>
          <a:xfrm>
            <a:off x="381000" y="230188"/>
            <a:ext cx="8382000" cy="665162"/>
          </a:xfrm>
          <a:prstGeom prst="rect">
            <a:avLst/>
          </a:prstGeom>
        </p:spPr>
        <p:txBody>
          <a:bodyPr lIns="91429" tIns="45715" rIns="91429" bIns="45715" anchor="ctr">
            <a:normAutofit/>
          </a:bodyPr>
          <a:lstStyle/>
          <a:p>
            <a:pPr defTabSz="912813">
              <a:lnSpc>
                <a:spcPct val="90000"/>
              </a:lnSpc>
            </a:pPr>
            <a:r>
              <a:rPr lang="en-US" sz="3900">
                <a:solidFill>
                  <a:schemeClr val="bg1"/>
                </a:solidFill>
                <a:latin typeface="Calibri" pitchFamily="34" charset="0"/>
                <a:cs typeface="Segoe UI" pitchFamily="34" charset="0"/>
              </a:rPr>
              <a:t>Windows Live</a:t>
            </a:r>
            <a:r>
              <a:rPr lang="sk-SK" sz="3900">
                <a:solidFill>
                  <a:schemeClr val="bg1"/>
                </a:solidFill>
                <a:latin typeface="Calibri" pitchFamily="34" charset="0"/>
                <a:cs typeface="Segoe UI" pitchFamily="34" charset="0"/>
              </a:rPr>
              <a:t> in Slovakia</a:t>
            </a:r>
            <a:endParaRPr lang="en-US" sz="4300">
              <a:solidFill>
                <a:schemeClr val="bg1"/>
              </a:solidFill>
              <a:latin typeface="Calibri" pitchFamily="34" charset="0"/>
            </a:endParaRPr>
          </a:p>
        </p:txBody>
      </p:sp>
      <p:sp>
        <p:nvSpPr>
          <p:cNvPr id="96259" name="AutoShape 3"/>
          <p:cNvSpPr>
            <a:spLocks noChangeArrowheads="1"/>
          </p:cNvSpPr>
          <p:nvPr/>
        </p:nvSpPr>
        <p:spPr bwMode="auto">
          <a:xfrm>
            <a:off x="6781800" y="5559425"/>
            <a:ext cx="1447800" cy="612775"/>
          </a:xfrm>
          <a:prstGeom prst="roundRect">
            <a:avLst>
              <a:gd name="adj" fmla="val 16667"/>
            </a:avLst>
          </a:prstGeom>
          <a:solidFill>
            <a:srgbClr val="FF6600"/>
          </a:solidFill>
          <a:ln w="9525">
            <a:noFill/>
            <a:round/>
            <a:headEnd/>
            <a:tailEnd/>
          </a:ln>
          <a:effectLst/>
        </p:spPr>
        <p:txBody>
          <a:bodyPr wrap="none" anchor="ctr"/>
          <a:lstStyle/>
          <a:p>
            <a:pPr algn="ctr"/>
            <a:r>
              <a:rPr lang="sk-SK" b="1">
                <a:solidFill>
                  <a:schemeClr val="bg1"/>
                </a:solidFill>
              </a:rPr>
              <a:t>120 817</a:t>
            </a:r>
          </a:p>
          <a:p>
            <a:pPr algn="ctr"/>
            <a:r>
              <a:rPr lang="sk-SK" b="1">
                <a:solidFill>
                  <a:schemeClr val="bg1"/>
                </a:solidFill>
              </a:rPr>
              <a:t>active users</a:t>
            </a:r>
          </a:p>
        </p:txBody>
      </p:sp>
      <p:sp>
        <p:nvSpPr>
          <p:cNvPr id="96260" name="AutoShape 4"/>
          <p:cNvSpPr>
            <a:spLocks noChangeArrowheads="1"/>
          </p:cNvSpPr>
          <p:nvPr/>
        </p:nvSpPr>
        <p:spPr bwMode="auto">
          <a:xfrm>
            <a:off x="3657600" y="5518150"/>
            <a:ext cx="1524000" cy="644525"/>
          </a:xfrm>
          <a:prstGeom prst="roundRect">
            <a:avLst>
              <a:gd name="adj" fmla="val 16667"/>
            </a:avLst>
          </a:prstGeom>
          <a:solidFill>
            <a:srgbClr val="FF6600"/>
          </a:solidFill>
          <a:ln w="9525">
            <a:noFill/>
            <a:round/>
            <a:headEnd/>
            <a:tailEnd/>
          </a:ln>
          <a:effectLst/>
        </p:spPr>
        <p:txBody>
          <a:bodyPr wrap="none" anchor="ctr"/>
          <a:lstStyle/>
          <a:p>
            <a:pPr algn="ctr"/>
            <a:r>
              <a:rPr lang="sk-SK" b="1">
                <a:solidFill>
                  <a:schemeClr val="bg1"/>
                </a:solidFill>
              </a:rPr>
              <a:t>351 826</a:t>
            </a:r>
          </a:p>
          <a:p>
            <a:pPr algn="ctr"/>
            <a:r>
              <a:rPr lang="sk-SK" b="1">
                <a:solidFill>
                  <a:schemeClr val="bg1"/>
                </a:solidFill>
              </a:rPr>
              <a:t>active users</a:t>
            </a:r>
          </a:p>
        </p:txBody>
      </p:sp>
      <p:sp>
        <p:nvSpPr>
          <p:cNvPr id="96261" name="AutoShape 5"/>
          <p:cNvSpPr>
            <a:spLocks noChangeArrowheads="1"/>
          </p:cNvSpPr>
          <p:nvPr/>
        </p:nvSpPr>
        <p:spPr bwMode="auto">
          <a:xfrm>
            <a:off x="457200" y="5534025"/>
            <a:ext cx="1524000" cy="644525"/>
          </a:xfrm>
          <a:prstGeom prst="roundRect">
            <a:avLst>
              <a:gd name="adj" fmla="val 16667"/>
            </a:avLst>
          </a:prstGeom>
          <a:solidFill>
            <a:srgbClr val="FF6600"/>
          </a:solidFill>
          <a:ln w="9525">
            <a:noFill/>
            <a:round/>
            <a:headEnd/>
            <a:tailEnd/>
          </a:ln>
          <a:effectLst/>
        </p:spPr>
        <p:txBody>
          <a:bodyPr wrap="none" anchor="ctr"/>
          <a:lstStyle/>
          <a:p>
            <a:pPr algn="ctr"/>
            <a:r>
              <a:rPr lang="sk-SK" b="1">
                <a:solidFill>
                  <a:schemeClr val="bg1"/>
                </a:solidFill>
              </a:rPr>
              <a:t>504 369</a:t>
            </a:r>
          </a:p>
          <a:p>
            <a:pPr algn="ctr"/>
            <a:r>
              <a:rPr lang="sk-SK" b="1">
                <a:solidFill>
                  <a:schemeClr val="bg1"/>
                </a:solidFill>
              </a:rPr>
              <a:t>active users</a:t>
            </a:r>
          </a:p>
        </p:txBody>
      </p:sp>
      <p:sp>
        <p:nvSpPr>
          <p:cNvPr id="96262" name="Rectangle 6"/>
          <p:cNvSpPr>
            <a:spLocks noChangeArrowheads="1"/>
          </p:cNvSpPr>
          <p:nvPr/>
        </p:nvSpPr>
        <p:spPr bwMode="auto">
          <a:xfrm rot="459463">
            <a:off x="1219200" y="1676400"/>
            <a:ext cx="6248400" cy="381000"/>
          </a:xfrm>
          <a:prstGeom prst="rect">
            <a:avLst/>
          </a:prstGeom>
          <a:solidFill>
            <a:schemeClr val="bg1"/>
          </a:solidFill>
          <a:ln w="9525">
            <a:solidFill>
              <a:schemeClr val="tx1"/>
            </a:solidFill>
            <a:miter lim="800000"/>
            <a:headEnd/>
            <a:tailEnd/>
          </a:ln>
          <a:effectLst/>
        </p:spPr>
        <p:txBody>
          <a:bodyPr wrap="none" anchor="ctr"/>
          <a:lstStyle/>
          <a:p>
            <a:pPr algn="ctr"/>
            <a:r>
              <a:rPr lang="sk-SK" b="1"/>
              <a:t>504 369 active users monthly</a:t>
            </a:r>
          </a:p>
        </p:txBody>
      </p:sp>
      <p:sp>
        <p:nvSpPr>
          <p:cNvPr id="96263" name="Rectangle 7"/>
          <p:cNvSpPr>
            <a:spLocks noChangeArrowheads="1"/>
          </p:cNvSpPr>
          <p:nvPr/>
        </p:nvSpPr>
        <p:spPr bwMode="auto">
          <a:xfrm>
            <a:off x="1143000" y="2209800"/>
            <a:ext cx="6248400" cy="381000"/>
          </a:xfrm>
          <a:prstGeom prst="rect">
            <a:avLst/>
          </a:prstGeom>
          <a:solidFill>
            <a:schemeClr val="bg1"/>
          </a:solidFill>
          <a:ln w="9525">
            <a:solidFill>
              <a:schemeClr val="tx1"/>
            </a:solidFill>
            <a:miter lim="800000"/>
            <a:headEnd/>
            <a:tailEnd/>
          </a:ln>
          <a:effectLst/>
        </p:spPr>
        <p:txBody>
          <a:bodyPr wrap="none" anchor="ctr"/>
          <a:lstStyle/>
          <a:p>
            <a:pPr algn="ctr"/>
            <a:r>
              <a:rPr lang="sk-SK" b="1"/>
              <a:t>Spending here 3% of all time online</a:t>
            </a:r>
          </a:p>
        </p:txBody>
      </p:sp>
      <p:sp>
        <p:nvSpPr>
          <p:cNvPr id="96264" name="Rectangle 8"/>
          <p:cNvSpPr>
            <a:spLocks noChangeArrowheads="1"/>
          </p:cNvSpPr>
          <p:nvPr/>
        </p:nvSpPr>
        <p:spPr bwMode="auto">
          <a:xfrm rot="318818">
            <a:off x="1143000" y="2971800"/>
            <a:ext cx="6248400" cy="381000"/>
          </a:xfrm>
          <a:prstGeom prst="rect">
            <a:avLst/>
          </a:prstGeom>
          <a:solidFill>
            <a:schemeClr val="bg1"/>
          </a:solidFill>
          <a:ln w="9525">
            <a:solidFill>
              <a:schemeClr val="tx1"/>
            </a:solidFill>
            <a:miter lim="800000"/>
            <a:headEnd/>
            <a:tailEnd/>
          </a:ln>
          <a:effectLst/>
        </p:spPr>
        <p:txBody>
          <a:bodyPr wrap="none" anchor="ctr"/>
          <a:lstStyle/>
          <a:p>
            <a:pPr algn="ctr"/>
            <a:r>
              <a:rPr lang="sk-SK" b="1"/>
              <a:t>One of the most visited Instant Messaging Service</a:t>
            </a:r>
          </a:p>
        </p:txBody>
      </p:sp>
      <p:sp>
        <p:nvSpPr>
          <p:cNvPr id="96265" name="Rectangle 9"/>
          <p:cNvSpPr>
            <a:spLocks noChangeArrowheads="1"/>
          </p:cNvSpPr>
          <p:nvPr/>
        </p:nvSpPr>
        <p:spPr bwMode="auto">
          <a:xfrm rot="-285818">
            <a:off x="1371600" y="3733800"/>
            <a:ext cx="6248400" cy="381000"/>
          </a:xfrm>
          <a:prstGeom prst="rect">
            <a:avLst/>
          </a:prstGeom>
          <a:solidFill>
            <a:schemeClr val="bg1"/>
          </a:solidFill>
          <a:ln w="9525">
            <a:solidFill>
              <a:schemeClr val="tx1"/>
            </a:solidFill>
            <a:miter lim="800000"/>
            <a:headEnd/>
            <a:tailEnd/>
          </a:ln>
          <a:effectLst/>
        </p:spPr>
        <p:txBody>
          <a:bodyPr wrap="none" anchor="ctr"/>
          <a:lstStyle/>
          <a:p>
            <a:pPr algn="ctr"/>
            <a:r>
              <a:rPr lang="sk-SK" b="1"/>
              <a:t>3th most used Mail Service</a:t>
            </a:r>
          </a:p>
        </p:txBody>
      </p:sp>
      <p:pic>
        <p:nvPicPr>
          <p:cNvPr id="96266" name="Picture 19" descr="wLive_h_rgb.png"/>
          <p:cNvPicPr>
            <a:picLocks noChangeAspect="1"/>
          </p:cNvPicPr>
          <p:nvPr/>
        </p:nvPicPr>
        <p:blipFill>
          <a:blip r:embed="rId3" cstate="print"/>
          <a:srcRect/>
          <a:stretch>
            <a:fillRect/>
          </a:stretch>
        </p:blipFill>
        <p:spPr bwMode="auto">
          <a:xfrm>
            <a:off x="304800" y="4953000"/>
            <a:ext cx="1808163" cy="363538"/>
          </a:xfrm>
          <a:prstGeom prst="rect">
            <a:avLst/>
          </a:prstGeom>
          <a:noFill/>
          <a:ln w="9525">
            <a:noFill/>
            <a:miter lim="800000"/>
            <a:headEnd/>
            <a:tailEnd/>
          </a:ln>
        </p:spPr>
      </p:pic>
      <p:pic>
        <p:nvPicPr>
          <p:cNvPr id="96267" name="Picture 11"/>
          <p:cNvPicPr>
            <a:picLocks noChangeAspect="1" noChangeArrowheads="1"/>
          </p:cNvPicPr>
          <p:nvPr/>
        </p:nvPicPr>
        <p:blipFill>
          <a:blip r:embed="rId4" cstate="print"/>
          <a:srcRect/>
          <a:stretch>
            <a:fillRect/>
          </a:stretch>
        </p:blipFill>
        <p:spPr bwMode="auto">
          <a:xfrm>
            <a:off x="6172200" y="4895850"/>
            <a:ext cx="2409825" cy="438150"/>
          </a:xfrm>
          <a:prstGeom prst="rect">
            <a:avLst/>
          </a:prstGeom>
          <a:noFill/>
        </p:spPr>
      </p:pic>
      <p:pic>
        <p:nvPicPr>
          <p:cNvPr id="96268" name="Picture 12"/>
          <p:cNvPicPr>
            <a:picLocks noChangeAspect="1" noChangeArrowheads="1"/>
          </p:cNvPicPr>
          <p:nvPr/>
        </p:nvPicPr>
        <p:blipFill>
          <a:blip r:embed="rId5" cstate="print"/>
          <a:srcRect/>
          <a:stretch>
            <a:fillRect/>
          </a:stretch>
        </p:blipFill>
        <p:spPr bwMode="auto">
          <a:xfrm>
            <a:off x="3200400" y="4876800"/>
            <a:ext cx="2224088" cy="471488"/>
          </a:xfrm>
          <a:prstGeom prst="rect">
            <a:avLst/>
          </a:prstGeom>
          <a:noFill/>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1"/>
          <p:cNvGraphicFramePr/>
          <p:nvPr/>
        </p:nvGraphicFramePr>
        <p:xfrm>
          <a:off x="155575" y="3308350"/>
          <a:ext cx="4114800" cy="244951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2"/>
          <p:cNvGraphicFramePr/>
          <p:nvPr/>
        </p:nvGraphicFramePr>
        <p:xfrm>
          <a:off x="4800600" y="3279775"/>
          <a:ext cx="4064374" cy="2449512"/>
        </p:xfrm>
        <a:graphic>
          <a:graphicData uri="http://schemas.openxmlformats.org/drawingml/2006/chart">
            <c:chart xmlns:c="http://schemas.openxmlformats.org/drawingml/2006/chart" xmlns:r="http://schemas.openxmlformats.org/officeDocument/2006/relationships" r:id="rId3"/>
          </a:graphicData>
        </a:graphic>
      </p:graphicFrame>
      <p:sp>
        <p:nvSpPr>
          <p:cNvPr id="17" name="Title 4"/>
          <p:cNvSpPr txBox="1">
            <a:spLocks/>
          </p:cNvSpPr>
          <p:nvPr/>
        </p:nvSpPr>
        <p:spPr>
          <a:xfrm>
            <a:off x="381000" y="230188"/>
            <a:ext cx="8382000" cy="665162"/>
          </a:xfrm>
          <a:prstGeom prst="rect">
            <a:avLst/>
          </a:prstGeom>
        </p:spPr>
        <p:txBody>
          <a:bodyPr lIns="91429" tIns="45715" rIns="91429" bIns="45715" anchor="ctr">
            <a:normAutofit/>
          </a:bodyPr>
          <a:lstStyle/>
          <a:p>
            <a:pPr defTabSz="912813">
              <a:lnSpc>
                <a:spcPct val="90000"/>
              </a:lnSpc>
            </a:pPr>
            <a:r>
              <a:rPr lang="sk-SK" sz="3900">
                <a:solidFill>
                  <a:schemeClr val="bg1"/>
                </a:solidFill>
                <a:latin typeface="Calibri" pitchFamily="34" charset="0"/>
                <a:cs typeface="Segoe UI" pitchFamily="34" charset="0"/>
              </a:rPr>
              <a:t>Who is our USER?</a:t>
            </a:r>
            <a:endParaRPr lang="en-US" sz="4300">
              <a:solidFill>
                <a:schemeClr val="bg1"/>
              </a:solidFill>
              <a:latin typeface="Calibri" pitchFamily="34" charset="0"/>
            </a:endParaRPr>
          </a:p>
        </p:txBody>
      </p:sp>
      <p:pic>
        <p:nvPicPr>
          <p:cNvPr id="98309" name="Picture 5"/>
          <p:cNvPicPr>
            <a:picLocks noChangeAspect="1" noChangeArrowheads="1"/>
          </p:cNvPicPr>
          <p:nvPr/>
        </p:nvPicPr>
        <p:blipFill>
          <a:blip r:embed="rId4" cstate="print"/>
          <a:srcRect/>
          <a:stretch>
            <a:fillRect/>
          </a:stretch>
        </p:blipFill>
        <p:spPr bwMode="auto">
          <a:xfrm>
            <a:off x="5791200" y="5626100"/>
            <a:ext cx="2514600" cy="533400"/>
          </a:xfrm>
          <a:prstGeom prst="rect">
            <a:avLst/>
          </a:prstGeom>
          <a:noFill/>
        </p:spPr>
      </p:pic>
      <p:pic>
        <p:nvPicPr>
          <p:cNvPr id="98310" name="Picture 6"/>
          <p:cNvPicPr>
            <a:picLocks noChangeAspect="1" noChangeArrowheads="1"/>
          </p:cNvPicPr>
          <p:nvPr/>
        </p:nvPicPr>
        <p:blipFill>
          <a:blip r:embed="rId5" cstate="print"/>
          <a:srcRect/>
          <a:stretch>
            <a:fillRect/>
          </a:stretch>
        </p:blipFill>
        <p:spPr bwMode="auto">
          <a:xfrm>
            <a:off x="914400" y="5627688"/>
            <a:ext cx="2743200" cy="500062"/>
          </a:xfrm>
          <a:prstGeom prst="rect">
            <a:avLst/>
          </a:prstGeom>
          <a:noFill/>
        </p:spPr>
      </p:pic>
      <p:sp>
        <p:nvSpPr>
          <p:cNvPr id="98313" name="Text Box 9"/>
          <p:cNvSpPr txBox="1">
            <a:spLocks noChangeArrowheads="1"/>
          </p:cNvSpPr>
          <p:nvPr/>
        </p:nvSpPr>
        <p:spPr bwMode="auto">
          <a:xfrm>
            <a:off x="4083050" y="1219200"/>
            <a:ext cx="946150" cy="366713"/>
          </a:xfrm>
          <a:prstGeom prst="rect">
            <a:avLst/>
          </a:prstGeom>
          <a:noFill/>
          <a:ln w="9525">
            <a:noFill/>
            <a:miter lim="800000"/>
            <a:headEnd/>
            <a:tailEnd/>
          </a:ln>
          <a:effectLst/>
        </p:spPr>
        <p:txBody>
          <a:bodyPr wrap="none">
            <a:spAutoFit/>
          </a:bodyPr>
          <a:lstStyle/>
          <a:p>
            <a:r>
              <a:rPr lang="sk-SK"/>
              <a:t>Gender</a:t>
            </a:r>
          </a:p>
        </p:txBody>
      </p:sp>
      <p:sp>
        <p:nvSpPr>
          <p:cNvPr id="98314" name="Text Box 10"/>
          <p:cNvSpPr txBox="1">
            <a:spLocks noChangeArrowheads="1"/>
          </p:cNvSpPr>
          <p:nvPr/>
        </p:nvSpPr>
        <p:spPr bwMode="auto">
          <a:xfrm>
            <a:off x="4267200" y="3048000"/>
            <a:ext cx="590550" cy="366713"/>
          </a:xfrm>
          <a:prstGeom prst="rect">
            <a:avLst/>
          </a:prstGeom>
          <a:noFill/>
          <a:ln w="9525">
            <a:noFill/>
            <a:miter lim="800000"/>
            <a:headEnd/>
            <a:tailEnd/>
          </a:ln>
          <a:effectLst/>
        </p:spPr>
        <p:txBody>
          <a:bodyPr wrap="none">
            <a:spAutoFit/>
          </a:bodyPr>
          <a:lstStyle/>
          <a:p>
            <a:r>
              <a:rPr lang="sk-SK"/>
              <a:t>Age</a:t>
            </a:r>
          </a:p>
        </p:txBody>
      </p:sp>
      <p:sp>
        <p:nvSpPr>
          <p:cNvPr id="98315" name="AutoShape 11"/>
          <p:cNvSpPr>
            <a:spLocks noChangeArrowheads="1"/>
          </p:cNvSpPr>
          <p:nvPr/>
        </p:nvSpPr>
        <p:spPr bwMode="auto">
          <a:xfrm>
            <a:off x="4191000" y="2133600"/>
            <a:ext cx="76200" cy="76200"/>
          </a:xfrm>
          <a:prstGeom prst="roundRect">
            <a:avLst>
              <a:gd name="adj" fmla="val 16667"/>
            </a:avLst>
          </a:prstGeom>
          <a:solidFill>
            <a:srgbClr val="FF99CC"/>
          </a:solidFill>
          <a:ln w="9525">
            <a:solidFill>
              <a:schemeClr val="tx1"/>
            </a:solidFill>
            <a:round/>
            <a:headEnd/>
            <a:tailEnd/>
          </a:ln>
          <a:effectLst/>
        </p:spPr>
        <p:txBody>
          <a:bodyPr wrap="none" anchor="ctr"/>
          <a:lstStyle/>
          <a:p>
            <a:endParaRPr lang="en-US"/>
          </a:p>
        </p:txBody>
      </p:sp>
      <p:sp>
        <p:nvSpPr>
          <p:cNvPr id="98316" name="AutoShape 12"/>
          <p:cNvSpPr>
            <a:spLocks noChangeArrowheads="1"/>
          </p:cNvSpPr>
          <p:nvPr/>
        </p:nvSpPr>
        <p:spPr bwMode="auto">
          <a:xfrm>
            <a:off x="4191000" y="2286000"/>
            <a:ext cx="76200" cy="76200"/>
          </a:xfrm>
          <a:prstGeom prst="roundRect">
            <a:avLst>
              <a:gd name="adj" fmla="val 16667"/>
            </a:avLst>
          </a:prstGeom>
          <a:solidFill>
            <a:srgbClr val="3366FF"/>
          </a:solidFill>
          <a:ln w="9525">
            <a:solidFill>
              <a:schemeClr val="tx1"/>
            </a:solidFill>
            <a:round/>
            <a:headEnd/>
            <a:tailEnd/>
          </a:ln>
          <a:effectLst/>
        </p:spPr>
        <p:txBody>
          <a:bodyPr wrap="none" anchor="ctr"/>
          <a:lstStyle/>
          <a:p>
            <a:endParaRPr lang="en-US"/>
          </a:p>
        </p:txBody>
      </p:sp>
      <p:sp>
        <p:nvSpPr>
          <p:cNvPr id="98317" name="Text Box 13"/>
          <p:cNvSpPr txBox="1">
            <a:spLocks noChangeArrowheads="1"/>
          </p:cNvSpPr>
          <p:nvPr/>
        </p:nvSpPr>
        <p:spPr bwMode="auto">
          <a:xfrm>
            <a:off x="4267200" y="2066925"/>
            <a:ext cx="584200" cy="214313"/>
          </a:xfrm>
          <a:prstGeom prst="rect">
            <a:avLst/>
          </a:prstGeom>
          <a:noFill/>
          <a:ln w="9525">
            <a:noFill/>
            <a:miter lim="800000"/>
            <a:headEnd/>
            <a:tailEnd/>
          </a:ln>
          <a:effectLst/>
        </p:spPr>
        <p:txBody>
          <a:bodyPr wrap="none">
            <a:spAutoFit/>
          </a:bodyPr>
          <a:lstStyle/>
          <a:p>
            <a:r>
              <a:rPr lang="sk-SK" sz="800"/>
              <a:t>WOMEN</a:t>
            </a:r>
          </a:p>
        </p:txBody>
      </p:sp>
      <p:sp>
        <p:nvSpPr>
          <p:cNvPr id="98318" name="Text Box 14"/>
          <p:cNvSpPr txBox="1">
            <a:spLocks noChangeArrowheads="1"/>
          </p:cNvSpPr>
          <p:nvPr/>
        </p:nvSpPr>
        <p:spPr bwMode="auto">
          <a:xfrm>
            <a:off x="4267200" y="2219325"/>
            <a:ext cx="409575" cy="214313"/>
          </a:xfrm>
          <a:prstGeom prst="rect">
            <a:avLst/>
          </a:prstGeom>
          <a:noFill/>
          <a:ln w="9525">
            <a:noFill/>
            <a:miter lim="800000"/>
            <a:headEnd/>
            <a:tailEnd/>
          </a:ln>
          <a:effectLst/>
        </p:spPr>
        <p:txBody>
          <a:bodyPr wrap="none">
            <a:spAutoFit/>
          </a:bodyPr>
          <a:lstStyle/>
          <a:p>
            <a:r>
              <a:rPr lang="sk-SK" sz="800"/>
              <a:t>MEN</a:t>
            </a:r>
          </a:p>
        </p:txBody>
      </p:sp>
      <p:pic>
        <p:nvPicPr>
          <p:cNvPr id="98319" name="Picture 15"/>
          <p:cNvPicPr>
            <a:picLocks noChangeAspect="1" noChangeArrowheads="1"/>
          </p:cNvPicPr>
          <p:nvPr/>
        </p:nvPicPr>
        <p:blipFill>
          <a:blip r:embed="rId6" cstate="print"/>
          <a:srcRect/>
          <a:stretch>
            <a:fillRect/>
          </a:stretch>
        </p:blipFill>
        <p:spPr bwMode="auto">
          <a:xfrm>
            <a:off x="4953000" y="1066800"/>
            <a:ext cx="3892550" cy="2390775"/>
          </a:xfrm>
          <a:prstGeom prst="rect">
            <a:avLst/>
          </a:prstGeom>
          <a:noFill/>
          <a:ln w="9525">
            <a:noFill/>
            <a:miter lim="800000"/>
            <a:headEnd/>
            <a:tailEnd/>
          </a:ln>
          <a:effectLst/>
        </p:spPr>
      </p:pic>
      <p:pic>
        <p:nvPicPr>
          <p:cNvPr id="98320" name="Picture 16"/>
          <p:cNvPicPr>
            <a:picLocks noChangeAspect="1" noChangeArrowheads="1"/>
          </p:cNvPicPr>
          <p:nvPr/>
        </p:nvPicPr>
        <p:blipFill>
          <a:blip r:embed="rId7" cstate="print"/>
          <a:srcRect/>
          <a:stretch>
            <a:fillRect/>
          </a:stretch>
        </p:blipFill>
        <p:spPr bwMode="auto">
          <a:xfrm>
            <a:off x="152400" y="990600"/>
            <a:ext cx="3968750" cy="2438400"/>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ext Placeholder 3"/>
          <p:cNvSpPr>
            <a:spLocks noGrp="1"/>
          </p:cNvSpPr>
          <p:nvPr>
            <p:ph type="body" sz="quarter" idx="4294967295"/>
          </p:nvPr>
        </p:nvSpPr>
        <p:spPr>
          <a:xfrm>
            <a:off x="285750" y="4419600"/>
            <a:ext cx="7562850" cy="609600"/>
          </a:xfrm>
        </p:spPr>
        <p:txBody>
          <a:bodyPr lIns="73152"/>
          <a:lstStyle/>
          <a:p>
            <a:pPr marL="0" indent="0">
              <a:spcBef>
                <a:spcPct val="0"/>
              </a:spcBef>
              <a:buFontTx/>
              <a:buNone/>
            </a:pPr>
            <a:r>
              <a:rPr lang="cs-CZ" sz="4000" b="1" smtClean="0">
                <a:latin typeface="Calibri" pitchFamily="34" charset="0"/>
              </a:rPr>
              <a:t>Advertising placements</a:t>
            </a:r>
          </a:p>
        </p:txBody>
      </p:sp>
      <p:sp>
        <p:nvSpPr>
          <p:cNvPr id="99331" name="Text Box 3"/>
          <p:cNvSpPr txBox="1">
            <a:spLocks noChangeArrowheads="1"/>
          </p:cNvSpPr>
          <p:nvPr/>
        </p:nvSpPr>
        <p:spPr bwMode="auto">
          <a:xfrm>
            <a:off x="311150" y="5103813"/>
            <a:ext cx="11957050" cy="915987"/>
          </a:xfrm>
          <a:prstGeom prst="rect">
            <a:avLst/>
          </a:prstGeom>
          <a:noFill/>
          <a:ln w="9525">
            <a:noFill/>
            <a:miter lim="800000"/>
            <a:headEnd/>
            <a:tailEnd/>
          </a:ln>
          <a:effectLst/>
        </p:spPr>
        <p:txBody>
          <a:bodyPr>
            <a:spAutoFit/>
          </a:bodyPr>
          <a:lstStyle/>
          <a:p>
            <a:r>
              <a:rPr lang="cs-CZ" dirty="0">
                <a:solidFill>
                  <a:srgbClr val="B2B2B2"/>
                </a:solidFill>
              </a:rPr>
              <a:t>Microsoft Advertising &amp; StarmediaCo. </a:t>
            </a:r>
            <a:r>
              <a:rPr lang="cs-CZ" dirty="0" smtClean="0">
                <a:solidFill>
                  <a:srgbClr val="B2B2B2"/>
                </a:solidFill>
              </a:rPr>
              <a:t>have joined their strengths </a:t>
            </a:r>
            <a:endParaRPr lang="cs-CZ" dirty="0">
              <a:solidFill>
                <a:srgbClr val="B2B2B2"/>
              </a:solidFill>
            </a:endParaRPr>
          </a:p>
          <a:p>
            <a:r>
              <a:rPr lang="cs-CZ" dirty="0">
                <a:solidFill>
                  <a:srgbClr val="B2B2B2"/>
                </a:solidFill>
              </a:rPr>
              <a:t>to bring you the opportunity to advertise on </a:t>
            </a:r>
            <a:r>
              <a:rPr lang="cs-CZ">
                <a:solidFill>
                  <a:srgbClr val="B2B2B2"/>
                </a:solidFill>
              </a:rPr>
              <a:t>Windows </a:t>
            </a:r>
            <a:r>
              <a:rPr lang="cs-CZ" smtClean="0">
                <a:solidFill>
                  <a:srgbClr val="B2B2B2"/>
                </a:solidFill>
              </a:rPr>
              <a:t>Live in Slovakia.</a:t>
            </a:r>
            <a:r>
              <a:rPr lang="cs-CZ" b="1" smtClean="0"/>
              <a:t> </a:t>
            </a:r>
            <a:endParaRPr lang="en-US" b="1" dirty="0"/>
          </a:p>
          <a:p>
            <a:endParaRPr lang="sk-SK"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738" name="Picture 28" descr="slide06"/>
          <p:cNvPicPr>
            <a:picLocks noChangeAspect="1" noChangeArrowheads="1"/>
          </p:cNvPicPr>
          <p:nvPr/>
        </p:nvPicPr>
        <p:blipFill>
          <a:blip r:embed="rId3" cstate="print"/>
          <a:srcRect/>
          <a:stretch>
            <a:fillRect/>
          </a:stretch>
        </p:blipFill>
        <p:spPr bwMode="auto">
          <a:xfrm>
            <a:off x="0" y="2408238"/>
            <a:ext cx="9144000" cy="3708400"/>
          </a:xfrm>
          <a:prstGeom prst="rect">
            <a:avLst/>
          </a:prstGeom>
          <a:noFill/>
          <a:ln w="9525">
            <a:noFill/>
            <a:miter lim="800000"/>
            <a:headEnd/>
            <a:tailEnd/>
          </a:ln>
        </p:spPr>
      </p:pic>
      <p:pic>
        <p:nvPicPr>
          <p:cNvPr id="20" name="Picture 16" descr="slide06_01a"/>
          <p:cNvPicPr>
            <a:picLocks noChangeAspect="1" noChangeArrowheads="1"/>
          </p:cNvPicPr>
          <p:nvPr/>
        </p:nvPicPr>
        <p:blipFill>
          <a:blip r:embed="rId4" cstate="print"/>
          <a:srcRect/>
          <a:stretch>
            <a:fillRect/>
          </a:stretch>
        </p:blipFill>
        <p:spPr bwMode="auto">
          <a:xfrm>
            <a:off x="1125538" y="3371850"/>
            <a:ext cx="1970087" cy="2741613"/>
          </a:xfrm>
          <a:prstGeom prst="rect">
            <a:avLst/>
          </a:prstGeom>
          <a:noFill/>
          <a:ln w="9525">
            <a:noFill/>
            <a:miter lim="800000"/>
            <a:headEnd/>
            <a:tailEnd/>
          </a:ln>
        </p:spPr>
      </p:pic>
      <p:pic>
        <p:nvPicPr>
          <p:cNvPr id="21" name="Picture 17" descr="slide06_01b"/>
          <p:cNvPicPr>
            <a:picLocks noChangeAspect="1" noChangeArrowheads="1"/>
          </p:cNvPicPr>
          <p:nvPr/>
        </p:nvPicPr>
        <p:blipFill>
          <a:blip r:embed="rId5" cstate="print"/>
          <a:srcRect/>
          <a:stretch>
            <a:fillRect/>
          </a:stretch>
        </p:blipFill>
        <p:spPr bwMode="auto">
          <a:xfrm>
            <a:off x="5608638" y="2617788"/>
            <a:ext cx="768350" cy="1419225"/>
          </a:xfrm>
          <a:prstGeom prst="rect">
            <a:avLst/>
          </a:prstGeom>
          <a:noFill/>
          <a:ln w="9525">
            <a:noFill/>
            <a:miter lim="800000"/>
            <a:headEnd/>
            <a:tailEnd/>
          </a:ln>
        </p:spPr>
      </p:pic>
      <p:pic>
        <p:nvPicPr>
          <p:cNvPr id="23" name="Picture 19" descr="slide06_03"/>
          <p:cNvPicPr>
            <a:picLocks noChangeAspect="1" noChangeArrowheads="1"/>
          </p:cNvPicPr>
          <p:nvPr/>
        </p:nvPicPr>
        <p:blipFill>
          <a:blip r:embed="rId6" cstate="print"/>
          <a:srcRect/>
          <a:stretch>
            <a:fillRect/>
          </a:stretch>
        </p:blipFill>
        <p:spPr bwMode="auto">
          <a:xfrm>
            <a:off x="1331913" y="2497138"/>
            <a:ext cx="730250" cy="1238250"/>
          </a:xfrm>
          <a:prstGeom prst="rect">
            <a:avLst/>
          </a:prstGeom>
          <a:noFill/>
          <a:ln w="9525">
            <a:noFill/>
            <a:miter lim="800000"/>
            <a:headEnd/>
            <a:tailEnd/>
          </a:ln>
        </p:spPr>
      </p:pic>
      <p:pic>
        <p:nvPicPr>
          <p:cNvPr id="24" name="Picture 20" descr="slide06_04"/>
          <p:cNvPicPr>
            <a:picLocks noChangeAspect="1" noChangeArrowheads="1"/>
          </p:cNvPicPr>
          <p:nvPr/>
        </p:nvPicPr>
        <p:blipFill>
          <a:blip r:embed="rId7" cstate="print"/>
          <a:srcRect/>
          <a:stretch>
            <a:fillRect/>
          </a:stretch>
        </p:blipFill>
        <p:spPr bwMode="auto">
          <a:xfrm>
            <a:off x="6400800" y="2405063"/>
            <a:ext cx="2571750" cy="1398587"/>
          </a:xfrm>
          <a:prstGeom prst="rect">
            <a:avLst/>
          </a:prstGeom>
          <a:noFill/>
          <a:ln w="9525">
            <a:noFill/>
            <a:miter lim="800000"/>
            <a:headEnd/>
            <a:tailEnd/>
          </a:ln>
        </p:spPr>
      </p:pic>
      <p:pic>
        <p:nvPicPr>
          <p:cNvPr id="25" name="Picture 21" descr="slide06_05"/>
          <p:cNvPicPr>
            <a:picLocks noChangeAspect="1" noChangeArrowheads="1"/>
          </p:cNvPicPr>
          <p:nvPr/>
        </p:nvPicPr>
        <p:blipFill>
          <a:blip r:embed="rId8" cstate="print"/>
          <a:srcRect/>
          <a:stretch>
            <a:fillRect/>
          </a:stretch>
        </p:blipFill>
        <p:spPr bwMode="auto">
          <a:xfrm>
            <a:off x="6815138" y="2616200"/>
            <a:ext cx="966787" cy="1790700"/>
          </a:xfrm>
          <a:prstGeom prst="rect">
            <a:avLst/>
          </a:prstGeom>
          <a:noFill/>
          <a:ln w="9525">
            <a:noFill/>
            <a:miter lim="800000"/>
            <a:headEnd/>
            <a:tailEnd/>
          </a:ln>
        </p:spPr>
      </p:pic>
      <p:pic>
        <p:nvPicPr>
          <p:cNvPr id="26" name="Picture 22" descr="slide06_06"/>
          <p:cNvPicPr>
            <a:picLocks noChangeAspect="1" noChangeArrowheads="1"/>
          </p:cNvPicPr>
          <p:nvPr/>
        </p:nvPicPr>
        <p:blipFill>
          <a:blip r:embed="rId9" cstate="print"/>
          <a:srcRect/>
          <a:stretch>
            <a:fillRect/>
          </a:stretch>
        </p:blipFill>
        <p:spPr bwMode="auto">
          <a:xfrm>
            <a:off x="4945063" y="2497138"/>
            <a:ext cx="635000" cy="1063625"/>
          </a:xfrm>
          <a:prstGeom prst="rect">
            <a:avLst/>
          </a:prstGeom>
          <a:noFill/>
          <a:ln w="9525">
            <a:noFill/>
            <a:miter lim="800000"/>
            <a:headEnd/>
            <a:tailEnd/>
          </a:ln>
        </p:spPr>
      </p:pic>
      <p:pic>
        <p:nvPicPr>
          <p:cNvPr id="27" name="Picture 23" descr="slide06_07"/>
          <p:cNvPicPr>
            <a:picLocks noChangeAspect="1" noChangeArrowheads="1"/>
          </p:cNvPicPr>
          <p:nvPr/>
        </p:nvPicPr>
        <p:blipFill>
          <a:blip r:embed="rId10" cstate="print"/>
          <a:srcRect/>
          <a:stretch>
            <a:fillRect/>
          </a:stretch>
        </p:blipFill>
        <p:spPr bwMode="auto">
          <a:xfrm>
            <a:off x="7659688" y="2901950"/>
            <a:ext cx="1484312" cy="2755900"/>
          </a:xfrm>
          <a:prstGeom prst="rect">
            <a:avLst/>
          </a:prstGeom>
          <a:noFill/>
          <a:ln w="9525">
            <a:noFill/>
            <a:miter lim="800000"/>
            <a:headEnd/>
            <a:tailEnd/>
          </a:ln>
        </p:spPr>
      </p:pic>
      <p:pic>
        <p:nvPicPr>
          <p:cNvPr id="28" name="Picture 24" descr="slide06_08"/>
          <p:cNvPicPr>
            <a:picLocks noChangeAspect="1" noChangeArrowheads="1"/>
          </p:cNvPicPr>
          <p:nvPr/>
        </p:nvPicPr>
        <p:blipFill>
          <a:blip r:embed="rId11" cstate="print"/>
          <a:srcRect/>
          <a:stretch>
            <a:fillRect/>
          </a:stretch>
        </p:blipFill>
        <p:spPr bwMode="auto">
          <a:xfrm>
            <a:off x="7956550" y="2425700"/>
            <a:ext cx="458788" cy="815975"/>
          </a:xfrm>
          <a:prstGeom prst="rect">
            <a:avLst/>
          </a:prstGeom>
          <a:noFill/>
          <a:ln w="9525">
            <a:noFill/>
            <a:miter lim="800000"/>
            <a:headEnd/>
            <a:tailEnd/>
          </a:ln>
        </p:spPr>
      </p:pic>
      <p:sp>
        <p:nvSpPr>
          <p:cNvPr id="116748" name="Line 9"/>
          <p:cNvSpPr>
            <a:spLocks noChangeShapeType="1"/>
          </p:cNvSpPr>
          <p:nvPr/>
        </p:nvSpPr>
        <p:spPr bwMode="auto">
          <a:xfrm>
            <a:off x="0" y="6119813"/>
            <a:ext cx="9144000" cy="0"/>
          </a:xfrm>
          <a:prstGeom prst="line">
            <a:avLst/>
          </a:prstGeom>
          <a:noFill/>
          <a:ln w="15875">
            <a:solidFill>
              <a:srgbClr val="777777"/>
            </a:solidFill>
            <a:round/>
            <a:headEnd/>
            <a:tailEnd/>
          </a:ln>
        </p:spPr>
        <p:txBody>
          <a:bodyPr/>
          <a:lstStyle/>
          <a:p>
            <a:endParaRPr lang="en-US"/>
          </a:p>
        </p:txBody>
      </p:sp>
      <p:sp>
        <p:nvSpPr>
          <p:cNvPr id="33" name="Rectangle 3"/>
          <p:cNvSpPr txBox="1">
            <a:spLocks noChangeArrowheads="1"/>
          </p:cNvSpPr>
          <p:nvPr/>
        </p:nvSpPr>
        <p:spPr>
          <a:xfrm>
            <a:off x="360363" y="228600"/>
            <a:ext cx="7010400" cy="609600"/>
          </a:xfrm>
          <a:prstGeom prst="rect">
            <a:avLst/>
          </a:prstGeom>
        </p:spPr>
        <p:txBody>
          <a:bodyPr anchor="ctr"/>
          <a:lstStyle/>
          <a:p>
            <a:r>
              <a:rPr lang="en-US" altLang="zh-CN" sz="2800">
                <a:solidFill>
                  <a:schemeClr val="bg1"/>
                </a:solidFill>
                <a:ea typeface="宋体" pitchFamily="2" charset="-122"/>
                <a:cs typeface="Arial" pitchFamily="34" charset="0"/>
              </a:rPr>
              <a:t>Be targeted</a:t>
            </a:r>
            <a:endParaRPr lang="zh-CN" altLang="en-US" sz="2800">
              <a:solidFill>
                <a:schemeClr val="bg1"/>
              </a:solidFill>
              <a:ea typeface="宋体" pitchFamily="2" charset="-122"/>
              <a:cs typeface="Arial" pitchFamily="34" charset="0"/>
            </a:endParaRPr>
          </a:p>
        </p:txBody>
      </p:sp>
      <p:sp>
        <p:nvSpPr>
          <p:cNvPr id="116750" name="Rectangle 4"/>
          <p:cNvSpPr>
            <a:spLocks noGrp="1" noChangeArrowheads="1"/>
          </p:cNvSpPr>
          <p:nvPr>
            <p:ph idx="4294967295"/>
          </p:nvPr>
        </p:nvSpPr>
        <p:spPr>
          <a:xfrm>
            <a:off x="457200" y="914400"/>
            <a:ext cx="3733800" cy="1447800"/>
          </a:xfrm>
        </p:spPr>
        <p:txBody>
          <a:bodyPr/>
          <a:lstStyle/>
          <a:p>
            <a:pPr>
              <a:lnSpc>
                <a:spcPts val="1200"/>
              </a:lnSpc>
              <a:spcBef>
                <a:spcPts val="1075"/>
              </a:spcBef>
              <a:buFontTx/>
              <a:buNone/>
            </a:pPr>
            <a:r>
              <a:rPr lang="et-EE" altLang="zh-CN" sz="2000" smtClean="0">
                <a:solidFill>
                  <a:schemeClr val="bg1"/>
                </a:solidFill>
                <a:latin typeface="Arial" pitchFamily="34" charset="0"/>
                <a:ea typeface="宋体" pitchFamily="2" charset="-122"/>
                <a:cs typeface="Arial" pitchFamily="34" charset="0"/>
              </a:rPr>
              <a:t>Targeting criteria:</a:t>
            </a:r>
            <a:endParaRPr lang="en-US" altLang="zh-CN" sz="2000" smtClean="0">
              <a:solidFill>
                <a:schemeClr val="bg1"/>
              </a:solidFill>
              <a:latin typeface="Arial" pitchFamily="34" charset="0"/>
              <a:ea typeface="宋体" pitchFamily="2" charset="-122"/>
              <a:cs typeface="Arial" pitchFamily="34" charset="0"/>
            </a:endParaRPr>
          </a:p>
          <a:p>
            <a:pPr>
              <a:lnSpc>
                <a:spcPts val="1200"/>
              </a:lnSpc>
              <a:spcBef>
                <a:spcPts val="1075"/>
              </a:spcBef>
              <a:buFontTx/>
              <a:buChar char="•"/>
            </a:pPr>
            <a:r>
              <a:rPr lang="et-EE" altLang="zh-CN" sz="1800" smtClean="0">
                <a:latin typeface="Arial" pitchFamily="34" charset="0"/>
                <a:ea typeface="宋体" pitchFamily="2" charset="-122"/>
                <a:cs typeface="Arial" pitchFamily="34" charset="0"/>
              </a:rPr>
              <a:t>Gender</a:t>
            </a:r>
          </a:p>
          <a:p>
            <a:pPr>
              <a:lnSpc>
                <a:spcPts val="1200"/>
              </a:lnSpc>
              <a:spcBef>
                <a:spcPts val="1075"/>
              </a:spcBef>
              <a:buFontTx/>
              <a:buChar char="•"/>
            </a:pPr>
            <a:r>
              <a:rPr lang="et-EE" altLang="zh-CN" sz="1800" smtClean="0">
                <a:latin typeface="Arial" pitchFamily="34" charset="0"/>
                <a:ea typeface="宋体" pitchFamily="2" charset="-122"/>
                <a:cs typeface="Arial" pitchFamily="34" charset="0"/>
              </a:rPr>
              <a:t>Age</a:t>
            </a:r>
          </a:p>
          <a:p>
            <a:pPr>
              <a:lnSpc>
                <a:spcPts val="1200"/>
              </a:lnSpc>
              <a:spcBef>
                <a:spcPts val="1075"/>
              </a:spcBef>
              <a:buFontTx/>
              <a:buChar char="•"/>
            </a:pPr>
            <a:r>
              <a:rPr lang="et-EE" altLang="zh-CN" sz="1800" smtClean="0">
                <a:latin typeface="Arial" pitchFamily="34" charset="0"/>
                <a:ea typeface="宋体" pitchFamily="2" charset="-122"/>
                <a:cs typeface="Arial" pitchFamily="34" charset="0"/>
              </a:rPr>
              <a:t>Used OS (Windows, MAC)</a:t>
            </a:r>
          </a:p>
          <a:p>
            <a:pPr>
              <a:lnSpc>
                <a:spcPts val="1200"/>
              </a:lnSpc>
              <a:spcBef>
                <a:spcPts val="1075"/>
              </a:spcBef>
              <a:buFontTx/>
              <a:buChar char="•"/>
            </a:pPr>
            <a:r>
              <a:rPr lang="et-EE" altLang="zh-CN" sz="1800" b="1" smtClean="0">
                <a:latin typeface="Arial" pitchFamily="34" charset="0"/>
                <a:ea typeface="宋体" pitchFamily="2" charset="-122"/>
                <a:cs typeface="Arial" pitchFamily="34" charset="0"/>
              </a:rPr>
              <a:t>Time of the day</a:t>
            </a:r>
          </a:p>
        </p:txBody>
      </p:sp>
      <p:sp>
        <p:nvSpPr>
          <p:cNvPr id="116751" name="Rectangle 4"/>
          <p:cNvSpPr txBox="1">
            <a:spLocks noChangeArrowheads="1"/>
          </p:cNvSpPr>
          <p:nvPr/>
        </p:nvSpPr>
        <p:spPr bwMode="auto">
          <a:xfrm>
            <a:off x="4953000" y="838200"/>
            <a:ext cx="3352800" cy="1447800"/>
          </a:xfrm>
          <a:prstGeom prst="rect">
            <a:avLst/>
          </a:prstGeom>
          <a:noFill/>
          <a:ln w="9525">
            <a:noFill/>
            <a:miter lim="800000"/>
            <a:headEnd/>
            <a:tailEnd/>
          </a:ln>
        </p:spPr>
        <p:txBody>
          <a:bodyPr/>
          <a:lstStyle/>
          <a:p>
            <a:pPr marL="342900" indent="-342900">
              <a:lnSpc>
                <a:spcPts val="1200"/>
              </a:lnSpc>
              <a:spcBef>
                <a:spcPts val="1075"/>
              </a:spcBef>
              <a:buFont typeface="Arial" pitchFamily="34" charset="0"/>
              <a:buNone/>
            </a:pPr>
            <a:r>
              <a:rPr lang="et-EE" altLang="zh-CN" sz="2000">
                <a:solidFill>
                  <a:schemeClr val="bg1"/>
                </a:solidFill>
                <a:ea typeface="宋体" pitchFamily="2" charset="-122"/>
                <a:cs typeface="Arial" pitchFamily="34" charset="0"/>
              </a:rPr>
              <a:t>Placements:</a:t>
            </a:r>
          </a:p>
          <a:p>
            <a:pPr marL="342900" indent="-342900">
              <a:lnSpc>
                <a:spcPts val="1200"/>
              </a:lnSpc>
              <a:spcBef>
                <a:spcPts val="1075"/>
              </a:spcBef>
              <a:buFont typeface="Arial" pitchFamily="34" charset="0"/>
              <a:buChar char="•"/>
            </a:pPr>
            <a:r>
              <a:rPr lang="et-EE" altLang="zh-CN">
                <a:ea typeface="宋体" pitchFamily="2" charset="-122"/>
                <a:cs typeface="Arial" pitchFamily="34" charset="0"/>
              </a:rPr>
              <a:t>WL Messenger Banner</a:t>
            </a:r>
          </a:p>
          <a:p>
            <a:pPr marL="342900" indent="-342900">
              <a:lnSpc>
                <a:spcPts val="1200"/>
              </a:lnSpc>
              <a:spcBef>
                <a:spcPts val="1075"/>
              </a:spcBef>
              <a:buFont typeface="Arial" pitchFamily="34" charset="0"/>
              <a:buChar char="•"/>
            </a:pPr>
            <a:r>
              <a:rPr lang="et-EE" altLang="zh-CN">
                <a:ea typeface="宋体" pitchFamily="2" charset="-122"/>
                <a:cs typeface="Arial" pitchFamily="34" charset="0"/>
              </a:rPr>
              <a:t>WL Messenger Textlink</a:t>
            </a:r>
          </a:p>
          <a:p>
            <a:pPr marL="342900" indent="-342900">
              <a:lnSpc>
                <a:spcPts val="1200"/>
              </a:lnSpc>
              <a:spcBef>
                <a:spcPts val="1075"/>
              </a:spcBef>
              <a:buFont typeface="Arial" pitchFamily="34" charset="0"/>
              <a:buChar char="•"/>
            </a:pPr>
            <a:r>
              <a:rPr lang="et-EE" altLang="zh-CN">
                <a:ea typeface="宋体" pitchFamily="2" charset="-122"/>
                <a:cs typeface="Arial" pitchFamily="34" charset="0"/>
              </a:rPr>
              <a:t>WL Hotmail Banners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10" presetClass="entr" presetSubtype="0"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par>
                          <p:cTn id="11" fill="hold">
                            <p:stCondLst>
                              <p:cond delay="1000"/>
                            </p:stCondLst>
                            <p:childTnLst>
                              <p:par>
                                <p:cTn id="12" presetID="10" presetClass="entr" presetSubtype="0" fill="hold" nodeType="afterEffect">
                                  <p:stCondLst>
                                    <p:cond delay="500"/>
                                  </p:stCondLst>
                                  <p:childTnLst>
                                    <p:set>
                                      <p:cBhvr>
                                        <p:cTn id="13" dur="1" fill="hold">
                                          <p:stCondLst>
                                            <p:cond delay="0"/>
                                          </p:stCondLst>
                                        </p:cTn>
                                        <p:tgtEl>
                                          <p:spTgt spid="23"/>
                                        </p:tgtEl>
                                        <p:attrNameLst>
                                          <p:attrName>style.visibility</p:attrName>
                                        </p:attrNameLst>
                                      </p:cBhvr>
                                      <p:to>
                                        <p:strVal val="visible"/>
                                      </p:to>
                                    </p:set>
                                    <p:animEffect transition="in" filter="fade">
                                      <p:cBhvr>
                                        <p:cTn id="14" dur="1000"/>
                                        <p:tgtEl>
                                          <p:spTgt spid="23"/>
                                        </p:tgtEl>
                                      </p:cBhvr>
                                    </p:animEffect>
                                  </p:childTnLst>
                                </p:cTn>
                              </p:par>
                            </p:childTnLst>
                          </p:cTn>
                        </p:par>
                        <p:par>
                          <p:cTn id="15" fill="hold">
                            <p:stCondLst>
                              <p:cond delay="2500"/>
                            </p:stCondLst>
                            <p:childTnLst>
                              <p:par>
                                <p:cTn id="16" presetID="10" presetClass="entr" presetSubtype="0" fill="hold" nodeType="after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fade">
                                      <p:cBhvr>
                                        <p:cTn id="18" dur="500"/>
                                        <p:tgtEl>
                                          <p:spTgt spid="24"/>
                                        </p:tgtEl>
                                      </p:cBhvr>
                                    </p:animEffect>
                                  </p:childTnLst>
                                </p:cTn>
                              </p:par>
                            </p:childTnLst>
                          </p:cTn>
                        </p:par>
                        <p:par>
                          <p:cTn id="19" fill="hold">
                            <p:stCondLst>
                              <p:cond delay="3000"/>
                            </p:stCondLst>
                            <p:childTnLst>
                              <p:par>
                                <p:cTn id="20" presetID="10" presetClass="entr" presetSubtype="0" fill="hold"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500"/>
                                        <p:tgtEl>
                                          <p:spTgt spid="25"/>
                                        </p:tgtEl>
                                      </p:cBhvr>
                                    </p:animEffect>
                                  </p:childTnLst>
                                </p:cTn>
                              </p:par>
                            </p:childTnLst>
                          </p:cTn>
                        </p:par>
                        <p:par>
                          <p:cTn id="23" fill="hold">
                            <p:stCondLst>
                              <p:cond delay="3500"/>
                            </p:stCondLst>
                            <p:childTnLst>
                              <p:par>
                                <p:cTn id="24" presetID="10" presetClass="entr" presetSubtype="0" fill="hold" nodeType="after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fade">
                                      <p:cBhvr>
                                        <p:cTn id="26" dur="500"/>
                                        <p:tgtEl>
                                          <p:spTgt spid="26"/>
                                        </p:tgtEl>
                                      </p:cBhvr>
                                    </p:animEffect>
                                  </p:childTnLst>
                                </p:cTn>
                              </p:par>
                            </p:childTnLst>
                          </p:cTn>
                        </p:par>
                        <p:par>
                          <p:cTn id="27" fill="hold">
                            <p:stCondLst>
                              <p:cond delay="4000"/>
                            </p:stCondLst>
                            <p:childTnLst>
                              <p:par>
                                <p:cTn id="28" presetID="10"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500"/>
                                        <p:tgtEl>
                                          <p:spTgt spid="27"/>
                                        </p:tgtEl>
                                      </p:cBhvr>
                                    </p:animEffect>
                                  </p:childTnLst>
                                </p:cTn>
                              </p:par>
                            </p:childTnLst>
                          </p:cTn>
                        </p:par>
                        <p:par>
                          <p:cTn id="31" fill="hold">
                            <p:stCondLst>
                              <p:cond delay="4500"/>
                            </p:stCondLst>
                            <p:childTnLst>
                              <p:par>
                                <p:cTn id="32" presetID="10" presetClass="entr" presetSubtype="0" fill="hold" nodeType="afterEffect">
                                  <p:stCondLst>
                                    <p:cond delay="0"/>
                                  </p:stCondLst>
                                  <p:childTnLst>
                                    <p:set>
                                      <p:cBhvr>
                                        <p:cTn id="33" dur="1" fill="hold">
                                          <p:stCondLst>
                                            <p:cond delay="0"/>
                                          </p:stCondLst>
                                        </p:cTn>
                                        <p:tgtEl>
                                          <p:spTgt spid="28"/>
                                        </p:tgtEl>
                                        <p:attrNameLst>
                                          <p:attrName>style.visibility</p:attrName>
                                        </p:attrNameLst>
                                      </p:cBhvr>
                                      <p:to>
                                        <p:strVal val="visible"/>
                                      </p:to>
                                    </p:set>
                                    <p:animEffect transition="in" filter="fade">
                                      <p:cBhvr>
                                        <p:cTn id="34"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3"/>
          <p:cNvSpPr>
            <a:spLocks noGrp="1" noChangeArrowheads="1"/>
          </p:cNvSpPr>
          <p:nvPr>
            <p:ph type="title" idx="4294967295"/>
          </p:nvPr>
        </p:nvSpPr>
        <p:spPr>
          <a:xfrm>
            <a:off x="360363" y="360363"/>
            <a:ext cx="7010400" cy="954087"/>
          </a:xfrm>
        </p:spPr>
        <p:txBody>
          <a:bodyPr/>
          <a:lstStyle/>
          <a:p>
            <a:r>
              <a:rPr lang="en-US" altLang="zh-CN" sz="2800" smtClean="0">
                <a:solidFill>
                  <a:schemeClr val="bg1"/>
                </a:solidFill>
                <a:latin typeface="Arial" pitchFamily="34" charset="0"/>
                <a:ea typeface="宋体" pitchFamily="2" charset="-122"/>
                <a:cs typeface="Arial" pitchFamily="34" charset="0"/>
              </a:rPr>
              <a:t>Be at the start of all conversation activity</a:t>
            </a:r>
            <a:br>
              <a:rPr lang="en-US" altLang="zh-CN" sz="2800" smtClean="0">
                <a:solidFill>
                  <a:schemeClr val="bg1"/>
                </a:solidFill>
                <a:latin typeface="Arial" pitchFamily="34" charset="0"/>
                <a:ea typeface="宋体" pitchFamily="2" charset="-122"/>
                <a:cs typeface="Arial" pitchFamily="34" charset="0"/>
              </a:rPr>
            </a:br>
            <a:endParaRPr lang="zh-CN" altLang="en-US" sz="2800" smtClean="0">
              <a:solidFill>
                <a:schemeClr val="bg1"/>
              </a:solidFill>
              <a:latin typeface="Arial" pitchFamily="34" charset="0"/>
              <a:ea typeface="宋体" pitchFamily="2" charset="-122"/>
              <a:cs typeface="Arial" pitchFamily="34" charset="0"/>
            </a:endParaRPr>
          </a:p>
        </p:txBody>
      </p:sp>
      <p:sp>
        <p:nvSpPr>
          <p:cNvPr id="118787" name="Rectangle 4"/>
          <p:cNvSpPr>
            <a:spLocks noGrp="1" noChangeArrowheads="1"/>
          </p:cNvSpPr>
          <p:nvPr>
            <p:ph idx="4294967295"/>
          </p:nvPr>
        </p:nvSpPr>
        <p:spPr>
          <a:xfrm>
            <a:off x="457200" y="1981200"/>
            <a:ext cx="3352800" cy="4114800"/>
          </a:xfrm>
        </p:spPr>
        <p:txBody>
          <a:bodyPr/>
          <a:lstStyle/>
          <a:p>
            <a:pPr>
              <a:spcBef>
                <a:spcPts val="1075"/>
              </a:spcBef>
            </a:pPr>
            <a:r>
              <a:rPr lang="en-US" altLang="zh-CN" sz="1800" smtClean="0">
                <a:latin typeface="Arial" pitchFamily="34" charset="0"/>
                <a:ea typeface="宋体" pitchFamily="2" charset="-122"/>
                <a:cs typeface="Arial" pitchFamily="34" charset="0"/>
              </a:rPr>
              <a:t>Starting point for all IM activity</a:t>
            </a:r>
          </a:p>
          <a:p>
            <a:pPr lvl="1">
              <a:spcBef>
                <a:spcPts val="475"/>
              </a:spcBef>
            </a:pPr>
            <a:r>
              <a:rPr lang="en-US" altLang="zh-CN" sz="1800" b="1" smtClean="0">
                <a:solidFill>
                  <a:srgbClr val="999999"/>
                </a:solidFill>
                <a:latin typeface="Arial" pitchFamily="34" charset="0"/>
                <a:ea typeface="宋体" pitchFamily="2" charset="-122"/>
                <a:cs typeface="Arial" pitchFamily="34" charset="0"/>
              </a:rPr>
              <a:t>Great brand exposure </a:t>
            </a:r>
          </a:p>
          <a:p>
            <a:pPr>
              <a:spcBef>
                <a:spcPts val="1075"/>
              </a:spcBef>
              <a:buFontTx/>
              <a:buChar char="•"/>
            </a:pPr>
            <a:r>
              <a:rPr lang="en-US" altLang="zh-CN" sz="1800" smtClean="0">
                <a:latin typeface="Arial" pitchFamily="34" charset="0"/>
                <a:ea typeface="宋体" pitchFamily="2" charset="-122"/>
                <a:cs typeface="Arial" pitchFamily="34" charset="0"/>
              </a:rPr>
              <a:t>Highly</a:t>
            </a:r>
            <a:r>
              <a:rPr lang="en-US" altLang="zh-CN" sz="1800" b="1" smtClean="0">
                <a:solidFill>
                  <a:srgbClr val="999999"/>
                </a:solidFill>
                <a:latin typeface="Arial" pitchFamily="34" charset="0"/>
                <a:ea typeface="宋体" pitchFamily="2" charset="-122"/>
                <a:cs typeface="Arial" pitchFamily="34" charset="0"/>
              </a:rPr>
              <a:t> prominent position</a:t>
            </a:r>
            <a:r>
              <a:rPr lang="en-US" altLang="zh-CN" sz="1800" smtClean="0">
                <a:latin typeface="Arial" pitchFamily="34" charset="0"/>
                <a:ea typeface="宋体" pitchFamily="2" charset="-122"/>
                <a:cs typeface="Arial" pitchFamily="34" charset="0"/>
              </a:rPr>
              <a:t>. Located below the “What’s New” and the Tabs</a:t>
            </a:r>
          </a:p>
          <a:p>
            <a:pPr>
              <a:spcBef>
                <a:spcPts val="1075"/>
              </a:spcBef>
              <a:buFontTx/>
              <a:buChar char="•"/>
            </a:pPr>
            <a:r>
              <a:rPr lang="sk-SK" altLang="zh-CN" sz="1800" b="1" smtClean="0">
                <a:solidFill>
                  <a:srgbClr val="999999"/>
                </a:solidFill>
                <a:latin typeface="Arial" pitchFamily="34" charset="0"/>
                <a:ea typeface="宋体" pitchFamily="2" charset="-122"/>
                <a:cs typeface="Arial" pitchFamily="34" charset="0"/>
              </a:rPr>
              <a:t>Available packages: </a:t>
            </a:r>
            <a:r>
              <a:rPr lang="sk-SK" altLang="zh-CN" sz="1800" b="1" smtClean="0">
                <a:latin typeface="Arial" pitchFamily="34" charset="0"/>
                <a:ea typeface="宋体" pitchFamily="2" charset="-122"/>
                <a:cs typeface="Arial" pitchFamily="34" charset="0"/>
              </a:rPr>
              <a:t>6 weekly per 500K impressions</a:t>
            </a:r>
            <a:endParaRPr lang="en-US" altLang="zh-CN" sz="1800" smtClean="0">
              <a:latin typeface="Arial" pitchFamily="34" charset="0"/>
              <a:ea typeface="宋体" pitchFamily="2" charset="-122"/>
              <a:cs typeface="Arial" pitchFamily="34" charset="0"/>
            </a:endParaRPr>
          </a:p>
          <a:p>
            <a:pPr>
              <a:spcBef>
                <a:spcPts val="1075"/>
              </a:spcBef>
              <a:buFontTx/>
              <a:buNone/>
            </a:pPr>
            <a:endParaRPr lang="zh-CN" altLang="en-US" sz="1800" smtClean="0">
              <a:latin typeface="Arial" pitchFamily="34" charset="0"/>
              <a:ea typeface="宋体" pitchFamily="2" charset="-122"/>
              <a:cs typeface="Arial" pitchFamily="34" charset="0"/>
            </a:endParaRPr>
          </a:p>
        </p:txBody>
      </p:sp>
      <p:pic>
        <p:nvPicPr>
          <p:cNvPr id="118788" name="Picture 2"/>
          <p:cNvPicPr>
            <a:picLocks noChangeAspect="1" noChangeArrowheads="1"/>
          </p:cNvPicPr>
          <p:nvPr/>
        </p:nvPicPr>
        <p:blipFill>
          <a:blip r:embed="rId3" cstate="print"/>
          <a:srcRect/>
          <a:stretch>
            <a:fillRect/>
          </a:stretch>
        </p:blipFill>
        <p:spPr bwMode="auto">
          <a:xfrm>
            <a:off x="3962400" y="1762125"/>
            <a:ext cx="5048250" cy="4486275"/>
          </a:xfrm>
          <a:prstGeom prst="rect">
            <a:avLst/>
          </a:prstGeom>
          <a:noFill/>
          <a:ln w="9525">
            <a:noFill/>
            <a:miter lim="800000"/>
            <a:headEnd/>
            <a:tailEnd/>
          </a:ln>
        </p:spPr>
      </p:pic>
      <p:sp>
        <p:nvSpPr>
          <p:cNvPr id="118789" name="Rectangle 4"/>
          <p:cNvSpPr>
            <a:spLocks noChangeArrowheads="1"/>
          </p:cNvSpPr>
          <p:nvPr/>
        </p:nvSpPr>
        <p:spPr bwMode="auto">
          <a:xfrm>
            <a:off x="457200" y="1371600"/>
            <a:ext cx="4800600" cy="396875"/>
          </a:xfrm>
          <a:prstGeom prst="rect">
            <a:avLst/>
          </a:prstGeom>
          <a:noFill/>
          <a:ln w="9525">
            <a:noFill/>
            <a:miter lim="800000"/>
            <a:headEnd/>
            <a:tailEnd/>
          </a:ln>
        </p:spPr>
        <p:txBody>
          <a:bodyPr>
            <a:spAutoFit/>
          </a:bodyPr>
          <a:lstStyle/>
          <a:p>
            <a:pPr>
              <a:spcBef>
                <a:spcPts val="1075"/>
              </a:spcBef>
            </a:pPr>
            <a:r>
              <a:rPr lang="en-US" altLang="zh-CN" sz="2000">
                <a:solidFill>
                  <a:schemeClr val="bg1"/>
                </a:solidFill>
                <a:ea typeface="宋体" pitchFamily="2" charset="-122"/>
                <a:cs typeface="Arial" pitchFamily="34" charset="0"/>
              </a:rPr>
              <a:t>234x60 Main Window Ad - Expandable</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0834" name="Picture 7" descr="Text link conversation.png"/>
          <p:cNvPicPr>
            <a:picLocks noChangeAspect="1"/>
          </p:cNvPicPr>
          <p:nvPr/>
        </p:nvPicPr>
        <p:blipFill>
          <a:blip r:embed="rId3" cstate="print"/>
          <a:srcRect/>
          <a:stretch>
            <a:fillRect/>
          </a:stretch>
        </p:blipFill>
        <p:spPr bwMode="auto">
          <a:xfrm>
            <a:off x="5105400" y="1905000"/>
            <a:ext cx="3521075" cy="3059113"/>
          </a:xfrm>
          <a:prstGeom prst="rect">
            <a:avLst/>
          </a:prstGeom>
          <a:noFill/>
          <a:ln w="9525">
            <a:noFill/>
            <a:miter lim="800000"/>
            <a:headEnd/>
            <a:tailEnd/>
          </a:ln>
        </p:spPr>
      </p:pic>
      <p:sp>
        <p:nvSpPr>
          <p:cNvPr id="120835" name="Rectangle 3"/>
          <p:cNvSpPr>
            <a:spLocks noGrp="1" noChangeArrowheads="1"/>
          </p:cNvSpPr>
          <p:nvPr>
            <p:ph type="title" idx="4294967295"/>
          </p:nvPr>
        </p:nvSpPr>
        <p:spPr>
          <a:xfrm>
            <a:off x="457200" y="457200"/>
            <a:ext cx="8229600" cy="1016000"/>
          </a:xfrm>
        </p:spPr>
        <p:txBody>
          <a:bodyPr/>
          <a:lstStyle/>
          <a:p>
            <a:r>
              <a:rPr lang="en-US" altLang="zh-CN" sz="2800" smtClean="0">
                <a:solidFill>
                  <a:schemeClr val="bg1"/>
                </a:solidFill>
                <a:latin typeface="Arial" pitchFamily="34" charset="0"/>
                <a:ea typeface="宋体" pitchFamily="2" charset="-122"/>
                <a:cs typeface="Arial" pitchFamily="34" charset="0"/>
              </a:rPr>
              <a:t>Insert your products "Call to Action</a:t>
            </a:r>
            <a:r>
              <a:rPr lang="en-US" altLang="en-US" sz="2800" smtClean="0">
                <a:solidFill>
                  <a:schemeClr val="bg1"/>
                </a:solidFill>
                <a:latin typeface="Arial" pitchFamily="34" charset="0"/>
                <a:ea typeface="宋体" pitchFamily="2" charset="-122"/>
                <a:cs typeface="Arial" pitchFamily="34" charset="0"/>
              </a:rPr>
              <a:t>"</a:t>
            </a:r>
            <a:r>
              <a:rPr lang="en-US" altLang="zh-CN" sz="2800" smtClean="0">
                <a:solidFill>
                  <a:schemeClr val="bg1"/>
                </a:solidFill>
                <a:latin typeface="Arial" pitchFamily="34" charset="0"/>
                <a:ea typeface="宋体" pitchFamily="2" charset="-122"/>
                <a:cs typeface="Arial" pitchFamily="34" charset="0"/>
              </a:rPr>
              <a:t> right into </a:t>
            </a:r>
            <a:br>
              <a:rPr lang="en-US" altLang="zh-CN" sz="2800" smtClean="0">
                <a:solidFill>
                  <a:schemeClr val="bg1"/>
                </a:solidFill>
                <a:latin typeface="Arial" pitchFamily="34" charset="0"/>
                <a:ea typeface="宋体" pitchFamily="2" charset="-122"/>
                <a:cs typeface="Arial" pitchFamily="34" charset="0"/>
              </a:rPr>
            </a:br>
            <a:r>
              <a:rPr lang="en-US" altLang="zh-CN" sz="2800" smtClean="0">
                <a:solidFill>
                  <a:schemeClr val="bg1"/>
                </a:solidFill>
                <a:latin typeface="Arial" pitchFamily="34" charset="0"/>
                <a:ea typeface="宋体" pitchFamily="2" charset="-122"/>
                <a:cs typeface="Arial" pitchFamily="34" charset="0"/>
              </a:rPr>
              <a:t>the conversation window</a:t>
            </a:r>
            <a:endParaRPr lang="zh-CN" altLang="en-US" sz="2800" smtClean="0">
              <a:solidFill>
                <a:schemeClr val="bg1"/>
              </a:solidFill>
              <a:latin typeface="Arial" pitchFamily="34" charset="0"/>
              <a:ea typeface="宋体" pitchFamily="2" charset="-122"/>
              <a:cs typeface="Arial" pitchFamily="34" charset="0"/>
            </a:endParaRPr>
          </a:p>
        </p:txBody>
      </p:sp>
      <p:sp>
        <p:nvSpPr>
          <p:cNvPr id="10243" name="Rectangle 4"/>
          <p:cNvSpPr>
            <a:spLocks noGrp="1" noChangeArrowheads="1"/>
          </p:cNvSpPr>
          <p:nvPr>
            <p:ph idx="4294967295"/>
          </p:nvPr>
        </p:nvSpPr>
        <p:spPr>
          <a:xfrm>
            <a:off x="228600" y="1752600"/>
            <a:ext cx="4292600" cy="2741613"/>
          </a:xfrm>
        </p:spPr>
        <p:txBody>
          <a:bodyPr>
            <a:normAutofit fontScale="92500" lnSpcReduction="10000"/>
          </a:bodyPr>
          <a:lstStyle/>
          <a:p>
            <a:pPr marL="228600" indent="-228600">
              <a:spcBef>
                <a:spcPts val="1075"/>
              </a:spcBef>
              <a:buClr>
                <a:srgbClr val="505050"/>
              </a:buClr>
              <a:buFontTx/>
              <a:buNone/>
            </a:pPr>
            <a:r>
              <a:rPr lang="en-US" altLang="zh-CN" sz="2000" smtClean="0">
                <a:solidFill>
                  <a:schemeClr val="bg1"/>
                </a:solidFill>
                <a:latin typeface="Arial" pitchFamily="34" charset="0"/>
                <a:ea typeface="宋体" pitchFamily="2" charset="-122"/>
                <a:cs typeface="Arial" pitchFamily="34" charset="0"/>
              </a:rPr>
              <a:t>Conversation Window Text Link</a:t>
            </a:r>
          </a:p>
          <a:p>
            <a:pPr marL="228600" indent="-228600">
              <a:spcBef>
                <a:spcPts val="1075"/>
              </a:spcBef>
              <a:buClr>
                <a:srgbClr val="505050"/>
              </a:buClr>
              <a:buFontTx/>
              <a:buChar char="•"/>
            </a:pPr>
            <a:r>
              <a:rPr lang="en-US" altLang="zh-CN" sz="1800" smtClean="0">
                <a:latin typeface="Arial" pitchFamily="34" charset="0"/>
                <a:ea typeface="宋体" pitchFamily="2" charset="-122"/>
                <a:cs typeface="Arial" pitchFamily="34" charset="0"/>
              </a:rPr>
              <a:t>Place your brand message and URL at the bottom of the conversation window</a:t>
            </a:r>
            <a:r>
              <a:rPr lang="en-US" altLang="zh-CN" sz="1800" smtClean="0">
                <a:solidFill>
                  <a:srgbClr val="505050"/>
                </a:solidFill>
                <a:latin typeface="Arial" pitchFamily="34" charset="0"/>
                <a:ea typeface="宋体" pitchFamily="2" charset="-122"/>
                <a:cs typeface="Arial" pitchFamily="34" charset="0"/>
              </a:rPr>
              <a:t> </a:t>
            </a:r>
            <a:r>
              <a:rPr lang="en-US" altLang="zh-CN" sz="1800" smtClean="0">
                <a:solidFill>
                  <a:srgbClr val="B2B2B2"/>
                </a:solidFill>
                <a:latin typeface="Arial" pitchFamily="34" charset="0"/>
                <a:ea typeface="宋体" pitchFamily="2" charset="-122"/>
                <a:cs typeface="Arial" pitchFamily="34" charset="0"/>
              </a:rPr>
              <a:t>to be seen throughout every conversation</a:t>
            </a:r>
          </a:p>
          <a:p>
            <a:pPr marL="228600" indent="-228600">
              <a:spcBef>
                <a:spcPts val="1075"/>
              </a:spcBef>
              <a:buClr>
                <a:srgbClr val="505050"/>
              </a:buClr>
              <a:buFontTx/>
              <a:buChar char="•"/>
            </a:pPr>
            <a:r>
              <a:rPr lang="en-US" altLang="zh-CN" sz="1800" smtClean="0">
                <a:solidFill>
                  <a:srgbClr val="505050"/>
                </a:solidFill>
                <a:latin typeface="Arial" pitchFamily="34" charset="0"/>
                <a:ea typeface="宋体" pitchFamily="2" charset="-122"/>
                <a:cs typeface="Arial" pitchFamily="34" charset="0"/>
              </a:rPr>
              <a:t>Also </a:t>
            </a:r>
            <a:r>
              <a:rPr lang="en-US" altLang="zh-CN" sz="1800" smtClean="0">
                <a:solidFill>
                  <a:srgbClr val="B2B2B2"/>
                </a:solidFill>
                <a:latin typeface="Arial" pitchFamily="34" charset="0"/>
                <a:ea typeface="宋体" pitchFamily="2" charset="-122"/>
                <a:cs typeface="Arial" pitchFamily="34" charset="0"/>
              </a:rPr>
              <a:t>visible</a:t>
            </a:r>
            <a:r>
              <a:rPr lang="en-US" altLang="zh-CN" sz="1800" smtClean="0">
                <a:solidFill>
                  <a:srgbClr val="505050"/>
                </a:solidFill>
                <a:latin typeface="Arial" pitchFamily="34" charset="0"/>
                <a:ea typeface="宋体" pitchFamily="2" charset="-122"/>
                <a:cs typeface="Arial" pitchFamily="34" charset="0"/>
              </a:rPr>
              <a:t> within the sharing folder section</a:t>
            </a:r>
            <a:endParaRPr lang="sk-SK" altLang="zh-CN" sz="1800" smtClean="0">
              <a:solidFill>
                <a:srgbClr val="505050"/>
              </a:solidFill>
              <a:latin typeface="Arial" pitchFamily="34" charset="0"/>
              <a:ea typeface="宋体" pitchFamily="2" charset="-122"/>
              <a:cs typeface="Arial" pitchFamily="34" charset="0"/>
            </a:endParaRPr>
          </a:p>
          <a:p>
            <a:pPr marL="228600" indent="-228600">
              <a:spcBef>
                <a:spcPts val="1075"/>
              </a:spcBef>
              <a:buClr>
                <a:srgbClr val="505050"/>
              </a:buClr>
              <a:buFontTx/>
              <a:buChar char="•"/>
            </a:pPr>
            <a:r>
              <a:rPr lang="sk-SK" altLang="zh-CN" sz="1800" smtClean="0">
                <a:solidFill>
                  <a:srgbClr val="B2B2B2"/>
                </a:solidFill>
                <a:latin typeface="Arial" pitchFamily="34" charset="0"/>
                <a:ea typeface="宋体" pitchFamily="2" charset="-122"/>
                <a:cs typeface="Arial" pitchFamily="34" charset="0"/>
              </a:rPr>
              <a:t>Available packages:</a:t>
            </a:r>
            <a:r>
              <a:rPr lang="sk-SK" altLang="zh-CN" sz="1800" smtClean="0">
                <a:solidFill>
                  <a:srgbClr val="505050"/>
                </a:solidFill>
                <a:latin typeface="Arial" pitchFamily="34" charset="0"/>
                <a:ea typeface="宋体" pitchFamily="2" charset="-122"/>
                <a:cs typeface="Arial" pitchFamily="34" charset="0"/>
              </a:rPr>
              <a:t> </a:t>
            </a:r>
            <a:r>
              <a:rPr lang="sk-SK" altLang="zh-CN" sz="1800" smtClean="0">
                <a:latin typeface="Arial" pitchFamily="34" charset="0"/>
                <a:ea typeface="宋体" pitchFamily="2" charset="-122"/>
                <a:cs typeface="Arial" pitchFamily="34" charset="0"/>
              </a:rPr>
              <a:t>4 weekly per 1M impressions</a:t>
            </a:r>
            <a:endParaRPr lang="en-US" altLang="zh-CN" sz="1800" smtClean="0">
              <a:latin typeface="Arial" pitchFamily="34" charset="0"/>
              <a:ea typeface="宋体" pitchFamily="2" charset="-122"/>
              <a:cs typeface="Arial" pitchFamily="34" charset="0"/>
            </a:endParaRPr>
          </a:p>
        </p:txBody>
      </p:sp>
      <p:pic>
        <p:nvPicPr>
          <p:cNvPr id="120837" name="Picture 9" descr="handdrawncircle.png"/>
          <p:cNvPicPr>
            <a:picLocks noChangeAspect="1"/>
          </p:cNvPicPr>
          <p:nvPr/>
        </p:nvPicPr>
        <p:blipFill>
          <a:blip r:embed="rId4" cstate="print"/>
          <a:srcRect/>
          <a:stretch>
            <a:fillRect/>
          </a:stretch>
        </p:blipFill>
        <p:spPr bwMode="auto">
          <a:xfrm>
            <a:off x="5105400" y="4572000"/>
            <a:ext cx="3048000" cy="438150"/>
          </a:xfrm>
          <a:prstGeom prst="rect">
            <a:avLst/>
          </a:prstGeom>
          <a:noFill/>
          <a:ln w="9525">
            <a:noFill/>
            <a:miter lim="800000"/>
            <a:headEnd/>
            <a:tailEnd/>
          </a:ln>
        </p:spPr>
      </p:pic>
      <p:pic>
        <p:nvPicPr>
          <p:cNvPr id="9" name="Picture 8" descr="handdrawnarrow.png"/>
          <p:cNvPicPr>
            <a:picLocks noChangeAspect="1"/>
          </p:cNvPicPr>
          <p:nvPr/>
        </p:nvPicPr>
        <p:blipFill>
          <a:blip r:embed="rId5" cstate="print"/>
          <a:srcRect/>
          <a:stretch>
            <a:fillRect/>
          </a:stretch>
        </p:blipFill>
        <p:spPr bwMode="auto">
          <a:xfrm rot="799370" flipH="1">
            <a:off x="4510088" y="3884613"/>
            <a:ext cx="747712" cy="86518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3" name="Line 9"/>
          <p:cNvSpPr>
            <a:spLocks noChangeShapeType="1"/>
          </p:cNvSpPr>
          <p:nvPr/>
        </p:nvSpPr>
        <p:spPr bwMode="auto">
          <a:xfrm>
            <a:off x="0" y="6096000"/>
            <a:ext cx="9144000" cy="0"/>
          </a:xfrm>
          <a:prstGeom prst="line">
            <a:avLst/>
          </a:prstGeom>
          <a:noFill/>
          <a:ln w="15875">
            <a:solidFill>
              <a:srgbClr val="777777"/>
            </a:solidFill>
            <a:round/>
            <a:headEnd/>
            <a:tailEnd/>
          </a:ln>
        </p:spPr>
        <p:txBody>
          <a:bodyPr/>
          <a:lstStyle/>
          <a:p>
            <a:endParaRPr lang="en-US"/>
          </a:p>
        </p:txBody>
      </p:sp>
      <p:sp>
        <p:nvSpPr>
          <p:cNvPr id="122884" name="Title 8"/>
          <p:cNvSpPr>
            <a:spLocks noGrp="1"/>
          </p:cNvSpPr>
          <p:nvPr>
            <p:ph type="title" idx="4294967295"/>
          </p:nvPr>
        </p:nvSpPr>
        <p:spPr>
          <a:xfrm>
            <a:off x="536575" y="436563"/>
            <a:ext cx="8059738" cy="630237"/>
          </a:xfrm>
        </p:spPr>
        <p:txBody>
          <a:bodyPr anchor="t"/>
          <a:lstStyle/>
          <a:p>
            <a:r>
              <a:rPr lang="cs-CZ" sz="2800" smtClean="0">
                <a:solidFill>
                  <a:schemeClr val="bg1"/>
                </a:solidFill>
                <a:latin typeface="Arial" pitchFamily="34" charset="0"/>
                <a:cs typeface="Arial" pitchFamily="34" charset="0"/>
              </a:rPr>
              <a:t>Use internal pages to start communication with exact user you choose</a:t>
            </a:r>
            <a:r>
              <a:rPr lang="cs-CZ" sz="3000" smtClean="0">
                <a:solidFill>
                  <a:srgbClr val="FF3399"/>
                </a:solidFill>
                <a:latin typeface="Arial" pitchFamily="34" charset="0"/>
                <a:cs typeface="Arial" pitchFamily="34" charset="0"/>
              </a:rPr>
              <a:t> </a:t>
            </a:r>
            <a:endParaRPr lang="en-GB" sz="3000" smtClean="0">
              <a:solidFill>
                <a:srgbClr val="FF3399"/>
              </a:solidFill>
              <a:latin typeface="Arial" pitchFamily="34" charset="0"/>
              <a:cs typeface="Arial" pitchFamily="34" charset="0"/>
            </a:endParaRPr>
          </a:p>
        </p:txBody>
      </p:sp>
      <p:pic>
        <p:nvPicPr>
          <p:cNvPr id="122885" name="Picture 17" descr="Picture2.jpg"/>
          <p:cNvPicPr>
            <a:picLocks noChangeAspect="1"/>
          </p:cNvPicPr>
          <p:nvPr/>
        </p:nvPicPr>
        <p:blipFill>
          <a:blip r:embed="rId3" cstate="print"/>
          <a:srcRect/>
          <a:stretch>
            <a:fillRect/>
          </a:stretch>
        </p:blipFill>
        <p:spPr bwMode="auto">
          <a:xfrm>
            <a:off x="4567238" y="2047875"/>
            <a:ext cx="3548062" cy="3109913"/>
          </a:xfrm>
          <a:prstGeom prst="rect">
            <a:avLst/>
          </a:prstGeom>
          <a:noFill/>
          <a:ln w="9525">
            <a:noFill/>
            <a:miter lim="800000"/>
            <a:headEnd/>
            <a:tailEnd/>
          </a:ln>
        </p:spPr>
      </p:pic>
      <p:pic>
        <p:nvPicPr>
          <p:cNvPr id="122886" name="Picture 16" descr="Picture1.jpg"/>
          <p:cNvPicPr>
            <a:picLocks noChangeAspect="1"/>
          </p:cNvPicPr>
          <p:nvPr/>
        </p:nvPicPr>
        <p:blipFill>
          <a:blip r:embed="rId4" cstate="print"/>
          <a:srcRect/>
          <a:stretch>
            <a:fillRect/>
          </a:stretch>
        </p:blipFill>
        <p:spPr bwMode="auto">
          <a:xfrm>
            <a:off x="4953000" y="1905000"/>
            <a:ext cx="3786188" cy="3043238"/>
          </a:xfrm>
          <a:prstGeom prst="rect">
            <a:avLst/>
          </a:prstGeom>
          <a:noFill/>
          <a:ln w="9525">
            <a:noFill/>
            <a:miter lim="800000"/>
            <a:headEnd/>
            <a:tailEnd/>
          </a:ln>
        </p:spPr>
      </p:pic>
      <p:pic>
        <p:nvPicPr>
          <p:cNvPr id="122887" name="Picture 24" descr="Circle_03.png"/>
          <p:cNvPicPr>
            <a:picLocks noChangeAspect="1"/>
          </p:cNvPicPr>
          <p:nvPr/>
        </p:nvPicPr>
        <p:blipFill>
          <a:blip r:embed="rId5" cstate="print"/>
          <a:srcRect/>
          <a:stretch>
            <a:fillRect/>
          </a:stretch>
        </p:blipFill>
        <p:spPr bwMode="auto">
          <a:xfrm rot="-60000">
            <a:off x="8153400" y="2057400"/>
            <a:ext cx="638175" cy="2781300"/>
          </a:xfrm>
          <a:prstGeom prst="rect">
            <a:avLst/>
          </a:prstGeom>
          <a:noFill/>
          <a:ln w="9525">
            <a:noFill/>
            <a:miter lim="800000"/>
            <a:headEnd/>
            <a:tailEnd/>
          </a:ln>
        </p:spPr>
      </p:pic>
      <p:sp>
        <p:nvSpPr>
          <p:cNvPr id="10243" name="Rectangle 4"/>
          <p:cNvSpPr>
            <a:spLocks noChangeArrowheads="1"/>
          </p:cNvSpPr>
          <p:nvPr/>
        </p:nvSpPr>
        <p:spPr bwMode="auto">
          <a:xfrm>
            <a:off x="228600" y="1752600"/>
            <a:ext cx="4292600" cy="2741613"/>
          </a:xfrm>
          <a:prstGeom prst="rect">
            <a:avLst/>
          </a:prstGeom>
          <a:noFill/>
          <a:ln w="9525">
            <a:noFill/>
            <a:miter lim="800000"/>
            <a:headEnd/>
            <a:tailEnd/>
          </a:ln>
        </p:spPr>
        <p:txBody>
          <a:bodyPr/>
          <a:lstStyle/>
          <a:p>
            <a:pPr marL="228600" indent="-228600" eaLnBrk="0" hangingPunct="0">
              <a:spcBef>
                <a:spcPts val="1075"/>
              </a:spcBef>
              <a:buClr>
                <a:srgbClr val="505050"/>
              </a:buClr>
            </a:pPr>
            <a:r>
              <a:rPr lang="en-US" altLang="zh-CN" sz="2000" dirty="0" smtClean="0">
                <a:solidFill>
                  <a:schemeClr val="bg1"/>
                </a:solidFill>
                <a:cs typeface="Arial" pitchFamily="34" charset="0"/>
              </a:rPr>
              <a:t>Hotmail 160 x 600 Skyscraper</a:t>
            </a:r>
            <a:endParaRPr lang="en-US" altLang="zh-CN" sz="2000" dirty="0">
              <a:solidFill>
                <a:schemeClr val="bg1"/>
              </a:solidFill>
              <a:ea typeface="宋体" pitchFamily="2" charset="-122"/>
              <a:cs typeface="Arial" pitchFamily="34" charset="0"/>
            </a:endParaRPr>
          </a:p>
          <a:p>
            <a:pPr marL="228600" indent="-228600" eaLnBrk="0" hangingPunct="0">
              <a:spcBef>
                <a:spcPts val="1075"/>
              </a:spcBef>
              <a:buClr>
                <a:srgbClr val="505050"/>
              </a:buClr>
              <a:buFontTx/>
              <a:buChar char="•"/>
            </a:pPr>
            <a:r>
              <a:rPr lang="en-US" altLang="zh-CN" dirty="0" smtClean="0">
                <a:cs typeface="Arial" pitchFamily="34" charset="0"/>
              </a:rPr>
              <a:t>Place your display ad on place, where users goes back many times per day</a:t>
            </a:r>
          </a:p>
          <a:p>
            <a:pPr marL="228600" indent="-228600" eaLnBrk="0" hangingPunct="0">
              <a:spcBef>
                <a:spcPts val="1075"/>
              </a:spcBef>
              <a:buClr>
                <a:srgbClr val="505050"/>
              </a:buClr>
              <a:buFontTx/>
              <a:buChar char="•"/>
            </a:pPr>
            <a:r>
              <a:rPr lang="en-US" altLang="zh-CN" dirty="0" smtClean="0">
                <a:cs typeface="Arial" pitchFamily="34" charset="0"/>
              </a:rPr>
              <a:t>You can</a:t>
            </a:r>
            <a:r>
              <a:rPr lang="en-US" altLang="zh-CN" dirty="0" smtClean="0">
                <a:solidFill>
                  <a:srgbClr val="B2B2B2"/>
                </a:solidFill>
                <a:cs typeface="Arial" pitchFamily="34" charset="0"/>
              </a:rPr>
              <a:t> target </a:t>
            </a:r>
            <a:r>
              <a:rPr lang="en-US" altLang="zh-CN" dirty="0" smtClean="0">
                <a:cs typeface="Arial" pitchFamily="34" charset="0"/>
              </a:rPr>
              <a:t>your communication however you want</a:t>
            </a:r>
            <a:endParaRPr lang="en-US" altLang="zh-CN" dirty="0">
              <a:ea typeface="宋体" pitchFamily="2" charset="-122"/>
            </a:endParaRPr>
          </a:p>
          <a:p>
            <a:pPr marL="228600" indent="-228600" eaLnBrk="0" hangingPunct="0">
              <a:spcBef>
                <a:spcPts val="1075"/>
              </a:spcBef>
              <a:buClr>
                <a:srgbClr val="505050"/>
              </a:buClr>
              <a:buFontTx/>
              <a:buChar char="•"/>
            </a:pPr>
            <a:r>
              <a:rPr lang="en-US" altLang="zh-CN" dirty="0" smtClean="0">
                <a:solidFill>
                  <a:srgbClr val="505050"/>
                </a:solidFill>
                <a:cs typeface="Arial" pitchFamily="34" charset="0"/>
              </a:rPr>
              <a:t>Available on Hotmail Inbox, Read and Folder pages</a:t>
            </a:r>
          </a:p>
          <a:p>
            <a:pPr marL="228600" indent="-228600" eaLnBrk="0" hangingPunct="0">
              <a:spcBef>
                <a:spcPts val="1075"/>
              </a:spcBef>
              <a:buClr>
                <a:srgbClr val="505050"/>
              </a:buClr>
              <a:buFontTx/>
              <a:buChar char="•"/>
            </a:pPr>
            <a:r>
              <a:rPr lang="en-US" altLang="zh-CN" dirty="0" smtClean="0">
                <a:solidFill>
                  <a:srgbClr val="B2B2B2"/>
                </a:solidFill>
                <a:cs typeface="Arial" pitchFamily="34" charset="0"/>
              </a:rPr>
              <a:t>Available packages:</a:t>
            </a:r>
            <a:r>
              <a:rPr lang="en-US" altLang="zh-CN" dirty="0" smtClean="0">
                <a:solidFill>
                  <a:srgbClr val="505050"/>
                </a:solidFill>
                <a:cs typeface="Arial" pitchFamily="34" charset="0"/>
              </a:rPr>
              <a:t> </a:t>
            </a:r>
            <a:r>
              <a:rPr lang="en-US" altLang="zh-CN" dirty="0" smtClean="0">
                <a:cs typeface="Arial" pitchFamily="34" charset="0"/>
              </a:rPr>
              <a:t>4 weekly per 1M impressions</a:t>
            </a:r>
            <a:endParaRPr lang="en-US" altLang="zh-CN" dirty="0">
              <a:ea typeface="宋体" pitchFamily="2" charset="-122"/>
            </a:endParaRP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1_Office Theme">
  <a:themeElements>
    <a:clrScheme name="1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_Office Them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Office Theme">
  <a:themeElements>
    <a:clrScheme name="2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2_Office Them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3_Office Theme">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Foundry</Template>
  <TotalTime>1400</TotalTime>
  <Words>523</Words>
  <Application>Microsoft Office PowerPoint</Application>
  <PresentationFormat>On-screen Show (4:3)</PresentationFormat>
  <Paragraphs>83</Paragraphs>
  <Slides>10</Slides>
  <Notes>7</Notes>
  <HiddenSlides>0</HiddenSlides>
  <MMClips>0</MMClips>
  <ScaleCrop>false</ScaleCrop>
  <HeadingPairs>
    <vt:vector size="4" baseType="variant">
      <vt:variant>
        <vt:lpstr>Theme</vt:lpstr>
      </vt:variant>
      <vt:variant>
        <vt:i4>3</vt:i4>
      </vt:variant>
      <vt:variant>
        <vt:lpstr>Slide Titles</vt:lpstr>
      </vt:variant>
      <vt:variant>
        <vt:i4>10</vt:i4>
      </vt:variant>
    </vt:vector>
  </HeadingPairs>
  <TitlesOfParts>
    <vt:vector size="13" baseType="lpstr">
      <vt:lpstr>1_Office Theme</vt:lpstr>
      <vt:lpstr>2_Office Theme</vt:lpstr>
      <vt:lpstr>3_Office Theme</vt:lpstr>
      <vt:lpstr>Windows Live Services ADVERTISING</vt:lpstr>
      <vt:lpstr>Slide 2</vt:lpstr>
      <vt:lpstr>Slide 3</vt:lpstr>
      <vt:lpstr>Slide 4</vt:lpstr>
      <vt:lpstr>Slide 5</vt:lpstr>
      <vt:lpstr>Slide 6</vt:lpstr>
      <vt:lpstr>Be at the start of all conversation activity </vt:lpstr>
      <vt:lpstr>Insert your products "Call to Action" right into  the conversation window</vt:lpstr>
      <vt:lpstr>Use internal pages to start communication with exact user you choose </vt:lpstr>
      <vt:lpstr>Interested?  </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MSN Czech</dc:title>
  <dc:creator>Tomas Koska</dc:creator>
  <cp:lastModifiedBy>valko</cp:lastModifiedBy>
  <cp:revision>83</cp:revision>
  <dcterms:created xsi:type="dcterms:W3CDTF">2009-03-11T19:34:48Z</dcterms:created>
  <dcterms:modified xsi:type="dcterms:W3CDTF">2009-10-13T09:19:11Z</dcterms:modified>
</cp:coreProperties>
</file>