
<file path=[Content_Types].xml><?xml version="1.0" encoding="utf-8"?>
<Types xmlns="http://schemas.openxmlformats.org/package/2006/content-types">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5" r:id="rId5"/>
  </p:sldMasterIdLst>
  <p:notesMasterIdLst>
    <p:notesMasterId r:id="rId34"/>
  </p:notesMasterIdLst>
  <p:handoutMasterIdLst>
    <p:handoutMasterId r:id="rId35"/>
  </p:handoutMasterIdLst>
  <p:sldIdLst>
    <p:sldId id="313" r:id="rId6"/>
    <p:sldId id="258" r:id="rId7"/>
    <p:sldId id="277" r:id="rId8"/>
    <p:sldId id="278" r:id="rId9"/>
    <p:sldId id="297" r:id="rId10"/>
    <p:sldId id="306" r:id="rId11"/>
    <p:sldId id="307" r:id="rId12"/>
    <p:sldId id="298" r:id="rId13"/>
    <p:sldId id="308" r:id="rId14"/>
    <p:sldId id="280" r:id="rId15"/>
    <p:sldId id="291" r:id="rId16"/>
    <p:sldId id="312" r:id="rId17"/>
    <p:sldId id="279" r:id="rId18"/>
    <p:sldId id="288" r:id="rId19"/>
    <p:sldId id="289" r:id="rId20"/>
    <p:sldId id="290" r:id="rId21"/>
    <p:sldId id="286" r:id="rId22"/>
    <p:sldId id="284" r:id="rId23"/>
    <p:sldId id="285" r:id="rId24"/>
    <p:sldId id="283" r:id="rId25"/>
    <p:sldId id="305" r:id="rId26"/>
    <p:sldId id="293" r:id="rId27"/>
    <p:sldId id="263" r:id="rId28"/>
    <p:sldId id="287" r:id="rId29"/>
    <p:sldId id="270" r:id="rId30"/>
    <p:sldId id="271" r:id="rId31"/>
    <p:sldId id="315" r:id="rId32"/>
    <p:sldId id="314" r:id="rId33"/>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0C56FC"/>
    <a:srgbClr val="0066FF"/>
    <a:srgbClr val="0066CC"/>
    <a:srgbClr val="0038EA"/>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78" autoAdjust="0"/>
    <p:restoredTop sz="91217" autoAdjust="0"/>
  </p:normalViewPr>
  <p:slideViewPr>
    <p:cSldViewPr snapToGrid="0" showGuides="1">
      <p:cViewPr varScale="1">
        <p:scale>
          <a:sx n="95" d="100"/>
          <a:sy n="95" d="100"/>
        </p:scale>
        <p:origin x="-480" y="-96"/>
      </p:cViewPr>
      <p:guideLst>
        <p:guide orient="horz" pos="2160"/>
        <p:guide orient="horz" pos="146"/>
        <p:guide orient="horz" pos="4178"/>
        <p:guide orient="horz" pos="893"/>
        <p:guide orient="horz" pos="1198"/>
        <p:guide orient="horz" pos="1484"/>
        <p:guide pos="240"/>
        <p:guide pos="5520"/>
        <p:guide pos="2880"/>
        <p:guide pos="4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05666A-AB26-4959-8744-896D1B8E0CE6}" type="doc">
      <dgm:prSet loTypeId="urn:microsoft.com/office/officeart/2005/8/layout/default" loCatId="list" qsTypeId="urn:microsoft.com/office/officeart/2005/8/quickstyle/3d2" qsCatId="3D" csTypeId="urn:microsoft.com/office/officeart/2005/8/colors/accent5_2" csCatId="accent5" phldr="1"/>
      <dgm:spPr/>
      <dgm:t>
        <a:bodyPr/>
        <a:lstStyle/>
        <a:p>
          <a:endParaRPr lang="en-US"/>
        </a:p>
      </dgm:t>
    </dgm:pt>
    <dgm:pt modelId="{1D302614-88F7-459F-B405-B1BE6E5AB1B6}">
      <dgm:prSet phldrT="[Text]"/>
      <dgm:spPr/>
      <dgm:t>
        <a:bodyPr/>
        <a:lstStyle/>
        <a:p>
          <a:r>
            <a:rPr lang="en-US" dirty="0" err="1" smtClean="0">
              <a:latin typeface="+mn-ea"/>
              <a:ea typeface="+mn-ea"/>
            </a:rPr>
            <a:t>微软</a:t>
          </a:r>
          <a:r>
            <a:rPr lang="zh-CN" altLang="en-US" dirty="0" smtClean="0">
              <a:latin typeface="+mn-ea"/>
              <a:ea typeface="+mn-ea"/>
            </a:rPr>
            <a:t>想</a:t>
          </a:r>
          <a:r>
            <a:rPr lang="en-US" dirty="0" err="1" smtClean="0">
              <a:latin typeface="+mn-ea"/>
              <a:ea typeface="+mn-ea"/>
            </a:rPr>
            <a:t>看到的是</a:t>
          </a:r>
          <a:r>
            <a:rPr lang="en-US" dirty="0" err="1" smtClean="0">
              <a:latin typeface="+mn-lt"/>
              <a:ea typeface="+mn-ea"/>
            </a:rPr>
            <a:t>USB</a:t>
          </a:r>
          <a:r>
            <a:rPr lang="en-US" dirty="0" err="1" smtClean="0">
              <a:latin typeface="+mn-ea"/>
              <a:ea typeface="+mn-ea"/>
            </a:rPr>
            <a:t>无线方案</a:t>
          </a:r>
          <a:r>
            <a:rPr lang="zh-CN" altLang="en-US" dirty="0" smtClean="0">
              <a:latin typeface="+mn-ea"/>
              <a:ea typeface="+mn-ea"/>
            </a:rPr>
            <a:t>的发行</a:t>
          </a:r>
          <a:endParaRPr lang="en-US" dirty="0">
            <a:latin typeface="+mn-ea"/>
            <a:ea typeface="+mn-ea"/>
          </a:endParaRPr>
        </a:p>
      </dgm:t>
    </dgm:pt>
    <dgm:pt modelId="{39568C26-3D51-4DC7-94CE-B48B65C710AC}" type="parTrans" cxnId="{C50AB24D-8280-4CEC-96EF-89E0A8296AD8}">
      <dgm:prSet/>
      <dgm:spPr/>
      <dgm:t>
        <a:bodyPr/>
        <a:lstStyle/>
        <a:p>
          <a:endParaRPr lang="en-US"/>
        </a:p>
      </dgm:t>
    </dgm:pt>
    <dgm:pt modelId="{4F3A5058-B4C0-42F6-AEEA-976CBAD1BA9F}" type="sibTrans" cxnId="{C50AB24D-8280-4CEC-96EF-89E0A8296AD8}">
      <dgm:prSet/>
      <dgm:spPr/>
      <dgm:t>
        <a:bodyPr/>
        <a:lstStyle/>
        <a:p>
          <a:endParaRPr lang="en-US"/>
        </a:p>
      </dgm:t>
    </dgm:pt>
    <dgm:pt modelId="{809F3B79-83DA-44C9-BB2E-F28D311CDD38}" type="pres">
      <dgm:prSet presAssocID="{0805666A-AB26-4959-8744-896D1B8E0CE6}" presName="diagram" presStyleCnt="0">
        <dgm:presLayoutVars>
          <dgm:dir/>
          <dgm:resizeHandles val="exact"/>
        </dgm:presLayoutVars>
      </dgm:prSet>
      <dgm:spPr/>
      <dgm:t>
        <a:bodyPr/>
        <a:lstStyle/>
        <a:p>
          <a:endParaRPr lang="en-US"/>
        </a:p>
      </dgm:t>
    </dgm:pt>
    <dgm:pt modelId="{DFEA947F-8036-45FB-9AD1-E7D8BC2AF8A5}" type="pres">
      <dgm:prSet presAssocID="{1D302614-88F7-459F-B405-B1BE6E5AB1B6}" presName="node" presStyleLbl="node1" presStyleIdx="0" presStyleCnt="1" custLinFactNeighborX="185" custLinFactNeighborY="-4630">
        <dgm:presLayoutVars>
          <dgm:bulletEnabled val="1"/>
        </dgm:presLayoutVars>
      </dgm:prSet>
      <dgm:spPr/>
      <dgm:t>
        <a:bodyPr/>
        <a:lstStyle/>
        <a:p>
          <a:endParaRPr lang="en-US"/>
        </a:p>
      </dgm:t>
    </dgm:pt>
  </dgm:ptLst>
  <dgm:cxnLst>
    <dgm:cxn modelId="{4FBF6727-0929-42EC-A27D-4EC80CE6DFD2}" type="presOf" srcId="{1D302614-88F7-459F-B405-B1BE6E5AB1B6}" destId="{DFEA947F-8036-45FB-9AD1-E7D8BC2AF8A5}" srcOrd="0" destOrd="0" presId="urn:microsoft.com/office/officeart/2005/8/layout/default"/>
    <dgm:cxn modelId="{59C9AA5D-7F37-40C4-A2F2-DB034D6B519B}" type="presOf" srcId="{0805666A-AB26-4959-8744-896D1B8E0CE6}" destId="{809F3B79-83DA-44C9-BB2E-F28D311CDD38}" srcOrd="0" destOrd="0" presId="urn:microsoft.com/office/officeart/2005/8/layout/default"/>
    <dgm:cxn modelId="{C50AB24D-8280-4CEC-96EF-89E0A8296AD8}" srcId="{0805666A-AB26-4959-8744-896D1B8E0CE6}" destId="{1D302614-88F7-459F-B405-B1BE6E5AB1B6}" srcOrd="0" destOrd="0" parTransId="{39568C26-3D51-4DC7-94CE-B48B65C710AC}" sibTransId="{4F3A5058-B4C0-42F6-AEEA-976CBAD1BA9F}"/>
    <dgm:cxn modelId="{5CE0A577-3608-42D8-A9C1-7759C2AA62A5}" type="presParOf" srcId="{809F3B79-83DA-44C9-BB2E-F28D311CDD38}" destId="{DFEA947F-8036-45FB-9AD1-E7D8BC2AF8A5}" srcOrd="0" destOrd="0" presId="urn:microsoft.com/office/officeart/2005/8/layout/default"/>
  </dgm:cxnLst>
  <dgm:bg/>
  <dgm:whole/>
</dgm:dataModel>
</file>

<file path=ppt/diagrams/data2.xml><?xml version="1.0" encoding="utf-8"?>
<dgm:dataModel xmlns:dgm="http://schemas.openxmlformats.org/drawingml/2006/diagram" xmlns:a="http://schemas.openxmlformats.org/drawingml/2006/main">
  <dgm:ptLst>
    <dgm:pt modelId="{722EB14E-7F3F-40B8-8975-B81C965E01FD}" type="doc">
      <dgm:prSet loTypeId="urn:microsoft.com/office/officeart/2005/8/layout/radial5" loCatId="cycle" qsTypeId="urn:microsoft.com/office/officeart/2005/8/quickstyle/3d4" qsCatId="3D" csTypeId="urn:microsoft.com/office/officeart/2005/8/colors/colorful3" csCatId="colorful" phldr="1"/>
      <dgm:spPr/>
      <dgm:t>
        <a:bodyPr/>
        <a:lstStyle/>
        <a:p>
          <a:endParaRPr lang="en-US"/>
        </a:p>
      </dgm:t>
    </dgm:pt>
    <dgm:pt modelId="{09AD7FC3-E9C2-4552-896F-8E9B3AC6DB6D}">
      <dgm:prSet phldrT="[Text]">
        <dgm:style>
          <a:lnRef idx="1">
            <a:schemeClr val="accent2"/>
          </a:lnRef>
          <a:fillRef idx="2">
            <a:schemeClr val="accent2"/>
          </a:fillRef>
          <a:effectRef idx="1">
            <a:schemeClr val="accent2"/>
          </a:effectRef>
          <a:fontRef idx="minor">
            <a:schemeClr val="dk1"/>
          </a:fontRef>
        </dgm:style>
      </dgm:prSet>
      <dgm:spPr/>
      <dgm:t>
        <a:bodyPr/>
        <a:lstStyle/>
        <a:p>
          <a:r>
            <a:rPr lang="zh-CN" altLang="en-US" dirty="0" smtClean="0">
              <a:effectLst/>
            </a:rPr>
            <a:t>什么是蓝牙设备的类</a:t>
          </a:r>
          <a:r>
            <a:rPr lang="en-US" dirty="0" smtClean="0">
              <a:effectLst/>
            </a:rPr>
            <a:t>?</a:t>
          </a:r>
          <a:endParaRPr lang="en-US" dirty="0">
            <a:effectLst/>
          </a:endParaRPr>
        </a:p>
      </dgm:t>
    </dgm:pt>
    <dgm:pt modelId="{CDD14F07-722E-4DAC-A277-E0269509D099}" type="parTrans" cxnId="{73C0DCF9-511D-4363-95EC-913F21B89476}">
      <dgm:prSet/>
      <dgm:spPr/>
      <dgm:t>
        <a:bodyPr/>
        <a:lstStyle/>
        <a:p>
          <a:endParaRPr lang="en-US">
            <a:effectLst>
              <a:outerShdw blurRad="38100" dist="38100" dir="2700000" algn="tl">
                <a:srgbClr val="000000">
                  <a:alpha val="43137"/>
                </a:srgbClr>
              </a:outerShdw>
            </a:effectLst>
          </a:endParaRPr>
        </a:p>
      </dgm:t>
    </dgm:pt>
    <dgm:pt modelId="{C523D4DD-C1CB-417B-AD30-EDE3AA0B0A63}" type="sibTrans" cxnId="{73C0DCF9-511D-4363-95EC-913F21B89476}">
      <dgm:prSet/>
      <dgm:spPr/>
      <dgm:t>
        <a:bodyPr/>
        <a:lstStyle/>
        <a:p>
          <a:endParaRPr lang="en-US">
            <a:effectLst>
              <a:outerShdw blurRad="38100" dist="38100" dir="2700000" algn="tl">
                <a:srgbClr val="000000">
                  <a:alpha val="43137"/>
                </a:srgbClr>
              </a:outerShdw>
            </a:effectLst>
          </a:endParaRPr>
        </a:p>
      </dgm:t>
    </dgm:pt>
    <dgm:pt modelId="{E3C56242-8C2D-41BA-9A62-C99A50B87847}">
      <dgm:prSet phldrT="[Text]">
        <dgm:style>
          <a:lnRef idx="1">
            <a:schemeClr val="accent3"/>
          </a:lnRef>
          <a:fillRef idx="3">
            <a:schemeClr val="accent3"/>
          </a:fillRef>
          <a:effectRef idx="2">
            <a:schemeClr val="accent3"/>
          </a:effectRef>
          <a:fontRef idx="minor">
            <a:schemeClr val="lt1"/>
          </a:fontRef>
        </dgm:style>
      </dgm:prSet>
      <dgm:spPr/>
      <dgm:t>
        <a:bodyPr/>
        <a:lstStyle/>
        <a:p>
          <a:r>
            <a:rPr lang="zh-CN" altLang="en-US" dirty="0" smtClean="0">
              <a:effectLst>
                <a:outerShdw blurRad="38100" dist="38100" dir="2700000" algn="tl">
                  <a:srgbClr val="000000">
                    <a:alpha val="43137"/>
                  </a:srgbClr>
                </a:outerShdw>
              </a:effectLst>
            </a:rPr>
            <a:t>扬声器</a:t>
          </a:r>
          <a:r>
            <a:rPr lang="en-US" dirty="0" smtClean="0">
              <a:effectLst>
                <a:outerShdw blurRad="38100" dist="38100" dir="2700000" algn="tl">
                  <a:srgbClr val="000000">
                    <a:alpha val="43137"/>
                  </a:srgbClr>
                </a:outerShdw>
              </a:effectLst>
            </a:rPr>
            <a:t>, </a:t>
          </a:r>
        </a:p>
        <a:p>
          <a:r>
            <a:rPr lang="zh-CN" altLang="en-US" dirty="0" smtClean="0">
              <a:effectLst>
                <a:outerShdw blurRad="38100" dist="38100" dir="2700000" algn="tl">
                  <a:srgbClr val="000000">
                    <a:alpha val="43137"/>
                  </a:srgbClr>
                </a:outerShdw>
              </a:effectLst>
            </a:rPr>
            <a:t>耳机</a:t>
          </a:r>
          <a:r>
            <a:rPr lang="en-US" dirty="0" smtClean="0">
              <a:effectLst>
                <a:outerShdw blurRad="38100" dist="38100" dir="2700000" algn="tl">
                  <a:srgbClr val="000000">
                    <a:alpha val="43137"/>
                  </a:srgbClr>
                </a:outerShdw>
              </a:effectLst>
            </a:rPr>
            <a:t>, </a:t>
          </a:r>
        </a:p>
        <a:p>
          <a:r>
            <a:rPr lang="zh-CN" altLang="en-US" dirty="0" smtClean="0">
              <a:effectLst>
                <a:outerShdw blurRad="38100" dist="38100" dir="2700000" algn="tl">
                  <a:srgbClr val="000000">
                    <a:alpha val="43137"/>
                  </a:srgbClr>
                </a:outerShdw>
              </a:effectLst>
            </a:rPr>
            <a:t>耳塞</a:t>
          </a:r>
          <a:r>
            <a:rPr lang="en-US" dirty="0" smtClean="0">
              <a:effectLst>
                <a:outerShdw blurRad="38100" dist="38100" dir="2700000" algn="tl">
                  <a:srgbClr val="000000">
                    <a:alpha val="43137"/>
                  </a:srgbClr>
                </a:outerShdw>
              </a:effectLst>
            </a:rPr>
            <a:t>,</a:t>
          </a:r>
        </a:p>
        <a:p>
          <a:r>
            <a:rPr lang="zh-CN" altLang="en-US" dirty="0" smtClean="0">
              <a:effectLst>
                <a:outerShdw blurRad="38100" dist="38100" dir="2700000" algn="tl">
                  <a:srgbClr val="000000">
                    <a:alpha val="43137"/>
                  </a:srgbClr>
                </a:outerShdw>
              </a:effectLst>
            </a:rPr>
            <a:t>等</a:t>
          </a:r>
          <a:r>
            <a:rPr lang="en-US" dirty="0" smtClean="0">
              <a:effectLst>
                <a:outerShdw blurRad="38100" dist="38100" dir="2700000" algn="tl">
                  <a:srgbClr val="000000">
                    <a:alpha val="43137"/>
                  </a:srgbClr>
                </a:outerShdw>
              </a:effectLst>
            </a:rPr>
            <a:t>.</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0000</a:t>
          </a:r>
          <a:endParaRPr lang="en-US" dirty="0">
            <a:effectLst>
              <a:outerShdw blurRad="38100" dist="38100" dir="2700000" algn="tl">
                <a:srgbClr val="000000">
                  <a:alpha val="43137"/>
                </a:srgbClr>
              </a:outerShdw>
            </a:effectLst>
          </a:endParaRPr>
        </a:p>
      </dgm:t>
    </dgm:pt>
    <dgm:pt modelId="{E726982B-A4B0-46C1-BA40-FC4D83B1A1AA}" type="parTrans" cxnId="{7BF6C672-0E77-4F12-9D99-CC4B7892E2DF}">
      <dgm:prSet>
        <dgm:style>
          <a:lnRef idx="1">
            <a:schemeClr val="accent3"/>
          </a:lnRef>
          <a:fillRef idx="3">
            <a:schemeClr val="accent3"/>
          </a:fillRef>
          <a:effectRef idx="2">
            <a:schemeClr val="accent3"/>
          </a:effectRef>
          <a:fontRef idx="minor">
            <a:schemeClr val="lt1"/>
          </a:fontRef>
        </dgm:style>
      </dgm:prSet>
      <dgm:spPr/>
      <dgm:t>
        <a:bodyPr/>
        <a:lstStyle/>
        <a:p>
          <a:endParaRPr lang="en-US">
            <a:effectLst>
              <a:outerShdw blurRad="38100" dist="38100" dir="2700000" algn="tl">
                <a:srgbClr val="000000">
                  <a:alpha val="43137"/>
                </a:srgbClr>
              </a:outerShdw>
            </a:effectLst>
          </a:endParaRPr>
        </a:p>
      </dgm:t>
    </dgm:pt>
    <dgm:pt modelId="{BAE06810-874F-4A8E-88C2-1629A1750EDE}" type="sibTrans" cxnId="{7BF6C672-0E77-4F12-9D99-CC4B7892E2DF}">
      <dgm:prSet/>
      <dgm:spPr/>
      <dgm:t>
        <a:bodyPr/>
        <a:lstStyle/>
        <a:p>
          <a:endParaRPr lang="en-US">
            <a:effectLst>
              <a:outerShdw blurRad="38100" dist="38100" dir="2700000" algn="tl">
                <a:srgbClr val="000000">
                  <a:alpha val="43137"/>
                </a:srgbClr>
              </a:outerShdw>
            </a:effectLst>
          </a:endParaRPr>
        </a:p>
      </dgm:t>
    </dgm:pt>
    <dgm:pt modelId="{E31A8CA2-8A00-4C1B-8EDA-DC2B47EFD767}">
      <dgm:prSet phldrT="[Text]">
        <dgm:style>
          <a:lnRef idx="1">
            <a:schemeClr val="accent5"/>
          </a:lnRef>
          <a:fillRef idx="3">
            <a:schemeClr val="accent5"/>
          </a:fillRef>
          <a:effectRef idx="2">
            <a:schemeClr val="accent5"/>
          </a:effectRef>
          <a:fontRef idx="minor">
            <a:schemeClr val="lt1"/>
          </a:fontRef>
        </dgm:style>
      </dgm:prSet>
      <dgm:spPr/>
      <dgm:t>
        <a:bodyPr/>
        <a:lstStyle/>
        <a:p>
          <a:r>
            <a:rPr lang="zh-CN" altLang="en-US" dirty="0" smtClean="0">
              <a:effectLst>
                <a:outerShdw blurRad="38100" dist="38100" dir="2700000" algn="tl">
                  <a:srgbClr val="000000">
                    <a:alpha val="43137"/>
                  </a:srgbClr>
                </a:outerShdw>
              </a:effectLst>
            </a:rPr>
            <a:t>无密码瞄准设备</a:t>
          </a:r>
          <a:endParaRPr lang="en-US" dirty="0">
            <a:effectLst>
              <a:outerShdw blurRad="38100" dist="38100" dir="2700000" algn="tl">
                <a:srgbClr val="000000">
                  <a:alpha val="43137"/>
                </a:srgbClr>
              </a:outerShdw>
            </a:effectLst>
          </a:endParaRPr>
        </a:p>
      </dgm:t>
    </dgm:pt>
    <dgm:pt modelId="{2BDF98CB-7F97-4020-B1E9-7A5F7EF73536}" type="parTrans" cxnId="{A74FC60B-1031-4894-8E6E-276D630C6308}">
      <dgm:prSet>
        <dgm:style>
          <a:lnRef idx="1">
            <a:schemeClr val="accent5"/>
          </a:lnRef>
          <a:fillRef idx="3">
            <a:schemeClr val="accent5"/>
          </a:fillRef>
          <a:effectRef idx="2">
            <a:schemeClr val="accent5"/>
          </a:effectRef>
          <a:fontRef idx="minor">
            <a:schemeClr val="lt1"/>
          </a:fontRef>
        </dgm:style>
      </dgm:prSet>
      <dgm:spPr/>
      <dgm:t>
        <a:bodyPr/>
        <a:lstStyle/>
        <a:p>
          <a:endParaRPr lang="en-US">
            <a:effectLst>
              <a:outerShdw blurRad="38100" dist="38100" dir="2700000" algn="tl">
                <a:srgbClr val="000000">
                  <a:alpha val="43137"/>
                </a:srgbClr>
              </a:outerShdw>
            </a:effectLst>
          </a:endParaRPr>
        </a:p>
      </dgm:t>
    </dgm:pt>
    <dgm:pt modelId="{C94EA835-6F21-4DA8-B9EC-BC5587317DA0}" type="sibTrans" cxnId="{A74FC60B-1031-4894-8E6E-276D630C6308}">
      <dgm:prSet/>
      <dgm:spPr/>
      <dgm:t>
        <a:bodyPr/>
        <a:lstStyle/>
        <a:p>
          <a:endParaRPr lang="en-US">
            <a:effectLst>
              <a:outerShdw blurRad="38100" dist="38100" dir="2700000" algn="tl">
                <a:srgbClr val="000000">
                  <a:alpha val="43137"/>
                </a:srgbClr>
              </a:outerShdw>
            </a:effectLst>
          </a:endParaRPr>
        </a:p>
      </dgm:t>
    </dgm:pt>
    <dgm:pt modelId="{340346FE-D125-4E8D-B6A3-7718124F1398}">
      <dgm:prSet phldrT="[Text]">
        <dgm:style>
          <a:lnRef idx="1">
            <a:schemeClr val="accent2"/>
          </a:lnRef>
          <a:fillRef idx="3">
            <a:schemeClr val="accent2"/>
          </a:fillRef>
          <a:effectRef idx="2">
            <a:schemeClr val="accent2"/>
          </a:effectRef>
          <a:fontRef idx="minor">
            <a:schemeClr val="lt1"/>
          </a:fontRef>
        </dgm:style>
      </dgm:prSet>
      <dgm:spPr/>
      <dgm:t>
        <a:bodyPr/>
        <a:lstStyle/>
        <a:p>
          <a:r>
            <a:rPr lang="zh-CN" altLang="en-US" dirty="0" smtClean="0">
              <a:effectLst>
                <a:outerShdw blurRad="38100" dist="38100" dir="2700000" algn="tl">
                  <a:srgbClr val="000000">
                    <a:alpha val="43137"/>
                  </a:srgbClr>
                </a:outerShdw>
              </a:effectLst>
            </a:rPr>
            <a:t>电话一般</a:t>
          </a:r>
          <a:r>
            <a:rPr lang="en-US" dirty="0" smtClean="0">
              <a:effectLst>
                <a:outerShdw blurRad="38100" dist="38100" dir="2700000" algn="tl">
                  <a:srgbClr val="000000">
                    <a:alpha val="43137"/>
                  </a:srgbClr>
                </a:outerShdw>
              </a:effectLst>
            </a:rPr>
            <a:t>PIN</a:t>
          </a:r>
          <a:endParaRPr lang="en-US" dirty="0">
            <a:effectLst>
              <a:outerShdw blurRad="38100" dist="38100" dir="2700000" algn="tl">
                <a:srgbClr val="000000">
                  <a:alpha val="43137"/>
                </a:srgbClr>
              </a:outerShdw>
            </a:effectLst>
          </a:endParaRPr>
        </a:p>
      </dgm:t>
    </dgm:pt>
    <dgm:pt modelId="{E7F58EB4-2915-4853-973D-894FFD890D26}" type="parTrans" cxnId="{E88E0012-E35D-4148-99E9-9CDBF57F9CD1}">
      <dgm:prSet>
        <dgm:style>
          <a:lnRef idx="1">
            <a:schemeClr val="accent2"/>
          </a:lnRef>
          <a:fillRef idx="3">
            <a:schemeClr val="accent2"/>
          </a:fillRef>
          <a:effectRef idx="2">
            <a:schemeClr val="accent2"/>
          </a:effectRef>
          <a:fontRef idx="minor">
            <a:schemeClr val="lt1"/>
          </a:fontRef>
        </dgm:style>
      </dgm:prSet>
      <dgm:spPr/>
      <dgm:t>
        <a:bodyPr/>
        <a:lstStyle/>
        <a:p>
          <a:endParaRPr lang="en-US">
            <a:effectLst>
              <a:outerShdw blurRad="38100" dist="38100" dir="2700000" algn="tl">
                <a:srgbClr val="000000">
                  <a:alpha val="43137"/>
                </a:srgbClr>
              </a:outerShdw>
            </a:effectLst>
          </a:endParaRPr>
        </a:p>
      </dgm:t>
    </dgm:pt>
    <dgm:pt modelId="{1FDC03B9-D2E8-4B78-A7E4-4C58E1BC1C1B}" type="sibTrans" cxnId="{E88E0012-E35D-4148-99E9-9CDBF57F9CD1}">
      <dgm:prSet/>
      <dgm:spPr/>
      <dgm:t>
        <a:bodyPr/>
        <a:lstStyle/>
        <a:p>
          <a:endParaRPr lang="en-US">
            <a:effectLst>
              <a:outerShdw blurRad="38100" dist="38100" dir="2700000" algn="tl">
                <a:srgbClr val="000000">
                  <a:alpha val="43137"/>
                </a:srgbClr>
              </a:outerShdw>
            </a:effectLst>
          </a:endParaRPr>
        </a:p>
      </dgm:t>
    </dgm:pt>
    <dgm:pt modelId="{0B121E3A-B841-4393-B611-40D8D5842B1D}">
      <dgm:prSet phldrT="[Text]">
        <dgm:style>
          <a:lnRef idx="1">
            <a:schemeClr val="accent4"/>
          </a:lnRef>
          <a:fillRef idx="3">
            <a:schemeClr val="accent4"/>
          </a:fillRef>
          <a:effectRef idx="2">
            <a:schemeClr val="accent4"/>
          </a:effectRef>
          <a:fontRef idx="minor">
            <a:schemeClr val="lt1"/>
          </a:fontRef>
        </dgm:style>
      </dgm:prSet>
      <dgm:spPr/>
      <dgm:t>
        <a:bodyPr/>
        <a:lstStyle/>
        <a:p>
          <a:r>
            <a:rPr lang="zh-CN" altLang="en-US" dirty="0" smtClean="0">
              <a:effectLst>
                <a:outerShdw blurRad="38100" dist="38100" dir="2700000" algn="tl">
                  <a:srgbClr val="000000">
                    <a:alpha val="43137"/>
                  </a:srgbClr>
                </a:outerShdw>
              </a:effectLst>
            </a:rPr>
            <a:t>计算机一般的</a:t>
          </a:r>
          <a:r>
            <a:rPr lang="en-US" dirty="0" smtClean="0">
              <a:effectLst>
                <a:outerShdw blurRad="38100" dist="38100" dir="2700000" algn="tl">
                  <a:srgbClr val="000000">
                    <a:alpha val="43137"/>
                  </a:srgbClr>
                </a:outerShdw>
              </a:effectLst>
            </a:rPr>
            <a:t> PIN</a:t>
          </a:r>
          <a:endParaRPr lang="en-US" dirty="0">
            <a:effectLst>
              <a:outerShdw blurRad="38100" dist="38100" dir="2700000" algn="tl">
                <a:srgbClr val="000000">
                  <a:alpha val="43137"/>
                </a:srgbClr>
              </a:outerShdw>
            </a:effectLst>
          </a:endParaRPr>
        </a:p>
      </dgm:t>
    </dgm:pt>
    <dgm:pt modelId="{A2ECBEBB-27A5-4B0E-BDDB-D9F78A4C1215}" type="parTrans" cxnId="{4ACA9D11-5C9D-4C45-B640-374DF0D98C07}">
      <dgm:prSet>
        <dgm:style>
          <a:lnRef idx="1">
            <a:schemeClr val="accent4"/>
          </a:lnRef>
          <a:fillRef idx="3">
            <a:schemeClr val="accent4"/>
          </a:fillRef>
          <a:effectRef idx="2">
            <a:schemeClr val="accent4"/>
          </a:effectRef>
          <a:fontRef idx="minor">
            <a:schemeClr val="lt1"/>
          </a:fontRef>
        </dgm:style>
      </dgm:prSet>
      <dgm:spPr/>
      <dgm:t>
        <a:bodyPr/>
        <a:lstStyle/>
        <a:p>
          <a:endParaRPr lang="en-US">
            <a:effectLst>
              <a:outerShdw blurRad="38100" dist="38100" dir="2700000" algn="tl">
                <a:srgbClr val="000000">
                  <a:alpha val="43137"/>
                </a:srgbClr>
              </a:outerShdw>
            </a:effectLst>
          </a:endParaRPr>
        </a:p>
      </dgm:t>
    </dgm:pt>
    <dgm:pt modelId="{2ABFC756-1D30-42AF-847F-29A6669DFDC5}" type="sibTrans" cxnId="{4ACA9D11-5C9D-4C45-B640-374DF0D98C07}">
      <dgm:prSet/>
      <dgm:spPr/>
      <dgm:t>
        <a:bodyPr/>
        <a:lstStyle/>
        <a:p>
          <a:endParaRPr lang="en-US">
            <a:effectLst>
              <a:outerShdw blurRad="38100" dist="38100" dir="2700000" algn="tl">
                <a:srgbClr val="000000">
                  <a:alpha val="43137"/>
                </a:srgbClr>
              </a:outerShdw>
            </a:effectLst>
          </a:endParaRPr>
        </a:p>
      </dgm:t>
    </dgm:pt>
    <dgm:pt modelId="{165C3EBB-8BF1-4D5B-8867-1A65B411279E}">
      <dgm:prSet phldrT="[Text]">
        <dgm:style>
          <a:lnRef idx="1">
            <a:schemeClr val="accent6"/>
          </a:lnRef>
          <a:fillRef idx="3">
            <a:schemeClr val="accent6"/>
          </a:fillRef>
          <a:effectRef idx="2">
            <a:schemeClr val="accent6"/>
          </a:effectRef>
          <a:fontRef idx="minor">
            <a:schemeClr val="lt1"/>
          </a:fontRef>
        </dgm:style>
      </dgm:prSet>
      <dgm:spPr/>
      <dgm:t>
        <a:bodyPr/>
        <a:lstStyle/>
        <a:p>
          <a:r>
            <a:rPr lang="zh-CN" altLang="en-US" dirty="0" smtClean="0">
              <a:effectLst>
                <a:outerShdw blurRad="38100" dist="38100" dir="2700000" algn="tl">
                  <a:srgbClr val="000000">
                    <a:alpha val="43137"/>
                  </a:srgbClr>
                </a:outerShdw>
              </a:effectLst>
            </a:rPr>
            <a:t>键盘一般</a:t>
          </a:r>
          <a:r>
            <a:rPr lang="en-US" dirty="0" smtClean="0">
              <a:effectLst>
                <a:outerShdw blurRad="38100" dist="38100" dir="2700000" algn="tl">
                  <a:srgbClr val="000000">
                    <a:alpha val="43137"/>
                  </a:srgbClr>
                </a:outerShdw>
              </a:effectLst>
            </a:rPr>
            <a:t>PIN</a:t>
          </a:r>
          <a:endParaRPr lang="en-US" dirty="0">
            <a:effectLst>
              <a:outerShdw blurRad="38100" dist="38100" dir="2700000" algn="tl">
                <a:srgbClr val="000000">
                  <a:alpha val="43137"/>
                </a:srgbClr>
              </a:outerShdw>
            </a:effectLst>
          </a:endParaRPr>
        </a:p>
      </dgm:t>
    </dgm:pt>
    <dgm:pt modelId="{78667504-34FE-441F-9C8A-1ACF9942D0FB}" type="parTrans" cxnId="{281C1F2F-C033-43C5-BDB4-743595C9B2DD}">
      <dgm:prSet>
        <dgm:style>
          <a:lnRef idx="1">
            <a:schemeClr val="accent6"/>
          </a:lnRef>
          <a:fillRef idx="3">
            <a:schemeClr val="accent6"/>
          </a:fillRef>
          <a:effectRef idx="2">
            <a:schemeClr val="accent6"/>
          </a:effectRef>
          <a:fontRef idx="minor">
            <a:schemeClr val="lt1"/>
          </a:fontRef>
        </dgm:style>
      </dgm:prSet>
      <dgm:spPr/>
      <dgm:t>
        <a:bodyPr/>
        <a:lstStyle/>
        <a:p>
          <a:endParaRPr lang="en-US">
            <a:effectLst>
              <a:outerShdw blurRad="38100" dist="38100" dir="2700000" algn="tl">
                <a:srgbClr val="000000">
                  <a:alpha val="43137"/>
                </a:srgbClr>
              </a:outerShdw>
            </a:effectLst>
          </a:endParaRPr>
        </a:p>
      </dgm:t>
    </dgm:pt>
    <dgm:pt modelId="{F901D277-1D2F-48F5-A55A-2D5A32BC7BA1}" type="sibTrans" cxnId="{281C1F2F-C033-43C5-BDB4-743595C9B2DD}">
      <dgm:prSet/>
      <dgm:spPr/>
      <dgm:t>
        <a:bodyPr/>
        <a:lstStyle/>
        <a:p>
          <a:endParaRPr lang="en-US">
            <a:effectLst>
              <a:outerShdw blurRad="38100" dist="38100" dir="2700000" algn="tl">
                <a:srgbClr val="000000">
                  <a:alpha val="43137"/>
                </a:srgbClr>
              </a:outerShdw>
            </a:effectLst>
          </a:endParaRPr>
        </a:p>
      </dgm:t>
    </dgm:pt>
    <dgm:pt modelId="{FF410998-0D42-497C-96A1-E99B59F52EB1}">
      <dgm:prSet phldrT="[Text]">
        <dgm:style>
          <a:lnRef idx="1">
            <a:schemeClr val="accent1"/>
          </a:lnRef>
          <a:fillRef idx="3">
            <a:schemeClr val="accent1"/>
          </a:fillRef>
          <a:effectRef idx="2">
            <a:schemeClr val="accent1"/>
          </a:effectRef>
          <a:fontRef idx="minor">
            <a:schemeClr val="lt1"/>
          </a:fontRef>
        </dgm:style>
      </dgm:prSet>
      <dgm:spPr/>
      <dgm:t>
        <a:bodyPr/>
        <a:lstStyle/>
        <a:p>
          <a:r>
            <a:rPr lang="zh-CN" altLang="en-US" dirty="0" smtClean="0">
              <a:effectLst>
                <a:outerShdw blurRad="38100" dist="38100" dir="2700000" algn="tl">
                  <a:srgbClr val="000000">
                    <a:alpha val="43137"/>
                  </a:srgbClr>
                </a:outerShdw>
              </a:effectLst>
            </a:rPr>
            <a:t>显示</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0000</a:t>
          </a:r>
          <a:endParaRPr lang="en-US" dirty="0">
            <a:effectLst>
              <a:outerShdw blurRad="38100" dist="38100" dir="2700000" algn="tl">
                <a:srgbClr val="000000">
                  <a:alpha val="43137"/>
                </a:srgbClr>
              </a:outerShdw>
            </a:effectLst>
          </a:endParaRPr>
        </a:p>
      </dgm:t>
    </dgm:pt>
    <dgm:pt modelId="{4031DCE6-F0B8-4DFD-8B86-77104DC0AF7C}" type="parTrans" cxnId="{1E472F39-18A3-4C75-BF20-FDECF36F2C1A}">
      <dgm:prSet>
        <dgm:style>
          <a:lnRef idx="1">
            <a:schemeClr val="accent1"/>
          </a:lnRef>
          <a:fillRef idx="3">
            <a:schemeClr val="accent1"/>
          </a:fillRef>
          <a:effectRef idx="2">
            <a:schemeClr val="accent1"/>
          </a:effectRef>
          <a:fontRef idx="minor">
            <a:schemeClr val="lt1"/>
          </a:fontRef>
        </dgm:style>
      </dgm:prSet>
      <dgm:spPr/>
      <dgm:t>
        <a:bodyPr/>
        <a:lstStyle/>
        <a:p>
          <a:endParaRPr lang="en-US">
            <a:effectLst>
              <a:outerShdw blurRad="38100" dist="38100" dir="2700000" algn="tl">
                <a:srgbClr val="000000">
                  <a:alpha val="43137"/>
                </a:srgbClr>
              </a:outerShdw>
            </a:effectLst>
          </a:endParaRPr>
        </a:p>
      </dgm:t>
    </dgm:pt>
    <dgm:pt modelId="{8214E1E3-B48E-4FEA-9270-09E7246DE591}" type="sibTrans" cxnId="{1E472F39-18A3-4C75-BF20-FDECF36F2C1A}">
      <dgm:prSet/>
      <dgm:spPr/>
      <dgm:t>
        <a:bodyPr/>
        <a:lstStyle/>
        <a:p>
          <a:endParaRPr lang="en-US">
            <a:effectLst>
              <a:outerShdw blurRad="38100" dist="38100" dir="2700000" algn="tl">
                <a:srgbClr val="000000">
                  <a:alpha val="43137"/>
                </a:srgbClr>
              </a:outerShdw>
            </a:effectLst>
          </a:endParaRPr>
        </a:p>
      </dgm:t>
    </dgm:pt>
    <dgm:pt modelId="{1DA4284F-9793-484F-A785-B263C46A5D1B}" type="pres">
      <dgm:prSet presAssocID="{722EB14E-7F3F-40B8-8975-B81C965E01FD}" presName="Name0" presStyleCnt="0">
        <dgm:presLayoutVars>
          <dgm:chMax val="1"/>
          <dgm:dir/>
          <dgm:animLvl val="ctr"/>
          <dgm:resizeHandles val="exact"/>
        </dgm:presLayoutVars>
      </dgm:prSet>
      <dgm:spPr/>
      <dgm:t>
        <a:bodyPr/>
        <a:lstStyle/>
        <a:p>
          <a:endParaRPr lang="en-US"/>
        </a:p>
      </dgm:t>
    </dgm:pt>
    <dgm:pt modelId="{C457FAF1-EC77-4805-BBAE-0485FA162614}" type="pres">
      <dgm:prSet presAssocID="{09AD7FC3-E9C2-4552-896F-8E9B3AC6DB6D}" presName="centerShape" presStyleLbl="node0" presStyleIdx="0" presStyleCnt="1"/>
      <dgm:spPr/>
      <dgm:t>
        <a:bodyPr/>
        <a:lstStyle/>
        <a:p>
          <a:endParaRPr lang="en-US"/>
        </a:p>
      </dgm:t>
    </dgm:pt>
    <dgm:pt modelId="{1B62DA3F-D216-4DDE-A480-0F21DB919137}" type="pres">
      <dgm:prSet presAssocID="{E726982B-A4B0-46C1-BA40-FC4D83B1A1AA}" presName="parTrans" presStyleLbl="sibTrans2D1" presStyleIdx="0" presStyleCnt="6"/>
      <dgm:spPr/>
      <dgm:t>
        <a:bodyPr/>
        <a:lstStyle/>
        <a:p>
          <a:endParaRPr lang="en-US"/>
        </a:p>
      </dgm:t>
    </dgm:pt>
    <dgm:pt modelId="{2F7F7D92-D97F-4FDB-9122-4D1881DD1399}" type="pres">
      <dgm:prSet presAssocID="{E726982B-A4B0-46C1-BA40-FC4D83B1A1AA}" presName="connectorText" presStyleLbl="sibTrans2D1" presStyleIdx="0" presStyleCnt="6"/>
      <dgm:spPr/>
      <dgm:t>
        <a:bodyPr/>
        <a:lstStyle/>
        <a:p>
          <a:endParaRPr lang="en-US"/>
        </a:p>
      </dgm:t>
    </dgm:pt>
    <dgm:pt modelId="{15409482-26AC-4579-BF36-81081E595C7B}" type="pres">
      <dgm:prSet presAssocID="{E3C56242-8C2D-41BA-9A62-C99A50B87847}" presName="node" presStyleLbl="node1" presStyleIdx="0" presStyleCnt="6">
        <dgm:presLayoutVars>
          <dgm:bulletEnabled val="1"/>
        </dgm:presLayoutVars>
      </dgm:prSet>
      <dgm:spPr/>
      <dgm:t>
        <a:bodyPr/>
        <a:lstStyle/>
        <a:p>
          <a:endParaRPr lang="en-US"/>
        </a:p>
      </dgm:t>
    </dgm:pt>
    <dgm:pt modelId="{833B2760-1A94-4198-A626-71040C5B055E}" type="pres">
      <dgm:prSet presAssocID="{2BDF98CB-7F97-4020-B1E9-7A5F7EF73536}" presName="parTrans" presStyleLbl="sibTrans2D1" presStyleIdx="1" presStyleCnt="6"/>
      <dgm:spPr/>
      <dgm:t>
        <a:bodyPr/>
        <a:lstStyle/>
        <a:p>
          <a:endParaRPr lang="en-US"/>
        </a:p>
      </dgm:t>
    </dgm:pt>
    <dgm:pt modelId="{019F23FA-136C-48A1-BF83-90B6CAB1B964}" type="pres">
      <dgm:prSet presAssocID="{2BDF98CB-7F97-4020-B1E9-7A5F7EF73536}" presName="connectorText" presStyleLbl="sibTrans2D1" presStyleIdx="1" presStyleCnt="6"/>
      <dgm:spPr/>
      <dgm:t>
        <a:bodyPr/>
        <a:lstStyle/>
        <a:p>
          <a:endParaRPr lang="en-US"/>
        </a:p>
      </dgm:t>
    </dgm:pt>
    <dgm:pt modelId="{8AEEF487-ECF4-4C33-8D9F-A58DF83051F8}" type="pres">
      <dgm:prSet presAssocID="{E31A8CA2-8A00-4C1B-8EDA-DC2B47EFD767}" presName="node" presStyleLbl="node1" presStyleIdx="1" presStyleCnt="6">
        <dgm:presLayoutVars>
          <dgm:bulletEnabled val="1"/>
        </dgm:presLayoutVars>
      </dgm:prSet>
      <dgm:spPr/>
      <dgm:t>
        <a:bodyPr/>
        <a:lstStyle/>
        <a:p>
          <a:endParaRPr lang="en-US"/>
        </a:p>
      </dgm:t>
    </dgm:pt>
    <dgm:pt modelId="{F3C221A5-4871-42F0-BBCD-8C1ABE4B0B04}" type="pres">
      <dgm:prSet presAssocID="{78667504-34FE-441F-9C8A-1ACF9942D0FB}" presName="parTrans" presStyleLbl="sibTrans2D1" presStyleIdx="2" presStyleCnt="6"/>
      <dgm:spPr/>
      <dgm:t>
        <a:bodyPr/>
        <a:lstStyle/>
        <a:p>
          <a:endParaRPr lang="en-US"/>
        </a:p>
      </dgm:t>
    </dgm:pt>
    <dgm:pt modelId="{14D9CB5D-939C-45E2-B180-DCFFDED21D88}" type="pres">
      <dgm:prSet presAssocID="{78667504-34FE-441F-9C8A-1ACF9942D0FB}" presName="connectorText" presStyleLbl="sibTrans2D1" presStyleIdx="2" presStyleCnt="6"/>
      <dgm:spPr/>
      <dgm:t>
        <a:bodyPr/>
        <a:lstStyle/>
        <a:p>
          <a:endParaRPr lang="en-US"/>
        </a:p>
      </dgm:t>
    </dgm:pt>
    <dgm:pt modelId="{E3CCA78A-A9D1-4417-A5C0-BE6AD73A9274}" type="pres">
      <dgm:prSet presAssocID="{165C3EBB-8BF1-4D5B-8867-1A65B411279E}" presName="node" presStyleLbl="node1" presStyleIdx="2" presStyleCnt="6">
        <dgm:presLayoutVars>
          <dgm:bulletEnabled val="1"/>
        </dgm:presLayoutVars>
      </dgm:prSet>
      <dgm:spPr/>
      <dgm:t>
        <a:bodyPr/>
        <a:lstStyle/>
        <a:p>
          <a:endParaRPr lang="en-US"/>
        </a:p>
      </dgm:t>
    </dgm:pt>
    <dgm:pt modelId="{A2FE8514-8776-4383-A43C-C14D4706EB91}" type="pres">
      <dgm:prSet presAssocID="{4031DCE6-F0B8-4DFD-8B86-77104DC0AF7C}" presName="parTrans" presStyleLbl="sibTrans2D1" presStyleIdx="3" presStyleCnt="6"/>
      <dgm:spPr/>
      <dgm:t>
        <a:bodyPr/>
        <a:lstStyle/>
        <a:p>
          <a:endParaRPr lang="en-US"/>
        </a:p>
      </dgm:t>
    </dgm:pt>
    <dgm:pt modelId="{5F5A32E1-EA53-45FD-B646-634301850B66}" type="pres">
      <dgm:prSet presAssocID="{4031DCE6-F0B8-4DFD-8B86-77104DC0AF7C}" presName="connectorText" presStyleLbl="sibTrans2D1" presStyleIdx="3" presStyleCnt="6"/>
      <dgm:spPr/>
      <dgm:t>
        <a:bodyPr/>
        <a:lstStyle/>
        <a:p>
          <a:endParaRPr lang="en-US"/>
        </a:p>
      </dgm:t>
    </dgm:pt>
    <dgm:pt modelId="{9526975F-7E0C-4A09-B63B-BA83050B9EA2}" type="pres">
      <dgm:prSet presAssocID="{FF410998-0D42-497C-96A1-E99B59F52EB1}" presName="node" presStyleLbl="node1" presStyleIdx="3" presStyleCnt="6">
        <dgm:presLayoutVars>
          <dgm:bulletEnabled val="1"/>
        </dgm:presLayoutVars>
      </dgm:prSet>
      <dgm:spPr/>
      <dgm:t>
        <a:bodyPr/>
        <a:lstStyle/>
        <a:p>
          <a:endParaRPr lang="en-US"/>
        </a:p>
      </dgm:t>
    </dgm:pt>
    <dgm:pt modelId="{E598D7CB-03DB-4A53-9913-BC37EF2743B4}" type="pres">
      <dgm:prSet presAssocID="{E7F58EB4-2915-4853-973D-894FFD890D26}" presName="parTrans" presStyleLbl="sibTrans2D1" presStyleIdx="4" presStyleCnt="6"/>
      <dgm:spPr/>
      <dgm:t>
        <a:bodyPr/>
        <a:lstStyle/>
        <a:p>
          <a:endParaRPr lang="en-US"/>
        </a:p>
      </dgm:t>
    </dgm:pt>
    <dgm:pt modelId="{0F2FFE6E-AEA8-40B3-BC8D-0059FCB87898}" type="pres">
      <dgm:prSet presAssocID="{E7F58EB4-2915-4853-973D-894FFD890D26}" presName="connectorText" presStyleLbl="sibTrans2D1" presStyleIdx="4" presStyleCnt="6"/>
      <dgm:spPr/>
      <dgm:t>
        <a:bodyPr/>
        <a:lstStyle/>
        <a:p>
          <a:endParaRPr lang="en-US"/>
        </a:p>
      </dgm:t>
    </dgm:pt>
    <dgm:pt modelId="{3F793921-DEDD-4291-8D33-06236C07D2AE}" type="pres">
      <dgm:prSet presAssocID="{340346FE-D125-4E8D-B6A3-7718124F1398}" presName="node" presStyleLbl="node1" presStyleIdx="4" presStyleCnt="6">
        <dgm:presLayoutVars>
          <dgm:bulletEnabled val="1"/>
        </dgm:presLayoutVars>
      </dgm:prSet>
      <dgm:spPr/>
      <dgm:t>
        <a:bodyPr/>
        <a:lstStyle/>
        <a:p>
          <a:endParaRPr lang="en-US"/>
        </a:p>
      </dgm:t>
    </dgm:pt>
    <dgm:pt modelId="{765335A6-9252-408B-BD0B-F3F52A219E81}" type="pres">
      <dgm:prSet presAssocID="{A2ECBEBB-27A5-4B0E-BDDB-D9F78A4C1215}" presName="parTrans" presStyleLbl="sibTrans2D1" presStyleIdx="5" presStyleCnt="6"/>
      <dgm:spPr/>
      <dgm:t>
        <a:bodyPr/>
        <a:lstStyle/>
        <a:p>
          <a:endParaRPr lang="en-US"/>
        </a:p>
      </dgm:t>
    </dgm:pt>
    <dgm:pt modelId="{37B766E4-9E15-4A57-B97E-3D10F233D407}" type="pres">
      <dgm:prSet presAssocID="{A2ECBEBB-27A5-4B0E-BDDB-D9F78A4C1215}" presName="connectorText" presStyleLbl="sibTrans2D1" presStyleIdx="5" presStyleCnt="6"/>
      <dgm:spPr/>
      <dgm:t>
        <a:bodyPr/>
        <a:lstStyle/>
        <a:p>
          <a:endParaRPr lang="en-US"/>
        </a:p>
      </dgm:t>
    </dgm:pt>
    <dgm:pt modelId="{61E1581E-8861-42FC-BAB5-12CA1A1CA2C1}" type="pres">
      <dgm:prSet presAssocID="{0B121E3A-B841-4393-B611-40D8D5842B1D}" presName="node" presStyleLbl="node1" presStyleIdx="5" presStyleCnt="6">
        <dgm:presLayoutVars>
          <dgm:bulletEnabled val="1"/>
        </dgm:presLayoutVars>
      </dgm:prSet>
      <dgm:spPr/>
      <dgm:t>
        <a:bodyPr/>
        <a:lstStyle/>
        <a:p>
          <a:endParaRPr lang="en-US"/>
        </a:p>
      </dgm:t>
    </dgm:pt>
  </dgm:ptLst>
  <dgm:cxnLst>
    <dgm:cxn modelId="{D594BBA9-9330-4360-B9DF-80E7E9A565B0}" type="presOf" srcId="{E7F58EB4-2915-4853-973D-894FFD890D26}" destId="{E598D7CB-03DB-4A53-9913-BC37EF2743B4}" srcOrd="0" destOrd="0" presId="urn:microsoft.com/office/officeart/2005/8/layout/radial5"/>
    <dgm:cxn modelId="{F9FED667-4278-4438-9A80-A5B53B1EF608}" type="presOf" srcId="{0B121E3A-B841-4393-B611-40D8D5842B1D}" destId="{61E1581E-8861-42FC-BAB5-12CA1A1CA2C1}" srcOrd="0" destOrd="0" presId="urn:microsoft.com/office/officeart/2005/8/layout/radial5"/>
    <dgm:cxn modelId="{1E472F39-18A3-4C75-BF20-FDECF36F2C1A}" srcId="{09AD7FC3-E9C2-4552-896F-8E9B3AC6DB6D}" destId="{FF410998-0D42-497C-96A1-E99B59F52EB1}" srcOrd="3" destOrd="0" parTransId="{4031DCE6-F0B8-4DFD-8B86-77104DC0AF7C}" sibTransId="{8214E1E3-B48E-4FEA-9270-09E7246DE591}"/>
    <dgm:cxn modelId="{A91EF255-12E9-4780-9359-924F08650746}" type="presOf" srcId="{E31A8CA2-8A00-4C1B-8EDA-DC2B47EFD767}" destId="{8AEEF487-ECF4-4C33-8D9F-A58DF83051F8}" srcOrd="0" destOrd="0" presId="urn:microsoft.com/office/officeart/2005/8/layout/radial5"/>
    <dgm:cxn modelId="{6894E1A3-51E7-426B-AF47-8D03CD55E9D1}" type="presOf" srcId="{4031DCE6-F0B8-4DFD-8B86-77104DC0AF7C}" destId="{5F5A32E1-EA53-45FD-B646-634301850B66}" srcOrd="1" destOrd="0" presId="urn:microsoft.com/office/officeart/2005/8/layout/radial5"/>
    <dgm:cxn modelId="{8E8AD3A5-F332-4D92-88BA-4F0267995E1F}" type="presOf" srcId="{A2ECBEBB-27A5-4B0E-BDDB-D9F78A4C1215}" destId="{37B766E4-9E15-4A57-B97E-3D10F233D407}" srcOrd="1" destOrd="0" presId="urn:microsoft.com/office/officeart/2005/8/layout/radial5"/>
    <dgm:cxn modelId="{656A4932-4C04-4A38-80CE-17690E12EA88}" type="presOf" srcId="{FF410998-0D42-497C-96A1-E99B59F52EB1}" destId="{9526975F-7E0C-4A09-B63B-BA83050B9EA2}" srcOrd="0" destOrd="0" presId="urn:microsoft.com/office/officeart/2005/8/layout/radial5"/>
    <dgm:cxn modelId="{2E22269A-05F5-4A61-B88F-4814AAE9D5DA}" type="presOf" srcId="{165C3EBB-8BF1-4D5B-8867-1A65B411279E}" destId="{E3CCA78A-A9D1-4417-A5C0-BE6AD73A9274}" srcOrd="0" destOrd="0" presId="urn:microsoft.com/office/officeart/2005/8/layout/radial5"/>
    <dgm:cxn modelId="{0EF8B3B3-3254-40BC-93FE-79268048CC10}" type="presOf" srcId="{09AD7FC3-E9C2-4552-896F-8E9B3AC6DB6D}" destId="{C457FAF1-EC77-4805-BBAE-0485FA162614}" srcOrd="0" destOrd="0" presId="urn:microsoft.com/office/officeart/2005/8/layout/radial5"/>
    <dgm:cxn modelId="{0025CC17-CC4D-4B39-B98B-08A23BFF02A9}" type="presOf" srcId="{78667504-34FE-441F-9C8A-1ACF9942D0FB}" destId="{14D9CB5D-939C-45E2-B180-DCFFDED21D88}" srcOrd="1" destOrd="0" presId="urn:microsoft.com/office/officeart/2005/8/layout/radial5"/>
    <dgm:cxn modelId="{8BD55A18-9E73-4CD4-AAB1-61994D9CA5FE}" type="presOf" srcId="{A2ECBEBB-27A5-4B0E-BDDB-D9F78A4C1215}" destId="{765335A6-9252-408B-BD0B-F3F52A219E81}" srcOrd="0" destOrd="0" presId="urn:microsoft.com/office/officeart/2005/8/layout/radial5"/>
    <dgm:cxn modelId="{F8F1CF0F-C53A-460D-9096-66C28D1A4504}" type="presOf" srcId="{4031DCE6-F0B8-4DFD-8B86-77104DC0AF7C}" destId="{A2FE8514-8776-4383-A43C-C14D4706EB91}" srcOrd="0" destOrd="0" presId="urn:microsoft.com/office/officeart/2005/8/layout/radial5"/>
    <dgm:cxn modelId="{B572375E-78BA-4FAB-A2F5-DE8D0FF427FC}" type="presOf" srcId="{340346FE-D125-4E8D-B6A3-7718124F1398}" destId="{3F793921-DEDD-4291-8D33-06236C07D2AE}" srcOrd="0" destOrd="0" presId="urn:microsoft.com/office/officeart/2005/8/layout/radial5"/>
    <dgm:cxn modelId="{EE557EC9-B8A1-47DE-83C2-8F427EE2D327}" type="presOf" srcId="{78667504-34FE-441F-9C8A-1ACF9942D0FB}" destId="{F3C221A5-4871-42F0-BBCD-8C1ABE4B0B04}" srcOrd="0" destOrd="0" presId="urn:microsoft.com/office/officeart/2005/8/layout/radial5"/>
    <dgm:cxn modelId="{BF15CCA3-55E3-40EB-A4E7-97CE87E30692}" type="presOf" srcId="{E3C56242-8C2D-41BA-9A62-C99A50B87847}" destId="{15409482-26AC-4579-BF36-81081E595C7B}" srcOrd="0" destOrd="0" presId="urn:microsoft.com/office/officeart/2005/8/layout/radial5"/>
    <dgm:cxn modelId="{4A018780-7A82-43F2-A1F9-5AA1019ABA76}" type="presOf" srcId="{2BDF98CB-7F97-4020-B1E9-7A5F7EF73536}" destId="{019F23FA-136C-48A1-BF83-90B6CAB1B964}" srcOrd="1" destOrd="0" presId="urn:microsoft.com/office/officeart/2005/8/layout/radial5"/>
    <dgm:cxn modelId="{E88E0012-E35D-4148-99E9-9CDBF57F9CD1}" srcId="{09AD7FC3-E9C2-4552-896F-8E9B3AC6DB6D}" destId="{340346FE-D125-4E8D-B6A3-7718124F1398}" srcOrd="4" destOrd="0" parTransId="{E7F58EB4-2915-4853-973D-894FFD890D26}" sibTransId="{1FDC03B9-D2E8-4B78-A7E4-4C58E1BC1C1B}"/>
    <dgm:cxn modelId="{04D60D3E-1FE8-4AAF-A825-FB5CBA693E1E}" type="presOf" srcId="{2BDF98CB-7F97-4020-B1E9-7A5F7EF73536}" destId="{833B2760-1A94-4198-A626-71040C5B055E}" srcOrd="0" destOrd="0" presId="urn:microsoft.com/office/officeart/2005/8/layout/radial5"/>
    <dgm:cxn modelId="{21536459-4021-480A-ADE2-E8A1CFF473D3}" type="presOf" srcId="{E7F58EB4-2915-4853-973D-894FFD890D26}" destId="{0F2FFE6E-AEA8-40B3-BC8D-0059FCB87898}" srcOrd="1" destOrd="0" presId="urn:microsoft.com/office/officeart/2005/8/layout/radial5"/>
    <dgm:cxn modelId="{73C0DCF9-511D-4363-95EC-913F21B89476}" srcId="{722EB14E-7F3F-40B8-8975-B81C965E01FD}" destId="{09AD7FC3-E9C2-4552-896F-8E9B3AC6DB6D}" srcOrd="0" destOrd="0" parTransId="{CDD14F07-722E-4DAC-A277-E0269509D099}" sibTransId="{C523D4DD-C1CB-417B-AD30-EDE3AA0B0A63}"/>
    <dgm:cxn modelId="{DB212984-CFCD-498A-87A0-03605525D3AD}" type="presOf" srcId="{722EB14E-7F3F-40B8-8975-B81C965E01FD}" destId="{1DA4284F-9793-484F-A785-B263C46A5D1B}" srcOrd="0" destOrd="0" presId="urn:microsoft.com/office/officeart/2005/8/layout/radial5"/>
    <dgm:cxn modelId="{7BF6C672-0E77-4F12-9D99-CC4B7892E2DF}" srcId="{09AD7FC3-E9C2-4552-896F-8E9B3AC6DB6D}" destId="{E3C56242-8C2D-41BA-9A62-C99A50B87847}" srcOrd="0" destOrd="0" parTransId="{E726982B-A4B0-46C1-BA40-FC4D83B1A1AA}" sibTransId="{BAE06810-874F-4A8E-88C2-1629A1750EDE}"/>
    <dgm:cxn modelId="{281C1F2F-C033-43C5-BDB4-743595C9B2DD}" srcId="{09AD7FC3-E9C2-4552-896F-8E9B3AC6DB6D}" destId="{165C3EBB-8BF1-4D5B-8867-1A65B411279E}" srcOrd="2" destOrd="0" parTransId="{78667504-34FE-441F-9C8A-1ACF9942D0FB}" sibTransId="{F901D277-1D2F-48F5-A55A-2D5A32BC7BA1}"/>
    <dgm:cxn modelId="{DFF980F0-7396-495B-A50F-77AE29B77308}" type="presOf" srcId="{E726982B-A4B0-46C1-BA40-FC4D83B1A1AA}" destId="{1B62DA3F-D216-4DDE-A480-0F21DB919137}" srcOrd="0" destOrd="0" presId="urn:microsoft.com/office/officeart/2005/8/layout/radial5"/>
    <dgm:cxn modelId="{0BA73845-9FA2-4367-8C4D-AD33B7FD123E}" type="presOf" srcId="{E726982B-A4B0-46C1-BA40-FC4D83B1A1AA}" destId="{2F7F7D92-D97F-4FDB-9122-4D1881DD1399}" srcOrd="1" destOrd="0" presId="urn:microsoft.com/office/officeart/2005/8/layout/radial5"/>
    <dgm:cxn modelId="{4ACA9D11-5C9D-4C45-B640-374DF0D98C07}" srcId="{09AD7FC3-E9C2-4552-896F-8E9B3AC6DB6D}" destId="{0B121E3A-B841-4393-B611-40D8D5842B1D}" srcOrd="5" destOrd="0" parTransId="{A2ECBEBB-27A5-4B0E-BDDB-D9F78A4C1215}" sibTransId="{2ABFC756-1D30-42AF-847F-29A6669DFDC5}"/>
    <dgm:cxn modelId="{A74FC60B-1031-4894-8E6E-276D630C6308}" srcId="{09AD7FC3-E9C2-4552-896F-8E9B3AC6DB6D}" destId="{E31A8CA2-8A00-4C1B-8EDA-DC2B47EFD767}" srcOrd="1" destOrd="0" parTransId="{2BDF98CB-7F97-4020-B1E9-7A5F7EF73536}" sibTransId="{C94EA835-6F21-4DA8-B9EC-BC5587317DA0}"/>
    <dgm:cxn modelId="{F740E1A7-443A-4BBC-AAC0-8B96AFEDB4C1}" type="presParOf" srcId="{1DA4284F-9793-484F-A785-B263C46A5D1B}" destId="{C457FAF1-EC77-4805-BBAE-0485FA162614}" srcOrd="0" destOrd="0" presId="urn:microsoft.com/office/officeart/2005/8/layout/radial5"/>
    <dgm:cxn modelId="{12AC34BE-DCE1-45A4-A564-FB4A0B47935B}" type="presParOf" srcId="{1DA4284F-9793-484F-A785-B263C46A5D1B}" destId="{1B62DA3F-D216-4DDE-A480-0F21DB919137}" srcOrd="1" destOrd="0" presId="urn:microsoft.com/office/officeart/2005/8/layout/radial5"/>
    <dgm:cxn modelId="{41E9D2D8-CF9F-4442-8040-55020C34FB75}" type="presParOf" srcId="{1B62DA3F-D216-4DDE-A480-0F21DB919137}" destId="{2F7F7D92-D97F-4FDB-9122-4D1881DD1399}" srcOrd="0" destOrd="0" presId="urn:microsoft.com/office/officeart/2005/8/layout/radial5"/>
    <dgm:cxn modelId="{CB61B232-79A4-4FF0-B55C-44657B5EF59F}" type="presParOf" srcId="{1DA4284F-9793-484F-A785-B263C46A5D1B}" destId="{15409482-26AC-4579-BF36-81081E595C7B}" srcOrd="2" destOrd="0" presId="urn:microsoft.com/office/officeart/2005/8/layout/radial5"/>
    <dgm:cxn modelId="{3ED5F63C-14DA-4093-8768-541628D5B5F1}" type="presParOf" srcId="{1DA4284F-9793-484F-A785-B263C46A5D1B}" destId="{833B2760-1A94-4198-A626-71040C5B055E}" srcOrd="3" destOrd="0" presId="urn:microsoft.com/office/officeart/2005/8/layout/radial5"/>
    <dgm:cxn modelId="{9BFEB68B-69E6-4094-8EBC-A19B5F9E0430}" type="presParOf" srcId="{833B2760-1A94-4198-A626-71040C5B055E}" destId="{019F23FA-136C-48A1-BF83-90B6CAB1B964}" srcOrd="0" destOrd="0" presId="urn:microsoft.com/office/officeart/2005/8/layout/radial5"/>
    <dgm:cxn modelId="{306E7184-0230-454C-B756-F5AE321DD89B}" type="presParOf" srcId="{1DA4284F-9793-484F-A785-B263C46A5D1B}" destId="{8AEEF487-ECF4-4C33-8D9F-A58DF83051F8}" srcOrd="4" destOrd="0" presId="urn:microsoft.com/office/officeart/2005/8/layout/radial5"/>
    <dgm:cxn modelId="{83BA215F-90E2-4A08-BC52-8A4B59DBAFFE}" type="presParOf" srcId="{1DA4284F-9793-484F-A785-B263C46A5D1B}" destId="{F3C221A5-4871-42F0-BBCD-8C1ABE4B0B04}" srcOrd="5" destOrd="0" presId="urn:microsoft.com/office/officeart/2005/8/layout/radial5"/>
    <dgm:cxn modelId="{5A47A884-2729-421B-8164-67593211F9A1}" type="presParOf" srcId="{F3C221A5-4871-42F0-BBCD-8C1ABE4B0B04}" destId="{14D9CB5D-939C-45E2-B180-DCFFDED21D88}" srcOrd="0" destOrd="0" presId="urn:microsoft.com/office/officeart/2005/8/layout/radial5"/>
    <dgm:cxn modelId="{E1893D11-2B54-45F7-8B56-9453D8FFC586}" type="presParOf" srcId="{1DA4284F-9793-484F-A785-B263C46A5D1B}" destId="{E3CCA78A-A9D1-4417-A5C0-BE6AD73A9274}" srcOrd="6" destOrd="0" presId="urn:microsoft.com/office/officeart/2005/8/layout/radial5"/>
    <dgm:cxn modelId="{01E02232-93E5-4AD9-9159-F198D5AABBBA}" type="presParOf" srcId="{1DA4284F-9793-484F-A785-B263C46A5D1B}" destId="{A2FE8514-8776-4383-A43C-C14D4706EB91}" srcOrd="7" destOrd="0" presId="urn:microsoft.com/office/officeart/2005/8/layout/radial5"/>
    <dgm:cxn modelId="{1264BE48-7AB2-4E36-A8C5-77046E06B6CF}" type="presParOf" srcId="{A2FE8514-8776-4383-A43C-C14D4706EB91}" destId="{5F5A32E1-EA53-45FD-B646-634301850B66}" srcOrd="0" destOrd="0" presId="urn:microsoft.com/office/officeart/2005/8/layout/radial5"/>
    <dgm:cxn modelId="{093C9DF9-CDA2-4BF0-B43D-68B91ADEEEF2}" type="presParOf" srcId="{1DA4284F-9793-484F-A785-B263C46A5D1B}" destId="{9526975F-7E0C-4A09-B63B-BA83050B9EA2}" srcOrd="8" destOrd="0" presId="urn:microsoft.com/office/officeart/2005/8/layout/radial5"/>
    <dgm:cxn modelId="{253F6BAD-E9F6-49DA-8877-18D1FF4FC1EA}" type="presParOf" srcId="{1DA4284F-9793-484F-A785-B263C46A5D1B}" destId="{E598D7CB-03DB-4A53-9913-BC37EF2743B4}" srcOrd="9" destOrd="0" presId="urn:microsoft.com/office/officeart/2005/8/layout/radial5"/>
    <dgm:cxn modelId="{7B7C88BB-3262-438D-B54F-A3E567C7EF0D}" type="presParOf" srcId="{E598D7CB-03DB-4A53-9913-BC37EF2743B4}" destId="{0F2FFE6E-AEA8-40B3-BC8D-0059FCB87898}" srcOrd="0" destOrd="0" presId="urn:microsoft.com/office/officeart/2005/8/layout/radial5"/>
    <dgm:cxn modelId="{00E2AE22-1AA4-4819-B590-168C54E1FC7A}" type="presParOf" srcId="{1DA4284F-9793-484F-A785-B263C46A5D1B}" destId="{3F793921-DEDD-4291-8D33-06236C07D2AE}" srcOrd="10" destOrd="0" presId="urn:microsoft.com/office/officeart/2005/8/layout/radial5"/>
    <dgm:cxn modelId="{73CC4F37-4252-4CA6-A0BC-EF45C103EE3F}" type="presParOf" srcId="{1DA4284F-9793-484F-A785-B263C46A5D1B}" destId="{765335A6-9252-408B-BD0B-F3F52A219E81}" srcOrd="11" destOrd="0" presId="urn:microsoft.com/office/officeart/2005/8/layout/radial5"/>
    <dgm:cxn modelId="{541F93DF-5B89-48DA-865D-D8F0D21159C1}" type="presParOf" srcId="{765335A6-9252-408B-BD0B-F3F52A219E81}" destId="{37B766E4-9E15-4A57-B97E-3D10F233D407}" srcOrd="0" destOrd="0" presId="urn:microsoft.com/office/officeart/2005/8/layout/radial5"/>
    <dgm:cxn modelId="{32E7A7C6-F4B8-4E2A-A77C-3FEEEEDC4994}" type="presParOf" srcId="{1DA4284F-9793-484F-A785-B263C46A5D1B}" destId="{61E1581E-8861-42FC-BAB5-12CA1A1CA2C1}" srcOrd="12" destOrd="0" presId="urn:microsoft.com/office/officeart/2005/8/layout/radial5"/>
  </dgm:cxnLst>
  <dgm:bg/>
  <dgm:whole/>
</dgm:dataModel>
</file>

<file path=ppt/diagrams/data3.xml><?xml version="1.0" encoding="utf-8"?>
<dgm:dataModel xmlns:dgm="http://schemas.openxmlformats.org/drawingml/2006/diagram" xmlns:a="http://schemas.openxmlformats.org/drawingml/2006/main">
  <dgm:ptLst>
    <dgm:pt modelId="{05831494-1CC1-4EC5-9F7C-0CFBDDF1EFA6}" type="doc">
      <dgm:prSet loTypeId="urn:microsoft.com/office/officeart/2005/8/layout/hierarchy6" loCatId="hierarchy" qsTypeId="urn:microsoft.com/office/officeart/2005/8/quickstyle/simple4" qsCatId="simple" csTypeId="urn:microsoft.com/office/officeart/2005/8/colors/accent5_2" csCatId="accent5" phldr="1"/>
      <dgm:spPr/>
      <dgm:t>
        <a:bodyPr/>
        <a:lstStyle/>
        <a:p>
          <a:endParaRPr lang="en-US"/>
        </a:p>
      </dgm:t>
    </dgm:pt>
    <dgm:pt modelId="{C73BCD29-BCB0-4D26-BC28-98EDCD8366F3}">
      <dgm:prSet phldrT="[Text]"/>
      <dgm:spPr/>
      <dgm:t>
        <a:bodyPr/>
        <a:lstStyle/>
        <a:p>
          <a:r>
            <a:rPr lang="zh-CN" altLang="en-US" dirty="0" smtClean="0">
              <a:effectLst>
                <a:outerShdw blurRad="38100" dist="38100" dir="2700000" algn="tl">
                  <a:srgbClr val="000000">
                    <a:alpha val="43137"/>
                  </a:srgbClr>
                </a:outerShdw>
              </a:effectLst>
            </a:rPr>
            <a:t>是否有显示</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dgm:t>
    </dgm:pt>
    <dgm:pt modelId="{CFC585FF-223C-45A0-966D-9DD8227F0228}" type="parTrans" cxnId="{00B4E7C9-9E1C-4F2D-BAD5-2BB0F8E0ADE0}">
      <dgm:prSet/>
      <dgm:spPr/>
      <dgm:t>
        <a:bodyPr/>
        <a:lstStyle/>
        <a:p>
          <a:endParaRPr lang="en-US">
            <a:effectLst>
              <a:outerShdw blurRad="38100" dist="38100" dir="2700000" algn="tl">
                <a:srgbClr val="000000">
                  <a:alpha val="43137"/>
                </a:srgbClr>
              </a:outerShdw>
            </a:effectLst>
          </a:endParaRPr>
        </a:p>
      </dgm:t>
    </dgm:pt>
    <dgm:pt modelId="{C77AFE45-8F3D-44A1-99D9-426E98F22FDB}" type="sibTrans" cxnId="{00B4E7C9-9E1C-4F2D-BAD5-2BB0F8E0ADE0}">
      <dgm:prSet/>
      <dgm:spPr/>
      <dgm:t>
        <a:bodyPr/>
        <a:lstStyle/>
        <a:p>
          <a:endParaRPr lang="en-US">
            <a:effectLst>
              <a:outerShdw blurRad="38100" dist="38100" dir="2700000" algn="tl">
                <a:srgbClr val="000000">
                  <a:alpha val="43137"/>
                </a:srgbClr>
              </a:outerShdw>
            </a:effectLst>
          </a:endParaRPr>
        </a:p>
      </dgm:t>
    </dgm:pt>
    <dgm:pt modelId="{59DCF8FF-D98E-42D8-A9E7-8C48294F918E}">
      <dgm:prSet phldrT="[Text]"/>
      <dgm:spPr/>
      <dgm:t>
        <a:bodyPr/>
        <a:lstStyle/>
        <a:p>
          <a:r>
            <a:rPr lang="zh-CN" altLang="en-US" dirty="0" smtClean="0">
              <a:effectLst>
                <a:outerShdw blurRad="38100" dist="38100" dir="2700000" algn="tl">
                  <a:srgbClr val="000000">
                    <a:alpha val="43137"/>
                  </a:srgbClr>
                </a:outerShdw>
              </a:effectLst>
            </a:rPr>
            <a:t>是否需要键盘</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dgm:t>
    </dgm:pt>
    <dgm:pt modelId="{803AAF7B-EC76-473A-8036-09AA7B3BB38B}" type="parTrans" cxnId="{215B5522-EFC1-45EE-A1A5-EE77B7BEF146}">
      <dgm:prSet/>
      <dgm:spPr/>
      <dgm:t>
        <a:bodyPr/>
        <a:lstStyle/>
        <a:p>
          <a:endParaRPr lang="en-US"/>
        </a:p>
      </dgm:t>
    </dgm:pt>
    <dgm:pt modelId="{614F35DA-C2A7-4A96-86EF-2D095E709401}" type="sibTrans" cxnId="{215B5522-EFC1-45EE-A1A5-EE77B7BEF146}">
      <dgm:prSet/>
      <dgm:spPr/>
      <dgm:t>
        <a:bodyPr/>
        <a:lstStyle/>
        <a:p>
          <a:endParaRPr lang="en-US">
            <a:effectLst>
              <a:outerShdw blurRad="38100" dist="38100" dir="2700000" algn="tl">
                <a:srgbClr val="000000">
                  <a:alpha val="43137"/>
                </a:srgbClr>
              </a:outerShdw>
            </a:effectLst>
          </a:endParaRPr>
        </a:p>
      </dgm:t>
    </dgm:pt>
    <dgm:pt modelId="{F106EC34-8BE4-41B2-B1DC-0287B09D66C2}">
      <dgm:prSet phldrT="[Text]"/>
      <dgm:spPr/>
      <dgm:t>
        <a:bodyPr/>
        <a:lstStyle/>
        <a:p>
          <a:r>
            <a:rPr lang="zh-CN" altLang="en-US" dirty="0" smtClean="0">
              <a:effectLst>
                <a:outerShdw blurRad="38100" dist="38100" dir="2700000" algn="tl">
                  <a:srgbClr val="000000">
                    <a:alpha val="43137"/>
                  </a:srgbClr>
                </a:outerShdw>
              </a:effectLst>
            </a:rPr>
            <a:t>数字对比</a:t>
          </a:r>
          <a:endParaRPr lang="en-US" dirty="0">
            <a:effectLst>
              <a:outerShdw blurRad="38100" dist="38100" dir="2700000" algn="tl">
                <a:srgbClr val="000000">
                  <a:alpha val="43137"/>
                </a:srgbClr>
              </a:outerShdw>
            </a:effectLst>
          </a:endParaRPr>
        </a:p>
      </dgm:t>
    </dgm:pt>
    <dgm:pt modelId="{476038A8-95B3-4181-BAA5-DFC7F3CBAB01}" type="parTrans" cxnId="{122ACC54-E7FF-485A-B2D2-D999510E6447}">
      <dgm:prSet/>
      <dgm:spPr/>
      <dgm:t>
        <a:bodyPr/>
        <a:lstStyle/>
        <a:p>
          <a:endParaRPr lang="en-US"/>
        </a:p>
      </dgm:t>
    </dgm:pt>
    <dgm:pt modelId="{C64049A2-731C-4BE5-86F9-FA68AEC4F7F1}" type="sibTrans" cxnId="{122ACC54-E7FF-485A-B2D2-D999510E6447}">
      <dgm:prSet/>
      <dgm:spPr/>
      <dgm:t>
        <a:bodyPr/>
        <a:lstStyle/>
        <a:p>
          <a:endParaRPr lang="en-US">
            <a:effectLst>
              <a:outerShdw blurRad="38100" dist="38100" dir="2700000" algn="tl">
                <a:srgbClr val="000000">
                  <a:alpha val="43137"/>
                </a:srgbClr>
              </a:outerShdw>
            </a:effectLst>
          </a:endParaRPr>
        </a:p>
      </dgm:t>
    </dgm:pt>
    <dgm:pt modelId="{8ACE2C2A-DA74-45E3-9297-AE408C9F52A9}">
      <dgm:prSet phldrT="[Text]"/>
      <dgm:spPr/>
      <dgm:t>
        <a:bodyPr/>
        <a:lstStyle/>
        <a:p>
          <a:r>
            <a:rPr lang="zh-CN" altLang="en-US" dirty="0" smtClean="0">
              <a:effectLst>
                <a:outerShdw blurRad="38100" dist="38100" dir="2700000" algn="tl">
                  <a:srgbClr val="000000">
                    <a:alpha val="43137"/>
                  </a:srgbClr>
                </a:outerShdw>
              </a:effectLst>
            </a:rPr>
            <a:t>密码</a:t>
          </a:r>
          <a:endParaRPr lang="en-US" dirty="0">
            <a:effectLst>
              <a:outerShdw blurRad="38100" dist="38100" dir="2700000" algn="tl">
                <a:srgbClr val="000000">
                  <a:alpha val="43137"/>
                </a:srgbClr>
              </a:outerShdw>
            </a:effectLst>
          </a:endParaRPr>
        </a:p>
      </dgm:t>
    </dgm:pt>
    <dgm:pt modelId="{5E655D79-8D7B-494F-B1BC-BD318F570389}" type="parTrans" cxnId="{0F507A51-2271-4BD7-A506-B1079B6954F0}">
      <dgm:prSet/>
      <dgm:spPr/>
      <dgm:t>
        <a:bodyPr/>
        <a:lstStyle/>
        <a:p>
          <a:endParaRPr lang="en-US"/>
        </a:p>
      </dgm:t>
    </dgm:pt>
    <dgm:pt modelId="{F636F5A1-DD05-4976-BDA9-4423C22D4377}" type="sibTrans" cxnId="{0F507A51-2271-4BD7-A506-B1079B6954F0}">
      <dgm:prSet/>
      <dgm:spPr/>
      <dgm:t>
        <a:bodyPr/>
        <a:lstStyle/>
        <a:p>
          <a:endParaRPr lang="en-US">
            <a:effectLst>
              <a:outerShdw blurRad="38100" dist="38100" dir="2700000" algn="tl">
                <a:srgbClr val="000000">
                  <a:alpha val="43137"/>
                </a:srgbClr>
              </a:outerShdw>
            </a:effectLst>
          </a:endParaRPr>
        </a:p>
      </dgm:t>
    </dgm:pt>
    <dgm:pt modelId="{04ADDFEB-FE6E-49F2-AF99-56A4520DACC0}">
      <dgm:prSet phldrT="[Text]"/>
      <dgm:spPr/>
      <dgm:t>
        <a:bodyPr/>
        <a:lstStyle/>
        <a:p>
          <a:r>
            <a:rPr lang="zh-CN" altLang="en-US" dirty="0" smtClean="0">
              <a:effectLst>
                <a:outerShdw blurRad="38100" dist="38100" dir="2700000" algn="tl">
                  <a:srgbClr val="000000">
                    <a:alpha val="43137"/>
                  </a:srgbClr>
                </a:outerShdw>
              </a:effectLst>
            </a:rPr>
            <a:t>工作</a:t>
          </a:r>
          <a:endParaRPr lang="en-US" dirty="0">
            <a:effectLst>
              <a:outerShdw blurRad="38100" dist="38100" dir="2700000" algn="tl">
                <a:srgbClr val="000000">
                  <a:alpha val="43137"/>
                </a:srgbClr>
              </a:outerShdw>
            </a:effectLst>
          </a:endParaRPr>
        </a:p>
      </dgm:t>
    </dgm:pt>
    <dgm:pt modelId="{A4C70D37-2081-4AB5-9649-4BE733C6FF72}" type="parTrans" cxnId="{868C05AB-BC29-422F-BA17-30CA4FBE0403}">
      <dgm:prSet/>
      <dgm:spPr/>
      <dgm:t>
        <a:bodyPr/>
        <a:lstStyle/>
        <a:p>
          <a:endParaRPr lang="en-US"/>
        </a:p>
      </dgm:t>
    </dgm:pt>
    <dgm:pt modelId="{1B9C7232-4256-4F68-BBAD-CC28C67C6F3D}" type="sibTrans" cxnId="{868C05AB-BC29-422F-BA17-30CA4FBE0403}">
      <dgm:prSet/>
      <dgm:spPr/>
      <dgm:t>
        <a:bodyPr/>
        <a:lstStyle/>
        <a:p>
          <a:endParaRPr lang="en-US">
            <a:effectLst>
              <a:outerShdw blurRad="38100" dist="38100" dir="2700000" algn="tl">
                <a:srgbClr val="000000">
                  <a:alpha val="43137"/>
                </a:srgbClr>
              </a:outerShdw>
            </a:effectLst>
          </a:endParaRPr>
        </a:p>
      </dgm:t>
    </dgm:pt>
    <dgm:pt modelId="{38721359-E3C5-4D89-9ACF-57DBEAEF5AA6}" type="pres">
      <dgm:prSet presAssocID="{05831494-1CC1-4EC5-9F7C-0CFBDDF1EFA6}" presName="mainComposite" presStyleCnt="0">
        <dgm:presLayoutVars>
          <dgm:chPref val="1"/>
          <dgm:dir/>
          <dgm:animOne val="branch"/>
          <dgm:animLvl val="lvl"/>
          <dgm:resizeHandles val="exact"/>
        </dgm:presLayoutVars>
      </dgm:prSet>
      <dgm:spPr/>
      <dgm:t>
        <a:bodyPr/>
        <a:lstStyle/>
        <a:p>
          <a:endParaRPr lang="en-US"/>
        </a:p>
      </dgm:t>
    </dgm:pt>
    <dgm:pt modelId="{BD76799B-9E0C-4550-BC79-44B657B5A21A}" type="pres">
      <dgm:prSet presAssocID="{05831494-1CC1-4EC5-9F7C-0CFBDDF1EFA6}" presName="hierFlow" presStyleCnt="0"/>
      <dgm:spPr/>
      <dgm:t>
        <a:bodyPr/>
        <a:lstStyle/>
        <a:p>
          <a:endParaRPr lang="en-US"/>
        </a:p>
      </dgm:t>
    </dgm:pt>
    <dgm:pt modelId="{6C768EA5-7E49-49D8-8636-80CDADFAE5CA}" type="pres">
      <dgm:prSet presAssocID="{05831494-1CC1-4EC5-9F7C-0CFBDDF1EFA6}" presName="hierChild1" presStyleCnt="0">
        <dgm:presLayoutVars>
          <dgm:chPref val="1"/>
          <dgm:animOne val="branch"/>
          <dgm:animLvl val="lvl"/>
        </dgm:presLayoutVars>
      </dgm:prSet>
      <dgm:spPr/>
      <dgm:t>
        <a:bodyPr/>
        <a:lstStyle/>
        <a:p>
          <a:endParaRPr lang="en-US"/>
        </a:p>
      </dgm:t>
    </dgm:pt>
    <dgm:pt modelId="{86EEB0EA-FF91-4AC4-83F8-C1375EB02B6F}" type="pres">
      <dgm:prSet presAssocID="{C73BCD29-BCB0-4D26-BC28-98EDCD8366F3}" presName="Name14" presStyleCnt="0"/>
      <dgm:spPr/>
      <dgm:t>
        <a:bodyPr/>
        <a:lstStyle/>
        <a:p>
          <a:endParaRPr lang="en-US"/>
        </a:p>
      </dgm:t>
    </dgm:pt>
    <dgm:pt modelId="{B5B85654-F72E-4104-8E51-4FB61B3C7272}" type="pres">
      <dgm:prSet presAssocID="{C73BCD29-BCB0-4D26-BC28-98EDCD8366F3}" presName="level1Shape" presStyleLbl="node0" presStyleIdx="0" presStyleCnt="1">
        <dgm:presLayoutVars>
          <dgm:chPref val="3"/>
        </dgm:presLayoutVars>
      </dgm:prSet>
      <dgm:spPr/>
      <dgm:t>
        <a:bodyPr/>
        <a:lstStyle/>
        <a:p>
          <a:endParaRPr lang="en-US"/>
        </a:p>
      </dgm:t>
    </dgm:pt>
    <dgm:pt modelId="{EFC98957-9DB4-46EB-B70A-A08996A2A9DD}" type="pres">
      <dgm:prSet presAssocID="{C73BCD29-BCB0-4D26-BC28-98EDCD8366F3}" presName="hierChild2" presStyleCnt="0"/>
      <dgm:spPr/>
      <dgm:t>
        <a:bodyPr/>
        <a:lstStyle/>
        <a:p>
          <a:endParaRPr lang="en-US"/>
        </a:p>
      </dgm:t>
    </dgm:pt>
    <dgm:pt modelId="{922BE578-E9F5-41C3-BEDD-CF30FF7E5064}" type="pres">
      <dgm:prSet presAssocID="{476038A8-95B3-4181-BAA5-DFC7F3CBAB01}" presName="Name19" presStyleLbl="parChTrans1D2" presStyleIdx="0" presStyleCnt="2"/>
      <dgm:spPr/>
      <dgm:t>
        <a:bodyPr/>
        <a:lstStyle/>
        <a:p>
          <a:endParaRPr lang="en-US"/>
        </a:p>
      </dgm:t>
    </dgm:pt>
    <dgm:pt modelId="{7F1348EE-E6B4-44D9-8A5E-ABBBA2CFCAA8}" type="pres">
      <dgm:prSet presAssocID="{F106EC34-8BE4-41B2-B1DC-0287B09D66C2}" presName="Name21" presStyleCnt="0"/>
      <dgm:spPr/>
      <dgm:t>
        <a:bodyPr/>
        <a:lstStyle/>
        <a:p>
          <a:endParaRPr lang="en-US"/>
        </a:p>
      </dgm:t>
    </dgm:pt>
    <dgm:pt modelId="{06F741A4-C963-4338-BF0B-4737BB1FA03D}" type="pres">
      <dgm:prSet presAssocID="{F106EC34-8BE4-41B2-B1DC-0287B09D66C2}" presName="level2Shape" presStyleLbl="node2" presStyleIdx="0" presStyleCnt="2"/>
      <dgm:spPr/>
      <dgm:t>
        <a:bodyPr/>
        <a:lstStyle/>
        <a:p>
          <a:endParaRPr lang="en-US"/>
        </a:p>
      </dgm:t>
    </dgm:pt>
    <dgm:pt modelId="{114616E0-F509-48DB-AF87-C2CF4FD09C28}" type="pres">
      <dgm:prSet presAssocID="{F106EC34-8BE4-41B2-B1DC-0287B09D66C2}" presName="hierChild3" presStyleCnt="0"/>
      <dgm:spPr/>
      <dgm:t>
        <a:bodyPr/>
        <a:lstStyle/>
        <a:p>
          <a:endParaRPr lang="en-US"/>
        </a:p>
      </dgm:t>
    </dgm:pt>
    <dgm:pt modelId="{5342602F-E766-408F-80E4-76CD0F2EDD9F}" type="pres">
      <dgm:prSet presAssocID="{803AAF7B-EC76-473A-8036-09AA7B3BB38B}" presName="Name19" presStyleLbl="parChTrans1D2" presStyleIdx="1" presStyleCnt="2"/>
      <dgm:spPr/>
      <dgm:t>
        <a:bodyPr/>
        <a:lstStyle/>
        <a:p>
          <a:endParaRPr lang="en-US"/>
        </a:p>
      </dgm:t>
    </dgm:pt>
    <dgm:pt modelId="{6ABA1C9B-835E-42C1-A4EB-C86F34DADF26}" type="pres">
      <dgm:prSet presAssocID="{59DCF8FF-D98E-42D8-A9E7-8C48294F918E}" presName="Name21" presStyleCnt="0"/>
      <dgm:spPr/>
      <dgm:t>
        <a:bodyPr/>
        <a:lstStyle/>
        <a:p>
          <a:endParaRPr lang="en-US"/>
        </a:p>
      </dgm:t>
    </dgm:pt>
    <dgm:pt modelId="{715D22B1-5036-4629-8E71-0C47185DD3FF}" type="pres">
      <dgm:prSet presAssocID="{59DCF8FF-D98E-42D8-A9E7-8C48294F918E}" presName="level2Shape" presStyleLbl="node2" presStyleIdx="1" presStyleCnt="2"/>
      <dgm:spPr/>
      <dgm:t>
        <a:bodyPr/>
        <a:lstStyle/>
        <a:p>
          <a:endParaRPr lang="en-US"/>
        </a:p>
      </dgm:t>
    </dgm:pt>
    <dgm:pt modelId="{A22F3C0E-AEB3-48D4-B0DB-7AAFC32D6950}" type="pres">
      <dgm:prSet presAssocID="{59DCF8FF-D98E-42D8-A9E7-8C48294F918E}" presName="hierChild3" presStyleCnt="0"/>
      <dgm:spPr/>
      <dgm:t>
        <a:bodyPr/>
        <a:lstStyle/>
        <a:p>
          <a:endParaRPr lang="en-US"/>
        </a:p>
      </dgm:t>
    </dgm:pt>
    <dgm:pt modelId="{CEAC674B-8A3D-46BD-86C1-63952D1EEA84}" type="pres">
      <dgm:prSet presAssocID="{5E655D79-8D7B-494F-B1BC-BD318F570389}" presName="Name19" presStyleLbl="parChTrans1D3" presStyleIdx="0" presStyleCnt="2"/>
      <dgm:spPr/>
      <dgm:t>
        <a:bodyPr/>
        <a:lstStyle/>
        <a:p>
          <a:endParaRPr lang="en-US"/>
        </a:p>
      </dgm:t>
    </dgm:pt>
    <dgm:pt modelId="{6B1F4EE0-F327-4CE5-B60C-EDCF9D73631E}" type="pres">
      <dgm:prSet presAssocID="{8ACE2C2A-DA74-45E3-9297-AE408C9F52A9}" presName="Name21" presStyleCnt="0"/>
      <dgm:spPr/>
      <dgm:t>
        <a:bodyPr/>
        <a:lstStyle/>
        <a:p>
          <a:endParaRPr lang="en-US"/>
        </a:p>
      </dgm:t>
    </dgm:pt>
    <dgm:pt modelId="{1EC94021-32D6-4E7A-B273-5D5D5BDE6D41}" type="pres">
      <dgm:prSet presAssocID="{8ACE2C2A-DA74-45E3-9297-AE408C9F52A9}" presName="level2Shape" presStyleLbl="node3" presStyleIdx="0" presStyleCnt="2"/>
      <dgm:spPr/>
      <dgm:t>
        <a:bodyPr/>
        <a:lstStyle/>
        <a:p>
          <a:endParaRPr lang="en-US"/>
        </a:p>
      </dgm:t>
    </dgm:pt>
    <dgm:pt modelId="{A2A4767D-A204-4831-BAAD-BEDEF3FC07C8}" type="pres">
      <dgm:prSet presAssocID="{8ACE2C2A-DA74-45E3-9297-AE408C9F52A9}" presName="hierChild3" presStyleCnt="0"/>
      <dgm:spPr/>
      <dgm:t>
        <a:bodyPr/>
        <a:lstStyle/>
        <a:p>
          <a:endParaRPr lang="en-US"/>
        </a:p>
      </dgm:t>
    </dgm:pt>
    <dgm:pt modelId="{CBF113FD-0A01-463F-A174-41412C07C096}" type="pres">
      <dgm:prSet presAssocID="{A4C70D37-2081-4AB5-9649-4BE733C6FF72}" presName="Name19" presStyleLbl="parChTrans1D3" presStyleIdx="1" presStyleCnt="2"/>
      <dgm:spPr/>
      <dgm:t>
        <a:bodyPr/>
        <a:lstStyle/>
        <a:p>
          <a:endParaRPr lang="en-US"/>
        </a:p>
      </dgm:t>
    </dgm:pt>
    <dgm:pt modelId="{7D8A91D8-5629-4800-8335-291F5563ED43}" type="pres">
      <dgm:prSet presAssocID="{04ADDFEB-FE6E-49F2-AF99-56A4520DACC0}" presName="Name21" presStyleCnt="0"/>
      <dgm:spPr/>
      <dgm:t>
        <a:bodyPr/>
        <a:lstStyle/>
        <a:p>
          <a:endParaRPr lang="en-US"/>
        </a:p>
      </dgm:t>
    </dgm:pt>
    <dgm:pt modelId="{ED11172A-2153-4F64-B0D3-AD20EB097FC7}" type="pres">
      <dgm:prSet presAssocID="{04ADDFEB-FE6E-49F2-AF99-56A4520DACC0}" presName="level2Shape" presStyleLbl="node3" presStyleIdx="1" presStyleCnt="2"/>
      <dgm:spPr/>
      <dgm:t>
        <a:bodyPr/>
        <a:lstStyle/>
        <a:p>
          <a:endParaRPr lang="en-US"/>
        </a:p>
      </dgm:t>
    </dgm:pt>
    <dgm:pt modelId="{F09406C2-CEFE-4A3F-AE95-00815F9A9BE3}" type="pres">
      <dgm:prSet presAssocID="{04ADDFEB-FE6E-49F2-AF99-56A4520DACC0}" presName="hierChild3" presStyleCnt="0"/>
      <dgm:spPr/>
      <dgm:t>
        <a:bodyPr/>
        <a:lstStyle/>
        <a:p>
          <a:endParaRPr lang="en-US"/>
        </a:p>
      </dgm:t>
    </dgm:pt>
    <dgm:pt modelId="{FF84DF56-9DC0-4C0C-AC99-1332E2D0F5E8}" type="pres">
      <dgm:prSet presAssocID="{05831494-1CC1-4EC5-9F7C-0CFBDDF1EFA6}" presName="bgShapesFlow" presStyleCnt="0"/>
      <dgm:spPr/>
      <dgm:t>
        <a:bodyPr/>
        <a:lstStyle/>
        <a:p>
          <a:endParaRPr lang="en-US"/>
        </a:p>
      </dgm:t>
    </dgm:pt>
  </dgm:ptLst>
  <dgm:cxnLst>
    <dgm:cxn modelId="{1CBBD037-397C-455D-940C-789F247CAD5E}" type="presOf" srcId="{59DCF8FF-D98E-42D8-A9E7-8C48294F918E}" destId="{715D22B1-5036-4629-8E71-0C47185DD3FF}" srcOrd="0" destOrd="0" presId="urn:microsoft.com/office/officeart/2005/8/layout/hierarchy6"/>
    <dgm:cxn modelId="{868C05AB-BC29-422F-BA17-30CA4FBE0403}" srcId="{59DCF8FF-D98E-42D8-A9E7-8C48294F918E}" destId="{04ADDFEB-FE6E-49F2-AF99-56A4520DACC0}" srcOrd="1" destOrd="0" parTransId="{A4C70D37-2081-4AB5-9649-4BE733C6FF72}" sibTransId="{1B9C7232-4256-4F68-BBAD-CC28C67C6F3D}"/>
    <dgm:cxn modelId="{FED8000D-E189-4F9E-8DFE-5C1D6ADC2873}" type="presOf" srcId="{C73BCD29-BCB0-4D26-BC28-98EDCD8366F3}" destId="{B5B85654-F72E-4104-8E51-4FB61B3C7272}" srcOrd="0" destOrd="0" presId="urn:microsoft.com/office/officeart/2005/8/layout/hierarchy6"/>
    <dgm:cxn modelId="{122ACC54-E7FF-485A-B2D2-D999510E6447}" srcId="{C73BCD29-BCB0-4D26-BC28-98EDCD8366F3}" destId="{F106EC34-8BE4-41B2-B1DC-0287B09D66C2}" srcOrd="0" destOrd="0" parTransId="{476038A8-95B3-4181-BAA5-DFC7F3CBAB01}" sibTransId="{C64049A2-731C-4BE5-86F9-FA68AEC4F7F1}"/>
    <dgm:cxn modelId="{00B4E7C9-9E1C-4F2D-BAD5-2BB0F8E0ADE0}" srcId="{05831494-1CC1-4EC5-9F7C-0CFBDDF1EFA6}" destId="{C73BCD29-BCB0-4D26-BC28-98EDCD8366F3}" srcOrd="0" destOrd="0" parTransId="{CFC585FF-223C-45A0-966D-9DD8227F0228}" sibTransId="{C77AFE45-8F3D-44A1-99D9-426E98F22FDB}"/>
    <dgm:cxn modelId="{6C122466-223D-458D-B9D9-97BFFA995448}" type="presOf" srcId="{5E655D79-8D7B-494F-B1BC-BD318F570389}" destId="{CEAC674B-8A3D-46BD-86C1-63952D1EEA84}" srcOrd="0" destOrd="0" presId="urn:microsoft.com/office/officeart/2005/8/layout/hierarchy6"/>
    <dgm:cxn modelId="{215B5522-EFC1-45EE-A1A5-EE77B7BEF146}" srcId="{C73BCD29-BCB0-4D26-BC28-98EDCD8366F3}" destId="{59DCF8FF-D98E-42D8-A9E7-8C48294F918E}" srcOrd="1" destOrd="0" parTransId="{803AAF7B-EC76-473A-8036-09AA7B3BB38B}" sibTransId="{614F35DA-C2A7-4A96-86EF-2D095E709401}"/>
    <dgm:cxn modelId="{550C9D6E-41FA-49FE-AAEA-B44CF5C3646B}" type="presOf" srcId="{476038A8-95B3-4181-BAA5-DFC7F3CBAB01}" destId="{922BE578-E9F5-41C3-BEDD-CF30FF7E5064}" srcOrd="0" destOrd="0" presId="urn:microsoft.com/office/officeart/2005/8/layout/hierarchy6"/>
    <dgm:cxn modelId="{AB475D25-2C37-489C-8100-A239A01F7585}" type="presOf" srcId="{8ACE2C2A-DA74-45E3-9297-AE408C9F52A9}" destId="{1EC94021-32D6-4E7A-B273-5D5D5BDE6D41}" srcOrd="0" destOrd="0" presId="urn:microsoft.com/office/officeart/2005/8/layout/hierarchy6"/>
    <dgm:cxn modelId="{4DA1FC8B-75E7-4471-8520-88DDC9A5A8AA}" type="presOf" srcId="{04ADDFEB-FE6E-49F2-AF99-56A4520DACC0}" destId="{ED11172A-2153-4F64-B0D3-AD20EB097FC7}" srcOrd="0" destOrd="0" presId="urn:microsoft.com/office/officeart/2005/8/layout/hierarchy6"/>
    <dgm:cxn modelId="{2E118F89-6DF3-4CCA-B7F0-C221EB7331FD}" type="presOf" srcId="{A4C70D37-2081-4AB5-9649-4BE733C6FF72}" destId="{CBF113FD-0A01-463F-A174-41412C07C096}" srcOrd="0" destOrd="0" presId="urn:microsoft.com/office/officeart/2005/8/layout/hierarchy6"/>
    <dgm:cxn modelId="{CB350766-1329-42EB-AA00-A257B03E26A2}" type="presOf" srcId="{803AAF7B-EC76-473A-8036-09AA7B3BB38B}" destId="{5342602F-E766-408F-80E4-76CD0F2EDD9F}" srcOrd="0" destOrd="0" presId="urn:microsoft.com/office/officeart/2005/8/layout/hierarchy6"/>
    <dgm:cxn modelId="{0F507A51-2271-4BD7-A506-B1079B6954F0}" srcId="{59DCF8FF-D98E-42D8-A9E7-8C48294F918E}" destId="{8ACE2C2A-DA74-45E3-9297-AE408C9F52A9}" srcOrd="0" destOrd="0" parTransId="{5E655D79-8D7B-494F-B1BC-BD318F570389}" sibTransId="{F636F5A1-DD05-4976-BDA9-4423C22D4377}"/>
    <dgm:cxn modelId="{D12DE11F-6476-4C57-851E-24F8092CF565}" type="presOf" srcId="{F106EC34-8BE4-41B2-B1DC-0287B09D66C2}" destId="{06F741A4-C963-4338-BF0B-4737BB1FA03D}" srcOrd="0" destOrd="0" presId="urn:microsoft.com/office/officeart/2005/8/layout/hierarchy6"/>
    <dgm:cxn modelId="{364019E9-10A0-4457-8EF9-F7A6D251E1F5}" type="presOf" srcId="{05831494-1CC1-4EC5-9F7C-0CFBDDF1EFA6}" destId="{38721359-E3C5-4D89-9ACF-57DBEAEF5AA6}" srcOrd="0" destOrd="0" presId="urn:microsoft.com/office/officeart/2005/8/layout/hierarchy6"/>
    <dgm:cxn modelId="{F54EBBAF-98C5-4BAA-A0EB-6900E404894A}" type="presParOf" srcId="{38721359-E3C5-4D89-9ACF-57DBEAEF5AA6}" destId="{BD76799B-9E0C-4550-BC79-44B657B5A21A}" srcOrd="0" destOrd="0" presId="urn:microsoft.com/office/officeart/2005/8/layout/hierarchy6"/>
    <dgm:cxn modelId="{97FBD2F3-4DD4-44BE-A229-81A4FB3B2DB1}" type="presParOf" srcId="{BD76799B-9E0C-4550-BC79-44B657B5A21A}" destId="{6C768EA5-7E49-49D8-8636-80CDADFAE5CA}" srcOrd="0" destOrd="0" presId="urn:microsoft.com/office/officeart/2005/8/layout/hierarchy6"/>
    <dgm:cxn modelId="{39490D20-B2B0-401E-AE3B-75F33DAFDB4E}" type="presParOf" srcId="{6C768EA5-7E49-49D8-8636-80CDADFAE5CA}" destId="{86EEB0EA-FF91-4AC4-83F8-C1375EB02B6F}" srcOrd="0" destOrd="0" presId="urn:microsoft.com/office/officeart/2005/8/layout/hierarchy6"/>
    <dgm:cxn modelId="{06E1CDAD-0868-4C1A-9761-E05DB935AF64}" type="presParOf" srcId="{86EEB0EA-FF91-4AC4-83F8-C1375EB02B6F}" destId="{B5B85654-F72E-4104-8E51-4FB61B3C7272}" srcOrd="0" destOrd="0" presId="urn:microsoft.com/office/officeart/2005/8/layout/hierarchy6"/>
    <dgm:cxn modelId="{863925B1-BFA6-4D58-8F6A-3E3A57F7130B}" type="presParOf" srcId="{86EEB0EA-FF91-4AC4-83F8-C1375EB02B6F}" destId="{EFC98957-9DB4-46EB-B70A-A08996A2A9DD}" srcOrd="1" destOrd="0" presId="urn:microsoft.com/office/officeart/2005/8/layout/hierarchy6"/>
    <dgm:cxn modelId="{B2A45E14-15B5-4D72-8D04-5F6E718348E3}" type="presParOf" srcId="{EFC98957-9DB4-46EB-B70A-A08996A2A9DD}" destId="{922BE578-E9F5-41C3-BEDD-CF30FF7E5064}" srcOrd="0" destOrd="0" presId="urn:microsoft.com/office/officeart/2005/8/layout/hierarchy6"/>
    <dgm:cxn modelId="{9CB7131E-AA2D-4B16-A72E-9C0450A5C56E}" type="presParOf" srcId="{EFC98957-9DB4-46EB-B70A-A08996A2A9DD}" destId="{7F1348EE-E6B4-44D9-8A5E-ABBBA2CFCAA8}" srcOrd="1" destOrd="0" presId="urn:microsoft.com/office/officeart/2005/8/layout/hierarchy6"/>
    <dgm:cxn modelId="{A5E3B372-BE8E-47D1-8492-9AADB5AD342C}" type="presParOf" srcId="{7F1348EE-E6B4-44D9-8A5E-ABBBA2CFCAA8}" destId="{06F741A4-C963-4338-BF0B-4737BB1FA03D}" srcOrd="0" destOrd="0" presId="urn:microsoft.com/office/officeart/2005/8/layout/hierarchy6"/>
    <dgm:cxn modelId="{5AEBE014-9305-4C64-B70F-AACBE2CD3B97}" type="presParOf" srcId="{7F1348EE-E6B4-44D9-8A5E-ABBBA2CFCAA8}" destId="{114616E0-F509-48DB-AF87-C2CF4FD09C28}" srcOrd="1" destOrd="0" presId="urn:microsoft.com/office/officeart/2005/8/layout/hierarchy6"/>
    <dgm:cxn modelId="{FF600CFA-58DA-4156-A9F9-3E2609522307}" type="presParOf" srcId="{EFC98957-9DB4-46EB-B70A-A08996A2A9DD}" destId="{5342602F-E766-408F-80E4-76CD0F2EDD9F}" srcOrd="2" destOrd="0" presId="urn:microsoft.com/office/officeart/2005/8/layout/hierarchy6"/>
    <dgm:cxn modelId="{D4C43585-56D1-47E2-BE9C-1EA8CF16AF8C}" type="presParOf" srcId="{EFC98957-9DB4-46EB-B70A-A08996A2A9DD}" destId="{6ABA1C9B-835E-42C1-A4EB-C86F34DADF26}" srcOrd="3" destOrd="0" presId="urn:microsoft.com/office/officeart/2005/8/layout/hierarchy6"/>
    <dgm:cxn modelId="{76C2510E-CB3F-4265-BFFA-80A853E9512F}" type="presParOf" srcId="{6ABA1C9B-835E-42C1-A4EB-C86F34DADF26}" destId="{715D22B1-5036-4629-8E71-0C47185DD3FF}" srcOrd="0" destOrd="0" presId="urn:microsoft.com/office/officeart/2005/8/layout/hierarchy6"/>
    <dgm:cxn modelId="{2F99F984-A5B2-49D5-8F13-AEAA611DE021}" type="presParOf" srcId="{6ABA1C9B-835E-42C1-A4EB-C86F34DADF26}" destId="{A22F3C0E-AEB3-48D4-B0DB-7AAFC32D6950}" srcOrd="1" destOrd="0" presId="urn:microsoft.com/office/officeart/2005/8/layout/hierarchy6"/>
    <dgm:cxn modelId="{ABB34035-4112-4737-8407-6AD81874E316}" type="presParOf" srcId="{A22F3C0E-AEB3-48D4-B0DB-7AAFC32D6950}" destId="{CEAC674B-8A3D-46BD-86C1-63952D1EEA84}" srcOrd="0" destOrd="0" presId="urn:microsoft.com/office/officeart/2005/8/layout/hierarchy6"/>
    <dgm:cxn modelId="{51A9920F-469E-4D30-9312-28E8B9D2AFC6}" type="presParOf" srcId="{A22F3C0E-AEB3-48D4-B0DB-7AAFC32D6950}" destId="{6B1F4EE0-F327-4CE5-B60C-EDCF9D73631E}" srcOrd="1" destOrd="0" presId="urn:microsoft.com/office/officeart/2005/8/layout/hierarchy6"/>
    <dgm:cxn modelId="{63C0954D-73A6-463F-9BF9-3479063F71AC}" type="presParOf" srcId="{6B1F4EE0-F327-4CE5-B60C-EDCF9D73631E}" destId="{1EC94021-32D6-4E7A-B273-5D5D5BDE6D41}" srcOrd="0" destOrd="0" presId="urn:microsoft.com/office/officeart/2005/8/layout/hierarchy6"/>
    <dgm:cxn modelId="{101EB29E-ADEE-40CD-8CF6-64044AE72FFE}" type="presParOf" srcId="{6B1F4EE0-F327-4CE5-B60C-EDCF9D73631E}" destId="{A2A4767D-A204-4831-BAAD-BEDEF3FC07C8}" srcOrd="1" destOrd="0" presId="urn:microsoft.com/office/officeart/2005/8/layout/hierarchy6"/>
    <dgm:cxn modelId="{25433DB6-9C1C-4043-BCBA-87B57D8A0EB1}" type="presParOf" srcId="{A22F3C0E-AEB3-48D4-B0DB-7AAFC32D6950}" destId="{CBF113FD-0A01-463F-A174-41412C07C096}" srcOrd="2" destOrd="0" presId="urn:microsoft.com/office/officeart/2005/8/layout/hierarchy6"/>
    <dgm:cxn modelId="{65C3FD28-42AB-4EFE-B66F-08130382F9E4}" type="presParOf" srcId="{A22F3C0E-AEB3-48D4-B0DB-7AAFC32D6950}" destId="{7D8A91D8-5629-4800-8335-291F5563ED43}" srcOrd="3" destOrd="0" presId="urn:microsoft.com/office/officeart/2005/8/layout/hierarchy6"/>
    <dgm:cxn modelId="{A6FB1B0E-9228-4D8E-B6B1-D079D2809393}" type="presParOf" srcId="{7D8A91D8-5629-4800-8335-291F5563ED43}" destId="{ED11172A-2153-4F64-B0D3-AD20EB097FC7}" srcOrd="0" destOrd="0" presId="urn:microsoft.com/office/officeart/2005/8/layout/hierarchy6"/>
    <dgm:cxn modelId="{3C9F6351-61A6-48CF-80AC-A8D5C2F285CD}" type="presParOf" srcId="{7D8A91D8-5629-4800-8335-291F5563ED43}" destId="{F09406C2-CEFE-4A3F-AE95-00815F9A9BE3}" srcOrd="1" destOrd="0" presId="urn:microsoft.com/office/officeart/2005/8/layout/hierarchy6"/>
    <dgm:cxn modelId="{85D53573-DF9C-4805-A2C1-36A7A55DFC29}" type="presParOf" srcId="{38721359-E3C5-4D89-9ACF-57DBEAEF5AA6}" destId="{FF84DF56-9DC0-4C0C-AC99-1332E2D0F5E8}" srcOrd="1" destOrd="0" presId="urn:microsoft.com/office/officeart/2005/8/layout/hierarchy6"/>
  </dgm:cxnLst>
  <dgm:bg/>
  <dgm:whole/>
</dgm:dataModel>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11/25/2008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11/25/2008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11/25/2008 3:09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11/25/2008 3:08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E53B72-ACF8-4918-AC70-E02A402EB45B}" type="slidenum">
              <a:rPr lang="en-US"/>
              <a:pPr/>
              <a:t>6</a:t>
            </a:fld>
            <a:endParaRPr lang="en-US"/>
          </a:p>
        </p:txBody>
      </p:sp>
      <p:sp>
        <p:nvSpPr>
          <p:cNvPr id="97282" name="Rectangle 2"/>
          <p:cNvSpPr>
            <a:spLocks noGrp="1" noRot="1" noChangeAspect="1" noChangeArrowheads="1" noTextEdit="1"/>
          </p:cNvSpPr>
          <p:nvPr>
            <p:ph type="sldImg"/>
          </p:nvPr>
        </p:nvSpPr>
        <p:spPr>
          <a:xfrm>
            <a:off x="1144588" y="685800"/>
            <a:ext cx="4573587" cy="3430588"/>
          </a:xfrm>
          <a:ln/>
        </p:spPr>
      </p:sp>
      <p:sp>
        <p:nvSpPr>
          <p:cNvPr id="97283" name="Rectangle 3"/>
          <p:cNvSpPr>
            <a:spLocks noGrp="1" noChangeArrowheads="1"/>
          </p:cNvSpPr>
          <p:nvPr>
            <p:ph type="body" idx="1"/>
          </p:nvPr>
        </p:nvSpPr>
        <p:spPr>
          <a:xfrm>
            <a:off x="684214" y="4342464"/>
            <a:ext cx="5489575" cy="4116049"/>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4" descr="ppt封面-9-25副本"/>
          <p:cNvPicPr>
            <a:picLocks noChangeAspect="1" noChangeArrowheads="1"/>
          </p:cNvPicPr>
          <p:nvPr/>
        </p:nvPicPr>
        <p:blipFill>
          <a:blip r:embed="rId3"/>
          <a:srcRect/>
          <a:stretch>
            <a:fillRect/>
          </a:stretch>
        </p:blipFill>
        <p:spPr bwMode="auto">
          <a:xfrm>
            <a:off x="0" y="-1588"/>
            <a:ext cx="9144000" cy="6861176"/>
          </a:xfrm>
          <a:prstGeom prst="rect">
            <a:avLst/>
          </a:prstGeom>
          <a:noFill/>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5" descr="ppt封二-9-25副本"/>
          <p:cNvPicPr>
            <a:picLocks noChangeAspect="1" noChangeArrowheads="1"/>
          </p:cNvPicPr>
          <p:nvPr/>
        </p:nvPicPr>
        <p:blipFill>
          <a:blip r:embed="rId3"/>
          <a:srcRect/>
          <a:stretch>
            <a:fillRect/>
          </a:stretch>
        </p:blipFill>
        <p:spPr bwMode="auto">
          <a:xfrm>
            <a:off x="0" y="-1588"/>
            <a:ext cx="9144000" cy="6861176"/>
          </a:xfrm>
          <a:prstGeom prst="rect">
            <a:avLst/>
          </a:prstGeom>
          <a:noFill/>
        </p:spPr>
      </p:pic>
      <p:sp>
        <p:nvSpPr>
          <p:cNvPr id="18434" name="Rectangle 2"/>
          <p:cNvSpPr>
            <a:spLocks noGrp="1" noChangeArrowheads="1"/>
          </p:cNvSpPr>
          <p:nvPr>
            <p:ph type="ctrTitle"/>
          </p:nvPr>
        </p:nvSpPr>
        <p:spPr>
          <a:xfrm>
            <a:off x="1385910" y="1961297"/>
            <a:ext cx="7142634" cy="747897"/>
          </a:xfrm>
          <a:ln algn="ctr"/>
        </p:spPr>
        <p:txBody>
          <a:bodyPr/>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r>
              <a:rPr lang="zh-TW" altLang="en-US" smtClean="0"/>
              <a:t>按一下以編輯母片標題樣式</a:t>
            </a:r>
            <a:endParaRPr lang="en-US" dirty="0"/>
          </a:p>
        </p:txBody>
      </p:sp>
      <p:sp>
        <p:nvSpPr>
          <p:cNvPr id="18435" name="Rectangle 3"/>
          <p:cNvSpPr>
            <a:spLocks noGrp="1" noChangeArrowheads="1"/>
          </p:cNvSpPr>
          <p:nvPr>
            <p:ph type="subTitle" idx="1"/>
          </p:nvPr>
        </p:nvSpPr>
        <p:spPr>
          <a:xfrm>
            <a:off x="2734826" y="3650133"/>
            <a:ext cx="5866482" cy="473207"/>
          </a:xfrm>
        </p:spPr>
        <p:txBody>
          <a:bodyPr/>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zh-TW" altLang="en-US" smtClean="0"/>
              <a:t>按一下以編輯母片副標題樣式</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标题和内容">
    <p:spTree>
      <p:nvGrpSpPr>
        <p:cNvPr id="1" name=""/>
        <p:cNvGrpSpPr/>
        <p:nvPr/>
      </p:nvGrpSpPr>
      <p:grpSpPr>
        <a:xfrm>
          <a:off x="0" y="0"/>
          <a:ext cx="0" cy="0"/>
          <a:chOff x="0" y="0"/>
          <a:chExt cx="0" cy="0"/>
        </a:xfrm>
      </p:grpSpPr>
      <p:pic>
        <p:nvPicPr>
          <p:cNvPr id="4" name="Picture 5" descr="ppt内页-9-25副本"/>
          <p:cNvPicPr>
            <a:picLocks noChangeAspect="1" noChangeArrowheads="1"/>
          </p:cNvPicPr>
          <p:nvPr/>
        </p:nvPicPr>
        <p:blipFill>
          <a:blip r:embed="rId2"/>
          <a:srcRect/>
          <a:stretch>
            <a:fillRect/>
          </a:stretch>
        </p:blipFill>
        <p:spPr bwMode="auto">
          <a:xfrm>
            <a:off x="0" y="-1588"/>
            <a:ext cx="9144000" cy="6861176"/>
          </a:xfrm>
          <a:prstGeom prst="rect">
            <a:avLst/>
          </a:prstGeom>
          <a:noFill/>
        </p:spPr>
      </p:pic>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r>
              <a:rPr lang="zh-TW" altLang="en-US" smtClean="0"/>
              <a:t>按一下以編輯母片標題樣式</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CN" altLang="en-US"/>
          </a:p>
        </p:txBody>
      </p:sp>
      <p:sp>
        <p:nvSpPr>
          <p:cNvPr id="3" name="日期版面配置區 2"/>
          <p:cNvSpPr>
            <a:spLocks noGrp="1"/>
          </p:cNvSpPr>
          <p:nvPr>
            <p:ph type="dt" sz="half" idx="10"/>
          </p:nvPr>
        </p:nvSpPr>
        <p:spPr>
          <a:xfrm>
            <a:off x="457200" y="6356350"/>
            <a:ext cx="2133600" cy="365125"/>
          </a:xfrm>
          <a:prstGeom prst="rect">
            <a:avLst/>
          </a:prstGeom>
        </p:spPr>
        <p:txBody>
          <a:bodyPr/>
          <a:lstStyle/>
          <a:p>
            <a:fld id="{E5891EFA-BDC0-4054-8284-9CA7A5AF1938}" type="datetimeFigureOut">
              <a:rPr lang="zh-CN" altLang="en-US" smtClean="0"/>
              <a:pPr/>
              <a:t>2008/11/25</a:t>
            </a:fld>
            <a:endParaRPr lang="zh-CN" altLang="en-US"/>
          </a:p>
        </p:txBody>
      </p:sp>
      <p:sp>
        <p:nvSpPr>
          <p:cNvPr id="4" name="頁尾版面配置區 3"/>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5" name="投影片編號版面配置區 4"/>
          <p:cNvSpPr>
            <a:spLocks noGrp="1"/>
          </p:cNvSpPr>
          <p:nvPr>
            <p:ph type="sldNum" sz="quarter" idx="12"/>
          </p:nvPr>
        </p:nvSpPr>
        <p:spPr>
          <a:xfrm>
            <a:off x="6553200" y="6356350"/>
            <a:ext cx="2133600" cy="365125"/>
          </a:xfrm>
          <a:prstGeom prst="rect">
            <a:avLst/>
          </a:prstGeom>
        </p:spPr>
        <p:txBody>
          <a:bodyPr/>
          <a:lstStyle/>
          <a:p>
            <a:fld id="{D9D80B16-5C4C-4722-BA4F-E4C83AA381E6}"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CN"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fld id="{E5891EFA-BDC0-4054-8284-9CA7A5AF1938}" type="datetimeFigureOut">
              <a:rPr lang="zh-CN" altLang="en-US" smtClean="0"/>
              <a:pPr/>
              <a:t>2008/11/25</a:t>
            </a:fld>
            <a:endParaRPr lang="zh-CN"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p>
            <a:fld id="{D9D80B16-5C4C-4722-BA4F-E4C83AA381E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5.xml"/><Relationship Id="rId7"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11" Type="http://schemas.openxmlformats.org/officeDocument/2006/relationships/image" Target="../media/image4.png"/><Relationship Id="rId5" Type="http://schemas.openxmlformats.org/officeDocument/2006/relationships/slideLayout" Target="../slideLayouts/slideLayout17.xml"/><Relationship Id="rId10"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pic>
        <p:nvPicPr>
          <p:cNvPr id="1028" name="Picture 4" descr="ppt内页-9-25副本"/>
          <p:cNvPicPr>
            <a:picLocks noChangeAspect="1" noChangeArrowheads="1"/>
          </p:cNvPicPr>
          <p:nvPr/>
        </p:nvPicPr>
        <p:blipFill>
          <a:blip r:embed="rId8"/>
          <a:srcRect/>
          <a:stretch>
            <a:fillRect/>
          </a:stretch>
        </p:blipFill>
        <p:spPr bwMode="auto">
          <a:xfrm>
            <a:off x="0" y="-1588"/>
            <a:ext cx="9144000" cy="6861176"/>
          </a:xfrm>
          <a:prstGeom prst="rect">
            <a:avLst/>
          </a:prstGeom>
          <a:noFill/>
        </p:spPr>
      </p:pic>
      <p:sp>
        <p:nvSpPr>
          <p:cNvPr id="1026" name="Rectangle 2"/>
          <p:cNvSpPr>
            <a:spLocks noGrp="1" noChangeArrowheads="1"/>
          </p:cNvSpPr>
          <p:nvPr>
            <p:ph type="title"/>
          </p:nvPr>
        </p:nvSpPr>
        <p:spPr bwMode="auto">
          <a:xfrm>
            <a:off x="382588" y="228600"/>
            <a:ext cx="8380412" cy="66516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382588" y="1414463"/>
            <a:ext cx="8380412" cy="237013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smtClean="0"/>
          </a:p>
        </p:txBody>
      </p:sp>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transition>
    <p:fade/>
  </p:transition>
  <p:timing>
    <p:tnLst>
      <p:par>
        <p:cTn id="1" dur="indefinite" restart="never" nodeType="tmRoot"/>
      </p:par>
    </p:tnLst>
  </p:timing>
  <p:txStyles>
    <p:titleStyle>
      <a:lvl1pPr algn="l" defTabSz="911225" rtl="0" eaLnBrk="1" fontAlgn="base" hangingPunct="1">
        <a:lnSpc>
          <a:spcPct val="90000"/>
        </a:lnSpc>
        <a:spcBef>
          <a:spcPct val="0"/>
        </a:spcBef>
        <a:spcAft>
          <a:spcPct val="0"/>
        </a:spcAft>
        <a:defRPr lang="en-US" sz="4800"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1225" rtl="0" eaLnBrk="1" fontAlgn="base" hangingPunct="1">
        <a:lnSpc>
          <a:spcPct val="90000"/>
        </a:lnSpc>
        <a:spcBef>
          <a:spcPct val="0"/>
        </a:spcBef>
        <a:spcAft>
          <a:spcPct val="0"/>
        </a:spcAft>
        <a:defRPr sz="4800">
          <a:solidFill>
            <a:schemeClr val="tx1"/>
          </a:solidFill>
          <a:latin typeface="Trebuchet MS" pitchFamily="34" charset="0"/>
          <a:cs typeface="Arial" charset="0"/>
        </a:defRPr>
      </a:lvl2pPr>
      <a:lvl3pPr algn="l" defTabSz="911225" rtl="0" eaLnBrk="1" fontAlgn="base" hangingPunct="1">
        <a:lnSpc>
          <a:spcPct val="90000"/>
        </a:lnSpc>
        <a:spcBef>
          <a:spcPct val="0"/>
        </a:spcBef>
        <a:spcAft>
          <a:spcPct val="0"/>
        </a:spcAft>
        <a:defRPr sz="4800">
          <a:solidFill>
            <a:schemeClr val="tx1"/>
          </a:solidFill>
          <a:latin typeface="Trebuchet MS" pitchFamily="34" charset="0"/>
          <a:cs typeface="Arial" charset="0"/>
        </a:defRPr>
      </a:lvl3pPr>
      <a:lvl4pPr algn="l" defTabSz="911225" rtl="0" eaLnBrk="1" fontAlgn="base" hangingPunct="1">
        <a:lnSpc>
          <a:spcPct val="90000"/>
        </a:lnSpc>
        <a:spcBef>
          <a:spcPct val="0"/>
        </a:spcBef>
        <a:spcAft>
          <a:spcPct val="0"/>
        </a:spcAft>
        <a:defRPr sz="4800">
          <a:solidFill>
            <a:schemeClr val="tx1"/>
          </a:solidFill>
          <a:latin typeface="Trebuchet MS" pitchFamily="34" charset="0"/>
          <a:cs typeface="Arial" charset="0"/>
        </a:defRPr>
      </a:lvl4pPr>
      <a:lvl5pPr algn="l" defTabSz="911225" rtl="0" eaLnBrk="1" fontAlgn="base" hangingPunct="1">
        <a:lnSpc>
          <a:spcPct val="90000"/>
        </a:lnSpc>
        <a:spcBef>
          <a:spcPct val="0"/>
        </a:spcBef>
        <a:spcAft>
          <a:spcPct val="0"/>
        </a:spcAft>
        <a:defRPr sz="4800">
          <a:solidFill>
            <a:schemeClr val="tx1"/>
          </a:solidFill>
          <a:latin typeface="Trebuchet MS" pitchFamily="34" charset="0"/>
          <a:cs typeface="Arial"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1000" indent="-381000" algn="l" defTabSz="911225" rtl="0" eaLnBrk="1" fontAlgn="base" hangingPunct="1">
        <a:lnSpc>
          <a:spcPct val="90000"/>
        </a:lnSpc>
        <a:spcBef>
          <a:spcPts val="1163"/>
        </a:spcBef>
        <a:spcAft>
          <a:spcPct val="0"/>
        </a:spcAft>
        <a:buClr>
          <a:schemeClr val="tx2"/>
        </a:buClr>
        <a:buSzPct val="95000"/>
        <a:buBlip>
          <a:blip r:embed="rId9"/>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3263" indent="-315913" algn="l" defTabSz="911225" rtl="0" eaLnBrk="1" fontAlgn="base" hangingPunct="1">
        <a:lnSpc>
          <a:spcPct val="90000"/>
        </a:lnSpc>
        <a:spcBef>
          <a:spcPts val="1088"/>
        </a:spcBef>
        <a:spcAft>
          <a:spcPct val="0"/>
        </a:spcAft>
        <a:buClr>
          <a:schemeClr val="tx2"/>
        </a:buClr>
        <a:buSzPct val="80000"/>
        <a:buBlip>
          <a:blip r:embed="rId10"/>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7425" indent="-280988" algn="l" defTabSz="911225" rtl="0" eaLnBrk="1" fontAlgn="base" hangingPunct="1">
        <a:lnSpc>
          <a:spcPct val="90000"/>
        </a:lnSpc>
        <a:spcBef>
          <a:spcPts val="1000"/>
        </a:spcBef>
        <a:spcAft>
          <a:spcPct val="0"/>
        </a:spcAft>
        <a:buClr>
          <a:schemeClr val="tx2"/>
        </a:buClr>
        <a:buSzPct val="80000"/>
        <a:buBlip>
          <a:blip r:embed="rId10"/>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5238" indent="-274638" algn="l" defTabSz="911225" rtl="0" eaLnBrk="1" fontAlgn="base" hangingPunct="1">
        <a:lnSpc>
          <a:spcPct val="90000"/>
        </a:lnSpc>
        <a:spcBef>
          <a:spcPts val="913"/>
        </a:spcBef>
        <a:spcAft>
          <a:spcPct val="0"/>
        </a:spcAft>
        <a:buClr>
          <a:schemeClr val="tx2"/>
        </a:buClr>
        <a:buSzPct val="80000"/>
        <a:buBlip>
          <a:blip r:embed="rId10"/>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28763" indent="-258763" algn="l" defTabSz="911225" rtl="0" eaLnBrk="1" fontAlgn="base" hangingPunct="1">
        <a:lnSpc>
          <a:spcPct val="90000"/>
        </a:lnSpc>
        <a:spcBef>
          <a:spcPts val="838"/>
        </a:spcBef>
        <a:spcAft>
          <a:spcPct val="0"/>
        </a:spcAft>
        <a:buClr>
          <a:schemeClr val="tx2"/>
        </a:buClr>
        <a:buSzPct val="80000"/>
        <a:buBlip>
          <a:blip r:embed="rId10"/>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1"/>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1"/>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1"/>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1"/>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2.xml"/><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6.png"/><Relationship Id="rId4" Type="http://schemas.openxmlformats.org/officeDocument/2006/relationships/diagramLayout" Target="../diagrams/layout2.xml"/><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8.png"/><Relationship Id="rId7" Type="http://schemas.openxmlformats.org/officeDocument/2006/relationships/diagramQuickStyle" Target="../diagrams/quickStyle3.xml"/><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9.png"/><Relationship Id="rId9" Type="http://schemas.openxmlformats.org/officeDocument/2006/relationships/image" Target="../media/image5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8" Type="http://schemas.openxmlformats.org/officeDocument/2006/relationships/hyperlink" Target="mailto:bthfb@microsoft.com" TargetMode="External"/><Relationship Id="rId3" Type="http://schemas.openxmlformats.org/officeDocument/2006/relationships/hyperlink" Target="http://www.bluetooth.org/" TargetMode="External"/><Relationship Id="rId7" Type="http://schemas.openxmlformats.org/officeDocument/2006/relationships/hyperlink" Target="http://www.bluetooth.com/"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hyperlink" Target="http://www.microsoft.com/whdc/" TargetMode="External"/><Relationship Id="rId5" Type="http://schemas.openxmlformats.org/officeDocument/2006/relationships/hyperlink" Target="http://www.microsoft.com/whdc/connect/wireless/default.mspx" TargetMode="External"/><Relationship Id="rId4" Type="http://schemas.openxmlformats.org/officeDocument/2006/relationships/hyperlink" Target="http://www.usb.org/" TargetMode="External"/><Relationship Id="rId9" Type="http://schemas.openxmlformats.org/officeDocument/2006/relationships/hyperlink" Target="mailto:wusbbeta@microsoft.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inqual.microsoft.com/" TargetMode="External"/><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hyperlink" Target="mailto:HICWHQL@microsoft.com" TargetMode="External"/><Relationship Id="rId5" Type="http://schemas.openxmlformats.org/officeDocument/2006/relationships/hyperlink" Target="http://forums.microsoft.com/china/ShowForum.aspx?ForumID=2150&amp;SiteID=15" TargetMode="External"/><Relationship Id="rId4" Type="http://schemas.openxmlformats.org/officeDocument/2006/relationships/hyperlink" Target="http://www.microsoft.com/china/windows/products/winfamily/mediacenter/default.mspx"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0.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http://www.ricoh.co.jp/dvd/outline/kikaku-img/disk.gif" TargetMode="External"/><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8.jpe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82588" y="228600"/>
            <a:ext cx="8380412" cy="609398"/>
          </a:xfrm>
        </p:spPr>
        <p:txBody>
          <a:bodyPr>
            <a:normAutofit/>
          </a:bodyPr>
          <a:lstStyle/>
          <a:p>
            <a:pPr lvl="0"/>
            <a:r>
              <a:rPr sz="4400" dirty="0" smtClean="0">
                <a:latin typeface="+mj-ea"/>
                <a:ea typeface="+mj-ea"/>
              </a:rPr>
              <a:t>Windows 7 下的新的功能</a:t>
            </a:r>
            <a:endParaRPr lang="en-US" sz="4400" dirty="0">
              <a:latin typeface="+mj-ea"/>
              <a:ea typeface="+mj-ea"/>
            </a:endParaRPr>
          </a:p>
        </p:txBody>
      </p:sp>
      <p:sp>
        <p:nvSpPr>
          <p:cNvPr id="42" name="Rounded Rectangle 41"/>
          <p:cNvSpPr/>
          <p:nvPr/>
        </p:nvSpPr>
        <p:spPr>
          <a:xfrm>
            <a:off x="562555" y="1224285"/>
            <a:ext cx="7326812" cy="847029"/>
          </a:xfrm>
          <a:prstGeom prst="roundRect">
            <a:avLst>
              <a:gd name="adj" fmla="val 10000"/>
            </a:avLst>
          </a:prstGeom>
        </p:spPr>
        <p:style>
          <a:lnRef idx="1">
            <a:schemeClr val="accent5"/>
          </a:lnRef>
          <a:fillRef idx="3">
            <a:schemeClr val="accent5"/>
          </a:fillRef>
          <a:effectRef idx="2">
            <a:schemeClr val="accent5"/>
          </a:effectRef>
          <a:fontRef idx="minor">
            <a:schemeClr val="lt1"/>
          </a:fontRef>
        </p:style>
      </p:sp>
      <p:sp>
        <p:nvSpPr>
          <p:cNvPr id="43" name="Rounded Rectangle 4"/>
          <p:cNvSpPr/>
          <p:nvPr/>
        </p:nvSpPr>
        <p:spPr>
          <a:xfrm>
            <a:off x="2376505" y="1224285"/>
            <a:ext cx="5757413" cy="847029"/>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zh-CN" altLang="en-US" sz="1500" kern="1200" dirty="0" smtClean="0">
                <a:effectLst>
                  <a:outerShdw blurRad="38100" dist="38100" dir="2700000" algn="tl">
                    <a:srgbClr val="000000">
                      <a:alpha val="43137"/>
                    </a:srgbClr>
                  </a:outerShdw>
                </a:effectLst>
              </a:rPr>
              <a:t>蓝牙集成到各种设备和打印机的</a:t>
            </a:r>
            <a:r>
              <a:rPr lang="en-US" sz="1500" kern="1200" dirty="0" smtClean="0">
                <a:effectLst>
                  <a:outerShdw blurRad="38100" dist="38100" dir="2700000" algn="tl">
                    <a:srgbClr val="000000">
                      <a:alpha val="43137"/>
                    </a:srgbClr>
                  </a:outerShdw>
                </a:effectLst>
              </a:rPr>
              <a:t> UX</a:t>
            </a:r>
            <a:endParaRPr lang="en-US" sz="1500" kern="1200" dirty="0">
              <a:effectLst>
                <a:outerShdw blurRad="38100" dist="38100" dir="2700000" algn="tl">
                  <a:srgbClr val="000000">
                    <a:alpha val="43137"/>
                  </a:srgbClr>
                </a:outerShdw>
              </a:effectLst>
            </a:endParaRPr>
          </a:p>
          <a:p>
            <a:pPr marL="114300" lvl="1" indent="-114300" algn="l" defTabSz="533400" rtl="0">
              <a:lnSpc>
                <a:spcPct val="90000"/>
              </a:lnSpc>
              <a:spcBef>
                <a:spcPct val="0"/>
              </a:spcBef>
              <a:spcAft>
                <a:spcPct val="15000"/>
              </a:spcAft>
              <a:buChar char="••"/>
            </a:pPr>
            <a:r>
              <a:rPr lang="en-US" sz="1200" kern="1200" dirty="0" smtClean="0">
                <a:effectLst>
                  <a:outerShdw blurRad="38100" dist="38100" dir="2700000" algn="tl">
                    <a:srgbClr val="000000">
                      <a:alpha val="43137"/>
                    </a:srgbClr>
                  </a:outerShdw>
                </a:effectLst>
              </a:rPr>
              <a:t>Windows 7 </a:t>
            </a:r>
            <a:r>
              <a:rPr lang="zh-CN" altLang="en-US" sz="1200" kern="1200" dirty="0" smtClean="0">
                <a:effectLst>
                  <a:outerShdw blurRad="38100" dist="38100" dir="2700000" algn="tl">
                    <a:srgbClr val="000000">
                      <a:alpha val="43137"/>
                    </a:srgbClr>
                  </a:outerShdw>
                </a:effectLst>
              </a:rPr>
              <a:t>设备体验概述</a:t>
            </a:r>
            <a:r>
              <a:rPr lang="en-US" sz="1200" kern="1200" dirty="0" smtClean="0">
                <a:effectLst>
                  <a:outerShdw blurRad="38100" dist="38100" dir="2700000" algn="tl">
                    <a:srgbClr val="000000">
                      <a:alpha val="43137"/>
                    </a:srgbClr>
                  </a:outerShdw>
                </a:effectLst>
              </a:rPr>
              <a:t>- CON-T531</a:t>
            </a:r>
            <a:endParaRPr lang="en-US" sz="1200" kern="1200" dirty="0">
              <a:effectLst>
                <a:outerShdw blurRad="38100" dist="38100" dir="2700000" algn="tl">
                  <a:srgbClr val="000000">
                    <a:alpha val="43137"/>
                  </a:srgbClr>
                </a:outerShdw>
              </a:effectLst>
            </a:endParaRPr>
          </a:p>
          <a:p>
            <a:pPr marL="114300" lvl="1" indent="-114300" algn="l" defTabSz="533400" rtl="0">
              <a:lnSpc>
                <a:spcPct val="90000"/>
              </a:lnSpc>
              <a:spcBef>
                <a:spcPct val="0"/>
              </a:spcBef>
              <a:spcAft>
                <a:spcPct val="15000"/>
              </a:spcAft>
              <a:buChar char="••"/>
            </a:pPr>
            <a:r>
              <a:rPr lang="en-US" sz="1200" kern="1200" dirty="0" smtClean="0">
                <a:effectLst>
                  <a:outerShdw blurRad="38100" dist="38100" dir="2700000" algn="tl">
                    <a:srgbClr val="000000">
                      <a:alpha val="43137"/>
                    </a:srgbClr>
                  </a:outerShdw>
                </a:effectLst>
              </a:rPr>
              <a:t>Windows 7 </a:t>
            </a:r>
            <a:r>
              <a:rPr lang="zh-CN" altLang="en-US" sz="1200" kern="1200" dirty="0" smtClean="0">
                <a:effectLst>
                  <a:outerShdw blurRad="38100" dist="38100" dir="2700000" algn="tl">
                    <a:srgbClr val="000000">
                      <a:alpha val="43137"/>
                    </a:srgbClr>
                  </a:outerShdw>
                </a:effectLst>
              </a:rPr>
              <a:t>设备体验</a:t>
            </a:r>
            <a:r>
              <a:rPr lang="en-US" sz="1200" kern="1200" dirty="0" smtClean="0">
                <a:effectLst>
                  <a:outerShdw blurRad="38100" dist="38100" dir="2700000" algn="tl">
                    <a:srgbClr val="000000">
                      <a:alpha val="43137"/>
                    </a:srgbClr>
                  </a:outerShdw>
                </a:effectLst>
              </a:rPr>
              <a:t> - CON-T533</a:t>
            </a:r>
            <a:endParaRPr lang="en-US" sz="1200" kern="1200" dirty="0">
              <a:effectLst>
                <a:outerShdw blurRad="38100" dist="38100" dir="2700000" algn="tl">
                  <a:srgbClr val="000000">
                    <a:alpha val="43137"/>
                  </a:srgbClr>
                </a:outerShdw>
              </a:effectLst>
            </a:endParaRPr>
          </a:p>
        </p:txBody>
      </p:sp>
      <p:sp>
        <p:nvSpPr>
          <p:cNvPr id="21" name="Rounded Rectangle 20"/>
          <p:cNvSpPr/>
          <p:nvPr/>
        </p:nvSpPr>
        <p:spPr>
          <a:xfrm>
            <a:off x="647257" y="1308987"/>
            <a:ext cx="1676082" cy="677623"/>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41" name="Rounded Rectangle 7"/>
          <p:cNvSpPr/>
          <p:nvPr/>
        </p:nvSpPr>
        <p:spPr>
          <a:xfrm>
            <a:off x="2408404" y="1911458"/>
            <a:ext cx="5757413" cy="847029"/>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endParaRPr lang="en-US" sz="1500" kern="1200" dirty="0">
              <a:effectLst>
                <a:outerShdw blurRad="38100" dist="38100" dir="2700000" algn="tl">
                  <a:srgbClr val="000000">
                    <a:alpha val="43137"/>
                  </a:srgbClr>
                </a:outerShdw>
              </a:effectLst>
            </a:endParaRPr>
          </a:p>
        </p:txBody>
      </p:sp>
      <p:sp>
        <p:nvSpPr>
          <p:cNvPr id="38" name="Rounded Rectangle 37"/>
          <p:cNvSpPr/>
          <p:nvPr/>
        </p:nvSpPr>
        <p:spPr>
          <a:xfrm>
            <a:off x="541289" y="2147367"/>
            <a:ext cx="7326812" cy="847029"/>
          </a:xfrm>
          <a:prstGeom prst="roundRect">
            <a:avLst>
              <a:gd name="adj" fmla="val 10000"/>
            </a:avLst>
          </a:prstGeom>
        </p:spPr>
        <p:style>
          <a:lnRef idx="1">
            <a:schemeClr val="accent5"/>
          </a:lnRef>
          <a:fillRef idx="3">
            <a:schemeClr val="accent5"/>
          </a:fillRef>
          <a:effectRef idx="2">
            <a:schemeClr val="accent5"/>
          </a:effectRef>
          <a:fontRef idx="minor">
            <a:schemeClr val="lt1"/>
          </a:fontRef>
        </p:style>
      </p:sp>
      <p:sp>
        <p:nvSpPr>
          <p:cNvPr id="39" name="Rounded Rectangle 10"/>
          <p:cNvSpPr/>
          <p:nvPr/>
        </p:nvSpPr>
        <p:spPr>
          <a:xfrm>
            <a:off x="2355239" y="2152046"/>
            <a:ext cx="5757413" cy="847029"/>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zh-CN" altLang="en-US" sz="1500" kern="1200" dirty="0" smtClean="0">
                <a:effectLst>
                  <a:outerShdw blurRad="38100" dist="38100" dir="2700000" algn="tl">
                    <a:srgbClr val="000000">
                      <a:alpha val="43137"/>
                    </a:srgbClr>
                  </a:outerShdw>
                </a:effectLst>
              </a:rPr>
              <a:t>内置支持蓝牙音频</a:t>
            </a:r>
            <a:endParaRPr lang="en-US" sz="1500" kern="1200" dirty="0">
              <a:effectLst>
                <a:outerShdw blurRad="38100" dist="38100" dir="2700000" algn="tl">
                  <a:srgbClr val="000000">
                    <a:alpha val="43137"/>
                  </a:srgbClr>
                </a:outerShdw>
              </a:effectLst>
            </a:endParaRPr>
          </a:p>
          <a:p>
            <a:pPr marL="114300" lvl="1" indent="-114300" defTabSz="533400">
              <a:lnSpc>
                <a:spcPct val="90000"/>
              </a:lnSpc>
              <a:spcBef>
                <a:spcPct val="0"/>
              </a:spcBef>
              <a:spcAft>
                <a:spcPct val="15000"/>
              </a:spcAft>
              <a:buChar char="••"/>
            </a:pPr>
            <a:r>
              <a:rPr lang="zh-CN" altLang="en-US" sz="1200" dirty="0" smtClean="0">
                <a:effectLst>
                  <a:outerShdw blurRad="38100" dist="38100" dir="2700000" algn="tl">
                    <a:srgbClr val="000000">
                      <a:alpha val="43137"/>
                    </a:srgbClr>
                  </a:outerShdw>
                </a:effectLst>
              </a:rPr>
              <a:t>在</a:t>
            </a:r>
            <a:r>
              <a:rPr lang="en-US" sz="1200" dirty="0" smtClean="0">
                <a:effectLst>
                  <a:outerShdw blurRad="38100" dist="38100" dir="2700000" algn="tl">
                    <a:srgbClr val="000000">
                      <a:alpha val="43137"/>
                    </a:srgbClr>
                  </a:outerShdw>
                </a:effectLst>
              </a:rPr>
              <a:t>Windows 7</a:t>
            </a:r>
            <a:r>
              <a:rPr lang="zh-CN" altLang="en-US" sz="1200" kern="1200" dirty="0" smtClean="0">
                <a:effectLst>
                  <a:outerShdw blurRad="38100" dist="38100" dir="2700000" algn="tl">
                    <a:srgbClr val="000000">
                      <a:alpha val="43137"/>
                    </a:srgbClr>
                  </a:outerShdw>
                </a:effectLst>
              </a:rPr>
              <a:t>建立一个蓝牙音频设备</a:t>
            </a:r>
            <a:r>
              <a:rPr lang="en-US" sz="1200" kern="1200" dirty="0" smtClean="0">
                <a:effectLst>
                  <a:outerShdw blurRad="38100" dist="38100" dir="2700000" algn="tl">
                    <a:srgbClr val="000000">
                      <a:alpha val="43137"/>
                    </a:srgbClr>
                  </a:outerShdw>
                </a:effectLst>
              </a:rPr>
              <a:t> - CON-T564</a:t>
            </a:r>
            <a:endParaRPr lang="en-US" sz="1200" kern="1200" dirty="0">
              <a:effectLst>
                <a:outerShdw blurRad="38100" dist="38100" dir="2700000" algn="tl">
                  <a:srgbClr val="000000">
                    <a:alpha val="43137"/>
                  </a:srgbClr>
                </a:outerShdw>
              </a:effectLst>
            </a:endParaRPr>
          </a:p>
        </p:txBody>
      </p:sp>
      <p:sp>
        <p:nvSpPr>
          <p:cNvPr id="25" name="Rounded Rectangle 24"/>
          <p:cNvSpPr/>
          <p:nvPr/>
        </p:nvSpPr>
        <p:spPr>
          <a:xfrm>
            <a:off x="625991" y="2236749"/>
            <a:ext cx="1676082" cy="677623"/>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36" name="Rounded Rectangle 35"/>
          <p:cNvSpPr/>
          <p:nvPr/>
        </p:nvSpPr>
        <p:spPr>
          <a:xfrm>
            <a:off x="541289" y="3076760"/>
            <a:ext cx="7326812" cy="847029"/>
          </a:xfrm>
          <a:prstGeom prst="roundRect">
            <a:avLst>
              <a:gd name="adj" fmla="val 10000"/>
            </a:avLst>
          </a:prstGeom>
        </p:spPr>
        <p:style>
          <a:lnRef idx="1">
            <a:schemeClr val="accent5"/>
          </a:lnRef>
          <a:fillRef idx="3">
            <a:schemeClr val="accent5"/>
          </a:fillRef>
          <a:effectRef idx="2">
            <a:schemeClr val="accent5"/>
          </a:effectRef>
          <a:fontRef idx="minor">
            <a:schemeClr val="lt1"/>
          </a:fontRef>
        </p:style>
      </p:sp>
      <p:sp>
        <p:nvSpPr>
          <p:cNvPr id="37" name="Rounded Rectangle 13"/>
          <p:cNvSpPr/>
          <p:nvPr/>
        </p:nvSpPr>
        <p:spPr>
          <a:xfrm>
            <a:off x="2355239" y="3083149"/>
            <a:ext cx="5757413" cy="847029"/>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zh-CN" altLang="en-US" sz="1500" kern="1200" dirty="0" smtClean="0">
                <a:effectLst>
                  <a:outerShdw blurRad="38100" dist="38100" dir="2700000" algn="tl">
                    <a:srgbClr val="000000">
                      <a:alpha val="43137"/>
                    </a:srgbClr>
                  </a:outerShdw>
                </a:effectLst>
              </a:rPr>
              <a:t>支持蓝牙</a:t>
            </a:r>
            <a:r>
              <a:rPr lang="en-US" sz="1500" kern="1200" dirty="0" smtClean="0">
                <a:effectLst>
                  <a:outerShdw blurRad="38100" dist="38100" dir="2700000" algn="tl">
                    <a:srgbClr val="000000">
                      <a:alpha val="43137"/>
                    </a:srgbClr>
                  </a:outerShdw>
                </a:effectLst>
              </a:rPr>
              <a:t> v2.1</a:t>
            </a:r>
            <a:endParaRPr lang="en-US" sz="1500" kern="1200" dirty="0">
              <a:effectLst>
                <a:outerShdw blurRad="38100" dist="38100" dir="2700000" algn="tl">
                  <a:srgbClr val="000000">
                    <a:alpha val="43137"/>
                  </a:srgbClr>
                </a:outerShdw>
              </a:effectLst>
            </a:endParaRPr>
          </a:p>
        </p:txBody>
      </p:sp>
      <p:sp>
        <p:nvSpPr>
          <p:cNvPr id="27" name="Rounded Rectangle 26"/>
          <p:cNvSpPr/>
          <p:nvPr/>
        </p:nvSpPr>
        <p:spPr>
          <a:xfrm>
            <a:off x="625991" y="3157849"/>
            <a:ext cx="1676082" cy="677623"/>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34" name="Rounded Rectangle 33"/>
          <p:cNvSpPr/>
          <p:nvPr/>
        </p:nvSpPr>
        <p:spPr>
          <a:xfrm>
            <a:off x="541289" y="4006153"/>
            <a:ext cx="7326812" cy="847029"/>
          </a:xfrm>
          <a:prstGeom prst="roundRect">
            <a:avLst>
              <a:gd name="adj" fmla="val 10000"/>
            </a:avLst>
          </a:prstGeom>
        </p:spPr>
        <p:style>
          <a:lnRef idx="1">
            <a:schemeClr val="accent5"/>
          </a:lnRef>
          <a:fillRef idx="3">
            <a:schemeClr val="accent5"/>
          </a:fillRef>
          <a:effectRef idx="2">
            <a:schemeClr val="accent5"/>
          </a:effectRef>
          <a:fontRef idx="minor">
            <a:schemeClr val="lt1"/>
          </a:fontRef>
        </p:style>
      </p:sp>
      <p:sp>
        <p:nvSpPr>
          <p:cNvPr id="35" name="Rounded Rectangle 16"/>
          <p:cNvSpPr/>
          <p:nvPr/>
        </p:nvSpPr>
        <p:spPr>
          <a:xfrm>
            <a:off x="2355239" y="4015511"/>
            <a:ext cx="5757413" cy="847029"/>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zh-CN" altLang="en-US" sz="1500" dirty="0" smtClean="0">
                <a:effectLst>
                  <a:outerShdw blurRad="38100" dist="38100" dir="2700000" algn="tl">
                    <a:srgbClr val="000000">
                      <a:alpha val="43137"/>
                    </a:srgbClr>
                  </a:outerShdw>
                </a:effectLst>
              </a:rPr>
              <a:t>改善电源管理</a:t>
            </a:r>
            <a:endParaRPr lang="en-US" sz="1500"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zh-CN" altLang="en-US" sz="1200" kern="1200" dirty="0" smtClean="0">
                <a:effectLst>
                  <a:outerShdw blurRad="38100" dist="38100" dir="2700000" algn="tl">
                    <a:srgbClr val="000000">
                      <a:alpha val="43137"/>
                    </a:srgbClr>
                  </a:outerShdw>
                </a:effectLst>
              </a:rPr>
              <a:t>当连接处于 </a:t>
            </a:r>
            <a:r>
              <a:rPr lang="en-US" altLang="zh-CN" sz="1200" dirty="0" smtClean="0">
                <a:effectLst>
                  <a:outerShdw blurRad="38100" dist="38100" dir="2700000" algn="tl">
                    <a:srgbClr val="000000">
                      <a:alpha val="43137"/>
                    </a:srgbClr>
                  </a:outerShdw>
                </a:effectLst>
              </a:rPr>
              <a:t>sniff </a:t>
            </a:r>
            <a:r>
              <a:rPr lang="zh-CN" altLang="en-US" sz="1200" dirty="0" smtClean="0">
                <a:effectLst>
                  <a:outerShdw blurRad="38100" dist="38100" dir="2700000" algn="tl">
                    <a:srgbClr val="000000">
                      <a:alpha val="43137"/>
                    </a:srgbClr>
                  </a:outerShdw>
                </a:effectLst>
              </a:rPr>
              <a:t>模式时，</a:t>
            </a:r>
            <a:r>
              <a:rPr lang="zh-CN" altLang="en-US" sz="1200" kern="1200" dirty="0" smtClean="0">
                <a:effectLst>
                  <a:outerShdw blurRad="38100" dist="38100" dir="2700000" algn="tl">
                    <a:srgbClr val="000000">
                      <a:alpha val="43137"/>
                    </a:srgbClr>
                  </a:outerShdw>
                </a:effectLst>
              </a:rPr>
              <a:t>蓝牙广播进入选择性挂起</a:t>
            </a:r>
            <a:endParaRPr lang="en-US" sz="1200" kern="1200" dirty="0">
              <a:effectLst>
                <a:outerShdw blurRad="38100" dist="38100" dir="2700000" algn="tl">
                  <a:srgbClr val="000000">
                    <a:alpha val="43137"/>
                  </a:srgbClr>
                </a:outerShdw>
              </a:effectLst>
            </a:endParaRPr>
          </a:p>
        </p:txBody>
      </p:sp>
      <p:sp>
        <p:nvSpPr>
          <p:cNvPr id="29" name="Rounded Rectangle 28"/>
          <p:cNvSpPr/>
          <p:nvPr/>
        </p:nvSpPr>
        <p:spPr>
          <a:xfrm>
            <a:off x="625991" y="4089581"/>
            <a:ext cx="1676082" cy="677623"/>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32" name="Rounded Rectangle 31"/>
          <p:cNvSpPr/>
          <p:nvPr/>
        </p:nvSpPr>
        <p:spPr>
          <a:xfrm>
            <a:off x="541289" y="4935547"/>
            <a:ext cx="7326812" cy="847029"/>
          </a:xfrm>
          <a:prstGeom prst="roundRect">
            <a:avLst>
              <a:gd name="adj" fmla="val 10000"/>
            </a:avLst>
          </a:prstGeom>
        </p:spPr>
        <p:style>
          <a:lnRef idx="1">
            <a:schemeClr val="accent5"/>
          </a:lnRef>
          <a:fillRef idx="3">
            <a:schemeClr val="accent5"/>
          </a:fillRef>
          <a:effectRef idx="2">
            <a:schemeClr val="accent5"/>
          </a:effectRef>
          <a:fontRef idx="minor">
            <a:schemeClr val="lt1"/>
          </a:fontRef>
        </p:style>
      </p:sp>
      <p:sp>
        <p:nvSpPr>
          <p:cNvPr id="33" name="Rounded Rectangle 19"/>
          <p:cNvSpPr/>
          <p:nvPr/>
        </p:nvSpPr>
        <p:spPr>
          <a:xfrm>
            <a:off x="2355239" y="4935547"/>
            <a:ext cx="5757413" cy="847029"/>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US" sz="1500" kern="1200" dirty="0" smtClean="0">
                <a:effectLst>
                  <a:outerShdw blurRad="38100" dist="38100" dir="2700000" algn="tl">
                    <a:srgbClr val="000000">
                      <a:alpha val="43137"/>
                    </a:srgbClr>
                  </a:outerShdw>
                </a:effectLst>
              </a:rPr>
              <a:t>USB</a:t>
            </a:r>
            <a:r>
              <a:rPr lang="zh-CN" altLang="en-US" sz="1500" dirty="0" smtClean="0">
                <a:effectLst>
                  <a:outerShdw blurRad="38100" dist="38100" dir="2700000" algn="tl">
                    <a:srgbClr val="000000">
                      <a:alpha val="43137"/>
                    </a:srgbClr>
                  </a:outerShdw>
                </a:effectLst>
              </a:rPr>
              <a:t>类</a:t>
            </a:r>
            <a:r>
              <a:rPr lang="zh-CN" altLang="en-US" sz="1500" kern="1200" dirty="0" smtClean="0">
                <a:effectLst>
                  <a:outerShdw blurRad="38100" dist="38100" dir="2700000" algn="tl">
                    <a:srgbClr val="000000">
                      <a:alpha val="43137"/>
                    </a:srgbClr>
                  </a:outerShdw>
                </a:effectLst>
              </a:rPr>
              <a:t>匹配蓝牙</a:t>
            </a:r>
            <a:r>
              <a:rPr lang="en-US" sz="1500" kern="1200" dirty="0" smtClean="0">
                <a:effectLst>
                  <a:outerShdw blurRad="38100" dist="38100" dir="2700000" algn="tl">
                    <a:srgbClr val="000000">
                      <a:alpha val="43137"/>
                    </a:srgbClr>
                  </a:outerShdw>
                </a:effectLst>
              </a:rPr>
              <a:t>Dongles</a:t>
            </a:r>
            <a:endParaRPr lang="en-US" sz="1500" kern="1200" dirty="0">
              <a:effectLst>
                <a:outerShdw blurRad="38100" dist="38100" dir="2700000" algn="tl">
                  <a:srgbClr val="000000">
                    <a:alpha val="43137"/>
                  </a:srgbClr>
                </a:outerShdw>
              </a:effectLst>
            </a:endParaRPr>
          </a:p>
          <a:p>
            <a:pPr marL="114300" lvl="1" indent="-114300" algn="l" defTabSz="533400" rtl="0">
              <a:lnSpc>
                <a:spcPct val="90000"/>
              </a:lnSpc>
              <a:spcBef>
                <a:spcPct val="0"/>
              </a:spcBef>
              <a:spcAft>
                <a:spcPct val="15000"/>
              </a:spcAft>
              <a:buChar char="••"/>
            </a:pPr>
            <a:r>
              <a:rPr lang="zh-CN" altLang="en-US" sz="1200" kern="1200" dirty="0" smtClean="0">
                <a:effectLst>
                  <a:outerShdw blurRad="38100" dist="38100" dir="2700000" algn="tl">
                    <a:srgbClr val="000000">
                      <a:alpha val="43137"/>
                    </a:srgbClr>
                  </a:outerShdw>
                </a:effectLst>
              </a:rPr>
              <a:t>内置支持百分百的蓝牙</a:t>
            </a:r>
            <a:r>
              <a:rPr lang="en-US" sz="1200" kern="1200" dirty="0" smtClean="0">
                <a:effectLst>
                  <a:outerShdw blurRad="38100" dist="38100" dir="2700000" algn="tl">
                    <a:srgbClr val="000000">
                      <a:alpha val="43137"/>
                    </a:srgbClr>
                  </a:outerShdw>
                </a:effectLst>
              </a:rPr>
              <a:t>dongles</a:t>
            </a:r>
            <a:endParaRPr lang="en-US" sz="1200" kern="1200" dirty="0">
              <a:effectLst>
                <a:outerShdw blurRad="38100" dist="38100" dir="2700000" algn="tl">
                  <a:srgbClr val="000000">
                    <a:alpha val="43137"/>
                  </a:srgbClr>
                </a:outerShdw>
              </a:effectLst>
            </a:endParaRPr>
          </a:p>
        </p:txBody>
      </p:sp>
      <p:sp>
        <p:nvSpPr>
          <p:cNvPr id="31" name="Rounded Rectangle 30"/>
          <p:cNvSpPr/>
          <p:nvPr/>
        </p:nvSpPr>
        <p:spPr>
          <a:xfrm>
            <a:off x="625991" y="5010681"/>
            <a:ext cx="1676082" cy="677623"/>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pic>
        <p:nvPicPr>
          <p:cNvPr id="14" name="Picture 2" descr="\\eventsql\dvd\Online_ART\DVD_ART34\Artwork_Imagery\Icons - Illustrations\_WINDOWS SERVER ICONS\Hardware\Battery power.png"/>
          <p:cNvPicPr>
            <a:picLocks noChangeAspect="1" noChangeArrowheads="1"/>
          </p:cNvPicPr>
          <p:nvPr/>
        </p:nvPicPr>
        <p:blipFill>
          <a:blip r:embed="rId3"/>
          <a:srcRect/>
          <a:stretch>
            <a:fillRect/>
          </a:stretch>
        </p:blipFill>
        <p:spPr bwMode="auto">
          <a:xfrm rot="2228164">
            <a:off x="1224810" y="4059697"/>
            <a:ext cx="380662" cy="746455"/>
          </a:xfrm>
          <a:prstGeom prst="rect">
            <a:avLst/>
          </a:prstGeom>
          <a:noFill/>
        </p:spPr>
      </p:pic>
      <p:pic>
        <p:nvPicPr>
          <p:cNvPr id="15" name="Picture 3" descr="\\eventsql\dvd\Online_ART\DVD_ART34\Artwork_Imagery\Hardware Photos\Microsoft HW\Wireless Entertainment Desktop\WED8000_Dongle_ATop_FY07.png"/>
          <p:cNvPicPr>
            <a:picLocks noChangeAspect="1" noChangeArrowheads="1"/>
          </p:cNvPicPr>
          <p:nvPr/>
        </p:nvPicPr>
        <p:blipFill>
          <a:blip r:embed="rId4" cstate="print"/>
          <a:srcRect/>
          <a:stretch>
            <a:fillRect/>
          </a:stretch>
        </p:blipFill>
        <p:spPr bwMode="auto">
          <a:xfrm>
            <a:off x="807925" y="4921745"/>
            <a:ext cx="1071125" cy="959969"/>
          </a:xfrm>
          <a:prstGeom prst="rect">
            <a:avLst/>
          </a:prstGeom>
          <a:noFill/>
        </p:spPr>
      </p:pic>
      <p:pic>
        <p:nvPicPr>
          <p:cNvPr id="16" name="Picture 4" descr="\\eventsql\dvd\Online_ART\DVD_ART34\Artwork_Imagery\Icons - Illustrations\_WINDOWS VISTA ICONS\Speaker sound audio.png"/>
          <p:cNvPicPr>
            <a:picLocks noChangeAspect="1" noChangeArrowheads="1"/>
          </p:cNvPicPr>
          <p:nvPr/>
        </p:nvPicPr>
        <p:blipFill>
          <a:blip r:embed="rId5" cstate="print"/>
          <a:srcRect/>
          <a:stretch>
            <a:fillRect/>
          </a:stretch>
        </p:blipFill>
        <p:spPr bwMode="auto">
          <a:xfrm flipH="1">
            <a:off x="956540" y="2200546"/>
            <a:ext cx="720958" cy="777876"/>
          </a:xfrm>
          <a:prstGeom prst="rect">
            <a:avLst/>
          </a:prstGeom>
          <a:noFill/>
        </p:spPr>
      </p:pic>
      <p:pic>
        <p:nvPicPr>
          <p:cNvPr id="17" name="Picture 12"/>
          <p:cNvPicPr>
            <a:picLocks noChangeAspect="1" noChangeArrowheads="1"/>
          </p:cNvPicPr>
          <p:nvPr/>
        </p:nvPicPr>
        <p:blipFill>
          <a:blip r:embed="rId6" cstate="print"/>
          <a:srcRect/>
          <a:stretch>
            <a:fillRect/>
          </a:stretch>
        </p:blipFill>
        <p:spPr bwMode="auto">
          <a:xfrm>
            <a:off x="946645" y="1311649"/>
            <a:ext cx="963137" cy="717273"/>
          </a:xfrm>
          <a:prstGeom prst="rect">
            <a:avLst/>
          </a:prstGeom>
          <a:ln>
            <a:noFill/>
          </a:ln>
          <a:effectLst>
            <a:outerShdw blurRad="292100" dist="139700" dir="2700000" algn="tl" rotWithShape="0">
              <a:srgbClr val="333333">
                <a:alpha val="65000"/>
              </a:srgbClr>
            </a:outerShdw>
          </a:effectLst>
          <a:scene3d>
            <a:camera prst="isometricOffAxis1Right"/>
            <a:lightRig rig="threePt" dir="t"/>
          </a:scene3d>
        </p:spPr>
      </p:pic>
      <p:pic>
        <p:nvPicPr>
          <p:cNvPr id="19" name="Picture 12" descr="C:\Users\khotz.REDMOND\Desktop\120px-Bluetooth_svg.png"/>
          <p:cNvPicPr>
            <a:picLocks noChangeAspect="1" noChangeArrowheads="1"/>
          </p:cNvPicPr>
          <p:nvPr/>
        </p:nvPicPr>
        <p:blipFill>
          <a:blip r:embed="rId7"/>
          <a:srcRect/>
          <a:stretch>
            <a:fillRect/>
          </a:stretch>
        </p:blipFill>
        <p:spPr bwMode="auto">
          <a:xfrm>
            <a:off x="728658" y="3353446"/>
            <a:ext cx="1392745" cy="336580"/>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3"/>
          <a:stretch>
            <a:fillRect/>
          </a:stretch>
        </p:blipFill>
        <p:spPr bwMode="auto">
          <a:xfrm>
            <a:off x="1648510" y="1287799"/>
            <a:ext cx="5704480" cy="4282402"/>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zh-CN" altLang="en-US" dirty="0" smtClean="0">
                <a:latin typeface="+mj-ea"/>
                <a:ea typeface="+mj-ea"/>
              </a:rPr>
              <a:t>设备和打印机</a:t>
            </a:r>
            <a:endParaRPr lang="en-US" dirty="0">
              <a:latin typeface="+mj-ea"/>
              <a:ea typeface="+mj-ea"/>
            </a:endParaRPr>
          </a:p>
        </p:txBody>
      </p:sp>
      <p:sp>
        <p:nvSpPr>
          <p:cNvPr id="11" name="Oval 10"/>
          <p:cNvSpPr/>
          <p:nvPr/>
        </p:nvSpPr>
        <p:spPr bwMode="auto">
          <a:xfrm>
            <a:off x="1745698" y="1735099"/>
            <a:ext cx="746103" cy="345772"/>
          </a:xfrm>
          <a:prstGeom prst="ellipse">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3" name="TextBox 12"/>
          <p:cNvSpPr txBox="1"/>
          <p:nvPr/>
        </p:nvSpPr>
        <p:spPr>
          <a:xfrm>
            <a:off x="178130" y="3218205"/>
            <a:ext cx="1389413" cy="954345"/>
          </a:xfrm>
          <a:prstGeom prst="wave">
            <a:avLst>
              <a:gd name="adj1" fmla="val 6558"/>
              <a:gd name="adj2" fmla="val 0"/>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zh-CN" altLang="en-US" sz="2000" dirty="0" smtClean="0">
                <a:solidFill>
                  <a:schemeClr val="tx1"/>
                </a:solidFill>
                <a:effectLst>
                  <a:outerShdw blurRad="38100" dist="38100" dir="2700000" algn="tl">
                    <a:srgbClr val="000000">
                      <a:alpha val="43137"/>
                    </a:srgbClr>
                  </a:outerShdw>
                </a:effectLst>
                <a:latin typeface="Trebuchet MS" pitchFamily="34" charset="0"/>
              </a:rPr>
              <a:t>配对向导起始点</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4" name="TextBox 13"/>
          <p:cNvSpPr txBox="1"/>
          <p:nvPr/>
        </p:nvSpPr>
        <p:spPr>
          <a:xfrm>
            <a:off x="7445830" y="4344389"/>
            <a:ext cx="1531917" cy="707886"/>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zh-CN" altLang="en-US" sz="2000" dirty="0" smtClean="0">
                <a:solidFill>
                  <a:schemeClr val="tx1"/>
                </a:solidFill>
                <a:effectLst>
                  <a:outerShdw blurRad="38100" dist="38100" dir="2700000" algn="tl">
                    <a:srgbClr val="000000">
                      <a:alpha val="43137"/>
                    </a:srgbClr>
                  </a:outerShdw>
                </a:effectLst>
                <a:latin typeface="Trebuchet MS" pitchFamily="34" charset="0"/>
              </a:rPr>
              <a:t>解决方案的切入点</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6" name="TextBox 15"/>
          <p:cNvSpPr txBox="1"/>
          <p:nvPr/>
        </p:nvSpPr>
        <p:spPr>
          <a:xfrm>
            <a:off x="5011381" y="5650673"/>
            <a:ext cx="1793174" cy="40011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zh-CN" altLang="en-US" sz="2000" dirty="0" smtClean="0">
                <a:solidFill>
                  <a:schemeClr val="tx1"/>
                </a:solidFill>
                <a:effectLst>
                  <a:outerShdw blurRad="38100" dist="38100" dir="2700000" algn="tl">
                    <a:srgbClr val="000000">
                      <a:alpha val="43137"/>
                    </a:srgbClr>
                  </a:outerShdw>
                </a:effectLst>
                <a:latin typeface="Trebuchet MS" pitchFamily="34" charset="0"/>
              </a:rPr>
              <a:t>真实感的图标</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8" name="TextBox 17"/>
          <p:cNvSpPr txBox="1"/>
          <p:nvPr/>
        </p:nvSpPr>
        <p:spPr>
          <a:xfrm>
            <a:off x="178128" y="1670452"/>
            <a:ext cx="1401290" cy="707886"/>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zh-CN" altLang="en-US" sz="2000" dirty="0" smtClean="0">
                <a:solidFill>
                  <a:schemeClr val="tx1"/>
                </a:solidFill>
                <a:effectLst>
                  <a:outerShdw blurRad="38100" dist="38100" dir="2700000" algn="tl">
                    <a:srgbClr val="000000">
                      <a:alpha val="43137"/>
                    </a:srgbClr>
                  </a:outerShdw>
                </a:effectLst>
                <a:latin typeface="Trebuchet MS" pitchFamily="34" charset="0"/>
              </a:rPr>
              <a:t>所有设备的采集点</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9" name="TextBox 18"/>
          <p:cNvSpPr txBox="1"/>
          <p:nvPr/>
        </p:nvSpPr>
        <p:spPr>
          <a:xfrm>
            <a:off x="2240476" y="5663225"/>
            <a:ext cx="2153392" cy="40011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zh-CN" altLang="en-US" sz="2000" dirty="0" smtClean="0">
                <a:solidFill>
                  <a:schemeClr val="tx1"/>
                </a:solidFill>
                <a:effectLst>
                  <a:outerShdw blurRad="38100" dist="38100" dir="2700000" algn="tl">
                    <a:srgbClr val="000000">
                      <a:alpha val="43137"/>
                    </a:srgbClr>
                  </a:outerShdw>
                </a:effectLst>
                <a:latin typeface="Trebuchet MS" pitchFamily="34" charset="0"/>
              </a:rPr>
              <a:t>定制背景菜单</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0" name="TextBox 19"/>
          <p:cNvSpPr txBox="1"/>
          <p:nvPr/>
        </p:nvSpPr>
        <p:spPr>
          <a:xfrm>
            <a:off x="7489372" y="1805047"/>
            <a:ext cx="1448790" cy="1015663"/>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2000" dirty="0" smtClean="0">
                <a:solidFill>
                  <a:schemeClr val="tx1"/>
                </a:solidFill>
                <a:effectLst>
                  <a:outerShdw blurRad="38100" dist="38100" dir="2700000" algn="tl">
                    <a:srgbClr val="000000">
                      <a:alpha val="43137"/>
                    </a:srgbClr>
                  </a:outerShdw>
                </a:effectLst>
                <a:latin typeface="Trebuchet MS" pitchFamily="34" charset="0"/>
              </a:rPr>
              <a:t>Windows</a:t>
            </a:r>
            <a:r>
              <a:rPr lang="zh-CN" altLang="en-US" sz="2000" dirty="0" smtClean="0">
                <a:solidFill>
                  <a:schemeClr val="tx1"/>
                </a:solidFill>
                <a:effectLst>
                  <a:outerShdw blurRad="38100" dist="38100" dir="2700000" algn="tl">
                    <a:srgbClr val="000000">
                      <a:alpha val="43137"/>
                    </a:srgbClr>
                  </a:outerShdw>
                </a:effectLst>
                <a:latin typeface="Trebuchet MS" pitchFamily="34" charset="0"/>
              </a:rPr>
              <a:t>便携设备的舞台</a:t>
            </a:r>
            <a:r>
              <a:rPr lang="en-US" sz="2000" dirty="0" smtClean="0">
                <a:solidFill>
                  <a:schemeClr val="tx1"/>
                </a:solidFill>
                <a:effectLst>
                  <a:outerShdw blurRad="38100" dist="38100" dir="2700000" algn="tl">
                    <a:srgbClr val="000000">
                      <a:alpha val="43137"/>
                    </a:srgbClr>
                  </a:outerShdw>
                </a:effectLst>
                <a:latin typeface="Trebuchet MS" pitchFamily="34" charset="0"/>
              </a:rPr>
              <a:t>(WPD)</a:t>
            </a:r>
          </a:p>
        </p:txBody>
      </p:sp>
      <p:sp>
        <p:nvSpPr>
          <p:cNvPr id="24" name="Oval 23"/>
          <p:cNvSpPr/>
          <p:nvPr/>
        </p:nvSpPr>
        <p:spPr bwMode="auto">
          <a:xfrm>
            <a:off x="1460666" y="1258784"/>
            <a:ext cx="5866410" cy="4120737"/>
          </a:xfrm>
          <a:prstGeom prst="ellipse">
            <a:avLst/>
          </a:prstGeom>
          <a:noFill/>
          <a:ln>
            <a:solidFill>
              <a:schemeClr val="accent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3075" name="Picture 3"/>
          <p:cNvPicPr>
            <a:picLocks noChangeAspect="1" noChangeArrowheads="1"/>
          </p:cNvPicPr>
          <p:nvPr/>
        </p:nvPicPr>
        <p:blipFill>
          <a:blip r:embed="rId4"/>
          <a:srcRect/>
          <a:stretch>
            <a:fillRect/>
          </a:stretch>
        </p:blipFill>
        <p:spPr bwMode="auto">
          <a:xfrm>
            <a:off x="4899748" y="2726995"/>
            <a:ext cx="1562576" cy="8905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078" name="Picture 6"/>
          <p:cNvPicPr>
            <a:picLocks noChangeAspect="1" noChangeArrowheads="1"/>
          </p:cNvPicPr>
          <p:nvPr/>
        </p:nvPicPr>
        <p:blipFill>
          <a:blip r:embed="rId5"/>
          <a:srcRect/>
          <a:stretch>
            <a:fillRect/>
          </a:stretch>
        </p:blipFill>
        <p:spPr bwMode="auto">
          <a:xfrm>
            <a:off x="6866536" y="2558267"/>
            <a:ext cx="1408748" cy="95535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9" name="Oval 28"/>
          <p:cNvSpPr/>
          <p:nvPr/>
        </p:nvSpPr>
        <p:spPr bwMode="auto">
          <a:xfrm>
            <a:off x="4702629" y="2196935"/>
            <a:ext cx="3657600" cy="1876301"/>
          </a:xfrm>
          <a:prstGeom prst="ellipse">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0" name="Oval 29"/>
          <p:cNvSpPr/>
          <p:nvPr/>
        </p:nvSpPr>
        <p:spPr bwMode="auto">
          <a:xfrm>
            <a:off x="3976255" y="1826821"/>
            <a:ext cx="3657600" cy="1876301"/>
          </a:xfrm>
          <a:prstGeom prst="ellipse">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3080" name="Picture 8"/>
          <p:cNvPicPr>
            <a:picLocks noChangeAspect="1" noChangeArrowheads="1"/>
          </p:cNvPicPr>
          <p:nvPr/>
        </p:nvPicPr>
        <p:blipFill>
          <a:blip r:embed="rId6"/>
          <a:srcRect/>
          <a:stretch>
            <a:fillRect/>
          </a:stretch>
        </p:blipFill>
        <p:spPr bwMode="auto">
          <a:xfrm>
            <a:off x="5864431" y="2705533"/>
            <a:ext cx="2849880" cy="947261"/>
          </a:xfrm>
          <a:prstGeom prst="rect">
            <a:avLst/>
          </a:prstGeom>
          <a:noFill/>
          <a:ln w="9525">
            <a:noFill/>
            <a:miter lim="800000"/>
            <a:headEnd/>
            <a:tailEnd/>
          </a:ln>
          <a:effectLst/>
        </p:spPr>
      </p:pic>
      <p:pic>
        <p:nvPicPr>
          <p:cNvPr id="3083" name="Picture 11"/>
          <p:cNvPicPr>
            <a:picLocks noChangeAspect="1" noChangeArrowheads="1"/>
          </p:cNvPicPr>
          <p:nvPr/>
        </p:nvPicPr>
        <p:blipFill>
          <a:blip r:embed="rId7"/>
          <a:srcRect/>
          <a:stretch>
            <a:fillRect/>
          </a:stretch>
        </p:blipFill>
        <p:spPr bwMode="auto">
          <a:xfrm>
            <a:off x="5386449" y="2889662"/>
            <a:ext cx="129540" cy="12954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par>
                                <p:cTn id="9" presetID="10" presetClass="entr" presetSubtype="0" fill="hold" grpId="1" nodeType="withEffect">
                                  <p:stCondLst>
                                    <p:cond delay="0"/>
                                  </p:stCondLst>
                                  <p:iterate type="lt">
                                    <p:tmPct val="0"/>
                                  </p:iterate>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24"/>
                                        </p:tgtEl>
                                        <p:attrNameLst>
                                          <p:attrName>style.visibility</p:attrName>
                                        </p:attrNameLst>
                                      </p:cBhvr>
                                      <p:to>
                                        <p:strVal val="hidden"/>
                                      </p:to>
                                    </p:set>
                                  </p:childTnLst>
                                </p:cTn>
                              </p:par>
                              <p:par>
                                <p:cTn id="16" presetID="2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edg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307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078"/>
                                        </p:tgtEl>
                                        <p:attrNameLst>
                                          <p:attrName>style.visibility</p:attrName>
                                        </p:attrNameLst>
                                      </p:cBhvr>
                                      <p:to>
                                        <p:strVal val="visible"/>
                                      </p:to>
                                    </p:se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000"/>
                                        <p:tgtEl>
                                          <p:spTgt spid="19"/>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edg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9"/>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3075"/>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3078"/>
                                        </p:tgtEl>
                                        <p:attrNameLst>
                                          <p:attrName>style.visibility</p:attrName>
                                        </p:attrNameLst>
                                      </p:cBhvr>
                                      <p:to>
                                        <p:strVal val="hidden"/>
                                      </p:to>
                                    </p:set>
                                  </p:childTnLst>
                                </p:cTn>
                              </p:par>
                              <p:par>
                                <p:cTn id="44" presetID="2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edge">
                                      <p:cBhvr>
                                        <p:cTn id="46" dur="5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2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30"/>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3080"/>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083"/>
                                        </p:tgtEl>
                                        <p:attrNameLst>
                                          <p:attrName>style.visibility</p:attrName>
                                        </p:attrNameLst>
                                      </p:cBhvr>
                                      <p:to>
                                        <p:strVal val="visible"/>
                                      </p:to>
                                    </p:set>
                                  </p:childTnLst>
                                </p:cTn>
                              </p:par>
                              <p:par>
                                <p:cTn id="58" presetID="10"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20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3080"/>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083"/>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p:bldP spid="14" grpId="0"/>
      <p:bldP spid="16" grpId="0"/>
      <p:bldP spid="18" grpId="1"/>
      <p:bldP spid="19" grpId="0"/>
      <p:bldP spid="20" grpId="0"/>
      <p:bldP spid="24" grpId="0" animBg="1"/>
      <p:bldP spid="24" grpId="1" animBg="1"/>
      <p:bldP spid="29" grpId="0" animBg="1"/>
      <p:bldP spid="29" grpId="1" animBg="1"/>
      <p:bldP spid="30" grpId="0" animBg="1"/>
      <p:bldP spid="3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3"/>
          <a:stretch>
            <a:fillRect/>
          </a:stretch>
        </p:blipFill>
        <p:spPr bwMode="auto">
          <a:xfrm>
            <a:off x="1648510" y="1287799"/>
            <a:ext cx="5704480" cy="4282402"/>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zh-CN" altLang="en-US" dirty="0" smtClean="0">
                <a:latin typeface="+mj-ea"/>
                <a:ea typeface="+mj-ea"/>
              </a:rPr>
              <a:t>设备和打印机</a:t>
            </a:r>
            <a:endParaRPr lang="en-US" dirty="0">
              <a:latin typeface="+mj-ea"/>
              <a:ea typeface="+mj-ea"/>
            </a:endParaRPr>
          </a:p>
        </p:txBody>
      </p:sp>
      <p:sp>
        <p:nvSpPr>
          <p:cNvPr id="13" name="TextBox 12"/>
          <p:cNvSpPr txBox="1"/>
          <p:nvPr/>
        </p:nvSpPr>
        <p:spPr>
          <a:xfrm>
            <a:off x="178130" y="3218205"/>
            <a:ext cx="1389413" cy="954345"/>
          </a:xfrm>
          <a:prstGeom prst="wave">
            <a:avLst>
              <a:gd name="adj1" fmla="val 6558"/>
              <a:gd name="adj2" fmla="val 0"/>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zh-CN" altLang="en-US" sz="2000" dirty="0" smtClean="0">
                <a:solidFill>
                  <a:schemeClr val="tx1"/>
                </a:solidFill>
                <a:effectLst>
                  <a:outerShdw blurRad="38100" dist="38100" dir="2700000" algn="tl">
                    <a:srgbClr val="000000">
                      <a:alpha val="43137"/>
                    </a:srgbClr>
                  </a:outerShdw>
                </a:effectLst>
                <a:latin typeface="Trebuchet MS" pitchFamily="34" charset="0"/>
              </a:rPr>
              <a:t>配对向导起始点</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4" name="TextBox 13"/>
          <p:cNvSpPr txBox="1"/>
          <p:nvPr/>
        </p:nvSpPr>
        <p:spPr>
          <a:xfrm>
            <a:off x="7445830" y="4344389"/>
            <a:ext cx="1531917" cy="707886"/>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zh-CN" altLang="en-US" sz="2000" dirty="0" smtClean="0">
                <a:solidFill>
                  <a:schemeClr val="tx1"/>
                </a:solidFill>
                <a:effectLst>
                  <a:outerShdw blurRad="38100" dist="38100" dir="2700000" algn="tl">
                    <a:srgbClr val="000000">
                      <a:alpha val="43137"/>
                    </a:srgbClr>
                  </a:outerShdw>
                </a:effectLst>
                <a:latin typeface="Trebuchet MS" pitchFamily="34" charset="0"/>
              </a:rPr>
              <a:t>解决方案的切入点</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6" name="TextBox 15"/>
          <p:cNvSpPr txBox="1"/>
          <p:nvPr/>
        </p:nvSpPr>
        <p:spPr>
          <a:xfrm>
            <a:off x="5011381" y="5650673"/>
            <a:ext cx="1793174" cy="40011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zh-CN" altLang="en-US" sz="2000" dirty="0" smtClean="0">
                <a:solidFill>
                  <a:schemeClr val="tx1"/>
                </a:solidFill>
                <a:effectLst>
                  <a:outerShdw blurRad="38100" dist="38100" dir="2700000" algn="tl">
                    <a:srgbClr val="000000">
                      <a:alpha val="43137"/>
                    </a:srgbClr>
                  </a:outerShdw>
                </a:effectLst>
                <a:latin typeface="Trebuchet MS" pitchFamily="34" charset="0"/>
              </a:rPr>
              <a:t>真实感的图标</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8" name="TextBox 17"/>
          <p:cNvSpPr txBox="1"/>
          <p:nvPr/>
        </p:nvSpPr>
        <p:spPr>
          <a:xfrm>
            <a:off x="178128" y="1670452"/>
            <a:ext cx="1401290" cy="707886"/>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zh-CN" altLang="en-US" sz="2000" dirty="0" smtClean="0">
                <a:solidFill>
                  <a:schemeClr val="tx1"/>
                </a:solidFill>
                <a:effectLst>
                  <a:outerShdw blurRad="38100" dist="38100" dir="2700000" algn="tl">
                    <a:srgbClr val="000000">
                      <a:alpha val="43137"/>
                    </a:srgbClr>
                  </a:outerShdw>
                </a:effectLst>
                <a:latin typeface="Trebuchet MS" pitchFamily="34" charset="0"/>
              </a:rPr>
              <a:t>所有设备的采集点</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9" name="TextBox 18"/>
          <p:cNvSpPr txBox="1"/>
          <p:nvPr/>
        </p:nvSpPr>
        <p:spPr>
          <a:xfrm>
            <a:off x="2240476" y="5663225"/>
            <a:ext cx="2153392" cy="40011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zh-CN" altLang="en-US" sz="2000" dirty="0" smtClean="0">
                <a:solidFill>
                  <a:schemeClr val="tx1"/>
                </a:solidFill>
                <a:effectLst>
                  <a:outerShdw blurRad="38100" dist="38100" dir="2700000" algn="tl">
                    <a:srgbClr val="000000">
                      <a:alpha val="43137"/>
                    </a:srgbClr>
                  </a:outerShdw>
                </a:effectLst>
                <a:latin typeface="Trebuchet MS" pitchFamily="34" charset="0"/>
              </a:rPr>
              <a:t>定制背景菜单</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0" name="TextBox 19"/>
          <p:cNvSpPr txBox="1"/>
          <p:nvPr/>
        </p:nvSpPr>
        <p:spPr>
          <a:xfrm>
            <a:off x="7489372" y="1805047"/>
            <a:ext cx="1448790" cy="1015663"/>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2000" dirty="0" smtClean="0">
                <a:solidFill>
                  <a:schemeClr val="tx1"/>
                </a:solidFill>
                <a:effectLst>
                  <a:outerShdw blurRad="38100" dist="38100" dir="2700000" algn="tl">
                    <a:srgbClr val="000000">
                      <a:alpha val="43137"/>
                    </a:srgbClr>
                  </a:outerShdw>
                </a:effectLst>
                <a:latin typeface="Trebuchet MS" pitchFamily="34" charset="0"/>
              </a:rPr>
              <a:t>Windows</a:t>
            </a:r>
            <a:r>
              <a:rPr lang="zh-CN" altLang="en-US" sz="2000" dirty="0" smtClean="0">
                <a:solidFill>
                  <a:schemeClr val="tx1"/>
                </a:solidFill>
                <a:effectLst>
                  <a:outerShdw blurRad="38100" dist="38100" dir="2700000" algn="tl">
                    <a:srgbClr val="000000">
                      <a:alpha val="43137"/>
                    </a:srgbClr>
                  </a:outerShdw>
                </a:effectLst>
                <a:latin typeface="Trebuchet MS" pitchFamily="34" charset="0"/>
              </a:rPr>
              <a:t>便携设备的舞台</a:t>
            </a:r>
            <a:r>
              <a:rPr lang="en-US" sz="2000" dirty="0" smtClean="0">
                <a:solidFill>
                  <a:schemeClr val="tx1"/>
                </a:solidFill>
                <a:effectLst>
                  <a:outerShdw blurRad="38100" dist="38100" dir="2700000" algn="tl">
                    <a:srgbClr val="000000">
                      <a:alpha val="43137"/>
                    </a:srgbClr>
                  </a:outerShdw>
                </a:effectLst>
                <a:latin typeface="Trebuchet MS" pitchFamily="34" charset="0"/>
              </a:rPr>
              <a:t>(WPD)</a:t>
            </a:r>
          </a:p>
        </p:txBody>
      </p:sp>
      <p:pic>
        <p:nvPicPr>
          <p:cNvPr id="3083" name="Picture 11"/>
          <p:cNvPicPr>
            <a:picLocks noChangeAspect="1" noChangeArrowheads="1"/>
          </p:cNvPicPr>
          <p:nvPr/>
        </p:nvPicPr>
        <p:blipFill>
          <a:blip r:embed="rId4"/>
          <a:srcRect/>
          <a:stretch>
            <a:fillRect/>
          </a:stretch>
        </p:blipFill>
        <p:spPr bwMode="auto">
          <a:xfrm>
            <a:off x="5386449" y="2889662"/>
            <a:ext cx="129540" cy="12954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par>
                                <p:cTn id="17" presetID="1" presetClass="entr" presetSubtype="0" fill="hold" nodeType="withEffect">
                                  <p:stCondLst>
                                    <p:cond delay="0"/>
                                  </p:stCondLst>
                                  <p:childTnLst>
                                    <p:set>
                                      <p:cBhvr>
                                        <p:cTn id="18" dur="1" fill="hold">
                                          <p:stCondLst>
                                            <p:cond delay="0"/>
                                          </p:stCondLst>
                                        </p:cTn>
                                        <p:tgtEl>
                                          <p:spTgt spid="3083"/>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par>
                                <p:cTn id="22" presetID="1" presetClass="exit" presetSubtype="0" fill="hold" nodeType="withEffect">
                                  <p:stCondLst>
                                    <p:cond delay="0"/>
                                  </p:stCondLst>
                                  <p:childTnLst>
                                    <p:set>
                                      <p:cBhvr>
                                        <p:cTn id="23" dur="1" fill="hold">
                                          <p:stCondLst>
                                            <p:cond delay="0"/>
                                          </p:stCondLst>
                                        </p:cTn>
                                        <p:tgtEl>
                                          <p:spTgt spid="3083"/>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mj-ea"/>
                <a:ea typeface="+mj-ea"/>
              </a:rPr>
              <a:t>内置支持蓝牙简介</a:t>
            </a:r>
            <a:endParaRPr lang="en-US" dirty="0">
              <a:latin typeface="+mj-ea"/>
              <a:ea typeface="+mj-ea"/>
            </a:endParaRPr>
          </a:p>
        </p:txBody>
      </p:sp>
      <p:sp>
        <p:nvSpPr>
          <p:cNvPr id="9" name="Right Brace 8"/>
          <p:cNvSpPr/>
          <p:nvPr/>
        </p:nvSpPr>
        <p:spPr bwMode="auto">
          <a:xfrm>
            <a:off x="5609860" y="1567543"/>
            <a:ext cx="653143" cy="4358244"/>
          </a:xfrm>
          <a:prstGeom prst="rightBrace">
            <a:avLst>
              <a:gd name="adj1" fmla="val 36904"/>
              <a:gd name="adj2" fmla="val 16229"/>
            </a:avLst>
          </a:prstGeom>
          <a:noFill/>
          <a:ln w="76200" cap="flat" cmpd="sng" algn="ctr">
            <a:solidFill>
              <a:schemeClr val="tx1"/>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w="76200">
                <a:solidFill>
                  <a:schemeClr val="tx1"/>
                </a:solidFill>
              </a:ln>
              <a:solidFill>
                <a:schemeClr val="bg2"/>
              </a:solidFill>
              <a:effectLst/>
              <a:latin typeface="Segoe Semibold" pitchFamily="34" charset="0"/>
            </a:endParaRPr>
          </a:p>
        </p:txBody>
      </p:sp>
      <p:sp>
        <p:nvSpPr>
          <p:cNvPr id="10" name="TextBox 9"/>
          <p:cNvSpPr txBox="1"/>
          <p:nvPr/>
        </p:nvSpPr>
        <p:spPr>
          <a:xfrm>
            <a:off x="6298626" y="2006930"/>
            <a:ext cx="1885324" cy="523220"/>
          </a:xfrm>
          <a:prstGeom prst="rect">
            <a:avLst/>
          </a:prstGeom>
          <a:noFill/>
        </p:spPr>
        <p:txBody>
          <a:bodyPr wrap="non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Windows 7</a:t>
            </a:r>
          </a:p>
        </p:txBody>
      </p:sp>
      <p:sp>
        <p:nvSpPr>
          <p:cNvPr id="11" name="Right Brace 10"/>
          <p:cNvSpPr/>
          <p:nvPr/>
        </p:nvSpPr>
        <p:spPr bwMode="auto">
          <a:xfrm flipH="1">
            <a:off x="2698491" y="3360717"/>
            <a:ext cx="702624" cy="2612571"/>
          </a:xfrm>
          <a:prstGeom prst="rightBrace">
            <a:avLst>
              <a:gd name="adj1" fmla="val 36904"/>
              <a:gd name="adj2" fmla="val 63661"/>
            </a:avLst>
          </a:prstGeom>
          <a:noFill/>
          <a:ln w="76200" cap="flat" cmpd="sng" algn="ctr">
            <a:solidFill>
              <a:schemeClr val="tx1"/>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w="76200">
                <a:solidFill>
                  <a:schemeClr val="tx1"/>
                </a:solidFill>
              </a:ln>
              <a:solidFill>
                <a:schemeClr val="bg2"/>
              </a:solidFill>
              <a:effectLst/>
              <a:latin typeface="Segoe Semibold" pitchFamily="34" charset="0"/>
            </a:endParaRPr>
          </a:p>
        </p:txBody>
      </p:sp>
      <p:sp>
        <p:nvSpPr>
          <p:cNvPr id="13" name="TextBox 12"/>
          <p:cNvSpPr txBox="1"/>
          <p:nvPr/>
        </p:nvSpPr>
        <p:spPr>
          <a:xfrm>
            <a:off x="960051" y="4451268"/>
            <a:ext cx="1590372" cy="954107"/>
          </a:xfrm>
          <a:prstGeom prst="rect">
            <a:avLst/>
          </a:prstGeom>
          <a:noFill/>
        </p:spPr>
        <p:txBody>
          <a:bodyPr wrap="non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Windows</a:t>
            </a:r>
          </a:p>
          <a:p>
            <a:pPr algn="ctr"/>
            <a:r>
              <a:rPr lang="en-US" sz="2800" dirty="0" smtClean="0">
                <a:solidFill>
                  <a:schemeClr val="tx1"/>
                </a:solidFill>
                <a:effectLst>
                  <a:outerShdw blurRad="38100" dist="38100" dir="2700000" algn="tl">
                    <a:srgbClr val="000000">
                      <a:alpha val="43137"/>
                    </a:srgbClr>
                  </a:outerShdw>
                </a:effectLst>
                <a:latin typeface="Trebuchet MS" pitchFamily="34" charset="0"/>
              </a:rPr>
              <a:t>Vista</a:t>
            </a:r>
          </a:p>
        </p:txBody>
      </p:sp>
      <p:sp>
        <p:nvSpPr>
          <p:cNvPr id="42" name="Rounded Rectangle 41"/>
          <p:cNvSpPr/>
          <p:nvPr/>
        </p:nvSpPr>
        <p:spPr>
          <a:xfrm>
            <a:off x="3512372" y="1523962"/>
            <a:ext cx="2055458" cy="411840"/>
          </a:xfrm>
          <a:prstGeom prst="round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effectLst/>
        </p:spPr>
        <p:style>
          <a:lnRef idx="1">
            <a:schemeClr val="accent5"/>
          </a:lnRef>
          <a:fillRef idx="3">
            <a:schemeClr val="accent5"/>
          </a:fillRef>
          <a:effectRef idx="2">
            <a:schemeClr val="accent5"/>
          </a:effectRef>
          <a:fontRef idx="minor">
            <a:schemeClr val="lt1"/>
          </a:fontRef>
        </p:style>
      </p:sp>
      <p:sp>
        <p:nvSpPr>
          <p:cNvPr id="43" name="Rounded Rectangle 4"/>
          <p:cNvSpPr/>
          <p:nvPr/>
        </p:nvSpPr>
        <p:spPr>
          <a:xfrm>
            <a:off x="3532476" y="1544066"/>
            <a:ext cx="1571152" cy="3716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A2DP</a:t>
            </a:r>
            <a:endParaRPr lang="en-US" sz="1600" kern="1200" dirty="0">
              <a:effectLst>
                <a:outerShdw blurRad="38100" dist="38100" dir="2700000" algn="tl">
                  <a:srgbClr val="000000">
                    <a:alpha val="43137"/>
                  </a:srgbClr>
                </a:outerShdw>
              </a:effectLst>
            </a:endParaRPr>
          </a:p>
        </p:txBody>
      </p:sp>
      <p:sp>
        <p:nvSpPr>
          <p:cNvPr id="40" name="Rounded Rectangle 39"/>
          <p:cNvSpPr/>
          <p:nvPr/>
        </p:nvSpPr>
        <p:spPr>
          <a:xfrm>
            <a:off x="3512372" y="1981882"/>
            <a:ext cx="2055458" cy="411840"/>
          </a:xfrm>
          <a:prstGeom prst="round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effectLst/>
        </p:spPr>
        <p:style>
          <a:lnRef idx="1">
            <a:schemeClr val="accent5"/>
          </a:lnRef>
          <a:fillRef idx="3">
            <a:schemeClr val="accent5"/>
          </a:fillRef>
          <a:effectRef idx="2">
            <a:schemeClr val="accent5"/>
          </a:effectRef>
          <a:fontRef idx="minor">
            <a:schemeClr val="lt1"/>
          </a:fontRef>
        </p:style>
      </p:sp>
      <p:sp>
        <p:nvSpPr>
          <p:cNvPr id="41" name="Rounded Rectangle 6"/>
          <p:cNvSpPr/>
          <p:nvPr/>
        </p:nvSpPr>
        <p:spPr>
          <a:xfrm>
            <a:off x="3532476" y="2001986"/>
            <a:ext cx="1571152" cy="3716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err="1" smtClean="0">
                <a:effectLst>
                  <a:outerShdw blurRad="38100" dist="38100" dir="2700000" algn="tl">
                    <a:srgbClr val="000000">
                      <a:alpha val="43137"/>
                    </a:srgbClr>
                  </a:outerShdw>
                </a:effectLst>
              </a:rPr>
              <a:t>Handsfree</a:t>
            </a:r>
            <a:endParaRPr lang="en-US" sz="1600" kern="1200" dirty="0">
              <a:effectLst>
                <a:outerShdw blurRad="38100" dist="38100" dir="2700000" algn="tl">
                  <a:srgbClr val="000000">
                    <a:alpha val="43137"/>
                  </a:srgbClr>
                </a:outerShdw>
              </a:effectLst>
            </a:endParaRPr>
          </a:p>
        </p:txBody>
      </p:sp>
      <p:sp>
        <p:nvSpPr>
          <p:cNvPr id="38" name="Rounded Rectangle 37"/>
          <p:cNvSpPr/>
          <p:nvPr/>
        </p:nvSpPr>
        <p:spPr>
          <a:xfrm>
            <a:off x="3512372" y="2439802"/>
            <a:ext cx="2055458" cy="411840"/>
          </a:xfrm>
          <a:prstGeom prst="round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effectLst/>
        </p:spPr>
        <p:style>
          <a:lnRef idx="1">
            <a:schemeClr val="accent5"/>
          </a:lnRef>
          <a:fillRef idx="3">
            <a:schemeClr val="accent5"/>
          </a:fillRef>
          <a:effectRef idx="2">
            <a:schemeClr val="accent5"/>
          </a:effectRef>
          <a:fontRef idx="minor">
            <a:schemeClr val="lt1"/>
          </a:fontRef>
        </p:style>
      </p:sp>
      <p:sp>
        <p:nvSpPr>
          <p:cNvPr id="39" name="Rounded Rectangle 8"/>
          <p:cNvSpPr/>
          <p:nvPr/>
        </p:nvSpPr>
        <p:spPr>
          <a:xfrm>
            <a:off x="3532476" y="2459906"/>
            <a:ext cx="1571152" cy="3716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Headset</a:t>
            </a:r>
            <a:endParaRPr lang="en-US" sz="1600" kern="1200" dirty="0">
              <a:effectLst>
                <a:outerShdw blurRad="38100" dist="38100" dir="2700000" algn="tl">
                  <a:srgbClr val="000000">
                    <a:alpha val="43137"/>
                  </a:srgbClr>
                </a:outerShdw>
              </a:effectLst>
            </a:endParaRPr>
          </a:p>
        </p:txBody>
      </p:sp>
      <p:sp>
        <p:nvSpPr>
          <p:cNvPr id="36" name="Rounded Rectangle 35"/>
          <p:cNvSpPr/>
          <p:nvPr/>
        </p:nvSpPr>
        <p:spPr>
          <a:xfrm>
            <a:off x="3512372" y="2897722"/>
            <a:ext cx="2055458" cy="411840"/>
          </a:xfrm>
          <a:prstGeom prst="round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effectLst/>
        </p:spPr>
        <p:style>
          <a:lnRef idx="1">
            <a:schemeClr val="accent5"/>
          </a:lnRef>
          <a:fillRef idx="3">
            <a:schemeClr val="accent5"/>
          </a:fillRef>
          <a:effectRef idx="2">
            <a:schemeClr val="accent5"/>
          </a:effectRef>
          <a:fontRef idx="minor">
            <a:schemeClr val="lt1"/>
          </a:fontRef>
        </p:style>
      </p:sp>
      <p:sp>
        <p:nvSpPr>
          <p:cNvPr id="37" name="Rounded Rectangle 10"/>
          <p:cNvSpPr/>
          <p:nvPr/>
        </p:nvSpPr>
        <p:spPr>
          <a:xfrm>
            <a:off x="3532476" y="2917826"/>
            <a:ext cx="1571152" cy="3716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AVRCP</a:t>
            </a:r>
            <a:endParaRPr lang="en-US" sz="1600" kern="1200" dirty="0">
              <a:effectLst>
                <a:outerShdw blurRad="38100" dist="38100" dir="2700000" algn="tl">
                  <a:srgbClr val="000000">
                    <a:alpha val="43137"/>
                  </a:srgbClr>
                </a:outerShdw>
              </a:effectLst>
            </a:endParaRPr>
          </a:p>
        </p:txBody>
      </p:sp>
      <p:sp>
        <p:nvSpPr>
          <p:cNvPr id="33" name="Rounded Rectangle 32"/>
          <p:cNvSpPr/>
          <p:nvPr/>
        </p:nvSpPr>
        <p:spPr>
          <a:xfrm>
            <a:off x="3512372" y="3355642"/>
            <a:ext cx="2055458" cy="411840"/>
          </a:xfrm>
          <a:prstGeom prst="roundRect">
            <a:avLst/>
          </a:prstGeom>
          <a:effectLst/>
        </p:spPr>
        <p:style>
          <a:lnRef idx="1">
            <a:schemeClr val="accent5"/>
          </a:lnRef>
          <a:fillRef idx="3">
            <a:schemeClr val="accent5"/>
          </a:fillRef>
          <a:effectRef idx="2">
            <a:schemeClr val="accent5"/>
          </a:effectRef>
          <a:fontRef idx="minor">
            <a:schemeClr val="lt1"/>
          </a:fontRef>
        </p:style>
      </p:sp>
      <p:sp>
        <p:nvSpPr>
          <p:cNvPr id="34" name="Rounded Rectangle 12"/>
          <p:cNvSpPr/>
          <p:nvPr/>
        </p:nvSpPr>
        <p:spPr>
          <a:xfrm>
            <a:off x="3532476" y="3375746"/>
            <a:ext cx="1571152" cy="371632"/>
          </a:xfrm>
          <a:prstGeom prst="rect">
            <a:avLst/>
          </a:prstGeom>
          <a:effectLst/>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HID</a:t>
            </a:r>
            <a:endParaRPr lang="en-US" sz="1600" kern="1200" dirty="0">
              <a:effectLst>
                <a:outerShdw blurRad="38100" dist="38100" dir="2700000" algn="tl">
                  <a:srgbClr val="000000">
                    <a:alpha val="43137"/>
                  </a:srgbClr>
                </a:outerShdw>
              </a:effectLst>
            </a:endParaRPr>
          </a:p>
        </p:txBody>
      </p:sp>
      <p:sp>
        <p:nvSpPr>
          <p:cNvPr id="31" name="Rounded Rectangle 30"/>
          <p:cNvSpPr/>
          <p:nvPr/>
        </p:nvSpPr>
        <p:spPr>
          <a:xfrm>
            <a:off x="3512372" y="3813562"/>
            <a:ext cx="2055458" cy="411840"/>
          </a:xfrm>
          <a:prstGeom prst="roundRect">
            <a:avLst/>
          </a:prstGeom>
          <a:effectLst/>
        </p:spPr>
        <p:style>
          <a:lnRef idx="1">
            <a:schemeClr val="accent5"/>
          </a:lnRef>
          <a:fillRef idx="3">
            <a:schemeClr val="accent5"/>
          </a:fillRef>
          <a:effectRef idx="2">
            <a:schemeClr val="accent5"/>
          </a:effectRef>
          <a:fontRef idx="minor">
            <a:schemeClr val="lt1"/>
          </a:fontRef>
        </p:style>
      </p:sp>
      <p:sp>
        <p:nvSpPr>
          <p:cNvPr id="32" name="Rounded Rectangle 14"/>
          <p:cNvSpPr/>
          <p:nvPr/>
        </p:nvSpPr>
        <p:spPr>
          <a:xfrm>
            <a:off x="3532476" y="3833666"/>
            <a:ext cx="1571152" cy="371632"/>
          </a:xfrm>
          <a:prstGeom prst="rect">
            <a:avLst/>
          </a:prstGeom>
          <a:effectLst/>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Serial Port</a:t>
            </a:r>
            <a:endParaRPr lang="en-US" sz="1600" kern="1200" dirty="0">
              <a:effectLst>
                <a:outerShdw blurRad="38100" dist="38100" dir="2700000" algn="tl">
                  <a:srgbClr val="000000">
                    <a:alpha val="43137"/>
                  </a:srgbClr>
                </a:outerShdw>
              </a:effectLst>
            </a:endParaRPr>
          </a:p>
        </p:txBody>
      </p:sp>
      <p:sp>
        <p:nvSpPr>
          <p:cNvPr id="29" name="Rounded Rectangle 28"/>
          <p:cNvSpPr/>
          <p:nvPr/>
        </p:nvSpPr>
        <p:spPr>
          <a:xfrm>
            <a:off x="3512372" y="4271482"/>
            <a:ext cx="2055458" cy="411840"/>
          </a:xfrm>
          <a:prstGeom prst="roundRect">
            <a:avLst/>
          </a:prstGeom>
          <a:effectLst/>
        </p:spPr>
        <p:style>
          <a:lnRef idx="1">
            <a:schemeClr val="accent5"/>
          </a:lnRef>
          <a:fillRef idx="3">
            <a:schemeClr val="accent5"/>
          </a:fillRef>
          <a:effectRef idx="2">
            <a:schemeClr val="accent5"/>
          </a:effectRef>
          <a:fontRef idx="minor">
            <a:schemeClr val="lt1"/>
          </a:fontRef>
        </p:style>
      </p:sp>
      <p:sp>
        <p:nvSpPr>
          <p:cNvPr id="30" name="Rounded Rectangle 16"/>
          <p:cNvSpPr/>
          <p:nvPr/>
        </p:nvSpPr>
        <p:spPr>
          <a:xfrm>
            <a:off x="3532476" y="4291586"/>
            <a:ext cx="1571152" cy="371632"/>
          </a:xfrm>
          <a:prstGeom prst="rect">
            <a:avLst/>
          </a:prstGeom>
          <a:effectLst/>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smtClean="0">
                <a:effectLst>
                  <a:outerShdw blurRad="38100" dist="38100" dir="2700000" algn="tl">
                    <a:srgbClr val="000000">
                      <a:alpha val="43137"/>
                    </a:srgbClr>
                  </a:outerShdw>
                </a:effectLst>
              </a:rPr>
              <a:t>OPP</a:t>
            </a:r>
            <a:endParaRPr lang="en-US" sz="1600" kern="1200" dirty="0">
              <a:effectLst>
                <a:outerShdw blurRad="38100" dist="38100" dir="2700000" algn="tl">
                  <a:srgbClr val="000000">
                    <a:alpha val="43137"/>
                  </a:srgbClr>
                </a:outerShdw>
              </a:effectLst>
            </a:endParaRPr>
          </a:p>
        </p:txBody>
      </p:sp>
      <p:sp>
        <p:nvSpPr>
          <p:cNvPr id="27" name="Rounded Rectangle 26"/>
          <p:cNvSpPr/>
          <p:nvPr/>
        </p:nvSpPr>
        <p:spPr>
          <a:xfrm>
            <a:off x="3512372" y="4729402"/>
            <a:ext cx="2055458" cy="411840"/>
          </a:xfrm>
          <a:prstGeom prst="roundRect">
            <a:avLst/>
          </a:prstGeom>
          <a:effectLst/>
        </p:spPr>
        <p:style>
          <a:lnRef idx="1">
            <a:schemeClr val="accent5"/>
          </a:lnRef>
          <a:fillRef idx="3">
            <a:schemeClr val="accent5"/>
          </a:fillRef>
          <a:effectRef idx="2">
            <a:schemeClr val="accent5"/>
          </a:effectRef>
          <a:fontRef idx="minor">
            <a:schemeClr val="lt1"/>
          </a:fontRef>
        </p:style>
      </p:sp>
      <p:sp>
        <p:nvSpPr>
          <p:cNvPr id="28" name="Rounded Rectangle 18"/>
          <p:cNvSpPr/>
          <p:nvPr/>
        </p:nvSpPr>
        <p:spPr>
          <a:xfrm>
            <a:off x="3532476" y="4749506"/>
            <a:ext cx="1571152" cy="371632"/>
          </a:xfrm>
          <a:prstGeom prst="rect">
            <a:avLst/>
          </a:prstGeom>
          <a:effectLst/>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PAN</a:t>
            </a:r>
            <a:endParaRPr lang="en-US" sz="1600" kern="1200" dirty="0">
              <a:effectLst>
                <a:outerShdw blurRad="38100" dist="38100" dir="2700000" algn="tl">
                  <a:srgbClr val="000000">
                    <a:alpha val="43137"/>
                  </a:srgbClr>
                </a:outerShdw>
              </a:effectLst>
            </a:endParaRPr>
          </a:p>
        </p:txBody>
      </p:sp>
      <p:sp>
        <p:nvSpPr>
          <p:cNvPr id="25" name="Rounded Rectangle 24"/>
          <p:cNvSpPr/>
          <p:nvPr/>
        </p:nvSpPr>
        <p:spPr>
          <a:xfrm>
            <a:off x="3512372" y="5187322"/>
            <a:ext cx="2055458" cy="411840"/>
          </a:xfrm>
          <a:prstGeom prst="roundRect">
            <a:avLst/>
          </a:prstGeom>
          <a:effectLst/>
        </p:spPr>
        <p:style>
          <a:lnRef idx="1">
            <a:schemeClr val="accent5"/>
          </a:lnRef>
          <a:fillRef idx="3">
            <a:schemeClr val="accent5"/>
          </a:fillRef>
          <a:effectRef idx="2">
            <a:schemeClr val="accent5"/>
          </a:effectRef>
          <a:fontRef idx="minor">
            <a:schemeClr val="lt1"/>
          </a:fontRef>
        </p:style>
      </p:sp>
      <p:sp>
        <p:nvSpPr>
          <p:cNvPr id="26" name="Rounded Rectangle 20"/>
          <p:cNvSpPr/>
          <p:nvPr/>
        </p:nvSpPr>
        <p:spPr>
          <a:xfrm>
            <a:off x="3532476" y="5207426"/>
            <a:ext cx="1571152" cy="371632"/>
          </a:xfrm>
          <a:prstGeom prst="rect">
            <a:avLst/>
          </a:prstGeom>
          <a:effectLst/>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smtClean="0">
                <a:effectLst>
                  <a:outerShdw blurRad="38100" dist="38100" dir="2700000" algn="tl">
                    <a:srgbClr val="000000">
                      <a:alpha val="43137"/>
                    </a:srgbClr>
                  </a:outerShdw>
                </a:effectLst>
              </a:rPr>
              <a:t>DUN</a:t>
            </a:r>
            <a:endParaRPr lang="en-US" sz="1600" kern="1200" dirty="0">
              <a:effectLst>
                <a:outerShdw blurRad="38100" dist="38100" dir="2700000" algn="tl">
                  <a:srgbClr val="000000">
                    <a:alpha val="43137"/>
                  </a:srgbClr>
                </a:outerShdw>
              </a:effectLst>
            </a:endParaRPr>
          </a:p>
        </p:txBody>
      </p:sp>
      <p:sp>
        <p:nvSpPr>
          <p:cNvPr id="23" name="Rounded Rectangle 22"/>
          <p:cNvSpPr/>
          <p:nvPr/>
        </p:nvSpPr>
        <p:spPr>
          <a:xfrm>
            <a:off x="3512372" y="5645242"/>
            <a:ext cx="2055458" cy="411840"/>
          </a:xfrm>
          <a:prstGeom prst="roundRect">
            <a:avLst/>
          </a:prstGeom>
          <a:effectLst/>
        </p:spPr>
        <p:style>
          <a:lnRef idx="1">
            <a:schemeClr val="accent5"/>
          </a:lnRef>
          <a:fillRef idx="3">
            <a:schemeClr val="accent5"/>
          </a:fillRef>
          <a:effectRef idx="2">
            <a:schemeClr val="accent5"/>
          </a:effectRef>
          <a:fontRef idx="minor">
            <a:schemeClr val="lt1"/>
          </a:fontRef>
        </p:style>
      </p:sp>
      <p:sp>
        <p:nvSpPr>
          <p:cNvPr id="24" name="Rounded Rectangle 22"/>
          <p:cNvSpPr/>
          <p:nvPr/>
        </p:nvSpPr>
        <p:spPr>
          <a:xfrm>
            <a:off x="3532476" y="5665346"/>
            <a:ext cx="1571152" cy="371632"/>
          </a:xfrm>
          <a:prstGeom prst="rect">
            <a:avLst/>
          </a:prstGeom>
          <a:effectLst/>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HCRP</a:t>
            </a:r>
            <a:endParaRPr lang="en-US" sz="1600" kern="12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mj-ea"/>
                <a:ea typeface="+mj-ea"/>
              </a:rPr>
              <a:t>设备的发现</a:t>
            </a:r>
            <a:endParaRPr lang="en-US" dirty="0">
              <a:latin typeface="+mj-ea"/>
              <a:ea typeface="+mj-ea"/>
            </a:endParaRPr>
          </a:p>
        </p:txBody>
      </p:sp>
      <p:pic>
        <p:nvPicPr>
          <p:cNvPr id="4" name="Picture 4"/>
          <p:cNvPicPr>
            <a:picLocks noChangeAspect="1" noChangeArrowheads="1"/>
          </p:cNvPicPr>
          <p:nvPr/>
        </p:nvPicPr>
        <p:blipFill>
          <a:blip r:embed="rId3"/>
          <a:srcRect/>
          <a:stretch>
            <a:fillRect/>
          </a:stretch>
        </p:blipFill>
        <p:spPr bwMode="auto">
          <a:xfrm>
            <a:off x="1865586" y="1679027"/>
            <a:ext cx="4886325" cy="37814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576388" y="1157288"/>
            <a:ext cx="5991225" cy="4543425"/>
          </a:xfrm>
          <a:prstGeom prst="rect">
            <a:avLst/>
          </a:prstGeom>
          <a:noFill/>
          <a:ln w="9525">
            <a:noFill/>
            <a:miter lim="800000"/>
            <a:headEnd/>
            <a:tailEnd/>
          </a:ln>
          <a:effectLst/>
        </p:spPr>
      </p:pic>
      <p:pic>
        <p:nvPicPr>
          <p:cNvPr id="6147" name="Picture 3"/>
          <p:cNvPicPr>
            <a:picLocks noChangeArrowheads="1"/>
          </p:cNvPicPr>
          <p:nvPr/>
        </p:nvPicPr>
        <p:blipFill>
          <a:blip r:embed="rId4"/>
          <a:srcRect l="576" t="322" r="178" b="408"/>
          <a:stretch>
            <a:fillRect/>
          </a:stretch>
        </p:blipFill>
        <p:spPr bwMode="auto">
          <a:xfrm>
            <a:off x="1615207" y="1162601"/>
            <a:ext cx="5952744" cy="4548103"/>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zh-CN" altLang="en-US" dirty="0" smtClean="0">
                <a:latin typeface="+mj-ea"/>
                <a:ea typeface="+mj-ea"/>
              </a:rPr>
              <a:t>设备的发现</a:t>
            </a:r>
            <a:endParaRPr lang="en-US" dirty="0">
              <a:latin typeface="+mj-ea"/>
              <a:ea typeface="+mj-ea"/>
            </a:endParaRPr>
          </a:p>
        </p:txBody>
      </p:sp>
      <p:sp>
        <p:nvSpPr>
          <p:cNvPr id="8" name="TextBox 7"/>
          <p:cNvSpPr txBox="1"/>
          <p:nvPr/>
        </p:nvSpPr>
        <p:spPr>
          <a:xfrm>
            <a:off x="3302261" y="5842660"/>
            <a:ext cx="2047355" cy="523220"/>
          </a:xfrm>
          <a:prstGeom prst="rect">
            <a:avLst/>
          </a:prstGeom>
          <a:noFill/>
        </p:spPr>
        <p:txBody>
          <a:bodyPr wrap="none" rtlCol="0">
            <a:spAutoFit/>
          </a:bodyPr>
          <a:lstStyle/>
          <a:p>
            <a:r>
              <a:rPr lang="zh-CN" altLang="en-US" sz="2800" dirty="0" smtClean="0">
                <a:solidFill>
                  <a:schemeClr val="tx1"/>
                </a:solidFill>
                <a:effectLst>
                  <a:outerShdw blurRad="38100" dist="38100" dir="2700000" algn="tl">
                    <a:srgbClr val="000000">
                      <a:alpha val="43137"/>
                    </a:srgbClr>
                  </a:outerShdw>
                </a:effectLst>
                <a:latin typeface="Trebuchet MS" pitchFamily="34" charset="0"/>
              </a:rPr>
              <a:t>第</a:t>
            </a:r>
            <a:r>
              <a:rPr lang="en-US" altLang="zh-CN" sz="2800" dirty="0" smtClean="0">
                <a:solidFill>
                  <a:schemeClr val="tx1"/>
                </a:solidFill>
                <a:effectLst>
                  <a:outerShdw blurRad="38100" dist="38100" dir="2700000" algn="tl">
                    <a:srgbClr val="000000">
                      <a:alpha val="43137"/>
                    </a:srgbClr>
                  </a:outerShdw>
                </a:effectLst>
                <a:latin typeface="Trebuchet MS" pitchFamily="34" charset="0"/>
              </a:rPr>
              <a:t>1</a:t>
            </a:r>
            <a:r>
              <a:rPr lang="zh-CN" altLang="en-US" sz="2800" dirty="0" smtClean="0">
                <a:solidFill>
                  <a:schemeClr val="tx1"/>
                </a:solidFill>
                <a:effectLst>
                  <a:outerShdw blurRad="38100" dist="38100" dir="2700000" algn="tl">
                    <a:srgbClr val="000000">
                      <a:alpha val="43137"/>
                    </a:srgbClr>
                  </a:outerShdw>
                </a:effectLst>
                <a:latin typeface="Trebuchet MS" pitchFamily="34" charset="0"/>
              </a:rPr>
              <a:t>步</a:t>
            </a:r>
            <a:r>
              <a:rPr lang="en-US" altLang="zh-CN" sz="2800" dirty="0" smtClean="0">
                <a:solidFill>
                  <a:schemeClr val="tx1"/>
                </a:solidFill>
                <a:effectLst>
                  <a:outerShdw blurRad="38100" dist="38100" dir="2700000" algn="tl">
                    <a:srgbClr val="000000">
                      <a:alpha val="43137"/>
                    </a:srgbClr>
                  </a:outerShdw>
                </a:effectLst>
                <a:latin typeface="Trebuchet MS" pitchFamily="34" charset="0"/>
              </a:rPr>
              <a:t>:</a:t>
            </a:r>
            <a:r>
              <a:rPr lang="en-US" sz="2800" dirty="0" smtClean="0">
                <a:solidFill>
                  <a:schemeClr val="tx1"/>
                </a:solidFill>
                <a:effectLst>
                  <a:outerShdw blurRad="38100" dist="38100" dir="2700000" algn="tl">
                    <a:srgbClr val="000000">
                      <a:alpha val="43137"/>
                    </a:srgbClr>
                  </a:outerShdw>
                </a:effectLst>
                <a:latin typeface="Trebuchet MS" pitchFamily="34" charset="0"/>
              </a:rPr>
              <a:t> </a:t>
            </a:r>
            <a:r>
              <a:rPr lang="zh-CN" altLang="en-US" sz="2800" dirty="0" smtClean="0">
                <a:solidFill>
                  <a:schemeClr val="tx1"/>
                </a:solidFill>
                <a:effectLst>
                  <a:outerShdw blurRad="38100" dist="38100" dir="2700000" algn="tl">
                    <a:srgbClr val="000000">
                      <a:alpha val="43137"/>
                    </a:srgbClr>
                  </a:outerShdw>
                </a:effectLst>
                <a:latin typeface="Trebuchet MS" pitchFamily="34" charset="0"/>
              </a:rPr>
              <a:t>搜索</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TextBox 8"/>
          <p:cNvSpPr txBox="1"/>
          <p:nvPr/>
        </p:nvSpPr>
        <p:spPr>
          <a:xfrm>
            <a:off x="2875062" y="5842658"/>
            <a:ext cx="3483646" cy="523220"/>
          </a:xfrm>
          <a:prstGeom prst="rect">
            <a:avLst/>
          </a:prstGeom>
          <a:noFill/>
        </p:spPr>
        <p:txBody>
          <a:bodyPr wrap="none" rtlCol="0">
            <a:spAutoFit/>
          </a:bodyPr>
          <a:lstStyle/>
          <a:p>
            <a:r>
              <a:rPr lang="zh-CN" altLang="en-US" sz="2800" dirty="0" smtClean="0">
                <a:solidFill>
                  <a:schemeClr val="tx1"/>
                </a:solidFill>
                <a:effectLst>
                  <a:outerShdw blurRad="38100" dist="38100" dir="2700000" algn="tl">
                    <a:srgbClr val="000000">
                      <a:alpha val="43137"/>
                    </a:srgbClr>
                  </a:outerShdw>
                </a:effectLst>
                <a:latin typeface="Trebuchet MS" pitchFamily="34" charset="0"/>
              </a:rPr>
              <a:t>第</a:t>
            </a:r>
            <a:r>
              <a:rPr lang="en-US" altLang="zh-CN" sz="2800" dirty="0" smtClean="0">
                <a:solidFill>
                  <a:schemeClr val="tx1"/>
                </a:solidFill>
                <a:effectLst>
                  <a:outerShdw blurRad="38100" dist="38100" dir="2700000" algn="tl">
                    <a:srgbClr val="000000">
                      <a:alpha val="43137"/>
                    </a:srgbClr>
                  </a:outerShdw>
                </a:effectLst>
                <a:latin typeface="Trebuchet MS" pitchFamily="34" charset="0"/>
              </a:rPr>
              <a:t>2</a:t>
            </a:r>
            <a:r>
              <a:rPr lang="zh-CN" altLang="en-US" sz="2800" dirty="0" smtClean="0">
                <a:effectLst>
                  <a:outerShdw blurRad="38100" dist="38100" dir="2700000" algn="tl">
                    <a:srgbClr val="000000">
                      <a:alpha val="43137"/>
                    </a:srgbClr>
                  </a:outerShdw>
                </a:effectLst>
                <a:latin typeface="Trebuchet MS" pitchFamily="34" charset="0"/>
              </a:rPr>
              <a:t>步</a:t>
            </a:r>
            <a:r>
              <a:rPr lang="en-US" sz="2800" dirty="0" smtClean="0">
                <a:solidFill>
                  <a:schemeClr val="tx1"/>
                </a:solidFill>
                <a:effectLst>
                  <a:outerShdw blurRad="38100" dist="38100" dir="2700000" algn="tl">
                    <a:srgbClr val="000000">
                      <a:alpha val="43137"/>
                    </a:srgbClr>
                  </a:outerShdw>
                </a:effectLst>
                <a:latin typeface="Trebuchet MS" pitchFamily="34" charset="0"/>
              </a:rPr>
              <a:t>: </a:t>
            </a:r>
            <a:r>
              <a:rPr lang="zh-CN" altLang="en-US" sz="2800" dirty="0" smtClean="0">
                <a:effectLst>
                  <a:outerShdw blurRad="38100" dist="38100" dir="2700000" algn="tl">
                    <a:srgbClr val="000000">
                      <a:alpha val="43137"/>
                    </a:srgbClr>
                  </a:outerShdw>
                </a:effectLst>
                <a:latin typeface="Trebuchet MS" pitchFamily="34" charset="0"/>
              </a:rPr>
              <a:t>找到设备名称</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147"/>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grpId="1"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mj-ea"/>
                <a:ea typeface="+mj-ea"/>
              </a:rPr>
              <a:t>扩展查询响应</a:t>
            </a:r>
            <a:endParaRPr lang="en-US" dirty="0">
              <a:latin typeface="+mj-ea"/>
              <a:ea typeface="+mj-ea"/>
            </a:endParaRPr>
          </a:p>
        </p:txBody>
      </p:sp>
      <p:sp>
        <p:nvSpPr>
          <p:cNvPr id="3" name="Text Placeholder 2"/>
          <p:cNvSpPr>
            <a:spLocks noGrp="1"/>
          </p:cNvSpPr>
          <p:nvPr>
            <p:ph idx="1"/>
          </p:nvPr>
        </p:nvSpPr>
        <p:spPr>
          <a:xfrm>
            <a:off x="382588" y="1414464"/>
            <a:ext cx="8380412" cy="2246769"/>
          </a:xfrm>
        </p:spPr>
        <p:txBody>
          <a:bodyPr>
            <a:normAutofit/>
          </a:bodyPr>
          <a:lstStyle/>
          <a:p>
            <a:r>
              <a:rPr lang="zh-CN" altLang="en-US" sz="2800" dirty="0" smtClean="0"/>
              <a:t>蓝牙 </a:t>
            </a:r>
            <a:r>
              <a:rPr lang="en-US" altLang="zh-CN" sz="2800" dirty="0" smtClean="0"/>
              <a:t>2.1</a:t>
            </a:r>
            <a:r>
              <a:rPr lang="zh-CN" altLang="en-US" sz="2800" dirty="0" smtClean="0"/>
              <a:t>版本扩展查询响应</a:t>
            </a:r>
            <a:r>
              <a:rPr lang="en-US" sz="2800" dirty="0" smtClean="0"/>
              <a:t> (EIR) </a:t>
            </a:r>
            <a:r>
              <a:rPr lang="zh-CN" altLang="en-US" sz="2800" dirty="0" smtClean="0"/>
              <a:t>能够联合完成第</a:t>
            </a:r>
            <a:r>
              <a:rPr lang="en-US" altLang="zh-CN" sz="2800" dirty="0" smtClean="0"/>
              <a:t>1</a:t>
            </a:r>
            <a:r>
              <a:rPr lang="zh-CN" altLang="en-US" sz="2800" dirty="0" smtClean="0"/>
              <a:t>和</a:t>
            </a:r>
            <a:r>
              <a:rPr lang="en-US" altLang="zh-CN" sz="2800" dirty="0" smtClean="0"/>
              <a:t>2</a:t>
            </a:r>
            <a:r>
              <a:rPr lang="zh-CN" altLang="en-US" sz="2800" dirty="0" smtClean="0"/>
              <a:t>步</a:t>
            </a:r>
            <a:endParaRPr lang="en-US" sz="2800" dirty="0" smtClean="0"/>
          </a:p>
          <a:p>
            <a:r>
              <a:rPr lang="en-US" sz="2800" dirty="0" smtClean="0"/>
              <a:t>EIR </a:t>
            </a:r>
            <a:r>
              <a:rPr lang="zh-CN" altLang="en-US" sz="2800" dirty="0" smtClean="0"/>
              <a:t>包能够提供</a:t>
            </a:r>
            <a:r>
              <a:rPr lang="en-US" sz="2800" dirty="0" smtClean="0"/>
              <a:t>, </a:t>
            </a:r>
            <a:r>
              <a:rPr lang="zh-CN" altLang="en-US" sz="2800" dirty="0" smtClean="0"/>
              <a:t>本地名称</a:t>
            </a:r>
            <a:r>
              <a:rPr lang="en-US" sz="2800" dirty="0" smtClean="0"/>
              <a:t>(</a:t>
            </a:r>
            <a:r>
              <a:rPr lang="zh-CN" altLang="en-US" sz="2800" dirty="0" smtClean="0"/>
              <a:t>蓝牙设备名称</a:t>
            </a:r>
            <a:r>
              <a:rPr lang="en-US" sz="2800" dirty="0" smtClean="0"/>
              <a:t>),</a:t>
            </a:r>
            <a:r>
              <a:rPr lang="zh-CN" altLang="en-US" sz="2800" dirty="0" smtClean="0"/>
              <a:t>服务类</a:t>
            </a:r>
            <a:r>
              <a:rPr lang="en-US" altLang="zh-CN" sz="2800" dirty="0" smtClean="0"/>
              <a:t>UUIDs</a:t>
            </a:r>
            <a:r>
              <a:rPr lang="en-US" sz="2800" dirty="0" smtClean="0"/>
              <a:t>, TX </a:t>
            </a:r>
            <a:r>
              <a:rPr lang="zh-CN" altLang="en-US" sz="2800" dirty="0" smtClean="0"/>
              <a:t>功率级</a:t>
            </a:r>
            <a:r>
              <a:rPr lang="en-US" sz="2800" dirty="0" smtClean="0"/>
              <a:t>, </a:t>
            </a:r>
            <a:r>
              <a:rPr lang="zh-CN" altLang="en-US" sz="2800" dirty="0" smtClean="0"/>
              <a:t>设备 </a:t>
            </a:r>
            <a:r>
              <a:rPr lang="en-US" sz="2800" dirty="0" smtClean="0"/>
              <a:t>ID </a:t>
            </a:r>
            <a:r>
              <a:rPr lang="zh-CN" altLang="en-US" sz="2800" dirty="0" smtClean="0"/>
              <a:t>或制造商具体数据</a:t>
            </a:r>
            <a:endParaRPr lang="en-US" sz="2800" dirty="0" smtClean="0"/>
          </a:p>
          <a:p>
            <a:r>
              <a:rPr lang="zh-CN" altLang="en-US" sz="2800" dirty="0" smtClean="0"/>
              <a:t>微软利用</a:t>
            </a:r>
            <a:r>
              <a:rPr lang="en-US" sz="2800" dirty="0" smtClean="0"/>
              <a:t> EIR </a:t>
            </a:r>
            <a:r>
              <a:rPr lang="zh-CN" altLang="en-US" sz="2800" dirty="0" smtClean="0"/>
              <a:t>支持蓝牙设备名称和获取设备名称</a:t>
            </a:r>
            <a:endParaRPr lang="en-US" sz="28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mj-ea"/>
                <a:ea typeface="+mj-ea"/>
              </a:rPr>
              <a:t>在</a:t>
            </a:r>
            <a:r>
              <a:rPr lang="zh-CN" altLang="en-US" dirty="0" smtClean="0"/>
              <a:t> </a:t>
            </a:r>
            <a:r>
              <a:rPr lang="en-US" dirty="0" smtClean="0"/>
              <a:t>Windows Vista SP1 </a:t>
            </a:r>
            <a:r>
              <a:rPr lang="zh-CN" altLang="en-US" dirty="0" smtClean="0">
                <a:latin typeface="+mj-ea"/>
                <a:ea typeface="+mj-ea"/>
              </a:rPr>
              <a:t>下的配对</a:t>
            </a:r>
            <a:endParaRPr lang="en-US" dirty="0">
              <a:latin typeface="+mj-ea"/>
              <a:ea typeface="+mj-ea"/>
            </a:endParaRPr>
          </a:p>
        </p:txBody>
      </p:sp>
      <p:pic>
        <p:nvPicPr>
          <p:cNvPr id="4" name="Picture 5"/>
          <p:cNvPicPr>
            <a:picLocks noChangeAspect="1" noChangeArrowheads="1"/>
          </p:cNvPicPr>
          <p:nvPr/>
        </p:nvPicPr>
        <p:blipFill>
          <a:blip r:embed="rId3"/>
          <a:srcRect/>
          <a:stretch>
            <a:fillRect/>
          </a:stretch>
        </p:blipFill>
        <p:spPr bwMode="auto">
          <a:xfrm>
            <a:off x="2086099" y="1589314"/>
            <a:ext cx="4886325" cy="37814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Windows 7 </a:t>
            </a:r>
            <a:r>
              <a:rPr lang="zh-CN" altLang="en-US" dirty="0" smtClean="0">
                <a:latin typeface="+mj-ea"/>
                <a:ea typeface="+mj-ea"/>
              </a:rPr>
              <a:t>下的配对</a:t>
            </a:r>
            <a:endParaRPr lang="en-US" dirty="0">
              <a:latin typeface="+mj-ea"/>
              <a:ea typeface="+mj-ea"/>
            </a:endParaRPr>
          </a:p>
        </p:txBody>
      </p:sp>
      <p:graphicFrame>
        <p:nvGraphicFramePr>
          <p:cNvPr id="4" name="Diagram 3"/>
          <p:cNvGraphicFramePr/>
          <p:nvPr/>
        </p:nvGraphicFramePr>
        <p:xfrm>
          <a:off x="1052952" y="1199407"/>
          <a:ext cx="7038097" cy="4748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16-Point Star 14"/>
          <p:cNvSpPr/>
          <p:nvPr/>
        </p:nvSpPr>
        <p:spPr bwMode="auto">
          <a:xfrm>
            <a:off x="3277590" y="2333155"/>
            <a:ext cx="2588820" cy="2501735"/>
          </a:xfrm>
          <a:prstGeom prst="star16">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zh-CN" altLang="en-US" dirty="0" smtClean="0">
                <a:solidFill>
                  <a:schemeClr val="tx1"/>
                </a:solidFill>
                <a:effectLst>
                  <a:outerShdw blurRad="38100" dist="38100" dir="2700000" algn="tl">
                    <a:srgbClr val="000000">
                      <a:alpha val="43137"/>
                    </a:srgbClr>
                  </a:outerShdw>
                </a:effectLst>
                <a:latin typeface="Trebuchet MS" pitchFamily="34" charset="0"/>
              </a:rPr>
              <a:t>有什么是例外的</a:t>
            </a:r>
            <a:r>
              <a:rPr lang="en-US" dirty="0" smtClean="0">
                <a:solidFill>
                  <a:schemeClr val="tx1"/>
                </a:solidFill>
                <a:effectLst>
                  <a:outerShdw blurRad="38100" dist="38100" dir="2700000" algn="tl">
                    <a:srgbClr val="000000">
                      <a:alpha val="43137"/>
                    </a:srgbClr>
                  </a:outerShdw>
                </a:effectLst>
                <a:latin typeface="Trebuchet MS" pitchFamily="34" charset="0"/>
              </a:rPr>
              <a:t>?</a:t>
            </a:r>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035" name="Picture 11" descr="\\eventsql\dvd\Online_ART\DVD_ART34\Artwork_Imagery\Hardware Photos\Microsoft HW\Wireless Entertainment Desktop\WED8000_FOB_FY07.png"/>
          <p:cNvPicPr>
            <a:picLocks noChangeAspect="1" noChangeArrowheads="1"/>
          </p:cNvPicPr>
          <p:nvPr/>
        </p:nvPicPr>
        <p:blipFill>
          <a:blip r:embed="rId7"/>
          <a:srcRect/>
          <a:stretch>
            <a:fillRect/>
          </a:stretch>
        </p:blipFill>
        <p:spPr bwMode="auto">
          <a:xfrm>
            <a:off x="6223352" y="4393871"/>
            <a:ext cx="2633372" cy="1540844"/>
          </a:xfrm>
          <a:prstGeom prst="rect">
            <a:avLst/>
          </a:prstGeom>
          <a:noFill/>
        </p:spPr>
      </p:pic>
      <p:pic>
        <p:nvPicPr>
          <p:cNvPr id="1040" name="Picture 16" descr="\\eventsql\dvd\Online_ART\DVD_ART34\Artwork_Imagery\Hardware Photos\Microsoft HW\Mouse\Wireless laser mouse 8000.png"/>
          <p:cNvPicPr>
            <a:picLocks noChangeAspect="1" noChangeArrowheads="1"/>
          </p:cNvPicPr>
          <p:nvPr/>
        </p:nvPicPr>
        <p:blipFill>
          <a:blip r:embed="rId8" cstate="print"/>
          <a:srcRect/>
          <a:stretch>
            <a:fillRect/>
          </a:stretch>
        </p:blipFill>
        <p:spPr bwMode="auto">
          <a:xfrm>
            <a:off x="6400341" y="1655119"/>
            <a:ext cx="1230169" cy="1740805"/>
          </a:xfrm>
          <a:prstGeom prst="rect">
            <a:avLst/>
          </a:prstGeom>
          <a:noFill/>
        </p:spPr>
      </p:pic>
      <p:pic>
        <p:nvPicPr>
          <p:cNvPr id="1044" name="Picture 20" descr="\\eventsql\dvd\Online_ART\DVD_ART34\Artwork_Imagery\Hardware Photos\OEM HW\COMPUTERS - PC, Tablet, Laptop, UMPC\Windows Vista Laptops\Dell XPSM 1330 Profile 2.png"/>
          <p:cNvPicPr>
            <a:picLocks noChangeAspect="1" noChangeArrowheads="1"/>
          </p:cNvPicPr>
          <p:nvPr/>
        </p:nvPicPr>
        <p:blipFill>
          <a:blip r:embed="rId9" cstate="print"/>
          <a:srcRect/>
          <a:stretch>
            <a:fillRect/>
          </a:stretch>
        </p:blipFill>
        <p:spPr bwMode="auto">
          <a:xfrm>
            <a:off x="457200" y="1394500"/>
            <a:ext cx="2404754" cy="2037927"/>
          </a:xfrm>
          <a:prstGeom prst="rect">
            <a:avLst/>
          </a:prstGeom>
          <a:noFill/>
        </p:spPr>
      </p:pic>
      <p:pic>
        <p:nvPicPr>
          <p:cNvPr id="1045" name="Picture 21" descr="\\eventsql\dvd\Online_ART\DVD_ART34\Artwork_Imagery\Hardware Photos\OEM HW\Windows Mobile devices (cell phone, pda)\Smartphone cell phones\slide phone.png"/>
          <p:cNvPicPr>
            <a:picLocks noChangeAspect="1" noChangeArrowheads="1"/>
          </p:cNvPicPr>
          <p:nvPr/>
        </p:nvPicPr>
        <p:blipFill>
          <a:blip r:embed="rId10" cstate="print"/>
          <a:srcRect/>
          <a:stretch>
            <a:fillRect/>
          </a:stretch>
        </p:blipFill>
        <p:spPr bwMode="auto">
          <a:xfrm>
            <a:off x="1734208" y="3773691"/>
            <a:ext cx="856404" cy="199944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srcRect/>
          <a:stretch>
            <a:fillRect/>
          </a:stretch>
        </p:blipFill>
        <p:spPr bwMode="auto">
          <a:xfrm>
            <a:off x="4623938" y="2026859"/>
            <a:ext cx="3984035" cy="3083162"/>
          </a:xfrm>
          <a:prstGeom prst="rect">
            <a:avLst/>
          </a:prstGeom>
          <a:noFill/>
          <a:ln w="9525">
            <a:noFill/>
            <a:miter lim="800000"/>
            <a:headEnd/>
            <a:tailEnd/>
          </a:ln>
        </p:spPr>
      </p:pic>
      <p:sp>
        <p:nvSpPr>
          <p:cNvPr id="2" name="Title 1"/>
          <p:cNvSpPr>
            <a:spLocks noGrp="1"/>
          </p:cNvSpPr>
          <p:nvPr>
            <p:ph type="title"/>
          </p:nvPr>
        </p:nvSpPr>
        <p:spPr/>
        <p:txBody>
          <a:bodyPr/>
          <a:lstStyle/>
          <a:p>
            <a:r>
              <a:rPr lang="zh-CN" altLang="en-US" dirty="0" smtClean="0">
                <a:latin typeface="+mj-ea"/>
                <a:ea typeface="+mj-ea"/>
              </a:rPr>
              <a:t>异常情况</a:t>
            </a:r>
            <a:endParaRPr lang="en-US" dirty="0">
              <a:latin typeface="+mj-ea"/>
              <a:ea typeface="+mj-ea"/>
            </a:endParaRPr>
          </a:p>
        </p:txBody>
      </p:sp>
      <p:pic>
        <p:nvPicPr>
          <p:cNvPr id="3074" name="Picture 2"/>
          <p:cNvPicPr>
            <a:picLocks noChangeAspect="1" noChangeArrowheads="1"/>
          </p:cNvPicPr>
          <p:nvPr/>
        </p:nvPicPr>
        <p:blipFill>
          <a:blip r:embed="rId4"/>
          <a:srcRect/>
          <a:stretch>
            <a:fillRect/>
          </a:stretch>
        </p:blipFill>
        <p:spPr bwMode="auto">
          <a:xfrm>
            <a:off x="2637440" y="2033751"/>
            <a:ext cx="4015608" cy="306286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3074"/>
                                        </p:tgtEl>
                                        <p:attrNameLst>
                                          <p:attrName>ppt_x</p:attrName>
                                          <p:attrName>ppt_y</p:attrName>
                                        </p:attrNameLst>
                                      </p:cBhvr>
                                    </p:animMotion>
                                  </p:childTnLst>
                                </p:cTn>
                              </p:par>
                              <p:par>
                                <p:cTn id="7" presetID="10" presetClass="entr" presetSubtype="0" fill="hold" nodeType="withEffect">
                                  <p:stCondLst>
                                    <p:cond delay="150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495794"/>
          </a:xfrm>
        </p:spPr>
        <p:txBody>
          <a:bodyPr/>
          <a:lstStyle/>
          <a:p>
            <a:r>
              <a:rPr altLang="zh-CN" dirty="0" smtClean="0">
                <a:latin typeface="+mj-lt"/>
                <a:ea typeface="+mj-ea"/>
              </a:rPr>
              <a:t>Windows 7 </a:t>
            </a:r>
            <a:r>
              <a:rPr lang="zh-CN" altLang="en-US" dirty="0" smtClean="0">
                <a:latin typeface="+mj-lt"/>
                <a:ea typeface="+mj-ea"/>
              </a:rPr>
              <a:t>对于蓝牙和无线</a:t>
            </a:r>
            <a:r>
              <a:rPr altLang="zh-CN" dirty="0" smtClean="0">
                <a:latin typeface="+mj-lt"/>
                <a:ea typeface="+mj-ea"/>
              </a:rPr>
              <a:t>USB</a:t>
            </a:r>
            <a:r>
              <a:rPr lang="zh-CN" altLang="en-US" dirty="0" smtClean="0">
                <a:latin typeface="+mj-lt"/>
                <a:ea typeface="+mj-ea"/>
              </a:rPr>
              <a:t>的支持</a:t>
            </a:r>
            <a:endParaRPr lang="en-US" dirty="0">
              <a:latin typeface="+mj-ea"/>
              <a:ea typeface="+mj-ea"/>
            </a:endParaRPr>
          </a:p>
        </p:txBody>
      </p:sp>
      <p:sp>
        <p:nvSpPr>
          <p:cNvPr id="3" name="Subtitle 2"/>
          <p:cNvSpPr>
            <a:spLocks noGrp="1"/>
          </p:cNvSpPr>
          <p:nvPr>
            <p:ph type="subTitle" idx="1"/>
          </p:nvPr>
        </p:nvSpPr>
        <p:spPr>
          <a:xfrm>
            <a:off x="2734826" y="3650133"/>
            <a:ext cx="5866482" cy="1371145"/>
          </a:xfrm>
        </p:spPr>
        <p:txBody>
          <a:bodyPr>
            <a:normAutofit/>
          </a:bodyPr>
          <a:lstStyle/>
          <a:p>
            <a:r>
              <a:rPr lang="en-US" altLang="zh-CN" dirty="0" smtClean="0">
                <a:latin typeface="+mn-ea"/>
              </a:rPr>
              <a:t>Glenn Ward</a:t>
            </a:r>
          </a:p>
          <a:p>
            <a:r>
              <a:rPr lang="zh-CN" altLang="en-US" dirty="0" smtClean="0">
                <a:latin typeface="+mn-ea"/>
              </a:rPr>
              <a:t>高级程序经理</a:t>
            </a:r>
            <a:endParaRPr lang="en-US" altLang="zh-CN" dirty="0" smtClean="0">
              <a:latin typeface="+mn-ea"/>
            </a:endParaRPr>
          </a:p>
          <a:p>
            <a:r>
              <a:rPr lang="en-US" dirty="0" smtClean="0"/>
              <a:t>PC Ecosystem IHV Engagement </a:t>
            </a:r>
            <a:endParaRPr lang="en-US" dirty="0">
              <a:latin typeface="+mn-ea"/>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ea"/>
                <a:ea typeface="+mj-ea"/>
              </a:rPr>
              <a:t>2.1</a:t>
            </a:r>
            <a:r>
              <a:rPr lang="zh-CN" altLang="en-US" dirty="0" smtClean="0">
                <a:latin typeface="+mj-ea"/>
                <a:ea typeface="+mj-ea"/>
              </a:rPr>
              <a:t>版的设备配对</a:t>
            </a:r>
            <a:endParaRPr lang="en-US" dirty="0">
              <a:latin typeface="+mj-ea"/>
              <a:ea typeface="+mj-ea"/>
            </a:endParaRPr>
          </a:p>
        </p:txBody>
      </p:sp>
      <p:sp>
        <p:nvSpPr>
          <p:cNvPr id="10" name="Rectangle 9"/>
          <p:cNvSpPr/>
          <p:nvPr/>
        </p:nvSpPr>
        <p:spPr>
          <a:xfrm>
            <a:off x="2768224" y="2633895"/>
            <a:ext cx="2967479" cy="175432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rebuchet MS" pitchFamily="34" charset="0"/>
              </a:rPr>
              <a:t>一向正确</a:t>
            </a:r>
            <a:endParaRPr lang="en-US" altLang="zh-CN"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rebuchet MS" pitchFamily="34" charset="0"/>
            </a:endParaRPr>
          </a:p>
          <a:p>
            <a:pPr algn="ctr"/>
            <a:r>
              <a:rPr lang="zh-CN" alt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rebuchet MS" pitchFamily="34" charset="0"/>
              </a:rPr>
              <a:t>配对</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2.5"/>
                                          </p:val>
                                        </p:tav>
                                        <p:tav tm="100000">
                                          <p:val>
                                            <p:strVal val="#ppt_w"/>
                                          </p:val>
                                        </p:tav>
                                      </p:tavLst>
                                    </p:anim>
                                    <p:anim calcmode="lin" valueType="num">
                                      <p:cBhvr>
                                        <p:cTn id="8" dur="500" fill="hold"/>
                                        <p:tgtEl>
                                          <p:spTgt spid="10"/>
                                        </p:tgtEl>
                                        <p:attrNameLst>
                                          <p:attrName>ppt_h</p:attrName>
                                        </p:attrNameLst>
                                      </p:cBhvr>
                                      <p:tavLst>
                                        <p:tav tm="0">
                                          <p:val>
                                            <p:strVal val="#ppt_h*0.01"/>
                                          </p:val>
                                        </p:tav>
                                        <p:tav tm="100000">
                                          <p:val>
                                            <p:strVal val="#ppt_h"/>
                                          </p:val>
                                        </p:tav>
                                      </p:tavLst>
                                    </p:anim>
                                    <p:anim calcmode="lin" valueType="num">
                                      <p:cBhvr>
                                        <p:cTn id="9" dur="500" fill="hold"/>
                                        <p:tgtEl>
                                          <p:spTgt spid="10"/>
                                        </p:tgtEl>
                                        <p:attrNameLst>
                                          <p:attrName>ppt_x</p:attrName>
                                        </p:attrNameLst>
                                      </p:cBhvr>
                                      <p:tavLst>
                                        <p:tav tm="0">
                                          <p:val>
                                            <p:strVal val="#ppt_x"/>
                                          </p:val>
                                        </p:tav>
                                        <p:tav tm="100000">
                                          <p:val>
                                            <p:strVal val="#ppt_x"/>
                                          </p:val>
                                        </p:tav>
                                      </p:tavLst>
                                    </p:anim>
                                    <p:anim calcmode="lin" valueType="num">
                                      <p:cBhvr>
                                        <p:cTn id="10" dur="500" fill="hold"/>
                                        <p:tgtEl>
                                          <p:spTgt spid="10"/>
                                        </p:tgtEl>
                                        <p:attrNameLst>
                                          <p:attrName>ppt_y</p:attrName>
                                        </p:attrNameLst>
                                      </p:cBhvr>
                                      <p:tavLst>
                                        <p:tav tm="0">
                                          <p:val>
                                            <p:strVal val="#ppt_h+1"/>
                                          </p:val>
                                        </p:tav>
                                        <p:tav tm="100000">
                                          <p:val>
                                            <p:strVal val="#ppt_y"/>
                                          </p:val>
                                        </p:tav>
                                      </p:tavLst>
                                    </p:anim>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4626212" y="873350"/>
            <a:ext cx="4366641" cy="3330607"/>
          </a:xfrm>
          <a:prstGeom prst="rect">
            <a:avLst/>
          </a:prstGeom>
          <a:noFill/>
          <a:ln w="9525">
            <a:noFill/>
            <a:miter lim="800000"/>
            <a:headEnd/>
            <a:tailEnd/>
          </a:ln>
          <a:effectLst/>
        </p:spPr>
      </p:pic>
      <p:pic>
        <p:nvPicPr>
          <p:cNvPr id="2055" name="Picture 7"/>
          <p:cNvPicPr>
            <a:picLocks noChangeAspect="1" noChangeArrowheads="1"/>
          </p:cNvPicPr>
          <p:nvPr/>
        </p:nvPicPr>
        <p:blipFill>
          <a:blip r:embed="rId4"/>
          <a:srcRect/>
          <a:stretch>
            <a:fillRect/>
          </a:stretch>
        </p:blipFill>
        <p:spPr bwMode="auto">
          <a:xfrm>
            <a:off x="4611468" y="842211"/>
            <a:ext cx="4401405" cy="3363732"/>
          </a:xfrm>
          <a:prstGeom prst="rect">
            <a:avLst/>
          </a:prstGeom>
          <a:noFill/>
          <a:ln w="9525">
            <a:noFill/>
            <a:miter lim="800000"/>
            <a:headEnd/>
            <a:tailEnd/>
          </a:ln>
          <a:effectLst/>
        </p:spPr>
      </p:pic>
      <p:sp>
        <p:nvSpPr>
          <p:cNvPr id="2" name="Title 1"/>
          <p:cNvSpPr>
            <a:spLocks noGrp="1"/>
          </p:cNvSpPr>
          <p:nvPr>
            <p:ph type="title"/>
          </p:nvPr>
        </p:nvSpPr>
        <p:spPr/>
        <p:txBody>
          <a:bodyPr/>
          <a:lstStyle/>
          <a:p>
            <a:r>
              <a:rPr altLang="zh-CN" dirty="0" smtClean="0">
                <a:latin typeface="+mj-ea"/>
                <a:ea typeface="+mj-ea"/>
              </a:rPr>
              <a:t>2.1</a:t>
            </a:r>
            <a:r>
              <a:rPr lang="zh-CN" altLang="en-US" dirty="0" smtClean="0">
                <a:latin typeface="+mj-ea"/>
                <a:ea typeface="+mj-ea"/>
              </a:rPr>
              <a:t>版的设备配对</a:t>
            </a:r>
            <a:endParaRPr lang="en-US" dirty="0">
              <a:latin typeface="+mj-ea"/>
              <a:ea typeface="+mj-ea"/>
            </a:endParaRPr>
          </a:p>
        </p:txBody>
      </p:sp>
      <p:graphicFrame>
        <p:nvGraphicFramePr>
          <p:cNvPr id="8" name="Content Placeholder 7"/>
          <p:cNvGraphicFramePr>
            <a:graphicFrameLocks noGrp="1"/>
          </p:cNvGraphicFramePr>
          <p:nvPr>
            <p:ph idx="4294967295"/>
          </p:nvPr>
        </p:nvGraphicFramePr>
        <p:xfrm>
          <a:off x="241160" y="1438798"/>
          <a:ext cx="5246688" cy="49085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53" name="Picture 5"/>
          <p:cNvPicPr>
            <a:picLocks noChangeAspect="1" noChangeArrowheads="1"/>
          </p:cNvPicPr>
          <p:nvPr/>
        </p:nvPicPr>
        <p:blipFill>
          <a:blip r:embed="rId9"/>
          <a:srcRect/>
          <a:stretch>
            <a:fillRect/>
          </a:stretch>
        </p:blipFill>
        <p:spPr bwMode="auto">
          <a:xfrm>
            <a:off x="4604270" y="857920"/>
            <a:ext cx="4380548" cy="3344513"/>
          </a:xfrm>
          <a:prstGeom prst="rect">
            <a:avLst/>
          </a:prstGeom>
          <a:noFill/>
          <a:ln w="9525">
            <a:noFill/>
            <a:miter lim="800000"/>
            <a:headEnd/>
            <a:tailEnd/>
          </a:ln>
          <a:effectLst/>
        </p:spPr>
      </p:pic>
      <p:sp>
        <p:nvSpPr>
          <p:cNvPr id="9" name="TextBox 8"/>
          <p:cNvSpPr txBox="1"/>
          <p:nvPr/>
        </p:nvSpPr>
        <p:spPr>
          <a:xfrm>
            <a:off x="1355871" y="2743198"/>
            <a:ext cx="415498" cy="369332"/>
          </a:xfrm>
          <a:prstGeom prst="rect">
            <a:avLst/>
          </a:prstGeom>
          <a:noFill/>
        </p:spPr>
        <p:txBody>
          <a:bodyPr wrap="none" rtlCol="0">
            <a:spAutoFit/>
          </a:bodyPr>
          <a:lstStyle/>
          <a:p>
            <a:r>
              <a:rPr lang="zh-CN" altLang="en-US" dirty="0" smtClean="0">
                <a:solidFill>
                  <a:schemeClr val="tx1"/>
                </a:solidFill>
                <a:effectLst>
                  <a:outerShdw blurRad="38100" dist="38100" dir="2700000" algn="tl">
                    <a:srgbClr val="000000">
                      <a:alpha val="43137"/>
                    </a:srgbClr>
                  </a:outerShdw>
                </a:effectLst>
                <a:latin typeface="Trebuchet MS" pitchFamily="34" charset="0"/>
              </a:rPr>
              <a:t>有</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0" name="TextBox 9"/>
          <p:cNvSpPr txBox="1"/>
          <p:nvPr/>
        </p:nvSpPr>
        <p:spPr>
          <a:xfrm>
            <a:off x="2517646" y="4391848"/>
            <a:ext cx="415498" cy="369332"/>
          </a:xfrm>
          <a:prstGeom prst="rect">
            <a:avLst/>
          </a:prstGeom>
          <a:noFill/>
        </p:spPr>
        <p:txBody>
          <a:bodyPr wrap="none" rtlCol="0">
            <a:spAutoFit/>
          </a:bodyPr>
          <a:lstStyle/>
          <a:p>
            <a:r>
              <a:rPr lang="zh-CN" altLang="en-US" dirty="0" smtClean="0">
                <a:solidFill>
                  <a:schemeClr val="tx1"/>
                </a:solidFill>
                <a:effectLst>
                  <a:outerShdw blurRad="38100" dist="38100" dir="2700000" algn="tl">
                    <a:srgbClr val="000000">
                      <a:alpha val="43137"/>
                    </a:srgbClr>
                  </a:outerShdw>
                </a:effectLst>
                <a:latin typeface="Trebuchet MS" pitchFamily="34" charset="0"/>
              </a:rPr>
              <a:t>要</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1" name="TextBox 10"/>
          <p:cNvSpPr txBox="1"/>
          <p:nvPr/>
        </p:nvSpPr>
        <p:spPr>
          <a:xfrm>
            <a:off x="4546319" y="4425451"/>
            <a:ext cx="877163" cy="369332"/>
          </a:xfrm>
          <a:prstGeom prst="rect">
            <a:avLst/>
          </a:prstGeom>
          <a:noFill/>
        </p:spPr>
        <p:txBody>
          <a:bodyPr wrap="none" rtlCol="0">
            <a:spAutoFit/>
          </a:bodyPr>
          <a:lstStyle/>
          <a:p>
            <a:r>
              <a:rPr lang="zh-CN" altLang="en-US" dirty="0" smtClean="0">
                <a:solidFill>
                  <a:schemeClr val="tx1"/>
                </a:solidFill>
                <a:effectLst>
                  <a:outerShdw blurRad="38100" dist="38100" dir="2700000" algn="tl">
                    <a:srgbClr val="000000">
                      <a:alpha val="43137"/>
                    </a:srgbClr>
                  </a:outerShdw>
                </a:effectLst>
                <a:latin typeface="Trebuchet MS" pitchFamily="34" charset="0"/>
              </a:rPr>
              <a:t>不需要</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2" name="TextBox 11"/>
          <p:cNvSpPr txBox="1"/>
          <p:nvPr/>
        </p:nvSpPr>
        <p:spPr>
          <a:xfrm>
            <a:off x="3380533" y="2749011"/>
            <a:ext cx="415498" cy="369332"/>
          </a:xfrm>
          <a:prstGeom prst="rect">
            <a:avLst/>
          </a:prstGeom>
          <a:noFill/>
        </p:spPr>
        <p:txBody>
          <a:bodyPr wrap="none" rtlCol="0">
            <a:spAutoFit/>
          </a:bodyPr>
          <a:lstStyle/>
          <a:p>
            <a:r>
              <a:rPr lang="zh-CN" altLang="en-US" dirty="0" smtClean="0">
                <a:solidFill>
                  <a:schemeClr val="tx1"/>
                </a:solidFill>
                <a:effectLst>
                  <a:outerShdw blurRad="38100" dist="38100" dir="2700000" algn="tl">
                    <a:srgbClr val="000000">
                      <a:alpha val="43137"/>
                    </a:srgbClr>
                  </a:outerShdw>
                </a:effectLst>
                <a:latin typeface="Trebuchet MS" pitchFamily="34" charset="0"/>
              </a:rPr>
              <a:t>无</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graphicEl>
                                              <a:dgm id="{B5B85654-F72E-4104-8E51-4FB61B3C7272}"/>
                                            </p:graphicEl>
                                          </p:spTgt>
                                        </p:tgtEl>
                                        <p:attrNameLst>
                                          <p:attrName>style.visibility</p:attrName>
                                        </p:attrNameLst>
                                      </p:cBhvr>
                                      <p:to>
                                        <p:strVal val="visible"/>
                                      </p:to>
                                    </p:set>
                                    <p:animEffect transition="in" filter="fade">
                                      <p:cBhvr>
                                        <p:cTn id="7" dur="2000"/>
                                        <p:tgtEl>
                                          <p:spTgt spid="8">
                                            <p:graphicEl>
                                              <a:dgm id="{B5B85654-F72E-4104-8E51-4FB61B3C727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922BE578-E9F5-41C3-BEDD-CF30FF7E5064}"/>
                                            </p:graphicEl>
                                          </p:spTgt>
                                        </p:tgtEl>
                                        <p:attrNameLst>
                                          <p:attrName>style.visibility</p:attrName>
                                        </p:attrNameLst>
                                      </p:cBhvr>
                                      <p:to>
                                        <p:strVal val="visible"/>
                                      </p:to>
                                    </p:set>
                                    <p:animEffect transition="in" filter="fade">
                                      <p:cBhvr>
                                        <p:cTn id="12" dur="2000"/>
                                        <p:tgtEl>
                                          <p:spTgt spid="8">
                                            <p:graphicEl>
                                              <a:dgm id="{922BE578-E9F5-41C3-BEDD-CF30FF7E506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graphicEl>
                                              <a:dgm id="{06F741A4-C963-4338-BF0B-4737BB1FA03D}"/>
                                            </p:graphicEl>
                                          </p:spTgt>
                                        </p:tgtEl>
                                        <p:attrNameLst>
                                          <p:attrName>style.visibility</p:attrName>
                                        </p:attrNameLst>
                                      </p:cBhvr>
                                      <p:to>
                                        <p:strVal val="visible"/>
                                      </p:to>
                                    </p:set>
                                    <p:animEffect transition="in" filter="fade">
                                      <p:cBhvr>
                                        <p:cTn id="15" dur="2000"/>
                                        <p:tgtEl>
                                          <p:spTgt spid="8">
                                            <p:graphicEl>
                                              <a:dgm id="{06F741A4-C963-4338-BF0B-4737BB1FA03D}"/>
                                            </p:graphic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0" fill="hold" nodeType="clickEffect">
                                  <p:stCondLst>
                                    <p:cond delay="0"/>
                                  </p:stCondLst>
                                  <p:childTnLst>
                                    <p:anim calcmode="lin" valueType="num">
                                      <p:cBhvr>
                                        <p:cTn id="25" dur="2000"/>
                                        <p:tgtEl>
                                          <p:spTgt spid="2050"/>
                                        </p:tgtEl>
                                        <p:attrNameLst>
                                          <p:attrName>ppt_w</p:attrName>
                                        </p:attrNameLst>
                                      </p:cBhvr>
                                      <p:tavLst>
                                        <p:tav tm="0">
                                          <p:val>
                                            <p:strVal val="ppt_w"/>
                                          </p:val>
                                        </p:tav>
                                        <p:tav tm="100000">
                                          <p:val>
                                            <p:fltVal val="0"/>
                                          </p:val>
                                        </p:tav>
                                      </p:tavLst>
                                    </p:anim>
                                    <p:anim calcmode="lin" valueType="num">
                                      <p:cBhvr>
                                        <p:cTn id="26" dur="2000"/>
                                        <p:tgtEl>
                                          <p:spTgt spid="2050"/>
                                        </p:tgtEl>
                                        <p:attrNameLst>
                                          <p:attrName>ppt_h</p:attrName>
                                        </p:attrNameLst>
                                      </p:cBhvr>
                                      <p:tavLst>
                                        <p:tav tm="0">
                                          <p:val>
                                            <p:strVal val="ppt_h"/>
                                          </p:val>
                                        </p:tav>
                                        <p:tav tm="100000">
                                          <p:val>
                                            <p:fltVal val="0"/>
                                          </p:val>
                                        </p:tav>
                                      </p:tavLst>
                                    </p:anim>
                                    <p:animEffect transition="out" filter="fade">
                                      <p:cBhvr>
                                        <p:cTn id="27" dur="2000"/>
                                        <p:tgtEl>
                                          <p:spTgt spid="2050"/>
                                        </p:tgtEl>
                                      </p:cBhvr>
                                    </p:animEffect>
                                    <p:set>
                                      <p:cBhvr>
                                        <p:cTn id="28" dur="1" fill="hold">
                                          <p:stCondLst>
                                            <p:cond delay="1999"/>
                                          </p:stCondLst>
                                        </p:cTn>
                                        <p:tgtEl>
                                          <p:spTgt spid="2050"/>
                                        </p:tgtEl>
                                        <p:attrNameLst>
                                          <p:attrName>style.visibility</p:attrName>
                                        </p:attrNameLst>
                                      </p:cBhvr>
                                      <p:to>
                                        <p:strVal val="hidden"/>
                                      </p:to>
                                    </p:set>
                                  </p:childTnLst>
                                </p:cTn>
                              </p:par>
                              <p:par>
                                <p:cTn id="29" presetID="56" presetClass="path" presetSubtype="0" accel="50000" decel="50000" fill="hold" nodeType="withEffect">
                                  <p:stCondLst>
                                    <p:cond delay="0"/>
                                  </p:stCondLst>
                                  <p:childTnLst>
                                    <p:animMotion origin="layout" path="M 0 2.59259E-6 L -0.61128 0.14583 " pathEditMode="relative" rAng="0" ptsTypes="AA">
                                      <p:cBhvr>
                                        <p:cTn id="30" dur="1000" fill="hold"/>
                                        <p:tgtEl>
                                          <p:spTgt spid="2050"/>
                                        </p:tgtEl>
                                        <p:attrNameLst>
                                          <p:attrName>ppt_x</p:attrName>
                                          <p:attrName>ppt_y</p:attrName>
                                        </p:attrNameLst>
                                      </p:cBhvr>
                                      <p:rCtr x="-306" y="73"/>
                                    </p:animMotion>
                                  </p:childTnLst>
                                </p:cTn>
                              </p:par>
                              <p:par>
                                <p:cTn id="31" presetID="10" presetClass="entr" presetSubtype="0" fill="hold" grpId="0" nodeType="withEffect">
                                  <p:stCondLst>
                                    <p:cond delay="0"/>
                                  </p:stCondLst>
                                  <p:childTnLst>
                                    <p:set>
                                      <p:cBhvr>
                                        <p:cTn id="32" dur="1" fill="hold">
                                          <p:stCondLst>
                                            <p:cond delay="0"/>
                                          </p:stCondLst>
                                        </p:cTn>
                                        <p:tgtEl>
                                          <p:spTgt spid="8">
                                            <p:graphicEl>
                                              <a:dgm id="{5342602F-E766-408F-80E4-76CD0F2EDD9F}"/>
                                            </p:graphicEl>
                                          </p:spTgt>
                                        </p:tgtEl>
                                        <p:attrNameLst>
                                          <p:attrName>style.visibility</p:attrName>
                                        </p:attrNameLst>
                                      </p:cBhvr>
                                      <p:to>
                                        <p:strVal val="visible"/>
                                      </p:to>
                                    </p:set>
                                    <p:animEffect transition="in" filter="fade">
                                      <p:cBhvr>
                                        <p:cTn id="33" dur="2000"/>
                                        <p:tgtEl>
                                          <p:spTgt spid="8">
                                            <p:graphicEl>
                                              <a:dgm id="{5342602F-E766-408F-80E4-76CD0F2EDD9F}"/>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graphicEl>
                                              <a:dgm id="{715D22B1-5036-4629-8E71-0C47185DD3FF}"/>
                                            </p:graphicEl>
                                          </p:spTgt>
                                        </p:tgtEl>
                                        <p:attrNameLst>
                                          <p:attrName>style.visibility</p:attrName>
                                        </p:attrNameLst>
                                      </p:cBhvr>
                                      <p:to>
                                        <p:strVal val="visible"/>
                                      </p:to>
                                    </p:set>
                                    <p:animEffect transition="in" filter="fade">
                                      <p:cBhvr>
                                        <p:cTn id="36" dur="2000"/>
                                        <p:tgtEl>
                                          <p:spTgt spid="8">
                                            <p:graphicEl>
                                              <a:dgm id="{715D22B1-5036-4629-8E71-0C47185DD3FF}"/>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graphicEl>
                                              <a:dgm id="{CEAC674B-8A3D-46BD-86C1-63952D1EEA84}"/>
                                            </p:graphicEl>
                                          </p:spTgt>
                                        </p:tgtEl>
                                        <p:attrNameLst>
                                          <p:attrName>style.visibility</p:attrName>
                                        </p:attrNameLst>
                                      </p:cBhvr>
                                      <p:to>
                                        <p:strVal val="visible"/>
                                      </p:to>
                                    </p:set>
                                    <p:animEffect transition="in" filter="fade">
                                      <p:cBhvr>
                                        <p:cTn id="44" dur="2000"/>
                                        <p:tgtEl>
                                          <p:spTgt spid="8">
                                            <p:graphicEl>
                                              <a:dgm id="{CEAC674B-8A3D-46BD-86C1-63952D1EEA84}"/>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graphicEl>
                                              <a:dgm id="{1EC94021-32D6-4E7A-B273-5D5D5BDE6D41}"/>
                                            </p:graphicEl>
                                          </p:spTgt>
                                        </p:tgtEl>
                                        <p:attrNameLst>
                                          <p:attrName>style.visibility</p:attrName>
                                        </p:attrNameLst>
                                      </p:cBhvr>
                                      <p:to>
                                        <p:strVal val="visible"/>
                                      </p:to>
                                    </p:set>
                                    <p:animEffect transition="in" filter="fade">
                                      <p:cBhvr>
                                        <p:cTn id="47" dur="2000"/>
                                        <p:tgtEl>
                                          <p:spTgt spid="8">
                                            <p:graphicEl>
                                              <a:dgm id="{1EC94021-32D6-4E7A-B273-5D5D5BDE6D41}"/>
                                            </p:graphic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055"/>
                                        </p:tgtEl>
                                        <p:attrNameLst>
                                          <p:attrName>style.visibility</p:attrName>
                                        </p:attrNameLst>
                                      </p:cBhvr>
                                      <p:to>
                                        <p:strVal val="visible"/>
                                      </p:to>
                                    </p:set>
                                    <p:animEffect transition="in" filter="fade">
                                      <p:cBhvr>
                                        <p:cTn id="50" dur="500"/>
                                        <p:tgtEl>
                                          <p:spTgt spid="205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0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0" presetClass="path" presetSubtype="0" accel="50000" decel="50000" fill="hold" nodeType="clickEffect">
                                  <p:stCondLst>
                                    <p:cond delay="0"/>
                                  </p:stCondLst>
                                  <p:childTnLst>
                                    <p:animMotion origin="layout" path="M 4.44444E-6 -1.11111E-6 L -0.4882 0.39838 " pathEditMode="relative" rAng="0" ptsTypes="AA">
                                      <p:cBhvr>
                                        <p:cTn id="57" dur="1000" fill="hold"/>
                                        <p:tgtEl>
                                          <p:spTgt spid="2055"/>
                                        </p:tgtEl>
                                        <p:attrNameLst>
                                          <p:attrName>ppt_x</p:attrName>
                                          <p:attrName>ppt_y</p:attrName>
                                        </p:attrNameLst>
                                      </p:cBhvr>
                                      <p:rCtr x="-244" y="199"/>
                                    </p:animMotion>
                                  </p:childTnLst>
                                </p:cTn>
                              </p:par>
                              <p:par>
                                <p:cTn id="58" presetID="53" presetClass="exit" presetSubtype="0" fill="hold" nodeType="withEffect">
                                  <p:stCondLst>
                                    <p:cond delay="0"/>
                                  </p:stCondLst>
                                  <p:childTnLst>
                                    <p:anim calcmode="lin" valueType="num">
                                      <p:cBhvr>
                                        <p:cTn id="59" dur="2000"/>
                                        <p:tgtEl>
                                          <p:spTgt spid="2055"/>
                                        </p:tgtEl>
                                        <p:attrNameLst>
                                          <p:attrName>ppt_w</p:attrName>
                                        </p:attrNameLst>
                                      </p:cBhvr>
                                      <p:tavLst>
                                        <p:tav tm="0">
                                          <p:val>
                                            <p:strVal val="ppt_w"/>
                                          </p:val>
                                        </p:tav>
                                        <p:tav tm="100000">
                                          <p:val>
                                            <p:fltVal val="0"/>
                                          </p:val>
                                        </p:tav>
                                      </p:tavLst>
                                    </p:anim>
                                    <p:anim calcmode="lin" valueType="num">
                                      <p:cBhvr>
                                        <p:cTn id="60" dur="2000"/>
                                        <p:tgtEl>
                                          <p:spTgt spid="2055"/>
                                        </p:tgtEl>
                                        <p:attrNameLst>
                                          <p:attrName>ppt_h</p:attrName>
                                        </p:attrNameLst>
                                      </p:cBhvr>
                                      <p:tavLst>
                                        <p:tav tm="0">
                                          <p:val>
                                            <p:strVal val="ppt_h"/>
                                          </p:val>
                                        </p:tav>
                                        <p:tav tm="100000">
                                          <p:val>
                                            <p:fltVal val="0"/>
                                          </p:val>
                                        </p:tav>
                                      </p:tavLst>
                                    </p:anim>
                                    <p:animEffect transition="out" filter="fade">
                                      <p:cBhvr>
                                        <p:cTn id="61" dur="2000"/>
                                        <p:tgtEl>
                                          <p:spTgt spid="2055"/>
                                        </p:tgtEl>
                                      </p:cBhvr>
                                    </p:animEffect>
                                    <p:set>
                                      <p:cBhvr>
                                        <p:cTn id="62" dur="1" fill="hold">
                                          <p:stCondLst>
                                            <p:cond delay="1999"/>
                                          </p:stCondLst>
                                        </p:cTn>
                                        <p:tgtEl>
                                          <p:spTgt spid="2055"/>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8">
                                            <p:graphicEl>
                                              <a:dgm id="{CBF113FD-0A01-463F-A174-41412C07C096}"/>
                                            </p:graphicEl>
                                          </p:spTgt>
                                        </p:tgtEl>
                                        <p:attrNameLst>
                                          <p:attrName>style.visibility</p:attrName>
                                        </p:attrNameLst>
                                      </p:cBhvr>
                                      <p:to>
                                        <p:strVal val="visible"/>
                                      </p:to>
                                    </p:set>
                                    <p:animEffect transition="in" filter="fade">
                                      <p:cBhvr>
                                        <p:cTn id="65" dur="2000"/>
                                        <p:tgtEl>
                                          <p:spTgt spid="8">
                                            <p:graphicEl>
                                              <a:dgm id="{CBF113FD-0A01-463F-A174-41412C07C096}"/>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
                                            <p:graphicEl>
                                              <a:dgm id="{ED11172A-2153-4F64-B0D3-AD20EB097FC7}"/>
                                            </p:graphicEl>
                                          </p:spTgt>
                                        </p:tgtEl>
                                        <p:attrNameLst>
                                          <p:attrName>style.visibility</p:attrName>
                                        </p:attrNameLst>
                                      </p:cBhvr>
                                      <p:to>
                                        <p:strVal val="visible"/>
                                      </p:to>
                                    </p:set>
                                    <p:animEffect transition="in" filter="fade">
                                      <p:cBhvr>
                                        <p:cTn id="68" dur="2000"/>
                                        <p:tgtEl>
                                          <p:spTgt spid="8">
                                            <p:graphicEl>
                                              <a:dgm id="{ED11172A-2153-4F64-B0D3-AD20EB097FC7}"/>
                                            </p:graphic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2053"/>
                                        </p:tgtEl>
                                        <p:attrNameLst>
                                          <p:attrName>style.visibility</p:attrName>
                                        </p:attrNameLst>
                                      </p:cBhvr>
                                      <p:to>
                                        <p:strVal val="visible"/>
                                      </p:to>
                                    </p:set>
                                    <p:animEffect transition="in" filter="fade">
                                      <p:cBhvr>
                                        <p:cTn id="71" dur="500"/>
                                        <p:tgtEl>
                                          <p:spTgt spid="205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2000"/>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xit" presetSubtype="0" fill="hold" nodeType="clickEffect">
                                  <p:stCondLst>
                                    <p:cond delay="0"/>
                                  </p:stCondLst>
                                  <p:childTnLst>
                                    <p:anim calcmode="lin" valueType="num">
                                      <p:cBhvr>
                                        <p:cTn id="78" dur="2000"/>
                                        <p:tgtEl>
                                          <p:spTgt spid="2053"/>
                                        </p:tgtEl>
                                        <p:attrNameLst>
                                          <p:attrName>ppt_w</p:attrName>
                                        </p:attrNameLst>
                                      </p:cBhvr>
                                      <p:tavLst>
                                        <p:tav tm="0">
                                          <p:val>
                                            <p:strVal val="ppt_w"/>
                                          </p:val>
                                        </p:tav>
                                        <p:tav tm="100000">
                                          <p:val>
                                            <p:fltVal val="0"/>
                                          </p:val>
                                        </p:tav>
                                      </p:tavLst>
                                    </p:anim>
                                    <p:anim calcmode="lin" valueType="num">
                                      <p:cBhvr>
                                        <p:cTn id="79" dur="2000"/>
                                        <p:tgtEl>
                                          <p:spTgt spid="2053"/>
                                        </p:tgtEl>
                                        <p:attrNameLst>
                                          <p:attrName>ppt_h</p:attrName>
                                        </p:attrNameLst>
                                      </p:cBhvr>
                                      <p:tavLst>
                                        <p:tav tm="0">
                                          <p:val>
                                            <p:strVal val="ppt_h"/>
                                          </p:val>
                                        </p:tav>
                                        <p:tav tm="100000">
                                          <p:val>
                                            <p:fltVal val="0"/>
                                          </p:val>
                                        </p:tav>
                                      </p:tavLst>
                                    </p:anim>
                                    <p:animEffect transition="out" filter="fade">
                                      <p:cBhvr>
                                        <p:cTn id="80" dur="2000"/>
                                        <p:tgtEl>
                                          <p:spTgt spid="2053"/>
                                        </p:tgtEl>
                                      </p:cBhvr>
                                    </p:animEffect>
                                    <p:set>
                                      <p:cBhvr>
                                        <p:cTn id="81" dur="1" fill="hold">
                                          <p:stCondLst>
                                            <p:cond delay="1999"/>
                                          </p:stCondLst>
                                        </p:cTn>
                                        <p:tgtEl>
                                          <p:spTgt spid="2053"/>
                                        </p:tgtEl>
                                        <p:attrNameLst>
                                          <p:attrName>style.visibility</p:attrName>
                                        </p:attrNameLst>
                                      </p:cBhvr>
                                      <p:to>
                                        <p:strVal val="hidden"/>
                                      </p:to>
                                    </p:set>
                                  </p:childTnLst>
                                </p:cTn>
                              </p:par>
                              <p:par>
                                <p:cTn id="82" presetID="0" presetClass="path" presetSubtype="0" accel="50000" decel="50000" fill="hold" nodeType="withEffect">
                                  <p:stCondLst>
                                    <p:cond delay="0"/>
                                  </p:stCondLst>
                                  <p:childTnLst>
                                    <p:animMotion origin="layout" path="M 2.5E-6 1.85185E-6 L -0.23108 0.3956 " pathEditMode="relative" rAng="0" ptsTypes="AA">
                                      <p:cBhvr>
                                        <p:cTn id="83" dur="1000" fill="hold"/>
                                        <p:tgtEl>
                                          <p:spTgt spid="2053"/>
                                        </p:tgtEl>
                                        <p:attrNameLst>
                                          <p:attrName>ppt_x</p:attrName>
                                          <p:attrName>ppt_y</p:attrName>
                                        </p:attrNameLst>
                                      </p:cBhvr>
                                      <p:rCtr x="-116" y="1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mj-ea"/>
                <a:ea typeface="+mj-ea"/>
              </a:rPr>
              <a:t>徽标要求</a:t>
            </a:r>
            <a:endParaRPr lang="en-US" dirty="0">
              <a:latin typeface="+mj-ea"/>
              <a:ea typeface="+mj-ea"/>
            </a:endParaRPr>
          </a:p>
        </p:txBody>
      </p:sp>
      <p:sp>
        <p:nvSpPr>
          <p:cNvPr id="3" name="Content Placeholder 2"/>
          <p:cNvSpPr>
            <a:spLocks noGrp="1"/>
          </p:cNvSpPr>
          <p:nvPr>
            <p:ph idx="1"/>
          </p:nvPr>
        </p:nvSpPr>
        <p:spPr>
          <a:xfrm>
            <a:off x="382588" y="1414464"/>
            <a:ext cx="8380412" cy="4873642"/>
          </a:xfrm>
        </p:spPr>
        <p:txBody>
          <a:bodyPr/>
          <a:lstStyle/>
          <a:p>
            <a:r>
              <a:rPr lang="zh-CN" altLang="en-US" dirty="0" smtClean="0">
                <a:latin typeface="+mn-ea"/>
              </a:rPr>
              <a:t>到</a:t>
            </a:r>
            <a:r>
              <a:rPr lang="en-US" altLang="zh-CN" dirty="0" smtClean="0">
                <a:latin typeface="+mn-ea"/>
              </a:rPr>
              <a:t>2009</a:t>
            </a:r>
            <a:r>
              <a:rPr lang="zh-CN" altLang="en-US" dirty="0" smtClean="0">
                <a:latin typeface="+mn-ea"/>
              </a:rPr>
              <a:t>年</a:t>
            </a:r>
            <a:r>
              <a:rPr lang="en-US" altLang="zh-CN" dirty="0" smtClean="0">
                <a:latin typeface="+mn-ea"/>
              </a:rPr>
              <a:t>6</a:t>
            </a:r>
            <a:r>
              <a:rPr lang="zh-CN" altLang="en-US" dirty="0" smtClean="0">
                <a:latin typeface="+mn-ea"/>
              </a:rPr>
              <a:t>月设备必须支持</a:t>
            </a:r>
            <a:r>
              <a:rPr lang="en-US" dirty="0" smtClean="0">
                <a:latin typeface="+mn-ea"/>
              </a:rPr>
              <a:t>2.1 </a:t>
            </a:r>
            <a:r>
              <a:rPr lang="zh-CN" altLang="en-US" dirty="0" smtClean="0">
                <a:latin typeface="+mn-ea"/>
              </a:rPr>
              <a:t>版的蓝牙技术</a:t>
            </a:r>
            <a:endParaRPr lang="en-US" dirty="0" smtClean="0">
              <a:latin typeface="+mn-ea"/>
            </a:endParaRPr>
          </a:p>
          <a:p>
            <a:r>
              <a:rPr lang="zh-CN" altLang="en-US" dirty="0" smtClean="0">
                <a:latin typeface="+mn-ea"/>
              </a:rPr>
              <a:t>要求有设备</a:t>
            </a:r>
            <a:r>
              <a:rPr lang="en-US" altLang="zh-CN" dirty="0" smtClean="0">
                <a:latin typeface="+mn-ea"/>
              </a:rPr>
              <a:t>ID</a:t>
            </a:r>
            <a:r>
              <a:rPr lang="en-US" dirty="0" smtClean="0">
                <a:latin typeface="+mn-ea"/>
              </a:rPr>
              <a:t>.  </a:t>
            </a:r>
            <a:r>
              <a:rPr lang="zh-CN" altLang="en-US" dirty="0" smtClean="0">
                <a:latin typeface="+mn-ea"/>
              </a:rPr>
              <a:t>设备</a:t>
            </a:r>
            <a:r>
              <a:rPr lang="en-US" altLang="zh-CN" dirty="0" smtClean="0">
                <a:latin typeface="+mn-ea"/>
              </a:rPr>
              <a:t>ID</a:t>
            </a:r>
            <a:r>
              <a:rPr lang="zh-CN" altLang="en-US" dirty="0" smtClean="0">
                <a:latin typeface="+mn-ea"/>
              </a:rPr>
              <a:t>能够让微软</a:t>
            </a:r>
            <a:r>
              <a:rPr lang="en-US" dirty="0" smtClean="0">
                <a:latin typeface="+mn-ea"/>
              </a:rPr>
              <a:t> Windows </a:t>
            </a:r>
            <a:r>
              <a:rPr lang="zh-CN" altLang="en-US" dirty="0" smtClean="0">
                <a:latin typeface="+mn-ea"/>
              </a:rPr>
              <a:t>确认</a:t>
            </a:r>
            <a:endParaRPr lang="en-US" dirty="0" smtClean="0">
              <a:latin typeface="+mn-ea"/>
            </a:endParaRPr>
          </a:p>
          <a:p>
            <a:pPr lvl="1"/>
            <a:r>
              <a:rPr lang="zh-CN" altLang="en-US" dirty="0" smtClean="0">
                <a:latin typeface="+mn-ea"/>
                <a:ea typeface="+mn-ea"/>
              </a:rPr>
              <a:t>供应商</a:t>
            </a:r>
            <a:r>
              <a:rPr lang="en-US" dirty="0" smtClean="0">
                <a:latin typeface="+mn-ea"/>
                <a:ea typeface="+mn-ea"/>
              </a:rPr>
              <a:t> ID</a:t>
            </a:r>
          </a:p>
          <a:p>
            <a:pPr lvl="1"/>
            <a:r>
              <a:rPr lang="zh-CN" altLang="en-US" dirty="0" smtClean="0">
                <a:latin typeface="+mn-ea"/>
                <a:ea typeface="+mn-ea"/>
              </a:rPr>
              <a:t>产品</a:t>
            </a:r>
            <a:r>
              <a:rPr lang="en-US" dirty="0" smtClean="0">
                <a:latin typeface="+mn-ea"/>
                <a:ea typeface="+mn-ea"/>
              </a:rPr>
              <a:t> ID</a:t>
            </a:r>
          </a:p>
          <a:p>
            <a:pPr lvl="1"/>
            <a:r>
              <a:rPr lang="zh-CN" altLang="en-US" dirty="0" smtClean="0">
                <a:latin typeface="+mn-ea"/>
                <a:ea typeface="+mn-ea"/>
              </a:rPr>
              <a:t>版本</a:t>
            </a:r>
            <a:endParaRPr lang="en-US" dirty="0" smtClean="0">
              <a:latin typeface="+mn-ea"/>
              <a:ea typeface="+mn-ea"/>
            </a:endParaRPr>
          </a:p>
          <a:p>
            <a:endParaRPr lang="en-US" dirty="0" smtClean="0">
              <a:latin typeface="+mn-ea"/>
            </a:endParaRPr>
          </a:p>
          <a:p>
            <a:endParaRPr lang="en-US" dirty="0">
              <a:latin typeface="+mn-ea"/>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mj-ea"/>
                <a:ea typeface="+mj-ea"/>
              </a:rPr>
              <a:t>旧版设备支持</a:t>
            </a:r>
            <a:r>
              <a:rPr lang="en-US" dirty="0" smtClean="0">
                <a:latin typeface="+mj-ea"/>
                <a:ea typeface="+mj-ea"/>
              </a:rPr>
              <a:t>2.1</a:t>
            </a:r>
            <a:r>
              <a:rPr lang="zh-CN" altLang="en-US" dirty="0" smtClean="0">
                <a:latin typeface="+mj-ea"/>
                <a:ea typeface="+mj-ea"/>
              </a:rPr>
              <a:t>版</a:t>
            </a:r>
            <a:r>
              <a:rPr lang="en-US" dirty="0" smtClean="0">
                <a:latin typeface="+mj-ea"/>
                <a:ea typeface="+mj-ea"/>
              </a:rPr>
              <a:t>?</a:t>
            </a:r>
            <a:endParaRPr lang="en-US" dirty="0">
              <a:latin typeface="+mj-ea"/>
              <a:ea typeface="+mj-ea"/>
            </a:endParaRPr>
          </a:p>
        </p:txBody>
      </p:sp>
      <p:sp>
        <p:nvSpPr>
          <p:cNvPr id="12" name="Rectangle 11"/>
          <p:cNvSpPr/>
          <p:nvPr/>
        </p:nvSpPr>
        <p:spPr>
          <a:xfrm>
            <a:off x="953485" y="2588821"/>
            <a:ext cx="6694224"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rebuchet MS" pitchFamily="34" charset="0"/>
              </a:rPr>
              <a:t>Yes!</a:t>
            </a:r>
            <a:endParaRPr lang="en-US" sz="9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2"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2.5"/>
                                          </p:val>
                                        </p:tav>
                                        <p:tav tm="100000">
                                          <p:val>
                                            <p:strVal val="#ppt_w"/>
                                          </p:val>
                                        </p:tav>
                                      </p:tavLst>
                                    </p:anim>
                                    <p:anim calcmode="lin" valueType="num">
                                      <p:cBhvr>
                                        <p:cTn id="8" dur="1000" fill="hold"/>
                                        <p:tgtEl>
                                          <p:spTgt spid="12"/>
                                        </p:tgtEl>
                                        <p:attrNameLst>
                                          <p:attrName>ppt_h</p:attrName>
                                        </p:attrNameLst>
                                      </p:cBhvr>
                                      <p:tavLst>
                                        <p:tav tm="0">
                                          <p:val>
                                            <p:strVal val="#ppt_h*0.01"/>
                                          </p:val>
                                        </p:tav>
                                        <p:tav tm="100000">
                                          <p:val>
                                            <p:strVal val="#ppt_h"/>
                                          </p:val>
                                        </p:tav>
                                      </p:tavLst>
                                    </p:anim>
                                    <p:anim calcmode="lin" valueType="num">
                                      <p:cBhvr>
                                        <p:cTn id="9" dur="1000" fill="hold"/>
                                        <p:tgtEl>
                                          <p:spTgt spid="12"/>
                                        </p:tgtEl>
                                        <p:attrNameLst>
                                          <p:attrName>ppt_x</p:attrName>
                                        </p:attrNameLst>
                                      </p:cBhvr>
                                      <p:tavLst>
                                        <p:tav tm="0">
                                          <p:val>
                                            <p:strVal val="#ppt_x"/>
                                          </p:val>
                                        </p:tav>
                                        <p:tav tm="100000">
                                          <p:val>
                                            <p:strVal val="#ppt_x"/>
                                          </p:val>
                                        </p:tav>
                                      </p:tavLst>
                                    </p:anim>
                                    <p:anim calcmode="lin" valueType="num">
                                      <p:cBhvr>
                                        <p:cTn id="10" dur="1000" fill="hold"/>
                                        <p:tgtEl>
                                          <p:spTgt spid="12"/>
                                        </p:tgtEl>
                                        <p:attrNameLst>
                                          <p:attrName>ppt_y</p:attrName>
                                        </p:attrNameLst>
                                      </p:cBhvr>
                                      <p:tavLst>
                                        <p:tav tm="0">
                                          <p:val>
                                            <p:strVal val="#ppt_h+1"/>
                                          </p:val>
                                        </p:tav>
                                        <p:tav tm="100000">
                                          <p:val>
                                            <p:strVal val="#ppt_y"/>
                                          </p:val>
                                        </p:tav>
                                      </p:tavLst>
                                    </p:anim>
                                    <p:animEffect transition="in" filter="fade">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normAutofit/>
          </a:bodyPr>
          <a:lstStyle/>
          <a:p>
            <a:r>
              <a:rPr lang="en-US" sz="4000" dirty="0" smtClean="0"/>
              <a:t>Windows Vista </a:t>
            </a:r>
            <a:r>
              <a:rPr lang="zh-CN" altLang="en-US" sz="4000" dirty="0" smtClean="0">
                <a:latin typeface="+mj-ea"/>
                <a:ea typeface="+mj-ea"/>
              </a:rPr>
              <a:t>蓝牙功能包</a:t>
            </a:r>
            <a:endParaRPr lang="en-US" sz="4000" dirty="0">
              <a:latin typeface="+mj-ea"/>
              <a:ea typeface="+mj-ea"/>
            </a:endParaRPr>
          </a:p>
        </p:txBody>
      </p:sp>
      <p:sp>
        <p:nvSpPr>
          <p:cNvPr id="7" name="Flowchart: Connector 6"/>
          <p:cNvSpPr/>
          <p:nvPr/>
        </p:nvSpPr>
        <p:spPr bwMode="auto">
          <a:xfrm>
            <a:off x="4409099" y="1907625"/>
            <a:ext cx="2338547" cy="1728953"/>
          </a:xfrm>
          <a:prstGeom prst="flowChartConnecto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Windows Vista </a:t>
            </a:r>
            <a:r>
              <a:rPr lang="zh-CN" altLang="en-US" dirty="0" smtClean="0">
                <a:solidFill>
                  <a:schemeClr val="tx1"/>
                </a:solidFill>
                <a:effectLst>
                  <a:outerShdw blurRad="38100" dist="38100" dir="2700000" algn="tl">
                    <a:srgbClr val="000000">
                      <a:alpha val="43137"/>
                    </a:srgbClr>
                  </a:outerShdw>
                </a:effectLst>
                <a:latin typeface="Trebuchet MS" pitchFamily="34" charset="0"/>
              </a:rPr>
              <a:t>蓝牙功能包</a:t>
            </a:r>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2008</a:t>
            </a:r>
            <a:r>
              <a:rPr lang="zh-CN" altLang="en-US" dirty="0" smtClean="0">
                <a:solidFill>
                  <a:schemeClr val="tx1"/>
                </a:solidFill>
                <a:effectLst>
                  <a:outerShdw blurRad="38100" dist="38100" dir="2700000" algn="tl">
                    <a:srgbClr val="000000">
                      <a:alpha val="43137"/>
                    </a:srgbClr>
                  </a:outerShdw>
                </a:effectLst>
                <a:latin typeface="Trebuchet MS" pitchFamily="34" charset="0"/>
              </a:rPr>
              <a:t>年</a:t>
            </a:r>
            <a:r>
              <a:rPr lang="en-US" altLang="zh-CN" dirty="0" smtClean="0">
                <a:solidFill>
                  <a:schemeClr val="tx1"/>
                </a:solidFill>
                <a:effectLst>
                  <a:outerShdw blurRad="38100" dist="38100" dir="2700000" algn="tl">
                    <a:srgbClr val="000000">
                      <a:alpha val="43137"/>
                    </a:srgbClr>
                  </a:outerShdw>
                </a:effectLst>
                <a:latin typeface="Trebuchet MS" pitchFamily="34" charset="0"/>
              </a:rPr>
              <a:t>7</a:t>
            </a:r>
            <a:r>
              <a:rPr lang="zh-CN" altLang="en-US" dirty="0" smtClean="0">
                <a:solidFill>
                  <a:schemeClr val="tx1"/>
                </a:solidFill>
                <a:effectLst>
                  <a:outerShdw blurRad="38100" dist="38100" dir="2700000" algn="tl">
                    <a:srgbClr val="000000">
                      <a:alpha val="43137"/>
                    </a:srgbClr>
                  </a:outerShdw>
                </a:effectLst>
                <a:latin typeface="Trebuchet MS" pitchFamily="34" charset="0"/>
              </a:rPr>
              <a:t>月</a:t>
            </a:r>
            <a:r>
              <a:rPr lang="en-US" dirty="0" smtClean="0">
                <a:solidFill>
                  <a:schemeClr val="tx1"/>
                </a:solidFill>
                <a:effectLst>
                  <a:outerShdw blurRad="38100" dist="38100" dir="2700000" algn="tl">
                    <a:srgbClr val="000000">
                      <a:alpha val="43137"/>
                    </a:srgbClr>
                  </a:outerShdw>
                </a:effectLst>
                <a:latin typeface="Trebuchet MS" pitchFamily="34" charset="0"/>
              </a:rPr>
              <a:t> </a:t>
            </a:r>
          </a:p>
        </p:txBody>
      </p:sp>
      <p:sp>
        <p:nvSpPr>
          <p:cNvPr id="8" name="Oval 7"/>
          <p:cNvSpPr/>
          <p:nvPr/>
        </p:nvSpPr>
        <p:spPr bwMode="auto">
          <a:xfrm>
            <a:off x="5659808" y="4640326"/>
            <a:ext cx="2054775" cy="1213945"/>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Windows 7</a:t>
            </a:r>
          </a:p>
        </p:txBody>
      </p:sp>
      <p:sp>
        <p:nvSpPr>
          <p:cNvPr id="9" name="Oval 8"/>
          <p:cNvSpPr/>
          <p:nvPr/>
        </p:nvSpPr>
        <p:spPr bwMode="auto">
          <a:xfrm>
            <a:off x="3368561" y="4619309"/>
            <a:ext cx="2054775" cy="1213945"/>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Windows Vista SP2</a:t>
            </a:r>
          </a:p>
        </p:txBody>
      </p:sp>
      <p:sp>
        <p:nvSpPr>
          <p:cNvPr id="50" name="Right Arrow 49"/>
          <p:cNvSpPr/>
          <p:nvPr/>
        </p:nvSpPr>
        <p:spPr bwMode="auto">
          <a:xfrm>
            <a:off x="3421117" y="2506715"/>
            <a:ext cx="835572" cy="457200"/>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1" name="Right Arrow 50"/>
          <p:cNvSpPr/>
          <p:nvPr/>
        </p:nvSpPr>
        <p:spPr bwMode="auto">
          <a:xfrm rot="7416285">
            <a:off x="4661335" y="3967652"/>
            <a:ext cx="835572" cy="457200"/>
          </a:xfrm>
          <a:prstGeom prst="righ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3" name="Right Arrow 52"/>
          <p:cNvSpPr/>
          <p:nvPr/>
        </p:nvSpPr>
        <p:spPr bwMode="auto">
          <a:xfrm rot="14183715" flipH="1">
            <a:off x="5696606" y="3962398"/>
            <a:ext cx="835572" cy="457200"/>
          </a:xfrm>
          <a:prstGeom prst="righ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4" name="Oval 53"/>
          <p:cNvSpPr/>
          <p:nvPr/>
        </p:nvSpPr>
        <p:spPr bwMode="auto">
          <a:xfrm>
            <a:off x="804041" y="1923393"/>
            <a:ext cx="2506717" cy="1592317"/>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2.1 </a:t>
            </a:r>
            <a:r>
              <a:rPr lang="zh-CN" altLang="en-US" dirty="0" smtClean="0">
                <a:solidFill>
                  <a:schemeClr val="tx1"/>
                </a:solidFill>
                <a:effectLst>
                  <a:outerShdw blurRad="38100" dist="38100" dir="2700000" algn="tl">
                    <a:srgbClr val="000000">
                      <a:alpha val="43137"/>
                    </a:srgbClr>
                  </a:outerShdw>
                </a:effectLst>
                <a:latin typeface="Trebuchet MS" pitchFamily="34" charset="0"/>
              </a:rPr>
              <a:t>版蓝牙规格</a:t>
            </a:r>
            <a:r>
              <a:rPr lang="en-US" dirty="0" smtClean="0">
                <a:solidFill>
                  <a:schemeClr val="tx1"/>
                </a:solidFill>
                <a:effectLst>
                  <a:outerShdw blurRad="38100" dist="38100" dir="2700000" algn="tl">
                    <a:srgbClr val="000000">
                      <a:alpha val="43137"/>
                    </a:srgbClr>
                  </a:outerShdw>
                </a:effectLst>
                <a:latin typeface="Trebuchet MS" pitchFamily="34" charset="0"/>
              </a:rPr>
              <a:t>2007</a:t>
            </a:r>
            <a:r>
              <a:rPr lang="zh-CN" altLang="en-US" dirty="0" smtClean="0">
                <a:solidFill>
                  <a:schemeClr val="tx1"/>
                </a:solidFill>
                <a:effectLst>
                  <a:outerShdw blurRad="38100" dist="38100" dir="2700000" algn="tl">
                    <a:srgbClr val="000000">
                      <a:alpha val="43137"/>
                    </a:srgbClr>
                  </a:outerShdw>
                </a:effectLst>
                <a:latin typeface="Trebuchet MS" pitchFamily="34" charset="0"/>
              </a:rPr>
              <a:t>年</a:t>
            </a:r>
            <a:r>
              <a:rPr lang="en-US" dirty="0" smtClean="0">
                <a:solidFill>
                  <a:schemeClr val="tx1"/>
                </a:solidFill>
                <a:effectLst>
                  <a:outerShdw blurRad="38100" dist="38100" dir="2700000" algn="tl">
                    <a:srgbClr val="000000">
                      <a:alpha val="43137"/>
                    </a:srgbClr>
                  </a:outerShdw>
                </a:effectLst>
                <a:latin typeface="Trebuchet MS" pitchFamily="34" charset="0"/>
              </a:rPr>
              <a:t> </a:t>
            </a:r>
            <a:r>
              <a:rPr lang="en-US" altLang="zh-CN" dirty="0" smtClean="0">
                <a:solidFill>
                  <a:schemeClr val="tx1"/>
                </a:solidFill>
                <a:effectLst>
                  <a:outerShdw blurRad="38100" dist="38100" dir="2700000" algn="tl">
                    <a:srgbClr val="000000">
                      <a:alpha val="43137"/>
                    </a:srgbClr>
                  </a:outerShdw>
                </a:effectLst>
                <a:latin typeface="Trebuchet MS" pitchFamily="34" charset="0"/>
              </a:rPr>
              <a:t>7</a:t>
            </a:r>
            <a:r>
              <a:rPr lang="zh-CN" altLang="en-US" dirty="0" smtClean="0">
                <a:solidFill>
                  <a:schemeClr val="tx1"/>
                </a:solidFill>
                <a:effectLst>
                  <a:outerShdw blurRad="38100" dist="38100" dir="2700000" algn="tl">
                    <a:srgbClr val="000000">
                      <a:alpha val="43137"/>
                    </a:srgbClr>
                  </a:outerShdw>
                </a:effectLst>
                <a:latin typeface="Trebuchet MS" pitchFamily="34" charset="0"/>
              </a:rPr>
              <a:t>月</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zh-CN" altLang="en-US" dirty="0" smtClean="0">
                <a:latin typeface="+mj-ea"/>
                <a:ea typeface="+mj-ea"/>
              </a:rPr>
              <a:t>立即行动</a:t>
            </a:r>
            <a:endParaRPr lang="en-US" dirty="0">
              <a:latin typeface="+mj-ea"/>
              <a:ea typeface="+mj-ea"/>
            </a:endParaRPr>
          </a:p>
        </p:txBody>
      </p:sp>
      <p:sp>
        <p:nvSpPr>
          <p:cNvPr id="243715" name="Rectangle 3"/>
          <p:cNvSpPr>
            <a:spLocks noGrp="1" noChangeArrowheads="1"/>
          </p:cNvSpPr>
          <p:nvPr>
            <p:ph idx="1"/>
          </p:nvPr>
        </p:nvSpPr>
        <p:spPr>
          <a:xfrm>
            <a:off x="382588" y="1414464"/>
            <a:ext cx="8380412" cy="4227311"/>
          </a:xfrm>
        </p:spPr>
        <p:txBody>
          <a:bodyPr>
            <a:normAutofit/>
          </a:bodyPr>
          <a:lstStyle/>
          <a:p>
            <a:r>
              <a:rPr lang="zh-CN" altLang="en-US" sz="3200" dirty="0" smtClean="0"/>
              <a:t>使用设备和打印机</a:t>
            </a:r>
            <a:r>
              <a:rPr lang="en-US" sz="3200" dirty="0" smtClean="0"/>
              <a:t> UX</a:t>
            </a:r>
          </a:p>
          <a:p>
            <a:pPr lvl="1"/>
            <a:r>
              <a:rPr lang="zh-CN" altLang="en-US" sz="2800" dirty="0" smtClean="0">
                <a:latin typeface="+mn-ea"/>
                <a:ea typeface="+mn-ea"/>
              </a:rPr>
              <a:t>创建一个数据包</a:t>
            </a:r>
            <a:endParaRPr lang="en-US" sz="2800" dirty="0" smtClean="0">
              <a:latin typeface="+mn-ea"/>
              <a:ea typeface="+mn-ea"/>
            </a:endParaRPr>
          </a:p>
          <a:p>
            <a:pPr lvl="1"/>
            <a:r>
              <a:rPr lang="zh-CN" altLang="en-US" sz="2800" dirty="0" smtClean="0">
                <a:latin typeface="+mn-ea"/>
                <a:ea typeface="+mn-ea"/>
              </a:rPr>
              <a:t>为蓝牙配置设备</a:t>
            </a:r>
            <a:r>
              <a:rPr lang="en-US" sz="2800" dirty="0" smtClean="0"/>
              <a:t>ID </a:t>
            </a:r>
            <a:r>
              <a:rPr lang="zh-CN" altLang="en-US" sz="2800" dirty="0" smtClean="0">
                <a:latin typeface="+mn-ea"/>
                <a:ea typeface="+mn-ea"/>
              </a:rPr>
              <a:t>信息</a:t>
            </a:r>
            <a:endParaRPr lang="en-US" altLang="en-US" sz="2800" dirty="0" smtClean="0">
              <a:latin typeface="+mn-ea"/>
              <a:ea typeface="+mn-ea"/>
            </a:endParaRPr>
          </a:p>
          <a:p>
            <a:r>
              <a:rPr lang="zh-CN" altLang="en-US" sz="3200" dirty="0" smtClean="0"/>
              <a:t>通过徽标认证</a:t>
            </a:r>
            <a:endParaRPr lang="en-US" sz="3200" dirty="0" smtClean="0"/>
          </a:p>
          <a:p>
            <a:pPr lvl="1"/>
            <a:r>
              <a:rPr lang="zh-CN" altLang="en-US" sz="2800" dirty="0" smtClean="0">
                <a:latin typeface="+mn-ea"/>
                <a:ea typeface="+mn-ea"/>
              </a:rPr>
              <a:t>升级你的蓝牙广播到</a:t>
            </a:r>
            <a:r>
              <a:rPr lang="en-US" altLang="zh-CN" sz="2800" dirty="0" smtClean="0"/>
              <a:t>2.1</a:t>
            </a:r>
            <a:r>
              <a:rPr lang="zh-CN" altLang="en-US" sz="2800" dirty="0" smtClean="0">
                <a:latin typeface="+mn-ea"/>
                <a:ea typeface="+mn-ea"/>
              </a:rPr>
              <a:t>版</a:t>
            </a:r>
            <a:endParaRPr lang="en-US" sz="2800" dirty="0" smtClean="0">
              <a:latin typeface="+mn-ea"/>
              <a:ea typeface="+mn-ea"/>
            </a:endParaRPr>
          </a:p>
          <a:p>
            <a:pPr lvl="1"/>
            <a:r>
              <a:rPr lang="zh-CN" altLang="en-US" sz="2800" dirty="0" smtClean="0">
                <a:latin typeface="+mn-ea"/>
                <a:ea typeface="+mn-ea"/>
              </a:rPr>
              <a:t>考虑增加</a:t>
            </a:r>
            <a:r>
              <a:rPr lang="en-US" altLang="zh-CN" sz="2800" dirty="0" smtClean="0"/>
              <a:t>USB</a:t>
            </a:r>
            <a:r>
              <a:rPr lang="zh-CN" altLang="en-US" sz="2800" dirty="0" smtClean="0">
                <a:latin typeface="+mn-ea"/>
                <a:ea typeface="+mn-ea"/>
              </a:rPr>
              <a:t>蓝牙到你的平台</a:t>
            </a:r>
            <a:endParaRPr lang="en-US" sz="2800" dirty="0" smtClean="0">
              <a:latin typeface="+mn-ea"/>
              <a:ea typeface="+mn-ea"/>
            </a:endParaRPr>
          </a:p>
          <a:p>
            <a:pPr lvl="2"/>
            <a:r>
              <a:rPr lang="zh-CN" altLang="en-US" sz="2500" dirty="0" smtClean="0">
                <a:latin typeface="+mn-ea"/>
                <a:ea typeface="+mn-ea"/>
              </a:rPr>
              <a:t>确认你的设备和系统符合</a:t>
            </a:r>
            <a:r>
              <a:rPr lang="en-US" sz="2500" dirty="0" smtClean="0">
                <a:latin typeface="+mn-ea"/>
                <a:ea typeface="+mn-ea"/>
              </a:rPr>
              <a:t> </a:t>
            </a:r>
            <a:r>
              <a:rPr lang="en-US" sz="2500" dirty="0" smtClean="0"/>
              <a:t>WLP </a:t>
            </a:r>
            <a:r>
              <a:rPr lang="zh-CN" altLang="en-US" sz="2500" dirty="0" smtClean="0">
                <a:latin typeface="+mn-ea"/>
                <a:ea typeface="+mn-ea"/>
              </a:rPr>
              <a:t>要求</a:t>
            </a:r>
            <a:endParaRPr lang="en-US" sz="2500" dirty="0" smtClean="0">
              <a:latin typeface="+mn-ea"/>
              <a:ea typeface="+mn-ea"/>
            </a:endParaRPr>
          </a:p>
          <a:p>
            <a:r>
              <a:rPr lang="zh-CN" altLang="en-US" sz="3200" dirty="0" smtClean="0"/>
              <a:t>和我们一起测试</a:t>
            </a:r>
            <a:endParaRPr lang="en-US" sz="3200"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zh-CN" altLang="en-US" dirty="0" smtClean="0"/>
              <a:t>附加</a:t>
            </a:r>
            <a:r>
              <a:rPr lang="en-US" dirty="0" err="1" smtClean="0"/>
              <a:t>资源</a:t>
            </a:r>
            <a:endParaRPr lang="en-US" dirty="0"/>
          </a:p>
        </p:txBody>
      </p:sp>
      <p:sp>
        <p:nvSpPr>
          <p:cNvPr id="242691" name="Rectangle 3"/>
          <p:cNvSpPr>
            <a:spLocks noGrp="1" noChangeArrowheads="1"/>
          </p:cNvSpPr>
          <p:nvPr>
            <p:ph idx="1"/>
          </p:nvPr>
        </p:nvSpPr>
        <p:spPr>
          <a:xfrm>
            <a:off x="382588" y="1414464"/>
            <a:ext cx="8380412" cy="4796698"/>
          </a:xfrm>
        </p:spPr>
        <p:txBody>
          <a:bodyPr/>
          <a:lstStyle/>
          <a:p>
            <a:r>
              <a:rPr lang="en-US" sz="2400" dirty="0" err="1" smtClean="0"/>
              <a:t>网络资源</a:t>
            </a:r>
            <a:endParaRPr lang="en-US" sz="2400" dirty="0" smtClean="0"/>
          </a:p>
          <a:p>
            <a:pPr lvl="1"/>
            <a:r>
              <a:rPr lang="zh-CN" altLang="en-US" sz="2000" dirty="0" smtClean="0">
                <a:latin typeface="+mn-ea"/>
                <a:ea typeface="+mn-ea"/>
              </a:rPr>
              <a:t>规格</a:t>
            </a:r>
            <a:endParaRPr lang="en-US" sz="2000" dirty="0" smtClean="0">
              <a:latin typeface="+mn-ea"/>
              <a:ea typeface="+mn-ea"/>
            </a:endParaRPr>
          </a:p>
          <a:p>
            <a:pPr lvl="2"/>
            <a:r>
              <a:rPr lang="en-US" sz="1800" dirty="0" smtClean="0">
                <a:hlinkClick r:id="rId3"/>
              </a:rPr>
              <a:t>http://www.bluetooth.org</a:t>
            </a:r>
            <a:endParaRPr lang="en-US" sz="1800" dirty="0" smtClean="0"/>
          </a:p>
          <a:p>
            <a:pPr lvl="2"/>
            <a:r>
              <a:rPr lang="en-US" sz="1800" dirty="0" smtClean="0">
                <a:hlinkClick r:id="rId4"/>
              </a:rPr>
              <a:t>http://www.usb.org</a:t>
            </a:r>
            <a:r>
              <a:rPr lang="en-US" sz="1800" dirty="0" smtClean="0"/>
              <a:t> </a:t>
            </a:r>
          </a:p>
          <a:p>
            <a:pPr lvl="1"/>
            <a:r>
              <a:rPr lang="zh-CN" altLang="en-US" sz="2000" dirty="0" smtClean="0">
                <a:latin typeface="+mn-ea"/>
                <a:ea typeface="+mn-ea"/>
              </a:rPr>
              <a:t>白皮书</a:t>
            </a:r>
            <a:endParaRPr lang="en-US" sz="2000" dirty="0" smtClean="0">
              <a:latin typeface="+mn-ea"/>
              <a:ea typeface="+mn-ea"/>
            </a:endParaRPr>
          </a:p>
          <a:p>
            <a:pPr lvl="2"/>
            <a:r>
              <a:rPr lang="en-US" sz="1800" dirty="0" smtClean="0">
                <a:hlinkClick r:id="rId5"/>
              </a:rPr>
              <a:t>http://www.microsoft.com/whdc/connect/wireless/default.mspx</a:t>
            </a:r>
            <a:r>
              <a:rPr lang="en-US" sz="1800" dirty="0" smtClean="0"/>
              <a:t> </a:t>
            </a:r>
          </a:p>
          <a:p>
            <a:pPr lvl="1"/>
            <a:r>
              <a:rPr lang="zh-CN" altLang="en-US" sz="2000" dirty="0" smtClean="0">
                <a:latin typeface="+mn-ea"/>
                <a:ea typeface="+mn-ea"/>
              </a:rPr>
              <a:t>其它资源</a:t>
            </a:r>
            <a:endParaRPr lang="en-US" altLang="en-US" sz="2000" dirty="0" smtClean="0">
              <a:latin typeface="+mn-ea"/>
              <a:ea typeface="+mn-ea"/>
            </a:endParaRPr>
          </a:p>
          <a:p>
            <a:pPr lvl="2"/>
            <a:r>
              <a:rPr lang="en-US" sz="1800" dirty="0" smtClean="0">
                <a:hlinkClick r:id="rId6"/>
              </a:rPr>
              <a:t>http://www.microsoft.com/whdc/</a:t>
            </a:r>
            <a:r>
              <a:rPr lang="en-US" sz="1800" dirty="0" smtClean="0"/>
              <a:t> </a:t>
            </a:r>
          </a:p>
          <a:p>
            <a:pPr lvl="2"/>
            <a:r>
              <a:rPr lang="en-US" sz="1800" dirty="0" smtClean="0">
                <a:hlinkClick r:id="rId7"/>
              </a:rPr>
              <a:t>http://www.bluetooth.com</a:t>
            </a:r>
            <a:r>
              <a:rPr lang="en-US" sz="1800" dirty="0" smtClean="0"/>
              <a:t> </a:t>
            </a:r>
          </a:p>
          <a:p>
            <a:r>
              <a:rPr lang="zh-CN" altLang="en-US" sz="2400" dirty="0" smtClean="0"/>
              <a:t>邮件地址</a:t>
            </a:r>
            <a:endParaRPr lang="en-US" sz="2400" dirty="0" smtClean="0"/>
          </a:p>
          <a:p>
            <a:pPr lvl="1"/>
            <a:r>
              <a:rPr lang="zh-CN" altLang="en-US" sz="2000" dirty="0" smtClean="0">
                <a:latin typeface="+mn-ea"/>
                <a:ea typeface="+mn-ea"/>
              </a:rPr>
              <a:t>蓝牙</a:t>
            </a:r>
            <a:r>
              <a:rPr lang="en-US" sz="2000" dirty="0" smtClean="0"/>
              <a:t>:</a:t>
            </a:r>
          </a:p>
          <a:p>
            <a:pPr lvl="1"/>
            <a:r>
              <a:rPr lang="en-US" altLang="zh-CN" sz="2000" dirty="0" smtClean="0"/>
              <a:t>USB</a:t>
            </a:r>
            <a:r>
              <a:rPr lang="zh-CN" altLang="en-US" sz="2000" dirty="0" smtClean="0">
                <a:latin typeface="+mn-ea"/>
                <a:ea typeface="+mn-ea"/>
              </a:rPr>
              <a:t>无线</a:t>
            </a:r>
            <a:r>
              <a:rPr lang="en-US" sz="2000" dirty="0" smtClean="0"/>
              <a:t>:</a:t>
            </a:r>
          </a:p>
        </p:txBody>
      </p:sp>
      <p:sp>
        <p:nvSpPr>
          <p:cNvPr id="4" name="TextBox 3"/>
          <p:cNvSpPr txBox="1"/>
          <p:nvPr/>
        </p:nvSpPr>
        <p:spPr>
          <a:xfrm>
            <a:off x="2339163" y="5401339"/>
            <a:ext cx="3317358" cy="400110"/>
          </a:xfrm>
          <a:prstGeom prst="rect">
            <a:avLst/>
          </a:prstGeom>
          <a:noFill/>
        </p:spPr>
        <p:txBody>
          <a:bodyPr wrap="squar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hlinkClick r:id="rId8"/>
              </a:rPr>
              <a:t>bthfb@microsoft.com</a:t>
            </a:r>
            <a:r>
              <a:rPr lang="en-US" sz="2000" dirty="0" smtClean="0">
                <a:solidFill>
                  <a:schemeClr val="tx1"/>
                </a:solidFill>
                <a:effectLst>
                  <a:outerShdw blurRad="38100" dist="38100" dir="2700000" algn="tl">
                    <a:srgbClr val="000000">
                      <a:alpha val="43137"/>
                    </a:srgbClr>
                  </a:outerShdw>
                </a:effectLst>
                <a:latin typeface="Trebuchet MS" pitchFamily="34" charset="0"/>
              </a:rPr>
              <a:t> </a:t>
            </a:r>
          </a:p>
        </p:txBody>
      </p:sp>
      <p:sp>
        <p:nvSpPr>
          <p:cNvPr id="5" name="TextBox 4"/>
          <p:cNvSpPr txBox="1"/>
          <p:nvPr/>
        </p:nvSpPr>
        <p:spPr>
          <a:xfrm>
            <a:off x="2679407" y="5816008"/>
            <a:ext cx="4104168"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rebuchet MS" pitchFamily="34" charset="0"/>
                <a:hlinkClick r:id="rId9"/>
              </a:rPr>
              <a:t>wusbbeta@microsoft.com</a:t>
            </a:r>
            <a:r>
              <a:rPr lang="en-US" sz="2000" dirty="0" smtClean="0">
                <a:effectLst>
                  <a:outerShdw blurRad="38100" dist="38100" dir="2700000" algn="tl">
                    <a:srgbClr val="000000">
                      <a:alpha val="43137"/>
                    </a:srgbClr>
                  </a:outerShdw>
                </a:effectLst>
                <a:latin typeface="Trebuchet MS" pitchFamily="34" charset="0"/>
              </a:rPr>
              <a:t> </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55383" y="334763"/>
            <a:ext cx="8229600" cy="664797"/>
          </a:xfrm>
        </p:spPr>
        <p:txBody>
          <a:bodyPr/>
          <a:lstStyle/>
          <a:p>
            <a:r>
              <a:rPr lang="zh-CN" altLang="en-US" dirty="0" smtClean="0">
                <a:solidFill>
                  <a:schemeClr val="accent6">
                    <a:lumMod val="60000"/>
                    <a:lumOff val="40000"/>
                  </a:schemeClr>
                </a:solidFill>
                <a:effectLst/>
                <a:latin typeface="+mj-ea"/>
                <a:ea typeface="+mj-ea"/>
              </a:rPr>
              <a:t>本地化参考资源</a:t>
            </a:r>
            <a:endParaRPr lang="en-US" dirty="0">
              <a:solidFill>
                <a:schemeClr val="accent6">
                  <a:lumMod val="60000"/>
                  <a:lumOff val="40000"/>
                </a:schemeClr>
              </a:solidFill>
              <a:effectLst/>
              <a:latin typeface="+mj-ea"/>
              <a:ea typeface="+mj-ea"/>
            </a:endParaRPr>
          </a:p>
        </p:txBody>
      </p:sp>
      <p:sp>
        <p:nvSpPr>
          <p:cNvPr id="7" name="Rectangle 3"/>
          <p:cNvSpPr txBox="1">
            <a:spLocks noChangeArrowheads="1"/>
          </p:cNvSpPr>
          <p:nvPr/>
        </p:nvSpPr>
        <p:spPr bwMode="auto">
          <a:xfrm>
            <a:off x="285720" y="1289958"/>
            <a:ext cx="8158370" cy="5101128"/>
          </a:xfrm>
          <a:prstGeom prst="rect">
            <a:avLst/>
          </a:prstGeom>
          <a:noFill/>
          <a:ln w="9525">
            <a:noFill/>
            <a:miter lim="800000"/>
            <a:headEnd/>
            <a:tailEnd/>
          </a:ln>
        </p:spPr>
        <p:txBody>
          <a:bodyPr vert="horz" wrap="square" lIns="0" tIns="0" rIns="0" bIns="0" numCol="1" anchor="t" anchorCtr="0" compatLnSpc="1">
            <a:prstTxWarp prst="textNoShape">
              <a:avLst/>
            </a:prstTxWarp>
            <a:normAutofit lnSpcReduction="10000"/>
          </a:bodyPr>
          <a:lstStyle/>
          <a:p>
            <a:pPr marL="381000" marR="0" lvl="0" indent="-381000" algn="l" defTabSz="911225" rtl="0" eaLnBrk="1" fontAlgn="base" latinLnBrk="0" hangingPunct="1">
              <a:lnSpc>
                <a:spcPct val="90000"/>
              </a:lnSpc>
              <a:spcBef>
                <a:spcPts val="1163"/>
              </a:spcBef>
              <a:spcAft>
                <a:spcPct val="0"/>
              </a:spcAft>
              <a:buClr>
                <a:schemeClr val="tx2"/>
              </a:buClr>
              <a:buSzPct val="95000"/>
              <a:buFontTx/>
              <a:buNone/>
              <a:tabLst/>
              <a:defRPr/>
            </a:pPr>
            <a:r>
              <a:rPr kumimoji="0" lang="zh-CN" altLang="en-US" sz="36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网络资源</a:t>
            </a:r>
            <a:endParaRPr kumimoji="0" lang="en-US" sz="36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703263" lvl="1" indent="-315913" defTabSz="911225">
              <a:lnSpc>
                <a:spcPct val="90000"/>
              </a:lnSpc>
              <a:spcBef>
                <a:spcPts val="1088"/>
              </a:spcBef>
              <a:buClr>
                <a:schemeClr val="tx2"/>
              </a:buClr>
              <a:buSzPct val="80000"/>
              <a:buBlip>
                <a:blip r:embed="rId2"/>
              </a:buBlip>
            </a:pP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Windows </a:t>
            </a:r>
            <a:r>
              <a:rPr lang="zh-CN" alt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mn-ea"/>
                <a:ea typeface="+mn-ea"/>
              </a:rPr>
              <a:t>硬件开发者网站</a:t>
            </a: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hlinkClick r:id="rId3"/>
              </a:rPr>
              <a:t>http://www.microsoft.com/China/WHDC</a:t>
            </a:r>
          </a:p>
          <a:p>
            <a:pPr marL="703263" marR="0" lvl="1" indent="-315913" algn="l" defTabSz="911225" rtl="0" eaLnBrk="1" fontAlgn="base" latinLnBrk="0" hangingPunct="1">
              <a:lnSpc>
                <a:spcPct val="90000"/>
              </a:lnSpc>
              <a:spcBef>
                <a:spcPts val="1088"/>
              </a:spcBef>
              <a:spcAft>
                <a:spcPct val="0"/>
              </a:spcAft>
              <a:buClr>
                <a:schemeClr val="tx2"/>
              </a:buClr>
              <a:buSzPct val="80000"/>
              <a:buFontTx/>
              <a:buBlip>
                <a:blip r:embed="rId2"/>
              </a:buBlip>
              <a:tabLst/>
              <a:defRPr/>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Windows </a:t>
            </a:r>
            <a:r>
              <a:rPr kumimoji="0" lang="zh-CN" alt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mn-ea"/>
                <a:ea typeface="+mn-ea"/>
              </a:rPr>
              <a:t>硬件质量在线服务</a:t>
            </a: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mn-ea"/>
                <a:ea typeface="+mn-ea"/>
              </a:rPr>
              <a:t> </a:t>
            </a:r>
          </a:p>
          <a:p>
            <a:pPr marL="703263" marR="0" lvl="1" indent="-315913" algn="l" defTabSz="911225" rtl="0" eaLnBrk="1" fontAlgn="base" latinLnBrk="0" hangingPunct="1">
              <a:lnSpc>
                <a:spcPct val="90000"/>
              </a:lnSpc>
              <a:spcBef>
                <a:spcPts val="1088"/>
              </a:spcBef>
              <a:spcAft>
                <a:spcPct val="0"/>
              </a:spcAft>
              <a:buClr>
                <a:schemeClr val="tx2"/>
              </a:buClr>
              <a:buSzPct val="80000"/>
              <a:tabLst/>
              <a:defRPr/>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    </a:t>
            </a: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hlinkClick r:id="rId3"/>
              </a:rPr>
              <a:t>https://winqual.microsoft.com</a:t>
            </a: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 </a:t>
            </a:r>
          </a:p>
          <a:p>
            <a:pPr marL="703263" lvl="1" indent="-315913" defTabSz="911225">
              <a:lnSpc>
                <a:spcPct val="90000"/>
              </a:lnSpc>
              <a:spcBef>
                <a:spcPts val="1088"/>
              </a:spcBef>
              <a:buClr>
                <a:schemeClr val="tx2"/>
              </a:buClr>
              <a:buSzPct val="80000"/>
              <a:buBlip>
                <a:blip r:embed="rId2"/>
              </a:buBlip>
              <a:defRPr/>
            </a:pP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Windows </a:t>
            </a:r>
            <a:r>
              <a:rPr lang="zh-CN" alt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mn-ea"/>
                <a:ea typeface="+mn-ea"/>
              </a:rPr>
              <a:t>媒体中心</a:t>
            </a:r>
            <a:r>
              <a:rPr lang="zh-CN" altLang="en-US" sz="24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mn-ea"/>
                <a:ea typeface="+mn-ea"/>
              </a:rPr>
              <a:t>中文网站</a:t>
            </a:r>
            <a:r>
              <a:rPr lang="en-US" sz="2400" kern="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mn-ea"/>
                <a:ea typeface="+mn-ea"/>
              </a:rPr>
              <a:t> </a:t>
            </a:r>
            <a:r>
              <a:rPr lang="en-US" sz="2400" u="sng" smtClean="0">
                <a:latin typeface="+mn-ea"/>
                <a:ea typeface="+mn-ea"/>
                <a:hlinkClick r:id="rId4"/>
              </a:rPr>
              <a:t>   </a:t>
            </a:r>
            <a:r>
              <a:rPr lang="en-US" sz="2400" u="sng" dirty="0" smtClean="0">
                <a:hlinkClick r:id="rId4"/>
              </a:rPr>
              <a:t>http://www.microsoft.com/china/windows/products/winfamily/mediacenter/default.mspx</a:t>
            </a:r>
            <a:endParaRPr lang="en-US" sz="2400" u="sng" dirty="0" smtClean="0"/>
          </a:p>
          <a:p>
            <a:pPr marL="703263" lvl="1" indent="-315913" defTabSz="911225">
              <a:lnSpc>
                <a:spcPct val="90000"/>
              </a:lnSpc>
              <a:spcBef>
                <a:spcPts val="1088"/>
              </a:spcBef>
              <a:buClr>
                <a:schemeClr val="tx2"/>
              </a:buClr>
              <a:buSzPct val="80000"/>
              <a:buBlip>
                <a:blip r:embed="rId2"/>
              </a:buBlip>
              <a:defRPr/>
            </a:pPr>
            <a:r>
              <a:rPr lang="en-US" altLang="zh-CN"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Windows</a:t>
            </a:r>
            <a:r>
              <a:rPr lang="zh-CN" alt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a:t>
            </a:r>
            <a:r>
              <a:rPr lang="zh-CN" altLang="en-US" sz="2400" dirty="0" smtClean="0">
                <a:latin typeface="+mn-ea"/>
                <a:ea typeface="+mn-ea"/>
              </a:rPr>
              <a:t>徽</a:t>
            </a:r>
            <a:r>
              <a:rPr lang="zh-CN" alt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mn-ea"/>
                <a:ea typeface="+mn-ea"/>
              </a:rPr>
              <a:t>标计划中文技术论坛</a:t>
            </a:r>
            <a:r>
              <a:rPr lang="en-US" alt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mn-ea"/>
                <a:ea typeface="+mn-ea"/>
              </a:rPr>
              <a:t> </a:t>
            </a:r>
            <a:r>
              <a:rPr lang="en-US" altLang="en-US" sz="2400" u="sng"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hlinkClick r:id="rId5"/>
              </a:rPr>
              <a:t>http://forums.microsoft.com/china/ShowForum.aspx?ForumID=2150&amp;SiteID=15</a:t>
            </a:r>
            <a:r>
              <a:rPr lang="en-US" altLang="en-US" sz="2400" u="sng"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a:t>
            </a:r>
          </a:p>
          <a:p>
            <a:pPr marL="703263" lvl="1" indent="-315913" defTabSz="911225">
              <a:lnSpc>
                <a:spcPct val="90000"/>
              </a:lnSpc>
              <a:spcBef>
                <a:spcPts val="1088"/>
              </a:spcBef>
              <a:buClr>
                <a:schemeClr val="tx2"/>
              </a:buClr>
              <a:buSzPct val="80000"/>
              <a:buBlip>
                <a:blip r:embed="rId2"/>
              </a:buBlip>
              <a:defRPr/>
            </a:pPr>
            <a:r>
              <a:rPr lang="en-US" altLang="zh-CN" sz="2400" dirty="0" smtClean="0"/>
              <a:t>Windows</a:t>
            </a:r>
            <a:r>
              <a:rPr lang="zh-CN" altLang="en-US" sz="2400" dirty="0" smtClean="0"/>
              <a:t> </a:t>
            </a:r>
            <a:r>
              <a:rPr lang="zh-CN" altLang="en-US" sz="2400" dirty="0" smtClean="0">
                <a:latin typeface="+mn-ea"/>
                <a:ea typeface="+mn-ea"/>
              </a:rPr>
              <a:t>徽标流程问题联系</a:t>
            </a:r>
            <a:endParaRPr lang="en-US" altLang="zh-CN" sz="2400" dirty="0" smtClean="0">
              <a:latin typeface="+mn-ea"/>
              <a:ea typeface="+mn-ea"/>
            </a:endParaRPr>
          </a:p>
          <a:p>
            <a:pPr marL="703263" lvl="1" indent="-315913" defTabSz="911225">
              <a:lnSpc>
                <a:spcPct val="90000"/>
              </a:lnSpc>
              <a:spcBef>
                <a:spcPts val="1088"/>
              </a:spcBef>
              <a:buClr>
                <a:schemeClr val="tx2"/>
              </a:buClr>
              <a:buSzPct val="80000"/>
              <a:defRPr/>
            </a:pPr>
            <a:r>
              <a:rPr lang="zh-CN" altLang="en-US" sz="2400" dirty="0" smtClean="0"/>
              <a:t>    </a:t>
            </a:r>
            <a:r>
              <a:rPr lang="en-US" altLang="zh-CN" sz="2400" dirty="0" smtClean="0">
                <a:hlinkClick r:id="rId6"/>
              </a:rPr>
              <a:t>HICWHQL@microsoft.com</a:t>
            </a:r>
            <a:r>
              <a:rPr lang="en-US" altLang="zh-CN" sz="2400" dirty="0" smtClean="0"/>
              <a:t>   </a:t>
            </a:r>
          </a:p>
          <a:p>
            <a:pPr marL="703263" lvl="1" indent="-315913" defTabSz="911225">
              <a:lnSpc>
                <a:spcPct val="90000"/>
              </a:lnSpc>
              <a:spcBef>
                <a:spcPts val="1088"/>
              </a:spcBef>
              <a:buClr>
                <a:schemeClr val="tx2"/>
              </a:buClr>
              <a:buSzPct val="80000"/>
              <a:defRPr/>
            </a:pPr>
            <a:endParaRPr lang="en-US" altLang="en-US" sz="2400" u="sng"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marL="703263" lvl="1" indent="-315913" defTabSz="911225">
              <a:lnSpc>
                <a:spcPct val="90000"/>
              </a:lnSpc>
              <a:spcBef>
                <a:spcPts val="1088"/>
              </a:spcBef>
              <a:buClr>
                <a:schemeClr val="tx2"/>
              </a:buClr>
              <a:buSzPct val="80000"/>
              <a:defRPr/>
            </a:pPr>
            <a:endParaRPr lang="en-US" altLang="en-US" sz="2400" u="sng"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marL="703263" lvl="1" indent="-315913" defTabSz="911225">
              <a:lnSpc>
                <a:spcPct val="90000"/>
              </a:lnSpc>
              <a:spcBef>
                <a:spcPts val="1088"/>
              </a:spcBef>
              <a:buClr>
                <a:schemeClr val="tx2"/>
              </a:buClr>
              <a:buSzPct val="80000"/>
              <a:buBlip>
                <a:blip r:embed="rId2"/>
              </a:buBlip>
              <a:defRPr/>
            </a:pPr>
            <a:endPar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ppt封底-9-25副本"/>
          <p:cNvPicPr>
            <a:picLocks noChangeAspect="1" noChangeArrowheads="1"/>
          </p:cNvPicPr>
          <p:nvPr/>
        </p:nvPicPr>
        <p:blipFill>
          <a:blip r:embed="rId2"/>
          <a:srcRect/>
          <a:stretch>
            <a:fillRect/>
          </a:stretch>
        </p:blipFill>
        <p:spPr bwMode="auto">
          <a:xfrm>
            <a:off x="0" y="-1588"/>
            <a:ext cx="9144000" cy="6861176"/>
          </a:xfrm>
          <a:prstGeom prst="rect">
            <a:avLst/>
          </a:prstGeom>
          <a:noFill/>
        </p:spPr>
      </p:pic>
      <p:pic>
        <p:nvPicPr>
          <p:cNvPr id="45058" name="Picture 2" descr="Microsoft logo and tagline"/>
          <p:cNvPicPr>
            <a:picLocks noChangeAspect="1" noChangeArrowheads="1"/>
          </p:cNvPicPr>
          <p:nvPr/>
        </p:nvPicPr>
        <p:blipFill>
          <a:blip r:embed="rId3"/>
          <a:srcRect/>
          <a:stretch>
            <a:fillRect/>
          </a:stretch>
        </p:blipFill>
        <p:spPr bwMode="black">
          <a:xfrm>
            <a:off x="1601788" y="2787650"/>
            <a:ext cx="5940425" cy="1282700"/>
          </a:xfrm>
          <a:prstGeom prst="rect">
            <a:avLst/>
          </a:prstGeom>
          <a:noFill/>
          <a:ln w="9525">
            <a:noFill/>
            <a:miter lim="800000"/>
            <a:headEnd/>
            <a:tailEnd/>
          </a:ln>
        </p:spPr>
      </p:pic>
      <p:sp>
        <p:nvSpPr>
          <p:cNvPr id="45059" name="Text Box 3"/>
          <p:cNvSpPr txBox="1">
            <a:spLocks noChangeArrowheads="1"/>
          </p:cNvSpPr>
          <p:nvPr/>
        </p:nvSpPr>
        <p:spPr bwMode="blackWhite">
          <a:xfrm>
            <a:off x="381000" y="5981700"/>
            <a:ext cx="8382000" cy="523875"/>
          </a:xfrm>
          <a:prstGeom prst="rect">
            <a:avLst/>
          </a:prstGeom>
          <a:noFill/>
          <a:ln w="12700">
            <a:noFill/>
            <a:miter lim="800000"/>
            <a:headEnd type="none" w="sm" len="sm"/>
            <a:tailEnd type="none" w="sm" len="sm"/>
          </a:ln>
        </p:spPr>
        <p:txBody>
          <a:bodyPr lIns="91417" tIns="45710" rIns="91417" bIns="45710">
            <a:spAutoFit/>
          </a:bodyPr>
          <a:lstStyle/>
          <a:p>
            <a:pPr algn="ctr" defTabSz="912813" eaLnBrk="0" hangingPunct="0"/>
            <a:r>
              <a:rPr lang="en-US" altLang="zh-CN" sz="700" dirty="0">
                <a:solidFill>
                  <a:schemeClr val="tx2"/>
                </a:solidFill>
                <a:latin typeface="Trebuchet MS" pitchFamily="34" charset="0"/>
                <a:cs typeface="Arial" charset="0"/>
              </a:rPr>
              <a:t>© 2008 Microsoft Corporation. All rights reserved. Microsoft, Windows, Windows Vista and other product names are or may be registered trademarks and/or trademarks in the U.S. and/or other countries.</a:t>
            </a:r>
          </a:p>
          <a:p>
            <a:pPr algn="ctr" defTabSz="912813" eaLnBrk="0" hangingPunct="0"/>
            <a:r>
              <a:rPr lang="en-US" altLang="zh-CN"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sz="700" dirty="0">
                <a:solidFill>
                  <a:schemeClr val="tx2"/>
                </a:solidFill>
                <a:latin typeface="Trebuchet MS" pitchFamily="34" charset="0"/>
                <a:cs typeface="Arial" charset="0"/>
              </a:rPr>
            </a:br>
            <a:r>
              <a:rPr lang="en-US" altLang="zh-CN"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dirty="0" smtClean="0">
                <a:latin typeface="+mj-ea"/>
                <a:ea typeface="+mj-ea"/>
              </a:rPr>
              <a:t>议</a:t>
            </a:r>
            <a:r>
              <a:rPr lang="zh-CN" altLang="en-US" dirty="0" smtClean="0">
                <a:latin typeface="+mj-ea"/>
                <a:ea typeface="+mj-ea"/>
              </a:rPr>
              <a:t>程</a:t>
            </a:r>
            <a:endParaRPr lang="en-US" dirty="0">
              <a:latin typeface="+mj-ea"/>
              <a:ea typeface="+mj-ea"/>
            </a:endParaRPr>
          </a:p>
        </p:txBody>
      </p:sp>
      <p:sp>
        <p:nvSpPr>
          <p:cNvPr id="5" name="Text Placeholder 4"/>
          <p:cNvSpPr>
            <a:spLocks noGrp="1"/>
          </p:cNvSpPr>
          <p:nvPr>
            <p:ph idx="1"/>
          </p:nvPr>
        </p:nvSpPr>
        <p:spPr>
          <a:xfrm>
            <a:off x="382588" y="1414464"/>
            <a:ext cx="8380412" cy="4462247"/>
          </a:xfrm>
        </p:spPr>
        <p:txBody>
          <a:bodyPr/>
          <a:lstStyle/>
          <a:p>
            <a:r>
              <a:rPr lang="en-US" sz="2800" dirty="0" err="1" smtClean="0">
                <a:latin typeface="+mn-ea"/>
              </a:rPr>
              <a:t>无线生态系统的状况</a:t>
            </a:r>
            <a:endParaRPr lang="en-US" sz="2800" dirty="0" smtClean="0">
              <a:latin typeface="+mn-ea"/>
            </a:endParaRPr>
          </a:p>
          <a:p>
            <a:pPr lvl="1"/>
            <a:r>
              <a:rPr lang="en-US" altLang="zh-CN" sz="2500" dirty="0" err="1" smtClean="0"/>
              <a:t>USB</a:t>
            </a:r>
            <a:r>
              <a:rPr lang="en-US" altLang="zh-CN" sz="2500" dirty="0" err="1" smtClean="0">
                <a:latin typeface="+mn-ea"/>
                <a:ea typeface="+mn-ea"/>
              </a:rPr>
              <a:t>无线的更新</a:t>
            </a:r>
            <a:endParaRPr lang="en-US" sz="2500" dirty="0" smtClean="0">
              <a:latin typeface="+mn-ea"/>
              <a:ea typeface="+mn-ea"/>
            </a:endParaRPr>
          </a:p>
          <a:p>
            <a:r>
              <a:rPr lang="en-US" sz="2800" dirty="0" smtClean="0"/>
              <a:t>Windows 7 </a:t>
            </a:r>
            <a:r>
              <a:rPr lang="en-US" sz="2800" dirty="0" err="1" smtClean="0">
                <a:latin typeface="+mn-ea"/>
              </a:rPr>
              <a:t>下的新功能</a:t>
            </a:r>
            <a:endParaRPr lang="en-US" sz="2800" dirty="0" smtClean="0">
              <a:latin typeface="+mn-ea"/>
            </a:endParaRPr>
          </a:p>
          <a:p>
            <a:pPr lvl="1"/>
            <a:r>
              <a:rPr lang="en-US" sz="2400" dirty="0" err="1" smtClean="0">
                <a:latin typeface="+mn-ea"/>
                <a:ea typeface="+mn-ea"/>
              </a:rPr>
              <a:t>设备和</a:t>
            </a:r>
            <a:r>
              <a:rPr lang="zh-CN" altLang="en-US" sz="2400" dirty="0" smtClean="0">
                <a:latin typeface="+mn-ea"/>
                <a:ea typeface="+mn-ea"/>
              </a:rPr>
              <a:t>打印机</a:t>
            </a:r>
            <a:r>
              <a:rPr lang="en-US" sz="2400" dirty="0" smtClean="0"/>
              <a:t>UX</a:t>
            </a:r>
          </a:p>
          <a:p>
            <a:pPr lvl="1"/>
            <a:r>
              <a:rPr lang="zh-CN" altLang="en-US" sz="2400" dirty="0" smtClean="0">
                <a:latin typeface="+mn-ea"/>
                <a:ea typeface="+mn-ea"/>
              </a:rPr>
              <a:t>蓝牙规范</a:t>
            </a:r>
            <a:r>
              <a:rPr lang="zh-CN" altLang="en-US" sz="2400" dirty="0" smtClean="0"/>
              <a:t>的支持</a:t>
            </a:r>
            <a:endParaRPr lang="en-US" sz="2400" dirty="0" smtClean="0"/>
          </a:p>
          <a:p>
            <a:pPr lvl="1"/>
            <a:r>
              <a:rPr lang="en-US" altLang="en-US" sz="2400" dirty="0" err="1" smtClean="0">
                <a:latin typeface="+mn-ea"/>
                <a:ea typeface="+mn-ea"/>
              </a:rPr>
              <a:t>蓝牙设备的发现和配对</a:t>
            </a:r>
            <a:endParaRPr lang="en-US" altLang="en-US" sz="2400" dirty="0" smtClean="0">
              <a:latin typeface="+mn-ea"/>
              <a:ea typeface="+mn-ea"/>
            </a:endParaRPr>
          </a:p>
          <a:p>
            <a:r>
              <a:rPr lang="en-US" sz="2800" dirty="0" err="1" smtClean="0">
                <a:latin typeface="+mn-ea"/>
              </a:rPr>
              <a:t>合作伙伴的期望和徽标认证的要求</a:t>
            </a:r>
            <a:endParaRPr lang="en-US" sz="2800" dirty="0" smtClean="0">
              <a:latin typeface="+mn-ea"/>
            </a:endParaRPr>
          </a:p>
          <a:p>
            <a:r>
              <a:rPr lang="en-US" sz="2800" dirty="0" smtClean="0"/>
              <a:t>Windows Vista</a:t>
            </a:r>
          </a:p>
          <a:p>
            <a:r>
              <a:rPr lang="zh-CN" altLang="en-US" sz="2800" dirty="0" smtClean="0">
                <a:latin typeface="+mn-ea"/>
              </a:rPr>
              <a:t>立即</a:t>
            </a:r>
            <a:r>
              <a:rPr lang="en-US" sz="2800" dirty="0" err="1" smtClean="0">
                <a:latin typeface="+mn-ea"/>
              </a:rPr>
              <a:t>行动</a:t>
            </a:r>
            <a:endParaRPr lang="en-US" sz="2800" dirty="0" smtClean="0">
              <a:latin typeface="+mn-ea"/>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mj-ea"/>
                <a:ea typeface="+mj-ea"/>
              </a:rPr>
              <a:t>无线生态系统的状况</a:t>
            </a:r>
            <a:endParaRPr lang="en-US" dirty="0">
              <a:latin typeface="+mj-ea"/>
              <a:ea typeface="+mj-ea"/>
            </a:endParaRPr>
          </a:p>
        </p:txBody>
      </p:sp>
      <p:pic>
        <p:nvPicPr>
          <p:cNvPr id="4103" name="Picture 7" descr="\\eventsql\dvd\Online_ART\DVD_ART34\Artwork_Imagery\Icons - Illustrations\Newspaper headlines quotes\Torn paper newspaper news headlines quotes large istock.png"/>
          <p:cNvPicPr>
            <a:picLocks noChangeAspect="1" noChangeArrowheads="1"/>
          </p:cNvPicPr>
          <p:nvPr/>
        </p:nvPicPr>
        <p:blipFill>
          <a:blip r:embed="rId3"/>
          <a:srcRect/>
          <a:stretch>
            <a:fillRect/>
          </a:stretch>
        </p:blipFill>
        <p:spPr bwMode="auto">
          <a:xfrm>
            <a:off x="439386" y="1160471"/>
            <a:ext cx="3978234" cy="4135918"/>
          </a:xfrm>
          <a:prstGeom prst="rect">
            <a:avLst/>
          </a:prstGeom>
          <a:noFill/>
        </p:spPr>
      </p:pic>
      <p:sp>
        <p:nvSpPr>
          <p:cNvPr id="11" name="Rectangle 10"/>
          <p:cNvSpPr/>
          <p:nvPr/>
        </p:nvSpPr>
        <p:spPr>
          <a:xfrm>
            <a:off x="623453" y="1621682"/>
            <a:ext cx="3592286" cy="2585323"/>
          </a:xfrm>
          <a:prstGeom prst="rect">
            <a:avLst/>
          </a:prstGeom>
        </p:spPr>
        <p:txBody>
          <a:bodyPr wrap="square">
            <a:spAutoFit/>
          </a:bodyPr>
          <a:lstStyle/>
          <a:p>
            <a:r>
              <a:rPr lang="en-US" dirty="0" smtClean="0">
                <a:solidFill>
                  <a:schemeClr val="bg2"/>
                </a:solidFill>
                <a:latin typeface="+mn-ea"/>
              </a:rPr>
              <a:t>       在</a:t>
            </a:r>
            <a:r>
              <a:rPr lang="en-US" dirty="0" smtClean="0">
                <a:solidFill>
                  <a:schemeClr val="bg2"/>
                </a:solidFill>
              </a:rPr>
              <a:t>2006</a:t>
            </a:r>
            <a:r>
              <a:rPr lang="en-US" dirty="0" smtClean="0">
                <a:solidFill>
                  <a:schemeClr val="bg2"/>
                </a:solidFill>
                <a:latin typeface="+mn-ea"/>
              </a:rPr>
              <a:t>年</a:t>
            </a:r>
            <a:r>
              <a:rPr lang="zh-CN" altLang="en-US" dirty="0" smtClean="0">
                <a:solidFill>
                  <a:schemeClr val="bg2"/>
                </a:solidFill>
                <a:latin typeface="+mn-ea"/>
              </a:rPr>
              <a:t>蓝牙</a:t>
            </a:r>
            <a:r>
              <a:rPr lang="en-US" dirty="0" smtClean="0">
                <a:solidFill>
                  <a:schemeClr val="bg2"/>
                </a:solidFill>
                <a:latin typeface="+mn-ea"/>
              </a:rPr>
              <a:t>技术进一步渗透到笔记本产业，刚刚超过</a:t>
            </a:r>
            <a:r>
              <a:rPr lang="en-US" altLang="zh-CN" dirty="0" smtClean="0">
                <a:solidFill>
                  <a:schemeClr val="bg2"/>
                </a:solidFill>
              </a:rPr>
              <a:t>1/3</a:t>
            </a:r>
            <a:r>
              <a:rPr lang="en-US" altLang="zh-CN" dirty="0" smtClean="0">
                <a:solidFill>
                  <a:schemeClr val="bg2"/>
                </a:solidFill>
                <a:latin typeface="+mn-ea"/>
              </a:rPr>
              <a:t>市场份额。</a:t>
            </a:r>
          </a:p>
          <a:p>
            <a:r>
              <a:rPr lang="en-US" altLang="zh-CN" dirty="0" smtClean="0">
                <a:solidFill>
                  <a:schemeClr val="bg2"/>
                </a:solidFill>
                <a:latin typeface="+mn-ea"/>
              </a:rPr>
              <a:t>       预计下一个</a:t>
            </a:r>
            <a:r>
              <a:rPr lang="en-US" altLang="zh-CN" dirty="0" smtClean="0">
                <a:solidFill>
                  <a:schemeClr val="bg2"/>
                </a:solidFill>
              </a:rPr>
              <a:t>5</a:t>
            </a:r>
            <a:r>
              <a:rPr lang="en-US" altLang="zh-CN" dirty="0" smtClean="0">
                <a:solidFill>
                  <a:schemeClr val="bg2"/>
                </a:solidFill>
                <a:latin typeface="+mn-ea"/>
              </a:rPr>
              <a:t>年有很大的增长</a:t>
            </a:r>
            <a:r>
              <a:rPr lang="zh-CN" altLang="en-US" dirty="0" smtClean="0">
                <a:solidFill>
                  <a:schemeClr val="bg2"/>
                </a:solidFill>
                <a:latin typeface="+mn-ea"/>
              </a:rPr>
              <a:t>，</a:t>
            </a:r>
            <a:r>
              <a:rPr lang="en-US" altLang="zh-CN" dirty="0" smtClean="0">
                <a:solidFill>
                  <a:schemeClr val="bg2"/>
                </a:solidFill>
                <a:latin typeface="+mn-ea"/>
              </a:rPr>
              <a:t>到</a:t>
            </a:r>
            <a:r>
              <a:rPr lang="en-US" altLang="zh-CN" dirty="0" smtClean="0">
                <a:solidFill>
                  <a:schemeClr val="bg2"/>
                </a:solidFill>
              </a:rPr>
              <a:t>2012</a:t>
            </a:r>
            <a:r>
              <a:rPr lang="en-US" altLang="zh-CN" dirty="0" smtClean="0">
                <a:solidFill>
                  <a:schemeClr val="bg2"/>
                </a:solidFill>
                <a:latin typeface="+mn-ea"/>
              </a:rPr>
              <a:t>会占到</a:t>
            </a:r>
            <a:r>
              <a:rPr lang="en-US" dirty="0" smtClean="0">
                <a:solidFill>
                  <a:schemeClr val="bg2"/>
                </a:solidFill>
                <a:latin typeface="+mn-ea"/>
              </a:rPr>
              <a:t> </a:t>
            </a:r>
            <a:r>
              <a:rPr lang="en-US" dirty="0" smtClean="0">
                <a:solidFill>
                  <a:schemeClr val="bg2"/>
                </a:solidFill>
              </a:rPr>
              <a:t>75%</a:t>
            </a:r>
            <a:r>
              <a:rPr lang="en-US" dirty="0" smtClean="0">
                <a:solidFill>
                  <a:schemeClr val="bg2"/>
                </a:solidFill>
                <a:latin typeface="+mn-ea"/>
              </a:rPr>
              <a:t>的市场份额.</a:t>
            </a:r>
          </a:p>
          <a:p>
            <a:r>
              <a:rPr lang="en-US" i="1" dirty="0" smtClean="0">
                <a:solidFill>
                  <a:schemeClr val="bg2"/>
                </a:solidFill>
                <a:latin typeface="+mn-ea"/>
              </a:rPr>
              <a:t>       </a:t>
            </a:r>
          </a:p>
          <a:p>
            <a:endParaRPr lang="en-US" i="1" dirty="0" smtClean="0">
              <a:solidFill>
                <a:schemeClr val="bg2"/>
              </a:solidFill>
              <a:latin typeface="+mn-ea"/>
            </a:endParaRPr>
          </a:p>
          <a:p>
            <a:r>
              <a:rPr lang="en-US" dirty="0" err="1" smtClean="0">
                <a:solidFill>
                  <a:schemeClr val="bg2"/>
                </a:solidFill>
                <a:latin typeface="+mn-ea"/>
              </a:rPr>
              <a:t>数据来源于</a:t>
            </a:r>
            <a:r>
              <a:rPr lang="en-US" dirty="0" smtClean="0">
                <a:solidFill>
                  <a:schemeClr val="bg2"/>
                </a:solidFill>
                <a:latin typeface="+mn-ea"/>
              </a:rPr>
              <a:t> </a:t>
            </a:r>
            <a:r>
              <a:rPr lang="en-US" dirty="0" smtClean="0">
                <a:solidFill>
                  <a:schemeClr val="bg2"/>
                </a:solidFill>
              </a:rPr>
              <a:t>IMS</a:t>
            </a:r>
            <a:r>
              <a:rPr lang="en-US" dirty="0" smtClean="0">
                <a:solidFill>
                  <a:schemeClr val="bg2"/>
                </a:solidFill>
                <a:latin typeface="+mn-ea"/>
              </a:rPr>
              <a:t> </a:t>
            </a:r>
            <a:r>
              <a:rPr lang="zh-CN" altLang="en-US" dirty="0" smtClean="0">
                <a:solidFill>
                  <a:schemeClr val="bg2"/>
                </a:solidFill>
                <a:latin typeface="+mn-ea"/>
              </a:rPr>
              <a:t>对全世界</a:t>
            </a:r>
            <a:r>
              <a:rPr lang="en-US" dirty="0" err="1" smtClean="0">
                <a:solidFill>
                  <a:schemeClr val="bg2"/>
                </a:solidFill>
                <a:latin typeface="+mn-ea"/>
              </a:rPr>
              <a:t>蓝牙市场</a:t>
            </a:r>
            <a:r>
              <a:rPr lang="zh-CN" altLang="en-US" dirty="0" smtClean="0">
                <a:solidFill>
                  <a:schemeClr val="bg2"/>
                </a:solidFill>
                <a:latin typeface="+mn-ea"/>
              </a:rPr>
              <a:t>的</a:t>
            </a:r>
            <a:r>
              <a:rPr lang="en-US" dirty="0" smtClean="0">
                <a:solidFill>
                  <a:schemeClr val="bg2"/>
                </a:solidFill>
                <a:latin typeface="+mn-ea"/>
              </a:rPr>
              <a:t>调查,</a:t>
            </a:r>
            <a:r>
              <a:rPr lang="en-US" dirty="0" smtClean="0">
                <a:solidFill>
                  <a:schemeClr val="bg2"/>
                </a:solidFill>
              </a:rPr>
              <a:t>2007</a:t>
            </a:r>
            <a:r>
              <a:rPr lang="en-US" dirty="0" smtClean="0">
                <a:solidFill>
                  <a:schemeClr val="bg2"/>
                </a:solidFill>
                <a:latin typeface="+mn-ea"/>
              </a:rPr>
              <a:t>年</a:t>
            </a:r>
            <a:r>
              <a:rPr lang="en-US" dirty="0" smtClean="0">
                <a:solidFill>
                  <a:schemeClr val="bg2"/>
                </a:solidFill>
              </a:rPr>
              <a:t>9</a:t>
            </a:r>
            <a:r>
              <a:rPr lang="en-US" dirty="0" smtClean="0">
                <a:solidFill>
                  <a:schemeClr val="bg2"/>
                </a:solidFill>
                <a:latin typeface="+mn-ea"/>
              </a:rPr>
              <a:t>月</a:t>
            </a:r>
            <a:endParaRPr lang="en-US" dirty="0">
              <a:solidFill>
                <a:schemeClr val="bg2"/>
              </a:solidFill>
              <a:latin typeface="+mn-ea"/>
            </a:endParaRPr>
          </a:p>
        </p:txBody>
      </p:sp>
      <p:pic>
        <p:nvPicPr>
          <p:cNvPr id="13" name="Picture 7" descr="\\eventsql\dvd\Online_ART\DVD_ART34\Artwork_Imagery\Icons - Illustrations\Newspaper headlines quotes\Torn paper newspaper news headlines quotes large istock.png"/>
          <p:cNvPicPr>
            <a:picLocks noChangeAspect="1" noChangeArrowheads="1"/>
          </p:cNvPicPr>
          <p:nvPr/>
        </p:nvPicPr>
        <p:blipFill>
          <a:blip r:embed="rId4" cstate="print"/>
          <a:srcRect/>
          <a:stretch>
            <a:fillRect/>
          </a:stretch>
        </p:blipFill>
        <p:spPr bwMode="auto">
          <a:xfrm>
            <a:off x="4795652" y="1122870"/>
            <a:ext cx="3978234" cy="3021617"/>
          </a:xfrm>
          <a:prstGeom prst="rect">
            <a:avLst/>
          </a:prstGeom>
          <a:noFill/>
        </p:spPr>
      </p:pic>
      <p:sp>
        <p:nvSpPr>
          <p:cNvPr id="12" name="Rectangle 11"/>
          <p:cNvSpPr/>
          <p:nvPr/>
        </p:nvSpPr>
        <p:spPr>
          <a:xfrm>
            <a:off x="4910447" y="1566460"/>
            <a:ext cx="3604161" cy="1754326"/>
          </a:xfrm>
          <a:prstGeom prst="rect">
            <a:avLst/>
          </a:prstGeom>
        </p:spPr>
        <p:txBody>
          <a:bodyPr wrap="square">
            <a:spAutoFit/>
          </a:bodyPr>
          <a:lstStyle/>
          <a:p>
            <a:r>
              <a:rPr lang="en-US" dirty="0" err="1" smtClean="0">
                <a:solidFill>
                  <a:schemeClr val="bg2"/>
                </a:solidFill>
                <a:latin typeface="+mn-ea"/>
              </a:rPr>
              <a:t>蓝牙技术联盟委托</a:t>
            </a:r>
            <a:r>
              <a:rPr lang="en-US" dirty="0" err="1" smtClean="0">
                <a:solidFill>
                  <a:schemeClr val="bg2"/>
                </a:solidFill>
              </a:rPr>
              <a:t>Millward</a:t>
            </a:r>
            <a:r>
              <a:rPr lang="en-US" dirty="0" smtClean="0">
                <a:solidFill>
                  <a:schemeClr val="bg2"/>
                </a:solidFill>
                <a:latin typeface="+mn-ea"/>
              </a:rPr>
              <a:t> </a:t>
            </a:r>
            <a:r>
              <a:rPr lang="en-US" dirty="0" smtClean="0">
                <a:solidFill>
                  <a:schemeClr val="bg2"/>
                </a:solidFill>
              </a:rPr>
              <a:t>Brown</a:t>
            </a:r>
            <a:r>
              <a:rPr lang="zh-CN" altLang="en-US" dirty="0" smtClean="0">
                <a:solidFill>
                  <a:schemeClr val="bg2"/>
                </a:solidFill>
                <a:latin typeface="+mn-ea"/>
              </a:rPr>
              <a:t>进行</a:t>
            </a:r>
            <a:r>
              <a:rPr lang="en-US" dirty="0" smtClean="0">
                <a:solidFill>
                  <a:schemeClr val="bg2"/>
                </a:solidFill>
                <a:latin typeface="+mn-ea"/>
              </a:rPr>
              <a:t>调查的报告表明</a:t>
            </a:r>
            <a:r>
              <a:rPr lang="en-US" dirty="0" smtClean="0">
                <a:solidFill>
                  <a:schemeClr val="bg2"/>
                </a:solidFill>
              </a:rPr>
              <a:t>81%</a:t>
            </a:r>
            <a:r>
              <a:rPr lang="en-US" dirty="0" smtClean="0">
                <a:solidFill>
                  <a:schemeClr val="bg2"/>
                </a:solidFill>
                <a:latin typeface="+mn-ea"/>
              </a:rPr>
              <a:t>的消费者知道蓝牙这种技术。</a:t>
            </a:r>
          </a:p>
          <a:p>
            <a:endParaRPr lang="en-US" dirty="0" smtClean="0">
              <a:solidFill>
                <a:schemeClr val="bg2"/>
              </a:solidFill>
              <a:latin typeface="+mn-ea"/>
            </a:endParaRPr>
          </a:p>
          <a:p>
            <a:r>
              <a:rPr lang="en-US" altLang="zh-CN" dirty="0" smtClean="0">
                <a:solidFill>
                  <a:schemeClr val="bg2"/>
                </a:solidFill>
                <a:latin typeface="+mn-ea"/>
              </a:rPr>
              <a:t>-</a:t>
            </a:r>
            <a:r>
              <a:rPr lang="zh-CN" altLang="en-US" sz="1600" dirty="0" smtClean="0">
                <a:solidFill>
                  <a:schemeClr val="bg2"/>
                </a:solidFill>
                <a:latin typeface="+mn-ea"/>
              </a:rPr>
              <a:t>来自</a:t>
            </a:r>
            <a:r>
              <a:rPr lang="en-US" sz="1600" dirty="0" err="1" smtClean="0">
                <a:solidFill>
                  <a:schemeClr val="bg2"/>
                </a:solidFill>
                <a:latin typeface="+mn-ea"/>
              </a:rPr>
              <a:t>蓝牙技术联盟新闻稿</a:t>
            </a:r>
            <a:r>
              <a:rPr lang="en-US" sz="1600" dirty="0" smtClean="0">
                <a:solidFill>
                  <a:schemeClr val="bg2"/>
                </a:solidFill>
                <a:latin typeface="+mn-ea"/>
              </a:rPr>
              <a:t>, </a:t>
            </a:r>
            <a:r>
              <a:rPr lang="en-US" sz="1600" dirty="0" smtClean="0">
                <a:solidFill>
                  <a:schemeClr val="bg2"/>
                </a:solidFill>
              </a:rPr>
              <a:t>2007</a:t>
            </a:r>
            <a:r>
              <a:rPr lang="en-US" sz="1600" dirty="0" smtClean="0">
                <a:solidFill>
                  <a:schemeClr val="bg2"/>
                </a:solidFill>
                <a:latin typeface="+mn-ea"/>
              </a:rPr>
              <a:t>年</a:t>
            </a:r>
            <a:r>
              <a:rPr lang="en-US" sz="1600" dirty="0" smtClean="0">
                <a:solidFill>
                  <a:schemeClr val="bg2"/>
                </a:solidFill>
              </a:rPr>
              <a:t>3</a:t>
            </a:r>
            <a:r>
              <a:rPr lang="en-US" sz="1600" dirty="0" smtClean="0">
                <a:solidFill>
                  <a:schemeClr val="bg2"/>
                </a:solidFill>
                <a:latin typeface="+mn-ea"/>
              </a:rPr>
              <a:t>月</a:t>
            </a:r>
            <a:r>
              <a:rPr lang="en-US" sz="1600" dirty="0" smtClean="0">
                <a:solidFill>
                  <a:schemeClr val="bg2"/>
                </a:solidFill>
              </a:rPr>
              <a:t>27</a:t>
            </a:r>
            <a:r>
              <a:rPr lang="en-US" sz="1600" dirty="0" smtClean="0">
                <a:solidFill>
                  <a:schemeClr val="bg2"/>
                </a:solidFill>
                <a:latin typeface="+mn-ea"/>
              </a:rPr>
              <a:t>日</a:t>
            </a:r>
            <a:endParaRPr lang="en-US" dirty="0">
              <a:solidFill>
                <a:schemeClr val="bg2"/>
              </a:solidFill>
              <a:latin typeface="+mn-ea"/>
            </a:endParaRPr>
          </a:p>
        </p:txBody>
      </p:sp>
      <p:sp>
        <p:nvSpPr>
          <p:cNvPr id="9" name="TextBox 8"/>
          <p:cNvSpPr txBox="1"/>
          <p:nvPr/>
        </p:nvSpPr>
        <p:spPr>
          <a:xfrm>
            <a:off x="195944" y="4952011"/>
            <a:ext cx="8752113" cy="954107"/>
          </a:xfrm>
          <a:prstGeom prst="rect">
            <a:avLst/>
          </a:prstGeom>
          <a:noFill/>
        </p:spPr>
        <p:txBody>
          <a:bodyPr wrap="square" rtlCol="0">
            <a:spAutoFit/>
          </a:bodyPr>
          <a:lstStyle/>
          <a:p>
            <a:pPr algn="ctr"/>
            <a:r>
              <a:rPr lang="en-US" sz="2800" i="1" dirty="0" err="1" smtClean="0">
                <a:solidFill>
                  <a:schemeClr val="tx1"/>
                </a:solidFill>
                <a:effectLst>
                  <a:outerShdw blurRad="60007" dist="310007" dir="7680000" sy="30000" kx="1300200" algn="ctr" rotWithShape="0">
                    <a:prstClr val="black">
                      <a:alpha val="32000"/>
                    </a:prstClr>
                  </a:outerShdw>
                </a:effectLst>
                <a:latin typeface="+mn-ea"/>
              </a:rPr>
              <a:t>无线蓝牙技术是主流技术</a:t>
            </a:r>
            <a:r>
              <a:rPr lang="en-US" sz="2800" dirty="0" smtClean="0">
                <a:solidFill>
                  <a:schemeClr val="tx1"/>
                </a:solidFill>
                <a:effectLst>
                  <a:outerShdw blurRad="60007" dist="310007" dir="7680000" sy="30000" kx="1300200" algn="ctr" rotWithShape="0">
                    <a:prstClr val="black">
                      <a:alpha val="32000"/>
                    </a:prstClr>
                  </a:outerShdw>
                </a:effectLst>
                <a:latin typeface="+mn-ea"/>
              </a:rPr>
              <a:t>.</a:t>
            </a:r>
          </a:p>
          <a:p>
            <a:pPr algn="ctr"/>
            <a:r>
              <a:rPr lang="en-US" sz="2800" dirty="0" err="1" smtClean="0">
                <a:effectLst>
                  <a:outerShdw blurRad="60007" dist="310007" dir="7680000" sy="30000" kx="1300200" algn="ctr" rotWithShape="0">
                    <a:prstClr val="black">
                      <a:alpha val="32000"/>
                    </a:prstClr>
                  </a:outerShdw>
                </a:effectLst>
                <a:latin typeface="+mn-ea"/>
              </a:rPr>
              <a:t>微软的</a:t>
            </a:r>
            <a:r>
              <a:rPr lang="en-US" sz="2800" dirty="0" err="1" smtClean="0">
                <a:effectLst>
                  <a:outerShdw blurRad="60007" dist="310007" dir="7680000" sy="30000" kx="1300200" algn="ctr" rotWithShape="0">
                    <a:prstClr val="black">
                      <a:alpha val="32000"/>
                    </a:prstClr>
                  </a:outerShdw>
                </a:effectLst>
              </a:rPr>
              <a:t>stack</a:t>
            </a:r>
            <a:r>
              <a:rPr lang="zh-CN" altLang="en-US" sz="2800" dirty="0" smtClean="0">
                <a:effectLst>
                  <a:outerShdw blurRad="60007" dist="310007" dir="7680000" sy="30000" kx="1300200" algn="ctr" rotWithShape="0">
                    <a:prstClr val="black">
                      <a:alpha val="32000"/>
                    </a:prstClr>
                  </a:outerShdw>
                </a:effectLst>
                <a:latin typeface="+mn-ea"/>
              </a:rPr>
              <a:t>在</a:t>
            </a:r>
            <a:r>
              <a:rPr lang="en-US" sz="2800" dirty="0" smtClean="0">
                <a:effectLst>
                  <a:outerShdw blurRad="60007" dist="310007" dir="7680000" sy="30000" kx="1300200" algn="ctr" rotWithShape="0">
                    <a:prstClr val="black">
                      <a:alpha val="32000"/>
                    </a:prstClr>
                  </a:outerShdw>
                </a:effectLst>
              </a:rPr>
              <a:t>Windows Vista </a:t>
            </a:r>
            <a:r>
              <a:rPr lang="zh-CN" altLang="en-US" sz="2800" dirty="0" smtClean="0">
                <a:effectLst>
                  <a:outerShdw blurRad="60007" dist="310007" dir="7680000" sy="30000" kx="1300200" algn="ctr" rotWithShape="0">
                    <a:prstClr val="black">
                      <a:alpha val="32000"/>
                    </a:prstClr>
                  </a:outerShdw>
                </a:effectLst>
                <a:latin typeface="+mn-ea"/>
              </a:rPr>
              <a:t>部署得最广泛</a:t>
            </a:r>
            <a:r>
              <a:rPr lang="en-US" sz="2800" dirty="0" smtClean="0">
                <a:effectLst>
                  <a:outerShdw blurRad="60007" dist="310007" dir="7680000" sy="30000" kx="1300200" algn="ctr" rotWithShape="0">
                    <a:prstClr val="black">
                      <a:alpha val="32000"/>
                    </a:prstClr>
                  </a:outerShdw>
                </a:effectLst>
                <a:latin typeface="+mn-ea"/>
              </a:rPr>
              <a:t>.</a:t>
            </a:r>
            <a:endParaRPr lang="en-US" sz="2800" dirty="0" smtClean="0">
              <a:solidFill>
                <a:schemeClr val="tx1"/>
              </a:solidFill>
              <a:effectLst>
                <a:outerShdw blurRad="60007" dist="310007" dir="7680000" sy="30000" kx="1300200" algn="ctr" rotWithShape="0">
                  <a:prstClr val="black">
                    <a:alpha val="32000"/>
                  </a:prstClr>
                </a:outerShdw>
              </a:effectLst>
              <a:latin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mj-ea"/>
                <a:ea typeface="+mj-ea"/>
              </a:rPr>
              <a:t>无线生态系统的状况</a:t>
            </a:r>
            <a:endParaRPr lang="en-US" dirty="0">
              <a:latin typeface="+mj-ea"/>
              <a:ea typeface="+mj-ea"/>
            </a:endParaRPr>
          </a:p>
        </p:txBody>
      </p:sp>
      <p:pic>
        <p:nvPicPr>
          <p:cNvPr id="4" name="Picture 7" descr="\\eventsql\dvd\Online_ART\DVD_ART34\Artwork_Imagery\Icons - Illustrations\Newspaper headlines quotes\Torn paper newspaper news headlines quotes large istock.png"/>
          <p:cNvPicPr>
            <a:picLocks noGrp="1" noChangeAspect="1" noChangeArrowheads="1"/>
          </p:cNvPicPr>
          <p:nvPr>
            <p:ph idx="4294967295"/>
          </p:nvPr>
        </p:nvPicPr>
        <p:blipFill>
          <a:blip r:embed="rId3"/>
          <a:srcRect/>
          <a:stretch>
            <a:fillRect/>
          </a:stretch>
        </p:blipFill>
        <p:spPr bwMode="auto">
          <a:xfrm>
            <a:off x="0" y="1247775"/>
            <a:ext cx="3867150" cy="4119563"/>
          </a:xfrm>
          <a:prstGeom prst="rect">
            <a:avLst/>
          </a:prstGeom>
          <a:noFill/>
        </p:spPr>
      </p:pic>
      <p:sp>
        <p:nvSpPr>
          <p:cNvPr id="5" name="TextBox 4"/>
          <p:cNvSpPr txBox="1"/>
          <p:nvPr/>
        </p:nvSpPr>
        <p:spPr>
          <a:xfrm>
            <a:off x="231202" y="1913100"/>
            <a:ext cx="3550722" cy="3108543"/>
          </a:xfrm>
          <a:prstGeom prst="rect">
            <a:avLst/>
          </a:prstGeom>
          <a:noFill/>
        </p:spPr>
        <p:txBody>
          <a:bodyPr wrap="square" rtlCol="0">
            <a:spAutoFit/>
          </a:bodyPr>
          <a:lstStyle/>
          <a:p>
            <a:r>
              <a:rPr lang="en-US" sz="2000" dirty="0" smtClean="0">
                <a:solidFill>
                  <a:schemeClr val="bg2"/>
                </a:solidFill>
                <a:latin typeface="+mn-ea"/>
              </a:rPr>
              <a:t>“</a:t>
            </a:r>
            <a:r>
              <a:rPr lang="en-US" sz="2000" dirty="0" err="1" smtClean="0">
                <a:solidFill>
                  <a:schemeClr val="bg2"/>
                </a:solidFill>
                <a:latin typeface="+mn-ea"/>
              </a:rPr>
              <a:t>一些功能强的笔记本内建有</a:t>
            </a:r>
            <a:r>
              <a:rPr lang="en-US" sz="2000" dirty="0" err="1" smtClean="0">
                <a:solidFill>
                  <a:schemeClr val="bg2"/>
                </a:solidFill>
              </a:rPr>
              <a:t>USB</a:t>
            </a:r>
            <a:r>
              <a:rPr lang="en-US" sz="2000" dirty="0" err="1" smtClean="0">
                <a:solidFill>
                  <a:schemeClr val="bg2"/>
                </a:solidFill>
                <a:latin typeface="+mn-ea"/>
              </a:rPr>
              <a:t>无线模组</a:t>
            </a:r>
            <a:r>
              <a:rPr lang="en-US" sz="2000" dirty="0" smtClean="0">
                <a:solidFill>
                  <a:schemeClr val="bg2"/>
                </a:solidFill>
                <a:latin typeface="+mn-ea"/>
              </a:rPr>
              <a:t>。</a:t>
            </a:r>
            <a:r>
              <a:rPr lang="en-US" sz="2000" dirty="0" err="1" smtClean="0">
                <a:solidFill>
                  <a:schemeClr val="bg2"/>
                </a:solidFill>
                <a:latin typeface="+mn-ea"/>
              </a:rPr>
              <a:t>这是一个迈向真正的无线家庭办公重要的步骤</a:t>
            </a:r>
            <a:r>
              <a:rPr lang="en-US" sz="2000" dirty="0" smtClean="0">
                <a:solidFill>
                  <a:schemeClr val="bg2"/>
                </a:solidFill>
                <a:latin typeface="+mn-ea"/>
              </a:rPr>
              <a:t>。”</a:t>
            </a:r>
          </a:p>
          <a:p>
            <a:endParaRPr lang="en-US" sz="2000" dirty="0" smtClean="0">
              <a:solidFill>
                <a:schemeClr val="bg2"/>
              </a:solidFill>
              <a:latin typeface="+mn-ea"/>
            </a:endParaRPr>
          </a:p>
          <a:p>
            <a:endParaRPr lang="en-US" sz="2000" dirty="0" smtClean="0">
              <a:solidFill>
                <a:schemeClr val="bg2"/>
              </a:solidFill>
              <a:latin typeface="+mn-ea"/>
            </a:endParaRPr>
          </a:p>
          <a:p>
            <a:r>
              <a:rPr lang="en-US" i="1" dirty="0" err="1" smtClean="0">
                <a:solidFill>
                  <a:schemeClr val="bg2"/>
                </a:solidFill>
                <a:latin typeface="+mn-ea"/>
              </a:rPr>
              <a:t>无线家庭办公（最终）办法</a:t>
            </a:r>
            <a:r>
              <a:rPr lang="en-US" i="1" dirty="0" smtClean="0">
                <a:solidFill>
                  <a:schemeClr val="bg2"/>
                </a:solidFill>
                <a:latin typeface="+mn-ea"/>
              </a:rPr>
              <a:t>, 据 </a:t>
            </a:r>
            <a:r>
              <a:rPr lang="en-US" i="1" dirty="0" smtClean="0">
                <a:solidFill>
                  <a:schemeClr val="bg2"/>
                </a:solidFill>
              </a:rPr>
              <a:t>ABI</a:t>
            </a:r>
            <a:r>
              <a:rPr lang="en-US" i="1" dirty="0" smtClean="0">
                <a:solidFill>
                  <a:schemeClr val="bg2"/>
                </a:solidFill>
                <a:latin typeface="+mn-ea"/>
              </a:rPr>
              <a:t> </a:t>
            </a:r>
            <a:r>
              <a:rPr lang="en-US" i="1" dirty="0" err="1" smtClean="0">
                <a:solidFill>
                  <a:schemeClr val="bg2"/>
                </a:solidFill>
                <a:latin typeface="+mn-ea"/>
              </a:rPr>
              <a:t>研究</a:t>
            </a:r>
            <a:r>
              <a:rPr lang="en-US" i="1" dirty="0" smtClean="0">
                <a:solidFill>
                  <a:schemeClr val="bg2"/>
                </a:solidFill>
                <a:latin typeface="+mn-ea"/>
              </a:rPr>
              <a:t>, </a:t>
            </a:r>
            <a:r>
              <a:rPr lang="en-US" i="1" dirty="0" smtClean="0">
                <a:solidFill>
                  <a:schemeClr val="bg2"/>
                </a:solidFill>
              </a:rPr>
              <a:t>Forbes.com</a:t>
            </a:r>
            <a:r>
              <a:rPr lang="en-US" sz="2000" dirty="0" smtClean="0">
                <a:latin typeface="+mn-ea"/>
              </a:rPr>
              <a:t/>
            </a:r>
            <a:br>
              <a:rPr lang="en-US" sz="2000" dirty="0" smtClean="0">
                <a:latin typeface="+mn-ea"/>
              </a:rPr>
            </a:br>
            <a:endParaRPr lang="en-US" sz="2000" dirty="0" smtClean="0">
              <a:solidFill>
                <a:schemeClr val="bg2"/>
              </a:solidFill>
              <a:latin typeface="+mn-ea"/>
            </a:endParaRPr>
          </a:p>
          <a:p>
            <a:endParaRPr lang="en-US" sz="2000" dirty="0" smtClean="0">
              <a:solidFill>
                <a:schemeClr val="bg2"/>
              </a:solidFill>
              <a:effectLst>
                <a:outerShdw blurRad="38100" dist="38100" dir="2700000" algn="tl">
                  <a:srgbClr val="000000">
                    <a:alpha val="43137"/>
                  </a:srgbClr>
                </a:outerShdw>
              </a:effectLst>
              <a:latin typeface="+mn-ea"/>
            </a:endParaRPr>
          </a:p>
        </p:txBody>
      </p:sp>
      <p:pic>
        <p:nvPicPr>
          <p:cNvPr id="7" name="Picture 6" descr="lavie.jpg"/>
          <p:cNvPicPr>
            <a:picLocks noChangeAspect="1"/>
          </p:cNvPicPr>
          <p:nvPr/>
        </p:nvPicPr>
        <p:blipFill>
          <a:blip r:embed="rId4"/>
          <a:stretch>
            <a:fillRect/>
          </a:stretch>
        </p:blipFill>
        <p:spPr>
          <a:xfrm>
            <a:off x="5138058" y="1161870"/>
            <a:ext cx="1219200" cy="1019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1">
            <a:schemeClr val="dk1"/>
          </a:lnRef>
          <a:fillRef idx="2">
            <a:schemeClr val="dk1"/>
          </a:fillRef>
          <a:effectRef idx="1">
            <a:schemeClr val="dk1"/>
          </a:effectRef>
          <a:fontRef idx="minor">
            <a:schemeClr val="dk1"/>
          </a:fontRef>
        </p:style>
      </p:pic>
      <p:pic>
        <p:nvPicPr>
          <p:cNvPr id="8" name="Picture 7" descr="fujitsu.jpg"/>
          <p:cNvPicPr>
            <a:picLocks noChangeAspect="1"/>
          </p:cNvPicPr>
          <p:nvPr/>
        </p:nvPicPr>
        <p:blipFill>
          <a:blip r:embed="rId5"/>
          <a:stretch>
            <a:fillRect/>
          </a:stretch>
        </p:blipFill>
        <p:spPr>
          <a:xfrm>
            <a:off x="7357088" y="549583"/>
            <a:ext cx="1270000" cy="127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kdock.jpg"/>
          <p:cNvPicPr>
            <a:picLocks noChangeAspect="1"/>
          </p:cNvPicPr>
          <p:nvPr/>
        </p:nvPicPr>
        <p:blipFill>
          <a:blip r:embed="rId6"/>
          <a:stretch>
            <a:fillRect/>
          </a:stretch>
        </p:blipFill>
        <p:spPr>
          <a:xfrm flipH="1">
            <a:off x="5027647" y="3218214"/>
            <a:ext cx="973116" cy="1878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iogear-wireless-usb-to-vga-kit.jpg"/>
          <p:cNvPicPr>
            <a:picLocks noChangeAspect="1"/>
          </p:cNvPicPr>
          <p:nvPr/>
        </p:nvPicPr>
        <p:blipFill>
          <a:blip r:embed="rId7"/>
          <a:stretch>
            <a:fillRect/>
          </a:stretch>
        </p:blipFill>
        <p:spPr>
          <a:xfrm>
            <a:off x="6735547" y="4227604"/>
            <a:ext cx="1967746" cy="1357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imation-apollo-wireless-hdd.jpg"/>
          <p:cNvPicPr>
            <a:picLocks noChangeAspect="1"/>
          </p:cNvPicPr>
          <p:nvPr/>
        </p:nvPicPr>
        <p:blipFill>
          <a:blip r:embed="rId8"/>
          <a:stretch>
            <a:fillRect/>
          </a:stretch>
        </p:blipFill>
        <p:spPr>
          <a:xfrm>
            <a:off x="7052212" y="2375061"/>
            <a:ext cx="1119494" cy="11338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18" name="Rectangle 62"/>
          <p:cNvSpPr>
            <a:spLocks noGrp="1" noChangeArrowheads="1"/>
          </p:cNvSpPr>
          <p:nvPr>
            <p:ph type="title"/>
          </p:nvPr>
        </p:nvSpPr>
        <p:spPr/>
        <p:txBody>
          <a:bodyPr/>
          <a:lstStyle/>
          <a:p>
            <a:r>
              <a:rPr lang="en-US" dirty="0" err="1" smtClean="0">
                <a:latin typeface="+mj-ea"/>
                <a:ea typeface="+mj-ea"/>
              </a:rPr>
              <a:t>USB无线概览</a:t>
            </a:r>
            <a:endParaRPr lang="en-US" dirty="0">
              <a:latin typeface="+mj-ea"/>
              <a:ea typeface="+mj-ea"/>
            </a:endParaRPr>
          </a:p>
        </p:txBody>
      </p:sp>
      <p:sp>
        <p:nvSpPr>
          <p:cNvPr id="96319" name="Rectangle 63"/>
          <p:cNvSpPr>
            <a:spLocks noGrp="1" noChangeArrowheads="1"/>
          </p:cNvSpPr>
          <p:nvPr>
            <p:ph idx="1"/>
          </p:nvPr>
        </p:nvSpPr>
        <p:spPr>
          <a:xfrm>
            <a:off x="382589" y="1414464"/>
            <a:ext cx="4189412" cy="4528932"/>
          </a:xfrm>
        </p:spPr>
        <p:txBody>
          <a:bodyPr/>
          <a:lstStyle/>
          <a:p>
            <a:r>
              <a:rPr lang="en-US" sz="2000" dirty="0" err="1" smtClean="0">
                <a:latin typeface="+mn-lt"/>
              </a:rPr>
              <a:t>USB</a:t>
            </a:r>
            <a:r>
              <a:rPr lang="en-US" sz="2000" dirty="0" err="1" smtClean="0">
                <a:latin typeface="+mn-ea"/>
              </a:rPr>
              <a:t>接口</a:t>
            </a:r>
            <a:r>
              <a:rPr lang="en-US" sz="2000" dirty="0" smtClean="0">
                <a:latin typeface="+mn-ea"/>
              </a:rPr>
              <a:t/>
            </a:r>
            <a:br>
              <a:rPr lang="en-US" sz="2000" dirty="0" smtClean="0">
                <a:latin typeface="+mn-ea"/>
              </a:rPr>
            </a:br>
            <a:r>
              <a:rPr lang="en-US" sz="2000" dirty="0" err="1" smtClean="0">
                <a:latin typeface="+mn-ea"/>
              </a:rPr>
              <a:t>替代技术</a:t>
            </a:r>
            <a:endParaRPr lang="en-US" sz="2000" dirty="0" smtClean="0">
              <a:latin typeface="+mn-ea"/>
            </a:endParaRPr>
          </a:p>
          <a:p>
            <a:r>
              <a:rPr lang="en-US" sz="2000" dirty="0" err="1" smtClean="0">
                <a:latin typeface="+mn-ea"/>
              </a:rPr>
              <a:t>星形结构</a:t>
            </a:r>
            <a:r>
              <a:rPr lang="en-US" sz="2000" dirty="0" smtClean="0">
                <a:latin typeface="+mn-ea"/>
              </a:rPr>
              <a:t> </a:t>
            </a:r>
            <a:br>
              <a:rPr lang="en-US" sz="2000" dirty="0" smtClean="0">
                <a:latin typeface="+mn-ea"/>
              </a:rPr>
            </a:br>
            <a:r>
              <a:rPr lang="en-US" sz="2000" dirty="0" err="1" smtClean="0">
                <a:latin typeface="+mn-ea"/>
              </a:rPr>
              <a:t>连接关系</a:t>
            </a:r>
            <a:endParaRPr lang="en-US" sz="2000" dirty="0" smtClean="0">
              <a:latin typeface="+mn-ea"/>
            </a:endParaRPr>
          </a:p>
          <a:p>
            <a:r>
              <a:rPr lang="en-US" sz="2000" dirty="0" err="1" smtClean="0">
                <a:latin typeface="+mn-ea"/>
              </a:rPr>
              <a:t>连接模式是一种接口形式的</a:t>
            </a:r>
            <a:r>
              <a:rPr lang="zh-CN" altLang="en-US" sz="2000" dirty="0" smtClean="0">
                <a:latin typeface="+mn-ea"/>
              </a:rPr>
              <a:t>替换</a:t>
            </a:r>
            <a:endParaRPr lang="en-US" sz="2000" dirty="0" smtClean="0">
              <a:latin typeface="+mn-ea"/>
            </a:endParaRPr>
          </a:p>
          <a:p>
            <a:pPr lvl="1"/>
            <a:r>
              <a:rPr lang="en-US" sz="1800" dirty="0" err="1" smtClean="0">
                <a:latin typeface="+mn-ea"/>
                <a:ea typeface="+mn-ea"/>
              </a:rPr>
              <a:t>点到点的连接</a:t>
            </a:r>
            <a:endParaRPr lang="en-US" sz="1800" dirty="0" smtClean="0">
              <a:latin typeface="+mn-ea"/>
              <a:ea typeface="+mn-ea"/>
            </a:endParaRPr>
          </a:p>
          <a:p>
            <a:pPr lvl="1"/>
            <a:r>
              <a:rPr lang="en-US" sz="1800" dirty="0" err="1" smtClean="0">
                <a:latin typeface="+mn-ea"/>
                <a:ea typeface="+mn-ea"/>
              </a:rPr>
              <a:t>在认证的</a:t>
            </a:r>
            <a:r>
              <a:rPr lang="en-US" sz="1800" dirty="0" err="1" smtClean="0">
                <a:latin typeface="+mn-lt"/>
                <a:ea typeface="+mn-ea"/>
              </a:rPr>
              <a:t>USB</a:t>
            </a:r>
            <a:r>
              <a:rPr lang="en-US" sz="1800" dirty="0" err="1" smtClean="0">
                <a:latin typeface="+mn-ea"/>
                <a:ea typeface="+mn-ea"/>
              </a:rPr>
              <a:t>无线主机和外围设备之间</a:t>
            </a:r>
            <a:endParaRPr lang="en-US" sz="1800" dirty="0" smtClean="0">
              <a:latin typeface="+mn-ea"/>
              <a:ea typeface="+mn-ea"/>
            </a:endParaRPr>
          </a:p>
          <a:p>
            <a:r>
              <a:rPr lang="en-US" sz="2000" dirty="0" err="1" smtClean="0">
                <a:latin typeface="+mn-ea"/>
              </a:rPr>
              <a:t>认证的无线</a:t>
            </a:r>
            <a:r>
              <a:rPr lang="en-US" sz="2000" dirty="0" err="1" smtClean="0">
                <a:latin typeface="+mn-lt"/>
              </a:rPr>
              <a:t>USB</a:t>
            </a:r>
            <a:r>
              <a:rPr lang="en-US" sz="2000" dirty="0" err="1" smtClean="0">
                <a:latin typeface="+mn-ea"/>
              </a:rPr>
              <a:t>集群</a:t>
            </a:r>
            <a:endParaRPr lang="en-US" sz="2000" dirty="0" smtClean="0">
              <a:latin typeface="+mn-ea"/>
            </a:endParaRPr>
          </a:p>
          <a:p>
            <a:pPr lvl="1"/>
            <a:r>
              <a:rPr lang="en-US" sz="1800" dirty="0" smtClean="0">
                <a:latin typeface="+mn-ea"/>
                <a:ea typeface="+mn-ea"/>
              </a:rPr>
              <a:t>认证的无线</a:t>
            </a:r>
            <a:r>
              <a:rPr lang="en-US" sz="2000" dirty="0" smtClean="0">
                <a:latin typeface="+mn-lt"/>
                <a:ea typeface="+mn-ea"/>
                <a:cs typeface="+mn-cs"/>
              </a:rPr>
              <a:t>USB</a:t>
            </a:r>
            <a:r>
              <a:rPr lang="en-US" sz="1800" dirty="0" smtClean="0">
                <a:latin typeface="+mn-ea"/>
                <a:ea typeface="+mn-ea"/>
              </a:rPr>
              <a:t>主机和一个或更多的外围设备相连接（多达</a:t>
            </a:r>
            <a:r>
              <a:rPr lang="en-US" sz="2000" dirty="0" smtClean="0">
                <a:latin typeface="+mn-lt"/>
                <a:ea typeface="+mn-ea"/>
                <a:cs typeface="+mn-cs"/>
              </a:rPr>
              <a:t>127</a:t>
            </a:r>
            <a:r>
              <a:rPr lang="en-US" sz="1800" dirty="0" smtClean="0">
                <a:latin typeface="+mn-ea"/>
                <a:ea typeface="+mn-ea"/>
              </a:rPr>
              <a:t>个寻址设备）</a:t>
            </a:r>
          </a:p>
          <a:p>
            <a:r>
              <a:rPr lang="zh-CN" altLang="en-US" sz="2000" dirty="0" smtClean="0">
                <a:latin typeface="+mn-ea"/>
              </a:rPr>
              <a:t>支持以往的</a:t>
            </a:r>
            <a:r>
              <a:rPr lang="en-US" sz="2000" dirty="0" smtClean="0">
                <a:latin typeface="+mn-lt"/>
              </a:rPr>
              <a:t>USB </a:t>
            </a:r>
            <a:r>
              <a:rPr lang="en-US" altLang="zh-CN" sz="2000" dirty="0" err="1" smtClean="0">
                <a:latin typeface="+mn-lt"/>
              </a:rPr>
              <a:t>Host</a:t>
            </a:r>
            <a:r>
              <a:rPr lang="en-US" sz="2000" dirty="0" err="1" smtClean="0">
                <a:latin typeface="+mn-ea"/>
              </a:rPr>
              <a:t>和设备</a:t>
            </a:r>
            <a:endParaRPr lang="en-US" sz="2000" dirty="0">
              <a:latin typeface="+mn-ea"/>
            </a:endParaRPr>
          </a:p>
        </p:txBody>
      </p:sp>
      <p:grpSp>
        <p:nvGrpSpPr>
          <p:cNvPr id="2" name="Group 33"/>
          <p:cNvGrpSpPr>
            <a:grpSpLocks/>
          </p:cNvGrpSpPr>
          <p:nvPr/>
        </p:nvGrpSpPr>
        <p:grpSpPr bwMode="auto">
          <a:xfrm>
            <a:off x="4833938" y="1066800"/>
            <a:ext cx="4267200" cy="4945063"/>
            <a:chOff x="3045" y="869"/>
            <a:chExt cx="2688" cy="3115"/>
          </a:xfrm>
          <a:effectLst>
            <a:outerShdw blurRad="50800" dist="38100" dir="2700000" algn="tl" rotWithShape="0">
              <a:prstClr val="black">
                <a:alpha val="40000"/>
              </a:prstClr>
            </a:outerShdw>
          </a:effectLst>
        </p:grpSpPr>
        <p:pic>
          <p:nvPicPr>
            <p:cNvPr id="96290" name="Picture 34" descr="Boze Speakers_alpha"/>
            <p:cNvPicPr>
              <a:picLocks noChangeAspect="1" noChangeArrowheads="1"/>
            </p:cNvPicPr>
            <p:nvPr/>
          </p:nvPicPr>
          <p:blipFill>
            <a:blip r:embed="rId3" cstate="print"/>
            <a:srcRect/>
            <a:stretch>
              <a:fillRect/>
            </a:stretch>
          </p:blipFill>
          <p:spPr bwMode="auto">
            <a:xfrm>
              <a:off x="5470" y="1767"/>
              <a:ext cx="263" cy="424"/>
            </a:xfrm>
            <a:prstGeom prst="rect">
              <a:avLst/>
            </a:prstGeom>
            <a:noFill/>
            <a:effectLst>
              <a:outerShdw dist="35921" dir="2700000" algn="ctr" rotWithShape="0">
                <a:schemeClr val="bg2"/>
              </a:outerShdw>
            </a:effectLst>
          </p:spPr>
        </p:pic>
        <p:pic>
          <p:nvPicPr>
            <p:cNvPr id="96291" name="Picture 35" descr="Boze Speakers_alpha"/>
            <p:cNvPicPr>
              <a:picLocks noChangeAspect="1" noChangeArrowheads="1"/>
            </p:cNvPicPr>
            <p:nvPr/>
          </p:nvPicPr>
          <p:blipFill>
            <a:blip r:embed="rId4" cstate="print"/>
            <a:srcRect/>
            <a:stretch>
              <a:fillRect/>
            </a:stretch>
          </p:blipFill>
          <p:spPr bwMode="auto">
            <a:xfrm>
              <a:off x="5249" y="1835"/>
              <a:ext cx="214" cy="342"/>
            </a:xfrm>
            <a:prstGeom prst="rect">
              <a:avLst/>
            </a:prstGeom>
            <a:noFill/>
            <a:effectLst>
              <a:outerShdw dist="35921" dir="2700000" algn="ctr" rotWithShape="0">
                <a:schemeClr val="bg2"/>
              </a:outerShdw>
            </a:effectLst>
          </p:spPr>
        </p:pic>
        <p:sp>
          <p:nvSpPr>
            <p:cNvPr id="96292" name="Line 36"/>
            <p:cNvSpPr>
              <a:spLocks noChangeShapeType="1"/>
            </p:cNvSpPr>
            <p:nvPr/>
          </p:nvSpPr>
          <p:spPr bwMode="auto">
            <a:xfrm flipV="1">
              <a:off x="3429" y="2087"/>
              <a:ext cx="432" cy="301"/>
            </a:xfrm>
            <a:prstGeom prst="line">
              <a:avLst/>
            </a:prstGeom>
            <a:noFill/>
            <a:ln w="31750">
              <a:solidFill>
                <a:schemeClr val="tx2"/>
              </a:solidFill>
              <a:prstDash val="sysDot"/>
              <a:round/>
              <a:headEnd type="none" w="sm" len="sm"/>
              <a:tailEnd type="none" w="sm" len="sm"/>
            </a:ln>
            <a:effectLst/>
          </p:spPr>
          <p:txBody>
            <a:bodyPr wrap="none" anchor="ctr"/>
            <a:lstStyle/>
            <a:p>
              <a:endParaRPr lang="en-US"/>
            </a:p>
          </p:txBody>
        </p:sp>
        <p:sp>
          <p:nvSpPr>
            <p:cNvPr id="96293" name="Line 37"/>
            <p:cNvSpPr>
              <a:spLocks noChangeShapeType="1"/>
            </p:cNvSpPr>
            <p:nvPr/>
          </p:nvSpPr>
          <p:spPr bwMode="auto">
            <a:xfrm>
              <a:off x="3507" y="1609"/>
              <a:ext cx="513" cy="181"/>
            </a:xfrm>
            <a:prstGeom prst="line">
              <a:avLst/>
            </a:prstGeom>
            <a:noFill/>
            <a:ln w="31750">
              <a:solidFill>
                <a:schemeClr val="tx2"/>
              </a:solidFill>
              <a:prstDash val="sysDot"/>
              <a:round/>
              <a:headEnd type="none" w="sm" len="sm"/>
              <a:tailEnd type="none" w="sm" len="sm"/>
            </a:ln>
            <a:effectLst/>
          </p:spPr>
          <p:txBody>
            <a:bodyPr wrap="none" anchor="ctr"/>
            <a:lstStyle/>
            <a:p>
              <a:endParaRPr lang="en-US"/>
            </a:p>
          </p:txBody>
        </p:sp>
        <p:sp>
          <p:nvSpPr>
            <p:cNvPr id="96294" name="Line 38"/>
            <p:cNvSpPr>
              <a:spLocks noChangeShapeType="1"/>
            </p:cNvSpPr>
            <p:nvPr/>
          </p:nvSpPr>
          <p:spPr bwMode="auto">
            <a:xfrm>
              <a:off x="4370" y="1303"/>
              <a:ext cx="49" cy="643"/>
            </a:xfrm>
            <a:prstGeom prst="line">
              <a:avLst/>
            </a:prstGeom>
            <a:noFill/>
            <a:ln w="31750">
              <a:solidFill>
                <a:schemeClr val="tx2"/>
              </a:solidFill>
              <a:prstDash val="sysDot"/>
              <a:round/>
              <a:headEnd type="none" w="sm" len="sm"/>
              <a:tailEnd type="none" w="sm" len="sm"/>
            </a:ln>
            <a:effectLst/>
          </p:spPr>
          <p:txBody>
            <a:bodyPr wrap="none" anchor="ctr"/>
            <a:lstStyle/>
            <a:p>
              <a:endParaRPr lang="en-US"/>
            </a:p>
          </p:txBody>
        </p:sp>
        <p:sp>
          <p:nvSpPr>
            <p:cNvPr id="96295" name="Line 39"/>
            <p:cNvSpPr>
              <a:spLocks noChangeShapeType="1"/>
            </p:cNvSpPr>
            <p:nvPr/>
          </p:nvSpPr>
          <p:spPr bwMode="auto">
            <a:xfrm flipH="1">
              <a:off x="4709" y="1442"/>
              <a:ext cx="273" cy="488"/>
            </a:xfrm>
            <a:prstGeom prst="line">
              <a:avLst/>
            </a:prstGeom>
            <a:noFill/>
            <a:ln w="31750">
              <a:solidFill>
                <a:schemeClr val="tx2"/>
              </a:solidFill>
              <a:prstDash val="sysDot"/>
              <a:round/>
              <a:headEnd type="none" w="sm" len="sm"/>
              <a:tailEnd type="none" w="sm" len="sm"/>
            </a:ln>
            <a:effectLst/>
          </p:spPr>
          <p:txBody>
            <a:bodyPr wrap="none" anchor="ctr"/>
            <a:lstStyle/>
            <a:p>
              <a:endParaRPr lang="en-US"/>
            </a:p>
          </p:txBody>
        </p:sp>
        <p:sp>
          <p:nvSpPr>
            <p:cNvPr id="96296" name="Line 40"/>
            <p:cNvSpPr>
              <a:spLocks noChangeShapeType="1"/>
            </p:cNvSpPr>
            <p:nvPr/>
          </p:nvSpPr>
          <p:spPr bwMode="auto">
            <a:xfrm flipH="1" flipV="1">
              <a:off x="4793" y="1928"/>
              <a:ext cx="360" cy="71"/>
            </a:xfrm>
            <a:prstGeom prst="line">
              <a:avLst/>
            </a:prstGeom>
            <a:noFill/>
            <a:ln w="31750">
              <a:solidFill>
                <a:schemeClr val="tx2"/>
              </a:solidFill>
              <a:prstDash val="sysDot"/>
              <a:round/>
              <a:headEnd type="none" w="sm" len="sm"/>
              <a:tailEnd type="none" w="sm" len="sm"/>
            </a:ln>
            <a:effectLst/>
          </p:spPr>
          <p:txBody>
            <a:bodyPr wrap="none" anchor="ctr"/>
            <a:lstStyle/>
            <a:p>
              <a:endParaRPr lang="en-US"/>
            </a:p>
          </p:txBody>
        </p:sp>
        <p:sp>
          <p:nvSpPr>
            <p:cNvPr id="96297" name="Line 41"/>
            <p:cNvSpPr>
              <a:spLocks noChangeShapeType="1"/>
            </p:cNvSpPr>
            <p:nvPr/>
          </p:nvSpPr>
          <p:spPr bwMode="auto">
            <a:xfrm flipH="1" flipV="1">
              <a:off x="4614" y="2067"/>
              <a:ext cx="527" cy="462"/>
            </a:xfrm>
            <a:prstGeom prst="line">
              <a:avLst/>
            </a:prstGeom>
            <a:noFill/>
            <a:ln w="31750">
              <a:solidFill>
                <a:schemeClr val="tx2"/>
              </a:solidFill>
              <a:prstDash val="sysDot"/>
              <a:round/>
              <a:headEnd type="none" w="sm" len="sm"/>
              <a:tailEnd type="none" w="sm" len="sm"/>
            </a:ln>
            <a:effectLst/>
          </p:spPr>
          <p:txBody>
            <a:bodyPr wrap="none" anchor="ctr"/>
            <a:lstStyle/>
            <a:p>
              <a:endParaRPr lang="en-US"/>
            </a:p>
          </p:txBody>
        </p:sp>
        <p:sp>
          <p:nvSpPr>
            <p:cNvPr id="96298" name="Line 42"/>
            <p:cNvSpPr>
              <a:spLocks noChangeShapeType="1"/>
            </p:cNvSpPr>
            <p:nvPr/>
          </p:nvSpPr>
          <p:spPr bwMode="auto">
            <a:xfrm flipV="1">
              <a:off x="4006" y="2165"/>
              <a:ext cx="320" cy="410"/>
            </a:xfrm>
            <a:prstGeom prst="line">
              <a:avLst/>
            </a:prstGeom>
            <a:noFill/>
            <a:ln w="31750">
              <a:solidFill>
                <a:schemeClr val="tx2"/>
              </a:solidFill>
              <a:prstDash val="sysDot"/>
              <a:round/>
              <a:headEnd type="none" w="sm" len="sm"/>
              <a:tailEnd type="none" w="sm" len="sm"/>
            </a:ln>
            <a:effectLst/>
          </p:spPr>
          <p:txBody>
            <a:bodyPr wrap="none" anchor="ctr"/>
            <a:lstStyle/>
            <a:p>
              <a:endParaRPr lang="en-US"/>
            </a:p>
          </p:txBody>
        </p:sp>
        <p:sp>
          <p:nvSpPr>
            <p:cNvPr id="96299" name="Line 43"/>
            <p:cNvSpPr>
              <a:spLocks noChangeShapeType="1"/>
            </p:cNvSpPr>
            <p:nvPr/>
          </p:nvSpPr>
          <p:spPr bwMode="auto">
            <a:xfrm flipH="1" flipV="1">
              <a:off x="3403" y="3512"/>
              <a:ext cx="1491" cy="1"/>
            </a:xfrm>
            <a:prstGeom prst="line">
              <a:avLst/>
            </a:prstGeom>
            <a:noFill/>
            <a:ln w="31750">
              <a:solidFill>
                <a:schemeClr val="tx2"/>
              </a:solidFill>
              <a:prstDash val="sysDot"/>
              <a:round/>
              <a:headEnd type="none" w="sm" len="sm"/>
              <a:tailEnd type="none" w="sm" len="sm"/>
            </a:ln>
            <a:effectLst/>
          </p:spPr>
          <p:txBody>
            <a:bodyPr wrap="none" anchor="ctr"/>
            <a:lstStyle/>
            <a:p>
              <a:endParaRPr lang="en-US"/>
            </a:p>
          </p:txBody>
        </p:sp>
        <p:pic>
          <p:nvPicPr>
            <p:cNvPr id="96300" name="Picture 44" descr="BOZE system2_alpha3"/>
            <p:cNvPicPr>
              <a:picLocks noChangeAspect="1" noChangeArrowheads="1"/>
            </p:cNvPicPr>
            <p:nvPr/>
          </p:nvPicPr>
          <p:blipFill>
            <a:blip r:embed="rId5" cstate="print"/>
            <a:srcRect/>
            <a:stretch>
              <a:fillRect/>
            </a:stretch>
          </p:blipFill>
          <p:spPr bwMode="auto">
            <a:xfrm>
              <a:off x="5018" y="1910"/>
              <a:ext cx="233" cy="290"/>
            </a:xfrm>
            <a:prstGeom prst="rect">
              <a:avLst/>
            </a:prstGeom>
            <a:noFill/>
            <a:effectLst>
              <a:outerShdw dist="35921" dir="2700000" algn="ctr" rotWithShape="0">
                <a:schemeClr val="bg2"/>
              </a:outerShdw>
            </a:effectLst>
          </p:spPr>
        </p:pic>
        <p:pic>
          <p:nvPicPr>
            <p:cNvPr id="96301" name="Picture 45" descr="plasma"/>
            <p:cNvPicPr>
              <a:picLocks noChangeAspect="1" noChangeArrowheads="1"/>
            </p:cNvPicPr>
            <p:nvPr/>
          </p:nvPicPr>
          <p:blipFill>
            <a:blip r:embed="rId6"/>
            <a:srcRect/>
            <a:stretch>
              <a:fillRect/>
            </a:stretch>
          </p:blipFill>
          <p:spPr bwMode="auto">
            <a:xfrm>
              <a:off x="3199" y="917"/>
              <a:ext cx="758" cy="556"/>
            </a:xfrm>
            <a:prstGeom prst="rect">
              <a:avLst/>
            </a:prstGeom>
            <a:noFill/>
          </p:spPr>
        </p:pic>
        <p:pic>
          <p:nvPicPr>
            <p:cNvPr id="96302" name="Picture 46" descr="Vaio_alpha"/>
            <p:cNvPicPr>
              <a:picLocks noChangeAspect="1" noChangeArrowheads="1"/>
            </p:cNvPicPr>
            <p:nvPr/>
          </p:nvPicPr>
          <p:blipFill>
            <a:blip r:embed="rId7"/>
            <a:srcRect/>
            <a:stretch>
              <a:fillRect/>
            </a:stretch>
          </p:blipFill>
          <p:spPr bwMode="auto">
            <a:xfrm>
              <a:off x="3783" y="1460"/>
              <a:ext cx="1185" cy="1016"/>
            </a:xfrm>
            <a:prstGeom prst="rect">
              <a:avLst/>
            </a:prstGeom>
            <a:noFill/>
            <a:effectLst>
              <a:outerShdw dist="35921" dir="2700000" algn="ctr" rotWithShape="0">
                <a:schemeClr val="bg2"/>
              </a:outerShdw>
            </a:effectLst>
          </p:spPr>
        </p:pic>
        <p:pic>
          <p:nvPicPr>
            <p:cNvPr id="96303" name="Picture 47" descr="mp3_alpha"/>
            <p:cNvPicPr>
              <a:picLocks noChangeAspect="1" noChangeArrowheads="1"/>
            </p:cNvPicPr>
            <p:nvPr/>
          </p:nvPicPr>
          <p:blipFill>
            <a:blip r:embed="rId8"/>
            <a:srcRect/>
            <a:stretch>
              <a:fillRect/>
            </a:stretch>
          </p:blipFill>
          <p:spPr bwMode="auto">
            <a:xfrm>
              <a:off x="4121" y="1110"/>
              <a:ext cx="583" cy="358"/>
            </a:xfrm>
            <a:prstGeom prst="rect">
              <a:avLst/>
            </a:prstGeom>
            <a:noFill/>
            <a:effectLst>
              <a:outerShdw dist="35921" dir="2700000" algn="ctr" rotWithShape="0">
                <a:schemeClr val="bg2"/>
              </a:outerShdw>
            </a:effectLst>
          </p:spPr>
        </p:pic>
        <p:pic>
          <p:nvPicPr>
            <p:cNvPr id="96304" name="Picture 48" descr="digital movie cam_alpha"/>
            <p:cNvPicPr>
              <a:picLocks noChangeAspect="1" noChangeArrowheads="1"/>
            </p:cNvPicPr>
            <p:nvPr/>
          </p:nvPicPr>
          <p:blipFill>
            <a:blip r:embed="rId9" cstate="print"/>
            <a:srcRect/>
            <a:stretch>
              <a:fillRect/>
            </a:stretch>
          </p:blipFill>
          <p:spPr bwMode="auto">
            <a:xfrm>
              <a:off x="3045" y="2231"/>
              <a:ext cx="377" cy="350"/>
            </a:xfrm>
            <a:prstGeom prst="rect">
              <a:avLst/>
            </a:prstGeom>
            <a:noFill/>
            <a:effectLst>
              <a:outerShdw dist="35921" dir="2700000" algn="ctr" rotWithShape="0">
                <a:schemeClr val="bg2"/>
              </a:outerShdw>
            </a:effectLst>
          </p:spPr>
        </p:pic>
        <p:pic>
          <p:nvPicPr>
            <p:cNvPr id="96305" name="Picture 49" descr="B3Gphone2"/>
            <p:cNvPicPr>
              <a:picLocks noChangeAspect="1" noChangeArrowheads="1"/>
            </p:cNvPicPr>
            <p:nvPr/>
          </p:nvPicPr>
          <p:blipFill>
            <a:blip r:embed="rId10"/>
            <a:srcRect/>
            <a:stretch>
              <a:fillRect/>
            </a:stretch>
          </p:blipFill>
          <p:spPr bwMode="auto">
            <a:xfrm>
              <a:off x="5050" y="2373"/>
              <a:ext cx="222" cy="377"/>
            </a:xfrm>
            <a:prstGeom prst="rect">
              <a:avLst/>
            </a:prstGeom>
            <a:noFill/>
            <a:ln w="9525">
              <a:noFill/>
              <a:miter lim="800000"/>
              <a:headEnd/>
              <a:tailEnd/>
            </a:ln>
            <a:effectLst/>
          </p:spPr>
        </p:pic>
        <p:pic>
          <p:nvPicPr>
            <p:cNvPr id="96306" name="Picture 50" descr="front_p1"/>
            <p:cNvPicPr>
              <a:picLocks noChangeAspect="1" noChangeArrowheads="1"/>
            </p:cNvPicPr>
            <p:nvPr/>
          </p:nvPicPr>
          <p:blipFill>
            <a:blip r:embed="rId11"/>
            <a:srcRect/>
            <a:stretch>
              <a:fillRect/>
            </a:stretch>
          </p:blipFill>
          <p:spPr bwMode="auto">
            <a:xfrm>
              <a:off x="3335" y="3333"/>
              <a:ext cx="506" cy="354"/>
            </a:xfrm>
            <a:prstGeom prst="rect">
              <a:avLst/>
            </a:prstGeom>
            <a:noFill/>
          </p:spPr>
        </p:pic>
        <p:pic>
          <p:nvPicPr>
            <p:cNvPr id="96307" name="Picture 51" descr="Picture1 copy"/>
            <p:cNvPicPr>
              <a:picLocks noChangeAspect="1" noChangeArrowheads="1"/>
            </p:cNvPicPr>
            <p:nvPr/>
          </p:nvPicPr>
          <p:blipFill>
            <a:blip r:embed="rId12"/>
            <a:srcRect/>
            <a:stretch>
              <a:fillRect/>
            </a:stretch>
          </p:blipFill>
          <p:spPr bwMode="auto">
            <a:xfrm>
              <a:off x="4816" y="1169"/>
              <a:ext cx="618" cy="490"/>
            </a:xfrm>
            <a:prstGeom prst="rect">
              <a:avLst/>
            </a:prstGeom>
            <a:noFill/>
          </p:spPr>
        </p:pic>
        <p:pic>
          <p:nvPicPr>
            <p:cNvPr id="96308" name="Picture 52" descr="disk">
              <a:hlinkClick r:id="rId13"/>
            </p:cNvPr>
            <p:cNvPicPr>
              <a:picLocks noChangeAspect="1" noChangeArrowheads="1"/>
            </p:cNvPicPr>
            <p:nvPr/>
          </p:nvPicPr>
          <p:blipFill>
            <a:blip r:embed="rId14" cstate="print"/>
            <a:srcRect/>
            <a:stretch>
              <a:fillRect/>
            </a:stretch>
          </p:blipFill>
          <p:spPr bwMode="auto">
            <a:xfrm>
              <a:off x="3755" y="2434"/>
              <a:ext cx="402" cy="242"/>
            </a:xfrm>
            <a:prstGeom prst="rect">
              <a:avLst/>
            </a:prstGeom>
            <a:noFill/>
          </p:spPr>
        </p:pic>
        <p:pic>
          <p:nvPicPr>
            <p:cNvPr id="96309" name="Picture 53" descr="plasma"/>
            <p:cNvPicPr>
              <a:picLocks noChangeAspect="1" noChangeArrowheads="1"/>
            </p:cNvPicPr>
            <p:nvPr/>
          </p:nvPicPr>
          <p:blipFill>
            <a:blip r:embed="rId6"/>
            <a:srcRect/>
            <a:stretch>
              <a:fillRect/>
            </a:stretch>
          </p:blipFill>
          <p:spPr bwMode="auto">
            <a:xfrm>
              <a:off x="4515" y="3230"/>
              <a:ext cx="1028" cy="754"/>
            </a:xfrm>
            <a:prstGeom prst="rect">
              <a:avLst/>
            </a:prstGeom>
            <a:noFill/>
          </p:spPr>
        </p:pic>
        <p:sp>
          <p:nvSpPr>
            <p:cNvPr id="96310" name="Rectangle 54"/>
            <p:cNvSpPr>
              <a:spLocks noChangeArrowheads="1"/>
            </p:cNvSpPr>
            <p:nvPr/>
          </p:nvSpPr>
          <p:spPr bwMode="auto">
            <a:xfrm>
              <a:off x="3287" y="3525"/>
              <a:ext cx="1630" cy="444"/>
            </a:xfrm>
            <a:prstGeom prst="rect">
              <a:avLst/>
            </a:prstGeom>
            <a:noFill/>
            <a:ln w="9525">
              <a:noFill/>
              <a:miter lim="800000"/>
              <a:headEnd/>
              <a:tailEnd/>
            </a:ln>
            <a:effectLst/>
          </p:spPr>
          <p:txBody>
            <a:bodyPr lIns="92075" tIns="46038" rIns="92075" bIns="46038"/>
            <a:lstStyle/>
            <a:p>
              <a:pPr marL="225425" indent="-225425" algn="ctr" eaLnBrk="1" hangingPunct="1">
                <a:lnSpc>
                  <a:spcPct val="90000"/>
                </a:lnSpc>
                <a:spcBef>
                  <a:spcPct val="25000"/>
                </a:spcBef>
                <a:spcAft>
                  <a:spcPct val="20000"/>
                </a:spcAft>
                <a:buClr>
                  <a:srgbClr val="D81900"/>
                </a:buClr>
                <a:buFont typeface="Times" pitchFamily="18" charset="0"/>
                <a:buNone/>
              </a:pPr>
              <a:r>
                <a:rPr lang="en-US" sz="1500" b="1" dirty="0"/>
                <a:t>Dual Role </a:t>
              </a:r>
              <a:br>
                <a:rPr lang="en-US" sz="1500" b="1" dirty="0"/>
              </a:br>
              <a:r>
                <a:rPr lang="en-US" sz="1500" b="1" dirty="0"/>
                <a:t>Devices</a:t>
              </a:r>
            </a:p>
            <a:p>
              <a:pPr marL="225425" indent="-225425" algn="ctr" eaLnBrk="1" hangingPunct="1">
                <a:lnSpc>
                  <a:spcPct val="90000"/>
                </a:lnSpc>
                <a:spcBef>
                  <a:spcPct val="20000"/>
                </a:spcBef>
                <a:spcAft>
                  <a:spcPct val="20000"/>
                </a:spcAft>
                <a:buClr>
                  <a:srgbClr val="D81900"/>
                </a:buClr>
                <a:buFont typeface="Times" pitchFamily="18" charset="0"/>
                <a:buChar char="•"/>
              </a:pPr>
              <a:endParaRPr lang="en-US" sz="2600" b="1" dirty="0"/>
            </a:p>
          </p:txBody>
        </p:sp>
        <p:sp>
          <p:nvSpPr>
            <p:cNvPr id="96311" name="Rectangle 55"/>
            <p:cNvSpPr>
              <a:spLocks noChangeArrowheads="1"/>
            </p:cNvSpPr>
            <p:nvPr/>
          </p:nvSpPr>
          <p:spPr bwMode="auto">
            <a:xfrm>
              <a:off x="4077" y="869"/>
              <a:ext cx="1572" cy="212"/>
            </a:xfrm>
            <a:prstGeom prst="rect">
              <a:avLst/>
            </a:prstGeom>
            <a:noFill/>
            <a:ln w="12700">
              <a:noFill/>
              <a:miter lim="800000"/>
              <a:headEnd type="none" w="sm" len="sm"/>
              <a:tailEnd type="none" w="sm" len="sm"/>
            </a:ln>
            <a:effectLst/>
          </p:spPr>
          <p:txBody>
            <a:bodyPr>
              <a:spAutoFit/>
            </a:bodyPr>
            <a:lstStyle/>
            <a:p>
              <a:pPr algn="ctr"/>
              <a:r>
                <a:rPr lang="en-US" sz="1600" b="1">
                  <a:cs typeface="Arial" charset="0"/>
                </a:rPr>
                <a:t>Up to 127 devices</a:t>
              </a:r>
            </a:p>
          </p:txBody>
        </p:sp>
        <p:sp>
          <p:nvSpPr>
            <p:cNvPr id="96312" name="Line 56"/>
            <p:cNvSpPr>
              <a:spLocks noChangeShapeType="1"/>
            </p:cNvSpPr>
            <p:nvPr/>
          </p:nvSpPr>
          <p:spPr bwMode="auto">
            <a:xfrm flipV="1">
              <a:off x="4786" y="2400"/>
              <a:ext cx="231" cy="300"/>
            </a:xfrm>
            <a:prstGeom prst="line">
              <a:avLst/>
            </a:prstGeom>
            <a:noFill/>
            <a:ln w="9525">
              <a:solidFill>
                <a:schemeClr val="tx1"/>
              </a:solidFill>
              <a:round/>
              <a:headEnd/>
              <a:tailEnd type="triangle" w="lg" len="med"/>
            </a:ln>
            <a:effectLst/>
          </p:spPr>
          <p:txBody>
            <a:bodyPr/>
            <a:lstStyle/>
            <a:p>
              <a:endParaRPr lang="en-US"/>
            </a:p>
          </p:txBody>
        </p:sp>
        <p:sp>
          <p:nvSpPr>
            <p:cNvPr id="96313" name="Line 57"/>
            <p:cNvSpPr>
              <a:spLocks noChangeShapeType="1"/>
            </p:cNvSpPr>
            <p:nvPr/>
          </p:nvSpPr>
          <p:spPr bwMode="auto">
            <a:xfrm flipH="1" flipV="1">
              <a:off x="4194" y="2347"/>
              <a:ext cx="180" cy="352"/>
            </a:xfrm>
            <a:prstGeom prst="line">
              <a:avLst/>
            </a:prstGeom>
            <a:noFill/>
            <a:ln w="9525">
              <a:solidFill>
                <a:schemeClr val="tx1"/>
              </a:solidFill>
              <a:round/>
              <a:headEnd/>
              <a:tailEnd type="triangle" w="lg" len="med"/>
            </a:ln>
            <a:effectLst/>
          </p:spPr>
          <p:txBody>
            <a:bodyPr/>
            <a:lstStyle/>
            <a:p>
              <a:endParaRPr lang="en-US"/>
            </a:p>
          </p:txBody>
        </p:sp>
        <p:sp>
          <p:nvSpPr>
            <p:cNvPr id="96314" name="Text Box 58"/>
            <p:cNvSpPr txBox="1">
              <a:spLocks noChangeArrowheads="1"/>
            </p:cNvSpPr>
            <p:nvPr/>
          </p:nvSpPr>
          <p:spPr bwMode="auto">
            <a:xfrm>
              <a:off x="3742" y="2682"/>
              <a:ext cx="1620" cy="366"/>
            </a:xfrm>
            <a:prstGeom prst="rect">
              <a:avLst/>
            </a:prstGeom>
            <a:noFill/>
            <a:ln w="9525">
              <a:noFill/>
              <a:miter lim="800000"/>
              <a:headEnd/>
              <a:tailEnd/>
            </a:ln>
            <a:effectLst/>
          </p:spPr>
          <p:txBody>
            <a:bodyPr>
              <a:spAutoFit/>
            </a:bodyPr>
            <a:lstStyle/>
            <a:p>
              <a:pPr algn="ctr" eaLnBrk="1" hangingPunct="1">
                <a:spcBef>
                  <a:spcPct val="50000"/>
                </a:spcBef>
              </a:pPr>
              <a:r>
                <a:rPr lang="en-US" sz="1600" b="1" dirty="0">
                  <a:cs typeface="Arial" charset="0"/>
                </a:rPr>
                <a:t>Host scheduled data communications</a:t>
              </a:r>
            </a:p>
          </p:txBody>
        </p:sp>
        <p:pic>
          <p:nvPicPr>
            <p:cNvPr id="96315" name="Picture 59" descr="B00029ZV0I"/>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3171" y="1415"/>
              <a:ext cx="624" cy="219"/>
            </a:xfrm>
            <a:prstGeom prst="rect">
              <a:avLst/>
            </a:prstGeom>
            <a:noFill/>
            <a:ln w="9525">
              <a:noFill/>
              <a:miter lim="800000"/>
              <a:headEnd/>
              <a:tailEnd/>
            </a:ln>
          </p:spPr>
        </p:pic>
      </p:gr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mj-ea"/>
                <a:ea typeface="+mj-ea"/>
              </a:rPr>
              <a:t>无线</a:t>
            </a:r>
            <a:r>
              <a:rPr lang="en-US" dirty="0" smtClean="0">
                <a:latin typeface="+mj-ea"/>
                <a:ea typeface="+mj-ea"/>
              </a:rPr>
              <a:t> </a:t>
            </a:r>
            <a:r>
              <a:rPr altLang="zh-CN" dirty="0" smtClean="0">
                <a:latin typeface="+mj-ea"/>
                <a:ea typeface="+mj-ea"/>
              </a:rPr>
              <a:t>USB</a:t>
            </a:r>
            <a:r>
              <a:rPr lang="en-US" dirty="0" smtClean="0">
                <a:latin typeface="+mj-ea"/>
                <a:ea typeface="+mj-ea"/>
              </a:rPr>
              <a:t>–</a:t>
            </a:r>
            <a:r>
              <a:rPr altLang="zh-CN" dirty="0" smtClean="0">
                <a:latin typeface="+mj-ea"/>
                <a:ea typeface="+mj-ea"/>
              </a:rPr>
              <a:t>Hosts</a:t>
            </a:r>
            <a:endParaRPr lang="en-US" dirty="0">
              <a:latin typeface="+mj-ea"/>
              <a:ea typeface="+mj-ea"/>
            </a:endParaRPr>
          </a:p>
        </p:txBody>
      </p:sp>
      <p:sp>
        <p:nvSpPr>
          <p:cNvPr id="3" name="Content Placeholder 2"/>
          <p:cNvSpPr>
            <a:spLocks noGrp="1"/>
          </p:cNvSpPr>
          <p:nvPr>
            <p:ph sz="half" idx="1"/>
          </p:nvPr>
        </p:nvSpPr>
        <p:spPr>
          <a:xfrm>
            <a:off x="382323" y="1414199"/>
            <a:ext cx="4126177" cy="3240887"/>
          </a:xfrm>
        </p:spPr>
        <p:txBody>
          <a:bodyPr/>
          <a:lstStyle/>
          <a:p>
            <a:r>
              <a:rPr lang="en-US" altLang="zh-CN" sz="2400" dirty="0" smtClean="0">
                <a:latin typeface="+mn-lt"/>
              </a:rPr>
              <a:t>HWA</a:t>
            </a:r>
            <a:r>
              <a:rPr lang="en-US" sz="2400" dirty="0" smtClean="0"/>
              <a:t> (</a:t>
            </a:r>
            <a:r>
              <a:rPr lang="en-US" sz="2400" dirty="0" err="1" smtClean="0"/>
              <a:t>主机适配接口</a:t>
            </a:r>
            <a:r>
              <a:rPr lang="en-US" sz="2400" dirty="0" smtClean="0"/>
              <a:t>)</a:t>
            </a:r>
          </a:p>
          <a:p>
            <a:pPr lvl="1"/>
            <a:r>
              <a:rPr lang="en-US" altLang="zh-CN" dirty="0" err="1" smtClean="0">
                <a:latin typeface="+mn-lt"/>
                <a:ea typeface="+mn-ea"/>
                <a:cs typeface="+mn-cs"/>
              </a:rPr>
              <a:t>USB</a:t>
            </a:r>
            <a:r>
              <a:rPr lang="en-US" sz="2400" dirty="0" err="1" smtClean="0">
                <a:latin typeface="+mn-ea"/>
                <a:ea typeface="+mn-ea"/>
              </a:rPr>
              <a:t>接口</a:t>
            </a:r>
            <a:r>
              <a:rPr lang="zh-CN" altLang="en-US" sz="2400" dirty="0" smtClean="0">
                <a:latin typeface="+mn-ea"/>
                <a:ea typeface="+mn-ea"/>
              </a:rPr>
              <a:t>连接到</a:t>
            </a:r>
            <a:r>
              <a:rPr lang="en-US" altLang="zh-CN" dirty="0" smtClean="0">
                <a:latin typeface="+mn-lt"/>
                <a:ea typeface="+mn-ea"/>
                <a:cs typeface="+mn-cs"/>
              </a:rPr>
              <a:t>PC</a:t>
            </a:r>
          </a:p>
          <a:p>
            <a:pPr lvl="1"/>
            <a:r>
              <a:rPr lang="en-US" sz="2400" dirty="0" err="1" smtClean="0">
                <a:latin typeface="+mn-ea"/>
                <a:ea typeface="+mn-ea"/>
              </a:rPr>
              <a:t>驱动市场</a:t>
            </a:r>
            <a:endParaRPr lang="en-US" sz="2400" dirty="0" smtClean="0">
              <a:latin typeface="+mn-ea"/>
              <a:ea typeface="+mn-ea"/>
            </a:endParaRPr>
          </a:p>
          <a:p>
            <a:pPr lvl="1"/>
            <a:r>
              <a:rPr lang="en-US" dirty="0" err="1" smtClean="0">
                <a:latin typeface="+mn-ea"/>
                <a:ea typeface="+mn-ea"/>
              </a:rPr>
              <a:t>当今被许多公司所采用</a:t>
            </a:r>
            <a:endParaRPr lang="en-US" dirty="0" smtClean="0">
              <a:latin typeface="+mn-ea"/>
              <a:ea typeface="+mn-ea"/>
            </a:endParaRPr>
          </a:p>
          <a:p>
            <a:pPr lvl="2"/>
            <a:r>
              <a:rPr lang="en-US" dirty="0" err="1" smtClean="0">
                <a:latin typeface="+mn-ea"/>
                <a:ea typeface="+mn-ea"/>
              </a:rPr>
              <a:t>当今市场上许多系统采用这种架构</a:t>
            </a:r>
            <a:endParaRPr lang="en-US" dirty="0" smtClean="0">
              <a:latin typeface="+mn-ea"/>
              <a:ea typeface="+mn-ea"/>
            </a:endParaRPr>
          </a:p>
          <a:p>
            <a:pPr lvl="1"/>
            <a:r>
              <a:rPr lang="en-US" sz="2400" dirty="0" err="1" smtClean="0">
                <a:latin typeface="+mn-ea"/>
                <a:ea typeface="+mn-ea"/>
              </a:rPr>
              <a:t>一般采用</a:t>
            </a:r>
            <a:r>
              <a:rPr lang="en-US" altLang="zh-CN" dirty="0" err="1" smtClean="0">
                <a:latin typeface="+mn-lt"/>
                <a:ea typeface="+mn-ea"/>
                <a:cs typeface="+mn-cs"/>
              </a:rPr>
              <a:t>USB</a:t>
            </a:r>
            <a:r>
              <a:rPr lang="en-US" sz="2400" dirty="0" err="1" smtClean="0">
                <a:latin typeface="+mn-ea"/>
                <a:ea typeface="+mn-ea"/>
              </a:rPr>
              <a:t>棒或</a:t>
            </a:r>
            <a:r>
              <a:rPr lang="en-US" altLang="zh-CN" dirty="0" err="1" smtClean="0">
                <a:latin typeface="+mn-lt"/>
                <a:ea typeface="+mn-ea"/>
                <a:cs typeface="+mn-cs"/>
              </a:rPr>
              <a:t>Express</a:t>
            </a:r>
            <a:r>
              <a:rPr lang="en-US" sz="2400" dirty="0" smtClean="0"/>
              <a:t> </a:t>
            </a:r>
            <a:r>
              <a:rPr lang="en-US" sz="2400" dirty="0" err="1" smtClean="0">
                <a:latin typeface="+mn-ea"/>
                <a:ea typeface="+mn-ea"/>
              </a:rPr>
              <a:t>卡这两种形式</a:t>
            </a:r>
            <a:endParaRPr lang="en-US" sz="2400" dirty="0" smtClean="0">
              <a:latin typeface="+mn-ea"/>
              <a:ea typeface="+mn-ea"/>
            </a:endParaRPr>
          </a:p>
        </p:txBody>
      </p:sp>
      <p:sp>
        <p:nvSpPr>
          <p:cNvPr id="4" name="Content Placeholder 3"/>
          <p:cNvSpPr>
            <a:spLocks noGrp="1"/>
          </p:cNvSpPr>
          <p:nvPr>
            <p:ph sz="half" idx="2"/>
          </p:nvPr>
        </p:nvSpPr>
        <p:spPr>
          <a:xfrm>
            <a:off x="4635500" y="1414199"/>
            <a:ext cx="4127500" cy="2936188"/>
          </a:xfrm>
        </p:spPr>
        <p:txBody>
          <a:bodyPr/>
          <a:lstStyle/>
          <a:p>
            <a:r>
              <a:rPr lang="en-US" sz="2400" dirty="0" smtClean="0">
                <a:latin typeface="+mn-lt"/>
              </a:rPr>
              <a:t>WHCI</a:t>
            </a:r>
            <a:r>
              <a:rPr lang="en-US" sz="2400" dirty="0" smtClean="0">
                <a:latin typeface="+mn-ea"/>
              </a:rPr>
              <a:t> (</a:t>
            </a:r>
            <a:r>
              <a:rPr lang="en-US" sz="2400" dirty="0" err="1" smtClean="0">
                <a:latin typeface="+mn-ea"/>
              </a:rPr>
              <a:t>无线</a:t>
            </a:r>
            <a:r>
              <a:rPr lang="zh-CN" altLang="en-US" sz="2400" dirty="0" smtClean="0">
                <a:latin typeface="+mn-ea"/>
              </a:rPr>
              <a:t>主机</a:t>
            </a:r>
            <a:r>
              <a:rPr lang="en-US" sz="2400" dirty="0" err="1" smtClean="0">
                <a:latin typeface="+mn-ea"/>
              </a:rPr>
              <a:t>控制</a:t>
            </a:r>
            <a:r>
              <a:rPr lang="zh-CN" altLang="en-US" sz="2400" dirty="0" smtClean="0">
                <a:latin typeface="+mn-ea"/>
              </a:rPr>
              <a:t>接口</a:t>
            </a:r>
            <a:r>
              <a:rPr lang="en-US" sz="2400" dirty="0" smtClean="0">
                <a:latin typeface="+mn-ea"/>
              </a:rPr>
              <a:t>)</a:t>
            </a:r>
          </a:p>
          <a:p>
            <a:pPr lvl="1"/>
            <a:r>
              <a:rPr lang="en-US" dirty="0" smtClean="0">
                <a:latin typeface="+mn-lt"/>
                <a:ea typeface="+mn-ea"/>
                <a:cs typeface="+mn-cs"/>
              </a:rPr>
              <a:t>PCI</a:t>
            </a:r>
            <a:r>
              <a:rPr lang="en-US" sz="2400" dirty="0" smtClean="0">
                <a:latin typeface="+mn-ea"/>
                <a:ea typeface="+mn-ea"/>
              </a:rPr>
              <a:t> </a:t>
            </a:r>
            <a:r>
              <a:rPr lang="en-US" sz="2400" dirty="0" err="1" smtClean="0">
                <a:latin typeface="+mn-ea"/>
                <a:ea typeface="+mn-ea"/>
              </a:rPr>
              <a:t>接口</a:t>
            </a:r>
            <a:r>
              <a:rPr lang="zh-CN" altLang="en-US" sz="2400" dirty="0" smtClean="0">
                <a:latin typeface="+mn-ea"/>
                <a:ea typeface="+mn-ea"/>
              </a:rPr>
              <a:t>连接</a:t>
            </a:r>
            <a:r>
              <a:rPr lang="en-US" sz="2400" dirty="0" err="1" smtClean="0">
                <a:latin typeface="+mn-ea"/>
                <a:ea typeface="+mn-ea"/>
              </a:rPr>
              <a:t>到</a:t>
            </a:r>
            <a:r>
              <a:rPr lang="en-US" dirty="0" err="1" smtClean="0">
                <a:latin typeface="+mn-lt"/>
                <a:ea typeface="+mn-ea"/>
                <a:cs typeface="+mn-cs"/>
              </a:rPr>
              <a:t>PC</a:t>
            </a:r>
            <a:endParaRPr lang="en-US" dirty="0" smtClean="0">
              <a:latin typeface="+mn-lt"/>
              <a:ea typeface="+mn-ea"/>
              <a:cs typeface="+mn-cs"/>
            </a:endParaRPr>
          </a:p>
          <a:p>
            <a:pPr lvl="2"/>
            <a:r>
              <a:rPr lang="en-US" dirty="0" err="1" smtClean="0">
                <a:latin typeface="+mn-ea"/>
                <a:ea typeface="+mn-ea"/>
              </a:rPr>
              <a:t>有更好的性能</a:t>
            </a:r>
            <a:endParaRPr lang="en-US" dirty="0" smtClean="0">
              <a:latin typeface="+mn-ea"/>
              <a:ea typeface="+mn-ea"/>
            </a:endParaRPr>
          </a:p>
          <a:p>
            <a:pPr lvl="1"/>
            <a:r>
              <a:rPr lang="en-US" dirty="0" err="1" smtClean="0">
                <a:latin typeface="+mn-lt"/>
                <a:ea typeface="+mn-ea"/>
                <a:cs typeface="+mn-cs"/>
              </a:rPr>
              <a:t>WLP</a:t>
            </a:r>
            <a:r>
              <a:rPr lang="en-US" sz="2400" dirty="0" err="1" smtClean="0">
                <a:latin typeface="+mn-ea"/>
                <a:ea typeface="+mn-ea"/>
              </a:rPr>
              <a:t>认证要求非移动设备</a:t>
            </a:r>
            <a:r>
              <a:rPr lang="zh-CN" altLang="en-US" sz="2400" dirty="0" smtClean="0">
                <a:latin typeface="+mn-ea"/>
                <a:ea typeface="+mn-ea"/>
              </a:rPr>
              <a:t>有</a:t>
            </a:r>
            <a:r>
              <a:rPr lang="en-US" sz="2400" dirty="0" err="1" smtClean="0">
                <a:latin typeface="+mn-ea"/>
                <a:ea typeface="+mn-ea"/>
              </a:rPr>
              <a:t>接口</a:t>
            </a:r>
            <a:endParaRPr lang="en-US" sz="2400" dirty="0" smtClean="0">
              <a:latin typeface="+mn-ea"/>
              <a:ea typeface="+mn-ea"/>
            </a:endParaRPr>
          </a:p>
          <a:p>
            <a:pPr lvl="1"/>
            <a:r>
              <a:rPr lang="en-US" sz="2400" dirty="0" err="1" smtClean="0">
                <a:latin typeface="+mn-ea"/>
                <a:ea typeface="+mn-ea"/>
              </a:rPr>
              <a:t>更好的电源管理</a:t>
            </a:r>
            <a:endParaRPr lang="en-US" sz="2400" dirty="0" smtClean="0">
              <a:latin typeface="+mn-ea"/>
              <a:ea typeface="+mn-ea"/>
            </a:endParaRPr>
          </a:p>
          <a:p>
            <a:pPr lvl="1"/>
            <a:r>
              <a:rPr lang="en-US" sz="2400" dirty="0" err="1" smtClean="0">
                <a:latin typeface="+mn-ea"/>
                <a:ea typeface="+mn-ea"/>
              </a:rPr>
              <a:t>微软</a:t>
            </a:r>
            <a:r>
              <a:rPr lang="zh-CN" altLang="en-US" sz="2400" dirty="0" smtClean="0">
                <a:latin typeface="+mn-ea"/>
                <a:ea typeface="+mn-ea"/>
              </a:rPr>
              <a:t>只推荐</a:t>
            </a:r>
            <a:r>
              <a:rPr lang="en-US" altLang="zh-CN" dirty="0" err="1" smtClean="0">
                <a:latin typeface="+mn-lt"/>
                <a:ea typeface="+mn-ea"/>
                <a:cs typeface="+mn-cs"/>
              </a:rPr>
              <a:t>host</a:t>
            </a:r>
            <a:r>
              <a:rPr lang="en-US" sz="2400" dirty="0" err="1" smtClean="0">
                <a:latin typeface="+mn-ea"/>
                <a:ea typeface="+mn-ea"/>
              </a:rPr>
              <a:t>类型</a:t>
            </a:r>
            <a:endParaRPr lang="en-US" sz="2400" dirty="0">
              <a:latin typeface="+mn-ea"/>
              <a:ea typeface="+mn-ea"/>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mj-ea"/>
                <a:ea typeface="+mj-ea"/>
              </a:rPr>
              <a:t>无线生态系统的状况</a:t>
            </a:r>
            <a:endParaRPr lang="en-US" dirty="0">
              <a:latin typeface="+mj-ea"/>
              <a:ea typeface="+mj-ea"/>
            </a:endParaRPr>
          </a:p>
        </p:txBody>
      </p:sp>
      <p:sp>
        <p:nvSpPr>
          <p:cNvPr id="4" name="Content Placeholder 3"/>
          <p:cNvSpPr>
            <a:spLocks noGrp="1"/>
          </p:cNvSpPr>
          <p:nvPr>
            <p:ph sz="half" idx="1"/>
          </p:nvPr>
        </p:nvSpPr>
        <p:spPr>
          <a:xfrm>
            <a:off x="382323" y="1414199"/>
            <a:ext cx="4126177" cy="3894912"/>
          </a:xfrm>
        </p:spPr>
        <p:txBody>
          <a:bodyPr>
            <a:normAutofit fontScale="92500" lnSpcReduction="10000"/>
          </a:bodyPr>
          <a:lstStyle/>
          <a:p>
            <a:r>
              <a:rPr lang="en-US" dirty="0" err="1" smtClean="0">
                <a:latin typeface="+mn-ea"/>
              </a:rPr>
              <a:t>当今第一个</a:t>
            </a:r>
            <a:r>
              <a:rPr lang="en-US" dirty="0" smtClean="0">
                <a:latin typeface="+mn-ea"/>
              </a:rPr>
              <a:t> </a:t>
            </a:r>
            <a:r>
              <a:rPr lang="en-US" dirty="0" smtClean="0">
                <a:latin typeface="+mn-lt"/>
              </a:rPr>
              <a:t>WHCI</a:t>
            </a:r>
            <a:r>
              <a:rPr lang="en-US" dirty="0" smtClean="0">
                <a:latin typeface="+mn-ea"/>
              </a:rPr>
              <a:t> </a:t>
            </a:r>
            <a:r>
              <a:rPr lang="en-US" dirty="0" err="1" smtClean="0">
                <a:latin typeface="+mn-ea"/>
              </a:rPr>
              <a:t>系统</a:t>
            </a:r>
            <a:endParaRPr lang="en-US" dirty="0" smtClean="0">
              <a:latin typeface="+mn-ea"/>
            </a:endParaRPr>
          </a:p>
          <a:p>
            <a:pPr lvl="1"/>
            <a:r>
              <a:rPr lang="en-US" dirty="0" smtClean="0">
                <a:latin typeface="+mn-ea"/>
                <a:ea typeface="+mn-ea"/>
              </a:rPr>
              <a:t>2009年6月开始对内部无线系统要求过</a:t>
            </a:r>
            <a:r>
              <a:rPr lang="en-US" dirty="0" smtClean="0">
                <a:latin typeface="+mn-lt"/>
                <a:ea typeface="+mn-ea"/>
                <a:cs typeface="+mn-cs"/>
              </a:rPr>
              <a:t>WHCI</a:t>
            </a:r>
            <a:r>
              <a:rPr lang="en-US" dirty="0" smtClean="0">
                <a:latin typeface="+mn-ea"/>
                <a:ea typeface="+mn-ea"/>
              </a:rPr>
              <a:t>认证</a:t>
            </a:r>
          </a:p>
          <a:p>
            <a:pPr lvl="1"/>
            <a:r>
              <a:rPr lang="en-US" dirty="0" err="1" smtClean="0">
                <a:latin typeface="+mn-ea"/>
                <a:ea typeface="+mn-ea"/>
              </a:rPr>
              <a:t>市场仍以</a:t>
            </a:r>
            <a:r>
              <a:rPr lang="en-US" dirty="0" err="1" smtClean="0">
                <a:latin typeface="+mn-lt"/>
                <a:ea typeface="+mn-ea"/>
                <a:cs typeface="+mn-cs"/>
              </a:rPr>
              <a:t>HWA</a:t>
            </a:r>
            <a:r>
              <a:rPr lang="en-US" dirty="0" err="1" smtClean="0">
                <a:latin typeface="+mn-ea"/>
                <a:ea typeface="+mn-ea"/>
              </a:rPr>
              <a:t>为主流</a:t>
            </a:r>
            <a:endParaRPr lang="en-US" dirty="0" smtClean="0">
              <a:latin typeface="+mn-ea"/>
              <a:ea typeface="+mn-ea"/>
            </a:endParaRPr>
          </a:p>
          <a:p>
            <a:r>
              <a:rPr lang="en-US" dirty="0" err="1" smtClean="0">
                <a:latin typeface="+mn-ea"/>
              </a:rPr>
              <a:t>开始看到本地</a:t>
            </a:r>
            <a:r>
              <a:rPr lang="en-US" dirty="0" err="1" smtClean="0">
                <a:latin typeface="+mn-lt"/>
              </a:rPr>
              <a:t>WUSB</a:t>
            </a:r>
            <a:r>
              <a:rPr lang="en-US" dirty="0" err="1" smtClean="0">
                <a:latin typeface="+mn-ea"/>
              </a:rPr>
              <a:t>设备的涌入</a:t>
            </a:r>
            <a:endParaRPr lang="en-US" dirty="0" smtClean="0">
              <a:latin typeface="+mn-ea"/>
            </a:endParaRPr>
          </a:p>
          <a:p>
            <a:pPr lvl="1"/>
            <a:r>
              <a:rPr lang="en-US" dirty="0" err="1" smtClean="0">
                <a:latin typeface="+mn-lt"/>
                <a:ea typeface="+mn-ea"/>
                <a:cs typeface="+mn-cs"/>
              </a:rPr>
              <a:t>VGA</a:t>
            </a:r>
            <a:r>
              <a:rPr lang="en-US" dirty="0" err="1" smtClean="0">
                <a:latin typeface="+mn-ea"/>
                <a:ea typeface="+mn-ea"/>
              </a:rPr>
              <a:t>无线</a:t>
            </a:r>
            <a:r>
              <a:rPr lang="en-US" dirty="0" smtClean="0">
                <a:latin typeface="+mn-ea"/>
                <a:ea typeface="+mn-ea"/>
              </a:rPr>
              <a:t> </a:t>
            </a:r>
            <a:r>
              <a:rPr lang="en-US" dirty="0" smtClean="0">
                <a:latin typeface="+mn-lt"/>
                <a:ea typeface="+mn-ea"/>
                <a:cs typeface="+mn-cs"/>
              </a:rPr>
              <a:t>USB</a:t>
            </a:r>
            <a:r>
              <a:rPr lang="en-US" dirty="0" smtClean="0">
                <a:latin typeface="+mn-ea"/>
                <a:ea typeface="+mn-ea"/>
              </a:rPr>
              <a:t> </a:t>
            </a:r>
            <a:r>
              <a:rPr lang="en-US" dirty="0" err="1" smtClean="0">
                <a:latin typeface="+mn-ea"/>
                <a:ea typeface="+mn-ea"/>
              </a:rPr>
              <a:t>适配器</a:t>
            </a:r>
            <a:endParaRPr lang="en-US" dirty="0" smtClean="0">
              <a:latin typeface="+mn-ea"/>
              <a:ea typeface="+mn-ea"/>
            </a:endParaRPr>
          </a:p>
          <a:p>
            <a:pPr lvl="1"/>
            <a:r>
              <a:rPr lang="en-US" dirty="0" err="1" smtClean="0">
                <a:latin typeface="+mn-ea"/>
                <a:ea typeface="+mn-ea"/>
              </a:rPr>
              <a:t>对接站</a:t>
            </a:r>
            <a:endParaRPr lang="en-US" dirty="0" smtClean="0">
              <a:latin typeface="+mn-ea"/>
              <a:ea typeface="+mn-ea"/>
            </a:endParaRPr>
          </a:p>
          <a:p>
            <a:pPr lvl="1"/>
            <a:r>
              <a:rPr lang="en-US" dirty="0" err="1" smtClean="0">
                <a:latin typeface="+mn-ea"/>
                <a:ea typeface="+mn-ea"/>
              </a:rPr>
              <a:t>本地硬盘驱动器</a:t>
            </a:r>
            <a:endParaRPr lang="en-US" dirty="0" smtClean="0">
              <a:latin typeface="+mn-ea"/>
              <a:ea typeface="+mn-ea"/>
            </a:endParaRPr>
          </a:p>
          <a:p>
            <a:pPr lvl="1"/>
            <a:endParaRPr lang="en-US" dirty="0">
              <a:latin typeface="+mn-ea"/>
              <a:ea typeface="+mn-ea"/>
            </a:endParaRPr>
          </a:p>
        </p:txBody>
      </p:sp>
      <p:sp>
        <p:nvSpPr>
          <p:cNvPr id="5" name="Content Placeholder 4"/>
          <p:cNvSpPr>
            <a:spLocks noGrp="1"/>
          </p:cNvSpPr>
          <p:nvPr>
            <p:ph sz="half" idx="2"/>
          </p:nvPr>
        </p:nvSpPr>
        <p:spPr>
          <a:xfrm>
            <a:off x="4635500" y="1414199"/>
            <a:ext cx="4127500" cy="4072397"/>
          </a:xfrm>
        </p:spPr>
        <p:txBody>
          <a:bodyPr>
            <a:normAutofit fontScale="92500" lnSpcReduction="10000"/>
          </a:bodyPr>
          <a:lstStyle/>
          <a:p>
            <a:r>
              <a:rPr lang="en-US" dirty="0" err="1" smtClean="0">
                <a:latin typeface="+mn-ea"/>
              </a:rPr>
              <a:t>生态系统需要什么样的成功的要素</a:t>
            </a:r>
            <a:endParaRPr lang="en-US" dirty="0" smtClean="0">
              <a:latin typeface="+mn-ea"/>
            </a:endParaRPr>
          </a:p>
          <a:p>
            <a:pPr lvl="1"/>
            <a:r>
              <a:rPr lang="en-US" dirty="0" err="1" smtClean="0">
                <a:latin typeface="+mn-ea"/>
                <a:ea typeface="+mn-ea"/>
              </a:rPr>
              <a:t>更多的</a:t>
            </a:r>
            <a:r>
              <a:rPr lang="en-US" dirty="0" smtClean="0">
                <a:latin typeface="+mn-ea"/>
                <a:ea typeface="+mn-ea"/>
              </a:rPr>
              <a:t> </a:t>
            </a:r>
            <a:r>
              <a:rPr lang="en-US" dirty="0" smtClean="0">
                <a:latin typeface="+mn-lt"/>
                <a:ea typeface="+mn-ea"/>
                <a:cs typeface="+mn-cs"/>
              </a:rPr>
              <a:t>WHCI</a:t>
            </a:r>
            <a:r>
              <a:rPr lang="en-US" dirty="0" smtClean="0">
                <a:latin typeface="+mn-ea"/>
                <a:ea typeface="+mn-ea"/>
              </a:rPr>
              <a:t> </a:t>
            </a:r>
            <a:r>
              <a:rPr lang="en-US" dirty="0" err="1" smtClean="0">
                <a:latin typeface="+mn-ea"/>
                <a:ea typeface="+mn-ea"/>
              </a:rPr>
              <a:t>系统</a:t>
            </a:r>
            <a:endParaRPr lang="en-US" dirty="0" smtClean="0">
              <a:latin typeface="+mn-ea"/>
              <a:ea typeface="+mn-ea"/>
            </a:endParaRPr>
          </a:p>
          <a:p>
            <a:pPr lvl="1"/>
            <a:r>
              <a:rPr lang="en-US" dirty="0" err="1" smtClean="0">
                <a:latin typeface="+mn-ea"/>
                <a:ea typeface="+mn-ea"/>
              </a:rPr>
              <a:t>增加可用的</a:t>
            </a:r>
            <a:r>
              <a:rPr lang="en-US" dirty="0" smtClean="0">
                <a:latin typeface="+mn-ea"/>
                <a:ea typeface="+mn-ea"/>
              </a:rPr>
              <a:t> </a:t>
            </a:r>
            <a:r>
              <a:rPr lang="en-US" dirty="0" smtClean="0">
                <a:latin typeface="+mn-lt"/>
                <a:ea typeface="+mn-ea"/>
                <a:cs typeface="+mn-cs"/>
              </a:rPr>
              <a:t>WHCI</a:t>
            </a:r>
            <a:r>
              <a:rPr lang="en-US" dirty="0" smtClean="0">
                <a:latin typeface="+mn-ea"/>
                <a:ea typeface="+mn-ea"/>
              </a:rPr>
              <a:t> 卡</a:t>
            </a:r>
          </a:p>
          <a:p>
            <a:pPr lvl="1"/>
            <a:r>
              <a:rPr lang="en-US" dirty="0" err="1" smtClean="0">
                <a:latin typeface="+mn-ea"/>
                <a:ea typeface="+mn-ea"/>
              </a:rPr>
              <a:t>广泛可用的本地设备</a:t>
            </a:r>
            <a:r>
              <a:rPr lang="en-US" dirty="0" smtClean="0">
                <a:latin typeface="+mn-ea"/>
                <a:ea typeface="+mn-ea"/>
              </a:rPr>
              <a:t>, </a:t>
            </a:r>
            <a:r>
              <a:rPr lang="en-US" dirty="0" err="1" smtClean="0">
                <a:latin typeface="+mn-ea"/>
                <a:ea typeface="+mn-ea"/>
              </a:rPr>
              <a:t>改进互动性,更好的性能</a:t>
            </a:r>
            <a:r>
              <a:rPr lang="en-US" dirty="0" smtClean="0">
                <a:latin typeface="+mn-ea"/>
                <a:ea typeface="+mn-ea"/>
              </a:rPr>
              <a:t>, </a:t>
            </a:r>
            <a:r>
              <a:rPr lang="en-US" dirty="0" err="1" smtClean="0">
                <a:latin typeface="+mn-ea"/>
                <a:ea typeface="+mn-ea"/>
              </a:rPr>
              <a:t>单一的世界范围的</a:t>
            </a:r>
            <a:r>
              <a:rPr lang="en-US" dirty="0" smtClean="0">
                <a:latin typeface="+mn-ea"/>
                <a:ea typeface="+mn-ea"/>
              </a:rPr>
              <a:t> </a:t>
            </a:r>
            <a:r>
              <a:rPr lang="en-US" dirty="0" smtClean="0">
                <a:latin typeface="+mn-lt"/>
                <a:ea typeface="+mn-ea"/>
                <a:cs typeface="+mn-cs"/>
              </a:rPr>
              <a:t>SKU</a:t>
            </a:r>
          </a:p>
          <a:p>
            <a:r>
              <a:rPr lang="en-US" dirty="0" err="1" smtClean="0">
                <a:latin typeface="+mn-ea"/>
              </a:rPr>
              <a:t>从去年的</a:t>
            </a:r>
            <a:r>
              <a:rPr lang="en-US" dirty="0" smtClean="0">
                <a:latin typeface="+mn-ea"/>
              </a:rPr>
              <a:t> </a:t>
            </a:r>
            <a:r>
              <a:rPr lang="en-US" dirty="0" err="1" smtClean="0">
                <a:latin typeface="+mn-lt"/>
              </a:rPr>
              <a:t>WinHEC</a:t>
            </a:r>
            <a:r>
              <a:rPr lang="en-US" dirty="0" smtClean="0">
                <a:latin typeface="+mn-ea"/>
              </a:rPr>
              <a:t> </a:t>
            </a:r>
            <a:r>
              <a:rPr lang="en-US" dirty="0" err="1" smtClean="0">
                <a:latin typeface="+mn-ea"/>
              </a:rPr>
              <a:t>开始有些重大的进展</a:t>
            </a:r>
            <a:r>
              <a:rPr lang="en-US" dirty="0" smtClean="0">
                <a:latin typeface="+mn-ea"/>
              </a:rPr>
              <a:t>!</a:t>
            </a:r>
          </a:p>
          <a:p>
            <a:pPr lvl="1"/>
            <a:r>
              <a:rPr lang="en-US" dirty="0" smtClean="0">
                <a:latin typeface="+mn-lt"/>
                <a:ea typeface="+mn-ea"/>
                <a:cs typeface="+mn-cs"/>
              </a:rPr>
              <a:t>DWAs</a:t>
            </a:r>
            <a:r>
              <a:rPr lang="en-US" dirty="0" smtClean="0">
                <a:latin typeface="+mn-ea"/>
                <a:ea typeface="+mn-ea"/>
              </a:rPr>
              <a:t> </a:t>
            </a:r>
            <a:r>
              <a:rPr lang="en-US" dirty="0" err="1" smtClean="0">
                <a:latin typeface="+mn-ea"/>
                <a:ea typeface="+mn-ea"/>
              </a:rPr>
              <a:t>的广泛采用</a:t>
            </a:r>
            <a:endParaRPr lang="en-US" dirty="0" smtClean="0">
              <a:latin typeface="+mn-ea"/>
              <a:ea typeface="+mn-ea"/>
            </a:endParaRPr>
          </a:p>
          <a:p>
            <a:pPr lvl="1"/>
            <a:r>
              <a:rPr lang="en-US" dirty="0" err="1" smtClean="0">
                <a:latin typeface="+mn-ea"/>
                <a:ea typeface="+mn-ea"/>
              </a:rPr>
              <a:t>多家公司采用</a:t>
            </a:r>
            <a:r>
              <a:rPr lang="en-US" dirty="0" err="1" smtClean="0">
                <a:latin typeface="+mn-lt"/>
                <a:ea typeface="+mn-ea"/>
                <a:cs typeface="+mn-cs"/>
              </a:rPr>
              <a:t>WHCI</a:t>
            </a:r>
            <a:r>
              <a:rPr lang="en-US" dirty="0" smtClean="0">
                <a:latin typeface="+mn-ea"/>
                <a:ea typeface="+mn-ea"/>
              </a:rPr>
              <a:t> </a:t>
            </a:r>
            <a:r>
              <a:rPr lang="en-US" dirty="0" err="1" smtClean="0">
                <a:latin typeface="+mn-ea"/>
                <a:ea typeface="+mn-ea"/>
              </a:rPr>
              <a:t>方案</a:t>
            </a:r>
            <a:endParaRPr lang="en-US" dirty="0">
              <a:latin typeface="+mn-ea"/>
              <a:ea typeface="+mn-ea"/>
            </a:endParaRPr>
          </a:p>
        </p:txBody>
      </p:sp>
      <p:sp>
        <p:nvSpPr>
          <p:cNvPr id="6" name="TextBox 5"/>
          <p:cNvSpPr txBox="1"/>
          <p:nvPr/>
        </p:nvSpPr>
        <p:spPr>
          <a:xfrm>
            <a:off x="123825" y="6367046"/>
            <a:ext cx="3371850" cy="338554"/>
          </a:xfrm>
          <a:prstGeom prst="rect">
            <a:avLst/>
          </a:prstGeom>
          <a:noFill/>
        </p:spPr>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a:t>
            </a:r>
            <a:r>
              <a:rPr lang="zh-CN" altLang="en-US" sz="1600" dirty="0" smtClean="0">
                <a:solidFill>
                  <a:schemeClr val="tx1"/>
                </a:solidFill>
                <a:effectLst>
                  <a:outerShdw blurRad="38100" dist="38100" dir="2700000" algn="tl">
                    <a:srgbClr val="000000">
                      <a:alpha val="43137"/>
                    </a:srgbClr>
                  </a:outerShdw>
                </a:effectLst>
                <a:latin typeface="Trebuchet MS" pitchFamily="34" charset="0"/>
              </a:rPr>
              <a:t>微软很想听到您对该需求的反馈</a:t>
            </a:r>
            <a:endParaRPr lang="en-US" sz="1600"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ea"/>
                <a:ea typeface="+mj-ea"/>
              </a:rPr>
              <a:t>WUSB </a:t>
            </a:r>
            <a:r>
              <a:rPr lang="en-US" dirty="0" err="1" smtClean="0">
                <a:latin typeface="+mj-ea"/>
                <a:ea typeface="+mj-ea"/>
              </a:rPr>
              <a:t>生态系统的期望</a:t>
            </a:r>
            <a:endParaRPr lang="en-US" dirty="0">
              <a:latin typeface="+mj-ea"/>
              <a:ea typeface="+mj-ea"/>
            </a:endParaRPr>
          </a:p>
        </p:txBody>
      </p:sp>
      <p:sp>
        <p:nvSpPr>
          <p:cNvPr id="4" name="Content Placeholder 3"/>
          <p:cNvSpPr>
            <a:spLocks noGrp="1"/>
          </p:cNvSpPr>
          <p:nvPr>
            <p:ph sz="half" idx="1"/>
          </p:nvPr>
        </p:nvSpPr>
        <p:spPr>
          <a:xfrm>
            <a:off x="382323" y="1414199"/>
            <a:ext cx="4126177" cy="3571234"/>
          </a:xfrm>
        </p:spPr>
        <p:txBody>
          <a:bodyPr>
            <a:normAutofit fontScale="85000" lnSpcReduction="10000"/>
          </a:bodyPr>
          <a:lstStyle/>
          <a:p>
            <a:r>
              <a:rPr lang="en-US" dirty="0" smtClean="0"/>
              <a:t>OEMs</a:t>
            </a:r>
          </a:p>
          <a:p>
            <a:pPr lvl="1"/>
            <a:r>
              <a:rPr lang="en-US" dirty="0" err="1" smtClean="0">
                <a:latin typeface="+mn-ea"/>
                <a:ea typeface="+mn-ea"/>
              </a:rPr>
              <a:t>发售</a:t>
            </a:r>
            <a:r>
              <a:rPr lang="en-US" dirty="0" smtClean="0"/>
              <a:t> WHCI </a:t>
            </a:r>
            <a:r>
              <a:rPr lang="en-US" dirty="0" err="1" smtClean="0">
                <a:latin typeface="+mn-ea"/>
                <a:ea typeface="+mn-ea"/>
              </a:rPr>
              <a:t>系统的主机控制器</a:t>
            </a:r>
            <a:endParaRPr lang="en-US" dirty="0" smtClean="0">
              <a:latin typeface="+mn-ea"/>
              <a:ea typeface="+mn-ea"/>
            </a:endParaRPr>
          </a:p>
          <a:p>
            <a:pPr lvl="1"/>
            <a:r>
              <a:rPr lang="en-US" dirty="0" err="1" smtClean="0">
                <a:latin typeface="+mn-ea"/>
                <a:ea typeface="+mn-ea"/>
              </a:rPr>
              <a:t>更早和经常地在</a:t>
            </a:r>
            <a:r>
              <a:rPr lang="en-US" dirty="0" smtClean="0"/>
              <a:t> Windows 7 </a:t>
            </a:r>
            <a:r>
              <a:rPr lang="en-US" dirty="0" err="1" smtClean="0">
                <a:latin typeface="+mn-ea"/>
                <a:ea typeface="+mn-ea"/>
              </a:rPr>
              <a:t>下进行测试</a:t>
            </a:r>
            <a:r>
              <a:rPr lang="en-US" dirty="0" smtClean="0">
                <a:latin typeface="+mn-ea"/>
                <a:ea typeface="+mn-ea"/>
              </a:rPr>
              <a:t> – </a:t>
            </a:r>
            <a:r>
              <a:rPr lang="en-US" dirty="0" err="1" smtClean="0">
                <a:latin typeface="+mn-ea"/>
                <a:ea typeface="+mn-ea"/>
              </a:rPr>
              <a:t>帮助我们减少或消除</a:t>
            </a:r>
            <a:r>
              <a:rPr lang="en-US" dirty="0" err="1" smtClean="0"/>
              <a:t>QFE</a:t>
            </a:r>
            <a:r>
              <a:rPr lang="en-US" dirty="0" err="1" smtClean="0">
                <a:latin typeface="+mn-ea"/>
                <a:ea typeface="+mn-ea"/>
              </a:rPr>
              <a:t>的需要</a:t>
            </a:r>
            <a:r>
              <a:rPr lang="en-US" dirty="0" smtClean="0"/>
              <a:t>!!</a:t>
            </a:r>
          </a:p>
          <a:p>
            <a:r>
              <a:rPr lang="en-US" dirty="0" smtClean="0"/>
              <a:t>IHVs</a:t>
            </a:r>
          </a:p>
          <a:p>
            <a:pPr lvl="1"/>
            <a:r>
              <a:rPr lang="en-US" dirty="0" smtClean="0"/>
              <a:t>WHCI </a:t>
            </a:r>
            <a:r>
              <a:rPr lang="en-US" dirty="0" err="1" smtClean="0">
                <a:latin typeface="+mn-ea"/>
                <a:ea typeface="+mn-ea"/>
              </a:rPr>
              <a:t>附加卡是市场所需要的</a:t>
            </a:r>
          </a:p>
          <a:p>
            <a:pPr lvl="1"/>
            <a:r>
              <a:rPr lang="zh-CN" altLang="en-US" dirty="0" smtClean="0">
                <a:latin typeface="+mn-ea"/>
                <a:ea typeface="+mn-ea"/>
              </a:rPr>
              <a:t>当</a:t>
            </a:r>
            <a:r>
              <a:rPr lang="en-US" altLang="zh-CN" dirty="0" smtClean="0"/>
              <a:t>Host</a:t>
            </a:r>
            <a:r>
              <a:rPr lang="zh-CN" altLang="en-US" dirty="0" smtClean="0">
                <a:latin typeface="+mn-ea"/>
                <a:ea typeface="+mn-ea"/>
              </a:rPr>
              <a:t>的增加 </a:t>
            </a:r>
            <a:r>
              <a:rPr lang="en-US" dirty="0" smtClean="0"/>
              <a:t>, </a:t>
            </a:r>
            <a:r>
              <a:rPr lang="zh-CN" altLang="en-US" dirty="0" smtClean="0">
                <a:latin typeface="+mn-ea"/>
                <a:ea typeface="+mn-ea"/>
              </a:rPr>
              <a:t>应关更要注于设备方案而不是</a:t>
            </a:r>
            <a:r>
              <a:rPr lang="en-US" altLang="zh-CN" dirty="0" smtClean="0"/>
              <a:t>Host-device</a:t>
            </a:r>
            <a:r>
              <a:rPr lang="zh-CN" altLang="en-US" dirty="0" smtClean="0">
                <a:latin typeface="+mn-ea"/>
                <a:ea typeface="+mn-ea"/>
              </a:rPr>
              <a:t>的配对</a:t>
            </a:r>
            <a:endParaRPr lang="en-US" dirty="0">
              <a:latin typeface="+mn-ea"/>
              <a:ea typeface="+mn-ea"/>
            </a:endParaRPr>
          </a:p>
        </p:txBody>
      </p:sp>
      <p:sp>
        <p:nvSpPr>
          <p:cNvPr id="5" name="Content Placeholder 4"/>
          <p:cNvSpPr>
            <a:spLocks noGrp="1"/>
          </p:cNvSpPr>
          <p:nvPr>
            <p:ph sz="half" idx="2"/>
          </p:nvPr>
        </p:nvSpPr>
        <p:spPr>
          <a:xfrm>
            <a:off x="4635500" y="1414199"/>
            <a:ext cx="4127500" cy="3002873"/>
          </a:xfrm>
        </p:spPr>
        <p:txBody>
          <a:bodyPr>
            <a:normAutofit fontScale="85000" lnSpcReduction="10000"/>
          </a:bodyPr>
          <a:lstStyle/>
          <a:p>
            <a:r>
              <a:rPr lang="zh-CN" altLang="en-US" dirty="0" smtClean="0"/>
              <a:t>芯片合作伙伴</a:t>
            </a:r>
            <a:endParaRPr lang="en-US" dirty="0" smtClean="0"/>
          </a:p>
          <a:p>
            <a:pPr lvl="1"/>
            <a:r>
              <a:rPr lang="zh-CN" altLang="en-US" dirty="0" smtClean="0">
                <a:latin typeface="+mn-ea"/>
                <a:ea typeface="+mn-ea"/>
              </a:rPr>
              <a:t>确保您最新的硬件</a:t>
            </a:r>
            <a:r>
              <a:rPr lang="zh-CN" altLang="en-US" dirty="0" smtClean="0"/>
              <a:t>（</a:t>
            </a:r>
            <a:r>
              <a:rPr lang="zh-CN" altLang="en-US" dirty="0" smtClean="0">
                <a:latin typeface="+mn-ea"/>
                <a:ea typeface="+mn-ea"/>
              </a:rPr>
              <a:t>包含</a:t>
            </a:r>
            <a:r>
              <a:rPr lang="en-US" altLang="zh-CN" dirty="0" smtClean="0"/>
              <a:t>PHYs</a:t>
            </a:r>
            <a:r>
              <a:rPr lang="zh-CN" altLang="en-US" dirty="0" smtClean="0"/>
              <a:t>）</a:t>
            </a:r>
            <a:r>
              <a:rPr lang="zh-CN" altLang="en-US" dirty="0" smtClean="0">
                <a:latin typeface="+mn-ea"/>
                <a:ea typeface="+mn-ea"/>
              </a:rPr>
              <a:t>在微软的实验室内</a:t>
            </a:r>
            <a:endParaRPr lang="en-US" dirty="0" smtClean="0">
              <a:latin typeface="+mn-ea"/>
              <a:ea typeface="+mn-ea"/>
            </a:endParaRPr>
          </a:p>
          <a:p>
            <a:pPr lvl="1"/>
            <a:r>
              <a:rPr lang="zh-CN" altLang="en-US" dirty="0" smtClean="0">
                <a:latin typeface="+mn-ea"/>
                <a:ea typeface="+mn-ea"/>
              </a:rPr>
              <a:t>参与</a:t>
            </a:r>
            <a:r>
              <a:rPr lang="en-US" altLang="zh-CN" dirty="0" smtClean="0"/>
              <a:t>USB </a:t>
            </a:r>
            <a:r>
              <a:rPr lang="zh-CN" altLang="en-US" dirty="0" smtClean="0">
                <a:latin typeface="+mn-ea"/>
                <a:ea typeface="+mn-ea"/>
              </a:rPr>
              <a:t>无线</a:t>
            </a:r>
            <a:r>
              <a:rPr lang="en-US" altLang="zh-CN" dirty="0" smtClean="0"/>
              <a:t>1.1</a:t>
            </a:r>
            <a:r>
              <a:rPr lang="zh-CN" altLang="en-US" dirty="0" smtClean="0">
                <a:latin typeface="+mn-ea"/>
                <a:ea typeface="+mn-ea"/>
              </a:rPr>
              <a:t>版规格的制定</a:t>
            </a:r>
            <a:endParaRPr lang="en-US" dirty="0" smtClean="0">
              <a:latin typeface="+mn-ea"/>
              <a:ea typeface="+mn-ea"/>
            </a:endParaRPr>
          </a:p>
          <a:p>
            <a:pPr lvl="1"/>
            <a:r>
              <a:rPr lang="zh-CN" altLang="en-US" dirty="0" smtClean="0">
                <a:latin typeface="+mn-ea"/>
                <a:ea typeface="+mn-ea"/>
              </a:rPr>
              <a:t>确保您的主机及设备符合</a:t>
            </a:r>
            <a:r>
              <a:rPr lang="en-US" altLang="zh-CN" dirty="0" smtClean="0"/>
              <a:t>Windows </a:t>
            </a:r>
            <a:r>
              <a:rPr lang="zh-CN" altLang="en-US" dirty="0" smtClean="0">
                <a:latin typeface="+mn-ea"/>
                <a:ea typeface="+mn-ea"/>
              </a:rPr>
              <a:t>徽标计划的要求</a:t>
            </a:r>
            <a:r>
              <a:rPr lang="en-US" dirty="0" smtClean="0">
                <a:latin typeface="+mn-ea"/>
                <a:ea typeface="+mn-ea"/>
              </a:rPr>
              <a:t> </a:t>
            </a:r>
            <a:r>
              <a:rPr lang="en-US" dirty="0" smtClean="0"/>
              <a:t/>
            </a:r>
            <a:br>
              <a:rPr lang="en-US" dirty="0" smtClean="0"/>
            </a:br>
            <a:endParaRPr lang="en-US" sz="2100" dirty="0" smtClean="0"/>
          </a:p>
          <a:p>
            <a:pPr lvl="2"/>
            <a:r>
              <a:rPr lang="zh-CN" altLang="en-US" sz="2100" dirty="0" smtClean="0">
                <a:latin typeface="+mn-ea"/>
                <a:ea typeface="+mn-ea"/>
              </a:rPr>
              <a:t>微软发布一个堆栈</a:t>
            </a:r>
            <a:r>
              <a:rPr lang="en-US" sz="2100" dirty="0" smtClean="0">
                <a:latin typeface="+mn-ea"/>
                <a:ea typeface="+mn-ea"/>
              </a:rPr>
              <a:t>, </a:t>
            </a:r>
            <a:r>
              <a:rPr lang="zh-CN" altLang="en-US" sz="2100" dirty="0" smtClean="0">
                <a:latin typeface="+mn-ea"/>
                <a:ea typeface="+mn-ea"/>
              </a:rPr>
              <a:t>都会有一个 </a:t>
            </a:r>
            <a:r>
              <a:rPr lang="en-US" altLang="zh-CN" sz="2100" dirty="0" smtClean="0"/>
              <a:t>USB </a:t>
            </a:r>
            <a:r>
              <a:rPr lang="zh-CN" altLang="en-US" sz="2100" dirty="0" smtClean="0">
                <a:latin typeface="+mn-ea"/>
                <a:ea typeface="+mn-ea"/>
              </a:rPr>
              <a:t>无线徽标计划</a:t>
            </a:r>
            <a:endParaRPr lang="en-US" sz="2100" dirty="0">
              <a:latin typeface="+mn-ea"/>
              <a:ea typeface="+mn-ea"/>
            </a:endParaRPr>
          </a:p>
        </p:txBody>
      </p:sp>
      <p:graphicFrame>
        <p:nvGraphicFramePr>
          <p:cNvPr id="6" name="Diagram 5"/>
          <p:cNvGraphicFramePr/>
          <p:nvPr/>
        </p:nvGraphicFramePr>
        <p:xfrm>
          <a:off x="1787584" y="135493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DFEA947F-8036-45FB-9AD1-E7D8BC2AF8A5}"/>
                                            </p:graphicEl>
                                          </p:spTgt>
                                        </p:tgtEl>
                                        <p:attrNameLst>
                                          <p:attrName>style.visibility</p:attrName>
                                        </p:attrNameLst>
                                      </p:cBhvr>
                                      <p:to>
                                        <p:strVal val="visible"/>
                                      </p:to>
                                    </p:set>
                                    <p:animEffect transition="in" filter="fade">
                                      <p:cBhvr>
                                        <p:cTn id="7" dur="2000"/>
                                        <p:tgtEl>
                                          <p:spTgt spid="6">
                                            <p:graphicEl>
                                              <a:dgm id="{DFEA947F-8036-45FB-9AD1-E7D8BC2AF8A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nHEC 2008 Template_9.25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WinHEC">
      <a:majorFont>
        <a:latin typeface="Trebuchet MS"/>
        <a:ea typeface="微软雅黑"/>
        <a:cs typeface=""/>
      </a:majorFont>
      <a:minorFont>
        <a:latin typeface="Trebuchet MS"/>
        <a:ea typeface="微软雅黑"/>
        <a:cs typeface=""/>
      </a:minorFont>
    </a:fontScheme>
    <a:fmtScheme name="科技">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6B2D0D82F6B44BB21E660BB0A9BF2C" ma:contentTypeVersion="0" ma:contentTypeDescription="Create a new document." ma:contentTypeScope="" ma:versionID="95342b5f48299a9a0d4543fae07a2e8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1BE0AD3-1CFF-4609-ACE8-CBA93F413E9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381448E9-8F80-4015-BC14-F6B25A10C73D}">
  <ds:schemaRefs>
    <ds:schemaRef ds:uri="http://schemas.microsoft.com/sharepoint/v3/contenttype/forms"/>
  </ds:schemaRefs>
</ds:datastoreItem>
</file>

<file path=customXml/itemProps3.xml><?xml version="1.0" encoding="utf-8"?>
<ds:datastoreItem xmlns:ds="http://schemas.openxmlformats.org/officeDocument/2006/customXml" ds:itemID="{1FF68202-394B-4D0A-AC1A-D6E8AD925F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6762</TotalTime>
  <Words>1178</Words>
  <Application>Microsoft Office PowerPoint</Application>
  <PresentationFormat>如螢幕大小 (4:3)</PresentationFormat>
  <Paragraphs>239</Paragraphs>
  <Slides>28</Slides>
  <Notes>25</Notes>
  <HiddenSlides>0</HiddenSlides>
  <MMClips>0</MMClips>
  <ScaleCrop>false</ScaleCrop>
  <HeadingPairs>
    <vt:vector size="4" baseType="variant">
      <vt:variant>
        <vt:lpstr>佈景主題</vt:lpstr>
      </vt:variant>
      <vt:variant>
        <vt:i4>2</vt:i4>
      </vt:variant>
      <vt:variant>
        <vt:lpstr>投影片標題</vt:lpstr>
      </vt:variant>
      <vt:variant>
        <vt:i4>28</vt:i4>
      </vt:variant>
    </vt:vector>
  </HeadingPairs>
  <TitlesOfParts>
    <vt:vector size="30" baseType="lpstr">
      <vt:lpstr>WinHEC 2008 Template_NEW_9.22.08</vt:lpstr>
      <vt:lpstr>WinHEC 2008 Template_9.258</vt:lpstr>
      <vt:lpstr>投影片 1</vt:lpstr>
      <vt:lpstr>Windows 7 对于蓝牙和无线USB的支持</vt:lpstr>
      <vt:lpstr>议程</vt:lpstr>
      <vt:lpstr>无线生态系统的状况</vt:lpstr>
      <vt:lpstr>无线生态系统的状况</vt:lpstr>
      <vt:lpstr>USB无线概览</vt:lpstr>
      <vt:lpstr>无线 USB–Hosts</vt:lpstr>
      <vt:lpstr>无线生态系统的状况</vt:lpstr>
      <vt:lpstr>WUSB 生态系统的期望</vt:lpstr>
      <vt:lpstr>Windows 7 下的新的功能</vt:lpstr>
      <vt:lpstr>设备和打印机</vt:lpstr>
      <vt:lpstr>设备和打印机</vt:lpstr>
      <vt:lpstr>内置支持蓝牙简介</vt:lpstr>
      <vt:lpstr>设备的发现</vt:lpstr>
      <vt:lpstr>设备的发现</vt:lpstr>
      <vt:lpstr>扩展查询响应</vt:lpstr>
      <vt:lpstr>在 Windows Vista SP1 下的配对</vt:lpstr>
      <vt:lpstr>Windows 7 下的配对</vt:lpstr>
      <vt:lpstr>异常情况</vt:lpstr>
      <vt:lpstr>2.1版的设备配对</vt:lpstr>
      <vt:lpstr>2.1版的设备配对</vt:lpstr>
      <vt:lpstr>徽标要求</vt:lpstr>
      <vt:lpstr>旧版设备支持2.1版?</vt:lpstr>
      <vt:lpstr>Windows Vista 蓝牙功能包</vt:lpstr>
      <vt:lpstr>立即行动</vt:lpstr>
      <vt:lpstr>附加资源</vt:lpstr>
      <vt:lpstr>本地化参考资源</vt:lpstr>
      <vt:lpstr>投影片 28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CON-T536: Bluetooth and Wireless USB Support in Windows 7</dc:title>
  <dc:subject>WinHec 2008</dc:subject>
  <dc:creator>Kristina Hotz</dc:creator>
  <cp:keywords>WinHec 2008</cp:keywords>
  <dc:description>Template: Saku Uchikawa, Silver Fox Productions, INC.
Formatting: Kevin Bobo, Silver Fox Productions, INC
Event Date: November 5th to 7th
Event Location: Los Angeles, CA 
Audience: External</dc:description>
  <cp:lastModifiedBy>v-jiawa</cp:lastModifiedBy>
  <cp:revision>246</cp:revision>
  <dcterms:created xsi:type="dcterms:W3CDTF">2008-09-25T01:22:01Z</dcterms:created>
  <dcterms:modified xsi:type="dcterms:W3CDTF">2008-11-25T07:09:12Z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0x010100046B2D0D82F6B44BB21E660BB0A9BF2C</vt:lpwstr>
  </property>
</Properties>
</file>