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6" r:id="rId1"/>
    <p:sldMasterId id="2147483685" r:id="rId2"/>
    <p:sldMasterId id="2147483694" r:id="rId3"/>
    <p:sldMasterId id="2147483696" r:id="rId4"/>
  </p:sldMasterIdLst>
  <p:notesMasterIdLst>
    <p:notesMasterId r:id="rId27"/>
  </p:notesMasterIdLst>
  <p:handoutMasterIdLst>
    <p:handoutMasterId r:id="rId28"/>
  </p:handoutMasterIdLst>
  <p:sldIdLst>
    <p:sldId id="362" r:id="rId5"/>
    <p:sldId id="363" r:id="rId6"/>
    <p:sldId id="396" r:id="rId7"/>
    <p:sldId id="397" r:id="rId8"/>
    <p:sldId id="399" r:id="rId9"/>
    <p:sldId id="373" r:id="rId10"/>
    <p:sldId id="374" r:id="rId11"/>
    <p:sldId id="376" r:id="rId12"/>
    <p:sldId id="405" r:id="rId13"/>
    <p:sldId id="380" r:id="rId14"/>
    <p:sldId id="381" r:id="rId15"/>
    <p:sldId id="382" r:id="rId16"/>
    <p:sldId id="383" r:id="rId17"/>
    <p:sldId id="384" r:id="rId18"/>
    <p:sldId id="385" r:id="rId19"/>
    <p:sldId id="386" r:id="rId20"/>
    <p:sldId id="388" r:id="rId21"/>
    <p:sldId id="387" r:id="rId22"/>
    <p:sldId id="389" r:id="rId23"/>
    <p:sldId id="401" r:id="rId24"/>
    <p:sldId id="403" r:id="rId25"/>
    <p:sldId id="361" r:id="rId26"/>
  </p:sldIdLst>
  <p:sldSz cx="9144000" cy="6858000" type="screen4x3"/>
  <p:notesSz cx="6858000" cy="9144000"/>
  <p:defaultTextStyle>
    <a:defPPr>
      <a:defRPr lang="en-US"/>
    </a:defPPr>
    <a:lvl1pPr algn="l" rtl="0" fontAlgn="base">
      <a:spcBef>
        <a:spcPct val="0"/>
      </a:spcBef>
      <a:spcAft>
        <a:spcPct val="0"/>
      </a:spcAft>
      <a:defRPr sz="2400" kern="1200">
        <a:solidFill>
          <a:schemeClr val="bg2"/>
        </a:solidFill>
        <a:latin typeface="Segoe Semibold" pitchFamily="34" charset="0"/>
        <a:ea typeface="+mn-ea"/>
        <a:cs typeface="+mn-cs"/>
      </a:defRPr>
    </a:lvl1pPr>
    <a:lvl2pPr marL="380985" algn="l" rtl="0" fontAlgn="base">
      <a:spcBef>
        <a:spcPct val="0"/>
      </a:spcBef>
      <a:spcAft>
        <a:spcPct val="0"/>
      </a:spcAft>
      <a:defRPr sz="2400" kern="1200">
        <a:solidFill>
          <a:schemeClr val="bg2"/>
        </a:solidFill>
        <a:latin typeface="Segoe Semibold" pitchFamily="34" charset="0"/>
        <a:ea typeface="+mn-ea"/>
        <a:cs typeface="+mn-cs"/>
      </a:defRPr>
    </a:lvl2pPr>
    <a:lvl3pPr marL="761970" algn="l" rtl="0" fontAlgn="base">
      <a:spcBef>
        <a:spcPct val="0"/>
      </a:spcBef>
      <a:spcAft>
        <a:spcPct val="0"/>
      </a:spcAft>
      <a:defRPr sz="2400" kern="1200">
        <a:solidFill>
          <a:schemeClr val="bg2"/>
        </a:solidFill>
        <a:latin typeface="Segoe Semibold" pitchFamily="34" charset="0"/>
        <a:ea typeface="+mn-ea"/>
        <a:cs typeface="+mn-cs"/>
      </a:defRPr>
    </a:lvl3pPr>
    <a:lvl4pPr marL="1142954" algn="l" rtl="0" fontAlgn="base">
      <a:spcBef>
        <a:spcPct val="0"/>
      </a:spcBef>
      <a:spcAft>
        <a:spcPct val="0"/>
      </a:spcAft>
      <a:defRPr sz="2400" kern="1200">
        <a:solidFill>
          <a:schemeClr val="bg2"/>
        </a:solidFill>
        <a:latin typeface="Segoe Semibold" pitchFamily="34" charset="0"/>
        <a:ea typeface="+mn-ea"/>
        <a:cs typeface="+mn-cs"/>
      </a:defRPr>
    </a:lvl4pPr>
    <a:lvl5pPr marL="1523939" algn="l" rtl="0" fontAlgn="base">
      <a:spcBef>
        <a:spcPct val="0"/>
      </a:spcBef>
      <a:spcAft>
        <a:spcPct val="0"/>
      </a:spcAft>
      <a:defRPr sz="2400" kern="1200">
        <a:solidFill>
          <a:schemeClr val="bg2"/>
        </a:solidFill>
        <a:latin typeface="Segoe Semibold" pitchFamily="34" charset="0"/>
        <a:ea typeface="+mn-ea"/>
        <a:cs typeface="+mn-cs"/>
      </a:defRPr>
    </a:lvl5pPr>
    <a:lvl6pPr marL="1904924" algn="l" defTabSz="761970" rtl="0" eaLnBrk="1" latinLnBrk="0" hangingPunct="1">
      <a:defRPr sz="2400" kern="1200">
        <a:solidFill>
          <a:schemeClr val="bg2"/>
        </a:solidFill>
        <a:latin typeface="Segoe Semibold" pitchFamily="34" charset="0"/>
        <a:ea typeface="+mn-ea"/>
        <a:cs typeface="+mn-cs"/>
      </a:defRPr>
    </a:lvl6pPr>
    <a:lvl7pPr marL="2285909" algn="l" defTabSz="761970" rtl="0" eaLnBrk="1" latinLnBrk="0" hangingPunct="1">
      <a:defRPr sz="2400" kern="1200">
        <a:solidFill>
          <a:schemeClr val="bg2"/>
        </a:solidFill>
        <a:latin typeface="Segoe Semibold" pitchFamily="34" charset="0"/>
        <a:ea typeface="+mn-ea"/>
        <a:cs typeface="+mn-cs"/>
      </a:defRPr>
    </a:lvl7pPr>
    <a:lvl8pPr marL="2666893" algn="l" defTabSz="761970" rtl="0" eaLnBrk="1" latinLnBrk="0" hangingPunct="1">
      <a:defRPr sz="2400" kern="1200">
        <a:solidFill>
          <a:schemeClr val="bg2"/>
        </a:solidFill>
        <a:latin typeface="Segoe Semibold" pitchFamily="34" charset="0"/>
        <a:ea typeface="+mn-ea"/>
        <a:cs typeface="+mn-cs"/>
      </a:defRPr>
    </a:lvl8pPr>
    <a:lvl9pPr marL="3047878" algn="l" defTabSz="761970" rtl="0" eaLnBrk="1" latinLnBrk="0" hangingPunct="1">
      <a:defRPr sz="2400" kern="1200">
        <a:solidFill>
          <a:schemeClr val="bg2"/>
        </a:solidFill>
        <a:latin typeface="Segoe Semibold"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009999"/>
    <a:srgbClr val="008080"/>
    <a:srgbClr val="990033"/>
    <a:srgbClr val="000000"/>
    <a:srgbClr val="FFFFFF"/>
    <a:srgbClr val="BC5E00"/>
    <a:srgbClr val="A50021"/>
    <a:srgbClr val="D06800"/>
    <a:srgbClr val="6600FF"/>
    <a:srgbClr val="29292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99" autoAdjust="0"/>
    <p:restoredTop sz="90534" autoAdjust="0"/>
  </p:normalViewPr>
  <p:slideViewPr>
    <p:cSldViewPr snapToGrid="0">
      <p:cViewPr>
        <p:scale>
          <a:sx n="70" d="100"/>
          <a:sy n="70" d="100"/>
        </p:scale>
        <p:origin x="-1128" y="-732"/>
      </p:cViewPr>
      <p:guideLst>
        <p:guide orient="horz" pos="143"/>
        <p:guide orient="horz" pos="891"/>
        <p:guide orient="horz" pos="1199"/>
        <p:guide orient="horz" pos="1484"/>
        <p:guide orient="horz" pos="2159"/>
        <p:guide orient="horz" pos="4178"/>
        <p:guide pos="458"/>
        <p:guide pos="5520"/>
        <p:guide pos="243"/>
        <p:guide pos="5299"/>
        <p:guide pos="2879"/>
      </p:guideLst>
    </p:cSldViewPr>
  </p:slideViewPr>
  <p:notesTextViewPr>
    <p:cViewPr>
      <p:scale>
        <a:sx n="100" d="100"/>
        <a:sy n="100" d="100"/>
      </p:scale>
      <p:origin x="0" y="0"/>
    </p:cViewPr>
  </p:notesTextViewPr>
  <p:sorterViewPr>
    <p:cViewPr>
      <p:scale>
        <a:sx n="100" d="100"/>
        <a:sy n="100" d="100"/>
      </p:scale>
      <p:origin x="0" y="12810"/>
    </p:cViewPr>
  </p:sorterViewPr>
  <p:notesViewPr>
    <p:cSldViewPr snapToGrid="0">
      <p:cViewPr varScale="1">
        <p:scale>
          <a:sx n="83" d="100"/>
          <a:sy n="83" d="100"/>
        </p:scale>
        <p:origin x="-3108"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56BC99-289F-4191-A509-CBA015CD748F}" type="doc">
      <dgm:prSet loTypeId="urn:microsoft.com/office/officeart/2005/8/layout/chevron1" loCatId="process" qsTypeId="urn:microsoft.com/office/officeart/2005/8/quickstyle/simple1" qsCatId="simple" csTypeId="urn:microsoft.com/office/officeart/2005/8/colors/accent1_2" csCatId="accent1" phldr="1"/>
      <dgm:spPr/>
    </dgm:pt>
    <dgm:pt modelId="{7B60267D-41DF-4004-ADA7-8257FB879CA8}">
      <dgm:prSet phldrT="[Text]" custT="1">
        <dgm:style>
          <a:lnRef idx="0">
            <a:schemeClr val="accent5"/>
          </a:lnRef>
          <a:fillRef idx="3">
            <a:schemeClr val="accent5"/>
          </a:fillRef>
          <a:effectRef idx="3">
            <a:schemeClr val="accent5"/>
          </a:effectRef>
          <a:fontRef idx="minor">
            <a:schemeClr val="lt1"/>
          </a:fontRef>
        </dgm:style>
      </dgm:prSet>
      <dgm:spPr/>
      <dgm:t>
        <a:bodyPr tIns="27432" bIns="27432"/>
        <a:lstStyle/>
        <a:p>
          <a:pPr>
            <a:lnSpc>
              <a:spcPct val="80000"/>
            </a:lnSpc>
            <a:spcAft>
              <a:spcPts val="0"/>
            </a:spcAft>
          </a:pPr>
          <a:r>
            <a:rPr lang="en-US" sz="1400" dirty="0" smtClean="0">
              <a:solidFill>
                <a:schemeClr val="bg1"/>
              </a:solidFill>
            </a:rPr>
            <a:t>Prepare </a:t>
          </a:r>
          <a:r>
            <a:rPr lang="en-US" sz="1400" dirty="0" err="1" smtClean="0">
              <a:solidFill>
                <a:schemeClr val="bg1"/>
              </a:solidFill>
            </a:rPr>
            <a:t>su</a:t>
          </a:r>
          <a:r>
            <a:rPr lang="en-US" sz="1400" dirty="0" smtClean="0">
              <a:solidFill>
                <a:schemeClr val="bg1"/>
              </a:solidFill>
            </a:rPr>
            <a:t> </a:t>
          </a:r>
          <a:r>
            <a:rPr lang="en-US" sz="1400" dirty="0" err="1" smtClean="0">
              <a:solidFill>
                <a:schemeClr val="bg1"/>
              </a:solidFill>
            </a:rPr>
            <a:t>Ambiente</a:t>
          </a:r>
          <a:endParaRPr lang="en-US" sz="1400" dirty="0">
            <a:solidFill>
              <a:schemeClr val="bg1"/>
            </a:solidFill>
          </a:endParaRPr>
        </a:p>
      </dgm:t>
    </dgm:pt>
    <dgm:pt modelId="{3AF2F856-34F3-4EA2-980B-D4D9F9EA3D1F}" type="parTrans" cxnId="{69A3DF7B-CCF7-47A0-9A74-C782D63453ED}">
      <dgm:prSet/>
      <dgm:spPr/>
      <dgm:t>
        <a:bodyPr/>
        <a:lstStyle/>
        <a:p>
          <a:endParaRPr lang="en-US">
            <a:solidFill>
              <a:schemeClr val="bg1"/>
            </a:solidFill>
          </a:endParaRPr>
        </a:p>
      </dgm:t>
    </dgm:pt>
    <dgm:pt modelId="{35D0C53E-0125-4F09-9AE8-6CA13D7549A7}" type="sibTrans" cxnId="{69A3DF7B-CCF7-47A0-9A74-C782D63453ED}">
      <dgm:prSet/>
      <dgm:spPr/>
      <dgm:t>
        <a:bodyPr/>
        <a:lstStyle/>
        <a:p>
          <a:endParaRPr lang="en-US">
            <a:solidFill>
              <a:schemeClr val="bg1"/>
            </a:solidFill>
          </a:endParaRPr>
        </a:p>
      </dgm:t>
    </dgm:pt>
    <dgm:pt modelId="{9687AF8C-9BFE-4E89-B172-C0EA887BDD75}">
      <dgm:prSet phldrT="[Text]" custT="1">
        <dgm:style>
          <a:lnRef idx="0">
            <a:schemeClr val="accent5"/>
          </a:lnRef>
          <a:fillRef idx="3">
            <a:schemeClr val="accent5"/>
          </a:fillRef>
          <a:effectRef idx="3">
            <a:schemeClr val="accent5"/>
          </a:effectRef>
          <a:fontRef idx="minor">
            <a:schemeClr val="lt1"/>
          </a:fontRef>
        </dgm:style>
      </dgm:prSet>
      <dgm:spPr/>
      <dgm:t>
        <a:bodyPr lIns="36576" tIns="27432" rIns="0" bIns="27432"/>
        <a:lstStyle/>
        <a:p>
          <a:pPr>
            <a:lnSpc>
              <a:spcPct val="80000"/>
            </a:lnSpc>
            <a:spcAft>
              <a:spcPts val="0"/>
            </a:spcAft>
          </a:pPr>
          <a:r>
            <a:rPr lang="en-US" sz="1400" dirty="0" err="1" smtClean="0">
              <a:solidFill>
                <a:schemeClr val="bg1"/>
              </a:solidFill>
            </a:rPr>
            <a:t>Instalación</a:t>
          </a:r>
          <a:r>
            <a:rPr lang="en-US" sz="1400" dirty="0" smtClean="0">
              <a:solidFill>
                <a:schemeClr val="bg1"/>
              </a:solidFill>
            </a:rPr>
            <a:t> de </a:t>
          </a:r>
          <a:r>
            <a:rPr lang="en-US" sz="1400" dirty="0" err="1" smtClean="0">
              <a:solidFill>
                <a:schemeClr val="bg1"/>
              </a:solidFill>
            </a:rPr>
            <a:t>Administración</a:t>
          </a:r>
          <a:r>
            <a:rPr lang="en-US" sz="1400" dirty="0" smtClean="0">
              <a:solidFill>
                <a:schemeClr val="bg1"/>
              </a:solidFill>
            </a:rPr>
            <a:t>, </a:t>
          </a:r>
          <a:r>
            <a:rPr lang="en-US" sz="1400" dirty="0" err="1" smtClean="0">
              <a:solidFill>
                <a:schemeClr val="bg1"/>
              </a:solidFill>
            </a:rPr>
            <a:t>Perimetro</a:t>
          </a:r>
          <a:r>
            <a:rPr lang="en-US" sz="1400" dirty="0" smtClean="0">
              <a:solidFill>
                <a:schemeClr val="bg1"/>
              </a:solidFill>
            </a:rPr>
            <a:t> y </a:t>
          </a:r>
          <a:r>
            <a:rPr lang="en-US" sz="1400" dirty="0" err="1" smtClean="0">
              <a:solidFill>
                <a:schemeClr val="bg1"/>
              </a:solidFill>
            </a:rPr>
            <a:t>servicios</a:t>
          </a:r>
          <a:endParaRPr lang="en-US" sz="1400" dirty="0">
            <a:solidFill>
              <a:schemeClr val="bg1"/>
            </a:solidFill>
          </a:endParaRPr>
        </a:p>
      </dgm:t>
    </dgm:pt>
    <dgm:pt modelId="{BECAE5A7-5614-4431-B814-D0C6C204EABB}" type="parTrans" cxnId="{118C58AA-904F-4BAE-A7E3-96EAE071A959}">
      <dgm:prSet/>
      <dgm:spPr/>
      <dgm:t>
        <a:bodyPr/>
        <a:lstStyle/>
        <a:p>
          <a:endParaRPr lang="en-US">
            <a:solidFill>
              <a:schemeClr val="bg1"/>
            </a:solidFill>
          </a:endParaRPr>
        </a:p>
      </dgm:t>
    </dgm:pt>
    <dgm:pt modelId="{A665B533-4ABD-4F50-8EB1-63BA712EE303}" type="sibTrans" cxnId="{118C58AA-904F-4BAE-A7E3-96EAE071A959}">
      <dgm:prSet/>
      <dgm:spPr/>
      <dgm:t>
        <a:bodyPr/>
        <a:lstStyle/>
        <a:p>
          <a:endParaRPr lang="en-US">
            <a:solidFill>
              <a:schemeClr val="bg1"/>
            </a:solidFill>
          </a:endParaRPr>
        </a:p>
      </dgm:t>
    </dgm:pt>
    <dgm:pt modelId="{93030043-4CB1-4459-BE94-9D03B630B86A}">
      <dgm:prSet phldrT="[Text]" custT="1">
        <dgm:style>
          <a:lnRef idx="0">
            <a:schemeClr val="accent5"/>
          </a:lnRef>
          <a:fillRef idx="3">
            <a:schemeClr val="accent5"/>
          </a:fillRef>
          <a:effectRef idx="3">
            <a:schemeClr val="accent5"/>
          </a:effectRef>
          <a:fontRef idx="minor">
            <a:schemeClr val="lt1"/>
          </a:fontRef>
        </dgm:style>
      </dgm:prSet>
      <dgm:spPr/>
      <dgm:t>
        <a:bodyPr tIns="27432" bIns="27432"/>
        <a:lstStyle/>
        <a:p>
          <a:pPr>
            <a:lnSpc>
              <a:spcPct val="80000"/>
            </a:lnSpc>
            <a:spcAft>
              <a:spcPts val="0"/>
            </a:spcAft>
          </a:pPr>
          <a:r>
            <a:rPr lang="en-US" sz="1400" dirty="0" err="1" smtClean="0">
              <a:solidFill>
                <a:schemeClr val="bg1"/>
              </a:solidFill>
            </a:rPr>
            <a:t>Planeación</a:t>
          </a:r>
          <a:r>
            <a:rPr lang="en-US" sz="1400" dirty="0" smtClean="0">
              <a:solidFill>
                <a:schemeClr val="bg1"/>
              </a:solidFill>
            </a:rPr>
            <a:t> de Red e </a:t>
          </a:r>
          <a:r>
            <a:rPr lang="en-US" sz="1400" dirty="0" err="1" smtClean="0">
              <a:solidFill>
                <a:schemeClr val="bg1"/>
              </a:solidFill>
            </a:rPr>
            <a:t>Implementación</a:t>
          </a:r>
          <a:endParaRPr lang="en-US" sz="1400" dirty="0">
            <a:solidFill>
              <a:schemeClr val="bg1"/>
            </a:solidFill>
          </a:endParaRPr>
        </a:p>
      </dgm:t>
    </dgm:pt>
    <dgm:pt modelId="{34A7F3D3-7524-49B6-B2A9-FFD9F307E6DF}" type="parTrans" cxnId="{DA388118-7075-4AB9-966A-92B403F8FE2B}">
      <dgm:prSet/>
      <dgm:spPr/>
      <dgm:t>
        <a:bodyPr/>
        <a:lstStyle/>
        <a:p>
          <a:endParaRPr lang="en-US">
            <a:solidFill>
              <a:schemeClr val="bg1"/>
            </a:solidFill>
          </a:endParaRPr>
        </a:p>
      </dgm:t>
    </dgm:pt>
    <dgm:pt modelId="{595011E3-87F7-452B-8EF1-B85A607ACFE3}" type="sibTrans" cxnId="{DA388118-7075-4AB9-966A-92B403F8FE2B}">
      <dgm:prSet/>
      <dgm:spPr/>
      <dgm:t>
        <a:bodyPr/>
        <a:lstStyle/>
        <a:p>
          <a:endParaRPr lang="en-US">
            <a:solidFill>
              <a:schemeClr val="bg1"/>
            </a:solidFill>
          </a:endParaRPr>
        </a:p>
      </dgm:t>
    </dgm:pt>
    <dgm:pt modelId="{0BD2F0C0-3812-45A6-B0D2-D95E190D4B92}">
      <dgm:prSet phldrT="[Text]" custT="1">
        <dgm:style>
          <a:lnRef idx="0">
            <a:schemeClr val="accent5"/>
          </a:lnRef>
          <a:fillRef idx="3">
            <a:schemeClr val="accent5"/>
          </a:fillRef>
          <a:effectRef idx="3">
            <a:schemeClr val="accent5"/>
          </a:effectRef>
          <a:fontRef idx="minor">
            <a:schemeClr val="lt1"/>
          </a:fontRef>
        </dgm:style>
      </dgm:prSet>
      <dgm:spPr/>
      <dgm:t>
        <a:bodyPr tIns="27432" bIns="27432"/>
        <a:lstStyle/>
        <a:p>
          <a:pPr>
            <a:lnSpc>
              <a:spcPct val="80000"/>
            </a:lnSpc>
            <a:spcAft>
              <a:spcPts val="0"/>
            </a:spcAft>
          </a:pPr>
          <a:r>
            <a:rPr lang="en-US" sz="1400" dirty="0" err="1" smtClean="0">
              <a:solidFill>
                <a:schemeClr val="bg1"/>
              </a:solidFill>
            </a:rPr>
            <a:t>Configuración</a:t>
          </a:r>
          <a:r>
            <a:rPr lang="en-US" sz="1400" dirty="0" smtClean="0">
              <a:solidFill>
                <a:schemeClr val="bg1"/>
              </a:solidFill>
            </a:rPr>
            <a:t> y </a:t>
          </a:r>
          <a:r>
            <a:rPr lang="en-US" sz="1400" dirty="0" err="1" smtClean="0">
              <a:solidFill>
                <a:schemeClr val="bg1"/>
              </a:solidFill>
            </a:rPr>
            <a:t>Migración</a:t>
          </a:r>
          <a:endParaRPr lang="en-US" sz="1400" dirty="0">
            <a:solidFill>
              <a:schemeClr val="bg1"/>
            </a:solidFill>
          </a:endParaRPr>
        </a:p>
      </dgm:t>
    </dgm:pt>
    <dgm:pt modelId="{06A3CA21-1039-4263-AED0-0C5FDB452BA8}" type="parTrans" cxnId="{22022F30-9B8F-45D6-9E11-3696D907A01B}">
      <dgm:prSet/>
      <dgm:spPr/>
      <dgm:t>
        <a:bodyPr/>
        <a:lstStyle/>
        <a:p>
          <a:endParaRPr lang="en-US">
            <a:solidFill>
              <a:schemeClr val="bg1"/>
            </a:solidFill>
          </a:endParaRPr>
        </a:p>
      </dgm:t>
    </dgm:pt>
    <dgm:pt modelId="{B29C36B0-95E2-48ED-B92B-846BEA75F426}" type="sibTrans" cxnId="{22022F30-9B8F-45D6-9E11-3696D907A01B}">
      <dgm:prSet/>
      <dgm:spPr/>
      <dgm:t>
        <a:bodyPr/>
        <a:lstStyle/>
        <a:p>
          <a:endParaRPr lang="en-US">
            <a:solidFill>
              <a:schemeClr val="bg1"/>
            </a:solidFill>
          </a:endParaRPr>
        </a:p>
      </dgm:t>
    </dgm:pt>
    <dgm:pt modelId="{DEF4615D-A1B6-43FD-93A6-4D72C7198FCF}" type="pres">
      <dgm:prSet presAssocID="{F556BC99-289F-4191-A509-CBA015CD748F}" presName="Name0" presStyleCnt="0">
        <dgm:presLayoutVars>
          <dgm:dir/>
          <dgm:animLvl val="lvl"/>
          <dgm:resizeHandles val="exact"/>
        </dgm:presLayoutVars>
      </dgm:prSet>
      <dgm:spPr/>
    </dgm:pt>
    <dgm:pt modelId="{E0A0FE5E-0CEA-4CB7-9E8C-252018D867EC}" type="pres">
      <dgm:prSet presAssocID="{7B60267D-41DF-4004-ADA7-8257FB879CA8}" presName="parTxOnly" presStyleLbl="node1" presStyleIdx="0" presStyleCnt="4" custLinFactNeighborX="-1717" custLinFactNeighborY="1497">
        <dgm:presLayoutVars>
          <dgm:chMax val="0"/>
          <dgm:chPref val="0"/>
          <dgm:bulletEnabled val="1"/>
        </dgm:presLayoutVars>
      </dgm:prSet>
      <dgm:spPr/>
      <dgm:t>
        <a:bodyPr/>
        <a:lstStyle/>
        <a:p>
          <a:endParaRPr lang="en-US"/>
        </a:p>
      </dgm:t>
    </dgm:pt>
    <dgm:pt modelId="{2C52E16E-04F3-4DBB-8D3F-017B185E44A7}" type="pres">
      <dgm:prSet presAssocID="{35D0C53E-0125-4F09-9AE8-6CA13D7549A7}" presName="parTxOnlySpace" presStyleCnt="0"/>
      <dgm:spPr/>
    </dgm:pt>
    <dgm:pt modelId="{3C0431B7-E6CC-4183-BF0E-10AD8F314D1A}" type="pres">
      <dgm:prSet presAssocID="{93030043-4CB1-4459-BE94-9D03B630B86A}" presName="parTxOnly" presStyleLbl="node1" presStyleIdx="1" presStyleCnt="4" custLinFactNeighborX="-1717" custLinFactNeighborY="1497">
        <dgm:presLayoutVars>
          <dgm:chMax val="0"/>
          <dgm:chPref val="0"/>
          <dgm:bulletEnabled val="1"/>
        </dgm:presLayoutVars>
      </dgm:prSet>
      <dgm:spPr/>
      <dgm:t>
        <a:bodyPr/>
        <a:lstStyle/>
        <a:p>
          <a:endParaRPr lang="en-US"/>
        </a:p>
      </dgm:t>
    </dgm:pt>
    <dgm:pt modelId="{05A15622-1E3C-4018-A5CC-E2E607D1AE1B}" type="pres">
      <dgm:prSet presAssocID="{595011E3-87F7-452B-8EF1-B85A607ACFE3}" presName="parTxOnlySpace" presStyleCnt="0"/>
      <dgm:spPr/>
    </dgm:pt>
    <dgm:pt modelId="{5EDC58DF-4EEA-41E6-BA96-D22C4025C933}" type="pres">
      <dgm:prSet presAssocID="{9687AF8C-9BFE-4E89-B172-C0EA887BDD75}" presName="parTxOnly" presStyleLbl="node1" presStyleIdx="2" presStyleCnt="4" custLinFactNeighborX="-1717" custLinFactNeighborY="1497">
        <dgm:presLayoutVars>
          <dgm:chMax val="0"/>
          <dgm:chPref val="0"/>
          <dgm:bulletEnabled val="1"/>
        </dgm:presLayoutVars>
      </dgm:prSet>
      <dgm:spPr/>
      <dgm:t>
        <a:bodyPr/>
        <a:lstStyle/>
        <a:p>
          <a:endParaRPr lang="en-US"/>
        </a:p>
      </dgm:t>
    </dgm:pt>
    <dgm:pt modelId="{428F2A23-7F85-4A2D-9C4E-2D1D62645562}" type="pres">
      <dgm:prSet presAssocID="{A665B533-4ABD-4F50-8EB1-63BA712EE303}" presName="parTxOnlySpace" presStyleCnt="0"/>
      <dgm:spPr/>
    </dgm:pt>
    <dgm:pt modelId="{78FBE86C-85E7-471A-A0AD-7854EB1D7AA9}" type="pres">
      <dgm:prSet presAssocID="{0BD2F0C0-3812-45A6-B0D2-D95E190D4B92}" presName="parTxOnly" presStyleLbl="node1" presStyleIdx="3" presStyleCnt="4" custLinFactNeighborX="-1717" custLinFactNeighborY="1497">
        <dgm:presLayoutVars>
          <dgm:chMax val="0"/>
          <dgm:chPref val="0"/>
          <dgm:bulletEnabled val="1"/>
        </dgm:presLayoutVars>
      </dgm:prSet>
      <dgm:spPr/>
      <dgm:t>
        <a:bodyPr/>
        <a:lstStyle/>
        <a:p>
          <a:endParaRPr lang="en-US"/>
        </a:p>
      </dgm:t>
    </dgm:pt>
  </dgm:ptLst>
  <dgm:cxnLst>
    <dgm:cxn modelId="{E9584D4F-4453-472F-A770-2D1DB06370B1}" type="presOf" srcId="{0BD2F0C0-3812-45A6-B0D2-D95E190D4B92}" destId="{78FBE86C-85E7-471A-A0AD-7854EB1D7AA9}" srcOrd="0" destOrd="0" presId="urn:microsoft.com/office/officeart/2005/8/layout/chevron1"/>
    <dgm:cxn modelId="{69A3DF7B-CCF7-47A0-9A74-C782D63453ED}" srcId="{F556BC99-289F-4191-A509-CBA015CD748F}" destId="{7B60267D-41DF-4004-ADA7-8257FB879CA8}" srcOrd="0" destOrd="0" parTransId="{3AF2F856-34F3-4EA2-980B-D4D9F9EA3D1F}" sibTransId="{35D0C53E-0125-4F09-9AE8-6CA13D7549A7}"/>
    <dgm:cxn modelId="{118C58AA-904F-4BAE-A7E3-96EAE071A959}" srcId="{F556BC99-289F-4191-A509-CBA015CD748F}" destId="{9687AF8C-9BFE-4E89-B172-C0EA887BDD75}" srcOrd="2" destOrd="0" parTransId="{BECAE5A7-5614-4431-B814-D0C6C204EABB}" sibTransId="{A665B533-4ABD-4F50-8EB1-63BA712EE303}"/>
    <dgm:cxn modelId="{B0A0CF38-08E0-4B49-AF40-80ACE4C060E6}" type="presOf" srcId="{7B60267D-41DF-4004-ADA7-8257FB879CA8}" destId="{E0A0FE5E-0CEA-4CB7-9E8C-252018D867EC}" srcOrd="0" destOrd="0" presId="urn:microsoft.com/office/officeart/2005/8/layout/chevron1"/>
    <dgm:cxn modelId="{DA388118-7075-4AB9-966A-92B403F8FE2B}" srcId="{F556BC99-289F-4191-A509-CBA015CD748F}" destId="{93030043-4CB1-4459-BE94-9D03B630B86A}" srcOrd="1" destOrd="0" parTransId="{34A7F3D3-7524-49B6-B2A9-FFD9F307E6DF}" sibTransId="{595011E3-87F7-452B-8EF1-B85A607ACFE3}"/>
    <dgm:cxn modelId="{B0EE7750-5E0A-4C34-A801-B53E7E9BB04D}" type="presOf" srcId="{F556BC99-289F-4191-A509-CBA015CD748F}" destId="{DEF4615D-A1B6-43FD-93A6-4D72C7198FCF}" srcOrd="0" destOrd="0" presId="urn:microsoft.com/office/officeart/2005/8/layout/chevron1"/>
    <dgm:cxn modelId="{E5388F20-45AD-4442-8206-F13A2DF6352E}" type="presOf" srcId="{9687AF8C-9BFE-4E89-B172-C0EA887BDD75}" destId="{5EDC58DF-4EEA-41E6-BA96-D22C4025C933}" srcOrd="0" destOrd="0" presId="urn:microsoft.com/office/officeart/2005/8/layout/chevron1"/>
    <dgm:cxn modelId="{22022F30-9B8F-45D6-9E11-3696D907A01B}" srcId="{F556BC99-289F-4191-A509-CBA015CD748F}" destId="{0BD2F0C0-3812-45A6-B0D2-D95E190D4B92}" srcOrd="3" destOrd="0" parTransId="{06A3CA21-1039-4263-AED0-0C5FDB452BA8}" sibTransId="{B29C36B0-95E2-48ED-B92B-846BEA75F426}"/>
    <dgm:cxn modelId="{BF12E797-6CA3-4123-9E20-D51748C552B6}" type="presOf" srcId="{93030043-4CB1-4459-BE94-9D03B630B86A}" destId="{3C0431B7-E6CC-4183-BF0E-10AD8F314D1A}" srcOrd="0" destOrd="0" presId="urn:microsoft.com/office/officeart/2005/8/layout/chevron1"/>
    <dgm:cxn modelId="{4CF08ECF-DC57-4414-A73C-CF75F2DCF619}" type="presParOf" srcId="{DEF4615D-A1B6-43FD-93A6-4D72C7198FCF}" destId="{E0A0FE5E-0CEA-4CB7-9E8C-252018D867EC}" srcOrd="0" destOrd="0" presId="urn:microsoft.com/office/officeart/2005/8/layout/chevron1"/>
    <dgm:cxn modelId="{173C95F7-279B-4077-981C-456FAFCEB131}" type="presParOf" srcId="{DEF4615D-A1B6-43FD-93A6-4D72C7198FCF}" destId="{2C52E16E-04F3-4DBB-8D3F-017B185E44A7}" srcOrd="1" destOrd="0" presId="urn:microsoft.com/office/officeart/2005/8/layout/chevron1"/>
    <dgm:cxn modelId="{F79B24CB-9BCC-44EF-898B-B05760053C64}" type="presParOf" srcId="{DEF4615D-A1B6-43FD-93A6-4D72C7198FCF}" destId="{3C0431B7-E6CC-4183-BF0E-10AD8F314D1A}" srcOrd="2" destOrd="0" presId="urn:microsoft.com/office/officeart/2005/8/layout/chevron1"/>
    <dgm:cxn modelId="{C9BF4079-9D33-4BB9-AEA8-64D156E5A2AA}" type="presParOf" srcId="{DEF4615D-A1B6-43FD-93A6-4D72C7198FCF}" destId="{05A15622-1E3C-4018-A5CC-E2E607D1AE1B}" srcOrd="3" destOrd="0" presId="urn:microsoft.com/office/officeart/2005/8/layout/chevron1"/>
    <dgm:cxn modelId="{DB10D9D4-4672-4041-8997-26E4F9B25B27}" type="presParOf" srcId="{DEF4615D-A1B6-43FD-93A6-4D72C7198FCF}" destId="{5EDC58DF-4EEA-41E6-BA96-D22C4025C933}" srcOrd="4" destOrd="0" presId="urn:microsoft.com/office/officeart/2005/8/layout/chevron1"/>
    <dgm:cxn modelId="{CB974D97-A42C-4B08-93C3-5F4D9F4F88DC}" type="presParOf" srcId="{DEF4615D-A1B6-43FD-93A6-4D72C7198FCF}" destId="{428F2A23-7F85-4A2D-9C4E-2D1D62645562}" srcOrd="5" destOrd="0" presId="urn:microsoft.com/office/officeart/2005/8/layout/chevron1"/>
    <dgm:cxn modelId="{57654EBD-355F-4844-AAD5-3781F59BF1A3}" type="presParOf" srcId="{DEF4615D-A1B6-43FD-93A6-4D72C7198FCF}" destId="{78FBE86C-85E7-471A-A0AD-7854EB1D7AA9}" srcOrd="6" destOrd="0" presId="urn:microsoft.com/office/officeart/2005/8/layout/chevron1"/>
  </dgm:cxnLst>
  <dgm:bg/>
  <dgm:whole/>
</dgm:dataModel>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tx1"/>
                </a:solidFill>
              </a:defRPr>
            </a:lvl1pPr>
          </a:lstStyle>
          <a:p>
            <a:endParaRPr lang="en-US" dirty="0"/>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fld id="{B8988EE8-69E4-45D3-BF91-4B3FFB4DCC2B}" type="datetime8">
              <a:rPr lang="en-US"/>
              <a:pPr/>
              <a:t>11/13/2008 11:14 AM</a:t>
            </a:fld>
            <a:endParaRPr lang="en-US" dirty="0"/>
          </a:p>
        </p:txBody>
      </p:sp>
      <p:sp>
        <p:nvSpPr>
          <p:cNvPr id="19461" name="Rectangle 5"/>
          <p:cNvSpPr>
            <a:spLocks noGrp="1" noChangeArrowheads="1"/>
          </p:cNvSpPr>
          <p:nvPr>
            <p:ph type="sldNum" sz="quarter" idx="3"/>
          </p:nvPr>
        </p:nvSpPr>
        <p:spPr bwMode="auto">
          <a:xfrm>
            <a:off x="6246813" y="8686800"/>
            <a:ext cx="61118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5EF78607-D618-46D0-8905-7FF36D10D114}"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chemeClr val="tx1"/>
                </a:solidFill>
              </a:defRPr>
            </a:lvl1pPr>
          </a:lstStyle>
          <a:p>
            <a:endParaRPr lang="en-US" dirty="0"/>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fld id="{81331B57-0BE5-4F82-AA58-76F53EFF3ADA}" type="datetime8">
              <a:rPr lang="en-US"/>
              <a:pPr/>
              <a:t>11/13/2008 11:14 AM</a:t>
            </a:fld>
            <a:endParaRPr lang="en-US" dirty="0"/>
          </a:p>
        </p:txBody>
      </p:sp>
      <p:sp>
        <p:nvSpPr>
          <p:cNvPr id="29700" name="Rectangle 4"/>
          <p:cNvSpPr>
            <a:spLocks noGrp="1" noRot="1" noChangeAspect="1" noChangeArrowheads="1" noTextEdit="1"/>
          </p:cNvSpPr>
          <p:nvPr>
            <p:ph type="sldImg" idx="2"/>
          </p:nvPr>
        </p:nvSpPr>
        <p:spPr bwMode="auto">
          <a:xfrm>
            <a:off x="1241425" y="558800"/>
            <a:ext cx="4183063" cy="3136900"/>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414338" y="3798888"/>
            <a:ext cx="6021387" cy="895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3" name="Rectangle 7"/>
          <p:cNvSpPr>
            <a:spLocks noGrp="1" noChangeArrowheads="1"/>
          </p:cNvSpPr>
          <p:nvPr>
            <p:ph type="sldNum" sz="quarter" idx="5"/>
          </p:nvPr>
        </p:nvSpPr>
        <p:spPr bwMode="auto">
          <a:xfrm>
            <a:off x="5583238" y="8685213"/>
            <a:ext cx="1273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EC87E0CF-87F6-4B58-B8B8-DCAB2DAAF3CA}" type="slidenum">
              <a:rPr lang="en-US"/>
              <a:pPr/>
              <a:t>‹#›</a:t>
            </a:fld>
            <a:endParaRPr lang="en-US" dirty="0"/>
          </a:p>
        </p:txBody>
      </p:sp>
    </p:spTree>
  </p:cSld>
  <p:clrMap bg1="lt1" tx1="dk1" bg2="lt2" tx2="dk2" accent1="accent1" accent2="accent2" accent3="accent3" accent4="accent4" accent5="accent5" accent6="accent6" hlink="hlink" folHlink="folHlink"/>
  <p:hf/>
  <p:notesStyle>
    <a:lvl1pPr algn="l" rtl="0" fontAlgn="base">
      <a:lnSpc>
        <a:spcPct val="90000"/>
      </a:lnSpc>
      <a:spcBef>
        <a:spcPct val="20000"/>
      </a:spcBef>
      <a:spcAft>
        <a:spcPct val="0"/>
      </a:spcAft>
      <a:defRPr sz="800" kern="1200">
        <a:solidFill>
          <a:schemeClr val="tx1"/>
        </a:solidFill>
        <a:latin typeface="Segoe" pitchFamily="34" charset="0"/>
        <a:ea typeface="+mn-ea"/>
        <a:cs typeface="+mn-cs"/>
      </a:defRPr>
    </a:lvl1pPr>
    <a:lvl2pPr marL="165358" indent="-162713"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2pPr>
    <a:lvl3pPr marL="337331" indent="-170650"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3pPr>
    <a:lvl4pPr marL="493429" indent="-154775"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4pPr>
    <a:lvl5pPr marL="640266" indent="-145515"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5pPr>
    <a:lvl6pPr marL="1904924" algn="l" defTabSz="761970" rtl="0" eaLnBrk="1" latinLnBrk="0" hangingPunct="1">
      <a:defRPr sz="1000" kern="1200">
        <a:solidFill>
          <a:schemeClr val="tx1"/>
        </a:solidFill>
        <a:latin typeface="+mn-lt"/>
        <a:ea typeface="+mn-ea"/>
        <a:cs typeface="+mn-cs"/>
      </a:defRPr>
    </a:lvl6pPr>
    <a:lvl7pPr marL="2285909" algn="l" defTabSz="761970" rtl="0" eaLnBrk="1" latinLnBrk="0" hangingPunct="1">
      <a:defRPr sz="1000" kern="1200">
        <a:solidFill>
          <a:schemeClr val="tx1"/>
        </a:solidFill>
        <a:latin typeface="+mn-lt"/>
        <a:ea typeface="+mn-ea"/>
        <a:cs typeface="+mn-cs"/>
      </a:defRPr>
    </a:lvl7pPr>
    <a:lvl8pPr marL="2666893" algn="l" defTabSz="761970" rtl="0" eaLnBrk="1" latinLnBrk="0" hangingPunct="1">
      <a:defRPr sz="1000" kern="1200">
        <a:solidFill>
          <a:schemeClr val="tx1"/>
        </a:solidFill>
        <a:latin typeface="+mn-lt"/>
        <a:ea typeface="+mn-ea"/>
        <a:cs typeface="+mn-cs"/>
      </a:defRPr>
    </a:lvl8pPr>
    <a:lvl9pPr marL="3047878" algn="l" defTabSz="76197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0483"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a:p>
        </p:txBody>
      </p:sp>
      <p:sp>
        <p:nvSpPr>
          <p:cNvPr id="20484"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8401FAF9-18FD-4B15-BB86-7CEA9C16C127}" type="datetime8">
              <a:rPr lang="en-US"/>
              <a:pPr defTabSz="912813" fontAlgn="base">
                <a:spcBef>
                  <a:spcPct val="0"/>
                </a:spcBef>
                <a:spcAft>
                  <a:spcPct val="0"/>
                </a:spcAft>
              </a:pPr>
              <a:t>11/13/2008 11:14 AM</a:t>
            </a:fld>
            <a:endParaRPr lang="en-US"/>
          </a:p>
        </p:txBody>
      </p:sp>
      <p:sp>
        <p:nvSpPr>
          <p:cNvPr id="20485" name="Footer Placeholder 5"/>
          <p:cNvSpPr>
            <a:spLocks noGrp="1"/>
          </p:cNvSpPr>
          <p:nvPr>
            <p:ph type="ftr" sz="quarter" idx="4"/>
          </p:nvPr>
        </p:nvSpPr>
        <p:spPr bwMode="auto">
          <a:xfrm>
            <a:off x="0" y="8685213"/>
            <a:ext cx="2971800" cy="457200"/>
          </a:xfrm>
          <a:prstGeom prst="rect">
            <a:avLst/>
          </a:prstGeom>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dirty="0"/>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dirty="0"/>
              <a:t>The information herein is for informational purposes only and represents the current view of Microsoft Corporation as of the date of this presentation</a:t>
            </a:r>
            <a:r>
              <a:rPr lang="en-US" dirty="0" smtClean="0"/>
              <a:t>. Because </a:t>
            </a:r>
            <a:r>
              <a:rPr lang="en-US" dirty="0"/>
              <a:t>Microsoft must respond to changing market conditions, it should not be interpreted to be a commitment on the part of Microsoft, and Microsoft cannot guarantee the accuracy of any information provided after the date of this presentation</a:t>
            </a:r>
            <a:r>
              <a:rPr lang="en-US" dirty="0" smtClean="0"/>
              <a:t>. </a:t>
            </a:r>
            <a:r>
              <a:rPr lang="en-US" dirty="0"/>
              <a:t/>
            </a:r>
            <a:br>
              <a:rPr lang="en-US" dirty="0"/>
            </a:br>
            <a:r>
              <a:rPr lang="en-US" dirty="0"/>
              <a:t>MICROSOFT MAKES NO WARRANTIES, EXPRESS, IMPLIED OR STATUTORY, AS TO THE INFORMATION IN THIS PRESENTATION.</a:t>
            </a:r>
          </a:p>
          <a:p>
            <a:pPr defTabSz="912813" fontAlgn="base">
              <a:spcBef>
                <a:spcPct val="0"/>
              </a:spcBef>
              <a:spcAft>
                <a:spcPct val="0"/>
              </a:spcAft>
            </a:pPr>
            <a:endParaRPr lang="en-US" dirty="0">
              <a:solidFill>
                <a:schemeClr val="tx1"/>
              </a:solidFill>
            </a:endParaRPr>
          </a:p>
        </p:txBody>
      </p:sp>
      <p:sp>
        <p:nvSpPr>
          <p:cNvPr id="20486"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36FC760D-A94C-4EF7-AC17-9CB31BEF03D3}" type="slidenum">
              <a:rPr lang="en-US"/>
              <a:pPr defTabSz="912813"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A8A93C-9A22-4A9A-A27D-08AF22ADB112}" type="slidenum">
              <a:rPr lang="en-US" smtClean="0"/>
              <a:pPr>
                <a:defRPr/>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11/13/2008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855C364-6901-4C75-AF6B-A9E1674E55F6}" type="slidenum">
              <a:rPr lang="en-US" smtClean="0"/>
              <a:pPr>
                <a:defRPr/>
              </a:pPr>
              <a:t>18</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11/13/2008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19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txBox="1">
            <a:spLocks noGrp="1" noChangeArrowheads="1"/>
          </p:cNvSpPr>
          <p:nvPr/>
        </p:nvSpPr>
        <p:spPr bwMode="auto">
          <a:xfrm>
            <a:off x="3884316" y="1"/>
            <a:ext cx="2972115" cy="456570"/>
          </a:xfrm>
          <a:prstGeom prst="rect">
            <a:avLst/>
          </a:prstGeom>
          <a:noFill/>
          <a:ln w="9525">
            <a:noFill/>
            <a:miter lim="800000"/>
            <a:headEnd/>
            <a:tailEnd/>
          </a:ln>
        </p:spPr>
        <p:txBody>
          <a:bodyPr lIns="91419" tIns="45711" rIns="91419" bIns="45711"/>
          <a:lstStyle/>
          <a:p>
            <a:pPr algn="r" defTabSz="913576"/>
            <a:fld id="{EA660EB8-81CD-4722-B213-2F8952EEA7A3}" type="datetime8">
              <a:rPr lang="en-US" sz="1200">
                <a:latin typeface="Times New Roman" pitchFamily="18" charset="0"/>
              </a:rPr>
              <a:pPr algn="r" defTabSz="913576"/>
              <a:t>11/13/2008 11:14 AM</a:t>
            </a:fld>
            <a:endParaRPr lang="en-US" sz="1200" dirty="0">
              <a:latin typeface="Times New Roman" pitchFamily="18" charset="0"/>
            </a:endParaRPr>
          </a:p>
        </p:txBody>
      </p:sp>
      <p:sp>
        <p:nvSpPr>
          <p:cNvPr id="29699" name="Rectangle 6"/>
          <p:cNvSpPr txBox="1">
            <a:spLocks noGrp="1" noChangeArrowheads="1"/>
          </p:cNvSpPr>
          <p:nvPr/>
        </p:nvSpPr>
        <p:spPr bwMode="auto">
          <a:xfrm>
            <a:off x="1" y="8792914"/>
            <a:ext cx="5667898" cy="349512"/>
          </a:xfrm>
          <a:prstGeom prst="rect">
            <a:avLst/>
          </a:prstGeom>
          <a:noFill/>
          <a:ln w="9525">
            <a:noFill/>
            <a:miter lim="800000"/>
            <a:headEnd/>
            <a:tailEnd/>
          </a:ln>
        </p:spPr>
        <p:txBody>
          <a:bodyPr lIns="91419" tIns="45711" rIns="91419" bIns="45711" anchor="b"/>
          <a:lstStyle/>
          <a:p>
            <a:pPr defTabSz="913576"/>
            <a:r>
              <a:rPr lang="en-US" sz="800" dirty="0">
                <a:latin typeface="Calibri" pitchFamily="34" charset="0"/>
              </a:rPr>
              <a:t>©2004 Microsoft Corporation. All rights reserved.</a:t>
            </a:r>
          </a:p>
          <a:p>
            <a:pPr defTabSz="913576" eaLnBrk="0" hangingPunct="0"/>
            <a:r>
              <a:rPr lang="en-US" sz="800" dirty="0">
                <a:latin typeface="Calibri" pitchFamily="34" charset="0"/>
              </a:rPr>
              <a:t>This presentation is for informational purposes only. Microsoft makes no warranties, express or implied, in this summary.</a:t>
            </a:r>
          </a:p>
        </p:txBody>
      </p:sp>
      <p:sp>
        <p:nvSpPr>
          <p:cNvPr id="29700" name="Rectangle 7"/>
          <p:cNvSpPr txBox="1">
            <a:spLocks noGrp="1" noChangeArrowheads="1"/>
          </p:cNvSpPr>
          <p:nvPr/>
        </p:nvSpPr>
        <p:spPr bwMode="auto">
          <a:xfrm>
            <a:off x="5583116" y="8685856"/>
            <a:ext cx="1273315" cy="456570"/>
          </a:xfrm>
          <a:prstGeom prst="rect">
            <a:avLst/>
          </a:prstGeom>
          <a:noFill/>
          <a:ln w="9525">
            <a:noFill/>
            <a:miter lim="800000"/>
            <a:headEnd/>
            <a:tailEnd/>
          </a:ln>
        </p:spPr>
        <p:txBody>
          <a:bodyPr lIns="91419" tIns="45711" rIns="91419" bIns="45711" anchor="b"/>
          <a:lstStyle/>
          <a:p>
            <a:pPr algn="r" defTabSz="913576"/>
            <a:fld id="{E692B7F3-BA30-4F06-AA6B-0A61434B5735}" type="slidenum">
              <a:rPr lang="en-US" sz="1200">
                <a:latin typeface="Times New Roman" pitchFamily="18" charset="0"/>
              </a:rPr>
              <a:pPr algn="r" defTabSz="913576"/>
              <a:t>20</a:t>
            </a:fld>
            <a:endParaRPr lang="en-US" sz="1200" dirty="0">
              <a:latin typeface="Times New Roman" pitchFamily="18" charset="0"/>
            </a:endParaRPr>
          </a:p>
        </p:txBody>
      </p:sp>
      <p:sp>
        <p:nvSpPr>
          <p:cNvPr id="29701" name="Rectangle 2"/>
          <p:cNvSpPr>
            <a:spLocks noGrp="1" noRot="1" noChangeAspect="1" noChangeArrowheads="1" noTextEdit="1"/>
          </p:cNvSpPr>
          <p:nvPr>
            <p:ph type="sldImg"/>
          </p:nvPr>
        </p:nvSpPr>
        <p:spPr>
          <a:xfrm>
            <a:off x="1143000" y="685800"/>
            <a:ext cx="4572000" cy="3429000"/>
          </a:xfrm>
          <a:ln/>
        </p:spPr>
      </p:sp>
      <p:sp>
        <p:nvSpPr>
          <p:cNvPr id="29702" name="Rectangle 3"/>
          <p:cNvSpPr>
            <a:spLocks noGrp="1" noChangeArrowheads="1"/>
          </p:cNvSpPr>
          <p:nvPr>
            <p:ph type="body" idx="1"/>
          </p:nvPr>
        </p:nvSpPr>
        <p:spPr>
          <a:xfrm>
            <a:off x="686115" y="4343716"/>
            <a:ext cx="5485772" cy="4789264"/>
          </a:xfrm>
          <a:noFill/>
          <a:ln/>
        </p:spPr>
        <p:txBody>
          <a:bodyPr lIns="91419" tIns="45711" rIns="91419" bIns="45711"/>
          <a:lstStyle/>
          <a:p>
            <a:pPr eaLnBrk="1" hangingPunct="1">
              <a:spcBef>
                <a:spcPct val="0"/>
              </a:spcBef>
            </a:pPr>
            <a:endParaRPr lang="en-US" dirty="0" smtClean="0">
              <a:latin typeface="Segoe"/>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11/13/2008 11:14 AM</a:t>
            </a:fld>
            <a:endParaRPr lang="en-US" dirty="0"/>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defTabSz="912762"/>
            <a:fld id="{BABDD23D-1414-40DA-A71B-FC287C692941}" type="slidenum">
              <a:rPr lang="en-US">
                <a:solidFill>
                  <a:prstClr val="black"/>
                </a:solidFill>
                <a:latin typeface="Arial" pitchFamily="34" charset="0"/>
              </a:rPr>
              <a:pPr defTabSz="912762"/>
              <a:t>3</a:t>
            </a:fld>
            <a:endParaRPr lang="en-US" dirty="0">
              <a:solidFill>
                <a:prstClr val="black"/>
              </a:solidFill>
              <a:latin typeface="Arial" pitchFamily="34" charset="0"/>
            </a:endParaRPr>
          </a:p>
        </p:txBody>
      </p:sp>
      <p:sp>
        <p:nvSpPr>
          <p:cNvPr id="25603" name="Rectangle 2"/>
          <p:cNvSpPr>
            <a:spLocks noGrp="1" noRot="1" noChangeAspect="1" noChangeArrowheads="1" noTextEdit="1"/>
          </p:cNvSpPr>
          <p:nvPr>
            <p:ph type="sldImg"/>
          </p:nvPr>
        </p:nvSpPr>
        <p:spPr>
          <a:xfrm>
            <a:off x="1143000" y="207963"/>
            <a:ext cx="4572000" cy="3429000"/>
          </a:xfrm>
          <a:ln/>
        </p:spPr>
      </p:sp>
      <p:sp>
        <p:nvSpPr>
          <p:cNvPr id="25604" name="Rectangle 3"/>
          <p:cNvSpPr>
            <a:spLocks noGrp="1" noChangeArrowheads="1"/>
          </p:cNvSpPr>
          <p:nvPr>
            <p:ph type="body" idx="1"/>
          </p:nvPr>
        </p:nvSpPr>
        <p:spPr>
          <a:xfrm>
            <a:off x="200969" y="3786815"/>
            <a:ext cx="6493747" cy="338554"/>
          </a:xfrm>
          <a:noFill/>
          <a:ln/>
        </p:spPr>
        <p:txBody>
          <a:bodyPr/>
          <a:lstStyle/>
          <a:p>
            <a:pPr eaLnBrk="1" hangingPunct="1"/>
            <a:r>
              <a:rPr lang="en-US" dirty="0" smtClean="0">
                <a:latin typeface="Arial" pitchFamily="34"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25000" lnSpcReduction="20000"/>
          </a:bodyPr>
          <a:lstStyle/>
          <a:p>
            <a:pPr marL="0" marR="0" indent="0" algn="l" defTabSz="912813" rtl="0" eaLnBrk="1" fontAlgn="base" latinLnBrk="0" hangingPunct="1">
              <a:lnSpc>
                <a:spcPct val="90000"/>
              </a:lnSpc>
              <a:spcBef>
                <a:spcPct val="30000"/>
              </a:spcBef>
              <a:spcAft>
                <a:spcPts val="338"/>
              </a:spcAft>
              <a:buClrTx/>
              <a:buSzTx/>
              <a:buFontTx/>
              <a:buNone/>
              <a:tabLst/>
              <a:defRPr/>
            </a:pPr>
            <a:r>
              <a:rPr lang="en-US" dirty="0" smtClean="0">
                <a:latin typeface="Segoe"/>
              </a:rPr>
              <a:t> </a:t>
            </a:r>
            <a:endParaRPr lang="en-US" dirty="0" smtClean="0"/>
          </a:p>
        </p:txBody>
      </p:sp>
      <p:sp>
        <p:nvSpPr>
          <p:cNvPr id="59396"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defTabSz="912879" fontAlgn="base">
              <a:spcBef>
                <a:spcPct val="0"/>
              </a:spcBef>
              <a:spcAft>
                <a:spcPct val="0"/>
              </a:spcAft>
              <a:defRPr/>
            </a:pPr>
            <a:fld id="{88603783-65DE-4776-A11B-A77BBC65023C}" type="datetime8">
              <a:rPr lang="en-US" smtClean="0">
                <a:latin typeface="Segoe"/>
              </a:rPr>
              <a:pPr defTabSz="912879" fontAlgn="base">
                <a:spcBef>
                  <a:spcPct val="0"/>
                </a:spcBef>
                <a:spcAft>
                  <a:spcPct val="0"/>
                </a:spcAft>
                <a:defRPr/>
              </a:pPr>
              <a:t>11/13/2008 11:14 AM</a:t>
            </a:fld>
            <a:endParaRPr lang="en-US" dirty="0" smtClean="0">
              <a:latin typeface="Segoe"/>
            </a:endParaRPr>
          </a:p>
        </p:txBody>
      </p:sp>
      <p:sp>
        <p:nvSpPr>
          <p:cNvPr id="59397" name="Footer Placeholder 4"/>
          <p:cNvSpPr>
            <a:spLocks noGrp="1"/>
          </p:cNvSpPr>
          <p:nvPr>
            <p:ph type="ftr" sz="quarter" idx="4"/>
          </p:nvPr>
        </p:nvSpPr>
        <p:spPr bwMode="auto">
          <a:xfrm>
            <a:off x="0" y="8685213"/>
            <a:ext cx="2971800" cy="457200"/>
          </a:xfrm>
          <a:prstGeom prst="rect">
            <a:avLst/>
          </a:prstGeom>
          <a:ln>
            <a:miter lim="800000"/>
            <a:headEnd/>
            <a:tailEnd/>
          </a:ln>
        </p:spPr>
        <p:txBody>
          <a:bodyPr wrap="square" numCol="1" anchorCtr="0" compatLnSpc="1">
            <a:prstTxWarp prst="textNoShape">
              <a:avLst/>
            </a:prstTxWarp>
          </a:bodyPr>
          <a:lstStyle/>
          <a:p>
            <a:pPr defTabSz="912879" fontAlgn="base">
              <a:spcBef>
                <a:spcPct val="0"/>
              </a:spcBef>
              <a:spcAft>
                <a:spcPct val="0"/>
              </a:spcAft>
              <a:defRPr/>
            </a:pPr>
            <a:r>
              <a:rPr lang="en-US" dirty="0" smtClean="0">
                <a:latin typeface="Segoe"/>
              </a:rPr>
              <a:t>© 2006 Microsoft Corporation. All rights reserved. Microsoft, Windows, Windows Vista and other product names are or may be registered trademarks and/or trademarks in the U.S. and/or other countries.</a:t>
            </a:r>
          </a:p>
          <a:p>
            <a:pPr defTabSz="912879" fontAlgn="base">
              <a:spcBef>
                <a:spcPct val="0"/>
              </a:spcBef>
              <a:spcAft>
                <a:spcPct val="0"/>
              </a:spcAft>
              <a:defRPr/>
            </a:pPr>
            <a:r>
              <a:rPr lang="en-US" dirty="0" smtClean="0">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a:rPr>
            </a:br>
            <a:r>
              <a:rPr lang="en-US" dirty="0" smtClean="0">
                <a:latin typeface="Segoe"/>
              </a:rPr>
              <a:t>MICROSOFT MAKES NO WARRANTIES, EXPRESS, IMPLIED OR STATUTORY, AS TO THE INFORMATION IN THIS PRESENTATION.</a:t>
            </a:r>
          </a:p>
        </p:txBody>
      </p:sp>
      <p:sp>
        <p:nvSpPr>
          <p:cNvPr id="59398" name="Slide Number Placeholder 5"/>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12879" fontAlgn="base">
              <a:spcBef>
                <a:spcPct val="0"/>
              </a:spcBef>
              <a:spcAft>
                <a:spcPct val="0"/>
              </a:spcAft>
              <a:defRPr/>
            </a:pPr>
            <a:fld id="{13917F52-D510-4143-AAF9-598B5EA9B60F}" type="slidenum">
              <a:rPr lang="en-US" smtClean="0">
                <a:latin typeface="Segoe"/>
              </a:rPr>
              <a:pPr defTabSz="912879" fontAlgn="base">
                <a:spcBef>
                  <a:spcPct val="0"/>
                </a:spcBef>
                <a:spcAft>
                  <a:spcPct val="0"/>
                </a:spcAft>
                <a:defRPr/>
              </a:pPr>
              <a:t>4</a:t>
            </a:fld>
            <a:endParaRPr lang="en-US" dirty="0" smtClean="0">
              <a:latin typeface="Sego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txBox="1">
            <a:spLocks noGrp="1" noChangeArrowheads="1"/>
          </p:cNvSpPr>
          <p:nvPr/>
        </p:nvSpPr>
        <p:spPr bwMode="auto">
          <a:xfrm>
            <a:off x="3884316" y="1"/>
            <a:ext cx="2972115" cy="456570"/>
          </a:xfrm>
          <a:prstGeom prst="rect">
            <a:avLst/>
          </a:prstGeom>
          <a:noFill/>
          <a:ln w="9525">
            <a:noFill/>
            <a:miter lim="800000"/>
            <a:headEnd/>
            <a:tailEnd/>
          </a:ln>
        </p:spPr>
        <p:txBody>
          <a:bodyPr lIns="91419" tIns="45711" rIns="91419" bIns="45711"/>
          <a:lstStyle/>
          <a:p>
            <a:pPr algn="r" defTabSz="913576"/>
            <a:fld id="{EA660EB8-81CD-4722-B213-2F8952EEA7A3}" type="datetime8">
              <a:rPr lang="en-US" sz="1200">
                <a:latin typeface="Times New Roman" pitchFamily="18" charset="0"/>
              </a:rPr>
              <a:pPr algn="r" defTabSz="913576"/>
              <a:t>11/13/2008 11:14 AM</a:t>
            </a:fld>
            <a:endParaRPr lang="en-US" sz="1200" dirty="0">
              <a:latin typeface="Times New Roman" pitchFamily="18" charset="0"/>
            </a:endParaRPr>
          </a:p>
        </p:txBody>
      </p:sp>
      <p:sp>
        <p:nvSpPr>
          <p:cNvPr id="29699" name="Rectangle 6"/>
          <p:cNvSpPr txBox="1">
            <a:spLocks noGrp="1" noChangeArrowheads="1"/>
          </p:cNvSpPr>
          <p:nvPr/>
        </p:nvSpPr>
        <p:spPr bwMode="auto">
          <a:xfrm>
            <a:off x="1" y="8792914"/>
            <a:ext cx="5667898" cy="349512"/>
          </a:xfrm>
          <a:prstGeom prst="rect">
            <a:avLst/>
          </a:prstGeom>
          <a:noFill/>
          <a:ln w="9525">
            <a:noFill/>
            <a:miter lim="800000"/>
            <a:headEnd/>
            <a:tailEnd/>
          </a:ln>
        </p:spPr>
        <p:txBody>
          <a:bodyPr lIns="91419" tIns="45711" rIns="91419" bIns="45711" anchor="b"/>
          <a:lstStyle/>
          <a:p>
            <a:pPr defTabSz="913576"/>
            <a:r>
              <a:rPr lang="en-US" sz="800" dirty="0">
                <a:latin typeface="Calibri" pitchFamily="34" charset="0"/>
              </a:rPr>
              <a:t>©2004 Microsoft Corporation. All rights reserved.</a:t>
            </a:r>
          </a:p>
          <a:p>
            <a:pPr defTabSz="913576" eaLnBrk="0" hangingPunct="0"/>
            <a:r>
              <a:rPr lang="en-US" sz="800" dirty="0">
                <a:latin typeface="Calibri" pitchFamily="34" charset="0"/>
              </a:rPr>
              <a:t>This presentation is for informational purposes only. Microsoft makes no warranties, express or implied, in this summary.</a:t>
            </a:r>
          </a:p>
        </p:txBody>
      </p:sp>
      <p:sp>
        <p:nvSpPr>
          <p:cNvPr id="29700" name="Rectangle 7"/>
          <p:cNvSpPr txBox="1">
            <a:spLocks noGrp="1" noChangeArrowheads="1"/>
          </p:cNvSpPr>
          <p:nvPr/>
        </p:nvSpPr>
        <p:spPr bwMode="auto">
          <a:xfrm>
            <a:off x="5583116" y="8685856"/>
            <a:ext cx="1273315" cy="456570"/>
          </a:xfrm>
          <a:prstGeom prst="rect">
            <a:avLst/>
          </a:prstGeom>
          <a:noFill/>
          <a:ln w="9525">
            <a:noFill/>
            <a:miter lim="800000"/>
            <a:headEnd/>
            <a:tailEnd/>
          </a:ln>
        </p:spPr>
        <p:txBody>
          <a:bodyPr lIns="91419" tIns="45711" rIns="91419" bIns="45711" anchor="b"/>
          <a:lstStyle/>
          <a:p>
            <a:pPr algn="r" defTabSz="913576"/>
            <a:fld id="{E692B7F3-BA30-4F06-AA6B-0A61434B5735}" type="slidenum">
              <a:rPr lang="en-US" sz="1200">
                <a:latin typeface="Times New Roman" pitchFamily="18" charset="0"/>
              </a:rPr>
              <a:pPr algn="r" defTabSz="913576"/>
              <a:t>5</a:t>
            </a:fld>
            <a:endParaRPr lang="en-US" sz="1200" dirty="0">
              <a:latin typeface="Times New Roman" pitchFamily="18" charset="0"/>
            </a:endParaRPr>
          </a:p>
        </p:txBody>
      </p:sp>
      <p:sp>
        <p:nvSpPr>
          <p:cNvPr id="29701" name="Rectangle 2"/>
          <p:cNvSpPr>
            <a:spLocks noGrp="1" noRot="1" noChangeAspect="1" noChangeArrowheads="1" noTextEdit="1"/>
          </p:cNvSpPr>
          <p:nvPr>
            <p:ph type="sldImg"/>
          </p:nvPr>
        </p:nvSpPr>
        <p:spPr>
          <a:xfrm>
            <a:off x="1143000" y="685800"/>
            <a:ext cx="4572000" cy="3429000"/>
          </a:xfrm>
          <a:ln/>
        </p:spPr>
      </p:sp>
      <p:sp>
        <p:nvSpPr>
          <p:cNvPr id="29702" name="Rectangle 3"/>
          <p:cNvSpPr>
            <a:spLocks noGrp="1" noChangeArrowheads="1"/>
          </p:cNvSpPr>
          <p:nvPr>
            <p:ph type="body" idx="1"/>
          </p:nvPr>
        </p:nvSpPr>
        <p:spPr>
          <a:xfrm>
            <a:off x="686115" y="4343716"/>
            <a:ext cx="5485772" cy="2862304"/>
          </a:xfrm>
          <a:noFill/>
          <a:ln/>
        </p:spPr>
        <p:txBody>
          <a:bodyPr lIns="91419" tIns="45711" rIns="91419" bIns="45711"/>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smtClean="0">
                <a:solidFill>
                  <a:schemeClr val="tx1"/>
                </a:solidFill>
                <a:latin typeface="Segoe" pitchFamily="34" charset="0"/>
                <a:ea typeface="+mn-ea"/>
                <a:cs typeface="+mn-cs"/>
              </a:rPr>
              <a:t> </a:t>
            </a:r>
            <a:endParaRPr lang="en-US" sz="1200" b="1" kern="1200" dirty="0" smtClean="0">
              <a:solidFill>
                <a:schemeClr val="tx1"/>
              </a:solidFill>
              <a:latin typeface="Segoe" pitchFamily="34"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A8A93C-9A22-4A9A-A27D-08AF22ADB112}" type="slidenum">
              <a:rPr lang="en-US" smtClean="0"/>
              <a:pPr>
                <a:defRPr/>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CA8A93C-9A22-4A9A-A27D-08AF22ADB112}" type="slidenum">
              <a:rPr lang="en-US" smtClean="0"/>
              <a:pPr>
                <a:defRPr/>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11/13/2008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855C364-6901-4C75-AF6B-A9E1674E55F6}" type="slidenum">
              <a:rPr lang="en-US" smtClean="0"/>
              <a:pPr>
                <a:defRPr/>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WALKIN - Prints in GRAYSCA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pic>
        <p:nvPicPr>
          <p:cNvPr id="7" name="Picture 6" descr="WSS_EB_BLK_14"/>
          <p:cNvPicPr>
            <a:picLocks noChangeAspect="1" noChangeArrowheads="1"/>
          </p:cNvPicPr>
          <p:nvPr/>
        </p:nvPicPr>
        <p:blipFill>
          <a:blip r:embed="rId2"/>
          <a:srcRect/>
          <a:stretch>
            <a:fillRect/>
          </a:stretch>
        </p:blipFill>
        <p:spPr bwMode="auto">
          <a:xfrm>
            <a:off x="2438400" y="1658938"/>
            <a:ext cx="4662488" cy="855662"/>
          </a:xfrm>
          <a:prstGeom prst="rect">
            <a:avLst/>
          </a:prstGeom>
          <a:noFill/>
          <a:ln w="9525">
            <a:noFill/>
            <a:miter lim="800000"/>
            <a:headEnd/>
            <a:tailEnd/>
          </a:ln>
        </p:spPr>
      </p:pic>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SS_EB_BLK_14"/>
          <p:cNvPicPr>
            <a:picLocks noChangeAspect="1" noChangeArrowheads="1"/>
          </p:cNvPicPr>
          <p:nvPr userDrawn="1"/>
        </p:nvPicPr>
        <p:blipFill>
          <a:blip r:embed="rId2" cstate="print"/>
          <a:srcRect/>
          <a:stretch>
            <a:fillRect/>
          </a:stretch>
        </p:blipFill>
        <p:spPr bwMode="auto">
          <a:xfrm>
            <a:off x="6595568" y="6192902"/>
            <a:ext cx="2091232" cy="384048"/>
          </a:xfrm>
          <a:prstGeom prst="rect">
            <a:avLst/>
          </a:prstGeom>
          <a:noFill/>
          <a:ln w="9525">
            <a:noFill/>
            <a:miter lim="800000"/>
            <a:headEnd/>
            <a:tailEnd/>
          </a:ln>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SS_EB_BLK_14"/>
          <p:cNvPicPr>
            <a:picLocks noChangeAspect="1" noChangeArrowheads="1"/>
          </p:cNvPicPr>
          <p:nvPr userDrawn="1"/>
        </p:nvPicPr>
        <p:blipFill>
          <a:blip r:embed="rId2" cstate="print"/>
          <a:srcRect/>
          <a:stretch>
            <a:fillRect/>
          </a:stretch>
        </p:blipFill>
        <p:spPr bwMode="auto">
          <a:xfrm>
            <a:off x="6595568" y="6192902"/>
            <a:ext cx="2091232" cy="384048"/>
          </a:xfrm>
          <a:prstGeom prst="rect">
            <a:avLst/>
          </a:prstGeom>
          <a:noFill/>
          <a:ln w="9525">
            <a:noFill/>
            <a:miter lim="800000"/>
            <a:headEnd/>
            <a:tailEnd/>
          </a:ln>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WSS_EB_BLK_14"/>
          <p:cNvPicPr>
            <a:picLocks noChangeAspect="1" noChangeArrowheads="1"/>
          </p:cNvPicPr>
          <p:nvPr userDrawn="1"/>
        </p:nvPicPr>
        <p:blipFill>
          <a:blip r:embed="rId2" cstate="print"/>
          <a:srcRect/>
          <a:stretch>
            <a:fillRect/>
          </a:stretch>
        </p:blipFill>
        <p:spPr bwMode="auto">
          <a:xfrm>
            <a:off x="6595568" y="6192902"/>
            <a:ext cx="2091232" cy="384048"/>
          </a:xfrm>
          <a:prstGeom prst="rect">
            <a:avLst/>
          </a:prstGeom>
          <a:noFill/>
          <a:ln w="9525">
            <a:noFill/>
            <a:miter lim="800000"/>
            <a:headEnd/>
            <a:tailEnd/>
          </a:ln>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2" descr="WSS_EB_BLK_14"/>
          <p:cNvPicPr>
            <a:picLocks noChangeAspect="1" noChangeArrowheads="1"/>
          </p:cNvPicPr>
          <p:nvPr userDrawn="1"/>
        </p:nvPicPr>
        <p:blipFill>
          <a:blip r:embed="rId2" cstate="print"/>
          <a:srcRect/>
          <a:stretch>
            <a:fillRect/>
          </a:stretch>
        </p:blipFill>
        <p:spPr bwMode="auto">
          <a:xfrm>
            <a:off x="6595568" y="6192902"/>
            <a:ext cx="2091232" cy="384048"/>
          </a:xfrm>
          <a:prstGeom prst="rect">
            <a:avLst/>
          </a:prstGeom>
          <a:noFill/>
          <a:ln w="9525">
            <a:noFill/>
            <a:miter lim="800000"/>
            <a:headEnd/>
            <a:tailEnd/>
          </a:ln>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SS_EB_BLK_14"/>
          <p:cNvPicPr>
            <a:picLocks noChangeAspect="1" noChangeArrowheads="1"/>
          </p:cNvPicPr>
          <p:nvPr userDrawn="1"/>
        </p:nvPicPr>
        <p:blipFill>
          <a:blip r:embed="rId2" cstate="print"/>
          <a:srcRect/>
          <a:stretch>
            <a:fillRect/>
          </a:stretch>
        </p:blipFill>
        <p:spPr bwMode="auto">
          <a:xfrm>
            <a:off x="6595568" y="6192902"/>
            <a:ext cx="2091232" cy="384048"/>
          </a:xfrm>
          <a:prstGeom prst="rect">
            <a:avLst/>
          </a:prstGeom>
          <a:noFill/>
          <a:ln w="9525">
            <a:noFill/>
            <a:miter lim="800000"/>
            <a:headEnd/>
            <a:tailEnd/>
          </a:ln>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1604588"/>
            <a:ext cx="8035395" cy="692497"/>
          </a:xfrm>
          <a:ln algn="ctr"/>
        </p:spPr>
        <p:txBody>
          <a:bodyPr lIns="0" tIns="0" rIns="0" bIns="0" anchor="t" anchorCtr="0"/>
          <a:lstStyle>
            <a:lvl1pPr algn="l" rtl="0" fontAlgn="base">
              <a:lnSpc>
                <a:spcPct val="90000"/>
              </a:lnSpc>
              <a:spcBef>
                <a:spcPct val="0"/>
              </a:spcBef>
              <a:spcAft>
                <a:spcPct val="0"/>
              </a:spcAft>
              <a:defRPr lang="en-US" sz="50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6" y="4902011"/>
            <a:ext cx="7770811" cy="473207"/>
          </a:xfrm>
        </p:spPr>
        <p:txBody>
          <a:bodyPr lIns="0" tIns="0" rIns="0" bIns="0" anchor="t" anchorCtr="0"/>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pic>
        <p:nvPicPr>
          <p:cNvPr id="5" name="Picture 4" descr="top.jpg"/>
          <p:cNvPicPr>
            <a:picLocks noChangeAspect="1"/>
          </p:cNvPicPr>
          <p:nvPr userDrawn="1"/>
        </p:nvPicPr>
        <p:blipFill>
          <a:blip r:embed="rId2"/>
          <a:stretch>
            <a:fillRect/>
          </a:stretch>
        </p:blipFill>
        <p:spPr>
          <a:xfrm>
            <a:off x="0" y="1"/>
            <a:ext cx="9144000" cy="1371600"/>
          </a:xfrm>
          <a:prstGeom prst="rect">
            <a:avLst/>
          </a:prstGeom>
        </p:spPr>
      </p:pic>
      <p:sp>
        <p:nvSpPr>
          <p:cNvPr id="6" name="Rectangle 5"/>
          <p:cNvSpPr/>
          <p:nvPr userDrawn="1"/>
        </p:nvSpPr>
        <p:spPr bwMode="auto">
          <a:xfrm>
            <a:off x="-1" y="3063662"/>
            <a:ext cx="9144001" cy="1578634"/>
          </a:xfrm>
          <a:prstGeom prst="rect">
            <a:avLst/>
          </a:prstGeom>
          <a:gradFill>
            <a:gsLst>
              <a:gs pos="0">
                <a:schemeClr val="tx1">
                  <a:alpha val="5000"/>
                </a:schemeClr>
              </a:gs>
              <a:gs pos="50000">
                <a:schemeClr val="tx1">
                  <a:alpha val="25000"/>
                </a:schemeClr>
              </a:gs>
              <a:gs pos="100000">
                <a:schemeClr val="tx1">
                  <a:alpha val="5000"/>
                </a:schemeClr>
              </a:gs>
            </a:gsLst>
            <a:lin ang="0" scaled="0"/>
          </a:gradFill>
          <a:ln>
            <a:noFill/>
            <a:headEnd type="none" w="med" len="med"/>
            <a:tailEnd type="none" w="med" len="med"/>
          </a:ln>
          <a:effectLst>
            <a:outerShdw blurRad="254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indent="0" algn="ctr" defTabSz="914099"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tx1"/>
              </a:solidFill>
              <a:effectLst/>
              <a:latin typeface="Segoe" pitchFamily="34" charset="0"/>
            </a:endParaRPr>
          </a:p>
        </p:txBody>
      </p:sp>
      <p:sp>
        <p:nvSpPr>
          <p:cNvPr id="7" name="Rectangle 6"/>
          <p:cNvSpPr/>
          <p:nvPr userDrawn="1"/>
        </p:nvSpPr>
        <p:spPr bwMode="auto">
          <a:xfrm>
            <a:off x="0" y="-1"/>
            <a:ext cx="9144003" cy="1371601"/>
          </a:xfrm>
          <a:prstGeom prst="rect">
            <a:avLst/>
          </a:prstGeom>
          <a:solidFill>
            <a:srgbClr val="0070C0">
              <a:alpha val="56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indent="0" algn="ctr" defTabSz="914099"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tx1"/>
              </a:solidFill>
              <a:effectLst/>
              <a:latin typeface="Segoe" pitchFamily="34" charset="0"/>
            </a:endParaRPr>
          </a:p>
        </p:txBody>
      </p:sp>
      <p:sp>
        <p:nvSpPr>
          <p:cNvPr id="8" name="Text Placeholder 12"/>
          <p:cNvSpPr>
            <a:spLocks noGrp="1"/>
          </p:cNvSpPr>
          <p:nvPr>
            <p:ph type="body" sz="quarter" idx="10" hasCustomPrompt="1"/>
          </p:nvPr>
        </p:nvSpPr>
        <p:spPr>
          <a:xfrm>
            <a:off x="605895" y="3313921"/>
            <a:ext cx="7685086" cy="997196"/>
          </a:xfrm>
        </p:spPr>
        <p:txBody>
          <a:bodyPr anchor="ctr" anchorCtr="0">
            <a:noAutofit/>
          </a:bodyPr>
          <a:lstStyle>
            <a:lvl1pPr marL="0" indent="0" algn="ctr" defTabSz="760617" rtl="0" eaLnBrk="0" fontAlgn="base" hangingPunct="0">
              <a:lnSpc>
                <a:spcPct val="90000"/>
              </a:lnSpc>
              <a:spcBef>
                <a:spcPct val="0"/>
              </a:spcBef>
              <a:spcAft>
                <a:spcPct val="0"/>
              </a:spcAft>
              <a:buFont typeface="Arial" pitchFamily="34" charset="0"/>
              <a:buNone/>
              <a:defRPr lang="en-US" sz="7300" b="1" i="1" cap="none" spc="-2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r>
              <a:rPr lang="en-US" dirty="0" smtClean="0"/>
              <a:t>Click to…</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a:t>
            </a:r>
            <a:br>
              <a:rPr lang="en-US" dirty="0" smtClean="0"/>
            </a:br>
            <a:r>
              <a:rPr lang="en-US" dirty="0" smtClean="0"/>
              <a:t>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pic>
        <p:nvPicPr>
          <p:cNvPr id="4" name="Picture 6" descr="WSS_EB_BLK_14"/>
          <p:cNvPicPr>
            <a:picLocks noChangeAspect="1" noChangeArrowheads="1"/>
          </p:cNvPicPr>
          <p:nvPr/>
        </p:nvPicPr>
        <p:blipFill>
          <a:blip r:embed="rId3"/>
          <a:srcRect/>
          <a:stretch>
            <a:fillRect/>
          </a:stretch>
        </p:blipFill>
        <p:spPr bwMode="auto">
          <a:xfrm>
            <a:off x="457200" y="1658938"/>
            <a:ext cx="4662488" cy="855662"/>
          </a:xfrm>
          <a:prstGeom prst="rect">
            <a:avLst/>
          </a:prstGeom>
          <a:noFill/>
          <a:ln w="9525">
            <a:noFill/>
            <a:miter lim="800000"/>
            <a:headEnd/>
            <a:tailEnd/>
          </a:ln>
        </p:spPr>
      </p:pic>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a:t>
            </a:r>
            <a:endParaRPr lang="en-US" dirty="0"/>
          </a:p>
        </p:txBody>
      </p:sp>
      <p:sp>
        <p:nvSpPr>
          <p:cNvPr id="3" name="Content Placeholder 2"/>
          <p:cNvSpPr>
            <a:spLocks noGrp="1"/>
          </p:cNvSpPr>
          <p:nvPr>
            <p:ph idx="1"/>
          </p:nvPr>
        </p:nvSpPr>
        <p:spPr/>
        <p:txBody>
          <a:bodyPr/>
          <a:lstStyle>
            <a:lvl1pPr>
              <a:defRPr/>
            </a:lvl1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6" y="2529417"/>
            <a:ext cx="7781394" cy="750205"/>
          </a:xfrm>
          <a:ln algn="ctr"/>
        </p:spPr>
        <p:txBody>
          <a:bodyPr lIns="0" tIns="0" rIns="0" bIns="0" anchor="t" anchorCtr="0"/>
          <a:lstStyle>
            <a:lvl1pPr algn="l" rtl="0" fontAlgn="base">
              <a:lnSpc>
                <a:spcPct val="90000"/>
              </a:lnSpc>
              <a:spcBef>
                <a:spcPct val="0"/>
              </a:spcBef>
              <a:spcAft>
                <a:spcPct val="0"/>
              </a:spcAft>
              <a:defRPr lang="en-US" sz="54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6" y="4003750"/>
            <a:ext cx="7770811" cy="473207"/>
          </a:xfrm>
        </p:spPr>
        <p:txBody>
          <a:bodyPr lIns="0" tIns="0" rIns="0" bIns="0" anchor="t" anchorCtr="0"/>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pic>
        <p:nvPicPr>
          <p:cNvPr id="5" name="Picture 4" descr="top.jpg"/>
          <p:cNvPicPr>
            <a:picLocks noChangeAspect="1"/>
          </p:cNvPicPr>
          <p:nvPr userDrawn="1"/>
        </p:nvPicPr>
        <p:blipFill>
          <a:blip r:embed="rId2"/>
          <a:stretch>
            <a:fillRect/>
          </a:stretch>
        </p:blipFill>
        <p:spPr>
          <a:xfrm>
            <a:off x="0" y="1"/>
            <a:ext cx="9144000" cy="137160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4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4" name="Picture 5" descr="WESS_h_rgb_clear background"/>
          <p:cNvPicPr>
            <a:picLocks noChangeAspect="1" noChangeArrowheads="1"/>
          </p:cNvPicPr>
          <p:nvPr userDrawn="1"/>
        </p:nvPicPr>
        <p:blipFill>
          <a:blip r:embed="rId2" cstate="print"/>
          <a:srcRect/>
          <a:stretch>
            <a:fillRect/>
          </a:stretch>
        </p:blipFill>
        <p:spPr bwMode="auto">
          <a:xfrm>
            <a:off x="5937250" y="6361113"/>
            <a:ext cx="2743200" cy="261937"/>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4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200"/>
            <a:ext cx="4126177" cy="1938992"/>
          </a:xfrm>
        </p:spPr>
        <p:txBody>
          <a:bodyPr/>
          <a:lstStyle>
            <a:lvl1pPr marL="396875" indent="-396875">
              <a:defRPr sz="2400"/>
            </a:lvl1pPr>
            <a:lvl2pPr marL="741363" indent="-336550">
              <a:defRPr sz="2000"/>
            </a:lvl2pPr>
            <a:lvl3pPr marL="1027113" indent="-285750">
              <a:defRPr sz="1800"/>
            </a:lvl3pPr>
            <a:lvl4pPr marL="1258888" indent="-233363">
              <a:defRPr sz="1600"/>
            </a:lvl4pPr>
            <a:lvl5pPr marL="1484313" indent="-225425">
              <a:defRPr sz="16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200"/>
            <a:ext cx="4127500" cy="1938992"/>
          </a:xfrm>
        </p:spPr>
        <p:txBody>
          <a:bodyPr/>
          <a:lstStyle>
            <a:lvl1pPr>
              <a:defRPr lang="en-US" sz="2400" dirty="0" smtClean="0">
                <a:solidFill>
                  <a:schemeClr val="tx1"/>
                </a:solidFill>
                <a:latin typeface="+mn-lt"/>
                <a:ea typeface="+mn-ea"/>
                <a:cs typeface="+mn-cs"/>
              </a:defRPr>
            </a:lvl1pPr>
            <a:lvl2pPr>
              <a:defRPr lang="en-US" sz="2000" dirty="0" smtClean="0">
                <a:solidFill>
                  <a:schemeClr val="tx1"/>
                </a:solidFill>
                <a:latin typeface="+mn-lt"/>
              </a:defRPr>
            </a:lvl2pPr>
            <a:lvl3pPr>
              <a:defRPr lang="en-US" sz="1800" dirty="0" smtClean="0">
                <a:solidFill>
                  <a:schemeClr val="tx1"/>
                </a:solidFill>
                <a:latin typeface="+mn-lt"/>
              </a:defRPr>
            </a:lvl3pPr>
            <a:lvl4pPr>
              <a:defRPr lang="en-US" sz="1600" dirty="0" smtClean="0">
                <a:solidFill>
                  <a:schemeClr val="tx1"/>
                </a:solidFill>
                <a:latin typeface="+mn-lt"/>
              </a:defRPr>
            </a:lvl4pPr>
            <a:lvl5pPr>
              <a:defRPr lang="en-US" sz="1600" dirty="0">
                <a:solidFill>
                  <a:schemeClr val="tx1"/>
                </a:solidFill>
                <a:latin typeface="+mn-lt"/>
              </a:defRPr>
            </a:lvl5pPr>
            <a:lvl6pPr>
              <a:defRPr sz="1500"/>
            </a:lvl6pPr>
            <a:lvl7pPr>
              <a:defRPr sz="1500"/>
            </a:lvl7pPr>
            <a:lvl8pPr>
              <a:defRPr sz="1500"/>
            </a:lvl8pPr>
            <a:lvl9pPr>
              <a:defRPr sz="1500"/>
            </a:lvl9pPr>
          </a:lstStyle>
          <a:p>
            <a:pPr marL="396875" lvl="0" indent="-396875" algn="l" defTabSz="912777" rtl="0" eaLnBrk="0" fontAlgn="base" hangingPunct="0">
              <a:lnSpc>
                <a:spcPct val="90000"/>
              </a:lnSpc>
              <a:spcBef>
                <a:spcPct val="30000"/>
              </a:spcBef>
              <a:spcAft>
                <a:spcPct val="0"/>
              </a:spcAft>
              <a:buClr>
                <a:schemeClr val="tx2"/>
              </a:buClr>
              <a:buSzPct val="95000"/>
              <a:buFontTx/>
              <a:buBlip>
                <a:blip r:embed="rId2"/>
              </a:buBlip>
            </a:pPr>
            <a:r>
              <a:rPr lang="en-US" smtClean="0"/>
              <a:t>Click to edit Master text styles</a:t>
            </a:r>
          </a:p>
          <a:p>
            <a:pPr marL="396875" lvl="1" indent="-396875" algn="l" defTabSz="912777" rtl="0" eaLnBrk="0" fontAlgn="base" hangingPunct="0">
              <a:lnSpc>
                <a:spcPct val="90000"/>
              </a:lnSpc>
              <a:spcBef>
                <a:spcPct val="30000"/>
              </a:spcBef>
              <a:spcAft>
                <a:spcPct val="0"/>
              </a:spcAft>
              <a:buClr>
                <a:schemeClr val="tx2"/>
              </a:buClr>
              <a:buSzPct val="95000"/>
              <a:buFontTx/>
              <a:buBlip>
                <a:blip r:embed="rId2"/>
              </a:buBlip>
            </a:pPr>
            <a:r>
              <a:rPr lang="en-US" smtClean="0"/>
              <a:t>Second level</a:t>
            </a:r>
          </a:p>
          <a:p>
            <a:pPr marL="396875" lvl="2" indent="-396875" algn="l" defTabSz="912777" rtl="0" eaLnBrk="0" fontAlgn="base" hangingPunct="0">
              <a:lnSpc>
                <a:spcPct val="90000"/>
              </a:lnSpc>
              <a:spcBef>
                <a:spcPct val="30000"/>
              </a:spcBef>
              <a:spcAft>
                <a:spcPct val="0"/>
              </a:spcAft>
              <a:buClr>
                <a:schemeClr val="tx2"/>
              </a:buClr>
              <a:buSzPct val="95000"/>
              <a:buFontTx/>
              <a:buBlip>
                <a:blip r:embed="rId2"/>
              </a:buBlip>
            </a:pPr>
            <a:r>
              <a:rPr lang="en-US" smtClean="0"/>
              <a:t>Third level</a:t>
            </a:r>
          </a:p>
          <a:p>
            <a:pPr marL="396875" lvl="3" indent="-396875" algn="l" defTabSz="912777" rtl="0" eaLnBrk="0" fontAlgn="base" hangingPunct="0">
              <a:lnSpc>
                <a:spcPct val="90000"/>
              </a:lnSpc>
              <a:spcBef>
                <a:spcPct val="30000"/>
              </a:spcBef>
              <a:spcAft>
                <a:spcPct val="0"/>
              </a:spcAft>
              <a:buClr>
                <a:schemeClr val="tx2"/>
              </a:buClr>
              <a:buSzPct val="95000"/>
              <a:buFontTx/>
              <a:buBlip>
                <a:blip r:embed="rId2"/>
              </a:buBlip>
            </a:pPr>
            <a:r>
              <a:rPr lang="en-US" smtClean="0"/>
              <a:t>Fourth level</a:t>
            </a:r>
          </a:p>
          <a:p>
            <a:pPr marL="396875" lvl="4" indent="-396875" algn="l" defTabSz="912777" rtl="0" eaLnBrk="0" fontAlgn="base" hangingPunct="0">
              <a:lnSpc>
                <a:spcPct val="90000"/>
              </a:lnSpc>
              <a:spcBef>
                <a:spcPct val="30000"/>
              </a:spcBef>
              <a:spcAft>
                <a:spcPct val="0"/>
              </a:spcAft>
              <a:buClr>
                <a:schemeClr val="tx2"/>
              </a:buClr>
              <a:buSzPct val="95000"/>
              <a:buFontTx/>
              <a:buBlip>
                <a:blip r:embed="rId2"/>
              </a:buBlip>
            </a:pPr>
            <a:r>
              <a:rPr lang="en-US" smtClean="0"/>
              <a:t>Fifth level</a:t>
            </a:r>
            <a:endParaRPr lang="en-US"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1604588"/>
            <a:ext cx="8035395" cy="692497"/>
          </a:xfrm>
          <a:ln algn="ctr"/>
        </p:spPr>
        <p:txBody>
          <a:bodyPr lIns="0" tIns="0" rIns="0" bIns="0" anchor="t" anchorCtr="0"/>
          <a:lstStyle>
            <a:lvl1pPr algn="l" rtl="0" fontAlgn="base">
              <a:lnSpc>
                <a:spcPct val="90000"/>
              </a:lnSpc>
              <a:spcBef>
                <a:spcPct val="0"/>
              </a:spcBef>
              <a:spcAft>
                <a:spcPct val="0"/>
              </a:spcAft>
              <a:defRPr lang="en-US" sz="50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6" y="4902011"/>
            <a:ext cx="7770811" cy="473207"/>
          </a:xfrm>
        </p:spPr>
        <p:txBody>
          <a:bodyPr lIns="0" tIns="0" rIns="0" bIns="0" anchor="t" anchorCtr="0"/>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pic>
        <p:nvPicPr>
          <p:cNvPr id="5" name="Picture 4" descr="top.jpg"/>
          <p:cNvPicPr>
            <a:picLocks noChangeAspect="1"/>
          </p:cNvPicPr>
          <p:nvPr userDrawn="1"/>
        </p:nvPicPr>
        <p:blipFill>
          <a:blip r:embed="rId2"/>
          <a:stretch>
            <a:fillRect/>
          </a:stretch>
        </p:blipFill>
        <p:spPr>
          <a:xfrm>
            <a:off x="0" y="1"/>
            <a:ext cx="9144000" cy="1371600"/>
          </a:xfrm>
          <a:prstGeom prst="rect">
            <a:avLst/>
          </a:prstGeom>
        </p:spPr>
      </p:pic>
      <p:sp>
        <p:nvSpPr>
          <p:cNvPr id="6" name="Rectangle 5"/>
          <p:cNvSpPr/>
          <p:nvPr userDrawn="1"/>
        </p:nvSpPr>
        <p:spPr bwMode="auto">
          <a:xfrm>
            <a:off x="-1" y="3063662"/>
            <a:ext cx="9144001" cy="1578634"/>
          </a:xfrm>
          <a:prstGeom prst="rect">
            <a:avLst/>
          </a:prstGeom>
          <a:gradFill>
            <a:gsLst>
              <a:gs pos="0">
                <a:schemeClr val="tx1">
                  <a:alpha val="5000"/>
                </a:schemeClr>
              </a:gs>
              <a:gs pos="50000">
                <a:schemeClr val="tx1">
                  <a:alpha val="25000"/>
                </a:schemeClr>
              </a:gs>
              <a:gs pos="100000">
                <a:schemeClr val="tx1">
                  <a:alpha val="5000"/>
                </a:schemeClr>
              </a:gs>
            </a:gsLst>
            <a:lin ang="0" scaled="0"/>
          </a:gradFill>
          <a:ln>
            <a:noFill/>
            <a:headEnd type="none" w="med" len="med"/>
            <a:tailEnd type="none" w="med" len="med"/>
          </a:ln>
          <a:effectLst>
            <a:outerShdw blurRad="254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indent="0" algn="ctr" defTabSz="914099"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tx1"/>
              </a:solidFill>
              <a:effectLst/>
              <a:latin typeface="Segoe" pitchFamily="34" charset="0"/>
            </a:endParaRPr>
          </a:p>
        </p:txBody>
      </p:sp>
      <p:sp>
        <p:nvSpPr>
          <p:cNvPr id="7" name="Rectangle 6"/>
          <p:cNvSpPr/>
          <p:nvPr userDrawn="1"/>
        </p:nvSpPr>
        <p:spPr bwMode="auto">
          <a:xfrm>
            <a:off x="0" y="-1"/>
            <a:ext cx="9144003" cy="1371601"/>
          </a:xfrm>
          <a:prstGeom prst="rect">
            <a:avLst/>
          </a:prstGeom>
          <a:solidFill>
            <a:srgbClr val="0070C0">
              <a:alpha val="56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indent="0" algn="ctr" defTabSz="914099"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tx1"/>
              </a:solidFill>
              <a:effectLst/>
              <a:latin typeface="Segoe" pitchFamily="34" charset="0"/>
            </a:endParaRPr>
          </a:p>
        </p:txBody>
      </p:sp>
      <p:sp>
        <p:nvSpPr>
          <p:cNvPr id="8" name="Text Placeholder 12"/>
          <p:cNvSpPr>
            <a:spLocks noGrp="1"/>
          </p:cNvSpPr>
          <p:nvPr>
            <p:ph type="body" sz="quarter" idx="10" hasCustomPrompt="1"/>
          </p:nvPr>
        </p:nvSpPr>
        <p:spPr>
          <a:xfrm>
            <a:off x="605895" y="3313921"/>
            <a:ext cx="7685086" cy="997196"/>
          </a:xfrm>
        </p:spPr>
        <p:txBody>
          <a:bodyPr anchor="ctr" anchorCtr="0">
            <a:noAutofit/>
          </a:bodyPr>
          <a:lstStyle>
            <a:lvl1pPr marL="0" indent="0" algn="ctr" defTabSz="760617" rtl="0" eaLnBrk="0" fontAlgn="base" hangingPunct="0">
              <a:lnSpc>
                <a:spcPct val="90000"/>
              </a:lnSpc>
              <a:spcBef>
                <a:spcPct val="0"/>
              </a:spcBef>
              <a:spcAft>
                <a:spcPct val="0"/>
              </a:spcAft>
              <a:buFont typeface="Arial" pitchFamily="34" charset="0"/>
              <a:buNone/>
              <a:defRPr lang="en-US" sz="7300" b="1" i="1" cap="none" spc="-2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r>
              <a:rPr lang="en-US" dirty="0" smtClean="0"/>
              <a:t>Click to…</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6" y="2529417"/>
            <a:ext cx="7781394" cy="750205"/>
          </a:xfrm>
          <a:ln algn="ctr"/>
        </p:spPr>
        <p:txBody>
          <a:bodyPr lIns="0" tIns="0" rIns="0" bIns="0" anchor="t" anchorCtr="0"/>
          <a:lstStyle>
            <a:lvl1pPr algn="l" rtl="0" fontAlgn="base">
              <a:lnSpc>
                <a:spcPct val="90000"/>
              </a:lnSpc>
              <a:spcBef>
                <a:spcPct val="0"/>
              </a:spcBef>
              <a:spcAft>
                <a:spcPct val="0"/>
              </a:spcAft>
              <a:defRPr lang="en-US" sz="54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6" y="4003750"/>
            <a:ext cx="7770811" cy="473207"/>
          </a:xfrm>
        </p:spPr>
        <p:txBody>
          <a:bodyPr lIns="0" tIns="0" rIns="0" bIns="0" anchor="t" anchorCtr="0"/>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pic>
        <p:nvPicPr>
          <p:cNvPr id="5" name="Picture 4" descr="top.jpg"/>
          <p:cNvPicPr>
            <a:picLocks noChangeAspect="1"/>
          </p:cNvPicPr>
          <p:nvPr userDrawn="1"/>
        </p:nvPicPr>
        <p:blipFill>
          <a:blip r:embed="rId2"/>
          <a:stretch>
            <a:fillRect/>
          </a:stretch>
        </p:blipFill>
        <p:spPr>
          <a:xfrm>
            <a:off x="0" y="1"/>
            <a:ext cx="9144000" cy="1371600"/>
          </a:xfrm>
          <a:prstGeom prst="rect">
            <a:avLst/>
          </a:prstGeom>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4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pic>
        <p:nvPicPr>
          <p:cNvPr id="4" name="Picture 5" descr="WESS_h_rgb_clear background"/>
          <p:cNvPicPr>
            <a:picLocks noChangeAspect="1" noChangeArrowheads="1"/>
          </p:cNvPicPr>
          <p:nvPr userDrawn="1"/>
        </p:nvPicPr>
        <p:blipFill>
          <a:blip r:embed="rId2" cstate="print"/>
          <a:srcRect/>
          <a:stretch>
            <a:fillRect/>
          </a:stretch>
        </p:blipFill>
        <p:spPr bwMode="auto">
          <a:xfrm>
            <a:off x="5937250" y="6361113"/>
            <a:ext cx="2743200" cy="261937"/>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rtl="0" fontAlgn="base">
              <a:lnSpc>
                <a:spcPct val="90000"/>
              </a:lnSpc>
              <a:spcBef>
                <a:spcPct val="0"/>
              </a:spcBef>
              <a:spcAft>
                <a:spcPct val="0"/>
              </a:spcAft>
              <a:defRPr lang="en-US" sz="54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200"/>
            <a:ext cx="4126177" cy="1938992"/>
          </a:xfrm>
        </p:spPr>
        <p:txBody>
          <a:bodyPr/>
          <a:lstStyle>
            <a:lvl1pPr marL="396875" indent="-396875">
              <a:defRPr sz="2400"/>
            </a:lvl1pPr>
            <a:lvl2pPr marL="741363" indent="-336550">
              <a:defRPr sz="2000"/>
            </a:lvl2pPr>
            <a:lvl3pPr marL="1027113" indent="-285750">
              <a:defRPr sz="1800"/>
            </a:lvl3pPr>
            <a:lvl4pPr marL="1258888" indent="-233363">
              <a:defRPr sz="1600"/>
            </a:lvl4pPr>
            <a:lvl5pPr marL="1484313" indent="-225425">
              <a:defRPr sz="16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200"/>
            <a:ext cx="4127500" cy="1938992"/>
          </a:xfrm>
        </p:spPr>
        <p:txBody>
          <a:bodyPr/>
          <a:lstStyle>
            <a:lvl1pPr>
              <a:defRPr lang="en-US" sz="2400" dirty="0" smtClean="0">
                <a:solidFill>
                  <a:schemeClr val="tx1"/>
                </a:solidFill>
                <a:latin typeface="+mn-lt"/>
                <a:ea typeface="+mn-ea"/>
                <a:cs typeface="+mn-cs"/>
              </a:defRPr>
            </a:lvl1pPr>
            <a:lvl2pPr>
              <a:defRPr lang="en-US" sz="2000" dirty="0" smtClean="0">
                <a:solidFill>
                  <a:schemeClr val="tx1"/>
                </a:solidFill>
                <a:latin typeface="+mn-lt"/>
              </a:defRPr>
            </a:lvl2pPr>
            <a:lvl3pPr>
              <a:defRPr lang="en-US" sz="1800" dirty="0" smtClean="0">
                <a:solidFill>
                  <a:schemeClr val="tx1"/>
                </a:solidFill>
                <a:latin typeface="+mn-lt"/>
              </a:defRPr>
            </a:lvl3pPr>
            <a:lvl4pPr>
              <a:defRPr lang="en-US" sz="1600" dirty="0" smtClean="0">
                <a:solidFill>
                  <a:schemeClr val="tx1"/>
                </a:solidFill>
                <a:latin typeface="+mn-lt"/>
              </a:defRPr>
            </a:lvl4pPr>
            <a:lvl5pPr>
              <a:defRPr lang="en-US" sz="1600" dirty="0">
                <a:solidFill>
                  <a:schemeClr val="tx1"/>
                </a:solidFill>
                <a:latin typeface="+mn-lt"/>
              </a:defRPr>
            </a:lvl5pPr>
            <a:lvl6pPr>
              <a:defRPr sz="1500"/>
            </a:lvl6pPr>
            <a:lvl7pPr>
              <a:defRPr sz="1500"/>
            </a:lvl7pPr>
            <a:lvl8pPr>
              <a:defRPr sz="1500"/>
            </a:lvl8pPr>
            <a:lvl9pPr>
              <a:defRPr sz="1500"/>
            </a:lvl9pPr>
          </a:lstStyle>
          <a:p>
            <a:pPr marL="396875" lvl="0" indent="-396875" algn="l" defTabSz="912777" rtl="0" eaLnBrk="0" fontAlgn="base" hangingPunct="0">
              <a:lnSpc>
                <a:spcPct val="90000"/>
              </a:lnSpc>
              <a:spcBef>
                <a:spcPct val="30000"/>
              </a:spcBef>
              <a:spcAft>
                <a:spcPct val="0"/>
              </a:spcAft>
              <a:buClr>
                <a:schemeClr val="tx2"/>
              </a:buClr>
              <a:buSzPct val="95000"/>
              <a:buFontTx/>
              <a:buBlip>
                <a:blip r:embed="rId2"/>
              </a:buBlip>
            </a:pPr>
            <a:r>
              <a:rPr lang="en-US" smtClean="0"/>
              <a:t>Click to edit Master text styles</a:t>
            </a:r>
          </a:p>
          <a:p>
            <a:pPr marL="396875" lvl="1" indent="-396875" algn="l" defTabSz="912777" rtl="0" eaLnBrk="0" fontAlgn="base" hangingPunct="0">
              <a:lnSpc>
                <a:spcPct val="90000"/>
              </a:lnSpc>
              <a:spcBef>
                <a:spcPct val="30000"/>
              </a:spcBef>
              <a:spcAft>
                <a:spcPct val="0"/>
              </a:spcAft>
              <a:buClr>
                <a:schemeClr val="tx2"/>
              </a:buClr>
              <a:buSzPct val="95000"/>
              <a:buFontTx/>
              <a:buBlip>
                <a:blip r:embed="rId2"/>
              </a:buBlip>
            </a:pPr>
            <a:r>
              <a:rPr lang="en-US" smtClean="0"/>
              <a:t>Second level</a:t>
            </a:r>
          </a:p>
          <a:p>
            <a:pPr marL="396875" lvl="2" indent="-396875" algn="l" defTabSz="912777" rtl="0" eaLnBrk="0" fontAlgn="base" hangingPunct="0">
              <a:lnSpc>
                <a:spcPct val="90000"/>
              </a:lnSpc>
              <a:spcBef>
                <a:spcPct val="30000"/>
              </a:spcBef>
              <a:spcAft>
                <a:spcPct val="0"/>
              </a:spcAft>
              <a:buClr>
                <a:schemeClr val="tx2"/>
              </a:buClr>
              <a:buSzPct val="95000"/>
              <a:buFontTx/>
              <a:buBlip>
                <a:blip r:embed="rId2"/>
              </a:buBlip>
            </a:pPr>
            <a:r>
              <a:rPr lang="en-US" smtClean="0"/>
              <a:t>Third level</a:t>
            </a:r>
          </a:p>
          <a:p>
            <a:pPr marL="396875" lvl="3" indent="-396875" algn="l" defTabSz="912777" rtl="0" eaLnBrk="0" fontAlgn="base" hangingPunct="0">
              <a:lnSpc>
                <a:spcPct val="90000"/>
              </a:lnSpc>
              <a:spcBef>
                <a:spcPct val="30000"/>
              </a:spcBef>
              <a:spcAft>
                <a:spcPct val="0"/>
              </a:spcAft>
              <a:buClr>
                <a:schemeClr val="tx2"/>
              </a:buClr>
              <a:buSzPct val="95000"/>
              <a:buFontTx/>
              <a:buBlip>
                <a:blip r:embed="rId2"/>
              </a:buBlip>
            </a:pPr>
            <a:r>
              <a:rPr lang="en-US" smtClean="0"/>
              <a:t>Fourth level</a:t>
            </a:r>
          </a:p>
          <a:p>
            <a:pPr marL="396875" lvl="4" indent="-396875" algn="l" defTabSz="912777" rtl="0" eaLnBrk="0" fontAlgn="base" hangingPunct="0">
              <a:lnSpc>
                <a:spcPct val="90000"/>
              </a:lnSpc>
              <a:spcBef>
                <a:spcPct val="30000"/>
              </a:spcBef>
              <a:spcAft>
                <a:spcPct val="0"/>
              </a:spcAft>
              <a:buClr>
                <a:schemeClr val="tx2"/>
              </a:buClr>
              <a:buSzPct val="95000"/>
              <a:buFontTx/>
              <a:buBlip>
                <a:blip r:embed="rId2"/>
              </a:buBlip>
            </a:pPr>
            <a:r>
              <a:rPr lang="en-US"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1604588"/>
            <a:ext cx="8035395" cy="692497"/>
          </a:xfrm>
          <a:ln algn="ctr"/>
        </p:spPr>
        <p:txBody>
          <a:bodyPr lIns="0" tIns="0" rIns="0" bIns="0" anchor="t" anchorCtr="0"/>
          <a:lstStyle>
            <a:lvl1pPr algn="l" rtl="0" fontAlgn="base">
              <a:lnSpc>
                <a:spcPct val="90000"/>
              </a:lnSpc>
              <a:spcBef>
                <a:spcPct val="0"/>
              </a:spcBef>
              <a:spcAft>
                <a:spcPct val="0"/>
              </a:spcAft>
              <a:defRPr lang="en-US" sz="5000" spc="-30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6" y="4902011"/>
            <a:ext cx="7770811" cy="473207"/>
          </a:xfrm>
        </p:spPr>
        <p:txBody>
          <a:bodyPr lIns="0" tIns="0" rIns="0" bIns="0" anchor="t" anchorCtr="0"/>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pic>
        <p:nvPicPr>
          <p:cNvPr id="5" name="Picture 4" descr="top.jpg"/>
          <p:cNvPicPr>
            <a:picLocks noChangeAspect="1"/>
          </p:cNvPicPr>
          <p:nvPr userDrawn="1"/>
        </p:nvPicPr>
        <p:blipFill>
          <a:blip r:embed="rId2"/>
          <a:stretch>
            <a:fillRect/>
          </a:stretch>
        </p:blipFill>
        <p:spPr>
          <a:xfrm>
            <a:off x="0" y="1"/>
            <a:ext cx="9144000" cy="1371600"/>
          </a:xfrm>
          <a:prstGeom prst="rect">
            <a:avLst/>
          </a:prstGeom>
        </p:spPr>
      </p:pic>
      <p:sp>
        <p:nvSpPr>
          <p:cNvPr id="6" name="Rectangle 5"/>
          <p:cNvSpPr/>
          <p:nvPr userDrawn="1"/>
        </p:nvSpPr>
        <p:spPr bwMode="auto">
          <a:xfrm>
            <a:off x="-1" y="3063662"/>
            <a:ext cx="9144001" cy="1578634"/>
          </a:xfrm>
          <a:prstGeom prst="rect">
            <a:avLst/>
          </a:prstGeom>
          <a:gradFill>
            <a:gsLst>
              <a:gs pos="0">
                <a:schemeClr val="tx1">
                  <a:alpha val="5000"/>
                </a:schemeClr>
              </a:gs>
              <a:gs pos="50000">
                <a:schemeClr val="tx1">
                  <a:alpha val="25000"/>
                </a:schemeClr>
              </a:gs>
              <a:gs pos="100000">
                <a:schemeClr val="tx1">
                  <a:alpha val="5000"/>
                </a:schemeClr>
              </a:gs>
            </a:gsLst>
            <a:lin ang="0" scaled="0"/>
          </a:gradFill>
          <a:ln>
            <a:noFill/>
            <a:headEnd type="none" w="med" len="med"/>
            <a:tailEnd type="none" w="med" len="med"/>
          </a:ln>
          <a:effectLst>
            <a:outerShdw blurRad="254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indent="0" algn="ctr" defTabSz="914099"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tx1"/>
              </a:solidFill>
              <a:effectLst/>
              <a:latin typeface="Segoe" pitchFamily="34" charset="0"/>
            </a:endParaRPr>
          </a:p>
        </p:txBody>
      </p:sp>
      <p:sp>
        <p:nvSpPr>
          <p:cNvPr id="7" name="Rectangle 6"/>
          <p:cNvSpPr/>
          <p:nvPr userDrawn="1"/>
        </p:nvSpPr>
        <p:spPr bwMode="auto">
          <a:xfrm>
            <a:off x="0" y="-1"/>
            <a:ext cx="9144003" cy="1371601"/>
          </a:xfrm>
          <a:prstGeom prst="rect">
            <a:avLst/>
          </a:prstGeom>
          <a:solidFill>
            <a:srgbClr val="0070C0">
              <a:alpha val="56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indent="0" algn="ctr" defTabSz="914099"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tx1"/>
              </a:solidFill>
              <a:effectLst/>
              <a:latin typeface="Segoe" pitchFamily="34" charset="0"/>
            </a:endParaRPr>
          </a:p>
        </p:txBody>
      </p:sp>
      <p:sp>
        <p:nvSpPr>
          <p:cNvPr id="8" name="Text Placeholder 12"/>
          <p:cNvSpPr>
            <a:spLocks noGrp="1"/>
          </p:cNvSpPr>
          <p:nvPr>
            <p:ph type="body" sz="quarter" idx="10" hasCustomPrompt="1"/>
          </p:nvPr>
        </p:nvSpPr>
        <p:spPr>
          <a:xfrm>
            <a:off x="605895" y="3313921"/>
            <a:ext cx="7685086" cy="997196"/>
          </a:xfrm>
        </p:spPr>
        <p:txBody>
          <a:bodyPr anchor="ctr" anchorCtr="0">
            <a:noAutofit/>
          </a:bodyPr>
          <a:lstStyle>
            <a:lvl1pPr marL="0" indent="0" algn="ctr" defTabSz="760617" rtl="0" eaLnBrk="0" fontAlgn="base" hangingPunct="0">
              <a:lnSpc>
                <a:spcPct val="90000"/>
              </a:lnSpc>
              <a:spcBef>
                <a:spcPct val="0"/>
              </a:spcBef>
              <a:spcAft>
                <a:spcPct val="0"/>
              </a:spcAft>
              <a:buFont typeface="Arial" pitchFamily="34" charset="0"/>
              <a:buNone/>
              <a:defRPr lang="en-US" sz="7300" b="1" i="1" cap="none" spc="-250"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pPr lvl="0"/>
            <a:r>
              <a:rPr lang="en-US" dirty="0" smtClean="0"/>
              <a:t>Click to…</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SS_EB_BLK_14"/>
          <p:cNvPicPr>
            <a:picLocks noChangeAspect="1" noChangeArrowheads="1"/>
          </p:cNvPicPr>
          <p:nvPr userDrawn="1"/>
        </p:nvPicPr>
        <p:blipFill>
          <a:blip r:embed="rId2" cstate="print"/>
          <a:srcRect/>
          <a:stretch>
            <a:fillRect/>
          </a:stretch>
        </p:blipFill>
        <p:spPr bwMode="auto">
          <a:xfrm>
            <a:off x="6595568" y="6192902"/>
            <a:ext cx="2091232" cy="384048"/>
          </a:xfrm>
          <a:prstGeom prst="rect">
            <a:avLst/>
          </a:prstGeom>
          <a:noFill/>
          <a:ln w="9525">
            <a:noFill/>
            <a:miter lim="800000"/>
            <a:headEnd/>
            <a:tailEnd/>
          </a:ln>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9.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8.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3.xml"/><Relationship Id="rId1" Type="http://schemas.openxmlformats.org/officeDocument/2006/relationships/slideLayout" Target="../slideLayouts/slideLayout19.xml"/><Relationship Id="rId5" Type="http://schemas.openxmlformats.org/officeDocument/2006/relationships/image" Target="../media/image10.png"/><Relationship Id="rId4"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3.png"/><Relationship Id="rId5" Type="http://schemas.openxmlformats.org/officeDocument/2006/relationships/slideLayout" Target="../slideLayouts/slideLayout24.xml"/><Relationship Id="rId10" Type="http://schemas.openxmlformats.org/officeDocument/2006/relationships/image" Target="../media/image2.png"/><Relationship Id="rId4" Type="http://schemas.openxmlformats.org/officeDocument/2006/relationships/slideLayout" Target="../slideLayouts/slideLayout23.xml"/><Relationship Id="rId9" Type="http://schemas.openxmlformats.org/officeDocument/2006/relationships/image" Target="../media/image1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14700" y="2651125"/>
            <a:ext cx="5308600" cy="1143000"/>
          </a:xfrm>
          <a:prstGeom prst="rect">
            <a:avLst/>
          </a:prstGeom>
        </p:spPr>
        <p:txBody>
          <a:bodyPr vert="horz" lIns="91440" tIns="45720" rIns="91440" bIns="45720" rtlCol="0" anchor="ctr">
            <a:norm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3314700" y="5537201"/>
            <a:ext cx="5448300" cy="762000"/>
          </a:xfrm>
          <a:prstGeom prst="rect">
            <a:avLst/>
          </a:prstGeom>
        </p:spPr>
        <p:txBody>
          <a:bodyPr vert="horz" lIns="91440" tIns="45720" rIns="91440" bIns="45720" rtlCol="0">
            <a:normAutofit/>
          </a:bodyPr>
          <a:lstStyle/>
          <a:p>
            <a:pPr lvl="0"/>
            <a:r>
              <a:rPr lang="en-US" dirty="0" smtClean="0"/>
              <a:t>Click to edit Master text styles</a:t>
            </a:r>
          </a:p>
        </p:txBody>
      </p:sp>
      <p:pic>
        <p:nvPicPr>
          <p:cNvPr id="9" name="Picture 3" descr="WHITE-MS-LOGO"/>
          <p:cNvPicPr>
            <a:picLocks noChangeAspect="1" noChangeArrowheads="1"/>
          </p:cNvPicPr>
          <p:nvPr/>
        </p:nvPicPr>
        <p:blipFill>
          <a:blip r:embed="rId11"/>
          <a:srcRect/>
          <a:stretch>
            <a:fillRect/>
          </a:stretch>
        </p:blipFill>
        <p:spPr bwMode="auto">
          <a:xfrm>
            <a:off x="7924800" y="460375"/>
            <a:ext cx="774700" cy="131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Lst>
  <p:transition>
    <p:fade/>
  </p:transition>
  <p:timing>
    <p:tnLst>
      <p:par>
        <p:cTn id="1" dur="indefinite" restart="never" nodeType="tmRoot"/>
      </p:par>
    </p:tnLst>
  </p:timing>
  <p:hf hdr="0" ftr="0" dt="0"/>
  <p:txStyles>
    <p:titleStyle>
      <a:lvl1pPr marL="0" algn="l" defTabSz="914363" rtl="0" eaLnBrk="1" latinLnBrk="0" hangingPunct="1">
        <a:spcBef>
          <a:spcPct val="50000"/>
        </a:spcBef>
        <a:buNone/>
        <a:defRPr lang="en-US" sz="4600" kern="1200" baseline="0" dirty="0">
          <a:solidFill>
            <a:srgbClr val="8F0000"/>
          </a:solidFill>
          <a:latin typeface="Segoe Light" pitchFamily="1" charset="0"/>
          <a:ea typeface="+mn-ea"/>
          <a:cs typeface="+mn-cs"/>
        </a:defRPr>
      </a:lvl1pPr>
    </p:titleStyle>
    <p:bodyStyle>
      <a:lvl1pPr marL="342900" indent="-342900" algn="l" defTabSz="914363" rtl="0" eaLnBrk="1" latinLnBrk="0" hangingPunct="1">
        <a:spcBef>
          <a:spcPct val="20000"/>
        </a:spcBef>
        <a:spcAft>
          <a:spcPts val="400"/>
        </a:spcAft>
        <a:buFont typeface="Arial" pitchFamily="34" charset="0"/>
        <a:buNone/>
        <a:defRPr lang="en-US" sz="1500" kern="1200" baseline="0" dirty="0" smtClean="0">
          <a:solidFill>
            <a:schemeClr val="bg1"/>
          </a:solidFill>
          <a:latin typeface="Segoe Semibold"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704" r:id="rId9"/>
    <p:sldLayoutId id="2147483705" r:id="rId10"/>
  </p:sldLayoutIdLst>
  <p:transition>
    <p:fade/>
  </p:transition>
  <p:txStyles>
    <p:titleStyle>
      <a:lvl1pPr algn="l" defTabSz="914363" rtl="0" eaLnBrk="1" fontAlgn="base" latinLnBrk="0" hangingPunct="1">
        <a:lnSpc>
          <a:spcPct val="90000"/>
        </a:lnSpc>
        <a:spcBef>
          <a:spcPct val="0"/>
        </a:spcBef>
        <a:spcAft>
          <a:spcPct val="0"/>
        </a:spcAft>
        <a:buNone/>
        <a:defRPr lang="en-US" sz="5400" b="0" kern="1200" cap="none" spc="-150" dirty="0">
          <a:ln w="3175">
            <a:noFill/>
          </a:ln>
          <a:solidFill>
            <a:srgbClr val="8F0000"/>
          </a:solidFill>
          <a:effectLst>
            <a:outerShdw blurRad="50800" dist="38100" dir="2700000" algn="tl" rotWithShape="0">
              <a:prstClr val="black">
                <a:alpha val="40000"/>
              </a:prstClr>
            </a:outerShdw>
          </a:effectLst>
          <a:latin typeface="Segoe Light" pitchFamily="1" charset="0"/>
          <a:ea typeface="+mj-ea"/>
          <a:cs typeface="+mj-cs"/>
        </a:defRPr>
      </a:lvl1pPr>
    </p:titleStyle>
    <p:bodyStyle>
      <a:lvl1pPr marL="396875" indent="-396875" algn="l" defTabSz="914363" rtl="0" eaLnBrk="1" latinLnBrk="0" hangingPunct="1">
        <a:lnSpc>
          <a:spcPct val="90000"/>
        </a:lnSpc>
        <a:spcBef>
          <a:spcPct val="20000"/>
        </a:spcBef>
        <a:buFontTx/>
        <a:buBlip>
          <a:blip r:embed="rId13"/>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3"/>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7478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SS_EB_BLK_14"/>
          <p:cNvPicPr>
            <a:picLocks noChangeAspect="1" noChangeArrowheads="1"/>
          </p:cNvPicPr>
          <p:nvPr/>
        </p:nvPicPr>
        <p:blipFill>
          <a:blip r:embed="rId5" cstate="print"/>
          <a:srcRect/>
          <a:stretch>
            <a:fillRect/>
          </a:stretch>
        </p:blipFill>
        <p:spPr bwMode="auto">
          <a:xfrm>
            <a:off x="6595568" y="6192902"/>
            <a:ext cx="2091232" cy="3840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5" r:id="rId1"/>
  </p:sldLayoutIdLst>
  <p:transition>
    <p:fade/>
  </p:transition>
  <p:txStyles>
    <p:titleStyle>
      <a:lvl1pPr algn="l" defTabSz="914363" rtl="0" eaLnBrk="1" fontAlgn="base" latinLnBrk="0" hangingPunct="1">
        <a:lnSpc>
          <a:spcPct val="90000"/>
        </a:lnSpc>
        <a:spcBef>
          <a:spcPct val="0"/>
        </a:spcBef>
        <a:spcAft>
          <a:spcPct val="0"/>
        </a:spcAft>
        <a:buNone/>
        <a:defRPr lang="en-US" sz="5400" b="0" kern="1200" cap="none" spc="-150" dirty="0">
          <a:ln w="3175">
            <a:noFill/>
          </a:ln>
          <a:solidFill>
            <a:srgbClr val="8F0000"/>
          </a:solidFill>
          <a:effectLst>
            <a:outerShdw blurRad="50800" dist="38100" dir="2700000" algn="tl" rotWithShape="0">
              <a:prstClr val="black">
                <a:alpha val="40000"/>
              </a:prstClr>
            </a:outerShdw>
          </a:effectLst>
          <a:latin typeface="Segoe Light" pitchFamily="1" charset="0"/>
          <a:ea typeface="+mj-ea"/>
          <a:cs typeface="+mj-cs"/>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00300" y="2700338"/>
            <a:ext cx="6413500" cy="1143000"/>
          </a:xfrm>
          <a:prstGeom prst="rect">
            <a:avLst/>
          </a:prstGeom>
        </p:spPr>
        <p:txBody>
          <a:bodyPr vert="horz" lIns="91440" tIns="45720" rIns="91440" bIns="45720" rtlCol="0" anchor="ctr">
            <a:noAutofit/>
          </a:bodyPr>
          <a:lstStyle/>
          <a:p>
            <a:r>
              <a:rPr lang="en-US" dirty="0" smtClean="0"/>
              <a:t>Click to edit…</a:t>
            </a:r>
            <a:endParaRPr lang="en-US" dirty="0"/>
          </a:p>
        </p:txBody>
      </p:sp>
      <p:sp>
        <p:nvSpPr>
          <p:cNvPr id="3" name="Text Placeholder 2"/>
          <p:cNvSpPr>
            <a:spLocks noGrp="1"/>
          </p:cNvSpPr>
          <p:nvPr>
            <p:ph type="body" idx="1"/>
          </p:nvPr>
        </p:nvSpPr>
        <p:spPr>
          <a:xfrm>
            <a:off x="2387600" y="3492501"/>
            <a:ext cx="6426200" cy="755650"/>
          </a:xfrm>
          <a:prstGeom prst="rect">
            <a:avLst/>
          </a:prstGeom>
        </p:spPr>
        <p:txBody>
          <a:bodyPr vert="horz" lIns="91440" tIns="45720" rIns="91440" bIns="45720" rtlCol="0">
            <a:normAutofit/>
          </a:bodyPr>
          <a:lstStyle/>
          <a:p>
            <a:pPr lvl="0"/>
            <a:r>
              <a:rPr lang="en-US" dirty="0" smtClean="0"/>
              <a:t>Click to edit Master text styles</a:t>
            </a:r>
          </a:p>
        </p:txBody>
      </p:sp>
      <p:pic>
        <p:nvPicPr>
          <p:cNvPr id="7" name="Picture 3" descr="WHITE-MS-LOGO"/>
          <p:cNvPicPr>
            <a:picLocks noChangeAspect="1" noChangeArrowheads="1"/>
          </p:cNvPicPr>
          <p:nvPr/>
        </p:nvPicPr>
        <p:blipFill>
          <a:blip r:embed="rId10"/>
          <a:srcRect/>
          <a:stretch>
            <a:fillRect/>
          </a:stretch>
        </p:blipFill>
        <p:spPr bwMode="auto">
          <a:xfrm>
            <a:off x="7924800" y="460375"/>
            <a:ext cx="774700" cy="131763"/>
          </a:xfrm>
          <a:prstGeom prst="rect">
            <a:avLst/>
          </a:prstGeom>
          <a:noFill/>
          <a:ln w="9525">
            <a:noFill/>
            <a:miter lim="800000"/>
            <a:headEnd/>
            <a:tailEnd/>
          </a:ln>
        </p:spPr>
      </p:pic>
      <p:pic>
        <p:nvPicPr>
          <p:cNvPr id="8" name="Picture 10" descr="WSS_EB_WHITE_SMALL"/>
          <p:cNvPicPr>
            <a:picLocks noChangeAspect="1" noChangeArrowheads="1"/>
          </p:cNvPicPr>
          <p:nvPr/>
        </p:nvPicPr>
        <p:blipFill>
          <a:blip r:embed="rId11"/>
          <a:srcRect/>
          <a:stretch>
            <a:fillRect/>
          </a:stretch>
        </p:blipFill>
        <p:spPr bwMode="auto">
          <a:xfrm>
            <a:off x="6592888" y="6192838"/>
            <a:ext cx="2093912"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Lst>
  <p:txStyles>
    <p:titleStyle>
      <a:lvl1pPr algn="r" defTabSz="914400" rtl="0" eaLnBrk="1" fontAlgn="base" latinLnBrk="0" hangingPunct="1">
        <a:spcBef>
          <a:spcPct val="0"/>
        </a:spcBef>
        <a:spcAft>
          <a:spcPct val="0"/>
        </a:spcAft>
        <a:buNone/>
        <a:defRPr lang="en-US" sz="5400" kern="1200" baseline="0" dirty="0">
          <a:solidFill>
            <a:srgbClr val="8F0000"/>
          </a:solidFill>
          <a:latin typeface="Segoe Light" pitchFamily="1" charset="0"/>
          <a:ea typeface="+mn-ea"/>
          <a:cs typeface="+mn-cs"/>
        </a:defRPr>
      </a:lvl1pPr>
    </p:titleStyle>
    <p:bodyStyle>
      <a:lvl1pPr marL="342900" indent="-342900" algn="r" defTabSz="914400" rtl="0" eaLnBrk="1" fontAlgn="base" latinLnBrk="0" hangingPunct="1">
        <a:spcBef>
          <a:spcPct val="50000"/>
        </a:spcBef>
        <a:spcAft>
          <a:spcPct val="0"/>
        </a:spcAft>
        <a:buFontTx/>
        <a:buNone/>
        <a:defRPr lang="en-US" sz="3600" kern="1200" baseline="0" dirty="0" smtClean="0">
          <a:solidFill>
            <a:schemeClr val="tx1">
              <a:lumMod val="75000"/>
              <a:lumOff val="25000"/>
            </a:schemeClr>
          </a:solidFill>
          <a:latin typeface="Segoe Semibold" pitchFamily="1" charset="0"/>
          <a:ea typeface="+mn-ea"/>
          <a:cs typeface="+mn-cs"/>
        </a:defRPr>
      </a:lvl1pPr>
      <a:lvl2pPr marL="742950" indent="-285750" algn="l" defTabSz="914400" rtl="0" eaLnBrk="1" latinLnBrk="0" hangingPunct="1">
        <a:spcBef>
          <a:spcPct val="20000"/>
        </a:spcBef>
        <a:buFontTx/>
        <a:buNone/>
        <a:defRPr sz="2800" kern="1200">
          <a:solidFill>
            <a:schemeClr val="tx1"/>
          </a:solidFill>
          <a:latin typeface="+mn-lt"/>
          <a:ea typeface="+mn-ea"/>
          <a:cs typeface="+mn-cs"/>
        </a:defRPr>
      </a:lvl2pPr>
      <a:lvl3pPr marL="1143000" indent="-228600" algn="l" defTabSz="914400" rtl="0" eaLnBrk="1" latinLnBrk="0" hangingPunct="1">
        <a:spcBef>
          <a:spcPct val="20000"/>
        </a:spcBef>
        <a:buFontTx/>
        <a:buNone/>
        <a:defRPr sz="2400" kern="1200">
          <a:solidFill>
            <a:schemeClr val="tx1"/>
          </a:solidFill>
          <a:latin typeface="+mn-lt"/>
          <a:ea typeface="+mn-ea"/>
          <a:cs typeface="+mn-cs"/>
        </a:defRPr>
      </a:lvl3pPr>
      <a:lvl4pPr marL="1600200" indent="-228600" algn="l" defTabSz="914400" rtl="0" eaLnBrk="1" latinLnBrk="0" hangingPunct="1">
        <a:spcBef>
          <a:spcPct val="20000"/>
        </a:spcBef>
        <a:buFontTx/>
        <a:buNone/>
        <a:defRPr sz="2000" kern="1200">
          <a:solidFill>
            <a:schemeClr val="tx1"/>
          </a:solidFill>
          <a:latin typeface="+mn-lt"/>
          <a:ea typeface="+mn-ea"/>
          <a:cs typeface="+mn-cs"/>
        </a:defRPr>
      </a:lvl4pPr>
      <a:lvl5pPr marL="2057400" indent="-22860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56.png"/><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35.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http://blogs.technet.com/sbs"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hyperlink" Target="http://blogs.technet.com/essentialbusinessserver" TargetMode="External"/><Relationship Id="rId4" Type="http://schemas.openxmlformats.org/officeDocument/2006/relationships/hyperlink" Target="http://www.mutliplyyourpower.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7.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image" Target="../media/image36.jpeg"/><Relationship Id="rId1" Type="http://schemas.openxmlformats.org/officeDocument/2006/relationships/slideLayout" Target="../slideLayouts/slideLayout10.xml"/><Relationship Id="rId6" Type="http://schemas.openxmlformats.org/officeDocument/2006/relationships/image" Target="../media/image40.jpeg"/><Relationship Id="rId11" Type="http://schemas.openxmlformats.org/officeDocument/2006/relationships/image" Target="../media/image45.png"/><Relationship Id="rId5" Type="http://schemas.openxmlformats.org/officeDocument/2006/relationships/image" Target="../media/image39.jpeg"/><Relationship Id="rId15" Type="http://schemas.openxmlformats.org/officeDocument/2006/relationships/image" Target="../media/image49.jpe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p:cNvPicPr>
            <a:picLocks noChangeAspect="1" noChangeArrowheads="1"/>
          </p:cNvPicPr>
          <p:nvPr/>
        </p:nvPicPr>
        <p:blipFill>
          <a:blip r:embed="rId3"/>
          <a:srcRect/>
          <a:stretch>
            <a:fillRect/>
          </a:stretch>
        </p:blipFill>
        <p:spPr bwMode="auto">
          <a:xfrm>
            <a:off x="4648200" y="4117975"/>
            <a:ext cx="4114800" cy="2514600"/>
          </a:xfrm>
          <a:prstGeom prst="rect">
            <a:avLst/>
          </a:prstGeom>
          <a:effectLst>
            <a:outerShdw blurRad="63500" sx="102000" sy="102000" algn="ctr" rotWithShape="0">
              <a:prstClr val="black">
                <a:alpha val="40000"/>
              </a:prstClr>
            </a:outerShdw>
            <a:reflection blurRad="6350" stA="50000" endA="300" endPos="38500" dist="50800" dir="5400000" sy="-100000" algn="bl" rotWithShape="0"/>
          </a:effectLst>
        </p:spPr>
      </p:pic>
      <p:sp>
        <p:nvSpPr>
          <p:cNvPr id="2" name="Title 1"/>
          <p:cNvSpPr>
            <a:spLocks noGrp="1"/>
          </p:cNvSpPr>
          <p:nvPr>
            <p:ph type="title" idx="4294967295"/>
          </p:nvPr>
        </p:nvSpPr>
        <p:spPr>
          <a:xfrm>
            <a:off x="177424" y="230188"/>
            <a:ext cx="8382000" cy="747712"/>
          </a:xfrm>
        </p:spPr>
        <p:txBody>
          <a:bodyPr/>
          <a:lstStyle/>
          <a:p>
            <a:r>
              <a:rPr lang="es-CO" smtClean="0"/>
              <a:t>Implementación</a:t>
            </a:r>
            <a:endParaRPr lang="es-CO"/>
          </a:p>
        </p:txBody>
      </p:sp>
      <p:sp>
        <p:nvSpPr>
          <p:cNvPr id="8" name="Content Placeholder 7"/>
          <p:cNvSpPr>
            <a:spLocks noGrp="1"/>
          </p:cNvSpPr>
          <p:nvPr>
            <p:ph sz="half" idx="4294967295"/>
          </p:nvPr>
        </p:nvSpPr>
        <p:spPr>
          <a:xfrm>
            <a:off x="191072" y="1414463"/>
            <a:ext cx="4125913" cy="4222694"/>
          </a:xfrm>
        </p:spPr>
        <p:txBody>
          <a:bodyPr/>
          <a:lstStyle/>
          <a:p>
            <a:r>
              <a:rPr lang="es-CO" sz="2400" smtClean="0"/>
              <a:t>Reduce complejidad y tiempos de planeación e implementación</a:t>
            </a:r>
          </a:p>
          <a:p>
            <a:r>
              <a:rPr lang="es-CO" sz="2400" smtClean="0"/>
              <a:t>Asistentes de preparación y planeación</a:t>
            </a:r>
          </a:p>
          <a:p>
            <a:r>
              <a:rPr lang="es-CO" sz="2400" smtClean="0"/>
              <a:t>Revisión inteligente de acceso de usuario para eliminar errores</a:t>
            </a:r>
          </a:p>
          <a:p>
            <a:pPr lvl="1"/>
            <a:r>
              <a:rPr lang="es-CO" sz="2000" smtClean="0"/>
              <a:t>Hojas de planeación</a:t>
            </a:r>
          </a:p>
          <a:p>
            <a:pPr lvl="1"/>
            <a:r>
              <a:rPr lang="es-CO" sz="2000" smtClean="0"/>
              <a:t>Guías </a:t>
            </a:r>
          </a:p>
          <a:p>
            <a:r>
              <a:rPr lang="es-CO" sz="2400" smtClean="0"/>
              <a:t>Configuración basada en Roles</a:t>
            </a:r>
          </a:p>
        </p:txBody>
      </p:sp>
      <p:pic>
        <p:nvPicPr>
          <p:cNvPr id="9" name="Picture 2"/>
          <p:cNvPicPr>
            <a:picLocks noChangeAspect="1" noChangeArrowheads="1"/>
          </p:cNvPicPr>
          <p:nvPr/>
        </p:nvPicPr>
        <p:blipFill>
          <a:blip r:embed="rId4"/>
          <a:srcRect/>
          <a:stretch>
            <a:fillRect/>
          </a:stretch>
        </p:blipFill>
        <p:spPr bwMode="auto">
          <a:xfrm>
            <a:off x="4620321" y="1414463"/>
            <a:ext cx="4142679" cy="2514600"/>
          </a:xfrm>
          <a:prstGeom prst="rect">
            <a:avLst/>
          </a:prstGeom>
          <a:effectLst>
            <a:outerShdw blurRad="63500" sx="102000" sy="102000" algn="ctr" rotWithShape="0">
              <a:prstClr val="black">
                <a:alpha val="40000"/>
              </a:prstClr>
            </a:outerShdw>
          </a:effectLst>
        </p:spPr>
      </p:pic>
      <p:pic>
        <p:nvPicPr>
          <p:cNvPr id="10" name="Picture 4"/>
          <p:cNvPicPr>
            <a:picLocks noChangeAspect="1" noChangeArrowheads="1"/>
          </p:cNvPicPr>
          <p:nvPr/>
        </p:nvPicPr>
        <p:blipFill>
          <a:blip r:embed="rId5"/>
          <a:srcRect/>
          <a:stretch>
            <a:fillRect/>
          </a:stretch>
        </p:blipFill>
        <p:spPr bwMode="auto">
          <a:xfrm>
            <a:off x="4618670" y="1414463"/>
            <a:ext cx="4144330" cy="2514600"/>
          </a:xfrm>
          <a:prstGeom prst="rect">
            <a:avLst/>
          </a:prstGeom>
          <a:effectLst>
            <a:outerShdw blurRad="63500" sx="102000" sy="102000" algn="ctr" rotWithShape="0">
              <a:prstClr val="black">
                <a:alpha val="40000"/>
              </a:prstClr>
            </a:outerShdw>
          </a:effectLst>
        </p:spPr>
      </p:pic>
      <p:pic>
        <p:nvPicPr>
          <p:cNvPr id="52229" name="Picture 5"/>
          <p:cNvPicPr>
            <a:picLocks noChangeAspect="1" noChangeArrowheads="1"/>
          </p:cNvPicPr>
          <p:nvPr/>
        </p:nvPicPr>
        <p:blipFill>
          <a:blip r:embed="rId6"/>
          <a:srcRect/>
          <a:stretch>
            <a:fillRect/>
          </a:stretch>
        </p:blipFill>
        <p:spPr bwMode="auto">
          <a:xfrm>
            <a:off x="4644645" y="4117975"/>
            <a:ext cx="4118355" cy="2514600"/>
          </a:xfrm>
          <a:prstGeom prst="rect">
            <a:avLst/>
          </a:prstGeom>
          <a:effectLst>
            <a:outerShdw blurRad="63500" sx="102000" sy="102000" algn="ctr" rotWithShape="0">
              <a:prstClr val="black">
                <a:alpha val="40000"/>
              </a:prstClr>
            </a:outerShdw>
            <a:reflection blurRad="6350" stA="50000" endA="300" endPos="38500" dist="50800" dir="5400000" sy="-100000" algn="bl" rotWithShape="0"/>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2227"/>
                                        </p:tgtEl>
                                      </p:cBhvr>
                                    </p:animEffect>
                                    <p:set>
                                      <p:cBhvr>
                                        <p:cTn id="15" dur="1" fill="hold">
                                          <p:stCondLst>
                                            <p:cond delay="499"/>
                                          </p:stCondLst>
                                        </p:cTn>
                                        <p:tgtEl>
                                          <p:spTgt spid="52227"/>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52229"/>
                                        </p:tgtEl>
                                        <p:attrNameLst>
                                          <p:attrName>style.visibility</p:attrName>
                                        </p:attrNameLst>
                                      </p:cBhvr>
                                      <p:to>
                                        <p:strVal val="visible"/>
                                      </p:to>
                                    </p:set>
                                    <p:animEffect transition="in" filter="fade">
                                      <p:cBhvr>
                                        <p:cTn id="18" dur="500"/>
                                        <p:tgtEl>
                                          <p:spTgt spid="52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1200" y="230188"/>
            <a:ext cx="8382000" cy="747712"/>
          </a:xfrm>
        </p:spPr>
        <p:txBody>
          <a:bodyPr/>
          <a:lstStyle/>
          <a:p>
            <a:r>
              <a:rPr lang="en-US" dirty="0" err="1" smtClean="0"/>
              <a:t>Migración</a:t>
            </a:r>
            <a:endParaRPr lang="en-US" dirty="0"/>
          </a:p>
        </p:txBody>
      </p:sp>
      <p:sp>
        <p:nvSpPr>
          <p:cNvPr id="7" name="Text Placeholder 6"/>
          <p:cNvSpPr>
            <a:spLocks noGrp="1"/>
          </p:cNvSpPr>
          <p:nvPr>
            <p:ph sz="half" idx="4294967295"/>
          </p:nvPr>
        </p:nvSpPr>
        <p:spPr>
          <a:xfrm>
            <a:off x="395792" y="1223391"/>
            <a:ext cx="4125913" cy="4924425"/>
          </a:xfrm>
        </p:spPr>
        <p:txBody>
          <a:bodyPr/>
          <a:lstStyle/>
          <a:p>
            <a:r>
              <a:rPr lang="en-US" sz="2800" dirty="0" err="1" smtClean="0"/>
              <a:t>Lista</a:t>
            </a:r>
            <a:r>
              <a:rPr lang="en-US" sz="2800" dirty="0" smtClean="0"/>
              <a:t> de </a:t>
            </a:r>
            <a:r>
              <a:rPr lang="en-US" sz="2800" dirty="0" err="1" smtClean="0"/>
              <a:t>chequeo</a:t>
            </a:r>
            <a:endParaRPr lang="en-US" sz="2800" dirty="0" smtClean="0"/>
          </a:p>
          <a:p>
            <a:pPr lvl="1"/>
            <a:r>
              <a:rPr lang="en-US" sz="2400" dirty="0" err="1" smtClean="0"/>
              <a:t>Metodología</a:t>
            </a:r>
            <a:r>
              <a:rPr lang="en-US" sz="2400" dirty="0" smtClean="0"/>
              <a:t> de </a:t>
            </a:r>
            <a:r>
              <a:rPr lang="en-US" sz="2400" dirty="0" err="1" smtClean="0"/>
              <a:t>mejores</a:t>
            </a:r>
            <a:r>
              <a:rPr lang="en-US" sz="2400" dirty="0" smtClean="0"/>
              <a:t> </a:t>
            </a:r>
            <a:r>
              <a:rPr lang="en-US" sz="2400" dirty="0" err="1" smtClean="0"/>
              <a:t>prácticas</a:t>
            </a:r>
            <a:endParaRPr lang="en-US" sz="2400" dirty="0" smtClean="0"/>
          </a:p>
          <a:p>
            <a:pPr lvl="1"/>
            <a:r>
              <a:rPr lang="es-CO" sz="2400" dirty="0" smtClean="0"/>
              <a:t>Ayuda detallada para tareas complejas</a:t>
            </a:r>
            <a:endParaRPr lang="en-US" sz="2400" dirty="0" smtClean="0"/>
          </a:p>
          <a:p>
            <a:r>
              <a:rPr lang="en-US" sz="2800" dirty="0" err="1" smtClean="0"/>
              <a:t>Escenarios</a:t>
            </a:r>
            <a:r>
              <a:rPr lang="en-US" sz="2800" dirty="0" smtClean="0"/>
              <a:t> </a:t>
            </a:r>
            <a:r>
              <a:rPr lang="en-US" sz="2800" dirty="0" err="1" smtClean="0"/>
              <a:t>comunes</a:t>
            </a:r>
            <a:r>
              <a:rPr lang="en-US" sz="2800" dirty="0" smtClean="0"/>
              <a:t> </a:t>
            </a:r>
            <a:r>
              <a:rPr lang="en-US" sz="2800" dirty="0" err="1" smtClean="0"/>
              <a:t>incluidos</a:t>
            </a:r>
            <a:endParaRPr lang="en-US" sz="2800" dirty="0" smtClean="0"/>
          </a:p>
          <a:p>
            <a:r>
              <a:rPr lang="en-US" sz="2800" dirty="0" err="1" smtClean="0"/>
              <a:t>Herramientas</a:t>
            </a:r>
            <a:r>
              <a:rPr lang="en-US" sz="2800" dirty="0" smtClean="0"/>
              <a:t> de </a:t>
            </a:r>
            <a:r>
              <a:rPr lang="en-US" sz="2800" dirty="0" err="1" smtClean="0"/>
              <a:t>migración</a:t>
            </a:r>
            <a:r>
              <a:rPr lang="en-US" sz="2800" dirty="0" smtClean="0"/>
              <a:t> de Microsoft</a:t>
            </a:r>
          </a:p>
          <a:p>
            <a:r>
              <a:rPr lang="en-US" sz="2800" dirty="0" err="1" smtClean="0"/>
              <a:t>Guías</a:t>
            </a:r>
            <a:r>
              <a:rPr lang="en-US" sz="2800" dirty="0" smtClean="0"/>
              <a:t> </a:t>
            </a:r>
            <a:r>
              <a:rPr lang="en-US" sz="2800" dirty="0" err="1" smtClean="0"/>
              <a:t>para</a:t>
            </a:r>
            <a:r>
              <a:rPr lang="en-US" sz="2800" dirty="0" smtClean="0"/>
              <a:t> </a:t>
            </a:r>
            <a:r>
              <a:rPr lang="en-US" sz="2800" dirty="0" err="1" smtClean="0"/>
              <a:t>uso</a:t>
            </a:r>
            <a:r>
              <a:rPr lang="en-US" sz="2800" dirty="0" smtClean="0"/>
              <a:t> de SBS</a:t>
            </a:r>
          </a:p>
          <a:p>
            <a:endParaRPr lang="en-US" sz="2800" dirty="0"/>
          </a:p>
        </p:txBody>
      </p:sp>
      <p:pic>
        <p:nvPicPr>
          <p:cNvPr id="7169" name="Picture 1" descr="G:\5364\GuidedConfiguration.jpg"/>
          <p:cNvPicPr>
            <a:picLocks noChangeAspect="1" noChangeArrowheads="1"/>
          </p:cNvPicPr>
          <p:nvPr/>
        </p:nvPicPr>
        <p:blipFill>
          <a:blip r:embed="rId3"/>
          <a:srcRect/>
          <a:stretch>
            <a:fillRect/>
          </a:stretch>
        </p:blipFill>
        <p:spPr bwMode="auto">
          <a:xfrm>
            <a:off x="4954434" y="1074106"/>
            <a:ext cx="3723561" cy="2667000"/>
          </a:xfrm>
          <a:prstGeom prst="rect">
            <a:avLst/>
          </a:prstGeom>
          <a:effectLst>
            <a:outerShdw blurRad="63500" sx="102000" sy="102000" algn="ctr" rotWithShape="0">
              <a:prstClr val="black">
                <a:alpha val="40000"/>
              </a:prstClr>
            </a:outerShdw>
            <a:reflection blurRad="6350" stA="50000" endA="300" endPos="38500" dist="50800" dir="5400000" sy="-100000" algn="bl" rotWithShape="0"/>
          </a:effectLst>
        </p:spPr>
      </p:pic>
      <p:pic>
        <p:nvPicPr>
          <p:cNvPr id="41986" name="Picture 2"/>
          <p:cNvPicPr>
            <a:picLocks noChangeAspect="1" noChangeArrowheads="1"/>
          </p:cNvPicPr>
          <p:nvPr/>
        </p:nvPicPr>
        <p:blipFill>
          <a:blip r:embed="rId4"/>
          <a:srcRect/>
          <a:stretch>
            <a:fillRect/>
          </a:stretch>
        </p:blipFill>
        <p:spPr bwMode="auto">
          <a:xfrm>
            <a:off x="4876800" y="4084638"/>
            <a:ext cx="2314575" cy="1628775"/>
          </a:xfrm>
          <a:prstGeom prst="rect">
            <a:avLst/>
          </a:prstGeom>
          <a:effectLst>
            <a:outerShdw blurRad="63500" sx="102000" sy="102000" algn="ctr" rotWithShape="0">
              <a:prstClr val="black">
                <a:alpha val="40000"/>
              </a:prstClr>
            </a:outerShdw>
            <a:reflection blurRad="6350" stA="50000" endA="300" endPos="38500" dist="50800" dir="5400000" sy="-100000" algn="bl" rotWithShape="0"/>
          </a:effectLst>
        </p:spPr>
      </p:pic>
      <p:pic>
        <p:nvPicPr>
          <p:cNvPr id="41985" name="Picture 1"/>
          <p:cNvPicPr>
            <a:picLocks noChangeAspect="1" noChangeArrowheads="1"/>
          </p:cNvPicPr>
          <p:nvPr/>
        </p:nvPicPr>
        <p:blipFill>
          <a:blip r:embed="rId5"/>
          <a:srcRect/>
          <a:stretch>
            <a:fillRect/>
          </a:stretch>
        </p:blipFill>
        <p:spPr bwMode="auto">
          <a:xfrm>
            <a:off x="6400800" y="5103813"/>
            <a:ext cx="2362200" cy="1543050"/>
          </a:xfrm>
          <a:prstGeom prst="rect">
            <a:avLst/>
          </a:prstGeom>
          <a:effectLst>
            <a:outerShdw blurRad="63500" sx="102000" sy="102000" algn="ctr" rotWithShape="0">
              <a:prstClr val="black">
                <a:alpha val="40000"/>
              </a:prstClr>
            </a:outerShdw>
            <a:reflection blurRad="6350" stA="50000" endA="300" endPos="38500" dist="50800" dir="5400000" sy="-100000" algn="bl" rotWithShape="0"/>
          </a:effectLst>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3904" y="227013"/>
            <a:ext cx="8380413" cy="1301750"/>
          </a:xfrm>
        </p:spPr>
        <p:txBody>
          <a:bodyPr/>
          <a:lstStyle/>
          <a:p>
            <a:r>
              <a:rPr lang="en-US" dirty="0" err="1" smtClean="0"/>
              <a:t>Configuración</a:t>
            </a:r>
            <a:r>
              <a:rPr lang="en-US" dirty="0" smtClean="0"/>
              <a:t> </a:t>
            </a:r>
            <a:br>
              <a:rPr lang="en-US" dirty="0" smtClean="0"/>
            </a:br>
            <a:endParaRPr lang="en-US" sz="4000" dirty="0">
              <a:solidFill>
                <a:schemeClr val="accent1"/>
              </a:solidFill>
            </a:endParaRPr>
          </a:p>
        </p:txBody>
      </p:sp>
      <p:sp>
        <p:nvSpPr>
          <p:cNvPr id="3" name="Content Placeholder 2"/>
          <p:cNvSpPr>
            <a:spLocks noGrp="1"/>
          </p:cNvSpPr>
          <p:nvPr>
            <p:ph sz="half" idx="4294967295"/>
          </p:nvPr>
        </p:nvSpPr>
        <p:spPr>
          <a:xfrm>
            <a:off x="354849" y="1903413"/>
            <a:ext cx="4558346" cy="1926681"/>
          </a:xfrm>
        </p:spPr>
        <p:txBody>
          <a:bodyPr/>
          <a:lstStyle/>
          <a:p>
            <a:pPr>
              <a:spcBef>
                <a:spcPts val="600"/>
              </a:spcBef>
            </a:pPr>
            <a:r>
              <a:rPr lang="en-US" sz="2400" dirty="0" err="1" smtClean="0"/>
              <a:t>Mejores</a:t>
            </a:r>
            <a:r>
              <a:rPr lang="en-US" sz="2400" dirty="0" smtClean="0"/>
              <a:t> </a:t>
            </a:r>
            <a:r>
              <a:rPr lang="en-US" sz="2400" dirty="0" err="1" smtClean="0"/>
              <a:t>practicas</a:t>
            </a:r>
            <a:r>
              <a:rPr lang="en-US" sz="2400" dirty="0" smtClean="0"/>
              <a:t> </a:t>
            </a:r>
            <a:r>
              <a:rPr lang="en-US" sz="2400" dirty="0" err="1" smtClean="0"/>
              <a:t>implementadas</a:t>
            </a:r>
            <a:endParaRPr lang="en-US" sz="2400" dirty="0" smtClean="0"/>
          </a:p>
          <a:p>
            <a:pPr lvl="1">
              <a:spcBef>
                <a:spcPts val="600"/>
              </a:spcBef>
            </a:pPr>
            <a:r>
              <a:rPr lang="en-US" sz="2000" dirty="0" err="1" smtClean="0"/>
              <a:t>Mejores</a:t>
            </a:r>
            <a:r>
              <a:rPr lang="en-US" sz="2000" dirty="0" smtClean="0"/>
              <a:t> </a:t>
            </a:r>
            <a:r>
              <a:rPr lang="en-US" sz="2000" dirty="0" err="1" smtClean="0"/>
              <a:t>practicas</a:t>
            </a:r>
            <a:r>
              <a:rPr lang="en-US" sz="2000" dirty="0" smtClean="0"/>
              <a:t> </a:t>
            </a:r>
            <a:r>
              <a:rPr lang="en-US" sz="2000" dirty="0" err="1" smtClean="0"/>
              <a:t>empaquetadas</a:t>
            </a:r>
            <a:endParaRPr lang="en-US" sz="2000" dirty="0" smtClean="0"/>
          </a:p>
          <a:p>
            <a:pPr lvl="1">
              <a:spcBef>
                <a:spcPts val="600"/>
              </a:spcBef>
            </a:pPr>
            <a:r>
              <a:rPr lang="en-US" sz="2000" dirty="0" err="1" smtClean="0"/>
              <a:t>Fexibilidad</a:t>
            </a:r>
            <a:r>
              <a:rPr lang="en-US" sz="2000" dirty="0" smtClean="0"/>
              <a:t> </a:t>
            </a:r>
            <a:r>
              <a:rPr lang="en-US" sz="2000" dirty="0" err="1" smtClean="0"/>
              <a:t>para</a:t>
            </a:r>
            <a:r>
              <a:rPr lang="en-US" sz="2000" dirty="0" smtClean="0"/>
              <a:t> </a:t>
            </a:r>
            <a:r>
              <a:rPr lang="en-US" sz="2000" dirty="0" err="1" smtClean="0"/>
              <a:t>ambientes</a:t>
            </a:r>
            <a:r>
              <a:rPr lang="en-US" sz="2000" dirty="0" smtClean="0"/>
              <a:t> de </a:t>
            </a:r>
            <a:r>
              <a:rPr lang="en-US" sz="2000" dirty="0" err="1" smtClean="0"/>
              <a:t>medianas</a:t>
            </a:r>
            <a:r>
              <a:rPr lang="en-US" sz="2000" dirty="0" smtClean="0"/>
              <a:t> </a:t>
            </a:r>
            <a:r>
              <a:rPr lang="en-US" sz="2000" dirty="0" err="1" smtClean="0"/>
              <a:t>empresas</a:t>
            </a:r>
            <a:endParaRPr lang="en-US" sz="2000" dirty="0" smtClean="0"/>
          </a:p>
        </p:txBody>
      </p:sp>
      <p:sp>
        <p:nvSpPr>
          <p:cNvPr id="10" name="Content Placeholder 9"/>
          <p:cNvSpPr>
            <a:spLocks noGrp="1"/>
          </p:cNvSpPr>
          <p:nvPr>
            <p:ph sz="half" idx="4294967295"/>
          </p:nvPr>
        </p:nvSpPr>
        <p:spPr>
          <a:xfrm>
            <a:off x="5016500" y="1903413"/>
            <a:ext cx="4127500" cy="3065455"/>
          </a:xfrm>
        </p:spPr>
        <p:txBody>
          <a:bodyPr/>
          <a:lstStyle/>
          <a:p>
            <a:pPr lvl="0">
              <a:spcBef>
                <a:spcPts val="600"/>
              </a:spcBef>
            </a:pPr>
            <a:r>
              <a:rPr lang="en-US" sz="2400" dirty="0" smtClean="0"/>
              <a:t>Areas de </a:t>
            </a:r>
            <a:r>
              <a:rPr lang="en-US" sz="2400" dirty="0" err="1" smtClean="0"/>
              <a:t>configuración</a:t>
            </a:r>
            <a:endParaRPr lang="en-US" sz="2400" dirty="0" smtClean="0"/>
          </a:p>
          <a:p>
            <a:pPr lvl="1">
              <a:spcBef>
                <a:spcPts val="600"/>
              </a:spcBef>
            </a:pPr>
            <a:r>
              <a:rPr lang="en-US" sz="2000" dirty="0" err="1" smtClean="0"/>
              <a:t>Soluciones</a:t>
            </a:r>
            <a:r>
              <a:rPr lang="en-US" sz="2000" dirty="0" smtClean="0"/>
              <a:t> y </a:t>
            </a:r>
            <a:r>
              <a:rPr lang="en-US" sz="2000" dirty="0" err="1" smtClean="0"/>
              <a:t>configuraciónes</a:t>
            </a:r>
            <a:r>
              <a:rPr lang="en-US" sz="2000" dirty="0" smtClean="0"/>
              <a:t> </a:t>
            </a:r>
            <a:r>
              <a:rPr lang="en-US" sz="2000" dirty="0" err="1" smtClean="0"/>
              <a:t>básicas</a:t>
            </a:r>
            <a:endParaRPr lang="en-US" sz="2000" dirty="0" smtClean="0"/>
          </a:p>
          <a:p>
            <a:pPr lvl="0">
              <a:spcBef>
                <a:spcPts val="600"/>
              </a:spcBef>
            </a:pPr>
            <a:r>
              <a:rPr lang="es-CO" sz="2400" dirty="0" smtClean="0"/>
              <a:t>Flexibilidad</a:t>
            </a:r>
            <a:endParaRPr lang="en-US" sz="2400" dirty="0" smtClean="0"/>
          </a:p>
          <a:p>
            <a:pPr lvl="1">
              <a:spcBef>
                <a:spcPts val="600"/>
              </a:spcBef>
            </a:pPr>
            <a:r>
              <a:rPr lang="en-US" sz="2000" dirty="0" smtClean="0"/>
              <a:t>Multiples </a:t>
            </a:r>
            <a:r>
              <a:rPr lang="en-US" sz="2000" dirty="0" err="1" smtClean="0"/>
              <a:t>subredes</a:t>
            </a:r>
            <a:endParaRPr lang="en-US" sz="2000" dirty="0" smtClean="0"/>
          </a:p>
          <a:p>
            <a:pPr lvl="1">
              <a:spcBef>
                <a:spcPts val="600"/>
              </a:spcBef>
            </a:pPr>
            <a:r>
              <a:rPr lang="en-US" sz="2000" dirty="0" err="1" smtClean="0"/>
              <a:t>Sucursales</a:t>
            </a:r>
            <a:endParaRPr lang="en-US" sz="2000" dirty="0" smtClean="0"/>
          </a:p>
          <a:p>
            <a:pPr lvl="1">
              <a:spcBef>
                <a:spcPts val="600"/>
              </a:spcBef>
            </a:pPr>
            <a:r>
              <a:rPr lang="en-US" sz="2000" dirty="0" err="1" smtClean="0"/>
              <a:t>Ambientes</a:t>
            </a:r>
            <a:r>
              <a:rPr lang="en-US" sz="2000" dirty="0" smtClean="0"/>
              <a:t> </a:t>
            </a:r>
            <a:r>
              <a:rPr lang="en-US" sz="2000" dirty="0" err="1" smtClean="0"/>
              <a:t>para</a:t>
            </a:r>
            <a:r>
              <a:rPr lang="en-US" sz="2000" dirty="0" smtClean="0"/>
              <a:t> </a:t>
            </a:r>
            <a:r>
              <a:rPr lang="en-US" sz="2000" dirty="0" err="1" smtClean="0"/>
              <a:t>zonas</a:t>
            </a:r>
            <a:r>
              <a:rPr lang="en-US" sz="2000" dirty="0" smtClean="0"/>
              <a:t> </a:t>
            </a:r>
            <a:r>
              <a:rPr lang="en-US" sz="2000" dirty="0" err="1" smtClean="0"/>
              <a:t>internas</a:t>
            </a:r>
            <a:r>
              <a:rPr lang="en-US" sz="2000" dirty="0" smtClean="0"/>
              <a:t> y </a:t>
            </a:r>
            <a:r>
              <a:rPr lang="en-US" sz="2000" dirty="0" err="1" smtClean="0"/>
              <a:t>externas</a:t>
            </a:r>
            <a:endParaRPr lang="en-US" sz="2000" dirty="0" smtClean="0"/>
          </a:p>
          <a:p>
            <a:pPr lvl="1">
              <a:spcBef>
                <a:spcPts val="600"/>
              </a:spcBef>
            </a:pPr>
            <a:r>
              <a:rPr lang="en-US" sz="2000" dirty="0" err="1" smtClean="0"/>
              <a:t>Flexibilidad</a:t>
            </a:r>
            <a:r>
              <a:rPr lang="en-US" sz="2000" dirty="0" smtClean="0"/>
              <a:t> en </a:t>
            </a:r>
            <a:r>
              <a:rPr lang="en-US" sz="2000" dirty="0" err="1" smtClean="0"/>
              <a:t>datos</a:t>
            </a:r>
            <a:endParaRPr lang="en-US" sz="2000" dirty="0"/>
          </a:p>
        </p:txBody>
      </p:sp>
      <p:sp>
        <p:nvSpPr>
          <p:cNvPr id="5" name="Content Placeholder 2"/>
          <p:cNvSpPr txBox="1">
            <a:spLocks/>
          </p:cNvSpPr>
          <p:nvPr/>
        </p:nvSpPr>
        <p:spPr bwMode="auto">
          <a:xfrm>
            <a:off x="4953000" y="1066800"/>
            <a:ext cx="3886200" cy="61555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61963" marR="0" lvl="0" indent="-461963" algn="l" defTabSz="912813" rtl="0" eaLnBrk="1" fontAlgn="base" latinLnBrk="0" hangingPunct="1">
              <a:lnSpc>
                <a:spcPct val="90000"/>
              </a:lnSpc>
              <a:spcBef>
                <a:spcPct val="20000"/>
              </a:spcBef>
              <a:spcAft>
                <a:spcPct val="0"/>
              </a:spcAft>
              <a:buClrTx/>
              <a:buSzTx/>
              <a:buFontTx/>
              <a:buBlip>
                <a:blip r:embed="rId3"/>
              </a:buBlip>
              <a:tabLst/>
              <a:defRPr/>
            </a:pPr>
            <a:endParaRPr kumimoji="0" lang="en-US" sz="2000" b="0" i="0" u="none" strike="noStrike" kern="1200" cap="none" spc="0" normalizeH="0" noProof="0" dirty="0" smtClean="0">
              <a:ln>
                <a:noFill/>
              </a:ln>
              <a:solidFill>
                <a:schemeClr val="tx1"/>
              </a:solidFill>
              <a:effectLst/>
              <a:uLnTx/>
              <a:uFillTx/>
              <a:latin typeface="+mn-lt"/>
              <a:ea typeface="+mn-ea"/>
              <a:cs typeface="+mn-cs"/>
            </a:endParaRPr>
          </a:p>
          <a:p>
            <a:pPr marL="917576" lvl="1" indent="-461963">
              <a:lnSpc>
                <a:spcPct val="90000"/>
              </a:lnSpc>
              <a:spcBef>
                <a:spcPct val="20000"/>
              </a:spcBef>
              <a:buBlip>
                <a:blip r:embed="rId3"/>
              </a:buBlip>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945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Diagram 8"/>
          <p:cNvGraphicFramePr/>
          <p:nvPr/>
        </p:nvGraphicFramePr>
        <p:xfrm>
          <a:off x="385763" y="5475249"/>
          <a:ext cx="8377237" cy="1382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Salud</a:t>
            </a:r>
            <a:r>
              <a:rPr lang="en-US" dirty="0" smtClean="0"/>
              <a:t> del </a:t>
            </a:r>
            <a:r>
              <a:rPr lang="en-US" dirty="0" err="1" smtClean="0"/>
              <a:t>ambiente</a:t>
            </a:r>
            <a:endParaRPr lang="en-US" dirty="0"/>
          </a:p>
        </p:txBody>
      </p:sp>
      <p:sp>
        <p:nvSpPr>
          <p:cNvPr id="4" name="Content Placeholder 3"/>
          <p:cNvSpPr>
            <a:spLocks noGrp="1"/>
          </p:cNvSpPr>
          <p:nvPr>
            <p:ph sz="half" idx="1"/>
          </p:nvPr>
        </p:nvSpPr>
        <p:spPr>
          <a:xfrm>
            <a:off x="382323" y="1414200"/>
            <a:ext cx="4126177" cy="3951851"/>
          </a:xfrm>
        </p:spPr>
        <p:txBody>
          <a:bodyPr/>
          <a:lstStyle/>
          <a:p>
            <a:r>
              <a:rPr lang="es-CO" sz="2400" dirty="0" smtClean="0"/>
              <a:t>Reportes de salud de toda la red corporativa</a:t>
            </a:r>
            <a:endParaRPr lang="en-US" sz="2400" dirty="0" smtClean="0"/>
          </a:p>
          <a:p>
            <a:r>
              <a:rPr lang="en-US" sz="2400" dirty="0" err="1" smtClean="0"/>
              <a:t>Foco</a:t>
            </a:r>
            <a:r>
              <a:rPr lang="en-US" sz="2400" dirty="0" smtClean="0"/>
              <a:t> en </a:t>
            </a:r>
            <a:r>
              <a:rPr lang="en-US" sz="2400" dirty="0" err="1" smtClean="0"/>
              <a:t>servicios</a:t>
            </a:r>
            <a:r>
              <a:rPr lang="en-US" sz="2400" dirty="0" smtClean="0"/>
              <a:t> de </a:t>
            </a:r>
            <a:r>
              <a:rPr lang="en-US" sz="2400" dirty="0" err="1" smtClean="0"/>
              <a:t>producto</a:t>
            </a:r>
            <a:endParaRPr lang="en-US" sz="2400" dirty="0" smtClean="0"/>
          </a:p>
          <a:p>
            <a:r>
              <a:rPr lang="en-US" sz="2400" dirty="0" err="1" smtClean="0"/>
              <a:t>Unica</a:t>
            </a:r>
            <a:r>
              <a:rPr lang="en-US" sz="2400" dirty="0" smtClean="0"/>
              <a:t> </a:t>
            </a:r>
            <a:r>
              <a:rPr lang="en-US" sz="2400" dirty="0" err="1" smtClean="0"/>
              <a:t>consola</a:t>
            </a:r>
            <a:r>
              <a:rPr lang="en-US" sz="2400" dirty="0" smtClean="0"/>
              <a:t> </a:t>
            </a:r>
            <a:r>
              <a:rPr lang="en-US" sz="2400" dirty="0" err="1" smtClean="0"/>
              <a:t>para</a:t>
            </a:r>
            <a:r>
              <a:rPr lang="en-US" sz="2400" dirty="0" smtClean="0"/>
              <a:t> </a:t>
            </a:r>
            <a:r>
              <a:rPr lang="en-US" sz="2400" dirty="0" err="1" smtClean="0"/>
              <a:t>todos</a:t>
            </a:r>
            <a:r>
              <a:rPr lang="en-US" sz="2400" dirty="0" smtClean="0"/>
              <a:t> los </a:t>
            </a:r>
            <a:r>
              <a:rPr lang="en-US" sz="2400" dirty="0" err="1" smtClean="0"/>
              <a:t>servicios</a:t>
            </a:r>
            <a:r>
              <a:rPr lang="en-US" sz="2400" dirty="0" smtClean="0"/>
              <a:t> y </a:t>
            </a:r>
            <a:r>
              <a:rPr lang="en-US" sz="2400" dirty="0" err="1" smtClean="0"/>
              <a:t>servidores</a:t>
            </a:r>
            <a:endParaRPr lang="en-US" sz="2400" dirty="0" smtClean="0"/>
          </a:p>
          <a:p>
            <a:r>
              <a:rPr lang="es-CO" sz="2400" dirty="0" smtClean="0"/>
              <a:t>Permite resolver problemas rápidamente con consolas centralizadas</a:t>
            </a:r>
            <a:endParaRPr lang="en-US" sz="2400" dirty="0" smtClean="0"/>
          </a:p>
          <a:p>
            <a:r>
              <a:rPr lang="en-US" sz="2400" dirty="0" err="1" smtClean="0"/>
              <a:t>Integrado</a:t>
            </a:r>
            <a:r>
              <a:rPr lang="en-US" sz="2400" dirty="0" smtClean="0"/>
              <a:t> con System Center Essentials</a:t>
            </a:r>
          </a:p>
        </p:txBody>
      </p:sp>
      <p:pic>
        <p:nvPicPr>
          <p:cNvPr id="5121" name="Picture 1" descr="G:\5364\AdminConsole.jpg"/>
          <p:cNvPicPr>
            <a:picLocks noChangeAspect="1" noChangeArrowheads="1"/>
          </p:cNvPicPr>
          <p:nvPr/>
        </p:nvPicPr>
        <p:blipFill>
          <a:blip r:embed="rId3"/>
          <a:srcRect/>
          <a:stretch>
            <a:fillRect/>
          </a:stretch>
        </p:blipFill>
        <p:spPr bwMode="auto">
          <a:xfrm>
            <a:off x="4763218" y="1371600"/>
            <a:ext cx="4191000" cy="3368615"/>
          </a:xfrm>
          <a:prstGeom prst="rect">
            <a:avLst/>
          </a:prstGeom>
          <a:noFill/>
          <a:effectLst>
            <a:outerShdw blurRad="63500" sx="102000" sy="102000" algn="ctr" rotWithShape="0">
              <a:prstClr val="black">
                <a:alpha val="40000"/>
              </a:prstClr>
            </a:outerShdw>
            <a:reflection blurRad="6350" stA="50000" endA="300" endPos="38500" dist="50800" dir="5400000" sy="-100000" algn="bl" rotWithShape="0"/>
          </a:effectLst>
          <a:scene3d>
            <a:camera prst="perspectiveContrastingLeftFacing"/>
            <a:lightRig rig="threePt" dir="t"/>
          </a:scene3d>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207" y="227013"/>
            <a:ext cx="8380412" cy="1495794"/>
          </a:xfrm>
        </p:spPr>
        <p:txBody>
          <a:bodyPr/>
          <a:lstStyle/>
          <a:p>
            <a:r>
              <a:rPr lang="es-CO" smtClean="0"/>
              <a:t>Administración de equipos y dispositivos</a:t>
            </a:r>
            <a:endParaRPr lang="es-CO"/>
          </a:p>
        </p:txBody>
      </p:sp>
      <p:sp>
        <p:nvSpPr>
          <p:cNvPr id="5" name="Content Placeholder 4"/>
          <p:cNvSpPr>
            <a:spLocks noGrp="1"/>
          </p:cNvSpPr>
          <p:nvPr>
            <p:ph sz="half" idx="1"/>
          </p:nvPr>
        </p:nvSpPr>
        <p:spPr>
          <a:xfrm>
            <a:off x="4635500" y="1903413"/>
            <a:ext cx="4127500" cy="2677656"/>
          </a:xfrm>
        </p:spPr>
        <p:txBody>
          <a:bodyPr/>
          <a:lstStyle/>
          <a:p>
            <a:pPr marL="344488" indent="-344488"/>
            <a:r>
              <a:rPr lang="es-CO" sz="2000" smtClean="0"/>
              <a:t>Vista única de todos los computadores y dispositivos de la red</a:t>
            </a:r>
          </a:p>
          <a:p>
            <a:pPr marL="344488" indent="-344488"/>
            <a:r>
              <a:rPr lang="es-CO" sz="2000" smtClean="0"/>
              <a:t>Administración, implementación y actualización de software</a:t>
            </a:r>
          </a:p>
          <a:p>
            <a:pPr marL="344488" indent="-344488"/>
            <a:r>
              <a:rPr lang="es-CO" sz="2000" smtClean="0"/>
              <a:t>Enfocado en las tareas de día a día de Mediana empresa</a:t>
            </a:r>
          </a:p>
          <a:p>
            <a:pPr marL="344488" indent="-344488"/>
            <a:r>
              <a:rPr lang="es-CO" sz="2000" smtClean="0"/>
              <a:t>Administra a los servidores, clientes e impresoras</a:t>
            </a:r>
            <a:endParaRPr lang="es-CO" sz="2000"/>
          </a:p>
        </p:txBody>
      </p:sp>
      <p:pic>
        <p:nvPicPr>
          <p:cNvPr id="3073" name="Picture 1" descr="G:\5364\ComputerandDevice.jpg"/>
          <p:cNvPicPr>
            <a:picLocks noChangeAspect="1" noChangeArrowheads="1"/>
          </p:cNvPicPr>
          <p:nvPr/>
        </p:nvPicPr>
        <p:blipFill>
          <a:blip r:embed="rId3"/>
          <a:srcRect/>
          <a:stretch>
            <a:fillRect/>
          </a:stretch>
        </p:blipFill>
        <p:spPr bwMode="auto">
          <a:xfrm>
            <a:off x="165100" y="2181489"/>
            <a:ext cx="4720390" cy="3794124"/>
          </a:xfrm>
          <a:prstGeom prst="rect">
            <a:avLst/>
          </a:prstGeom>
          <a:noFill/>
          <a:effectLst>
            <a:outerShdw blurRad="63500" sx="102000" sy="102000" algn="ctr" rotWithShape="0">
              <a:prstClr val="black">
                <a:alpha val="40000"/>
              </a:prstClr>
            </a:outerShdw>
            <a:reflection blurRad="6350" stA="50000" endA="300" endPos="38500" dist="50800" dir="5400000" sy="-100000" algn="bl" rotWithShape="0"/>
          </a:effectLst>
          <a:scene3d>
            <a:camera prst="perspectiveContrastingRightFacing"/>
            <a:lightRig rig="threePt" dir="t"/>
          </a:scene3d>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Seguridad</a:t>
            </a:r>
            <a:r>
              <a:rPr lang="en-US" dirty="0" smtClean="0"/>
              <a:t> y </a:t>
            </a:r>
            <a:r>
              <a:rPr lang="en-US" dirty="0" err="1" smtClean="0"/>
              <a:t>Acceso</a:t>
            </a:r>
            <a:endParaRPr lang="en-US" dirty="0"/>
          </a:p>
        </p:txBody>
      </p:sp>
      <p:sp>
        <p:nvSpPr>
          <p:cNvPr id="3" name="Text Placeholder 2"/>
          <p:cNvSpPr>
            <a:spLocks noGrp="1"/>
          </p:cNvSpPr>
          <p:nvPr>
            <p:ph sz="half" idx="1"/>
          </p:nvPr>
        </p:nvSpPr>
        <p:spPr>
          <a:xfrm>
            <a:off x="382323" y="1414200"/>
            <a:ext cx="4126177" cy="3225498"/>
          </a:xfrm>
        </p:spPr>
        <p:txBody>
          <a:bodyPr/>
          <a:lstStyle/>
          <a:p>
            <a:r>
              <a:rPr lang="es-CO" sz="2400" dirty="0" smtClean="0"/>
              <a:t>Una de las suites de seguridad más extensa del mercado</a:t>
            </a:r>
            <a:endParaRPr lang="en-US" sz="2400" dirty="0" smtClean="0"/>
          </a:p>
          <a:p>
            <a:r>
              <a:rPr lang="en-US" sz="2400" dirty="0" err="1" smtClean="0"/>
              <a:t>Mejores</a:t>
            </a:r>
            <a:r>
              <a:rPr lang="en-US" sz="2400" dirty="0" smtClean="0"/>
              <a:t> </a:t>
            </a:r>
            <a:r>
              <a:rPr lang="en-US" sz="2400" dirty="0" err="1" smtClean="0"/>
              <a:t>practicas</a:t>
            </a:r>
            <a:r>
              <a:rPr lang="en-US" sz="2400" dirty="0" smtClean="0"/>
              <a:t> de </a:t>
            </a:r>
            <a:r>
              <a:rPr lang="en-US" sz="2400" dirty="0" err="1" smtClean="0"/>
              <a:t>seguridad</a:t>
            </a:r>
            <a:r>
              <a:rPr lang="en-US" sz="2400" dirty="0" smtClean="0"/>
              <a:t> </a:t>
            </a:r>
            <a:r>
              <a:rPr lang="en-US" sz="2400" dirty="0" err="1" smtClean="0"/>
              <a:t>integradas</a:t>
            </a:r>
            <a:endParaRPr lang="en-US" sz="2400" dirty="0" smtClean="0"/>
          </a:p>
          <a:p>
            <a:r>
              <a:rPr lang="en-US" sz="2400" dirty="0" smtClean="0"/>
              <a:t>Dashboard de </a:t>
            </a:r>
            <a:r>
              <a:rPr lang="en-US" sz="2400" dirty="0" err="1" smtClean="0"/>
              <a:t>Seguridad</a:t>
            </a:r>
            <a:endParaRPr lang="en-US" sz="2400" dirty="0" smtClean="0"/>
          </a:p>
          <a:p>
            <a:r>
              <a:rPr lang="en-US" sz="2400" dirty="0" err="1" smtClean="0"/>
              <a:t>Acceso</a:t>
            </a:r>
            <a:r>
              <a:rPr lang="en-US" sz="2400" dirty="0" smtClean="0"/>
              <a:t> </a:t>
            </a:r>
            <a:r>
              <a:rPr lang="en-US" sz="2400" dirty="0" err="1" smtClean="0"/>
              <a:t>remoto</a:t>
            </a:r>
            <a:endParaRPr lang="en-US" sz="2400" dirty="0" smtClean="0"/>
          </a:p>
          <a:p>
            <a:pPr lvl="1"/>
            <a:r>
              <a:rPr lang="en-US" sz="2000" dirty="0" err="1" smtClean="0"/>
              <a:t>Acceso</a:t>
            </a:r>
            <a:r>
              <a:rPr lang="en-US" sz="2000" dirty="0" smtClean="0"/>
              <a:t> Web </a:t>
            </a:r>
            <a:r>
              <a:rPr lang="en-US" sz="2000" dirty="0" err="1" smtClean="0"/>
              <a:t>remoto</a:t>
            </a:r>
            <a:endParaRPr lang="en-US" sz="2000" dirty="0" smtClean="0"/>
          </a:p>
          <a:p>
            <a:pPr lvl="1"/>
            <a:r>
              <a:rPr lang="en-US" sz="2000" dirty="0" smtClean="0"/>
              <a:t>Terminal Services</a:t>
            </a:r>
          </a:p>
        </p:txBody>
      </p:sp>
      <p:pic>
        <p:nvPicPr>
          <p:cNvPr id="7" name="Picture 2" descr="C:\Users\nking\Desktop\screenshots-rename-to-zip\demoscreen-8.png"/>
          <p:cNvPicPr>
            <a:picLocks noChangeAspect="1" noChangeArrowheads="1"/>
          </p:cNvPicPr>
          <p:nvPr/>
        </p:nvPicPr>
        <p:blipFill>
          <a:blip r:embed="rId3"/>
          <a:srcRect/>
          <a:stretch>
            <a:fillRect/>
          </a:stretch>
        </p:blipFill>
        <p:spPr bwMode="auto">
          <a:xfrm>
            <a:off x="4095630" y="1579563"/>
            <a:ext cx="4927600" cy="3695700"/>
          </a:xfrm>
          <a:prstGeom prst="rect">
            <a:avLst/>
          </a:prstGeom>
          <a:noFill/>
          <a:effectLst>
            <a:outerShdw blurRad="63500" sx="102000" sy="102000" algn="ctr" rotWithShape="0">
              <a:prstClr val="black">
                <a:alpha val="40000"/>
              </a:prstClr>
            </a:outerShdw>
            <a:reflection blurRad="6350" stA="50000" endA="300" endPos="38500" dist="50800" dir="5400000" sy="-100000" algn="bl" rotWithShape="0"/>
          </a:effectLst>
          <a:scene3d>
            <a:camera prst="perspectiveContrastingLeftFacing"/>
            <a:lightRig rig="threePt" dir="t"/>
          </a:scene3d>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206" y="227013"/>
            <a:ext cx="8382793" cy="747897"/>
          </a:xfrm>
        </p:spPr>
        <p:txBody>
          <a:bodyPr/>
          <a:lstStyle/>
          <a:p>
            <a:r>
              <a:rPr lang="en-US" dirty="0" err="1" smtClean="0"/>
              <a:t>Seguridad</a:t>
            </a:r>
            <a:endParaRPr lang="en-US" dirty="0">
              <a:solidFill>
                <a:schemeClr val="accent1"/>
              </a:solidFill>
            </a:endParaRPr>
          </a:p>
        </p:txBody>
      </p:sp>
      <p:sp>
        <p:nvSpPr>
          <p:cNvPr id="3" name="Content Placeholder 2"/>
          <p:cNvSpPr>
            <a:spLocks noGrp="1"/>
          </p:cNvSpPr>
          <p:nvPr>
            <p:ph idx="1"/>
          </p:nvPr>
        </p:nvSpPr>
        <p:spPr>
          <a:xfrm>
            <a:off x="474550" y="1548569"/>
            <a:ext cx="8382793" cy="4327338"/>
          </a:xfrm>
        </p:spPr>
        <p:txBody>
          <a:bodyPr/>
          <a:lstStyle/>
          <a:p>
            <a:pPr marL="396875" indent="-396875"/>
            <a:r>
              <a:rPr lang="en-US" sz="2400" dirty="0" smtClean="0"/>
              <a:t>Windows Essential Business Server </a:t>
            </a:r>
            <a:r>
              <a:rPr lang="en-US" sz="2400" dirty="0" err="1" smtClean="0"/>
              <a:t>usa</a:t>
            </a:r>
            <a:r>
              <a:rPr lang="en-US" sz="2400" dirty="0" smtClean="0"/>
              <a:t> </a:t>
            </a:r>
            <a:r>
              <a:rPr lang="en-US" sz="2400" dirty="0" err="1" smtClean="0"/>
              <a:t>las</a:t>
            </a:r>
            <a:r>
              <a:rPr lang="en-US" sz="2400" dirty="0" smtClean="0"/>
              <a:t> </a:t>
            </a:r>
            <a:r>
              <a:rPr lang="en-US" sz="2400" dirty="0" err="1" smtClean="0"/>
              <a:t>mejores</a:t>
            </a:r>
            <a:r>
              <a:rPr lang="en-US" sz="2400" dirty="0" smtClean="0"/>
              <a:t> </a:t>
            </a:r>
            <a:r>
              <a:rPr lang="en-US" sz="2400" dirty="0" err="1" smtClean="0"/>
              <a:t>practicas</a:t>
            </a:r>
            <a:r>
              <a:rPr lang="en-US" sz="2400" dirty="0" smtClean="0"/>
              <a:t> de la </a:t>
            </a:r>
            <a:r>
              <a:rPr lang="en-US" sz="2400" dirty="0" err="1" smtClean="0"/>
              <a:t>industria</a:t>
            </a:r>
            <a:r>
              <a:rPr lang="en-US" sz="2400" dirty="0" smtClean="0"/>
              <a:t> </a:t>
            </a:r>
            <a:r>
              <a:rPr lang="en-US" sz="2400" dirty="0" err="1" smtClean="0"/>
              <a:t>para</a:t>
            </a:r>
            <a:r>
              <a:rPr lang="en-US" sz="2400" dirty="0" smtClean="0"/>
              <a:t> </a:t>
            </a:r>
            <a:r>
              <a:rPr lang="en-US" sz="2400" dirty="0" err="1" smtClean="0"/>
              <a:t>Mediana</a:t>
            </a:r>
            <a:r>
              <a:rPr lang="en-US" sz="2400" dirty="0" smtClean="0"/>
              <a:t> </a:t>
            </a:r>
            <a:r>
              <a:rPr lang="en-US" sz="2400" dirty="0" err="1" smtClean="0"/>
              <a:t>empresa</a:t>
            </a:r>
            <a:endParaRPr lang="en-US" sz="2400" dirty="0" smtClean="0"/>
          </a:p>
          <a:p>
            <a:pPr marL="741363" lvl="1" indent="-336550"/>
            <a:r>
              <a:rPr lang="es-CO" sz="2000" dirty="0" smtClean="0"/>
              <a:t>Trabajando con arquitectos de seguridad de Microsoft</a:t>
            </a:r>
            <a:endParaRPr lang="en-US" sz="2000" dirty="0" smtClean="0"/>
          </a:p>
          <a:p>
            <a:pPr marL="741363" lvl="1" indent="-336550"/>
            <a:r>
              <a:rPr lang="en-US" sz="2000" dirty="0" err="1" smtClean="0"/>
              <a:t>Incorpora</a:t>
            </a:r>
            <a:r>
              <a:rPr lang="en-US" sz="2000" dirty="0" smtClean="0"/>
              <a:t> </a:t>
            </a:r>
            <a:r>
              <a:rPr lang="en-US" sz="2000" dirty="0" err="1" smtClean="0"/>
              <a:t>mejores</a:t>
            </a:r>
            <a:r>
              <a:rPr lang="en-US" sz="2000" dirty="0" smtClean="0"/>
              <a:t> </a:t>
            </a:r>
            <a:r>
              <a:rPr lang="en-US" sz="2000" dirty="0" err="1" smtClean="0"/>
              <a:t>practicas</a:t>
            </a:r>
            <a:r>
              <a:rPr lang="en-US" sz="2000" dirty="0" smtClean="0"/>
              <a:t> a </a:t>
            </a:r>
            <a:r>
              <a:rPr lang="en-US" sz="2000" dirty="0" err="1" smtClean="0"/>
              <a:t>través</a:t>
            </a:r>
            <a:r>
              <a:rPr lang="en-US" sz="2000" dirty="0" smtClean="0"/>
              <a:t> de </a:t>
            </a:r>
            <a:r>
              <a:rPr lang="en-US" sz="2000" dirty="0" err="1" smtClean="0"/>
              <a:t>soluciones</a:t>
            </a:r>
            <a:r>
              <a:rPr lang="en-US" sz="2000" dirty="0" smtClean="0"/>
              <a:t> y </a:t>
            </a:r>
            <a:r>
              <a:rPr lang="en-US" sz="2000" dirty="0" err="1" smtClean="0"/>
              <a:t>configuraciones</a:t>
            </a:r>
            <a:r>
              <a:rPr lang="en-US" sz="2000" dirty="0" smtClean="0"/>
              <a:t> de </a:t>
            </a:r>
            <a:r>
              <a:rPr lang="en-US" sz="2000" dirty="0" err="1" smtClean="0"/>
              <a:t>ambiente</a:t>
            </a:r>
            <a:endParaRPr lang="en-US" sz="2000" dirty="0" smtClean="0"/>
          </a:p>
          <a:p>
            <a:pPr marL="396875" lvl="0" indent="-396875"/>
            <a:r>
              <a:rPr lang="en-US" sz="2400" dirty="0" err="1" smtClean="0"/>
              <a:t>Incluye</a:t>
            </a:r>
            <a:endParaRPr lang="en-US" sz="2400" dirty="0" smtClean="0"/>
          </a:p>
          <a:p>
            <a:pPr marL="741363" lvl="1" indent="-336550"/>
            <a:r>
              <a:rPr lang="en-US" sz="2000" dirty="0" smtClean="0"/>
              <a:t>Multiple threat gateway</a:t>
            </a:r>
          </a:p>
          <a:p>
            <a:pPr marL="741363" lvl="1" indent="-336550"/>
            <a:r>
              <a:rPr lang="en-US" sz="2000" dirty="0" err="1" smtClean="0"/>
              <a:t>Protección</a:t>
            </a:r>
            <a:r>
              <a:rPr lang="en-US" sz="2000" dirty="0" smtClean="0"/>
              <a:t> a </a:t>
            </a:r>
            <a:r>
              <a:rPr lang="en-US" sz="2000" dirty="0" err="1" smtClean="0"/>
              <a:t>soluciones</a:t>
            </a:r>
            <a:r>
              <a:rPr lang="en-US" sz="2000" dirty="0" smtClean="0"/>
              <a:t> </a:t>
            </a:r>
            <a:r>
              <a:rPr lang="en-US" sz="2000" dirty="0" err="1" smtClean="0"/>
              <a:t>críticas</a:t>
            </a:r>
            <a:endParaRPr lang="en-US" sz="2000" dirty="0" smtClean="0"/>
          </a:p>
          <a:p>
            <a:pPr marL="1027113" lvl="2" indent="-285750"/>
            <a:r>
              <a:rPr lang="en-US" sz="1800" dirty="0" smtClean="0"/>
              <a:t>E-mail (AV, spam)</a:t>
            </a:r>
          </a:p>
          <a:p>
            <a:pPr marL="1027113" lvl="2" indent="-285750"/>
            <a:r>
              <a:rPr lang="en-US" sz="1800" dirty="0" smtClean="0"/>
              <a:t>Web (ports, URL, AV)</a:t>
            </a:r>
          </a:p>
          <a:p>
            <a:pPr marL="741363" lvl="1" indent="-336550"/>
            <a:r>
              <a:rPr lang="en-US" sz="2000" dirty="0" smtClean="0"/>
              <a:t>Vista de </a:t>
            </a:r>
            <a:r>
              <a:rPr lang="en-US" sz="2000" dirty="0" err="1" smtClean="0"/>
              <a:t>seguridad</a:t>
            </a:r>
            <a:r>
              <a:rPr lang="en-US" sz="2000" dirty="0" smtClean="0"/>
              <a:t> </a:t>
            </a:r>
          </a:p>
          <a:p>
            <a:pPr marL="741363" lvl="1" indent="-336550"/>
            <a:r>
              <a:rPr lang="en-US" sz="2000" dirty="0" smtClean="0"/>
              <a:t>Extensible</a:t>
            </a:r>
          </a:p>
          <a:p>
            <a:pPr marL="741363" lvl="1" indent="-336550"/>
            <a:r>
              <a:rPr lang="en-US" sz="2000" dirty="0" err="1" smtClean="0"/>
              <a:t>Defensa</a:t>
            </a:r>
            <a:r>
              <a:rPr lang="en-US" sz="2000" dirty="0" smtClean="0"/>
              <a:t> en </a:t>
            </a:r>
            <a:r>
              <a:rPr lang="en-US" sz="2000" dirty="0" err="1" smtClean="0"/>
              <a:t>detalle</a:t>
            </a:r>
            <a:endParaRPr lang="en-US" sz="2000" dirty="0"/>
          </a:p>
        </p:txBody>
      </p:sp>
      <p:sp>
        <p:nvSpPr>
          <p:cNvPr id="11" name="Rectangle 10"/>
          <p:cNvSpPr/>
          <p:nvPr/>
        </p:nvSpPr>
        <p:spPr bwMode="auto">
          <a:xfrm>
            <a:off x="4570413" y="4608697"/>
            <a:ext cx="4573587" cy="1275571"/>
          </a:xfrm>
          <a:prstGeom prst="rect">
            <a:avLst/>
          </a:prstGeom>
          <a:gradFill>
            <a:gsLst>
              <a:gs pos="0">
                <a:schemeClr val="tx1">
                  <a:alpha val="0"/>
                </a:schemeClr>
              </a:gs>
              <a:gs pos="50000">
                <a:schemeClr val="tx1">
                  <a:alpha val="25000"/>
                </a:schemeClr>
              </a:gs>
              <a:gs pos="100000">
                <a:schemeClr val="tx1">
                  <a:alpha val="0"/>
                </a:schemeClr>
              </a:gs>
            </a:gsLst>
            <a:lin ang="0" scaled="0"/>
          </a:gradFill>
          <a:ln>
            <a:noFill/>
            <a:headEnd type="none" w="med" len="med"/>
            <a:tailEnd type="none" w="med" len="med"/>
          </a:ln>
          <a:effectLst>
            <a:outerShdw blurRad="254000" algn="ctr" rotWithShape="0">
              <a:prstClr val="black"/>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marL="0" marR="0" indent="0" algn="ctr" defTabSz="914099"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solidFill>
                <a:schemeClr val="tx1"/>
              </a:solidFill>
              <a:effectLst/>
              <a:latin typeface="Segoe" pitchFamily="34" charset="0"/>
            </a:endParaRPr>
          </a:p>
        </p:txBody>
      </p:sp>
      <p:sp>
        <p:nvSpPr>
          <p:cNvPr id="6" name="TextBox 5"/>
          <p:cNvSpPr txBox="1"/>
          <p:nvPr/>
        </p:nvSpPr>
        <p:spPr>
          <a:xfrm>
            <a:off x="4872252" y="4859819"/>
            <a:ext cx="3858787" cy="772519"/>
          </a:xfrm>
          <a:prstGeom prst="rect">
            <a:avLst/>
          </a:prstGeom>
          <a:noFill/>
        </p:spPr>
        <p:txBody>
          <a:bodyPr wrap="square" rtlCol="0">
            <a:spAutoFit/>
          </a:bodyPr>
          <a:lstStyle/>
          <a:p>
            <a:pPr>
              <a:lnSpc>
                <a:spcPct val="90000"/>
              </a:lnSpc>
            </a:pPr>
            <a:r>
              <a:rPr lang="en-US" sz="1400" b="1" dirty="0" err="1" smtClean="0">
                <a:solidFill>
                  <a:schemeClr val="tx1"/>
                </a:solidFill>
                <a:latin typeface="+mn-lt"/>
              </a:rPr>
              <a:t>Servicios</a:t>
            </a:r>
            <a:r>
              <a:rPr lang="en-US" sz="1400" b="1" dirty="0" smtClean="0">
                <a:solidFill>
                  <a:schemeClr val="tx1"/>
                </a:solidFill>
                <a:latin typeface="+mn-lt"/>
              </a:rPr>
              <a:t> </a:t>
            </a:r>
            <a:r>
              <a:rPr lang="en-US" sz="1400" b="1" dirty="0" err="1" smtClean="0">
                <a:solidFill>
                  <a:schemeClr val="tx1"/>
                </a:solidFill>
                <a:latin typeface="+mn-lt"/>
              </a:rPr>
              <a:t>por</a:t>
            </a:r>
            <a:r>
              <a:rPr lang="en-US" sz="1400" b="1" dirty="0" smtClean="0">
                <a:solidFill>
                  <a:schemeClr val="tx1"/>
                </a:solidFill>
                <a:latin typeface="+mn-lt"/>
              </a:rPr>
              <a:t> </a:t>
            </a:r>
            <a:r>
              <a:rPr lang="en-US" sz="1400" b="1" dirty="0" err="1" smtClean="0">
                <a:solidFill>
                  <a:schemeClr val="tx1"/>
                </a:solidFill>
                <a:latin typeface="+mn-lt"/>
              </a:rPr>
              <a:t>suscripción</a:t>
            </a:r>
            <a:r>
              <a:rPr lang="en-US" sz="1400" b="1" dirty="0" smtClean="0">
                <a:solidFill>
                  <a:schemeClr val="tx1"/>
                </a:solidFill>
                <a:latin typeface="+mn-lt"/>
              </a:rPr>
              <a:t> </a:t>
            </a:r>
            <a:r>
              <a:rPr lang="en-US" sz="1400" b="1" dirty="0" err="1" smtClean="0">
                <a:solidFill>
                  <a:schemeClr val="tx1"/>
                </a:solidFill>
                <a:latin typeface="+mn-lt"/>
              </a:rPr>
              <a:t>incluidos</a:t>
            </a:r>
            <a:endParaRPr lang="en-US" sz="1400" b="1" dirty="0" smtClean="0">
              <a:solidFill>
                <a:schemeClr val="tx1"/>
              </a:solidFill>
              <a:latin typeface="+mn-lt"/>
            </a:endParaRPr>
          </a:p>
          <a:p>
            <a:pPr marL="173038" indent="-173038" defTabSz="912777">
              <a:lnSpc>
                <a:spcPct val="90000"/>
              </a:lnSpc>
              <a:spcBef>
                <a:spcPts val="600"/>
              </a:spcBef>
              <a:buClr>
                <a:schemeClr val="tx2"/>
              </a:buClr>
              <a:buSzPct val="95000"/>
              <a:buBlip>
                <a:blip r:embed="rId3"/>
              </a:buBlip>
            </a:pPr>
            <a:r>
              <a:rPr lang="en-US" sz="1200" dirty="0" smtClean="0">
                <a:solidFill>
                  <a:schemeClr val="tx1"/>
                </a:solidFill>
                <a:latin typeface="+mn-lt"/>
              </a:rPr>
              <a:t>Trial Forefront Security for Exchange </a:t>
            </a:r>
          </a:p>
          <a:p>
            <a:pPr marL="173038" indent="-173038" defTabSz="912777">
              <a:lnSpc>
                <a:spcPct val="90000"/>
              </a:lnSpc>
              <a:spcBef>
                <a:spcPts val="600"/>
              </a:spcBef>
              <a:buClr>
                <a:schemeClr val="tx2"/>
              </a:buClr>
              <a:buSzPct val="95000"/>
              <a:buBlip>
                <a:blip r:embed="rId3"/>
              </a:buBlip>
            </a:pPr>
            <a:r>
              <a:rPr lang="en-US" sz="1200" dirty="0" smtClean="0">
                <a:solidFill>
                  <a:schemeClr val="tx1"/>
                </a:solidFill>
              </a:rPr>
              <a:t>Trial </a:t>
            </a:r>
            <a:r>
              <a:rPr lang="en-US" sz="1200" dirty="0" smtClean="0">
                <a:solidFill>
                  <a:schemeClr val="tx1"/>
                </a:solidFill>
                <a:latin typeface="+mn-lt"/>
              </a:rPr>
              <a:t>Forefront TMG subscription</a:t>
            </a:r>
            <a:endParaRPr lang="en-US" sz="1200" dirty="0">
              <a:solidFill>
                <a:schemeClr val="tx1"/>
              </a:solidFill>
              <a:latin typeface="+mn-lt"/>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Consola</a:t>
            </a:r>
            <a:r>
              <a:rPr lang="en-US" dirty="0" smtClean="0"/>
              <a:t> Extensible</a:t>
            </a:r>
            <a:endParaRPr lang="en-US" dirty="0"/>
          </a:p>
        </p:txBody>
      </p:sp>
      <p:sp>
        <p:nvSpPr>
          <p:cNvPr id="35" name="Text Placeholder 34"/>
          <p:cNvSpPr>
            <a:spLocks noGrp="1"/>
          </p:cNvSpPr>
          <p:nvPr>
            <p:ph sz="half" idx="1"/>
          </p:nvPr>
        </p:nvSpPr>
        <p:spPr>
          <a:xfrm>
            <a:off x="432320" y="1375289"/>
            <a:ext cx="4126177" cy="3711785"/>
          </a:xfrm>
        </p:spPr>
        <p:txBody>
          <a:bodyPr/>
          <a:lstStyle/>
          <a:p>
            <a:r>
              <a:rPr lang="en-US" sz="2400" dirty="0" err="1" smtClean="0"/>
              <a:t>Experiencia</a:t>
            </a:r>
            <a:r>
              <a:rPr lang="en-US" sz="2400" dirty="0" smtClean="0"/>
              <a:t> de </a:t>
            </a:r>
            <a:r>
              <a:rPr lang="en-US" sz="2400" dirty="0" err="1" smtClean="0"/>
              <a:t>usuario</a:t>
            </a:r>
            <a:r>
              <a:rPr lang="en-US" sz="2400" dirty="0" smtClean="0"/>
              <a:t> con </a:t>
            </a:r>
            <a:r>
              <a:rPr lang="en-US" sz="2400" dirty="0" err="1" smtClean="0"/>
              <a:t>todos</a:t>
            </a:r>
            <a:r>
              <a:rPr lang="en-US" sz="2400" dirty="0" smtClean="0"/>
              <a:t> los </a:t>
            </a:r>
            <a:r>
              <a:rPr lang="en-US" sz="2400" dirty="0" err="1" smtClean="0"/>
              <a:t>escenarios</a:t>
            </a:r>
            <a:r>
              <a:rPr lang="en-US" sz="2400" dirty="0" smtClean="0"/>
              <a:t>– </a:t>
            </a:r>
          </a:p>
          <a:p>
            <a:r>
              <a:rPr lang="es-CO" sz="2400" dirty="0" smtClean="0"/>
              <a:t>Integra visualmente aplicaciones de Microsoft y Terceros</a:t>
            </a:r>
            <a:endParaRPr lang="en-US" sz="2400" dirty="0" smtClean="0"/>
          </a:p>
          <a:p>
            <a:pPr lvl="0"/>
            <a:r>
              <a:rPr lang="es-CO" sz="2400" dirty="0" smtClean="0"/>
              <a:t>Administrador de </a:t>
            </a:r>
            <a:r>
              <a:rPr lang="es-CO" sz="2400" dirty="0" err="1" smtClean="0"/>
              <a:t>Add</a:t>
            </a:r>
            <a:r>
              <a:rPr lang="es-CO" sz="2400" dirty="0" smtClean="0"/>
              <a:t>-in</a:t>
            </a:r>
            <a:endParaRPr lang="en-US" sz="2400" dirty="0" smtClean="0"/>
          </a:p>
          <a:p>
            <a:pPr lvl="1"/>
            <a:r>
              <a:rPr lang="en-US" sz="2000" dirty="0" err="1" smtClean="0"/>
              <a:t>Todos</a:t>
            </a:r>
            <a:r>
              <a:rPr lang="en-US" sz="2000" dirty="0" smtClean="0"/>
              <a:t> los Add-ins en </a:t>
            </a:r>
            <a:r>
              <a:rPr lang="en-US" sz="2000" dirty="0" err="1" smtClean="0"/>
              <a:t>una</a:t>
            </a:r>
            <a:r>
              <a:rPr lang="en-US" sz="2000" dirty="0" smtClean="0"/>
              <a:t> </a:t>
            </a:r>
            <a:r>
              <a:rPr lang="en-US" sz="2000" dirty="0" err="1" smtClean="0"/>
              <a:t>consola</a:t>
            </a:r>
            <a:endParaRPr lang="en-US" sz="2000" dirty="0" smtClean="0"/>
          </a:p>
          <a:p>
            <a:pPr lvl="1"/>
            <a:r>
              <a:rPr lang="en-US" sz="2000" dirty="0" err="1" smtClean="0"/>
              <a:t>Eliminar</a:t>
            </a:r>
            <a:r>
              <a:rPr lang="en-US" sz="2000" dirty="0" smtClean="0"/>
              <a:t> add-ins</a:t>
            </a:r>
          </a:p>
          <a:p>
            <a:pPr lvl="1"/>
            <a:r>
              <a:rPr lang="en-US" sz="2000" dirty="0" err="1" smtClean="0"/>
              <a:t>Modo</a:t>
            </a:r>
            <a:r>
              <a:rPr lang="en-US" sz="2000" dirty="0" smtClean="0"/>
              <a:t> </a:t>
            </a:r>
            <a:r>
              <a:rPr lang="en-US" sz="2000" dirty="0" err="1" smtClean="0"/>
              <a:t>seguro</a:t>
            </a:r>
            <a:r>
              <a:rPr lang="en-US" sz="2000" dirty="0" smtClean="0"/>
              <a:t> </a:t>
            </a:r>
            <a:r>
              <a:rPr lang="en-US" sz="2000" dirty="0" err="1" smtClean="0"/>
              <a:t>para</a:t>
            </a:r>
            <a:r>
              <a:rPr lang="en-US" sz="2000" dirty="0" smtClean="0"/>
              <a:t> </a:t>
            </a:r>
            <a:r>
              <a:rPr lang="en-US" sz="2000" dirty="0" err="1" smtClean="0"/>
              <a:t>aislar</a:t>
            </a:r>
            <a:r>
              <a:rPr lang="en-US" sz="2000" dirty="0" smtClean="0"/>
              <a:t> add-ins</a:t>
            </a:r>
          </a:p>
        </p:txBody>
      </p:sp>
      <p:pic>
        <p:nvPicPr>
          <p:cNvPr id="1026" name="Picture 2" descr="\\kentcdell\Users\Kentc\Pictures\Centro\Extensibility\DPM w edits.jpg"/>
          <p:cNvPicPr>
            <a:picLocks noChangeAspect="1" noChangeArrowheads="1"/>
          </p:cNvPicPr>
          <p:nvPr/>
        </p:nvPicPr>
        <p:blipFill>
          <a:blip r:embed="rId3"/>
          <a:srcRect/>
          <a:stretch>
            <a:fillRect/>
          </a:stretch>
        </p:blipFill>
        <p:spPr bwMode="auto">
          <a:xfrm>
            <a:off x="4347807" y="1941830"/>
            <a:ext cx="4615792" cy="3098522"/>
          </a:xfrm>
          <a:prstGeom prst="rect">
            <a:avLst/>
          </a:prstGeom>
          <a:noFill/>
          <a:effectLst>
            <a:outerShdw blurRad="63500" sx="102000" sy="102000" algn="ctr" rotWithShape="0">
              <a:prstClr val="black">
                <a:alpha val="40000"/>
              </a:prstClr>
            </a:outerShdw>
            <a:reflection blurRad="6350" stA="50000" endA="300" endPos="38500" dist="50800" dir="5400000" sy="-100000" algn="bl" rotWithShape="0"/>
          </a:effectLst>
          <a:scene3d>
            <a:camera prst="perspectiveContrastingLeftFacing"/>
            <a:lightRig rig="threePt" dir="t"/>
          </a:scene3d>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Acceso</a:t>
            </a:r>
            <a:r>
              <a:rPr lang="en-US" dirty="0" smtClean="0"/>
              <a:t> </a:t>
            </a:r>
            <a:r>
              <a:rPr lang="en-US" dirty="0" err="1" smtClean="0"/>
              <a:t>Remoto</a:t>
            </a:r>
            <a:endParaRPr lang="en-US" dirty="0"/>
          </a:p>
        </p:txBody>
      </p:sp>
      <p:pic>
        <p:nvPicPr>
          <p:cNvPr id="104450" name="Picture 2" descr="C:\Users\nking\AppData\Local\Microsoft\Windows\Temporary Internet Files\Content.Outlook\F1UWFCPR\RWW-Home-Admin-008_DCR (2).png"/>
          <p:cNvPicPr>
            <a:picLocks noGrp="1" noChangeAspect="1" noChangeArrowheads="1"/>
          </p:cNvPicPr>
          <p:nvPr>
            <p:ph sz="half" idx="4294967295"/>
          </p:nvPr>
        </p:nvPicPr>
        <p:blipFill>
          <a:blip r:embed="rId3"/>
          <a:stretch>
            <a:fillRect/>
          </a:stretch>
        </p:blipFill>
        <p:spPr bwMode="auto">
          <a:xfrm>
            <a:off x="245664" y="1414463"/>
            <a:ext cx="5867400" cy="5083175"/>
          </a:xfrm>
          <a:prstGeom prst="rect">
            <a:avLst/>
          </a:prstGeom>
          <a:effectLst>
            <a:outerShdw blurRad="63500" sx="102000" sy="102000" algn="ctr" rotWithShape="0">
              <a:prstClr val="black">
                <a:alpha val="40000"/>
              </a:prstClr>
            </a:outerShdw>
            <a:reflection blurRad="6350" stA="50000" endA="300" endPos="38500" dist="50800" dir="5400000" sy="-100000" algn="bl" rotWithShape="0"/>
          </a:effectLst>
        </p:spPr>
      </p:pic>
      <p:pic>
        <p:nvPicPr>
          <p:cNvPr id="45058" name="Picture 2" descr="C:\Users\ericbw\AppData\Local\Microsoft\Windows\Temporary Internet Files\Content.Outlook\Q7LCVU87\gadget_screenshot_1.png"/>
          <p:cNvPicPr>
            <a:picLocks noChangeAspect="1" noChangeArrowheads="1"/>
          </p:cNvPicPr>
          <p:nvPr/>
        </p:nvPicPr>
        <p:blipFill>
          <a:blip r:embed="rId4"/>
          <a:srcRect/>
          <a:stretch>
            <a:fillRect/>
          </a:stretch>
        </p:blipFill>
        <p:spPr bwMode="auto">
          <a:xfrm>
            <a:off x="6886575" y="1414463"/>
            <a:ext cx="1876425" cy="4229100"/>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206" y="363493"/>
            <a:ext cx="8382793" cy="664797"/>
          </a:xfrm>
        </p:spPr>
        <p:txBody>
          <a:bodyPr/>
          <a:lstStyle/>
          <a:p>
            <a:r>
              <a:rPr lang="es-CO" sz="4800" smtClean="0"/>
              <a:t>Virtualización y desempeño</a:t>
            </a:r>
            <a:endParaRPr lang="es-CO" sz="4800"/>
          </a:p>
        </p:txBody>
      </p:sp>
      <p:sp>
        <p:nvSpPr>
          <p:cNvPr id="3" name="Content Placeholder 2"/>
          <p:cNvSpPr>
            <a:spLocks noGrp="1"/>
          </p:cNvSpPr>
          <p:nvPr>
            <p:ph idx="1"/>
          </p:nvPr>
        </p:nvSpPr>
        <p:spPr>
          <a:xfrm>
            <a:off x="380206" y="1903413"/>
            <a:ext cx="8382793" cy="3841052"/>
          </a:xfrm>
        </p:spPr>
        <p:txBody>
          <a:bodyPr/>
          <a:lstStyle/>
          <a:p>
            <a:r>
              <a:rPr lang="es-CO" sz="2800" smtClean="0"/>
              <a:t>Virtualización es soportada (Hyper-V)</a:t>
            </a:r>
          </a:p>
          <a:p>
            <a:r>
              <a:rPr lang="es-CO" sz="2800" smtClean="0"/>
              <a:t>Porqué virtualizar?</a:t>
            </a:r>
          </a:p>
          <a:p>
            <a:pPr lvl="1"/>
            <a:r>
              <a:rPr lang="es-CO" sz="2400" smtClean="0"/>
              <a:t>Backup y repuperación de desastres</a:t>
            </a:r>
          </a:p>
          <a:p>
            <a:pPr lvl="1"/>
            <a:r>
              <a:rPr lang="es-CO" sz="2400" smtClean="0"/>
              <a:t>Consolidación de servidores</a:t>
            </a:r>
          </a:p>
          <a:p>
            <a:pPr lvl="0"/>
            <a:r>
              <a:rPr lang="es-CO" sz="2800" smtClean="0"/>
              <a:t>Uso optimizado en EBS</a:t>
            </a:r>
          </a:p>
          <a:p>
            <a:pPr lvl="1"/>
            <a:r>
              <a:rPr lang="es-CO" sz="2400" smtClean="0"/>
              <a:t>15 soluciones en 3 servidores</a:t>
            </a:r>
          </a:p>
          <a:p>
            <a:pPr lvl="1"/>
            <a:r>
              <a:rPr lang="es-CO" sz="2400" smtClean="0"/>
              <a:t>Desempeño balanceado</a:t>
            </a:r>
          </a:p>
          <a:p>
            <a:pPr lvl="1"/>
            <a:r>
              <a:rPr lang="es-CO" sz="2400" smtClean="0"/>
              <a:t>Securidad considerada</a:t>
            </a:r>
          </a:p>
          <a:p>
            <a:r>
              <a:rPr lang="es-CO" sz="2800" smtClean="0"/>
              <a:t>Guías sobre como mejor usar virtualización</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380206" y="1414463"/>
            <a:ext cx="8382793" cy="5096780"/>
          </a:xfrm>
        </p:spPr>
        <p:txBody>
          <a:bodyPr>
            <a:normAutofit/>
          </a:bodyPr>
          <a:lstStyle/>
          <a:p>
            <a:pPr lvl="0"/>
            <a:r>
              <a:rPr lang="en-US" dirty="0" err="1" smtClean="0"/>
              <a:t>Oferta</a:t>
            </a:r>
            <a:r>
              <a:rPr lang="en-US" dirty="0" smtClean="0"/>
              <a:t> </a:t>
            </a:r>
            <a:r>
              <a:rPr lang="en-US" dirty="0" err="1" smtClean="0"/>
              <a:t>Infraestructura</a:t>
            </a:r>
            <a:endParaRPr lang="en-US" dirty="0" smtClean="0"/>
          </a:p>
          <a:p>
            <a:pPr lvl="0"/>
            <a:r>
              <a:rPr lang="en-US" dirty="0" err="1" smtClean="0"/>
              <a:t>Porque</a:t>
            </a:r>
            <a:r>
              <a:rPr lang="en-US" dirty="0" smtClean="0"/>
              <a:t> </a:t>
            </a:r>
            <a:r>
              <a:rPr lang="en-US" dirty="0" err="1" smtClean="0"/>
              <a:t>creamos</a:t>
            </a:r>
            <a:r>
              <a:rPr lang="en-US" dirty="0" smtClean="0"/>
              <a:t> EBS?</a:t>
            </a:r>
          </a:p>
          <a:p>
            <a:pPr lvl="0"/>
            <a:r>
              <a:rPr lang="en-US" dirty="0" err="1" smtClean="0"/>
              <a:t>Beneficios</a:t>
            </a:r>
            <a:r>
              <a:rPr lang="en-US" dirty="0" smtClean="0"/>
              <a:t> </a:t>
            </a:r>
            <a:r>
              <a:rPr lang="en-US" dirty="0" err="1" smtClean="0"/>
              <a:t>para</a:t>
            </a:r>
            <a:r>
              <a:rPr lang="en-US" dirty="0" smtClean="0"/>
              <a:t> Partners</a:t>
            </a:r>
          </a:p>
          <a:p>
            <a:pPr lvl="0"/>
            <a:r>
              <a:rPr lang="en-US" dirty="0" err="1" smtClean="0"/>
              <a:t>Componentes</a:t>
            </a:r>
            <a:r>
              <a:rPr lang="en-US" dirty="0" smtClean="0"/>
              <a:t> de EBS</a:t>
            </a:r>
          </a:p>
          <a:p>
            <a:pPr lvl="0"/>
            <a:r>
              <a:rPr lang="en-US" dirty="0" err="1" smtClean="0"/>
              <a:t>Recomendando</a:t>
            </a:r>
            <a:r>
              <a:rPr lang="en-US" dirty="0" smtClean="0"/>
              <a:t> la </a:t>
            </a:r>
            <a:r>
              <a:rPr lang="en-US" dirty="0" err="1" smtClean="0"/>
              <a:t>solución</a:t>
            </a:r>
            <a:r>
              <a:rPr lang="en-US" dirty="0" smtClean="0"/>
              <a:t> </a:t>
            </a:r>
            <a:r>
              <a:rPr lang="en-US" dirty="0" err="1" smtClean="0"/>
              <a:t>correcta</a:t>
            </a:r>
            <a:endParaRPr lang="en-US" dirty="0" smtClean="0"/>
          </a:p>
          <a:p>
            <a:pPr lvl="0"/>
            <a:r>
              <a:rPr lang="en-US" dirty="0" err="1" smtClean="0"/>
              <a:t>Siguientes</a:t>
            </a:r>
            <a:r>
              <a:rPr lang="en-US" dirty="0" smtClean="0"/>
              <a:t> </a:t>
            </a:r>
            <a:r>
              <a:rPr lang="en-US" dirty="0" err="1" smtClean="0"/>
              <a:t>pasos</a:t>
            </a:r>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bottom swoosh.png"/>
          <p:cNvPicPr>
            <a:picLocks noChangeAspect="1"/>
          </p:cNvPicPr>
          <p:nvPr/>
        </p:nvPicPr>
        <p:blipFill>
          <a:blip r:embed="rId3"/>
          <a:srcRect b="19493"/>
          <a:stretch>
            <a:fillRect/>
          </a:stretch>
        </p:blipFill>
        <p:spPr bwMode="ltGray">
          <a:xfrm>
            <a:off x="0" y="4021656"/>
            <a:ext cx="9144000" cy="2836345"/>
          </a:xfrm>
          <a:prstGeom prst="rect">
            <a:avLst/>
          </a:prstGeom>
        </p:spPr>
      </p:pic>
      <p:sp>
        <p:nvSpPr>
          <p:cNvPr id="32" name="Rounded Rectangle 31"/>
          <p:cNvSpPr/>
          <p:nvPr/>
        </p:nvSpPr>
        <p:spPr bwMode="auto">
          <a:xfrm flipH="1">
            <a:off x="142862" y="1000126"/>
            <a:ext cx="8724901" cy="5644514"/>
          </a:xfrm>
          <a:prstGeom prst="roundRect">
            <a:avLst>
              <a:gd name="adj" fmla="val 13548"/>
            </a:avLst>
          </a:prstGeom>
          <a:gradFill flip="none" rotWithShape="1">
            <a:gsLst>
              <a:gs pos="2000">
                <a:srgbClr val="000000">
                  <a:alpha val="90000"/>
                </a:srgbClr>
              </a:gs>
              <a:gs pos="63000">
                <a:schemeClr val="tx1">
                  <a:alpha val="0"/>
                </a:schemeClr>
              </a:gs>
              <a:gs pos="45000">
                <a:schemeClr val="tx1">
                  <a:alpha val="0"/>
                </a:schemeClr>
              </a:gs>
            </a:gsLst>
            <a:lin ang="5400000" scaled="1"/>
            <a:tileRect/>
          </a:gradFill>
          <a:ln w="6350">
            <a:solidFill>
              <a:srgbClr val="FFFFFF">
                <a:alpha val="52157"/>
              </a:srgbClr>
            </a:solidFill>
          </a:ln>
          <a:effectLst>
            <a:innerShdw blurRad="393700">
              <a:srgbClr val="564484">
                <a:alpha val="50000"/>
              </a:srgbClr>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lIns="76194" tIns="38097" rIns="76194" bIns="38097" anchor="t"/>
          <a:lstStyle/>
          <a:p>
            <a:pPr algn="ctr" defTabSz="914063">
              <a:defRPr/>
            </a:pPr>
            <a:endParaRPr lang="en-US" sz="2000" i="1" dirty="0" smtClean="0">
              <a:ln>
                <a:solidFill>
                  <a:schemeClr val="accent5"/>
                </a:solidFill>
              </a:ln>
              <a:gradFill>
                <a:gsLst>
                  <a:gs pos="0">
                    <a:schemeClr val="accent5">
                      <a:lumMod val="40000"/>
                      <a:lumOff val="60000"/>
                    </a:schemeClr>
                  </a:gs>
                  <a:gs pos="49000">
                    <a:schemeClr val="accent5">
                      <a:lumMod val="60000"/>
                      <a:lumOff val="40000"/>
                    </a:schemeClr>
                  </a:gs>
                  <a:gs pos="100000">
                    <a:schemeClr val="accent5"/>
                  </a:gs>
                </a:gsLst>
                <a:lin ang="5400000" scaled="1"/>
              </a:gradFill>
              <a:latin typeface="Segoe Semibold" pitchFamily="34" charset="0"/>
            </a:endParaRPr>
          </a:p>
        </p:txBody>
      </p:sp>
      <p:grpSp>
        <p:nvGrpSpPr>
          <p:cNvPr id="2" name="Group 38"/>
          <p:cNvGrpSpPr/>
          <p:nvPr/>
        </p:nvGrpSpPr>
        <p:grpSpPr>
          <a:xfrm>
            <a:off x="272419" y="1107190"/>
            <a:ext cx="2057521" cy="5345861"/>
            <a:chOff x="326903" y="1340007"/>
            <a:chExt cx="2469025" cy="4614131"/>
          </a:xfrm>
        </p:grpSpPr>
        <p:sp>
          <p:nvSpPr>
            <p:cNvPr id="43" name="Rounded Rectangle 42"/>
            <p:cNvSpPr/>
            <p:nvPr/>
          </p:nvSpPr>
          <p:spPr bwMode="auto">
            <a:xfrm flipH="1">
              <a:off x="326903" y="1340007"/>
              <a:ext cx="2468879" cy="1032810"/>
            </a:xfrm>
            <a:prstGeom prst="roundRect">
              <a:avLst>
                <a:gd name="adj" fmla="val 44988"/>
              </a:avLst>
            </a:prstGeom>
            <a:gradFill flip="none" rotWithShape="1">
              <a:gsLst>
                <a:gs pos="0">
                  <a:srgbClr val="FFFFFF"/>
                </a:gs>
                <a:gs pos="13000">
                  <a:srgbClr val="71E1FB">
                    <a:alpha val="61000"/>
                  </a:srgbClr>
                </a:gs>
                <a:gs pos="66000">
                  <a:schemeClr val="accent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anchor="ctr" anchorCtr="0"/>
            <a:lstStyle/>
            <a:p>
              <a:pPr lvl="0" algn="ctr" defTabSz="914099" fontAlgn="base">
                <a:lnSpc>
                  <a:spcPct val="90000"/>
                </a:lnSpc>
                <a:spcBef>
                  <a:spcPct val="0"/>
                </a:spcBef>
                <a:spcAft>
                  <a:spcPts val="0"/>
                </a:spcAft>
                <a:tabLst>
                  <a:tab pos="7916694" algn="l"/>
                </a:tabLst>
                <a:defRPr/>
              </a:pPr>
              <a:r>
                <a:rPr lang="en-US" altLang="zh-CN" sz="1800" dirty="0" smtClean="0">
                  <a:ln w="18415" cmpd="sng">
                    <a:noFill/>
                    <a:prstDash val="solid"/>
                  </a:ln>
                  <a:latin typeface="Segoe" pitchFamily="34" charset="0"/>
                </a:rPr>
                <a:t>Windows Server</a:t>
              </a:r>
              <a:br>
                <a:rPr lang="en-US" altLang="zh-CN" sz="1800" dirty="0" smtClean="0">
                  <a:ln w="18415" cmpd="sng">
                    <a:noFill/>
                    <a:prstDash val="solid"/>
                  </a:ln>
                  <a:latin typeface="Segoe" pitchFamily="34" charset="0"/>
                </a:rPr>
              </a:br>
              <a:r>
                <a:rPr lang="en-US" altLang="zh-CN" sz="1800" dirty="0" smtClean="0">
                  <a:ln w="18415" cmpd="sng">
                    <a:noFill/>
                    <a:prstDash val="solid"/>
                  </a:ln>
                  <a:latin typeface="Segoe" pitchFamily="34" charset="0"/>
                </a:rPr>
                <a:t>Standard Edition</a:t>
              </a:r>
            </a:p>
          </p:txBody>
        </p:sp>
        <p:sp>
          <p:nvSpPr>
            <p:cNvPr id="57" name="Round Single Corner Rectangle 56"/>
            <p:cNvSpPr/>
            <p:nvPr/>
          </p:nvSpPr>
          <p:spPr bwMode="auto">
            <a:xfrm flipH="1" flipV="1">
              <a:off x="327048" y="2159493"/>
              <a:ext cx="2468880" cy="3794645"/>
            </a:xfrm>
            <a:prstGeom prst="round1Rect">
              <a:avLst>
                <a:gd name="adj" fmla="val 18563"/>
              </a:avLst>
            </a:prstGeom>
            <a:gradFill>
              <a:gsLst>
                <a:gs pos="0">
                  <a:srgbClr val="B98A2D"/>
                </a:gs>
                <a:gs pos="72000">
                  <a:srgbClr val="FCBF46"/>
                </a:gs>
              </a:gsLst>
              <a:lin ang="5400000" scaled="1"/>
            </a:gradFill>
            <a:ln w="12700">
              <a:solidFill>
                <a:srgbClr val="FCBF46"/>
              </a:solidFill>
              <a:headEnd type="none" w="med" len="med"/>
              <a:tailEnd type="none" w="med" len="med"/>
            </a:ln>
            <a:effectLst>
              <a:innerShdw blurRad="635000" dist="50800" dir="16200000">
                <a:srgbClr val="6F531B"/>
              </a:inn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56" name="TextBox 20"/>
            <p:cNvSpPr txBox="1">
              <a:spLocks noChangeArrowheads="1"/>
            </p:cNvSpPr>
            <p:nvPr/>
          </p:nvSpPr>
          <p:spPr bwMode="auto">
            <a:xfrm>
              <a:off x="491491" y="2239485"/>
              <a:ext cx="2160269" cy="1617801"/>
            </a:xfrm>
            <a:prstGeom prst="rect">
              <a:avLst/>
            </a:prstGeom>
            <a:noFill/>
            <a:ln w="9525">
              <a:noFill/>
              <a:miter lim="800000"/>
              <a:headEnd/>
              <a:tailEnd/>
            </a:ln>
          </p:spPr>
          <p:txBody>
            <a:bodyPr wrap="square" lIns="0" tIns="0" rIns="0" bIns="0">
              <a:spAutoFit/>
            </a:bodyPr>
            <a:lstStyle/>
            <a:p>
              <a:pPr marL="112713" indent="-112713" defTabSz="912777">
                <a:lnSpc>
                  <a:spcPct val="90000"/>
                </a:lnSpc>
                <a:spcBef>
                  <a:spcPct val="30000"/>
                </a:spcBef>
                <a:buClr>
                  <a:schemeClr val="tx2"/>
                </a:buClr>
                <a:buSzPct val="95000"/>
                <a:buBlip>
                  <a:blip r:embed="rId4"/>
                </a:buBlip>
                <a:tabLst>
                  <a:tab pos="7916694" algn="l"/>
                </a:tabLst>
                <a:defRPr/>
              </a:pPr>
              <a:r>
                <a:rPr lang="es-CO" altLang="zh-CN" sz="1400" dirty="0" smtClean="0">
                  <a:solidFill>
                    <a:schemeClr val="tx1"/>
                  </a:solidFill>
                  <a:latin typeface="+mn-lt"/>
                </a:rPr>
                <a:t>Servidor adicional en redes SBS o EBS para escalabilidad</a:t>
              </a:r>
              <a:endParaRPr lang="en-US" altLang="zh-CN" sz="1400" dirty="0" smtClean="0">
                <a:solidFill>
                  <a:schemeClr val="tx1"/>
                </a:solidFill>
                <a:latin typeface="+mn-lt"/>
              </a:endParaRPr>
            </a:p>
            <a:p>
              <a:pPr marL="112713" indent="-112713" defTabSz="912777">
                <a:lnSpc>
                  <a:spcPct val="90000"/>
                </a:lnSpc>
                <a:spcBef>
                  <a:spcPct val="30000"/>
                </a:spcBef>
                <a:buClr>
                  <a:schemeClr val="tx2"/>
                </a:buClr>
                <a:buSzPct val="95000"/>
                <a:buBlip>
                  <a:blip r:embed="rId4"/>
                </a:buBlip>
                <a:tabLst>
                  <a:tab pos="7916694" algn="l"/>
                </a:tabLst>
                <a:defRPr/>
              </a:pPr>
              <a:r>
                <a:rPr lang="en-US" altLang="zh-CN" sz="1400" dirty="0" err="1" smtClean="0">
                  <a:solidFill>
                    <a:schemeClr val="tx1"/>
                  </a:solidFill>
                  <a:latin typeface="+mn-lt"/>
                </a:rPr>
                <a:t>Necesidades</a:t>
              </a:r>
              <a:r>
                <a:rPr lang="en-US" altLang="zh-CN" sz="1400" dirty="0" smtClean="0">
                  <a:solidFill>
                    <a:schemeClr val="tx1"/>
                  </a:solidFill>
                  <a:latin typeface="+mn-lt"/>
                </a:rPr>
                <a:t> </a:t>
              </a:r>
              <a:r>
                <a:rPr lang="en-US" altLang="zh-CN" sz="1400" dirty="0" err="1" smtClean="0">
                  <a:solidFill>
                    <a:schemeClr val="tx1"/>
                  </a:solidFill>
                  <a:latin typeface="+mn-lt"/>
                </a:rPr>
                <a:t>adicionales</a:t>
              </a:r>
              <a:r>
                <a:rPr lang="en-US" altLang="zh-CN" sz="1400" dirty="0" smtClean="0">
                  <a:solidFill>
                    <a:schemeClr val="tx1"/>
                  </a:solidFill>
                  <a:latin typeface="+mn-lt"/>
                </a:rPr>
                <a:t> de </a:t>
              </a:r>
              <a:r>
                <a:rPr lang="en-US" altLang="zh-CN" sz="1400" dirty="0" err="1" smtClean="0">
                  <a:solidFill>
                    <a:schemeClr val="tx1"/>
                  </a:solidFill>
                  <a:latin typeface="+mn-lt"/>
                </a:rPr>
                <a:t>almacenamiento</a:t>
              </a:r>
              <a:endParaRPr lang="en-US" altLang="zh-CN" sz="1400" dirty="0" smtClean="0">
                <a:solidFill>
                  <a:schemeClr val="tx1"/>
                </a:solidFill>
                <a:latin typeface="+mn-lt"/>
              </a:endParaRPr>
            </a:p>
            <a:p>
              <a:pPr marL="112713" indent="-112713" defTabSz="912777">
                <a:lnSpc>
                  <a:spcPct val="90000"/>
                </a:lnSpc>
                <a:spcBef>
                  <a:spcPct val="30000"/>
                </a:spcBef>
                <a:buClr>
                  <a:schemeClr val="tx2"/>
                </a:buClr>
                <a:buSzPct val="95000"/>
                <a:buBlip>
                  <a:blip r:embed="rId4"/>
                </a:buBlip>
                <a:tabLst>
                  <a:tab pos="7916694" algn="l"/>
                </a:tabLst>
                <a:defRPr/>
              </a:pPr>
              <a:r>
                <a:rPr lang="en-US" altLang="zh-CN" sz="1400" dirty="0" err="1" smtClean="0">
                  <a:solidFill>
                    <a:schemeClr val="tx1"/>
                  </a:solidFill>
                  <a:latin typeface="+mn-lt"/>
                </a:rPr>
                <a:t>Soporte</a:t>
              </a:r>
              <a:r>
                <a:rPr lang="en-US" altLang="zh-CN" sz="1400" dirty="0" smtClean="0">
                  <a:solidFill>
                    <a:schemeClr val="tx1"/>
                  </a:solidFill>
                  <a:latin typeface="+mn-lt"/>
                </a:rPr>
                <a:t> </a:t>
              </a:r>
              <a:r>
                <a:rPr lang="en-US" altLang="zh-CN" sz="1400" dirty="0" err="1" smtClean="0">
                  <a:solidFill>
                    <a:schemeClr val="tx1"/>
                  </a:solidFill>
                  <a:latin typeface="+mn-lt"/>
                </a:rPr>
                <a:t>para</a:t>
              </a:r>
              <a:r>
                <a:rPr lang="en-US" altLang="zh-CN" sz="1400" dirty="0" smtClean="0">
                  <a:solidFill>
                    <a:schemeClr val="tx1"/>
                  </a:solidFill>
                  <a:latin typeface="+mn-lt"/>
                </a:rPr>
                <a:t> </a:t>
              </a:r>
              <a:r>
                <a:rPr lang="en-US" altLang="zh-CN" sz="1400" dirty="0" err="1" smtClean="0">
                  <a:solidFill>
                    <a:schemeClr val="tx1"/>
                  </a:solidFill>
                  <a:latin typeface="+mn-lt"/>
                </a:rPr>
                <a:t>aplicaciones</a:t>
              </a:r>
              <a:r>
                <a:rPr lang="en-US" altLang="zh-CN" sz="1400" dirty="0" smtClean="0">
                  <a:solidFill>
                    <a:schemeClr val="tx1"/>
                  </a:solidFill>
                  <a:latin typeface="+mn-lt"/>
                </a:rPr>
                <a:t> LOB </a:t>
              </a:r>
              <a:r>
                <a:rPr lang="en-US" altLang="zh-CN" sz="1400" dirty="0" err="1" smtClean="0">
                  <a:solidFill>
                    <a:schemeClr val="tx1"/>
                  </a:solidFill>
                  <a:latin typeface="+mn-lt"/>
                </a:rPr>
                <a:t>adicionales</a:t>
              </a:r>
              <a:endParaRPr lang="en-US" altLang="zh-CN" sz="1400" dirty="0" smtClean="0">
                <a:solidFill>
                  <a:schemeClr val="tx1"/>
                </a:solidFill>
                <a:latin typeface="+mn-lt"/>
              </a:endParaRPr>
            </a:p>
          </p:txBody>
        </p:sp>
      </p:grpSp>
      <p:grpSp>
        <p:nvGrpSpPr>
          <p:cNvPr id="3" name="Group 39"/>
          <p:cNvGrpSpPr/>
          <p:nvPr/>
        </p:nvGrpSpPr>
        <p:grpSpPr>
          <a:xfrm>
            <a:off x="2414534" y="1115895"/>
            <a:ext cx="2063125" cy="5324395"/>
            <a:chOff x="2907892" y="1401780"/>
            <a:chExt cx="2475750" cy="4629442"/>
          </a:xfrm>
        </p:grpSpPr>
        <p:sp>
          <p:nvSpPr>
            <p:cNvPr id="44" name="Rounded Rectangle 43"/>
            <p:cNvSpPr/>
            <p:nvPr/>
          </p:nvSpPr>
          <p:spPr bwMode="auto">
            <a:xfrm flipH="1">
              <a:off x="2914762" y="1401780"/>
              <a:ext cx="2468880" cy="1089960"/>
            </a:xfrm>
            <a:prstGeom prst="roundRect">
              <a:avLst>
                <a:gd name="adj" fmla="val 43708"/>
              </a:avLst>
            </a:prstGeom>
            <a:gradFill flip="none" rotWithShape="1">
              <a:gsLst>
                <a:gs pos="0">
                  <a:srgbClr val="FFFFFF"/>
                </a:gs>
                <a:gs pos="13000">
                  <a:srgbClr val="71E1FB">
                    <a:alpha val="61000"/>
                  </a:srgbClr>
                </a:gs>
                <a:gs pos="66000">
                  <a:schemeClr val="accent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anchor="ctr" anchorCtr="0"/>
            <a:lstStyle/>
            <a:p>
              <a:pPr algn="ctr" defTabSz="914099">
                <a:lnSpc>
                  <a:spcPct val="90000"/>
                </a:lnSpc>
                <a:spcAft>
                  <a:spcPts val="0"/>
                </a:spcAft>
                <a:tabLst>
                  <a:tab pos="7916694" algn="l"/>
                </a:tabLst>
                <a:defRPr/>
              </a:pPr>
              <a:r>
                <a:rPr lang="en-US" altLang="zh-CN" sz="1800" dirty="0" smtClean="0">
                  <a:ln w="18415" cmpd="sng">
                    <a:noFill/>
                    <a:prstDash val="solid"/>
                  </a:ln>
                  <a:latin typeface="Segoe" pitchFamily="34" charset="0"/>
                </a:rPr>
                <a:t>Windows Small Business Server</a:t>
              </a:r>
            </a:p>
          </p:txBody>
        </p:sp>
        <p:sp>
          <p:nvSpPr>
            <p:cNvPr id="50" name="Rectangle 49"/>
            <p:cNvSpPr/>
            <p:nvPr/>
          </p:nvSpPr>
          <p:spPr bwMode="auto">
            <a:xfrm>
              <a:off x="2907892" y="2227144"/>
              <a:ext cx="2468880" cy="3804078"/>
            </a:xfrm>
            <a:prstGeom prst="rect">
              <a:avLst/>
            </a:prstGeom>
            <a:gradFill flip="none" rotWithShape="1">
              <a:gsLst>
                <a:gs pos="0">
                  <a:srgbClr val="80AB3B"/>
                </a:gs>
                <a:gs pos="72000">
                  <a:srgbClr val="AFF173"/>
                </a:gs>
              </a:gsLst>
              <a:lin ang="16200000" scaled="1"/>
              <a:tileRect/>
            </a:gradFill>
            <a:ln w="12700">
              <a:solidFill>
                <a:srgbClr val="9DC422"/>
              </a:solidFill>
              <a:headEnd type="none" w="med" len="med"/>
              <a:tailEnd type="none" w="med" len="med"/>
            </a:ln>
            <a:effectLst>
              <a:innerShdw blurRad="622300" dist="50800" dir="16200000">
                <a:srgbClr val="3E531D"/>
              </a:inn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49" name="TextBox 21"/>
            <p:cNvSpPr txBox="1">
              <a:spLocks noChangeArrowheads="1"/>
            </p:cNvSpPr>
            <p:nvPr/>
          </p:nvSpPr>
          <p:spPr bwMode="auto">
            <a:xfrm>
              <a:off x="3013601" y="2272380"/>
              <a:ext cx="2355112" cy="3259427"/>
            </a:xfrm>
            <a:prstGeom prst="rect">
              <a:avLst/>
            </a:prstGeom>
            <a:noFill/>
            <a:ln w="9525">
              <a:noFill/>
              <a:miter lim="800000"/>
              <a:headEnd/>
              <a:tailEnd/>
            </a:ln>
          </p:spPr>
          <p:txBody>
            <a:bodyPr wrap="square">
              <a:spAutoFit/>
            </a:bodyPr>
            <a:lstStyle/>
            <a:p>
              <a:pPr marL="109538" lvl="3" indent="-109538" defTabSz="912777">
                <a:lnSpc>
                  <a:spcPct val="90000"/>
                </a:lnSpc>
                <a:spcBef>
                  <a:spcPct val="30000"/>
                </a:spcBef>
                <a:buClr>
                  <a:schemeClr val="tx2"/>
                </a:buClr>
                <a:buSzPct val="95000"/>
                <a:buBlip>
                  <a:blip r:embed="rId4"/>
                </a:buBlip>
                <a:tabLst>
                  <a:tab pos="7916694" algn="l"/>
                </a:tabLst>
                <a:defRPr/>
              </a:pPr>
              <a:r>
                <a:rPr lang="es-CO" altLang="zh-CN" sz="1200" dirty="0" smtClean="0">
                  <a:solidFill>
                    <a:schemeClr val="tx1"/>
                  </a:solidFill>
                  <a:latin typeface="+mn-lt"/>
                </a:rPr>
                <a:t>Diseñado para pequeños negocios (hasta 75 </a:t>
              </a:r>
              <a:r>
                <a:rPr lang="es-CO" altLang="zh-CN" sz="1200" dirty="0" err="1" smtClean="0">
                  <a:solidFill>
                    <a:schemeClr val="tx1"/>
                  </a:solidFill>
                  <a:latin typeface="+mn-lt"/>
                </a:rPr>
                <a:t>pcs</a:t>
              </a:r>
              <a:r>
                <a:rPr lang="es-CO" altLang="zh-CN" sz="1200" dirty="0" smtClean="0">
                  <a:solidFill>
                    <a:schemeClr val="tx1"/>
                  </a:solidFill>
                  <a:latin typeface="+mn-lt"/>
                </a:rPr>
                <a:t>)</a:t>
              </a:r>
            </a:p>
            <a:p>
              <a:pPr marL="109538" lvl="3" indent="-109538" defTabSz="912777">
                <a:lnSpc>
                  <a:spcPct val="90000"/>
                </a:lnSpc>
                <a:spcBef>
                  <a:spcPct val="30000"/>
                </a:spcBef>
                <a:buClr>
                  <a:schemeClr val="tx2"/>
                </a:buClr>
                <a:buSzPct val="95000"/>
                <a:buBlip>
                  <a:blip r:embed="rId4"/>
                </a:buBlip>
                <a:tabLst>
                  <a:tab pos="7916694" algn="l"/>
                </a:tabLst>
                <a:defRPr/>
              </a:pPr>
              <a:r>
                <a:rPr lang="es-CO" altLang="zh-CN" sz="1200" dirty="0" smtClean="0">
                  <a:solidFill>
                    <a:schemeClr val="tx1"/>
                  </a:solidFill>
                  <a:latin typeface="+mn-lt"/>
                </a:rPr>
                <a:t>Menor complejidad en ambientes IT</a:t>
              </a:r>
              <a:endParaRPr lang="en-US" altLang="zh-CN" sz="1200" dirty="0" smtClean="0">
                <a:solidFill>
                  <a:schemeClr val="tx1"/>
                </a:solidFill>
                <a:latin typeface="+mn-lt"/>
              </a:endParaRPr>
            </a:p>
            <a:p>
              <a:pPr marL="109538" lvl="3" indent="-109538" defTabSz="912777">
                <a:lnSpc>
                  <a:spcPct val="90000"/>
                </a:lnSpc>
                <a:spcBef>
                  <a:spcPct val="30000"/>
                </a:spcBef>
                <a:buClr>
                  <a:schemeClr val="tx2"/>
                </a:buClr>
                <a:buSzPct val="95000"/>
                <a:buBlip>
                  <a:blip r:embed="rId4"/>
                </a:buBlip>
                <a:tabLst>
                  <a:tab pos="7916694" algn="l"/>
                </a:tabLst>
                <a:defRPr/>
              </a:pPr>
              <a:r>
                <a:rPr lang="es-CO" altLang="zh-CN" sz="1200" dirty="0" smtClean="0">
                  <a:solidFill>
                    <a:schemeClr val="tx1"/>
                  </a:solidFill>
                  <a:latin typeface="+mn-lt"/>
                </a:rPr>
                <a:t>Plataforma predecible</a:t>
              </a:r>
              <a:endParaRPr lang="en-US" altLang="zh-CN" sz="1200" dirty="0" smtClean="0">
                <a:solidFill>
                  <a:schemeClr val="tx1"/>
                </a:solidFill>
                <a:latin typeface="+mn-lt"/>
              </a:endParaRPr>
            </a:p>
            <a:p>
              <a:pPr marL="109538" lvl="3" indent="-109538" defTabSz="912777">
                <a:lnSpc>
                  <a:spcPct val="90000"/>
                </a:lnSpc>
                <a:spcBef>
                  <a:spcPct val="30000"/>
                </a:spcBef>
                <a:buClr>
                  <a:schemeClr val="tx2"/>
                </a:buClr>
                <a:buSzPct val="95000"/>
                <a:buBlip>
                  <a:blip r:embed="rId4"/>
                </a:buBlip>
                <a:tabLst>
                  <a:tab pos="7916694" algn="l"/>
                </a:tabLst>
                <a:defRPr/>
              </a:pPr>
              <a:r>
                <a:rPr lang="en-US" altLang="zh-CN" sz="1200" dirty="0" err="1" smtClean="0">
                  <a:solidFill>
                    <a:schemeClr val="tx1"/>
                  </a:solidFill>
                  <a:latin typeface="+mn-lt"/>
                </a:rPr>
                <a:t>Instalación</a:t>
              </a:r>
              <a:r>
                <a:rPr lang="en-US" altLang="zh-CN" sz="1200" dirty="0" smtClean="0">
                  <a:solidFill>
                    <a:schemeClr val="tx1"/>
                  </a:solidFill>
                  <a:latin typeface="+mn-lt"/>
                </a:rPr>
                <a:t>, </a:t>
              </a:r>
              <a:r>
                <a:rPr lang="en-US" altLang="zh-CN" sz="1200" dirty="0" err="1" smtClean="0">
                  <a:solidFill>
                    <a:schemeClr val="tx1"/>
                  </a:solidFill>
                  <a:latin typeface="+mn-lt"/>
                </a:rPr>
                <a:t>administración</a:t>
              </a:r>
              <a:r>
                <a:rPr lang="en-US" altLang="zh-CN" sz="1200" dirty="0" smtClean="0">
                  <a:solidFill>
                    <a:schemeClr val="tx1"/>
                  </a:solidFill>
                  <a:latin typeface="+mn-lt"/>
                </a:rPr>
                <a:t> y </a:t>
              </a:r>
              <a:r>
                <a:rPr lang="en-US" altLang="zh-CN" sz="1200" dirty="0" err="1" smtClean="0">
                  <a:solidFill>
                    <a:schemeClr val="tx1"/>
                  </a:solidFill>
                  <a:latin typeface="+mn-lt"/>
                </a:rPr>
                <a:t>monitoreo</a:t>
              </a:r>
              <a:r>
                <a:rPr lang="en-US" altLang="zh-CN" sz="1200" dirty="0" smtClean="0">
                  <a:solidFill>
                    <a:schemeClr val="tx1"/>
                  </a:solidFill>
                  <a:latin typeface="+mn-lt"/>
                </a:rPr>
                <a:t>  simple</a:t>
              </a:r>
            </a:p>
            <a:p>
              <a:pPr marL="109538" lvl="3" indent="-109538" defTabSz="912777">
                <a:lnSpc>
                  <a:spcPct val="90000"/>
                </a:lnSpc>
                <a:spcBef>
                  <a:spcPct val="30000"/>
                </a:spcBef>
                <a:buClr>
                  <a:schemeClr val="tx2"/>
                </a:buClr>
                <a:buSzPct val="95000"/>
                <a:buBlip>
                  <a:blip r:embed="rId4"/>
                </a:buBlip>
                <a:tabLst>
                  <a:tab pos="7916694" algn="l"/>
                </a:tabLst>
                <a:defRPr/>
              </a:pPr>
              <a:r>
                <a:rPr lang="en-US" altLang="zh-CN" sz="1200" dirty="0" err="1" smtClean="0">
                  <a:solidFill>
                    <a:schemeClr val="tx1"/>
                  </a:solidFill>
                  <a:latin typeface="+mn-lt"/>
                </a:rPr>
                <a:t>Soluciones</a:t>
              </a:r>
              <a:r>
                <a:rPr lang="en-US" altLang="zh-CN" sz="1200" dirty="0" smtClean="0">
                  <a:solidFill>
                    <a:schemeClr val="tx1"/>
                  </a:solidFill>
                  <a:latin typeface="+mn-lt"/>
                </a:rPr>
                <a:t> </a:t>
              </a:r>
              <a:r>
                <a:rPr lang="en-US" altLang="zh-CN" sz="1200" dirty="0" err="1" smtClean="0">
                  <a:solidFill>
                    <a:schemeClr val="tx1"/>
                  </a:solidFill>
                  <a:latin typeface="+mn-lt"/>
                </a:rPr>
                <a:t>básicas</a:t>
              </a:r>
              <a:r>
                <a:rPr lang="en-US" altLang="zh-CN" sz="1200" dirty="0" smtClean="0">
                  <a:solidFill>
                    <a:schemeClr val="tx1"/>
                  </a:solidFill>
                  <a:latin typeface="+mn-lt"/>
                </a:rPr>
                <a:t>:</a:t>
              </a:r>
            </a:p>
            <a:p>
              <a:pPr marL="227013" lvl="1" indent="-114300" defTabSz="912777">
                <a:lnSpc>
                  <a:spcPct val="90000"/>
                </a:lnSpc>
                <a:spcBef>
                  <a:spcPct val="30000"/>
                </a:spcBef>
                <a:buClr>
                  <a:schemeClr val="tx2"/>
                </a:buClr>
                <a:buSzPct val="80000"/>
                <a:buBlip>
                  <a:blip r:embed="rId5"/>
                </a:buBlip>
                <a:tabLst>
                  <a:tab pos="7916694" algn="l"/>
                </a:tabLst>
                <a:defRPr/>
              </a:pPr>
              <a:r>
                <a:rPr lang="en-US" altLang="zh-CN" sz="1200" dirty="0" err="1" smtClean="0">
                  <a:solidFill>
                    <a:schemeClr val="tx1"/>
                  </a:solidFill>
                  <a:latin typeface="+mn-lt"/>
                </a:rPr>
                <a:t>Archivo</a:t>
              </a:r>
              <a:r>
                <a:rPr lang="en-US" altLang="zh-CN" sz="1200" dirty="0" smtClean="0">
                  <a:solidFill>
                    <a:schemeClr val="tx1"/>
                  </a:solidFill>
                  <a:latin typeface="+mn-lt"/>
                </a:rPr>
                <a:t>/</a:t>
              </a:r>
              <a:r>
                <a:rPr lang="en-US" altLang="zh-CN" sz="1200" dirty="0" err="1" smtClean="0">
                  <a:solidFill>
                    <a:schemeClr val="tx1"/>
                  </a:solidFill>
                  <a:latin typeface="+mn-lt"/>
                </a:rPr>
                <a:t>Impresión</a:t>
              </a:r>
              <a:endParaRPr lang="en-US" altLang="zh-CN" sz="1200" dirty="0" smtClean="0">
                <a:solidFill>
                  <a:schemeClr val="tx1"/>
                </a:solidFill>
                <a:latin typeface="+mn-lt"/>
              </a:endParaRPr>
            </a:p>
            <a:p>
              <a:pPr marL="227013" lvl="1" indent="-114300" defTabSz="912777">
                <a:lnSpc>
                  <a:spcPct val="90000"/>
                </a:lnSpc>
                <a:spcBef>
                  <a:spcPct val="30000"/>
                </a:spcBef>
                <a:buClr>
                  <a:schemeClr val="tx2"/>
                </a:buClr>
                <a:buSzPct val="80000"/>
                <a:buBlip>
                  <a:blip r:embed="rId5"/>
                </a:buBlip>
                <a:tabLst>
                  <a:tab pos="7916694" algn="l"/>
                </a:tabLst>
                <a:defRPr/>
              </a:pPr>
              <a:r>
                <a:rPr lang="es-CO" altLang="zh-CN" sz="1200" dirty="0" smtClean="0">
                  <a:solidFill>
                    <a:schemeClr val="tx1"/>
                  </a:solidFill>
                  <a:latin typeface="+mn-lt"/>
                </a:rPr>
                <a:t>Mensajería</a:t>
              </a:r>
            </a:p>
            <a:p>
              <a:pPr marL="227013" lvl="1" indent="-114300" defTabSz="912777">
                <a:lnSpc>
                  <a:spcPct val="90000"/>
                </a:lnSpc>
                <a:spcBef>
                  <a:spcPct val="30000"/>
                </a:spcBef>
                <a:buClr>
                  <a:schemeClr val="tx2"/>
                </a:buClr>
                <a:buSzPct val="80000"/>
                <a:buBlip>
                  <a:blip r:embed="rId5"/>
                </a:buBlip>
                <a:tabLst>
                  <a:tab pos="7916694" algn="l"/>
                </a:tabLst>
                <a:defRPr/>
              </a:pPr>
              <a:r>
                <a:rPr lang="es-CO" altLang="zh-CN" sz="1200" dirty="0" smtClean="0">
                  <a:solidFill>
                    <a:schemeClr val="tx1"/>
                  </a:solidFill>
                  <a:latin typeface="+mn-lt"/>
                </a:rPr>
                <a:t>Seguridad</a:t>
              </a:r>
            </a:p>
            <a:p>
              <a:pPr marL="227013" lvl="1" indent="-114300" defTabSz="912777">
                <a:lnSpc>
                  <a:spcPct val="90000"/>
                </a:lnSpc>
                <a:spcBef>
                  <a:spcPct val="30000"/>
                </a:spcBef>
                <a:buClr>
                  <a:schemeClr val="tx2"/>
                </a:buClr>
                <a:buSzPct val="80000"/>
                <a:buBlip>
                  <a:blip r:embed="rId5"/>
                </a:buBlip>
                <a:tabLst>
                  <a:tab pos="7916694" algn="l"/>
                </a:tabLst>
                <a:defRPr/>
              </a:pPr>
              <a:r>
                <a:rPr lang="es-CO" altLang="zh-CN" sz="1200" dirty="0" smtClean="0">
                  <a:solidFill>
                    <a:schemeClr val="tx1"/>
                  </a:solidFill>
                  <a:latin typeface="+mn-lt"/>
                </a:rPr>
                <a:t>Acceso remoto</a:t>
              </a:r>
            </a:p>
            <a:p>
              <a:pPr marL="227013" lvl="1" indent="-114300" defTabSz="912777">
                <a:lnSpc>
                  <a:spcPct val="90000"/>
                </a:lnSpc>
                <a:spcBef>
                  <a:spcPct val="30000"/>
                </a:spcBef>
                <a:buClr>
                  <a:schemeClr val="tx2"/>
                </a:buClr>
                <a:buSzPct val="80000"/>
                <a:buBlip>
                  <a:blip r:embed="rId5"/>
                </a:buBlip>
                <a:tabLst>
                  <a:tab pos="7916694" algn="l"/>
                </a:tabLst>
                <a:defRPr/>
              </a:pPr>
              <a:r>
                <a:rPr lang="es-CO" altLang="zh-CN" sz="1200" dirty="0" smtClean="0">
                  <a:solidFill>
                    <a:schemeClr val="tx1"/>
                  </a:solidFill>
                  <a:latin typeface="+mn-lt"/>
                </a:rPr>
                <a:t>Colaboración</a:t>
              </a:r>
              <a:endParaRPr lang="en-US" altLang="zh-CN" sz="1200" dirty="0" smtClean="0">
                <a:solidFill>
                  <a:schemeClr val="tx1"/>
                </a:solidFill>
                <a:latin typeface="+mn-lt"/>
              </a:endParaRPr>
            </a:p>
            <a:p>
              <a:pPr marL="227013" lvl="1" indent="-114300" defTabSz="912777">
                <a:lnSpc>
                  <a:spcPct val="90000"/>
                </a:lnSpc>
                <a:spcBef>
                  <a:spcPct val="30000"/>
                </a:spcBef>
                <a:buClr>
                  <a:schemeClr val="tx2"/>
                </a:buClr>
                <a:buSzPct val="80000"/>
                <a:buBlip>
                  <a:blip r:embed="rId5"/>
                </a:buBlip>
                <a:tabLst>
                  <a:tab pos="7916694" algn="l"/>
                </a:tabLst>
                <a:defRPr/>
              </a:pPr>
              <a:r>
                <a:rPr lang="es-CO" altLang="zh-CN" sz="1200" dirty="0" err="1" smtClean="0">
                  <a:solidFill>
                    <a:schemeClr val="tx1"/>
                  </a:solidFill>
                  <a:latin typeface="+mn-lt"/>
                </a:rPr>
                <a:t>Mobilidad</a:t>
              </a:r>
              <a:endParaRPr lang="es-CO" altLang="zh-CN" sz="1200" dirty="0" smtClean="0">
                <a:solidFill>
                  <a:schemeClr val="tx1"/>
                </a:solidFill>
                <a:latin typeface="+mn-lt"/>
              </a:endParaRPr>
            </a:p>
            <a:p>
              <a:pPr marL="227013" lvl="1" indent="-114300" defTabSz="912777">
                <a:lnSpc>
                  <a:spcPct val="90000"/>
                </a:lnSpc>
                <a:spcBef>
                  <a:spcPct val="30000"/>
                </a:spcBef>
                <a:buClr>
                  <a:schemeClr val="tx2"/>
                </a:buClr>
                <a:buSzPct val="80000"/>
                <a:buBlip>
                  <a:blip r:embed="rId5"/>
                </a:buBlip>
                <a:tabLst>
                  <a:tab pos="7916694" algn="l"/>
                </a:tabLst>
                <a:defRPr/>
              </a:pPr>
              <a:r>
                <a:rPr lang="es-CO" altLang="zh-CN" sz="1200" dirty="0" smtClean="0">
                  <a:solidFill>
                    <a:schemeClr val="tx1"/>
                  </a:solidFill>
                  <a:latin typeface="+mn-lt"/>
                </a:rPr>
                <a:t>Necesidades LOB</a:t>
              </a:r>
              <a:endParaRPr lang="en-US" altLang="zh-CN" sz="1200" dirty="0" smtClean="0">
                <a:solidFill>
                  <a:schemeClr val="tx1"/>
                </a:solidFill>
                <a:latin typeface="+mn-lt"/>
              </a:endParaRPr>
            </a:p>
            <a:p>
              <a:pPr marL="227013" lvl="1" indent="-114300" defTabSz="912777">
                <a:lnSpc>
                  <a:spcPct val="90000"/>
                </a:lnSpc>
                <a:spcBef>
                  <a:spcPct val="30000"/>
                </a:spcBef>
                <a:buClr>
                  <a:schemeClr val="tx2"/>
                </a:buClr>
                <a:buSzPct val="80000"/>
                <a:buBlip>
                  <a:blip r:embed="rId5"/>
                </a:buBlip>
                <a:tabLst>
                  <a:tab pos="7916694" algn="l"/>
                </a:tabLst>
                <a:defRPr/>
              </a:pPr>
              <a:r>
                <a:rPr lang="en-US" altLang="zh-CN" sz="1200" dirty="0" err="1" smtClean="0">
                  <a:solidFill>
                    <a:schemeClr val="tx1"/>
                  </a:solidFill>
                  <a:latin typeface="+mn-lt"/>
                </a:rPr>
                <a:t>Integración</a:t>
              </a:r>
              <a:r>
                <a:rPr lang="en-US" altLang="zh-CN" sz="1200" dirty="0" smtClean="0">
                  <a:solidFill>
                    <a:schemeClr val="tx1"/>
                  </a:solidFill>
                  <a:latin typeface="+mn-lt"/>
                </a:rPr>
                <a:t> </a:t>
              </a:r>
              <a:r>
                <a:rPr lang="en-US" altLang="zh-CN" sz="1200" dirty="0" err="1" smtClean="0">
                  <a:solidFill>
                    <a:schemeClr val="tx1"/>
                  </a:solidFill>
                  <a:latin typeface="+mn-lt"/>
                </a:rPr>
                <a:t>Sucursales</a:t>
              </a:r>
              <a:endParaRPr lang="en-US" altLang="zh-CN" sz="1200" dirty="0" smtClean="0">
                <a:solidFill>
                  <a:schemeClr val="tx1"/>
                </a:solidFill>
                <a:latin typeface="+mn-lt"/>
              </a:endParaRPr>
            </a:p>
          </p:txBody>
        </p:sp>
      </p:grpSp>
      <p:grpSp>
        <p:nvGrpSpPr>
          <p:cNvPr id="4" name="Group 41"/>
          <p:cNvGrpSpPr/>
          <p:nvPr/>
        </p:nvGrpSpPr>
        <p:grpSpPr>
          <a:xfrm>
            <a:off x="4573947" y="1098478"/>
            <a:ext cx="2202447" cy="5364008"/>
            <a:chOff x="5488736" y="1318172"/>
            <a:chExt cx="2642936" cy="5474511"/>
          </a:xfrm>
        </p:grpSpPr>
        <p:sp>
          <p:nvSpPr>
            <p:cNvPr id="45" name="Rounded Rectangle 44"/>
            <p:cNvSpPr/>
            <p:nvPr/>
          </p:nvSpPr>
          <p:spPr bwMode="auto">
            <a:xfrm flipH="1">
              <a:off x="5492172" y="1318172"/>
              <a:ext cx="2468880" cy="1083084"/>
            </a:xfrm>
            <a:prstGeom prst="roundRect">
              <a:avLst>
                <a:gd name="adj" fmla="val 42941"/>
              </a:avLst>
            </a:prstGeom>
            <a:gradFill flip="none" rotWithShape="1">
              <a:gsLst>
                <a:gs pos="0">
                  <a:srgbClr val="FFFFFF"/>
                </a:gs>
                <a:gs pos="13000">
                  <a:srgbClr val="71E1FB">
                    <a:alpha val="61000"/>
                  </a:srgbClr>
                </a:gs>
                <a:gs pos="66000">
                  <a:schemeClr val="accent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anchor="ctr" anchorCtr="0"/>
            <a:lstStyle/>
            <a:p>
              <a:pPr algn="ctr" defTabSz="914099">
                <a:lnSpc>
                  <a:spcPct val="90000"/>
                </a:lnSpc>
                <a:spcAft>
                  <a:spcPts val="0"/>
                </a:spcAft>
                <a:tabLst>
                  <a:tab pos="7916694" algn="l"/>
                </a:tabLst>
                <a:defRPr/>
              </a:pPr>
              <a:r>
                <a:rPr lang="en-US" altLang="zh-CN" sz="1800" dirty="0" smtClean="0">
                  <a:ln w="18415" cmpd="sng">
                    <a:noFill/>
                    <a:prstDash val="solid"/>
                  </a:ln>
                  <a:latin typeface="Segoe" pitchFamily="34" charset="0"/>
                </a:rPr>
                <a:t>Windows Essential </a:t>
              </a:r>
              <a:br>
                <a:rPr lang="en-US" altLang="zh-CN" sz="1800" dirty="0" smtClean="0">
                  <a:ln w="18415" cmpd="sng">
                    <a:noFill/>
                    <a:prstDash val="solid"/>
                  </a:ln>
                  <a:latin typeface="Segoe" pitchFamily="34" charset="0"/>
                </a:rPr>
              </a:br>
              <a:r>
                <a:rPr lang="en-US" altLang="zh-CN" sz="1800" dirty="0" smtClean="0">
                  <a:ln w="18415" cmpd="sng">
                    <a:noFill/>
                    <a:prstDash val="solid"/>
                  </a:ln>
                  <a:latin typeface="Segoe" pitchFamily="34" charset="0"/>
                </a:rPr>
                <a:t>Business Server</a:t>
              </a:r>
            </a:p>
          </p:txBody>
        </p:sp>
        <p:sp>
          <p:nvSpPr>
            <p:cNvPr id="16409" name="Text Box 93"/>
            <p:cNvSpPr txBox="1">
              <a:spLocks noChangeArrowheads="1"/>
            </p:cNvSpPr>
            <p:nvPr/>
          </p:nvSpPr>
          <p:spPr bwMode="auto">
            <a:xfrm>
              <a:off x="5571036" y="3891225"/>
              <a:ext cx="2560636" cy="631548"/>
            </a:xfrm>
            <a:prstGeom prst="rect">
              <a:avLst/>
            </a:prstGeom>
            <a:noFill/>
            <a:ln w="9525">
              <a:noFill/>
              <a:miter lim="800000"/>
              <a:headEnd/>
              <a:tailEnd/>
            </a:ln>
          </p:spPr>
          <p:txBody>
            <a:bodyPr wrap="square" lIns="109718" tIns="54860" rIns="109718" bIns="54860">
              <a:spAutoFit/>
            </a:bodyPr>
            <a:lstStyle/>
            <a:p>
              <a:pPr marL="0" lvl="1" indent="-317461" algn="ctr" defTabSz="912703" eaLnBrk="0" hangingPunct="0">
                <a:lnSpc>
                  <a:spcPct val="90000"/>
                </a:lnSpc>
                <a:spcBef>
                  <a:spcPts val="500"/>
                </a:spcBef>
                <a:buClr>
                  <a:schemeClr val="tx2"/>
                </a:buClr>
                <a:buSzPct val="95000"/>
              </a:pPr>
              <a:r>
                <a:rPr lang="en-US" sz="1500" dirty="0">
                  <a:latin typeface="Segoe" pitchFamily="34" charset="0"/>
                </a:rPr>
                <a:t>Network support </a:t>
              </a:r>
              <a:r>
                <a:rPr lang="en-US" sz="1500" dirty="0" smtClean="0">
                  <a:latin typeface="Segoe" pitchFamily="34" charset="0"/>
                </a:rPr>
                <a:t/>
              </a:r>
              <a:br>
                <a:rPr lang="en-US" sz="1500" dirty="0" smtClean="0">
                  <a:latin typeface="Segoe" pitchFamily="34" charset="0"/>
                </a:rPr>
              </a:br>
              <a:r>
                <a:rPr lang="en-US" sz="1500" dirty="0" smtClean="0">
                  <a:latin typeface="Segoe" pitchFamily="34" charset="0"/>
                </a:rPr>
                <a:t>and </a:t>
              </a:r>
              <a:r>
                <a:rPr lang="en-US" sz="1500" dirty="0">
                  <a:latin typeface="Segoe" pitchFamily="34" charset="0"/>
                </a:rPr>
                <a:t>managed services</a:t>
              </a:r>
            </a:p>
          </p:txBody>
        </p:sp>
        <p:sp>
          <p:nvSpPr>
            <p:cNvPr id="36" name="Rectangle 35"/>
            <p:cNvSpPr/>
            <p:nvPr/>
          </p:nvSpPr>
          <p:spPr bwMode="auto">
            <a:xfrm>
              <a:off x="5488736" y="2319962"/>
              <a:ext cx="2468880" cy="4472721"/>
            </a:xfrm>
            <a:prstGeom prst="rect">
              <a:avLst/>
            </a:prstGeom>
            <a:gradFill flip="none" rotWithShape="1">
              <a:gsLst>
                <a:gs pos="0">
                  <a:srgbClr val="4794B7"/>
                </a:gs>
                <a:gs pos="72000">
                  <a:srgbClr val="83C4E1"/>
                </a:gs>
              </a:gsLst>
              <a:lin ang="16200000" scaled="1"/>
              <a:tileRect/>
            </a:gradFill>
            <a:ln w="12700">
              <a:solidFill>
                <a:srgbClr val="31A5B5"/>
              </a:solidFill>
              <a:headEnd type="none" w="med" len="med"/>
              <a:tailEnd type="none" w="med" len="med"/>
            </a:ln>
            <a:effectLst>
              <a:innerShdw blurRad="635000" dist="50800" dir="16200000">
                <a:srgbClr val="224758"/>
              </a:inn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67" name="TextBox 21"/>
            <p:cNvSpPr txBox="1">
              <a:spLocks noChangeArrowheads="1"/>
            </p:cNvSpPr>
            <p:nvPr/>
          </p:nvSpPr>
          <p:spPr bwMode="auto">
            <a:xfrm>
              <a:off x="5520690" y="2365736"/>
              <a:ext cx="2468880" cy="3147452"/>
            </a:xfrm>
            <a:prstGeom prst="rect">
              <a:avLst/>
            </a:prstGeom>
            <a:noFill/>
            <a:ln w="9525">
              <a:noFill/>
              <a:miter lim="800000"/>
              <a:headEnd/>
              <a:tailEnd/>
            </a:ln>
          </p:spPr>
          <p:txBody>
            <a:bodyPr wrap="square">
              <a:spAutoFit/>
            </a:bodyPr>
            <a:lstStyle/>
            <a:p>
              <a:pPr marL="109538" lvl="3" indent="-109538" defTabSz="912777">
                <a:lnSpc>
                  <a:spcPct val="90000"/>
                </a:lnSpc>
                <a:spcBef>
                  <a:spcPct val="30000"/>
                </a:spcBef>
                <a:buClr>
                  <a:schemeClr val="tx2"/>
                </a:buClr>
                <a:buSzPct val="95000"/>
                <a:buBlip>
                  <a:blip r:embed="rId4"/>
                </a:buBlip>
                <a:tabLst>
                  <a:tab pos="7916694" algn="l"/>
                </a:tabLst>
                <a:defRPr/>
              </a:pPr>
              <a:r>
                <a:rPr lang="es-CO" altLang="zh-CN" sz="1200" dirty="0" smtClean="0">
                  <a:solidFill>
                    <a:schemeClr val="tx1"/>
                  </a:solidFill>
                  <a:latin typeface="+mn-lt"/>
                </a:rPr>
                <a:t>Diseñado para Medianas empresas (hasta 300 </a:t>
              </a:r>
              <a:r>
                <a:rPr lang="es-CO" altLang="zh-CN" sz="1200" dirty="0" err="1" smtClean="0">
                  <a:solidFill>
                    <a:schemeClr val="tx1"/>
                  </a:solidFill>
                  <a:latin typeface="+mn-lt"/>
                </a:rPr>
                <a:t>pcs</a:t>
              </a:r>
              <a:r>
                <a:rPr lang="es-CO" altLang="zh-CN" sz="1200" dirty="0" smtClean="0">
                  <a:solidFill>
                    <a:schemeClr val="tx1"/>
                  </a:solidFill>
                  <a:latin typeface="+mn-lt"/>
                </a:rPr>
                <a:t>)</a:t>
              </a:r>
            </a:p>
            <a:p>
              <a:pPr marL="109538" lvl="3" indent="-109538" defTabSz="912777">
                <a:lnSpc>
                  <a:spcPct val="90000"/>
                </a:lnSpc>
                <a:spcBef>
                  <a:spcPct val="30000"/>
                </a:spcBef>
                <a:buClr>
                  <a:schemeClr val="tx2"/>
                </a:buClr>
                <a:buSzPct val="95000"/>
                <a:buBlip>
                  <a:blip r:embed="rId4"/>
                </a:buBlip>
                <a:tabLst>
                  <a:tab pos="7916694" algn="l"/>
                </a:tabLst>
                <a:defRPr/>
              </a:pPr>
              <a:r>
                <a:rPr lang="es-CO" altLang="zh-CN" sz="1200" dirty="0" smtClean="0">
                  <a:solidFill>
                    <a:schemeClr val="tx1"/>
                  </a:solidFill>
                  <a:latin typeface="+mn-lt"/>
                </a:rPr>
                <a:t>Complejidad moderada de IT</a:t>
              </a:r>
            </a:p>
            <a:p>
              <a:pPr marL="109538" lvl="3" indent="-109538" defTabSz="912777">
                <a:lnSpc>
                  <a:spcPct val="90000"/>
                </a:lnSpc>
                <a:spcBef>
                  <a:spcPct val="30000"/>
                </a:spcBef>
                <a:buClr>
                  <a:schemeClr val="tx2"/>
                </a:buClr>
                <a:buSzPct val="95000"/>
                <a:buBlip>
                  <a:blip r:embed="rId4"/>
                </a:buBlip>
                <a:tabLst>
                  <a:tab pos="7916694" algn="l"/>
                </a:tabLst>
                <a:defRPr/>
              </a:pPr>
              <a:r>
                <a:rPr lang="es-CO" altLang="zh-CN" sz="1200" dirty="0" smtClean="0">
                  <a:solidFill>
                    <a:schemeClr val="tx1"/>
                  </a:solidFill>
                  <a:latin typeface="+mn-lt"/>
                </a:rPr>
                <a:t>Plataforma predecible</a:t>
              </a:r>
            </a:p>
            <a:p>
              <a:pPr marL="109538" lvl="3" indent="-109538" defTabSz="912777">
                <a:lnSpc>
                  <a:spcPct val="90000"/>
                </a:lnSpc>
                <a:spcBef>
                  <a:spcPct val="30000"/>
                </a:spcBef>
                <a:buClr>
                  <a:schemeClr val="tx2"/>
                </a:buClr>
                <a:buSzPct val="95000"/>
                <a:buBlip>
                  <a:blip r:embed="rId4"/>
                </a:buBlip>
                <a:tabLst>
                  <a:tab pos="7916694" algn="l"/>
                </a:tabLst>
                <a:defRPr/>
              </a:pPr>
              <a:r>
                <a:rPr lang="es-CO" altLang="zh-CN" sz="1200" dirty="0" smtClean="0">
                  <a:solidFill>
                    <a:schemeClr val="tx1"/>
                  </a:solidFill>
                  <a:latin typeface="+mn-lt"/>
                </a:rPr>
                <a:t>Pequeños negocios en crecimiento rápido</a:t>
              </a:r>
            </a:p>
            <a:p>
              <a:pPr marL="109538" lvl="3" indent="-109538" defTabSz="912777">
                <a:lnSpc>
                  <a:spcPct val="90000"/>
                </a:lnSpc>
                <a:spcBef>
                  <a:spcPct val="30000"/>
                </a:spcBef>
                <a:buClr>
                  <a:schemeClr val="tx2"/>
                </a:buClr>
                <a:buSzPct val="95000"/>
                <a:buBlip>
                  <a:blip r:embed="rId4"/>
                </a:buBlip>
                <a:tabLst>
                  <a:tab pos="7916694" algn="l"/>
                </a:tabLst>
                <a:defRPr/>
              </a:pPr>
              <a:r>
                <a:rPr lang="es-CO" altLang="zh-CN" sz="1200" dirty="0" smtClean="0">
                  <a:solidFill>
                    <a:schemeClr val="tx1"/>
                  </a:solidFill>
                  <a:latin typeface="+mn-lt"/>
                </a:rPr>
                <a:t>Actualización desde SBS</a:t>
              </a:r>
            </a:p>
            <a:p>
              <a:pPr marL="109538" lvl="3" indent="-109538" defTabSz="912777">
                <a:lnSpc>
                  <a:spcPct val="90000"/>
                </a:lnSpc>
                <a:spcBef>
                  <a:spcPct val="30000"/>
                </a:spcBef>
                <a:buClr>
                  <a:schemeClr val="tx2"/>
                </a:buClr>
                <a:buSzPct val="95000"/>
                <a:buBlip>
                  <a:blip r:embed="rId4"/>
                </a:buBlip>
                <a:tabLst>
                  <a:tab pos="7916694" algn="l"/>
                </a:tabLst>
                <a:defRPr/>
              </a:pPr>
              <a:r>
                <a:rPr lang="es-CO" altLang="zh-CN" sz="1200" dirty="0" smtClean="0">
                  <a:solidFill>
                    <a:schemeClr val="tx1"/>
                  </a:solidFill>
                  <a:latin typeface="+mn-lt"/>
                </a:rPr>
                <a:t>Manejo de licenciamiento simple</a:t>
              </a:r>
            </a:p>
            <a:p>
              <a:pPr marL="109538" lvl="3" indent="-109538" defTabSz="912777">
                <a:lnSpc>
                  <a:spcPct val="90000"/>
                </a:lnSpc>
                <a:spcBef>
                  <a:spcPct val="30000"/>
                </a:spcBef>
                <a:buClr>
                  <a:schemeClr val="tx2"/>
                </a:buClr>
                <a:buSzPct val="95000"/>
                <a:buBlip>
                  <a:blip r:embed="rId4"/>
                </a:buBlip>
                <a:tabLst>
                  <a:tab pos="7916694" algn="l"/>
                </a:tabLst>
                <a:defRPr/>
              </a:pPr>
              <a:r>
                <a:rPr lang="es-CO" altLang="zh-CN" sz="1200" dirty="0" smtClean="0">
                  <a:solidFill>
                    <a:schemeClr val="tx1"/>
                  </a:solidFill>
                  <a:latin typeface="+mn-lt"/>
                </a:rPr>
                <a:t>Soluciones básicas adicionales a SBS:</a:t>
              </a:r>
              <a:endParaRPr lang="en-US" altLang="zh-CN" sz="1200" dirty="0" smtClean="0">
                <a:solidFill>
                  <a:schemeClr val="tx1"/>
                </a:solidFill>
                <a:latin typeface="+mn-lt"/>
              </a:endParaRPr>
            </a:p>
            <a:p>
              <a:pPr marL="227013" lvl="1" indent="-114300" defTabSz="912777">
                <a:lnSpc>
                  <a:spcPct val="90000"/>
                </a:lnSpc>
                <a:spcBef>
                  <a:spcPct val="30000"/>
                </a:spcBef>
                <a:buClr>
                  <a:schemeClr val="tx2"/>
                </a:buClr>
                <a:buSzPct val="80000"/>
                <a:buBlip>
                  <a:blip r:embed="rId5"/>
                </a:buBlip>
                <a:tabLst>
                  <a:tab pos="7916694" algn="l"/>
                </a:tabLst>
                <a:defRPr/>
              </a:pPr>
              <a:r>
                <a:rPr lang="en-US" altLang="zh-CN" sz="1200" dirty="0" err="1" smtClean="0">
                  <a:solidFill>
                    <a:schemeClr val="tx1"/>
                  </a:solidFill>
                  <a:latin typeface="+mn-lt"/>
                </a:rPr>
                <a:t>Seguridad</a:t>
              </a:r>
              <a:r>
                <a:rPr lang="en-US" altLang="zh-CN" sz="1200" dirty="0" smtClean="0">
                  <a:solidFill>
                    <a:schemeClr val="tx1"/>
                  </a:solidFill>
                  <a:latin typeface="+mn-lt"/>
                </a:rPr>
                <a:t> </a:t>
              </a:r>
              <a:r>
                <a:rPr lang="en-US" altLang="zh-CN" sz="1200" dirty="0" err="1" smtClean="0">
                  <a:solidFill>
                    <a:schemeClr val="tx1"/>
                  </a:solidFill>
                  <a:latin typeface="+mn-lt"/>
                </a:rPr>
                <a:t>Integrada</a:t>
              </a:r>
              <a:endParaRPr lang="en-US" altLang="zh-CN" sz="1200" dirty="0" smtClean="0">
                <a:solidFill>
                  <a:schemeClr val="tx1"/>
                </a:solidFill>
                <a:latin typeface="+mn-lt"/>
              </a:endParaRPr>
            </a:p>
            <a:p>
              <a:pPr marL="227013" lvl="1" indent="-114300" defTabSz="912777">
                <a:lnSpc>
                  <a:spcPct val="90000"/>
                </a:lnSpc>
                <a:spcBef>
                  <a:spcPct val="30000"/>
                </a:spcBef>
                <a:buClr>
                  <a:schemeClr val="tx2"/>
                </a:buClr>
                <a:buSzPct val="80000"/>
                <a:buBlip>
                  <a:blip r:embed="rId5"/>
                </a:buBlip>
                <a:tabLst>
                  <a:tab pos="7916694" algn="l"/>
                </a:tabLst>
                <a:defRPr/>
              </a:pPr>
              <a:r>
                <a:rPr lang="en-US" altLang="zh-CN" sz="1200" dirty="0" err="1" smtClean="0">
                  <a:solidFill>
                    <a:schemeClr val="tx1"/>
                  </a:solidFill>
                  <a:latin typeface="+mn-lt"/>
                </a:rPr>
                <a:t>Administración</a:t>
              </a:r>
              <a:endParaRPr lang="en-US" altLang="zh-CN" sz="1200" dirty="0" smtClean="0">
                <a:solidFill>
                  <a:schemeClr val="tx1"/>
                </a:solidFill>
                <a:latin typeface="+mn-lt"/>
              </a:endParaRPr>
            </a:p>
            <a:p>
              <a:pPr marL="227013" lvl="1" indent="-114300" defTabSz="912777">
                <a:lnSpc>
                  <a:spcPct val="90000"/>
                </a:lnSpc>
                <a:spcBef>
                  <a:spcPct val="30000"/>
                </a:spcBef>
                <a:buClr>
                  <a:schemeClr val="tx2"/>
                </a:buClr>
                <a:buSzPct val="80000"/>
                <a:buBlip>
                  <a:blip r:embed="rId5"/>
                </a:buBlip>
                <a:tabLst>
                  <a:tab pos="7916694" algn="l"/>
                </a:tabLst>
                <a:defRPr/>
              </a:pPr>
              <a:r>
                <a:rPr lang="en-US" altLang="zh-CN" sz="1200" dirty="0" err="1" smtClean="0">
                  <a:solidFill>
                    <a:schemeClr val="tx1"/>
                  </a:solidFill>
                  <a:latin typeface="+mn-lt"/>
                </a:rPr>
                <a:t>Extensibilidad</a:t>
              </a:r>
              <a:endParaRPr lang="en-US" altLang="zh-CN" sz="1200" dirty="0" smtClean="0">
                <a:solidFill>
                  <a:schemeClr val="tx1"/>
                </a:solidFill>
                <a:latin typeface="+mn-lt"/>
              </a:endParaRPr>
            </a:p>
          </p:txBody>
        </p:sp>
      </p:grpSp>
      <p:sp>
        <p:nvSpPr>
          <p:cNvPr id="76" name="Title 75"/>
          <p:cNvSpPr>
            <a:spLocks noGrp="1"/>
          </p:cNvSpPr>
          <p:nvPr>
            <p:ph type="title" idx="4294967295"/>
          </p:nvPr>
        </p:nvSpPr>
        <p:spPr>
          <a:xfrm>
            <a:off x="286608" y="227013"/>
            <a:ext cx="8380413" cy="609600"/>
          </a:xfrm>
        </p:spPr>
        <p:txBody>
          <a:bodyPr/>
          <a:lstStyle/>
          <a:p>
            <a:r>
              <a:rPr lang="en-US" sz="4400" dirty="0" err="1" smtClean="0"/>
              <a:t>Recomendand</a:t>
            </a:r>
            <a:r>
              <a:rPr sz="4400" smtClean="0"/>
              <a:t>o la solución correcta</a:t>
            </a:r>
            <a:endParaRPr lang="en-US" sz="4400" dirty="0"/>
          </a:p>
        </p:txBody>
      </p:sp>
      <p:grpSp>
        <p:nvGrpSpPr>
          <p:cNvPr id="5" name="Group 46"/>
          <p:cNvGrpSpPr/>
          <p:nvPr/>
        </p:nvGrpSpPr>
        <p:grpSpPr>
          <a:xfrm>
            <a:off x="6724650" y="1097280"/>
            <a:ext cx="2057401" cy="5364482"/>
            <a:chOff x="8069580" y="1329411"/>
            <a:chExt cx="2468881" cy="5477942"/>
          </a:xfrm>
        </p:grpSpPr>
        <p:sp>
          <p:nvSpPr>
            <p:cNvPr id="46" name="Rounded Rectangle 45"/>
            <p:cNvSpPr/>
            <p:nvPr/>
          </p:nvSpPr>
          <p:spPr bwMode="auto">
            <a:xfrm flipH="1">
              <a:off x="8069581" y="1329411"/>
              <a:ext cx="2468880" cy="1083084"/>
            </a:xfrm>
            <a:prstGeom prst="roundRect">
              <a:avLst>
                <a:gd name="adj" fmla="val 50000"/>
              </a:avLst>
            </a:prstGeom>
            <a:gradFill flip="none" rotWithShape="1">
              <a:gsLst>
                <a:gs pos="0">
                  <a:srgbClr val="FFFFFF"/>
                </a:gs>
                <a:gs pos="13000">
                  <a:srgbClr val="71E1FB">
                    <a:alpha val="61000"/>
                  </a:srgbClr>
                </a:gs>
                <a:gs pos="66000">
                  <a:schemeClr val="accent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anchor="ctr" anchorCtr="0"/>
            <a:lstStyle/>
            <a:p>
              <a:pPr algn="ctr" defTabSz="914099">
                <a:lnSpc>
                  <a:spcPct val="90000"/>
                </a:lnSpc>
                <a:spcAft>
                  <a:spcPts val="0"/>
                </a:spcAft>
                <a:tabLst>
                  <a:tab pos="7916694" algn="l"/>
                </a:tabLst>
                <a:defRPr/>
              </a:pPr>
              <a:r>
                <a:rPr lang="en-US" altLang="zh-CN" sz="1800" dirty="0" err="1" smtClean="0">
                  <a:ln w="18415" cmpd="sng">
                    <a:noFill/>
                    <a:prstDash val="solid"/>
                  </a:ln>
                  <a:latin typeface="Segoe" pitchFamily="34" charset="0"/>
                </a:rPr>
                <a:t>Solución</a:t>
              </a:r>
              <a:r>
                <a:rPr lang="en-US" altLang="zh-CN" sz="1800" dirty="0" smtClean="0">
                  <a:ln w="18415" cmpd="sng">
                    <a:noFill/>
                    <a:prstDash val="solid"/>
                  </a:ln>
                  <a:latin typeface="Segoe" pitchFamily="34" charset="0"/>
                </a:rPr>
                <a:t> </a:t>
              </a:r>
              <a:r>
                <a:rPr lang="en-US" altLang="zh-CN" sz="1800" dirty="0" err="1" smtClean="0">
                  <a:ln w="18415" cmpd="sng">
                    <a:noFill/>
                    <a:prstDash val="solid"/>
                  </a:ln>
                  <a:latin typeface="Segoe" pitchFamily="34" charset="0"/>
                </a:rPr>
                <a:t>Aislada</a:t>
              </a:r>
              <a:endParaRPr lang="en-US" altLang="zh-CN" sz="1800" dirty="0" smtClean="0">
                <a:ln w="18415" cmpd="sng">
                  <a:noFill/>
                  <a:prstDash val="solid"/>
                </a:ln>
                <a:latin typeface="Segoe" pitchFamily="34" charset="0"/>
              </a:endParaRPr>
            </a:p>
          </p:txBody>
        </p:sp>
        <p:sp>
          <p:nvSpPr>
            <p:cNvPr id="41" name="Round Single Corner Rectangle 40"/>
            <p:cNvSpPr/>
            <p:nvPr/>
          </p:nvSpPr>
          <p:spPr bwMode="auto">
            <a:xfrm flipV="1">
              <a:off x="8069580" y="2334635"/>
              <a:ext cx="2468880" cy="4472718"/>
            </a:xfrm>
            <a:prstGeom prst="round1Rect">
              <a:avLst>
                <a:gd name="adj" fmla="val 18563"/>
              </a:avLst>
            </a:prstGeom>
            <a:gradFill>
              <a:gsLst>
                <a:gs pos="0">
                  <a:srgbClr val="E55819"/>
                </a:gs>
                <a:gs pos="72000">
                  <a:srgbClr val="EE8F64"/>
                </a:gs>
              </a:gsLst>
              <a:lin ang="5400000" scaled="1"/>
            </a:gradFill>
            <a:ln w="12700">
              <a:solidFill>
                <a:srgbClr val="ED8455"/>
              </a:solidFill>
              <a:headEnd type="none" w="med" len="med"/>
              <a:tailEnd type="none" w="med" len="med"/>
            </a:ln>
            <a:effectLst>
              <a:innerShdw blurRad="635000" dist="50800" dir="16200000">
                <a:srgbClr val="963D00"/>
              </a:inn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tx1"/>
                </a:solidFill>
                <a:latin typeface="Segoe" pitchFamily="34" charset="0"/>
              </a:endParaRPr>
            </a:p>
          </p:txBody>
        </p:sp>
        <p:sp>
          <p:nvSpPr>
            <p:cNvPr id="74" name="TextBox 21"/>
            <p:cNvSpPr txBox="1">
              <a:spLocks noChangeArrowheads="1"/>
            </p:cNvSpPr>
            <p:nvPr/>
          </p:nvSpPr>
          <p:spPr bwMode="auto">
            <a:xfrm>
              <a:off x="8126730" y="2352077"/>
              <a:ext cx="2366010" cy="2809717"/>
            </a:xfrm>
            <a:prstGeom prst="rect">
              <a:avLst/>
            </a:prstGeom>
            <a:noFill/>
            <a:ln w="9525">
              <a:noFill/>
              <a:miter lim="800000"/>
              <a:headEnd/>
              <a:tailEnd/>
            </a:ln>
          </p:spPr>
          <p:txBody>
            <a:bodyPr wrap="square">
              <a:spAutoFit/>
            </a:bodyPr>
            <a:lstStyle/>
            <a:p>
              <a:pPr marL="109538" lvl="3" indent="-109538" defTabSz="912777">
                <a:lnSpc>
                  <a:spcPct val="90000"/>
                </a:lnSpc>
                <a:spcBef>
                  <a:spcPct val="30000"/>
                </a:spcBef>
                <a:buClr>
                  <a:schemeClr val="tx2"/>
                </a:buClr>
                <a:buSzPct val="95000"/>
                <a:buBlip>
                  <a:blip r:embed="rId4"/>
                </a:buBlip>
                <a:tabLst>
                  <a:tab pos="7916694" algn="l"/>
                </a:tabLst>
                <a:defRPr/>
              </a:pPr>
              <a:r>
                <a:rPr lang="es-CO" altLang="zh-CN" sz="1200" dirty="0" smtClean="0">
                  <a:solidFill>
                    <a:schemeClr val="tx1"/>
                  </a:solidFill>
                  <a:latin typeface="+mn-lt"/>
                </a:rPr>
                <a:t>Diseñado para  grandes empresas</a:t>
              </a:r>
              <a:endParaRPr lang="en-US" altLang="zh-CN" sz="1200" dirty="0" smtClean="0">
                <a:solidFill>
                  <a:schemeClr val="tx1"/>
                </a:solidFill>
                <a:latin typeface="+mn-lt"/>
              </a:endParaRPr>
            </a:p>
            <a:p>
              <a:pPr marL="109538" lvl="3" indent="-109538" defTabSz="912777">
                <a:lnSpc>
                  <a:spcPct val="90000"/>
                </a:lnSpc>
                <a:spcBef>
                  <a:spcPct val="30000"/>
                </a:spcBef>
                <a:buClr>
                  <a:schemeClr val="tx2"/>
                </a:buClr>
                <a:buSzPct val="95000"/>
                <a:buBlip>
                  <a:blip r:embed="rId4"/>
                </a:buBlip>
                <a:tabLst>
                  <a:tab pos="7916694" algn="l"/>
                </a:tabLst>
                <a:defRPr/>
              </a:pPr>
              <a:r>
                <a:rPr lang="en-US" altLang="zh-CN" sz="1200" dirty="0" smtClean="0">
                  <a:solidFill>
                    <a:schemeClr val="tx1"/>
                  </a:solidFill>
                  <a:latin typeface="+mn-lt"/>
                </a:rPr>
                <a:t>Alta </a:t>
              </a:r>
              <a:r>
                <a:rPr lang="en-US" altLang="zh-CN" sz="1200" dirty="0" err="1" smtClean="0">
                  <a:solidFill>
                    <a:schemeClr val="tx1"/>
                  </a:solidFill>
                  <a:latin typeface="+mn-lt"/>
                </a:rPr>
                <a:t>complejidad</a:t>
              </a:r>
              <a:r>
                <a:rPr lang="en-US" altLang="zh-CN" sz="1200" dirty="0" smtClean="0">
                  <a:solidFill>
                    <a:schemeClr val="tx1"/>
                  </a:solidFill>
                  <a:latin typeface="+mn-lt"/>
                </a:rPr>
                <a:t> de IT</a:t>
              </a:r>
            </a:p>
            <a:p>
              <a:pPr marL="109538" lvl="3" indent="-109538" defTabSz="912777">
                <a:lnSpc>
                  <a:spcPct val="90000"/>
                </a:lnSpc>
                <a:spcBef>
                  <a:spcPct val="30000"/>
                </a:spcBef>
                <a:buClr>
                  <a:schemeClr val="tx2"/>
                </a:buClr>
                <a:buSzPct val="95000"/>
                <a:buBlip>
                  <a:blip r:embed="rId4"/>
                </a:buBlip>
                <a:tabLst>
                  <a:tab pos="7916694" algn="l"/>
                </a:tabLst>
                <a:defRPr/>
              </a:pPr>
              <a:r>
                <a:rPr lang="en-US" altLang="zh-CN" sz="1200" dirty="0" smtClean="0">
                  <a:solidFill>
                    <a:schemeClr val="tx1"/>
                  </a:solidFill>
                  <a:latin typeface="+mn-lt"/>
                </a:rPr>
                <a:t>Alta </a:t>
              </a:r>
              <a:r>
                <a:rPr lang="en-US" altLang="zh-CN" sz="1200" dirty="0" err="1" smtClean="0">
                  <a:solidFill>
                    <a:schemeClr val="tx1"/>
                  </a:solidFill>
                  <a:latin typeface="+mn-lt"/>
                </a:rPr>
                <a:t>disponibilidad</a:t>
              </a:r>
              <a:r>
                <a:rPr lang="en-US" altLang="zh-CN" sz="1200" dirty="0" smtClean="0">
                  <a:solidFill>
                    <a:schemeClr val="tx1"/>
                  </a:solidFill>
                  <a:latin typeface="+mn-lt"/>
                </a:rPr>
                <a:t> y </a:t>
              </a:r>
              <a:r>
                <a:rPr lang="en-US" altLang="zh-CN" sz="1200" dirty="0" err="1" smtClean="0">
                  <a:solidFill>
                    <a:schemeClr val="tx1"/>
                  </a:solidFill>
                  <a:latin typeface="+mn-lt"/>
                </a:rPr>
                <a:t>desempeño</a:t>
              </a:r>
              <a:r>
                <a:rPr lang="en-US" altLang="zh-CN" sz="1200" dirty="0" smtClean="0">
                  <a:solidFill>
                    <a:schemeClr val="tx1"/>
                  </a:solidFill>
                  <a:latin typeface="+mn-lt"/>
                </a:rPr>
                <a:t> </a:t>
              </a:r>
              <a:r>
                <a:rPr lang="en-US" altLang="zh-CN" sz="1200" dirty="0" err="1" smtClean="0">
                  <a:solidFill>
                    <a:schemeClr val="tx1"/>
                  </a:solidFill>
                  <a:latin typeface="+mn-lt"/>
                </a:rPr>
                <a:t>para</a:t>
              </a:r>
              <a:r>
                <a:rPr lang="en-US" altLang="zh-CN" sz="1200" dirty="0" smtClean="0">
                  <a:solidFill>
                    <a:schemeClr val="tx1"/>
                  </a:solidFill>
                  <a:latin typeface="+mn-lt"/>
                </a:rPr>
                <a:t> un alto </a:t>
              </a:r>
              <a:r>
                <a:rPr lang="en-US" altLang="zh-CN" sz="1200" dirty="0" err="1" smtClean="0">
                  <a:solidFill>
                    <a:schemeClr val="tx1"/>
                  </a:solidFill>
                  <a:latin typeface="+mn-lt"/>
                </a:rPr>
                <a:t>número</a:t>
              </a:r>
              <a:r>
                <a:rPr lang="en-US" altLang="zh-CN" sz="1200" dirty="0" smtClean="0">
                  <a:solidFill>
                    <a:schemeClr val="tx1"/>
                  </a:solidFill>
                  <a:latin typeface="+mn-lt"/>
                </a:rPr>
                <a:t> de </a:t>
              </a:r>
              <a:r>
                <a:rPr lang="en-US" altLang="zh-CN" sz="1200" dirty="0" err="1" smtClean="0">
                  <a:solidFill>
                    <a:schemeClr val="tx1"/>
                  </a:solidFill>
                  <a:latin typeface="+mn-lt"/>
                </a:rPr>
                <a:t>usuarios</a:t>
              </a:r>
              <a:endParaRPr lang="en-US" altLang="zh-CN" sz="1200" dirty="0" smtClean="0">
                <a:solidFill>
                  <a:schemeClr val="tx1"/>
                </a:solidFill>
                <a:latin typeface="+mn-lt"/>
              </a:endParaRPr>
            </a:p>
            <a:p>
              <a:pPr marL="109538" lvl="3" indent="-109538" defTabSz="912777">
                <a:lnSpc>
                  <a:spcPct val="90000"/>
                </a:lnSpc>
                <a:spcBef>
                  <a:spcPct val="30000"/>
                </a:spcBef>
                <a:buClr>
                  <a:schemeClr val="tx2"/>
                </a:buClr>
                <a:buSzPct val="95000"/>
                <a:buBlip>
                  <a:blip r:embed="rId4"/>
                </a:buBlip>
                <a:tabLst>
                  <a:tab pos="7916694" algn="l"/>
                </a:tabLst>
                <a:defRPr/>
              </a:pPr>
              <a:r>
                <a:rPr lang="en-US" altLang="zh-CN" sz="1200" dirty="0" err="1" smtClean="0">
                  <a:solidFill>
                    <a:schemeClr val="tx1"/>
                  </a:solidFill>
                  <a:latin typeface="+mn-lt"/>
                </a:rPr>
                <a:t>Foco</a:t>
              </a:r>
              <a:r>
                <a:rPr lang="en-US" altLang="zh-CN" sz="1200" dirty="0" smtClean="0">
                  <a:solidFill>
                    <a:schemeClr val="tx1"/>
                  </a:solidFill>
                  <a:latin typeface="+mn-lt"/>
                </a:rPr>
                <a:t> en </a:t>
              </a:r>
              <a:r>
                <a:rPr lang="en-US" altLang="zh-CN" sz="1200" dirty="0" err="1" smtClean="0">
                  <a:solidFill>
                    <a:schemeClr val="tx1"/>
                  </a:solidFill>
                  <a:latin typeface="+mn-lt"/>
                </a:rPr>
                <a:t>escenarios</a:t>
              </a:r>
              <a:r>
                <a:rPr lang="en-US" altLang="zh-CN" sz="1200" dirty="0" smtClean="0">
                  <a:solidFill>
                    <a:schemeClr val="tx1"/>
                  </a:solidFill>
                  <a:latin typeface="+mn-lt"/>
                </a:rPr>
                <a:t> </a:t>
              </a:r>
              <a:r>
                <a:rPr lang="en-US" altLang="zh-CN" sz="1200" dirty="0" err="1" smtClean="0">
                  <a:solidFill>
                    <a:schemeClr val="tx1"/>
                  </a:solidFill>
                  <a:latin typeface="+mn-lt"/>
                </a:rPr>
                <a:t>complejos</a:t>
              </a:r>
              <a:r>
                <a:rPr lang="en-US" altLang="zh-CN" sz="1200" dirty="0" smtClean="0">
                  <a:solidFill>
                    <a:schemeClr val="tx1"/>
                  </a:solidFill>
                  <a:latin typeface="+mn-lt"/>
                </a:rPr>
                <a:t> </a:t>
              </a:r>
              <a:r>
                <a:rPr lang="en-US" altLang="zh-CN" sz="1200" dirty="0" err="1" smtClean="0">
                  <a:solidFill>
                    <a:schemeClr val="tx1"/>
                  </a:solidFill>
                  <a:latin typeface="+mn-lt"/>
                </a:rPr>
                <a:t>como</a:t>
              </a:r>
              <a:r>
                <a:rPr lang="en-US" altLang="zh-CN" sz="1200" dirty="0" smtClean="0">
                  <a:solidFill>
                    <a:schemeClr val="tx1"/>
                  </a:solidFill>
                  <a:latin typeface="+mn-lt"/>
                </a:rPr>
                <a:t>:</a:t>
              </a:r>
            </a:p>
            <a:p>
              <a:pPr marL="227013" lvl="1" indent="-114300" defTabSz="912777">
                <a:lnSpc>
                  <a:spcPct val="90000"/>
                </a:lnSpc>
                <a:spcBef>
                  <a:spcPct val="30000"/>
                </a:spcBef>
                <a:buClr>
                  <a:schemeClr val="tx2"/>
                </a:buClr>
                <a:buSzPct val="80000"/>
                <a:buBlip>
                  <a:blip r:embed="rId5"/>
                </a:buBlip>
                <a:tabLst>
                  <a:tab pos="7916694" algn="l"/>
                </a:tabLst>
                <a:defRPr/>
              </a:pPr>
              <a:r>
                <a:rPr lang="en-US" altLang="zh-CN" sz="1200" dirty="0" err="1" smtClean="0">
                  <a:solidFill>
                    <a:schemeClr val="tx1"/>
                  </a:solidFill>
                  <a:latin typeface="+mn-lt"/>
                </a:rPr>
                <a:t>Manejo</a:t>
              </a:r>
              <a:r>
                <a:rPr lang="en-US" altLang="zh-CN" sz="1200" dirty="0" smtClean="0">
                  <a:solidFill>
                    <a:schemeClr val="tx1"/>
                  </a:solidFill>
                  <a:latin typeface="+mn-lt"/>
                </a:rPr>
                <a:t> de </a:t>
              </a:r>
              <a:r>
                <a:rPr lang="en-US" altLang="zh-CN" sz="1200" dirty="0" err="1" smtClean="0">
                  <a:solidFill>
                    <a:schemeClr val="tx1"/>
                  </a:solidFill>
                  <a:latin typeface="+mn-lt"/>
                </a:rPr>
                <a:t>identidades</a:t>
              </a:r>
              <a:endParaRPr lang="en-US" altLang="zh-CN" sz="1200" dirty="0" smtClean="0">
                <a:solidFill>
                  <a:schemeClr val="tx1"/>
                </a:solidFill>
                <a:latin typeface="+mn-lt"/>
              </a:endParaRPr>
            </a:p>
            <a:p>
              <a:pPr marL="227013" lvl="1" indent="-114300" defTabSz="912777">
                <a:lnSpc>
                  <a:spcPct val="90000"/>
                </a:lnSpc>
                <a:spcBef>
                  <a:spcPct val="30000"/>
                </a:spcBef>
                <a:buClr>
                  <a:schemeClr val="tx2"/>
                </a:buClr>
                <a:buSzPct val="80000"/>
                <a:buBlip>
                  <a:blip r:embed="rId5"/>
                </a:buBlip>
                <a:tabLst>
                  <a:tab pos="7916694" algn="l"/>
                </a:tabLst>
                <a:defRPr/>
              </a:pPr>
              <a:r>
                <a:rPr lang="en-US" altLang="zh-CN" sz="1200" dirty="0" err="1" smtClean="0">
                  <a:solidFill>
                    <a:schemeClr val="tx1"/>
                  </a:solidFill>
                  <a:latin typeface="+mn-lt"/>
                </a:rPr>
                <a:t>Mensajería</a:t>
              </a:r>
              <a:r>
                <a:rPr lang="en-US" altLang="zh-CN" sz="1200" dirty="0" smtClean="0">
                  <a:solidFill>
                    <a:schemeClr val="tx1"/>
                  </a:solidFill>
                  <a:latin typeface="+mn-lt"/>
                </a:rPr>
                <a:t> </a:t>
              </a:r>
              <a:r>
                <a:rPr lang="en-US" altLang="zh-CN" sz="1200" dirty="0" err="1" smtClean="0">
                  <a:solidFill>
                    <a:schemeClr val="tx1"/>
                  </a:solidFill>
                  <a:latin typeface="+mn-lt"/>
                </a:rPr>
                <a:t>unificada</a:t>
              </a:r>
              <a:endParaRPr lang="en-US" altLang="zh-CN" sz="1200" dirty="0" smtClean="0">
                <a:solidFill>
                  <a:schemeClr val="tx1"/>
                </a:solidFill>
                <a:latin typeface="+mn-lt"/>
              </a:endParaRPr>
            </a:p>
            <a:p>
              <a:pPr marL="227013" lvl="1" indent="-114300" defTabSz="912777">
                <a:lnSpc>
                  <a:spcPct val="90000"/>
                </a:lnSpc>
                <a:spcBef>
                  <a:spcPct val="30000"/>
                </a:spcBef>
                <a:buClr>
                  <a:schemeClr val="tx2"/>
                </a:buClr>
                <a:buSzPct val="80000"/>
                <a:buBlip>
                  <a:blip r:embed="rId5"/>
                </a:buBlip>
                <a:tabLst>
                  <a:tab pos="7916694" algn="l"/>
                </a:tabLst>
                <a:defRPr/>
              </a:pPr>
              <a:r>
                <a:rPr lang="en-US" altLang="zh-CN" sz="1200" dirty="0" err="1" smtClean="0">
                  <a:solidFill>
                    <a:schemeClr val="tx1"/>
                  </a:solidFill>
                  <a:latin typeface="+mn-lt"/>
                </a:rPr>
                <a:t>Analisis</a:t>
              </a:r>
              <a:r>
                <a:rPr lang="en-US" altLang="zh-CN" sz="1200" dirty="0" smtClean="0">
                  <a:solidFill>
                    <a:schemeClr val="tx1"/>
                  </a:solidFill>
                  <a:latin typeface="+mn-lt"/>
                </a:rPr>
                <a:t> de </a:t>
              </a:r>
              <a:r>
                <a:rPr lang="en-US" altLang="zh-CN" sz="1200" dirty="0" err="1" smtClean="0">
                  <a:solidFill>
                    <a:schemeClr val="tx1"/>
                  </a:solidFill>
                  <a:latin typeface="+mn-lt"/>
                </a:rPr>
                <a:t>datos</a:t>
              </a:r>
              <a:r>
                <a:rPr lang="en-US" altLang="zh-CN" sz="1200" dirty="0" smtClean="0">
                  <a:solidFill>
                    <a:schemeClr val="tx1"/>
                  </a:solidFill>
                  <a:latin typeface="+mn-lt"/>
                </a:rPr>
                <a:t> y bodegas de </a:t>
              </a:r>
              <a:r>
                <a:rPr lang="en-US" altLang="zh-CN" sz="1200" dirty="0" err="1" smtClean="0">
                  <a:solidFill>
                    <a:schemeClr val="tx1"/>
                  </a:solidFill>
                  <a:latin typeface="+mn-lt"/>
                </a:rPr>
                <a:t>almacenamiento</a:t>
              </a:r>
              <a:r>
                <a:rPr lang="en-US" altLang="zh-CN" sz="1200" dirty="0" smtClean="0">
                  <a:solidFill>
                    <a:schemeClr val="tx1"/>
                  </a:solidFill>
                  <a:latin typeface="+mn-lt"/>
                </a:rPr>
                <a:t> de </a:t>
              </a:r>
              <a:r>
                <a:rPr lang="en-US" altLang="zh-CN" sz="1200" dirty="0" err="1" smtClean="0">
                  <a:solidFill>
                    <a:schemeClr val="tx1"/>
                  </a:solidFill>
                  <a:latin typeface="+mn-lt"/>
                </a:rPr>
                <a:t>información</a:t>
              </a:r>
              <a:endParaRPr lang="en-US" altLang="zh-CN" sz="1200" dirty="0" smtClean="0">
                <a:solidFill>
                  <a:schemeClr val="tx1"/>
                </a:solidFill>
                <a:latin typeface="+mn-l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Siguientes</a:t>
            </a:r>
            <a:r>
              <a:rPr lang="en-US" dirty="0" smtClean="0"/>
              <a:t> </a:t>
            </a:r>
            <a:r>
              <a:rPr lang="en-US" dirty="0" err="1" smtClean="0"/>
              <a:t>pasos</a:t>
            </a:r>
            <a:r>
              <a:rPr lang="en-US" dirty="0" smtClean="0"/>
              <a:t> y </a:t>
            </a:r>
            <a:r>
              <a:rPr lang="en-US" dirty="0" err="1" smtClean="0"/>
              <a:t>recursos</a:t>
            </a:r>
            <a:endParaRPr lang="en-US" dirty="0" smtClean="0"/>
          </a:p>
        </p:txBody>
      </p:sp>
      <p:sp>
        <p:nvSpPr>
          <p:cNvPr id="3" name="Text Placeholder 2"/>
          <p:cNvSpPr>
            <a:spLocks noGrp="1"/>
          </p:cNvSpPr>
          <p:nvPr>
            <p:ph idx="1"/>
          </p:nvPr>
        </p:nvSpPr>
        <p:spPr>
          <a:xfrm>
            <a:off x="380206" y="1414463"/>
            <a:ext cx="8382793" cy="2271391"/>
          </a:xfrm>
        </p:spPr>
        <p:txBody>
          <a:bodyPr/>
          <a:lstStyle/>
          <a:p>
            <a:r>
              <a:rPr lang="en-US" sz="2800" dirty="0" err="1" smtClean="0"/>
              <a:t>Recursos</a:t>
            </a:r>
            <a:r>
              <a:rPr lang="en-US" sz="2800" dirty="0" smtClean="0"/>
              <a:t> </a:t>
            </a:r>
            <a:r>
              <a:rPr lang="en-US" sz="2800" dirty="0" err="1" smtClean="0"/>
              <a:t>importantes</a:t>
            </a:r>
            <a:r>
              <a:rPr lang="en-US" sz="2800" dirty="0" smtClean="0"/>
              <a:t> en </a:t>
            </a:r>
            <a:r>
              <a:rPr lang="en-US" sz="2800" dirty="0" err="1" smtClean="0"/>
              <a:t>estos</a:t>
            </a:r>
            <a:r>
              <a:rPr lang="en-US" sz="2800" dirty="0" smtClean="0"/>
              <a:t> </a:t>
            </a:r>
            <a:r>
              <a:rPr lang="en-US" sz="2800" dirty="0" err="1" smtClean="0"/>
              <a:t>sitios</a:t>
            </a:r>
            <a:r>
              <a:rPr lang="en-US" sz="2800" dirty="0" smtClean="0"/>
              <a:t>:</a:t>
            </a:r>
            <a:endParaRPr lang="en-US" sz="2800" dirty="0" smtClean="0">
              <a:hlinkClick r:id="rId3"/>
            </a:endParaRPr>
          </a:p>
          <a:p>
            <a:pPr lvl="1"/>
            <a:r>
              <a:rPr lang="en-US" sz="2400" dirty="0" smtClean="0"/>
              <a:t>EBS </a:t>
            </a:r>
            <a:r>
              <a:rPr lang="en-US" sz="2400" dirty="0" smtClean="0"/>
              <a:t>2008 en Microsoft.com:  </a:t>
            </a:r>
            <a:r>
              <a:rPr lang="en-US" sz="2400" dirty="0" smtClean="0">
                <a:hlinkClick r:id="rId4"/>
              </a:rPr>
              <a:t>http://www.mutliplyyourpower.com/</a:t>
            </a:r>
            <a:r>
              <a:rPr lang="en-US" sz="2400" dirty="0" smtClean="0"/>
              <a:t> </a:t>
            </a:r>
            <a:endParaRPr lang="en-US" sz="2400" dirty="0" smtClean="0">
              <a:hlinkClick r:id="rId3"/>
            </a:endParaRPr>
          </a:p>
          <a:p>
            <a:pPr lvl="1"/>
            <a:r>
              <a:rPr lang="en-US" sz="2400" dirty="0" smtClean="0"/>
              <a:t>Blog </a:t>
            </a:r>
            <a:r>
              <a:rPr lang="en-US" sz="2400" dirty="0" err="1" smtClean="0"/>
              <a:t>oficial</a:t>
            </a:r>
            <a:r>
              <a:rPr lang="en-US" sz="2400" dirty="0" smtClean="0"/>
              <a:t> EBS:  </a:t>
            </a:r>
            <a:r>
              <a:rPr lang="en-US" sz="2400" dirty="0" smtClean="0">
                <a:hlinkClick r:id="rId5"/>
              </a:rPr>
              <a:t>http://blogs.technet.com/essentialbusinessserver</a:t>
            </a:r>
            <a:r>
              <a:rPr lang="en-US" sz="2400" dirty="0" smtClean="0"/>
              <a:t> </a:t>
            </a:r>
          </a:p>
          <a:p>
            <a:pPr lvl="1">
              <a:buNone/>
            </a:pPr>
            <a:endParaRPr lang="en-US" sz="24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lum/>
          </a:blip>
          <a:srcRect/>
          <a:stretch>
            <a:fillRect/>
          </a:stretch>
        </p:blipFill>
        <p:spPr bwMode="black">
          <a:xfrm>
            <a:off x="1602054" y="2787387"/>
            <a:ext cx="5939896" cy="1283229"/>
          </a:xfrm>
          <a:prstGeom prst="rect">
            <a:avLst/>
          </a:prstGeom>
          <a:noFill/>
        </p:spPr>
      </p:pic>
      <p:sp>
        <p:nvSpPr>
          <p:cNvPr id="5" name="Text Box 3"/>
          <p:cNvSpPr txBox="1">
            <a:spLocks noChangeArrowheads="1"/>
          </p:cNvSpPr>
          <p:nvPr/>
        </p:nvSpPr>
        <p:spPr bwMode="blackWhite">
          <a:xfrm>
            <a:off x="381000" y="6083574"/>
            <a:ext cx="8382000" cy="523204"/>
          </a:xfrm>
          <a:prstGeom prst="rect">
            <a:avLst/>
          </a:prstGeom>
          <a:noFill/>
          <a:ln w="12700">
            <a:noFill/>
            <a:miter lim="800000"/>
            <a:headEnd type="none" w="sm" len="sm"/>
            <a:tailEnd type="none" w="sm" len="sm"/>
          </a:ln>
          <a:effectLst/>
        </p:spPr>
        <p:txBody>
          <a:bodyPr vert="horz" wrap="square" lIns="91421" tIns="45712" rIns="91421" bIns="45712" numCol="1" anchor="t" anchorCtr="0" compatLnSpc="1">
            <a:prstTxWarp prst="textNoShape">
              <a:avLst/>
            </a:prstTxWarp>
            <a:spAutoFit/>
          </a:bodyPr>
          <a:lstStyle/>
          <a:p>
            <a:pPr algn="ctr" defTabSz="914063" eaLnBrk="0" hangingPunct="0"/>
            <a:r>
              <a:rPr lang="en-US" sz="700" dirty="0">
                <a:solidFill>
                  <a:schemeClr val="tx1"/>
                </a:solidFill>
                <a:latin typeface="Segoe" pitchFamily="34" charset="0"/>
                <a:cs typeface="Arial" charset="0"/>
              </a:rPr>
              <a:t>© </a:t>
            </a:r>
            <a:r>
              <a:rPr lang="en-US" sz="700" dirty="0" smtClean="0">
                <a:solidFill>
                  <a:schemeClr val="tx1"/>
                </a:solidFill>
                <a:latin typeface="Segoe" pitchFamily="34" charset="0"/>
                <a:cs typeface="Arial" charset="0"/>
              </a:rPr>
              <a:t>2008 Microsoft </a:t>
            </a:r>
            <a:r>
              <a:rPr lang="en-US" sz="700" dirty="0">
                <a:solidFill>
                  <a:schemeClr val="tx1"/>
                </a:soli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63" eaLnBrk="0" hangingPunct="0"/>
            <a:r>
              <a:rPr lang="en-US" sz="700" dirty="0">
                <a:solidFill>
                  <a:schemeClr val="tx1"/>
                </a:solidFill>
                <a:latin typeface="Segoe" pitchFamily="34" charset="0"/>
                <a:cs typeface="Arial" charset="0"/>
              </a:rPr>
              <a:t>The information herein is for informational purposes only and represents the current view of Microsoft Corporation as of the date of this presentation</a:t>
            </a:r>
            <a:r>
              <a:rPr lang="en-US" sz="700" dirty="0" smtClean="0">
                <a:solidFill>
                  <a:schemeClr val="tx1"/>
                </a:solidFill>
                <a:latin typeface="Segoe" pitchFamily="34" charset="0"/>
                <a:cs typeface="Arial" charset="0"/>
              </a:rPr>
              <a:t>. Because </a:t>
            </a:r>
            <a:r>
              <a:rPr lang="en-US" sz="700" dirty="0">
                <a:solidFill>
                  <a:schemeClr val="tx1"/>
                </a:solidFill>
                <a:latin typeface="Segoe" pitchFamily="34" charset="0"/>
                <a:cs typeface="Arial" charset="0"/>
              </a:rPr>
              <a:t>Microsoft must respond to changing market conditions, it should not be interpreted to be a commitment on the part of Microsoft, and Microsoft cannot guarantee the accuracy of any information provided after the date of this presentation</a:t>
            </a:r>
            <a:r>
              <a:rPr lang="en-US" sz="700" dirty="0" smtClean="0">
                <a:solidFill>
                  <a:schemeClr val="tx1"/>
                </a:solidFill>
                <a:latin typeface="Segoe" pitchFamily="34" charset="0"/>
                <a:cs typeface="Arial" charset="0"/>
              </a:rPr>
              <a:t>. </a:t>
            </a:r>
            <a:r>
              <a:rPr lang="en-US" sz="700" dirty="0">
                <a:solidFill>
                  <a:schemeClr val="tx1"/>
                </a:solidFill>
                <a:latin typeface="Segoe" pitchFamily="34" charset="0"/>
                <a:cs typeface="Arial" charset="0"/>
              </a:rPr>
              <a:t/>
            </a:r>
            <a:br>
              <a:rPr lang="en-US" sz="700" dirty="0">
                <a:solidFill>
                  <a:schemeClr val="tx1"/>
                </a:solidFill>
                <a:latin typeface="Segoe" pitchFamily="34" charset="0"/>
                <a:cs typeface="Arial" charset="0"/>
              </a:rPr>
            </a:br>
            <a:r>
              <a:rPr lang="en-US" sz="700" dirty="0">
                <a:solidFill>
                  <a:schemeClr val="tx1"/>
                </a:solidFill>
                <a:latin typeface="Segoe" pitchFamily="34" charset="0"/>
                <a:cs typeface="Arial" charset="0"/>
              </a:rPr>
              <a:t>MICROSOFT MAKES NO WARRANTIES, EXPRESS, IMPLIED OR STATUTORY, AS TO THE INFORMATION IN THIS PRESENTATION.</a:t>
            </a:r>
          </a:p>
        </p:txBody>
      </p:sp>
      <p:sp>
        <p:nvSpPr>
          <p:cNvPr id="6" name="Rectangle 5"/>
          <p:cNvSpPr/>
          <p:nvPr/>
        </p:nvSpPr>
        <p:spPr>
          <a:xfrm>
            <a:off x="727075" y="227013"/>
            <a:ext cx="7685088" cy="1421928"/>
          </a:xfrm>
          <a:prstGeom prst="rect">
            <a:avLst/>
          </a:prstGeom>
        </p:spPr>
        <p:txBody>
          <a:bodyPr wrap="square">
            <a:spAutoFit/>
          </a:bodyPr>
          <a:lstStyle/>
          <a:p>
            <a:pPr>
              <a:lnSpc>
                <a:spcPct val="90000"/>
              </a:lnSpc>
            </a:pPr>
            <a:r>
              <a:rPr lang="en-US" sz="1600" dirty="0" smtClean="0">
                <a:solidFill>
                  <a:schemeClr val="tx1"/>
                </a:solidFill>
              </a:rPr>
              <a:t>The information contained in this presentation relates to pre-release software product, which may be substantially modified before its first commercial release. Accordingly, the information may not accurately describe or reflect the software product when first commercially released. This presentation is provided for informational purposes only, and Microsoft makes no warranties, express or implied, with respect to this presentation or the information contained in it.</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55" name="Rectangle 43"/>
          <p:cNvSpPr>
            <a:spLocks noGrp="1" noChangeArrowheads="1"/>
          </p:cNvSpPr>
          <p:nvPr>
            <p:ph type="title" idx="4294967295"/>
          </p:nvPr>
        </p:nvSpPr>
        <p:spPr>
          <a:xfrm>
            <a:off x="332520" y="227013"/>
            <a:ext cx="8380413" cy="554037"/>
          </a:xfrm>
        </p:spPr>
        <p:txBody>
          <a:bodyPr>
            <a:normAutofit fontScale="90000"/>
          </a:bodyPr>
          <a:lstStyle/>
          <a:p>
            <a:r>
              <a:rPr lang="es-CO" sz="4000" dirty="0" smtClean="0"/>
              <a:t>La solución correcta para el cliente correcto</a:t>
            </a:r>
            <a:endParaRPr lang="en-US" sz="4000" dirty="0" smtClean="0"/>
          </a:p>
        </p:txBody>
      </p:sp>
      <p:sp>
        <p:nvSpPr>
          <p:cNvPr id="60" name="Rounded Rectangle 59"/>
          <p:cNvSpPr/>
          <p:nvPr/>
        </p:nvSpPr>
        <p:spPr bwMode="auto">
          <a:xfrm>
            <a:off x="2180760" y="1345714"/>
            <a:ext cx="1584636" cy="4839263"/>
          </a:xfrm>
          <a:prstGeom prst="roundRect">
            <a:avLst>
              <a:gd name="adj" fmla="val 0"/>
            </a:avLst>
          </a:prstGeom>
          <a:gradFill flip="none" rotWithShape="1">
            <a:gsLst>
              <a:gs pos="29000">
                <a:schemeClr val="accent3">
                  <a:lumMod val="20000"/>
                  <a:lumOff val="80000"/>
                </a:schemeClr>
              </a:gs>
              <a:gs pos="76000">
                <a:schemeClr val="accent3">
                  <a:lumMod val="60000"/>
                  <a:lumOff val="40000"/>
                </a:schemeClr>
              </a:gs>
              <a:gs pos="100000">
                <a:schemeClr val="accent3"/>
              </a:gs>
            </a:gsLst>
            <a:path path="rect">
              <a:fillToRect l="100000" t="100000"/>
            </a:path>
            <a:tileRect r="-100000" b="-100000"/>
          </a:gradFill>
          <a:ln w="19050">
            <a:noFill/>
            <a:round/>
            <a:headEnd/>
            <a:tailEnd/>
          </a:ln>
          <a:effectLst/>
          <a:scene3d>
            <a:camera prst="orthographicFront"/>
            <a:lightRig rig="glow" dir="t"/>
          </a:scene3d>
          <a:sp3d prstMaterial="dkEdge">
            <a:bevelT w="63500" h="127000" prst="hardEdge"/>
          </a:sp3d>
        </p:spPr>
        <p:txBody>
          <a:bodyPr lIns="0" tIns="58780" rIns="0" bIns="0" anchor="ctr" anchorCtr="0"/>
          <a:lstStyle/>
          <a:p>
            <a:pPr algn="ctr" defTabSz="822689" fontAlgn="base">
              <a:lnSpc>
                <a:spcPct val="83000"/>
              </a:lnSpc>
              <a:spcBef>
                <a:spcPct val="0"/>
              </a:spcBef>
              <a:spcAft>
                <a:spcPts val="2083"/>
              </a:spcAft>
              <a:tabLst>
                <a:tab pos="7125025" algn="l"/>
              </a:tabLst>
              <a:defRPr/>
            </a:pPr>
            <a:endParaRPr lang="en-US" altLang="zh-CN" sz="1300" dirty="0">
              <a:ln w="18415" cmpd="sng">
                <a:noFill/>
                <a:prstDash val="solid"/>
              </a:ln>
              <a:solidFill>
                <a:srgbClr val="000000"/>
              </a:solidFill>
              <a:latin typeface="+mn-lt"/>
            </a:endParaRPr>
          </a:p>
        </p:txBody>
      </p:sp>
      <p:sp>
        <p:nvSpPr>
          <p:cNvPr id="61" name="Rounded Rectangle 60"/>
          <p:cNvSpPr/>
          <p:nvPr/>
        </p:nvSpPr>
        <p:spPr bwMode="auto">
          <a:xfrm>
            <a:off x="5381161" y="6210521"/>
            <a:ext cx="3151761" cy="395789"/>
          </a:xfrm>
          <a:prstGeom prst="roundRect">
            <a:avLst>
              <a:gd name="adj" fmla="val 0"/>
            </a:avLst>
          </a:prstGeom>
          <a:gradFill flip="none" rotWithShape="1">
            <a:gsLst>
              <a:gs pos="29000">
                <a:schemeClr val="accent2">
                  <a:lumMod val="20000"/>
                  <a:lumOff val="80000"/>
                </a:schemeClr>
              </a:gs>
              <a:gs pos="76000">
                <a:schemeClr val="accent2">
                  <a:lumMod val="60000"/>
                  <a:lumOff val="40000"/>
                </a:schemeClr>
              </a:gs>
              <a:gs pos="100000">
                <a:schemeClr val="accent2"/>
              </a:gs>
            </a:gsLst>
            <a:path path="rect">
              <a:fillToRect l="100000" t="100000"/>
            </a:path>
            <a:tileRect r="-100000" b="-100000"/>
          </a:gradFill>
          <a:ln w="19050">
            <a:noFill/>
            <a:round/>
            <a:headEnd/>
            <a:tailEnd/>
          </a:ln>
          <a:effectLst/>
          <a:scene3d>
            <a:camera prst="orthographicFront"/>
            <a:lightRig rig="glow" dir="t"/>
          </a:scene3d>
          <a:sp3d prstMaterial="dkEdge">
            <a:bevelT w="63500" h="127000" prst="hardEdge"/>
          </a:sp3d>
        </p:spPr>
        <p:txBody>
          <a:bodyPr lIns="0" tIns="58780" rIns="0" bIns="0" anchor="t" anchorCtr="0"/>
          <a:lstStyle/>
          <a:p>
            <a:pPr algn="ctr" defTabSz="822689" fontAlgn="base">
              <a:lnSpc>
                <a:spcPct val="83000"/>
              </a:lnSpc>
              <a:spcBef>
                <a:spcPct val="0"/>
              </a:spcBef>
              <a:spcAft>
                <a:spcPts val="2083"/>
              </a:spcAft>
              <a:tabLst>
                <a:tab pos="7125025" algn="l"/>
              </a:tabLst>
              <a:defRPr/>
            </a:pPr>
            <a:endParaRPr lang="en-US" altLang="zh-CN" sz="2200" dirty="0">
              <a:ln w="18415" cmpd="sng">
                <a:noFill/>
                <a:prstDash val="solid"/>
              </a:ln>
              <a:solidFill>
                <a:srgbClr val="000000"/>
              </a:solidFill>
              <a:latin typeface="+mn-lt"/>
            </a:endParaRPr>
          </a:p>
        </p:txBody>
      </p:sp>
      <p:sp>
        <p:nvSpPr>
          <p:cNvPr id="62" name="Rounded Rectangle 61"/>
          <p:cNvSpPr/>
          <p:nvPr/>
        </p:nvSpPr>
        <p:spPr bwMode="auto">
          <a:xfrm>
            <a:off x="5381160" y="1345714"/>
            <a:ext cx="1584636" cy="4839263"/>
          </a:xfrm>
          <a:prstGeom prst="roundRect">
            <a:avLst>
              <a:gd name="adj" fmla="val 0"/>
            </a:avLst>
          </a:prstGeom>
          <a:gradFill flip="none" rotWithShape="1">
            <a:gsLst>
              <a:gs pos="29000">
                <a:schemeClr val="accent3">
                  <a:lumMod val="20000"/>
                  <a:lumOff val="80000"/>
                </a:schemeClr>
              </a:gs>
              <a:gs pos="76000">
                <a:schemeClr val="accent3">
                  <a:lumMod val="60000"/>
                  <a:lumOff val="40000"/>
                </a:schemeClr>
              </a:gs>
              <a:gs pos="100000">
                <a:schemeClr val="accent3"/>
              </a:gs>
            </a:gsLst>
            <a:path path="rect">
              <a:fillToRect l="100000" t="100000"/>
            </a:path>
            <a:tileRect r="-100000" b="-100000"/>
          </a:gradFill>
          <a:ln w="19050">
            <a:noFill/>
            <a:round/>
            <a:headEnd/>
            <a:tailEnd/>
          </a:ln>
          <a:effectLst/>
          <a:scene3d>
            <a:camera prst="orthographicFront"/>
            <a:lightRig rig="glow" dir="t"/>
          </a:scene3d>
          <a:sp3d prstMaterial="dkEdge">
            <a:bevelT w="63500" h="127000" prst="hardEdge"/>
          </a:sp3d>
        </p:spPr>
        <p:txBody>
          <a:bodyPr lIns="0" tIns="58780" rIns="0" bIns="0" anchor="ctr" anchorCtr="0"/>
          <a:lstStyle/>
          <a:p>
            <a:pPr algn="ctr" defTabSz="822689" fontAlgn="base">
              <a:lnSpc>
                <a:spcPct val="83000"/>
              </a:lnSpc>
              <a:spcBef>
                <a:spcPct val="0"/>
              </a:spcBef>
              <a:spcAft>
                <a:spcPts val="2083"/>
              </a:spcAft>
              <a:tabLst>
                <a:tab pos="7125025" algn="l"/>
              </a:tabLst>
              <a:defRPr/>
            </a:pPr>
            <a:endParaRPr lang="en-US" altLang="zh-CN" sz="1300" dirty="0">
              <a:ln w="18415" cmpd="sng">
                <a:noFill/>
                <a:prstDash val="solid"/>
              </a:ln>
              <a:solidFill>
                <a:srgbClr val="000000"/>
              </a:solidFill>
              <a:latin typeface="+mn-lt"/>
            </a:endParaRPr>
          </a:p>
        </p:txBody>
      </p:sp>
      <p:sp>
        <p:nvSpPr>
          <p:cNvPr id="63" name="Rounded Rectangle 62"/>
          <p:cNvSpPr/>
          <p:nvPr/>
        </p:nvSpPr>
        <p:spPr bwMode="auto">
          <a:xfrm>
            <a:off x="6980388" y="1345714"/>
            <a:ext cx="1584636" cy="4836345"/>
          </a:xfrm>
          <a:prstGeom prst="roundRect">
            <a:avLst>
              <a:gd name="adj" fmla="val 0"/>
            </a:avLst>
          </a:prstGeom>
          <a:gradFill flip="none" rotWithShape="1">
            <a:gsLst>
              <a:gs pos="29000">
                <a:schemeClr val="accent2">
                  <a:lumMod val="20000"/>
                  <a:lumOff val="80000"/>
                </a:schemeClr>
              </a:gs>
              <a:gs pos="76000">
                <a:schemeClr val="accent2">
                  <a:lumMod val="60000"/>
                  <a:lumOff val="40000"/>
                </a:schemeClr>
              </a:gs>
              <a:gs pos="100000">
                <a:schemeClr val="accent2"/>
              </a:gs>
            </a:gsLst>
            <a:path path="rect">
              <a:fillToRect l="100000" t="100000"/>
            </a:path>
            <a:tileRect r="-100000" b="-100000"/>
          </a:gradFill>
          <a:ln w="19050">
            <a:noFill/>
            <a:round/>
            <a:headEnd/>
            <a:tailEnd/>
          </a:ln>
          <a:effectLst/>
          <a:scene3d>
            <a:camera prst="orthographicFront"/>
            <a:lightRig rig="glow" dir="t"/>
          </a:scene3d>
          <a:sp3d prstMaterial="dkEdge">
            <a:bevelT w="63500" h="127000" prst="hardEdge"/>
          </a:sp3d>
        </p:spPr>
        <p:txBody>
          <a:bodyPr lIns="0" tIns="58780" rIns="0" bIns="0" anchor="t" anchorCtr="0"/>
          <a:lstStyle/>
          <a:p>
            <a:pPr algn="ctr" defTabSz="822689" fontAlgn="base">
              <a:lnSpc>
                <a:spcPct val="83000"/>
              </a:lnSpc>
              <a:spcBef>
                <a:spcPct val="0"/>
              </a:spcBef>
              <a:spcAft>
                <a:spcPts val="2083"/>
              </a:spcAft>
              <a:tabLst>
                <a:tab pos="7125025" algn="l"/>
              </a:tabLst>
              <a:defRPr/>
            </a:pPr>
            <a:endParaRPr lang="en-US" altLang="zh-CN" sz="2200" dirty="0">
              <a:ln w="18415" cmpd="sng">
                <a:noFill/>
                <a:prstDash val="solid"/>
              </a:ln>
              <a:solidFill>
                <a:srgbClr val="000000"/>
              </a:solidFill>
              <a:latin typeface="+mn-lt"/>
            </a:endParaRPr>
          </a:p>
        </p:txBody>
      </p:sp>
      <p:sp>
        <p:nvSpPr>
          <p:cNvPr id="64" name="Rounded Rectangle 63"/>
          <p:cNvSpPr/>
          <p:nvPr/>
        </p:nvSpPr>
        <p:spPr bwMode="auto">
          <a:xfrm>
            <a:off x="3781935" y="1337142"/>
            <a:ext cx="1584636" cy="4850753"/>
          </a:xfrm>
          <a:prstGeom prst="roundRect">
            <a:avLst>
              <a:gd name="adj" fmla="val 0"/>
            </a:avLst>
          </a:prstGeom>
          <a:gradFill flip="none" rotWithShape="1">
            <a:gsLst>
              <a:gs pos="29000">
                <a:schemeClr val="accent6">
                  <a:lumMod val="20000"/>
                  <a:lumOff val="80000"/>
                </a:schemeClr>
              </a:gs>
              <a:gs pos="76000">
                <a:schemeClr val="accent6">
                  <a:lumMod val="60000"/>
                  <a:lumOff val="40000"/>
                </a:schemeClr>
              </a:gs>
              <a:gs pos="100000">
                <a:schemeClr val="accent6"/>
              </a:gs>
            </a:gsLst>
            <a:path path="rect">
              <a:fillToRect l="100000" t="100000"/>
            </a:path>
            <a:tileRect r="-100000" b="-100000"/>
          </a:gradFill>
          <a:ln w="19050">
            <a:noFill/>
            <a:round/>
            <a:headEnd/>
            <a:tailEnd/>
          </a:ln>
          <a:effectLst/>
          <a:scene3d>
            <a:camera prst="orthographicFront"/>
            <a:lightRig rig="glow" dir="t"/>
          </a:scene3d>
          <a:sp3d prstMaterial="dkEdge">
            <a:bevelT w="63500" h="127000" prst="hardEdge"/>
          </a:sp3d>
        </p:spPr>
        <p:txBody>
          <a:bodyPr lIns="0" tIns="58780" rIns="0" bIns="0" anchor="ctr" anchorCtr="0"/>
          <a:lstStyle/>
          <a:p>
            <a:pPr algn="ctr" defTabSz="822689" fontAlgn="base">
              <a:lnSpc>
                <a:spcPct val="83000"/>
              </a:lnSpc>
              <a:spcBef>
                <a:spcPct val="0"/>
              </a:spcBef>
              <a:spcAft>
                <a:spcPts val="2083"/>
              </a:spcAft>
              <a:tabLst>
                <a:tab pos="7125025" algn="l"/>
              </a:tabLst>
              <a:defRPr/>
            </a:pPr>
            <a:endParaRPr lang="en-US" altLang="zh-CN" sz="1300" dirty="0">
              <a:ln w="18415" cmpd="sng">
                <a:noFill/>
                <a:prstDash val="solid"/>
              </a:ln>
              <a:solidFill>
                <a:srgbClr val="000000"/>
              </a:solidFill>
              <a:latin typeface="+mn-lt"/>
            </a:endParaRPr>
          </a:p>
        </p:txBody>
      </p:sp>
      <p:sp>
        <p:nvSpPr>
          <p:cNvPr id="70" name="Rounded Rectangle 69"/>
          <p:cNvSpPr/>
          <p:nvPr/>
        </p:nvSpPr>
        <p:spPr bwMode="auto">
          <a:xfrm>
            <a:off x="571807" y="1319996"/>
            <a:ext cx="1584636" cy="4862065"/>
          </a:xfrm>
          <a:prstGeom prst="roundRect">
            <a:avLst>
              <a:gd name="adj" fmla="val 0"/>
            </a:avLst>
          </a:prstGeom>
          <a:gradFill flip="none" rotWithShape="1">
            <a:gsLst>
              <a:gs pos="29000">
                <a:schemeClr val="accent3">
                  <a:lumMod val="20000"/>
                  <a:lumOff val="80000"/>
                </a:schemeClr>
              </a:gs>
              <a:gs pos="76000">
                <a:schemeClr val="accent3">
                  <a:lumMod val="60000"/>
                  <a:lumOff val="40000"/>
                </a:schemeClr>
              </a:gs>
              <a:gs pos="100000">
                <a:schemeClr val="accent3"/>
              </a:gs>
            </a:gsLst>
            <a:path path="rect">
              <a:fillToRect l="100000" t="100000"/>
            </a:path>
            <a:tileRect r="-100000" b="-100000"/>
          </a:gradFill>
          <a:ln w="19050">
            <a:noFill/>
            <a:round/>
            <a:headEnd/>
            <a:tailEnd/>
          </a:ln>
          <a:effectLst/>
          <a:scene3d>
            <a:camera prst="orthographicFront"/>
            <a:lightRig rig="glow" dir="t"/>
          </a:scene3d>
          <a:sp3d prstMaterial="dkEdge">
            <a:bevelT w="63500" h="127000" prst="hardEdge"/>
          </a:sp3d>
        </p:spPr>
        <p:txBody>
          <a:bodyPr lIns="0" tIns="58780" rIns="0" bIns="0" anchor="ctr" anchorCtr="0"/>
          <a:lstStyle/>
          <a:p>
            <a:pPr algn="ctr" defTabSz="822689" fontAlgn="base">
              <a:lnSpc>
                <a:spcPct val="83000"/>
              </a:lnSpc>
              <a:spcBef>
                <a:spcPct val="0"/>
              </a:spcBef>
              <a:spcAft>
                <a:spcPts val="2083"/>
              </a:spcAft>
              <a:tabLst>
                <a:tab pos="7125025" algn="l"/>
              </a:tabLst>
              <a:defRPr/>
            </a:pPr>
            <a:endParaRPr lang="en-US" altLang="zh-CN" sz="1300" dirty="0">
              <a:ln w="18415" cmpd="sng">
                <a:noFill/>
                <a:prstDash val="solid"/>
              </a:ln>
              <a:solidFill>
                <a:srgbClr val="000000"/>
              </a:solidFill>
              <a:latin typeface="+mn-lt"/>
            </a:endParaRPr>
          </a:p>
        </p:txBody>
      </p:sp>
      <p:pic>
        <p:nvPicPr>
          <p:cNvPr id="72" name="Picture 4" descr="manufacturer tan"/>
          <p:cNvPicPr>
            <a:picLocks noChangeAspect="1" noChangeArrowheads="1"/>
          </p:cNvPicPr>
          <p:nvPr/>
        </p:nvPicPr>
        <p:blipFill>
          <a:blip r:embed="rId3" cstate="print"/>
          <a:srcRect/>
          <a:stretch>
            <a:fillRect/>
          </a:stretch>
        </p:blipFill>
        <p:spPr bwMode="auto">
          <a:xfrm>
            <a:off x="4164230" y="2421563"/>
            <a:ext cx="948690" cy="928688"/>
          </a:xfrm>
          <a:prstGeom prst="rect">
            <a:avLst/>
          </a:prstGeom>
          <a:noFill/>
          <a:ln w="9525">
            <a:noFill/>
            <a:miter lim="800000"/>
            <a:headEnd/>
            <a:tailEnd/>
          </a:ln>
        </p:spPr>
      </p:pic>
      <p:sp>
        <p:nvSpPr>
          <p:cNvPr id="73" name="Rectangle 6"/>
          <p:cNvSpPr>
            <a:spLocks noChangeArrowheads="1"/>
          </p:cNvSpPr>
          <p:nvPr/>
        </p:nvSpPr>
        <p:spPr bwMode="auto">
          <a:xfrm>
            <a:off x="3791327" y="3551032"/>
            <a:ext cx="1531620" cy="442425"/>
          </a:xfrm>
          <a:prstGeom prst="rect">
            <a:avLst/>
          </a:prstGeom>
          <a:noFill/>
          <a:ln w="12700">
            <a:noFill/>
            <a:miter lim="800000"/>
            <a:headEnd/>
            <a:tailEnd/>
          </a:ln>
        </p:spPr>
        <p:txBody>
          <a:bodyPr lIns="48003" tIns="24001" rIns="48003" bIns="24001" anchor="ctr">
            <a:spAutoFit/>
          </a:bodyPr>
          <a:lstStyle/>
          <a:p>
            <a:pPr algn="ctr" defTabSz="575787" fontAlgn="base">
              <a:lnSpc>
                <a:spcPct val="80000"/>
              </a:lnSpc>
              <a:spcBef>
                <a:spcPct val="0"/>
              </a:spcBef>
              <a:spcAft>
                <a:spcPct val="0"/>
              </a:spcAft>
              <a:buClr>
                <a:srgbClr val="1D4775"/>
              </a:buClr>
              <a:buSzPct val="115000"/>
            </a:pPr>
            <a:r>
              <a:rPr lang="en-US" sz="1600" dirty="0" err="1" smtClean="0">
                <a:solidFill>
                  <a:srgbClr val="000000"/>
                </a:solidFill>
                <a:latin typeface="+mn-lt"/>
              </a:rPr>
              <a:t>Mediana</a:t>
            </a:r>
            <a:r>
              <a:rPr lang="en-US" sz="1600" dirty="0" smtClean="0">
                <a:solidFill>
                  <a:srgbClr val="000000"/>
                </a:solidFill>
                <a:latin typeface="+mn-lt"/>
              </a:rPr>
              <a:t> </a:t>
            </a:r>
            <a:r>
              <a:rPr lang="en-US" sz="1600" dirty="0" err="1" smtClean="0">
                <a:solidFill>
                  <a:srgbClr val="000000"/>
                </a:solidFill>
                <a:latin typeface="+mn-lt"/>
              </a:rPr>
              <a:t>Empresa</a:t>
            </a:r>
            <a:endParaRPr lang="en-US" sz="1600" dirty="0">
              <a:solidFill>
                <a:srgbClr val="000000"/>
              </a:solidFill>
              <a:latin typeface="+mn-lt"/>
            </a:endParaRPr>
          </a:p>
        </p:txBody>
      </p:sp>
      <p:pic>
        <p:nvPicPr>
          <p:cNvPr id="79" name="Picture 14" descr="building white w awning"/>
          <p:cNvPicPr>
            <a:picLocks noChangeAspect="1" noChangeArrowheads="1"/>
          </p:cNvPicPr>
          <p:nvPr/>
        </p:nvPicPr>
        <p:blipFill>
          <a:blip r:embed="rId4" cstate="print"/>
          <a:srcRect/>
          <a:stretch>
            <a:fillRect/>
          </a:stretch>
        </p:blipFill>
        <p:spPr bwMode="auto">
          <a:xfrm>
            <a:off x="2579747" y="2425849"/>
            <a:ext cx="774383" cy="840105"/>
          </a:xfrm>
          <a:prstGeom prst="rect">
            <a:avLst/>
          </a:prstGeom>
          <a:noFill/>
          <a:ln w="9525">
            <a:noFill/>
            <a:miter lim="800000"/>
            <a:headEnd/>
            <a:tailEnd/>
          </a:ln>
        </p:spPr>
      </p:pic>
      <p:sp>
        <p:nvSpPr>
          <p:cNvPr id="80" name="Rectangle 15"/>
          <p:cNvSpPr>
            <a:spLocks noChangeArrowheads="1"/>
          </p:cNvSpPr>
          <p:nvPr/>
        </p:nvSpPr>
        <p:spPr bwMode="auto">
          <a:xfrm>
            <a:off x="2288282" y="3537384"/>
            <a:ext cx="1335881" cy="442425"/>
          </a:xfrm>
          <a:prstGeom prst="rect">
            <a:avLst/>
          </a:prstGeom>
          <a:noFill/>
          <a:ln w="12700">
            <a:noFill/>
            <a:miter lim="800000"/>
            <a:headEnd/>
            <a:tailEnd/>
          </a:ln>
        </p:spPr>
        <p:txBody>
          <a:bodyPr lIns="48003" tIns="24001" rIns="48003" bIns="24001" anchor="ctr">
            <a:spAutoFit/>
          </a:bodyPr>
          <a:lstStyle/>
          <a:p>
            <a:pPr algn="ctr" defTabSz="575787" fontAlgn="base">
              <a:lnSpc>
                <a:spcPct val="80000"/>
              </a:lnSpc>
              <a:spcBef>
                <a:spcPct val="0"/>
              </a:spcBef>
              <a:spcAft>
                <a:spcPct val="0"/>
              </a:spcAft>
              <a:buClr>
                <a:srgbClr val="1D4775"/>
              </a:buClr>
              <a:buSzPct val="115000"/>
            </a:pPr>
            <a:r>
              <a:rPr lang="en-US" sz="1600" dirty="0" err="1" smtClean="0">
                <a:solidFill>
                  <a:srgbClr val="000000"/>
                </a:solidFill>
                <a:latin typeface="+mn-lt"/>
              </a:rPr>
              <a:t>Pequeños</a:t>
            </a:r>
            <a:r>
              <a:rPr lang="en-US" sz="1600" dirty="0" smtClean="0">
                <a:solidFill>
                  <a:srgbClr val="000000"/>
                </a:solidFill>
                <a:latin typeface="+mn-lt"/>
              </a:rPr>
              <a:t> </a:t>
            </a:r>
            <a:r>
              <a:rPr lang="en-US" sz="1600" dirty="0" err="1" smtClean="0">
                <a:solidFill>
                  <a:srgbClr val="000000"/>
                </a:solidFill>
                <a:latin typeface="+mn-lt"/>
              </a:rPr>
              <a:t>Negocios</a:t>
            </a:r>
            <a:endParaRPr lang="en-US" sz="1600" dirty="0">
              <a:solidFill>
                <a:srgbClr val="000000"/>
              </a:solidFill>
              <a:latin typeface="+mn-lt"/>
            </a:endParaRPr>
          </a:p>
        </p:txBody>
      </p:sp>
      <p:sp>
        <p:nvSpPr>
          <p:cNvPr id="83" name="Rectangle 21"/>
          <p:cNvSpPr>
            <a:spLocks noChangeArrowheads="1"/>
          </p:cNvSpPr>
          <p:nvPr/>
        </p:nvSpPr>
        <p:spPr bwMode="auto">
          <a:xfrm>
            <a:off x="5502330" y="3677098"/>
            <a:ext cx="1337310" cy="245448"/>
          </a:xfrm>
          <a:prstGeom prst="rect">
            <a:avLst/>
          </a:prstGeom>
          <a:noFill/>
          <a:ln w="12700">
            <a:noFill/>
            <a:miter lim="800000"/>
            <a:headEnd/>
            <a:tailEnd/>
          </a:ln>
        </p:spPr>
        <p:txBody>
          <a:bodyPr lIns="48003" tIns="24001" rIns="48003" bIns="24001" anchor="ctr">
            <a:spAutoFit/>
          </a:bodyPr>
          <a:lstStyle/>
          <a:p>
            <a:pPr algn="ctr" defTabSz="575787" fontAlgn="base">
              <a:lnSpc>
                <a:spcPct val="80000"/>
              </a:lnSpc>
              <a:spcBef>
                <a:spcPct val="0"/>
              </a:spcBef>
              <a:spcAft>
                <a:spcPct val="0"/>
              </a:spcAft>
              <a:buClr>
                <a:srgbClr val="1D4775"/>
              </a:buClr>
              <a:buSzPct val="115000"/>
            </a:pPr>
            <a:r>
              <a:rPr lang="en-US" sz="1600" dirty="0" err="1" smtClean="0">
                <a:solidFill>
                  <a:srgbClr val="000000"/>
                </a:solidFill>
                <a:latin typeface="+mn-lt"/>
              </a:rPr>
              <a:t>Corporativo</a:t>
            </a:r>
            <a:endParaRPr lang="en-US" sz="1600" dirty="0">
              <a:solidFill>
                <a:srgbClr val="000000"/>
              </a:solidFill>
              <a:latin typeface="+mn-lt"/>
            </a:endParaRPr>
          </a:p>
        </p:txBody>
      </p:sp>
      <p:pic>
        <p:nvPicPr>
          <p:cNvPr id="84" name="Picture 22" descr="enterprise blue"/>
          <p:cNvPicPr>
            <a:picLocks noChangeAspect="1" noChangeArrowheads="1"/>
          </p:cNvPicPr>
          <p:nvPr/>
        </p:nvPicPr>
        <p:blipFill>
          <a:blip r:embed="rId5" cstate="print"/>
          <a:srcRect/>
          <a:stretch>
            <a:fillRect/>
          </a:stretch>
        </p:blipFill>
        <p:spPr bwMode="auto">
          <a:xfrm>
            <a:off x="5878730" y="2357269"/>
            <a:ext cx="674370" cy="1010127"/>
          </a:xfrm>
          <a:prstGeom prst="rect">
            <a:avLst/>
          </a:prstGeom>
          <a:noFill/>
          <a:ln w="9525">
            <a:noFill/>
            <a:miter lim="800000"/>
            <a:headEnd/>
            <a:tailEnd/>
          </a:ln>
        </p:spPr>
      </p:pic>
      <p:sp>
        <p:nvSpPr>
          <p:cNvPr id="85" name="Rectangle 24"/>
          <p:cNvSpPr>
            <a:spLocks noChangeArrowheads="1"/>
          </p:cNvSpPr>
          <p:nvPr/>
        </p:nvSpPr>
        <p:spPr bwMode="auto">
          <a:xfrm>
            <a:off x="7098243" y="3581557"/>
            <a:ext cx="1337310" cy="393181"/>
          </a:xfrm>
          <a:prstGeom prst="rect">
            <a:avLst/>
          </a:prstGeom>
          <a:noFill/>
          <a:ln w="12700">
            <a:noFill/>
            <a:miter lim="800000"/>
            <a:headEnd/>
            <a:tailEnd/>
          </a:ln>
        </p:spPr>
        <p:txBody>
          <a:bodyPr lIns="48003" tIns="24001" rIns="48003" bIns="24001" anchor="ctr">
            <a:spAutoFit/>
          </a:bodyPr>
          <a:lstStyle/>
          <a:p>
            <a:pPr algn="ctr" defTabSz="575787" fontAlgn="base">
              <a:lnSpc>
                <a:spcPct val="80000"/>
              </a:lnSpc>
              <a:spcBef>
                <a:spcPct val="0"/>
              </a:spcBef>
              <a:spcAft>
                <a:spcPct val="0"/>
              </a:spcAft>
              <a:buClr>
                <a:srgbClr val="1D4775"/>
              </a:buClr>
              <a:buSzPct val="115000"/>
            </a:pPr>
            <a:r>
              <a:rPr lang="en-US" sz="1400" dirty="0" err="1" smtClean="0">
                <a:solidFill>
                  <a:srgbClr val="000000"/>
                </a:solidFill>
                <a:latin typeface="+mn-lt"/>
              </a:rPr>
              <a:t>Grandes</a:t>
            </a:r>
            <a:r>
              <a:rPr lang="en-US" sz="1400" dirty="0" smtClean="0">
                <a:solidFill>
                  <a:srgbClr val="000000"/>
                </a:solidFill>
                <a:latin typeface="+mn-lt"/>
              </a:rPr>
              <a:t> </a:t>
            </a:r>
            <a:r>
              <a:rPr lang="en-US" sz="1400" dirty="0" err="1" smtClean="0">
                <a:solidFill>
                  <a:srgbClr val="000000"/>
                </a:solidFill>
                <a:latin typeface="+mn-lt"/>
              </a:rPr>
              <a:t>Organizaciones</a:t>
            </a:r>
            <a:endParaRPr lang="en-US" sz="1400" dirty="0">
              <a:solidFill>
                <a:srgbClr val="000000"/>
              </a:solidFill>
              <a:latin typeface="+mn-lt"/>
            </a:endParaRPr>
          </a:p>
        </p:txBody>
      </p:sp>
      <p:pic>
        <p:nvPicPr>
          <p:cNvPr id="88" name="Picture 29" descr="enterprise red taller"/>
          <p:cNvPicPr>
            <a:picLocks noChangeAspect="1" noChangeArrowheads="1"/>
          </p:cNvPicPr>
          <p:nvPr/>
        </p:nvPicPr>
        <p:blipFill>
          <a:blip r:embed="rId6" cstate="print"/>
          <a:srcRect/>
          <a:stretch>
            <a:fillRect/>
          </a:stretch>
        </p:blipFill>
        <p:spPr bwMode="auto">
          <a:xfrm>
            <a:off x="7421780" y="2082949"/>
            <a:ext cx="720707" cy="1451821"/>
          </a:xfrm>
          <a:prstGeom prst="rect">
            <a:avLst/>
          </a:prstGeom>
          <a:noFill/>
          <a:ln w="9525">
            <a:noFill/>
            <a:miter lim="800000"/>
            <a:headEnd/>
            <a:tailEnd/>
          </a:ln>
        </p:spPr>
      </p:pic>
      <p:sp>
        <p:nvSpPr>
          <p:cNvPr id="91" name="Rectangle 35"/>
          <p:cNvSpPr>
            <a:spLocks noChangeArrowheads="1"/>
          </p:cNvSpPr>
          <p:nvPr/>
        </p:nvSpPr>
        <p:spPr bwMode="auto">
          <a:xfrm>
            <a:off x="690939" y="3647148"/>
            <a:ext cx="1337310" cy="245448"/>
          </a:xfrm>
          <a:prstGeom prst="rect">
            <a:avLst/>
          </a:prstGeom>
          <a:noFill/>
          <a:ln w="12700">
            <a:noFill/>
            <a:miter lim="800000"/>
            <a:headEnd/>
            <a:tailEnd/>
          </a:ln>
        </p:spPr>
        <p:txBody>
          <a:bodyPr lIns="48003" tIns="24001" rIns="48003" bIns="24001" anchor="ctr">
            <a:spAutoFit/>
          </a:bodyPr>
          <a:lstStyle/>
          <a:p>
            <a:pPr algn="ctr" defTabSz="575787" fontAlgn="base">
              <a:lnSpc>
                <a:spcPct val="80000"/>
              </a:lnSpc>
              <a:spcBef>
                <a:spcPct val="0"/>
              </a:spcBef>
              <a:spcAft>
                <a:spcPct val="0"/>
              </a:spcAft>
              <a:buClr>
                <a:srgbClr val="1D4775"/>
              </a:buClr>
              <a:buSzPct val="115000"/>
            </a:pPr>
            <a:r>
              <a:rPr lang="en-US" sz="1600" dirty="0" err="1" smtClean="0">
                <a:solidFill>
                  <a:srgbClr val="000000"/>
                </a:solidFill>
                <a:latin typeface="+mn-lt"/>
              </a:rPr>
              <a:t>Hogar</a:t>
            </a:r>
            <a:endParaRPr lang="en-US" sz="1600" dirty="0">
              <a:solidFill>
                <a:srgbClr val="000000"/>
              </a:solidFill>
              <a:latin typeface="+mn-lt"/>
            </a:endParaRPr>
          </a:p>
        </p:txBody>
      </p:sp>
      <p:sp>
        <p:nvSpPr>
          <p:cNvPr id="92" name="Rectangle 36"/>
          <p:cNvSpPr>
            <a:spLocks noChangeArrowheads="1"/>
          </p:cNvSpPr>
          <p:nvPr/>
        </p:nvSpPr>
        <p:spPr bwMode="auto">
          <a:xfrm>
            <a:off x="2138181" y="1333122"/>
            <a:ext cx="3180479" cy="5290699"/>
          </a:xfrm>
          <a:prstGeom prst="rect">
            <a:avLst/>
          </a:prstGeom>
          <a:noFill/>
          <a:ln w="38100">
            <a:solidFill>
              <a:schemeClr val="tx1"/>
            </a:solidFill>
            <a:prstDash val="dash"/>
            <a:miter lim="800000"/>
            <a:headEnd/>
            <a:tailEnd/>
          </a:ln>
        </p:spPr>
        <p:txBody>
          <a:bodyPr wrap="none" lIns="82296" tIns="41148" rIns="82296" bIns="41148" anchor="ctr"/>
          <a:lstStyle/>
          <a:p>
            <a:pPr defTabSz="821532" fontAlgn="base">
              <a:spcBef>
                <a:spcPct val="0"/>
              </a:spcBef>
              <a:spcAft>
                <a:spcPct val="0"/>
              </a:spcAft>
            </a:pPr>
            <a:endParaRPr lang="en-US" kern="1200" dirty="0">
              <a:solidFill>
                <a:srgbClr val="000000"/>
              </a:solidFill>
              <a:latin typeface="+mn-lt"/>
              <a:ea typeface="+mn-ea"/>
              <a:cs typeface="+mn-cs"/>
            </a:endParaRPr>
          </a:p>
        </p:txBody>
      </p:sp>
      <p:sp>
        <p:nvSpPr>
          <p:cNvPr id="93" name="Rectangle 37"/>
          <p:cNvSpPr>
            <a:spLocks noChangeArrowheads="1"/>
          </p:cNvSpPr>
          <p:nvPr/>
        </p:nvSpPr>
        <p:spPr bwMode="auto">
          <a:xfrm>
            <a:off x="5375810" y="1330264"/>
            <a:ext cx="3173254" cy="5302311"/>
          </a:xfrm>
          <a:prstGeom prst="rect">
            <a:avLst/>
          </a:prstGeom>
          <a:noFill/>
          <a:ln w="38100">
            <a:solidFill>
              <a:schemeClr val="tx1"/>
            </a:solidFill>
            <a:prstDash val="dash"/>
            <a:miter lim="800000"/>
            <a:headEnd/>
            <a:tailEnd/>
          </a:ln>
        </p:spPr>
        <p:txBody>
          <a:bodyPr wrap="none" lIns="82296" tIns="41148" rIns="82296" bIns="41148" anchor="ctr"/>
          <a:lstStyle/>
          <a:p>
            <a:pPr defTabSz="821532" fontAlgn="base">
              <a:spcBef>
                <a:spcPct val="0"/>
              </a:spcBef>
              <a:spcAft>
                <a:spcPct val="0"/>
              </a:spcAft>
            </a:pPr>
            <a:endParaRPr lang="en-US" kern="1200" dirty="0">
              <a:solidFill>
                <a:srgbClr val="000000"/>
              </a:solidFill>
              <a:latin typeface="+mn-lt"/>
              <a:ea typeface="+mn-ea"/>
              <a:cs typeface="+mn-cs"/>
            </a:endParaRPr>
          </a:p>
        </p:txBody>
      </p:sp>
      <p:sp>
        <p:nvSpPr>
          <p:cNvPr id="94" name="Text Box 42"/>
          <p:cNvSpPr txBox="1">
            <a:spLocks noChangeArrowheads="1"/>
          </p:cNvSpPr>
          <p:nvPr/>
        </p:nvSpPr>
        <p:spPr bwMode="auto">
          <a:xfrm>
            <a:off x="5484395" y="6296066"/>
            <a:ext cx="2948940" cy="249171"/>
          </a:xfrm>
          <a:prstGeom prst="rect">
            <a:avLst/>
          </a:prstGeom>
          <a:noFill/>
          <a:ln w="9525">
            <a:noFill/>
            <a:miter lim="800000"/>
            <a:headEnd/>
            <a:tailEnd/>
          </a:ln>
        </p:spPr>
        <p:txBody>
          <a:bodyPr lIns="82296" tIns="41148" rIns="82296" bIns="41148">
            <a:spAutoFit/>
          </a:bodyPr>
          <a:lstStyle/>
          <a:p>
            <a:pPr algn="ctr" defTabSz="822689" fontAlgn="base">
              <a:lnSpc>
                <a:spcPct val="83000"/>
              </a:lnSpc>
              <a:spcBef>
                <a:spcPct val="0"/>
              </a:spcBef>
              <a:spcAft>
                <a:spcPts val="2083"/>
              </a:spcAft>
              <a:tabLst>
                <a:tab pos="7125025" algn="l"/>
              </a:tabLst>
              <a:defRPr/>
            </a:pPr>
            <a:r>
              <a:rPr lang="en-US" altLang="zh-CN" sz="1300" dirty="0" smtClean="0">
                <a:ln w="18415" cmpd="sng">
                  <a:noFill/>
                  <a:prstDash val="solid"/>
                </a:ln>
                <a:solidFill>
                  <a:srgbClr val="000000"/>
                </a:solidFill>
                <a:latin typeface="+mn-lt"/>
              </a:rPr>
              <a:t>33</a:t>
            </a:r>
            <a:r>
              <a:rPr lang="en-US" altLang="zh-CN" sz="1300" dirty="0">
                <a:ln w="18415" cmpd="sng">
                  <a:noFill/>
                  <a:prstDash val="solid"/>
                </a:ln>
                <a:solidFill>
                  <a:srgbClr val="000000"/>
                </a:solidFill>
                <a:latin typeface="+mn-lt"/>
              </a:rPr>
              <a:t>% of </a:t>
            </a:r>
            <a:r>
              <a:rPr lang="en-US" altLang="zh-CN" sz="1300" dirty="0" err="1" smtClean="0">
                <a:ln w="18415" cmpd="sng">
                  <a:noFill/>
                  <a:prstDash val="solid"/>
                </a:ln>
                <a:solidFill>
                  <a:srgbClr val="000000"/>
                </a:solidFill>
                <a:latin typeface="+mn-lt"/>
              </a:rPr>
              <a:t>Servidores</a:t>
            </a:r>
            <a:endParaRPr lang="en-US" altLang="zh-CN" sz="1300" dirty="0">
              <a:ln w="18415" cmpd="sng">
                <a:noFill/>
                <a:prstDash val="solid"/>
              </a:ln>
              <a:solidFill>
                <a:srgbClr val="000000"/>
              </a:solidFill>
              <a:latin typeface="+mn-lt"/>
            </a:endParaRPr>
          </a:p>
        </p:txBody>
      </p:sp>
      <p:sp>
        <p:nvSpPr>
          <p:cNvPr id="95" name="TextBox 50"/>
          <p:cNvSpPr txBox="1">
            <a:spLocks noChangeArrowheads="1"/>
          </p:cNvSpPr>
          <p:nvPr/>
        </p:nvSpPr>
        <p:spPr bwMode="auto">
          <a:xfrm>
            <a:off x="630168" y="1524093"/>
            <a:ext cx="1459151" cy="664797"/>
          </a:xfrm>
          <a:prstGeom prst="rect">
            <a:avLst/>
          </a:prstGeom>
          <a:noFill/>
          <a:ln w="9525">
            <a:noFill/>
            <a:miter lim="800000"/>
            <a:headEnd/>
            <a:tailEnd/>
          </a:ln>
        </p:spPr>
        <p:txBody>
          <a:bodyPr wrap="square" lIns="82296" tIns="41148" rIns="82296" bIns="41148">
            <a:spAutoFit/>
          </a:bodyPr>
          <a:lstStyle/>
          <a:p>
            <a:pPr algn="ctr" defTabSz="821532" fontAlgn="base">
              <a:lnSpc>
                <a:spcPct val="90000"/>
              </a:lnSpc>
              <a:spcBef>
                <a:spcPct val="0"/>
              </a:spcBef>
              <a:spcAft>
                <a:spcPct val="0"/>
              </a:spcAft>
              <a:defRPr/>
            </a:pPr>
            <a:r>
              <a:rPr lang="en-US" sz="1400" b="1" dirty="0">
                <a:solidFill>
                  <a:srgbClr val="000000"/>
                </a:solidFill>
                <a:latin typeface="+mn-lt"/>
              </a:rPr>
              <a:t>Windows Home </a:t>
            </a:r>
          </a:p>
          <a:p>
            <a:pPr algn="ctr" defTabSz="821532" fontAlgn="base">
              <a:lnSpc>
                <a:spcPct val="90000"/>
              </a:lnSpc>
              <a:spcBef>
                <a:spcPct val="0"/>
              </a:spcBef>
              <a:spcAft>
                <a:spcPct val="0"/>
              </a:spcAft>
              <a:defRPr/>
            </a:pPr>
            <a:r>
              <a:rPr lang="en-US" sz="1400" b="1" dirty="0">
                <a:solidFill>
                  <a:srgbClr val="000000"/>
                </a:solidFill>
                <a:latin typeface="+mn-lt"/>
              </a:rPr>
              <a:t>Server</a:t>
            </a:r>
          </a:p>
        </p:txBody>
      </p:sp>
      <p:sp>
        <p:nvSpPr>
          <p:cNvPr id="96" name="TextBox 47"/>
          <p:cNvSpPr txBox="1">
            <a:spLocks noChangeArrowheads="1"/>
          </p:cNvSpPr>
          <p:nvPr/>
        </p:nvSpPr>
        <p:spPr bwMode="auto">
          <a:xfrm>
            <a:off x="2337374" y="1516799"/>
            <a:ext cx="1303020" cy="817147"/>
          </a:xfrm>
          <a:prstGeom prst="rect">
            <a:avLst/>
          </a:prstGeom>
          <a:noFill/>
          <a:ln w="9525">
            <a:noFill/>
            <a:miter lim="800000"/>
            <a:headEnd/>
            <a:tailEnd/>
          </a:ln>
        </p:spPr>
        <p:txBody>
          <a:bodyPr wrap="square" lIns="82296" tIns="41148" rIns="82296" bIns="41148">
            <a:spAutoFit/>
          </a:bodyPr>
          <a:lstStyle/>
          <a:p>
            <a:pPr algn="ctr" defTabSz="821532" fontAlgn="base">
              <a:lnSpc>
                <a:spcPct val="90000"/>
              </a:lnSpc>
              <a:spcBef>
                <a:spcPct val="0"/>
              </a:spcBef>
              <a:spcAft>
                <a:spcPct val="0"/>
              </a:spcAft>
              <a:defRPr/>
            </a:pPr>
            <a:r>
              <a:rPr lang="en-US" sz="1400" b="1" dirty="0">
                <a:solidFill>
                  <a:srgbClr val="000000"/>
                </a:solidFill>
                <a:latin typeface="+mn-lt"/>
              </a:rPr>
              <a:t>Small Business</a:t>
            </a:r>
          </a:p>
          <a:p>
            <a:pPr algn="ctr" defTabSz="821532" fontAlgn="base">
              <a:lnSpc>
                <a:spcPct val="90000"/>
              </a:lnSpc>
              <a:spcBef>
                <a:spcPct val="0"/>
              </a:spcBef>
              <a:spcAft>
                <a:spcPct val="0"/>
              </a:spcAft>
              <a:defRPr/>
            </a:pPr>
            <a:r>
              <a:rPr lang="en-US" sz="1400" b="1" dirty="0">
                <a:solidFill>
                  <a:srgbClr val="000000"/>
                </a:solidFill>
                <a:latin typeface="+mn-lt"/>
              </a:rPr>
              <a:t>Server</a:t>
            </a:r>
          </a:p>
          <a:p>
            <a:pPr algn="ctr" defTabSz="821532" fontAlgn="base">
              <a:lnSpc>
                <a:spcPct val="90000"/>
              </a:lnSpc>
              <a:spcBef>
                <a:spcPct val="0"/>
              </a:spcBef>
              <a:spcAft>
                <a:spcPct val="0"/>
              </a:spcAft>
              <a:defRPr/>
            </a:pPr>
            <a:r>
              <a:rPr lang="en-US" sz="1100" b="1" dirty="0">
                <a:solidFill>
                  <a:srgbClr val="000000"/>
                </a:solidFill>
                <a:latin typeface="+mn-lt"/>
              </a:rPr>
              <a:t>&lt; </a:t>
            </a:r>
            <a:r>
              <a:rPr lang="en-US" sz="1100" b="1" dirty="0" smtClean="0">
                <a:solidFill>
                  <a:srgbClr val="000000"/>
                </a:solidFill>
                <a:latin typeface="+mn-lt"/>
              </a:rPr>
              <a:t>75 </a:t>
            </a:r>
            <a:r>
              <a:rPr lang="en-US" sz="1100" b="1" dirty="0">
                <a:solidFill>
                  <a:srgbClr val="000000"/>
                </a:solidFill>
                <a:latin typeface="+mn-lt"/>
              </a:rPr>
              <a:t>PCs</a:t>
            </a:r>
          </a:p>
        </p:txBody>
      </p:sp>
      <p:pic>
        <p:nvPicPr>
          <p:cNvPr id="97" name="Picture 8" descr="\\showsrus\images\Illustrations-Icons\Windows_Vista_Icons_ for_Marketing_use\Home.png"/>
          <p:cNvPicPr>
            <a:picLocks noChangeAspect="1" noChangeArrowheads="1"/>
          </p:cNvPicPr>
          <p:nvPr/>
        </p:nvPicPr>
        <p:blipFill>
          <a:blip r:embed="rId7" cstate="print"/>
          <a:srcRect/>
          <a:stretch>
            <a:fillRect/>
          </a:stretch>
        </p:blipFill>
        <p:spPr bwMode="auto">
          <a:xfrm>
            <a:off x="888107" y="2441566"/>
            <a:ext cx="944404" cy="944404"/>
          </a:xfrm>
          <a:prstGeom prst="rect">
            <a:avLst/>
          </a:prstGeom>
          <a:noFill/>
        </p:spPr>
      </p:pic>
      <p:sp>
        <p:nvSpPr>
          <p:cNvPr id="98" name="TextBox 48"/>
          <p:cNvSpPr txBox="1">
            <a:spLocks noChangeArrowheads="1"/>
          </p:cNvSpPr>
          <p:nvPr/>
        </p:nvSpPr>
        <p:spPr bwMode="auto">
          <a:xfrm>
            <a:off x="3889910" y="1503748"/>
            <a:ext cx="1440180" cy="817147"/>
          </a:xfrm>
          <a:prstGeom prst="rect">
            <a:avLst/>
          </a:prstGeom>
          <a:noFill/>
          <a:ln w="9525">
            <a:noFill/>
            <a:miter lim="800000"/>
            <a:headEnd/>
            <a:tailEnd/>
          </a:ln>
        </p:spPr>
        <p:txBody>
          <a:bodyPr wrap="square" lIns="82296" tIns="41148" rIns="82296" bIns="41148">
            <a:spAutoFit/>
          </a:bodyPr>
          <a:lstStyle/>
          <a:p>
            <a:pPr algn="ctr" defTabSz="821532" fontAlgn="base">
              <a:lnSpc>
                <a:spcPct val="90000"/>
              </a:lnSpc>
              <a:spcBef>
                <a:spcPct val="0"/>
              </a:spcBef>
              <a:spcAft>
                <a:spcPct val="0"/>
              </a:spcAft>
            </a:pPr>
            <a:r>
              <a:rPr lang="en-US" sz="1400" b="1" dirty="0">
                <a:solidFill>
                  <a:srgbClr val="000000"/>
                </a:solidFill>
                <a:latin typeface="+mn-lt"/>
              </a:rPr>
              <a:t>Essential Business Server</a:t>
            </a:r>
          </a:p>
          <a:p>
            <a:pPr algn="ctr" defTabSz="821532" fontAlgn="base">
              <a:lnSpc>
                <a:spcPct val="90000"/>
              </a:lnSpc>
              <a:spcBef>
                <a:spcPct val="0"/>
              </a:spcBef>
              <a:spcAft>
                <a:spcPct val="0"/>
              </a:spcAft>
            </a:pPr>
            <a:r>
              <a:rPr lang="en-US" sz="1100" b="1" dirty="0">
                <a:solidFill>
                  <a:srgbClr val="000000"/>
                </a:solidFill>
                <a:latin typeface="+mn-lt"/>
              </a:rPr>
              <a:t>&lt; </a:t>
            </a:r>
            <a:r>
              <a:rPr lang="en-US" sz="1100" b="1" dirty="0" smtClean="0">
                <a:solidFill>
                  <a:srgbClr val="000000"/>
                </a:solidFill>
                <a:latin typeface="+mn-lt"/>
              </a:rPr>
              <a:t>300 </a:t>
            </a:r>
            <a:r>
              <a:rPr lang="en-US" sz="1100" b="1" dirty="0">
                <a:solidFill>
                  <a:srgbClr val="000000"/>
                </a:solidFill>
                <a:latin typeface="+mn-lt"/>
              </a:rPr>
              <a:t>PCs</a:t>
            </a:r>
          </a:p>
        </p:txBody>
      </p:sp>
      <p:sp>
        <p:nvSpPr>
          <p:cNvPr id="99" name="Rounded Rectangle 98"/>
          <p:cNvSpPr/>
          <p:nvPr/>
        </p:nvSpPr>
        <p:spPr bwMode="auto">
          <a:xfrm>
            <a:off x="654577" y="4357458"/>
            <a:ext cx="1425990" cy="1255082"/>
          </a:xfrm>
          <a:prstGeom prst="roundRect">
            <a:avLst>
              <a:gd name="adj" fmla="val 0"/>
            </a:avLst>
          </a:prstGeom>
          <a:gradFill flip="none" rotWithShape="1">
            <a:gsLst>
              <a:gs pos="29000">
                <a:schemeClr val="accent5">
                  <a:lumMod val="20000"/>
                  <a:lumOff val="80000"/>
                </a:schemeClr>
              </a:gs>
              <a:gs pos="76000">
                <a:schemeClr val="accent5">
                  <a:lumMod val="60000"/>
                  <a:lumOff val="40000"/>
                </a:schemeClr>
              </a:gs>
              <a:gs pos="100000">
                <a:schemeClr val="accent5"/>
              </a:gs>
            </a:gsLst>
            <a:path path="rect">
              <a:fillToRect l="100000" t="100000"/>
            </a:path>
            <a:tileRect r="-100000" b="-100000"/>
          </a:gradFill>
          <a:ln w="19050">
            <a:noFill/>
            <a:round/>
            <a:headEnd/>
            <a:tailEnd/>
          </a:ln>
          <a:effectLst/>
          <a:scene3d>
            <a:camera prst="orthographicFront"/>
            <a:lightRig rig="glow" dir="t"/>
          </a:scene3d>
          <a:sp3d prstMaterial="dkEdge">
            <a:bevelT w="63500" h="127000" prst="hardEdge"/>
          </a:sp3d>
        </p:spPr>
        <p:txBody>
          <a:bodyPr lIns="0" tIns="58780" rIns="0" bIns="0" anchor="ctr" anchorCtr="0"/>
          <a:lstStyle/>
          <a:p>
            <a:pPr algn="ctr" defTabSz="822689" fontAlgn="base">
              <a:lnSpc>
                <a:spcPct val="83000"/>
              </a:lnSpc>
              <a:spcBef>
                <a:spcPct val="0"/>
              </a:spcBef>
              <a:spcAft>
                <a:spcPts val="2083"/>
              </a:spcAft>
              <a:tabLst>
                <a:tab pos="7125025" algn="l"/>
              </a:tabLst>
              <a:defRPr/>
            </a:pPr>
            <a:r>
              <a:rPr lang="en-US" altLang="zh-CN" sz="1300" dirty="0">
                <a:ln w="18415" cmpd="sng">
                  <a:noFill/>
                  <a:prstDash val="solid"/>
                </a:ln>
                <a:solidFill>
                  <a:srgbClr val="000000"/>
                </a:solidFill>
                <a:latin typeface="+mn-lt"/>
              </a:rPr>
              <a:t>Multi-PC, </a:t>
            </a:r>
            <a:br>
              <a:rPr lang="en-US" altLang="zh-CN" sz="1300" dirty="0">
                <a:ln w="18415" cmpd="sng">
                  <a:noFill/>
                  <a:prstDash val="solid"/>
                </a:ln>
                <a:solidFill>
                  <a:srgbClr val="000000"/>
                </a:solidFill>
                <a:latin typeface="+mn-lt"/>
              </a:rPr>
            </a:br>
            <a:r>
              <a:rPr lang="en-US" altLang="zh-CN" sz="1300" dirty="0">
                <a:ln w="18415" cmpd="sng">
                  <a:noFill/>
                  <a:prstDash val="solid"/>
                </a:ln>
                <a:solidFill>
                  <a:srgbClr val="000000"/>
                </a:solidFill>
                <a:latin typeface="+mn-lt"/>
              </a:rPr>
              <a:t>Broadband </a:t>
            </a:r>
            <a:br>
              <a:rPr lang="en-US" altLang="zh-CN" sz="1300" dirty="0">
                <a:ln w="18415" cmpd="sng">
                  <a:noFill/>
                  <a:prstDash val="solid"/>
                </a:ln>
                <a:solidFill>
                  <a:srgbClr val="000000"/>
                </a:solidFill>
                <a:latin typeface="+mn-lt"/>
              </a:rPr>
            </a:br>
            <a:r>
              <a:rPr lang="en-US" altLang="zh-CN" sz="1300" dirty="0">
                <a:ln w="18415" cmpd="sng">
                  <a:noFill/>
                  <a:prstDash val="solid"/>
                </a:ln>
                <a:solidFill>
                  <a:srgbClr val="000000"/>
                </a:solidFill>
                <a:latin typeface="+mn-lt"/>
              </a:rPr>
              <a:t>Connected </a:t>
            </a:r>
            <a:br>
              <a:rPr lang="en-US" altLang="zh-CN" sz="1300" dirty="0">
                <a:ln w="18415" cmpd="sng">
                  <a:noFill/>
                  <a:prstDash val="solid"/>
                </a:ln>
                <a:solidFill>
                  <a:srgbClr val="000000"/>
                </a:solidFill>
                <a:latin typeface="+mn-lt"/>
              </a:rPr>
            </a:br>
            <a:r>
              <a:rPr lang="en-US" altLang="zh-CN" sz="1300" dirty="0">
                <a:ln w="18415" cmpd="sng">
                  <a:noFill/>
                  <a:prstDash val="solid"/>
                </a:ln>
                <a:solidFill>
                  <a:srgbClr val="000000"/>
                </a:solidFill>
                <a:latin typeface="+mn-lt"/>
              </a:rPr>
              <a:t>Homes</a:t>
            </a:r>
          </a:p>
        </p:txBody>
      </p:sp>
      <p:sp>
        <p:nvSpPr>
          <p:cNvPr id="100" name="Rounded Rectangle 99"/>
          <p:cNvSpPr/>
          <p:nvPr/>
        </p:nvSpPr>
        <p:spPr bwMode="auto">
          <a:xfrm>
            <a:off x="2253805" y="4357458"/>
            <a:ext cx="1425990" cy="1255082"/>
          </a:xfrm>
          <a:prstGeom prst="roundRect">
            <a:avLst>
              <a:gd name="adj" fmla="val 0"/>
            </a:avLst>
          </a:prstGeom>
          <a:gradFill flip="none" rotWithShape="1">
            <a:gsLst>
              <a:gs pos="29000">
                <a:schemeClr val="accent5">
                  <a:lumMod val="20000"/>
                  <a:lumOff val="80000"/>
                </a:schemeClr>
              </a:gs>
              <a:gs pos="76000">
                <a:schemeClr val="accent5">
                  <a:lumMod val="60000"/>
                  <a:lumOff val="40000"/>
                </a:schemeClr>
              </a:gs>
              <a:gs pos="100000">
                <a:schemeClr val="accent5"/>
              </a:gs>
            </a:gsLst>
            <a:path path="rect">
              <a:fillToRect l="100000" t="100000"/>
            </a:path>
            <a:tileRect r="-100000" b="-100000"/>
          </a:gradFill>
          <a:ln w="19050">
            <a:noFill/>
            <a:round/>
            <a:headEnd/>
            <a:tailEnd/>
          </a:ln>
          <a:effectLst/>
          <a:scene3d>
            <a:camera prst="orthographicFront"/>
            <a:lightRig rig="glow" dir="t"/>
          </a:scene3d>
          <a:sp3d prstMaterial="dkEdge">
            <a:bevelT w="63500" h="127000" prst="hardEdge"/>
          </a:sp3d>
        </p:spPr>
        <p:txBody>
          <a:bodyPr lIns="0" tIns="58780" rIns="0" bIns="0" anchor="ctr" anchorCtr="0"/>
          <a:lstStyle/>
          <a:p>
            <a:pPr algn="ctr" defTabSz="822689" fontAlgn="base">
              <a:lnSpc>
                <a:spcPct val="83000"/>
              </a:lnSpc>
              <a:spcBef>
                <a:spcPct val="0"/>
              </a:spcBef>
              <a:spcAft>
                <a:spcPts val="2083"/>
              </a:spcAft>
              <a:tabLst>
                <a:tab pos="7125025" algn="l"/>
              </a:tabLst>
              <a:defRPr/>
            </a:pPr>
            <a:r>
              <a:rPr lang="en-US" altLang="zh-CN" sz="1300" dirty="0">
                <a:ln w="18415" cmpd="sng">
                  <a:noFill/>
                  <a:prstDash val="solid"/>
                </a:ln>
                <a:solidFill>
                  <a:srgbClr val="000000"/>
                </a:solidFill>
                <a:latin typeface="+mn-lt"/>
              </a:rPr>
              <a:t>&lt;25 PCs</a:t>
            </a:r>
            <a:br>
              <a:rPr lang="en-US" altLang="zh-CN" sz="1300" dirty="0">
                <a:ln w="18415" cmpd="sng">
                  <a:noFill/>
                  <a:prstDash val="solid"/>
                </a:ln>
                <a:solidFill>
                  <a:srgbClr val="000000"/>
                </a:solidFill>
                <a:latin typeface="+mn-lt"/>
              </a:rPr>
            </a:br>
            <a:r>
              <a:rPr lang="en-US" altLang="zh-CN" sz="1300" dirty="0">
                <a:ln w="18415" cmpd="sng">
                  <a:noFill/>
                  <a:prstDash val="solid"/>
                </a:ln>
                <a:solidFill>
                  <a:srgbClr val="000000"/>
                </a:solidFill>
                <a:latin typeface="+mn-lt"/>
              </a:rPr>
              <a:t/>
            </a:r>
            <a:br>
              <a:rPr lang="en-US" altLang="zh-CN" sz="1300" dirty="0">
                <a:ln w="18415" cmpd="sng">
                  <a:noFill/>
                  <a:prstDash val="solid"/>
                </a:ln>
                <a:solidFill>
                  <a:srgbClr val="000000"/>
                </a:solidFill>
                <a:latin typeface="+mn-lt"/>
              </a:rPr>
            </a:br>
            <a:r>
              <a:rPr lang="en-US" altLang="zh-CN" sz="1300" dirty="0">
                <a:ln w="18415" cmpd="sng">
                  <a:noFill/>
                  <a:prstDash val="solid"/>
                </a:ln>
                <a:solidFill>
                  <a:srgbClr val="000000"/>
                </a:solidFill>
                <a:latin typeface="+mn-lt"/>
              </a:rPr>
              <a:t>1-49 </a:t>
            </a:r>
            <a:br>
              <a:rPr lang="en-US" altLang="zh-CN" sz="1300" dirty="0">
                <a:ln w="18415" cmpd="sng">
                  <a:noFill/>
                  <a:prstDash val="solid"/>
                </a:ln>
                <a:solidFill>
                  <a:srgbClr val="000000"/>
                </a:solidFill>
                <a:latin typeface="+mn-lt"/>
              </a:rPr>
            </a:br>
            <a:r>
              <a:rPr lang="en-US" altLang="zh-CN" sz="1300" dirty="0">
                <a:ln w="18415" cmpd="sng">
                  <a:noFill/>
                  <a:prstDash val="solid"/>
                </a:ln>
                <a:solidFill>
                  <a:srgbClr val="000000"/>
                </a:solidFill>
                <a:latin typeface="+mn-lt"/>
              </a:rPr>
              <a:t>employees </a:t>
            </a:r>
          </a:p>
        </p:txBody>
      </p:sp>
      <p:sp>
        <p:nvSpPr>
          <p:cNvPr id="101" name="Rounded Rectangle 100"/>
          <p:cNvSpPr/>
          <p:nvPr/>
        </p:nvSpPr>
        <p:spPr bwMode="auto">
          <a:xfrm>
            <a:off x="3855950" y="4357458"/>
            <a:ext cx="1425990" cy="1255082"/>
          </a:xfrm>
          <a:prstGeom prst="roundRect">
            <a:avLst>
              <a:gd name="adj" fmla="val 0"/>
            </a:avLst>
          </a:prstGeom>
          <a:gradFill flip="none" rotWithShape="1">
            <a:gsLst>
              <a:gs pos="29000">
                <a:schemeClr val="accent5">
                  <a:lumMod val="20000"/>
                  <a:lumOff val="80000"/>
                </a:schemeClr>
              </a:gs>
              <a:gs pos="76000">
                <a:schemeClr val="accent5">
                  <a:lumMod val="60000"/>
                  <a:lumOff val="40000"/>
                </a:schemeClr>
              </a:gs>
              <a:gs pos="100000">
                <a:schemeClr val="accent5"/>
              </a:gs>
            </a:gsLst>
            <a:path path="rect">
              <a:fillToRect l="100000" t="100000"/>
            </a:path>
            <a:tileRect r="-100000" b="-100000"/>
          </a:gradFill>
          <a:ln w="19050">
            <a:noFill/>
            <a:round/>
            <a:headEnd/>
            <a:tailEnd/>
          </a:ln>
          <a:effectLst/>
          <a:scene3d>
            <a:camera prst="orthographicFront"/>
            <a:lightRig rig="glow" dir="t"/>
          </a:scene3d>
          <a:sp3d prstMaterial="dkEdge">
            <a:bevelT w="63500" h="127000" prst="hardEdge"/>
          </a:sp3d>
        </p:spPr>
        <p:txBody>
          <a:bodyPr lIns="0" tIns="58780" rIns="0" bIns="0" anchor="ctr" anchorCtr="0"/>
          <a:lstStyle/>
          <a:p>
            <a:pPr algn="ctr" defTabSz="822689" fontAlgn="base">
              <a:lnSpc>
                <a:spcPct val="83000"/>
              </a:lnSpc>
              <a:spcBef>
                <a:spcPct val="0"/>
              </a:spcBef>
              <a:spcAft>
                <a:spcPts val="2083"/>
              </a:spcAft>
              <a:tabLst>
                <a:tab pos="7125025" algn="l"/>
              </a:tabLst>
              <a:defRPr/>
            </a:pPr>
            <a:r>
              <a:rPr lang="en-US" altLang="zh-CN" sz="1300" dirty="0">
                <a:ln w="18415" cmpd="sng">
                  <a:noFill/>
                  <a:prstDash val="solid"/>
                </a:ln>
                <a:solidFill>
                  <a:srgbClr val="000000"/>
                </a:solidFill>
                <a:latin typeface="+mn-lt"/>
              </a:rPr>
              <a:t>25-500 PCs</a:t>
            </a:r>
            <a:br>
              <a:rPr lang="en-US" altLang="zh-CN" sz="1300" dirty="0">
                <a:ln w="18415" cmpd="sng">
                  <a:noFill/>
                  <a:prstDash val="solid"/>
                </a:ln>
                <a:solidFill>
                  <a:srgbClr val="000000"/>
                </a:solidFill>
                <a:latin typeface="+mn-lt"/>
              </a:rPr>
            </a:br>
            <a:r>
              <a:rPr lang="en-US" altLang="zh-CN" sz="1300" dirty="0">
                <a:ln w="18415" cmpd="sng">
                  <a:noFill/>
                  <a:prstDash val="solid"/>
                </a:ln>
                <a:solidFill>
                  <a:srgbClr val="000000"/>
                </a:solidFill>
                <a:latin typeface="+mn-lt"/>
              </a:rPr>
              <a:t/>
            </a:r>
            <a:br>
              <a:rPr lang="en-US" altLang="zh-CN" sz="1300" dirty="0">
                <a:ln w="18415" cmpd="sng">
                  <a:noFill/>
                  <a:prstDash val="solid"/>
                </a:ln>
                <a:solidFill>
                  <a:srgbClr val="000000"/>
                </a:solidFill>
                <a:latin typeface="+mn-lt"/>
              </a:rPr>
            </a:br>
            <a:r>
              <a:rPr lang="en-US" altLang="zh-CN" sz="1300" dirty="0">
                <a:ln w="18415" cmpd="sng">
                  <a:noFill/>
                  <a:prstDash val="solid"/>
                </a:ln>
                <a:solidFill>
                  <a:srgbClr val="000000"/>
                </a:solidFill>
                <a:latin typeface="+mn-lt"/>
              </a:rPr>
              <a:t>50-1,000 </a:t>
            </a:r>
            <a:br>
              <a:rPr lang="en-US" altLang="zh-CN" sz="1300" dirty="0">
                <a:ln w="18415" cmpd="sng">
                  <a:noFill/>
                  <a:prstDash val="solid"/>
                </a:ln>
                <a:solidFill>
                  <a:srgbClr val="000000"/>
                </a:solidFill>
                <a:latin typeface="+mn-lt"/>
              </a:rPr>
            </a:br>
            <a:r>
              <a:rPr lang="en-US" altLang="zh-CN" sz="1300" dirty="0">
                <a:ln w="18415" cmpd="sng">
                  <a:noFill/>
                  <a:prstDash val="solid"/>
                </a:ln>
                <a:solidFill>
                  <a:srgbClr val="000000"/>
                </a:solidFill>
                <a:latin typeface="+mn-lt"/>
              </a:rPr>
              <a:t>employees</a:t>
            </a:r>
          </a:p>
        </p:txBody>
      </p:sp>
      <p:sp>
        <p:nvSpPr>
          <p:cNvPr id="102" name="Rounded Rectangle 101"/>
          <p:cNvSpPr/>
          <p:nvPr/>
        </p:nvSpPr>
        <p:spPr bwMode="auto">
          <a:xfrm>
            <a:off x="5458096" y="4357458"/>
            <a:ext cx="1425990" cy="1255082"/>
          </a:xfrm>
          <a:prstGeom prst="roundRect">
            <a:avLst>
              <a:gd name="adj" fmla="val 0"/>
            </a:avLst>
          </a:prstGeom>
          <a:gradFill flip="none" rotWithShape="1">
            <a:gsLst>
              <a:gs pos="29000">
                <a:schemeClr val="accent5">
                  <a:lumMod val="20000"/>
                  <a:lumOff val="80000"/>
                </a:schemeClr>
              </a:gs>
              <a:gs pos="76000">
                <a:schemeClr val="accent5">
                  <a:lumMod val="60000"/>
                  <a:lumOff val="40000"/>
                </a:schemeClr>
              </a:gs>
              <a:gs pos="100000">
                <a:schemeClr val="accent5"/>
              </a:gs>
            </a:gsLst>
            <a:path path="rect">
              <a:fillToRect l="100000" t="100000"/>
            </a:path>
            <a:tileRect r="-100000" b="-100000"/>
          </a:gradFill>
          <a:ln w="19050">
            <a:noFill/>
            <a:round/>
            <a:headEnd/>
            <a:tailEnd/>
          </a:ln>
          <a:effectLst/>
          <a:scene3d>
            <a:camera prst="orthographicFront"/>
            <a:lightRig rig="glow" dir="t"/>
          </a:scene3d>
          <a:sp3d prstMaterial="dkEdge">
            <a:bevelT w="63500" h="127000" prst="hardEdge"/>
          </a:sp3d>
        </p:spPr>
        <p:txBody>
          <a:bodyPr lIns="0" tIns="58780" rIns="0" bIns="0" anchor="ctr" anchorCtr="0"/>
          <a:lstStyle/>
          <a:p>
            <a:pPr algn="ctr" defTabSz="822689" fontAlgn="base">
              <a:lnSpc>
                <a:spcPct val="83000"/>
              </a:lnSpc>
              <a:spcBef>
                <a:spcPct val="0"/>
              </a:spcBef>
              <a:spcAft>
                <a:spcPts val="2083"/>
              </a:spcAft>
              <a:tabLst>
                <a:tab pos="7125025" algn="l"/>
              </a:tabLst>
              <a:defRPr/>
            </a:pPr>
            <a:r>
              <a:rPr lang="en-US" altLang="zh-CN" sz="1300" dirty="0">
                <a:ln w="18415" cmpd="sng">
                  <a:noFill/>
                  <a:prstDash val="solid"/>
                </a:ln>
                <a:solidFill>
                  <a:srgbClr val="000000"/>
                </a:solidFill>
                <a:latin typeface="+mn-lt"/>
              </a:rPr>
              <a:t>500-1,000 PCs</a:t>
            </a:r>
          </a:p>
          <a:p>
            <a:pPr algn="ctr" defTabSz="822689" fontAlgn="base">
              <a:lnSpc>
                <a:spcPct val="83000"/>
              </a:lnSpc>
              <a:spcBef>
                <a:spcPct val="0"/>
              </a:spcBef>
              <a:spcAft>
                <a:spcPts val="2083"/>
              </a:spcAft>
              <a:tabLst>
                <a:tab pos="7125025" algn="l"/>
              </a:tabLst>
              <a:defRPr/>
            </a:pPr>
            <a:r>
              <a:rPr lang="en-US" altLang="zh-CN" sz="1300" dirty="0">
                <a:ln w="18415" cmpd="sng">
                  <a:noFill/>
                  <a:prstDash val="solid"/>
                </a:ln>
                <a:solidFill>
                  <a:srgbClr val="000000"/>
                </a:solidFill>
                <a:latin typeface="+mn-lt"/>
              </a:rPr>
              <a:t>1,000 -5,000</a:t>
            </a:r>
            <a:br>
              <a:rPr lang="en-US" altLang="zh-CN" sz="1300" dirty="0">
                <a:ln w="18415" cmpd="sng">
                  <a:noFill/>
                  <a:prstDash val="solid"/>
                </a:ln>
                <a:solidFill>
                  <a:srgbClr val="000000"/>
                </a:solidFill>
                <a:latin typeface="+mn-lt"/>
              </a:rPr>
            </a:br>
            <a:r>
              <a:rPr lang="en-US" altLang="zh-CN" sz="1300" dirty="0">
                <a:ln w="18415" cmpd="sng">
                  <a:noFill/>
                  <a:prstDash val="solid"/>
                </a:ln>
                <a:solidFill>
                  <a:srgbClr val="000000"/>
                </a:solidFill>
                <a:latin typeface="+mn-lt"/>
              </a:rPr>
              <a:t>employees</a:t>
            </a:r>
          </a:p>
        </p:txBody>
      </p:sp>
      <p:sp>
        <p:nvSpPr>
          <p:cNvPr id="103" name="Rounded Rectangle 102"/>
          <p:cNvSpPr/>
          <p:nvPr/>
        </p:nvSpPr>
        <p:spPr bwMode="auto">
          <a:xfrm>
            <a:off x="7057323" y="4357458"/>
            <a:ext cx="1425990" cy="1255082"/>
          </a:xfrm>
          <a:prstGeom prst="roundRect">
            <a:avLst>
              <a:gd name="adj" fmla="val 0"/>
            </a:avLst>
          </a:prstGeom>
          <a:gradFill flip="none" rotWithShape="1">
            <a:gsLst>
              <a:gs pos="29000">
                <a:schemeClr val="accent5">
                  <a:lumMod val="20000"/>
                  <a:lumOff val="80000"/>
                </a:schemeClr>
              </a:gs>
              <a:gs pos="76000">
                <a:schemeClr val="accent5">
                  <a:lumMod val="60000"/>
                  <a:lumOff val="40000"/>
                </a:schemeClr>
              </a:gs>
              <a:gs pos="100000">
                <a:schemeClr val="accent5"/>
              </a:gs>
            </a:gsLst>
            <a:path path="rect">
              <a:fillToRect l="100000" t="100000"/>
            </a:path>
            <a:tileRect r="-100000" b="-100000"/>
          </a:gradFill>
          <a:ln w="19050">
            <a:noFill/>
            <a:round/>
            <a:headEnd/>
            <a:tailEnd/>
          </a:ln>
          <a:effectLst/>
          <a:scene3d>
            <a:camera prst="orthographicFront"/>
            <a:lightRig rig="glow" dir="t"/>
          </a:scene3d>
          <a:sp3d prstMaterial="dkEdge">
            <a:bevelT w="63500" h="127000" prst="hardEdge"/>
          </a:sp3d>
        </p:spPr>
        <p:txBody>
          <a:bodyPr lIns="0" tIns="58780" rIns="0" bIns="0" anchor="ctr" anchorCtr="0"/>
          <a:lstStyle/>
          <a:p>
            <a:pPr algn="ctr" defTabSz="822689" fontAlgn="base">
              <a:lnSpc>
                <a:spcPct val="83000"/>
              </a:lnSpc>
              <a:spcBef>
                <a:spcPct val="0"/>
              </a:spcBef>
              <a:spcAft>
                <a:spcPts val="2083"/>
              </a:spcAft>
              <a:tabLst>
                <a:tab pos="7125025" algn="l"/>
              </a:tabLst>
              <a:defRPr/>
            </a:pPr>
            <a:r>
              <a:rPr lang="en-US" altLang="zh-CN" sz="1300" dirty="0">
                <a:ln w="18415" cmpd="sng">
                  <a:noFill/>
                  <a:prstDash val="solid"/>
                </a:ln>
                <a:solidFill>
                  <a:srgbClr val="000000"/>
                </a:solidFill>
                <a:latin typeface="+mn-lt"/>
              </a:rPr>
              <a:t>&gt;1,000 PCs</a:t>
            </a:r>
          </a:p>
          <a:p>
            <a:pPr algn="ctr" defTabSz="822689" fontAlgn="base">
              <a:lnSpc>
                <a:spcPct val="83000"/>
              </a:lnSpc>
              <a:spcBef>
                <a:spcPct val="0"/>
              </a:spcBef>
              <a:spcAft>
                <a:spcPts val="2083"/>
              </a:spcAft>
              <a:tabLst>
                <a:tab pos="7125025" algn="l"/>
              </a:tabLst>
              <a:defRPr/>
            </a:pPr>
            <a:r>
              <a:rPr lang="en-US" altLang="zh-CN" sz="1300" dirty="0">
                <a:ln w="18415" cmpd="sng">
                  <a:noFill/>
                  <a:prstDash val="solid"/>
                </a:ln>
                <a:solidFill>
                  <a:srgbClr val="000000"/>
                </a:solidFill>
                <a:latin typeface="+mn-lt"/>
              </a:rPr>
              <a:t>&gt;5,000 </a:t>
            </a:r>
            <a:br>
              <a:rPr lang="en-US" altLang="zh-CN" sz="1300" dirty="0">
                <a:ln w="18415" cmpd="sng">
                  <a:noFill/>
                  <a:prstDash val="solid"/>
                </a:ln>
                <a:solidFill>
                  <a:srgbClr val="000000"/>
                </a:solidFill>
                <a:latin typeface="+mn-lt"/>
              </a:rPr>
            </a:br>
            <a:r>
              <a:rPr lang="en-US" altLang="zh-CN" sz="1300" dirty="0">
                <a:ln w="18415" cmpd="sng">
                  <a:noFill/>
                  <a:prstDash val="solid"/>
                </a:ln>
                <a:solidFill>
                  <a:srgbClr val="000000"/>
                </a:solidFill>
                <a:latin typeface="+mn-lt"/>
              </a:rPr>
              <a:t>employees</a:t>
            </a:r>
          </a:p>
        </p:txBody>
      </p:sp>
      <p:grpSp>
        <p:nvGrpSpPr>
          <p:cNvPr id="104" name="Group 43"/>
          <p:cNvGrpSpPr/>
          <p:nvPr/>
        </p:nvGrpSpPr>
        <p:grpSpPr>
          <a:xfrm>
            <a:off x="2255748" y="4353071"/>
            <a:ext cx="3033194" cy="1237379"/>
            <a:chOff x="1994264" y="3789318"/>
            <a:chExt cx="3370216" cy="1374866"/>
          </a:xfrm>
        </p:grpSpPr>
        <p:sp>
          <p:nvSpPr>
            <p:cNvPr id="105" name="Rounded Rectangle 104"/>
            <p:cNvSpPr/>
            <p:nvPr/>
          </p:nvSpPr>
          <p:spPr bwMode="auto">
            <a:xfrm>
              <a:off x="1994264" y="3789318"/>
              <a:ext cx="3370216" cy="1374866"/>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822689" fontAlgn="base">
                <a:spcBef>
                  <a:spcPct val="0"/>
                </a:spcBef>
                <a:spcAft>
                  <a:spcPct val="0"/>
                </a:spcAft>
              </a:pPr>
              <a:endParaRPr lang="en-US" sz="2100" dirty="0">
                <a:solidFill>
                  <a:srgbClr val="FFFFFF"/>
                </a:solidFill>
              </a:endParaRPr>
            </a:p>
          </p:txBody>
        </p:sp>
        <p:pic>
          <p:nvPicPr>
            <p:cNvPr id="106" name="Picture 2" descr="C:\Users\aanalb\Desktop\WESS_v_rgb.png"/>
            <p:cNvPicPr>
              <a:picLocks noChangeAspect="1" noChangeArrowheads="1"/>
            </p:cNvPicPr>
            <p:nvPr/>
          </p:nvPicPr>
          <p:blipFill>
            <a:blip r:embed="rId8"/>
            <a:srcRect/>
            <a:stretch>
              <a:fillRect/>
            </a:stretch>
          </p:blipFill>
          <p:spPr bwMode="auto">
            <a:xfrm>
              <a:off x="2545897" y="3893980"/>
              <a:ext cx="2444114" cy="1184884"/>
            </a:xfrm>
            <a:prstGeom prst="rect">
              <a:avLst/>
            </a:prstGeom>
            <a:noFill/>
          </p:spPr>
        </p:pic>
      </p:grpSp>
      <p:sp>
        <p:nvSpPr>
          <p:cNvPr id="107" name="Rounded Rectangle 106"/>
          <p:cNvSpPr/>
          <p:nvPr/>
        </p:nvSpPr>
        <p:spPr bwMode="auto">
          <a:xfrm>
            <a:off x="598072" y="6207602"/>
            <a:ext cx="4695539" cy="389954"/>
          </a:xfrm>
          <a:prstGeom prst="roundRect">
            <a:avLst>
              <a:gd name="adj" fmla="val 0"/>
            </a:avLst>
          </a:prstGeom>
          <a:gradFill flip="none" rotWithShape="1">
            <a:gsLst>
              <a:gs pos="29000">
                <a:schemeClr val="accent4">
                  <a:lumMod val="20000"/>
                  <a:lumOff val="80000"/>
                </a:schemeClr>
              </a:gs>
              <a:gs pos="76000">
                <a:schemeClr val="accent4">
                  <a:lumMod val="60000"/>
                  <a:lumOff val="40000"/>
                </a:schemeClr>
              </a:gs>
              <a:gs pos="100000">
                <a:schemeClr val="accent4"/>
              </a:gs>
            </a:gsLst>
            <a:path path="rect">
              <a:fillToRect l="100000" t="100000"/>
            </a:path>
            <a:tileRect r="-100000" b="-100000"/>
          </a:gradFill>
          <a:ln w="19050">
            <a:noFill/>
            <a:round/>
            <a:headEnd/>
            <a:tailEnd/>
          </a:ln>
          <a:effectLst/>
          <a:scene3d>
            <a:camera prst="orthographicFront"/>
            <a:lightRig rig="glow" dir="t"/>
          </a:scene3d>
          <a:sp3d prstMaterial="dkEdge">
            <a:bevelT w="63500" h="127000" prst="hardEdge"/>
          </a:sp3d>
        </p:spPr>
        <p:txBody>
          <a:bodyPr lIns="0" tIns="58780" rIns="0" bIns="0" anchor="ctr" anchorCtr="0"/>
          <a:lstStyle/>
          <a:p>
            <a:pPr algn="ctr" defTabSz="822689" fontAlgn="base">
              <a:lnSpc>
                <a:spcPct val="83000"/>
              </a:lnSpc>
              <a:spcBef>
                <a:spcPct val="0"/>
              </a:spcBef>
              <a:spcAft>
                <a:spcPts val="2083"/>
              </a:spcAft>
              <a:tabLst>
                <a:tab pos="7125025" algn="l"/>
              </a:tabLst>
              <a:defRPr/>
            </a:pPr>
            <a:endParaRPr lang="en-US" altLang="zh-CN" sz="1300" dirty="0">
              <a:ln w="18415" cmpd="sng">
                <a:noFill/>
                <a:prstDash val="solid"/>
              </a:ln>
              <a:solidFill>
                <a:srgbClr val="000000"/>
              </a:solidFill>
              <a:latin typeface="+mn-lt"/>
            </a:endParaRPr>
          </a:p>
        </p:txBody>
      </p:sp>
      <p:sp>
        <p:nvSpPr>
          <p:cNvPr id="108" name="Text Box 41"/>
          <p:cNvSpPr txBox="1">
            <a:spLocks noChangeArrowheads="1"/>
          </p:cNvSpPr>
          <p:nvPr/>
        </p:nvSpPr>
        <p:spPr bwMode="auto">
          <a:xfrm>
            <a:off x="639106" y="6287311"/>
            <a:ext cx="4389120" cy="249171"/>
          </a:xfrm>
          <a:prstGeom prst="rect">
            <a:avLst/>
          </a:prstGeom>
          <a:noFill/>
          <a:ln w="9525">
            <a:noFill/>
            <a:miter lim="800000"/>
            <a:headEnd/>
            <a:tailEnd/>
          </a:ln>
        </p:spPr>
        <p:txBody>
          <a:bodyPr lIns="82296" tIns="41148" rIns="82296" bIns="41148">
            <a:spAutoFit/>
          </a:bodyPr>
          <a:lstStyle/>
          <a:p>
            <a:pPr algn="ctr" defTabSz="822689" fontAlgn="base">
              <a:lnSpc>
                <a:spcPct val="83000"/>
              </a:lnSpc>
              <a:spcBef>
                <a:spcPct val="0"/>
              </a:spcBef>
              <a:spcAft>
                <a:spcPts val="2083"/>
              </a:spcAft>
              <a:tabLst>
                <a:tab pos="7125025" algn="l"/>
              </a:tabLst>
              <a:defRPr/>
            </a:pPr>
            <a:r>
              <a:rPr lang="en-US" altLang="zh-CN" sz="1300" dirty="0" smtClean="0">
                <a:ln w="18415" cmpd="sng">
                  <a:noFill/>
                  <a:prstDash val="solid"/>
                </a:ln>
                <a:solidFill>
                  <a:srgbClr val="000000"/>
                </a:solidFill>
                <a:latin typeface="+mn-lt"/>
              </a:rPr>
              <a:t>67</a:t>
            </a:r>
            <a:r>
              <a:rPr lang="en-US" altLang="zh-CN" sz="1300" dirty="0">
                <a:ln w="18415" cmpd="sng">
                  <a:noFill/>
                  <a:prstDash val="solid"/>
                </a:ln>
                <a:solidFill>
                  <a:srgbClr val="000000"/>
                </a:solidFill>
                <a:latin typeface="+mn-lt"/>
              </a:rPr>
              <a:t>% </a:t>
            </a:r>
            <a:r>
              <a:rPr lang="en-US" altLang="zh-CN" sz="1300" dirty="0" smtClean="0">
                <a:ln w="18415" cmpd="sng">
                  <a:noFill/>
                  <a:prstDash val="solid"/>
                </a:ln>
                <a:solidFill>
                  <a:srgbClr val="000000"/>
                </a:solidFill>
                <a:latin typeface="+mn-lt"/>
              </a:rPr>
              <a:t>de </a:t>
            </a:r>
            <a:r>
              <a:rPr lang="en-US" altLang="zh-CN" sz="1300" dirty="0" err="1" smtClean="0">
                <a:ln w="18415" cmpd="sng">
                  <a:noFill/>
                  <a:prstDash val="solid"/>
                </a:ln>
                <a:solidFill>
                  <a:srgbClr val="000000"/>
                </a:solidFill>
                <a:latin typeface="+mn-lt"/>
              </a:rPr>
              <a:t>Servidores</a:t>
            </a:r>
            <a:endParaRPr lang="en-US" altLang="zh-CN" sz="1300" dirty="0">
              <a:ln w="18415" cmpd="sng">
                <a:noFill/>
                <a:prstDash val="solid"/>
              </a:ln>
              <a:solidFill>
                <a:srgbClr val="000000"/>
              </a:solidFill>
              <a:latin typeface="+mn-lt"/>
            </a:endParaRPr>
          </a:p>
        </p:txBody>
      </p:sp>
      <p:grpSp>
        <p:nvGrpSpPr>
          <p:cNvPr id="109" name="Group 52"/>
          <p:cNvGrpSpPr/>
          <p:nvPr/>
        </p:nvGrpSpPr>
        <p:grpSpPr>
          <a:xfrm>
            <a:off x="650815" y="4361981"/>
            <a:ext cx="1456015" cy="1237379"/>
            <a:chOff x="211006" y="3799217"/>
            <a:chExt cx="1617794" cy="1374866"/>
          </a:xfrm>
        </p:grpSpPr>
        <p:sp>
          <p:nvSpPr>
            <p:cNvPr id="110" name="Rounded Rectangle 109"/>
            <p:cNvSpPr/>
            <p:nvPr/>
          </p:nvSpPr>
          <p:spPr bwMode="auto">
            <a:xfrm>
              <a:off x="211006" y="3799217"/>
              <a:ext cx="1617794" cy="1374866"/>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822689" fontAlgn="base">
                <a:spcBef>
                  <a:spcPct val="0"/>
                </a:spcBef>
                <a:spcAft>
                  <a:spcPct val="0"/>
                </a:spcAft>
              </a:pPr>
              <a:endParaRPr lang="en-US" sz="2100" dirty="0">
                <a:solidFill>
                  <a:srgbClr val="FFFFFF"/>
                </a:solidFill>
              </a:endParaRPr>
            </a:p>
          </p:txBody>
        </p:sp>
        <p:pic>
          <p:nvPicPr>
            <p:cNvPr id="111" name="Picture 2" descr="C:\Users\garycar\AppData\Local\Microsoft\Windows\Temporary Internet Files\Content.Outlook\6QZ5Q49S\ws-HmSvr_h_rgb.png"/>
            <p:cNvPicPr>
              <a:picLocks noChangeAspect="1" noChangeArrowheads="1"/>
            </p:cNvPicPr>
            <p:nvPr/>
          </p:nvPicPr>
          <p:blipFill>
            <a:blip r:embed="rId9"/>
            <a:srcRect r="83932" b="-5359"/>
            <a:stretch>
              <a:fillRect/>
            </a:stretch>
          </p:blipFill>
          <p:spPr bwMode="auto">
            <a:xfrm>
              <a:off x="708483" y="3979019"/>
              <a:ext cx="527525" cy="462352"/>
            </a:xfrm>
            <a:prstGeom prst="rect">
              <a:avLst/>
            </a:prstGeom>
            <a:noFill/>
            <a:effectLst/>
          </p:spPr>
        </p:pic>
        <p:pic>
          <p:nvPicPr>
            <p:cNvPr id="112" name="Picture 2" descr="C:\Users\garycar\AppData\Local\Microsoft\Windows\Temporary Internet Files\Content.Outlook\6QZ5Q49S\ws-HmSvr_h_rgb.png"/>
            <p:cNvPicPr>
              <a:picLocks noChangeAspect="1" noChangeArrowheads="1"/>
            </p:cNvPicPr>
            <p:nvPr/>
          </p:nvPicPr>
          <p:blipFill>
            <a:blip r:embed="rId9"/>
            <a:srcRect l="14737" r="47805" b="1"/>
            <a:stretch>
              <a:fillRect/>
            </a:stretch>
          </p:blipFill>
          <p:spPr bwMode="auto">
            <a:xfrm>
              <a:off x="448676" y="4396630"/>
              <a:ext cx="1047139" cy="373661"/>
            </a:xfrm>
            <a:prstGeom prst="rect">
              <a:avLst/>
            </a:prstGeom>
            <a:noFill/>
            <a:effectLst/>
          </p:spPr>
        </p:pic>
        <p:pic>
          <p:nvPicPr>
            <p:cNvPr id="113" name="Picture 2" descr="C:\Users\garycar\AppData\Local\Microsoft\Windows\Temporary Internet Files\Content.Outlook\6QZ5Q49S\ws-HmSvr_h_rgb.png"/>
            <p:cNvPicPr>
              <a:picLocks noChangeAspect="1" noChangeArrowheads="1"/>
            </p:cNvPicPr>
            <p:nvPr/>
          </p:nvPicPr>
          <p:blipFill>
            <a:blip r:embed="rId9"/>
            <a:srcRect l="51683" b="-23735"/>
            <a:stretch>
              <a:fillRect/>
            </a:stretch>
          </p:blipFill>
          <p:spPr bwMode="auto">
            <a:xfrm>
              <a:off x="296882" y="4655913"/>
              <a:ext cx="1350727" cy="462352"/>
            </a:xfrm>
            <a:prstGeom prst="rect">
              <a:avLst/>
            </a:prstGeom>
            <a:noFill/>
            <a:effectLst/>
          </p:spPr>
        </p:pic>
      </p:grpSp>
      <p:sp>
        <p:nvSpPr>
          <p:cNvPr id="114" name="Rectangle 113"/>
          <p:cNvSpPr/>
          <p:nvPr/>
        </p:nvSpPr>
        <p:spPr bwMode="auto">
          <a:xfrm rot="10800000">
            <a:off x="6897631" y="1667550"/>
            <a:ext cx="155776" cy="332123"/>
          </a:xfrm>
          <a:prstGeom prst="rect">
            <a:avLst/>
          </a:prstGeom>
          <a:gradFill flip="none" rotWithShape="1">
            <a:gsLst>
              <a:gs pos="51000">
                <a:srgbClr val="0D7697">
                  <a:alpha val="45000"/>
                </a:srgbClr>
              </a:gs>
              <a:gs pos="49000">
                <a:srgbClr val="FFCC99">
                  <a:alpha val="64000"/>
                </a:srgbClr>
              </a:gs>
              <a:gs pos="100000">
                <a:schemeClr val="accent2">
                  <a:shade val="94000"/>
                  <a:satMod val="135000"/>
                </a:schemeClr>
              </a:gs>
            </a:gsLst>
            <a:lin ang="10800000" scaled="1"/>
            <a:tileRect/>
          </a:gradFill>
          <a:ln>
            <a:headEnd type="none" w="med" len="med"/>
            <a:tailEnd type="none" w="med" len="med"/>
          </a:ln>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vert="horz" wrap="square" lIns="82292" tIns="41146" rIns="82292" bIns="41146" numCol="1" rtlCol="0" anchor="ctr" anchorCtr="0" compatLnSpc="1">
            <a:prstTxWarp prst="textNoShape">
              <a:avLst/>
            </a:prstTxWarp>
          </a:bodyPr>
          <a:lstStyle/>
          <a:p>
            <a:pPr algn="ctr" defTabSz="822689" fontAlgn="base">
              <a:spcBef>
                <a:spcPct val="0"/>
              </a:spcBef>
              <a:spcAft>
                <a:spcPct val="0"/>
              </a:spcAft>
            </a:pPr>
            <a:endParaRPr lang="en-US" sz="2200" dirty="0">
              <a:solidFill>
                <a:schemeClr val="tx1"/>
              </a:solidFill>
            </a:endParaRPr>
          </a:p>
        </p:txBody>
      </p:sp>
      <p:sp>
        <p:nvSpPr>
          <p:cNvPr id="115" name="TextBox 114"/>
          <p:cNvSpPr txBox="1"/>
          <p:nvPr/>
        </p:nvSpPr>
        <p:spPr>
          <a:xfrm>
            <a:off x="5604410" y="1602890"/>
            <a:ext cx="2674620" cy="470898"/>
          </a:xfrm>
          <a:prstGeom prst="rect">
            <a:avLst/>
          </a:prstGeom>
          <a:noFill/>
        </p:spPr>
        <p:txBody>
          <a:bodyPr wrap="square" lIns="82296" tIns="41148" rIns="82296" bIns="41148">
            <a:spAutoFit/>
          </a:bodyPr>
          <a:lstStyle/>
          <a:p>
            <a:pPr algn="ctr" defTabSz="821532" fontAlgn="base">
              <a:lnSpc>
                <a:spcPct val="90000"/>
              </a:lnSpc>
              <a:spcBef>
                <a:spcPct val="0"/>
              </a:spcBef>
              <a:spcAft>
                <a:spcPct val="0"/>
              </a:spcAft>
              <a:defRPr/>
            </a:pPr>
            <a:r>
              <a:rPr lang="en-US" sz="1400" b="1" dirty="0">
                <a:solidFill>
                  <a:srgbClr val="000000"/>
                </a:solidFill>
                <a:latin typeface="+mn-lt"/>
              </a:rPr>
              <a:t>Windows Server, Exchange Server, SQL Server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up)">
                                      <p:cBhvr>
                                        <p:cTn id="7" dur="500"/>
                                        <p:tgtEl>
                                          <p:spTgt spid="7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wipe(up)">
                                      <p:cBhvr>
                                        <p:cTn id="15" dur="500"/>
                                        <p:tgtEl>
                                          <p:spTgt spid="6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wipe(up)">
                                      <p:cBhvr>
                                        <p:cTn id="19" dur="500"/>
                                        <p:tgtEl>
                                          <p:spTgt spid="6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ipe(up)">
                                      <p:cBhvr>
                                        <p:cTn id="23" dur="500"/>
                                        <p:tgtEl>
                                          <p:spTgt spid="6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wipe(up)">
                                      <p:cBhvr>
                                        <p:cTn id="27" dur="500"/>
                                        <p:tgtEl>
                                          <p:spTgt spid="9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00"/>
                                        </p:tgtEl>
                                        <p:attrNameLst>
                                          <p:attrName>style.visibility</p:attrName>
                                        </p:attrNameLst>
                                      </p:cBhvr>
                                      <p:to>
                                        <p:strVal val="visible"/>
                                      </p:to>
                                    </p:set>
                                    <p:animEffect transition="in" filter="wipe(up)">
                                      <p:cBhvr>
                                        <p:cTn id="31" dur="500"/>
                                        <p:tgtEl>
                                          <p:spTgt spid="100"/>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01"/>
                                        </p:tgtEl>
                                        <p:attrNameLst>
                                          <p:attrName>style.visibility</p:attrName>
                                        </p:attrNameLst>
                                      </p:cBhvr>
                                      <p:to>
                                        <p:strVal val="visible"/>
                                      </p:to>
                                    </p:set>
                                    <p:animEffect transition="in" filter="wipe(up)">
                                      <p:cBhvr>
                                        <p:cTn id="35" dur="500"/>
                                        <p:tgtEl>
                                          <p:spTgt spid="101"/>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02"/>
                                        </p:tgtEl>
                                        <p:attrNameLst>
                                          <p:attrName>style.visibility</p:attrName>
                                        </p:attrNameLst>
                                      </p:cBhvr>
                                      <p:to>
                                        <p:strVal val="visible"/>
                                      </p:to>
                                    </p:set>
                                    <p:animEffect transition="in" filter="wipe(up)">
                                      <p:cBhvr>
                                        <p:cTn id="39" dur="500"/>
                                        <p:tgtEl>
                                          <p:spTgt spid="10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Effect transition="in" filter="wipe(up)">
                                      <p:cBhvr>
                                        <p:cTn id="43" dur="500"/>
                                        <p:tgtEl>
                                          <p:spTgt spid="103"/>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107"/>
                                        </p:tgtEl>
                                        <p:attrNameLst>
                                          <p:attrName>style.visibility</p:attrName>
                                        </p:attrNameLst>
                                      </p:cBhvr>
                                      <p:to>
                                        <p:strVal val="visible"/>
                                      </p:to>
                                    </p:set>
                                    <p:animEffect transition="in" filter="wipe(up)">
                                      <p:cBhvr>
                                        <p:cTn id="47" dur="500"/>
                                        <p:tgtEl>
                                          <p:spTgt spid="107"/>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wipe(up)">
                                      <p:cBhvr>
                                        <p:cTn id="51" dur="500"/>
                                        <p:tgtEl>
                                          <p:spTgt spid="61"/>
                                        </p:tgtEl>
                                      </p:cBhvr>
                                    </p:animEffect>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nodeType="clickEffect">
                                  <p:stCondLst>
                                    <p:cond delay="0"/>
                                  </p:stCondLst>
                                  <p:childTnLst>
                                    <p:set>
                                      <p:cBhvr>
                                        <p:cTn id="55" dur="1" fill="hold">
                                          <p:stCondLst>
                                            <p:cond delay="0"/>
                                          </p:stCondLst>
                                        </p:cTn>
                                        <p:tgtEl>
                                          <p:spTgt spid="104"/>
                                        </p:tgtEl>
                                        <p:attrNameLst>
                                          <p:attrName>style.visibility</p:attrName>
                                        </p:attrNameLst>
                                      </p:cBhvr>
                                      <p:to>
                                        <p:strVal val="visible"/>
                                      </p:to>
                                    </p:set>
                                    <p:animEffect transition="in" filter="fade">
                                      <p:cBhvr>
                                        <p:cTn id="56" dur="1000"/>
                                        <p:tgtEl>
                                          <p:spTgt spid="104"/>
                                        </p:tgtEl>
                                      </p:cBhvr>
                                    </p:animEffect>
                                    <p:anim calcmode="lin" valueType="num">
                                      <p:cBhvr>
                                        <p:cTn id="57" dur="1000" fill="hold"/>
                                        <p:tgtEl>
                                          <p:spTgt spid="104"/>
                                        </p:tgtEl>
                                        <p:attrNameLst>
                                          <p:attrName>ppt_x</p:attrName>
                                        </p:attrNameLst>
                                      </p:cBhvr>
                                      <p:tavLst>
                                        <p:tav tm="0">
                                          <p:val>
                                            <p:strVal val="#ppt_x"/>
                                          </p:val>
                                        </p:tav>
                                        <p:tav tm="100000">
                                          <p:val>
                                            <p:strVal val="#ppt_x"/>
                                          </p:val>
                                        </p:tav>
                                      </p:tavLst>
                                    </p:anim>
                                    <p:anim calcmode="lin" valueType="num">
                                      <p:cBhvr>
                                        <p:cTn id="58" dur="900" decel="100000" fill="hold"/>
                                        <p:tgtEl>
                                          <p:spTgt spid="104"/>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60" fill="hold">
                            <p:stCondLst>
                              <p:cond delay="1000"/>
                            </p:stCondLst>
                            <p:childTnLst>
                              <p:par>
                                <p:cTn id="61" presetID="37" presetClass="entr" presetSubtype="0" fill="hold" nodeType="afterEffect">
                                  <p:stCondLst>
                                    <p:cond delay="0"/>
                                  </p:stCondLst>
                                  <p:childTnLst>
                                    <p:set>
                                      <p:cBhvr>
                                        <p:cTn id="62" dur="1" fill="hold">
                                          <p:stCondLst>
                                            <p:cond delay="0"/>
                                          </p:stCondLst>
                                        </p:cTn>
                                        <p:tgtEl>
                                          <p:spTgt spid="109"/>
                                        </p:tgtEl>
                                        <p:attrNameLst>
                                          <p:attrName>style.visibility</p:attrName>
                                        </p:attrNameLst>
                                      </p:cBhvr>
                                      <p:to>
                                        <p:strVal val="visible"/>
                                      </p:to>
                                    </p:set>
                                    <p:animEffect transition="in" filter="fade">
                                      <p:cBhvr>
                                        <p:cTn id="63" dur="1000"/>
                                        <p:tgtEl>
                                          <p:spTgt spid="109"/>
                                        </p:tgtEl>
                                      </p:cBhvr>
                                    </p:animEffect>
                                    <p:anim calcmode="lin" valueType="num">
                                      <p:cBhvr>
                                        <p:cTn id="64" dur="1000" fill="hold"/>
                                        <p:tgtEl>
                                          <p:spTgt spid="109"/>
                                        </p:tgtEl>
                                        <p:attrNameLst>
                                          <p:attrName>ppt_x</p:attrName>
                                        </p:attrNameLst>
                                      </p:cBhvr>
                                      <p:tavLst>
                                        <p:tav tm="0">
                                          <p:val>
                                            <p:strVal val="#ppt_x"/>
                                          </p:val>
                                        </p:tav>
                                        <p:tav tm="100000">
                                          <p:val>
                                            <p:strVal val="#ppt_x"/>
                                          </p:val>
                                        </p:tav>
                                      </p:tavLst>
                                    </p:anim>
                                    <p:anim calcmode="lin" valueType="num">
                                      <p:cBhvr>
                                        <p:cTn id="65" dur="900" decel="100000" fill="hold"/>
                                        <p:tgtEl>
                                          <p:spTgt spid="10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70" grpId="0" animBg="1"/>
      <p:bldP spid="99" grpId="0" animBg="1"/>
      <p:bldP spid="100" grpId="0" animBg="1"/>
      <p:bldP spid="101" grpId="0" animBg="1"/>
      <p:bldP spid="102" grpId="0" animBg="1"/>
      <p:bldP spid="103" grpId="0" animBg="1"/>
      <p:bldP spid="10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Content Placeholder 3"/>
          <p:cNvGraphicFramePr>
            <a:graphicFrameLocks/>
          </p:cNvGraphicFramePr>
          <p:nvPr/>
        </p:nvGraphicFramePr>
        <p:xfrm>
          <a:off x="3354088" y="2554703"/>
          <a:ext cx="4701396" cy="2249424"/>
        </p:xfrm>
        <a:graphic>
          <a:graphicData uri="http://schemas.openxmlformats.org/drawingml/2006/table">
            <a:tbl>
              <a:tblPr firstRow="1" bandRow="1">
                <a:effectLst>
                  <a:outerShdw blurRad="127000" algn="ctr" rotWithShape="0">
                    <a:prstClr val="black">
                      <a:alpha val="40000"/>
                    </a:prstClr>
                  </a:outerShdw>
                </a:effectLst>
                <a:tableStyleId>{5C22544A-7EE6-4342-B048-85BDC9FD1C3A}</a:tableStyleId>
              </a:tblPr>
              <a:tblGrid>
                <a:gridCol w="1293962"/>
                <a:gridCol w="3407434"/>
              </a:tblGrid>
              <a:tr h="4802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err="1" smtClean="0">
                          <a:solidFill>
                            <a:schemeClr val="tx1"/>
                          </a:solidFill>
                          <a:latin typeface="+mn-lt"/>
                        </a:rPr>
                        <a:t>Diseñado</a:t>
                      </a:r>
                      <a:r>
                        <a:rPr lang="en-US" sz="1100" b="1" dirty="0" smtClean="0">
                          <a:solidFill>
                            <a:schemeClr val="tx1"/>
                          </a:solidFill>
                          <a:latin typeface="+mn-lt"/>
                        </a:rPr>
                        <a:t> </a:t>
                      </a:r>
                      <a:r>
                        <a:rPr lang="en-US" sz="1100" b="1" baseline="0" dirty="0" err="1" smtClean="0">
                          <a:solidFill>
                            <a:schemeClr val="tx1"/>
                          </a:solidFill>
                          <a:latin typeface="+mn-lt"/>
                        </a:rPr>
                        <a:t>para</a:t>
                      </a:r>
                      <a:r>
                        <a:rPr lang="en-US" sz="1100" b="1" baseline="0" dirty="0" smtClean="0">
                          <a:solidFill>
                            <a:schemeClr val="tx1"/>
                          </a:solidFill>
                          <a:latin typeface="+mn-lt"/>
                        </a:rPr>
                        <a:t> </a:t>
                      </a:r>
                      <a:r>
                        <a:rPr lang="en-US" sz="1100" b="1" baseline="0" dirty="0" err="1" smtClean="0">
                          <a:solidFill>
                            <a:schemeClr val="tx1"/>
                          </a:solidFill>
                          <a:latin typeface="+mn-lt"/>
                        </a:rPr>
                        <a:t>Pequeñas</a:t>
                      </a:r>
                      <a:r>
                        <a:rPr lang="en-US" sz="1100" b="1" baseline="0" dirty="0" smtClean="0">
                          <a:solidFill>
                            <a:schemeClr val="tx1"/>
                          </a:solidFill>
                          <a:latin typeface="+mn-lt"/>
                        </a:rPr>
                        <a:t> y </a:t>
                      </a:r>
                      <a:r>
                        <a:rPr lang="en-US" sz="1100" b="1" baseline="0" dirty="0" err="1" smtClean="0">
                          <a:solidFill>
                            <a:schemeClr val="tx1"/>
                          </a:solidFill>
                          <a:latin typeface="+mn-lt"/>
                        </a:rPr>
                        <a:t>medianas</a:t>
                      </a:r>
                      <a:r>
                        <a:rPr lang="en-US" sz="1100" b="1" baseline="0" dirty="0" smtClean="0">
                          <a:solidFill>
                            <a:schemeClr val="tx1"/>
                          </a:solidFill>
                          <a:latin typeface="+mn-lt"/>
                        </a:rPr>
                        <a:t> </a:t>
                      </a:r>
                      <a:r>
                        <a:rPr lang="en-US" sz="1100" b="1" baseline="0" dirty="0" err="1" smtClean="0">
                          <a:solidFill>
                            <a:schemeClr val="tx1"/>
                          </a:solidFill>
                          <a:latin typeface="+mn-lt"/>
                        </a:rPr>
                        <a:t>empresas</a:t>
                      </a:r>
                      <a:endParaRPr lang="en-US" sz="1100" b="1" dirty="0" smtClean="0">
                        <a:solidFill>
                          <a:schemeClr val="tx1"/>
                        </a:solidFill>
                        <a:latin typeface="+mn-lt"/>
                      </a:endParaRPr>
                    </a:p>
                  </a:txBody>
                  <a:tcPr marL="82296" marR="82296" marT="41148" marB="41148" anchor="ctr">
                    <a:lnL w="28575" cap="flat" cmpd="sng" algn="ctr">
                      <a:solidFill>
                        <a:schemeClr val="accent2">
                          <a:lumMod val="75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a:gsLst>
                        <a:gs pos="0">
                          <a:schemeClr val="accent2">
                            <a:lumMod val="60000"/>
                            <a:lumOff val="40000"/>
                          </a:schemeClr>
                        </a:gs>
                        <a:gs pos="50000">
                          <a:schemeClr val="accent2">
                            <a:lumMod val="40000"/>
                            <a:lumOff val="60000"/>
                          </a:schemeClr>
                        </a:gs>
                        <a:gs pos="100000">
                          <a:schemeClr val="accent2">
                            <a:lumMod val="20000"/>
                            <a:lumOff val="80000"/>
                          </a:schemeClr>
                        </a:gs>
                      </a:gsLst>
                      <a:lin ang="0" scaled="0"/>
                    </a:gradFill>
                  </a:tcPr>
                </a:tc>
                <a:tc>
                  <a:txBody>
                    <a:bodyPr/>
                    <a:lstStyle/>
                    <a:p>
                      <a:pPr marL="112713" lvl="1" indent="-112713" algn="l" defTabSz="912777" rtl="0" eaLnBrk="1" fontAlgn="base" latinLnBrk="0" hangingPunct="1">
                        <a:lnSpc>
                          <a:spcPct val="90000"/>
                        </a:lnSpc>
                        <a:spcBef>
                          <a:spcPct val="30000"/>
                        </a:spcBef>
                        <a:spcAft>
                          <a:spcPct val="0"/>
                        </a:spcAft>
                        <a:buClr>
                          <a:schemeClr val="tx2"/>
                        </a:buClr>
                        <a:buSzPct val="95000"/>
                        <a:buFont typeface="Wingdings" pitchFamily="2" charset="2"/>
                        <a:buBlip>
                          <a:blip r:embed="rId3"/>
                        </a:buBlip>
                      </a:pPr>
                      <a:r>
                        <a:rPr lang="en-US" sz="900" b="0" kern="1200" dirty="0" err="1" smtClean="0">
                          <a:solidFill>
                            <a:schemeClr val="tx1"/>
                          </a:solidFill>
                          <a:latin typeface="+mn-lt"/>
                          <a:ea typeface="+mn-ea"/>
                          <a:cs typeface="+mn-cs"/>
                        </a:rPr>
                        <a:t>Versiones</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completas</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integradas</a:t>
                      </a:r>
                      <a:r>
                        <a:rPr lang="en-US" sz="900" b="0" kern="1200" dirty="0" smtClean="0">
                          <a:solidFill>
                            <a:schemeClr val="tx1"/>
                          </a:solidFill>
                          <a:latin typeface="+mn-lt"/>
                          <a:ea typeface="+mn-ea"/>
                          <a:cs typeface="+mn-cs"/>
                        </a:rPr>
                        <a:t> y</a:t>
                      </a:r>
                      <a:r>
                        <a:rPr lang="en-US" sz="900" b="0" kern="1200" baseline="0" dirty="0" smtClean="0">
                          <a:solidFill>
                            <a:schemeClr val="tx1"/>
                          </a:solidFill>
                          <a:latin typeface="+mn-lt"/>
                          <a:ea typeface="+mn-ea"/>
                          <a:cs typeface="+mn-cs"/>
                        </a:rPr>
                        <a:t> con </a:t>
                      </a:r>
                      <a:r>
                        <a:rPr lang="en-US" sz="900" b="0" kern="1200" baseline="0" dirty="0" err="1" smtClean="0">
                          <a:solidFill>
                            <a:schemeClr val="tx1"/>
                          </a:solidFill>
                          <a:latin typeface="+mn-lt"/>
                          <a:ea typeface="+mn-ea"/>
                          <a:cs typeface="+mn-cs"/>
                        </a:rPr>
                        <a:t>mejores</a:t>
                      </a:r>
                      <a:r>
                        <a:rPr lang="en-US" sz="900" b="0" kern="1200" baseline="0" dirty="0" smtClean="0">
                          <a:solidFill>
                            <a:schemeClr val="tx1"/>
                          </a:solidFill>
                          <a:latin typeface="+mn-lt"/>
                          <a:ea typeface="+mn-ea"/>
                          <a:cs typeface="+mn-cs"/>
                        </a:rPr>
                        <a:t> </a:t>
                      </a:r>
                      <a:r>
                        <a:rPr lang="en-US" sz="900" b="0" kern="1200" baseline="0" dirty="0" err="1" smtClean="0">
                          <a:solidFill>
                            <a:schemeClr val="tx1"/>
                          </a:solidFill>
                          <a:latin typeface="+mn-lt"/>
                          <a:ea typeface="+mn-ea"/>
                          <a:cs typeface="+mn-cs"/>
                        </a:rPr>
                        <a:t>practicas</a:t>
                      </a:r>
                      <a:r>
                        <a:rPr lang="en-US" sz="900" b="0" kern="1200" baseline="0" dirty="0" smtClean="0">
                          <a:solidFill>
                            <a:schemeClr val="tx1"/>
                          </a:solidFill>
                          <a:latin typeface="+mn-lt"/>
                          <a:ea typeface="+mn-ea"/>
                          <a:cs typeface="+mn-cs"/>
                        </a:rPr>
                        <a:t> de </a:t>
                      </a:r>
                      <a:r>
                        <a:rPr lang="en-US" sz="900" b="0" kern="1200" baseline="0" dirty="0" err="1" smtClean="0">
                          <a:solidFill>
                            <a:schemeClr val="tx1"/>
                          </a:solidFill>
                          <a:latin typeface="+mn-lt"/>
                          <a:ea typeface="+mn-ea"/>
                          <a:cs typeface="+mn-cs"/>
                        </a:rPr>
                        <a:t>implementación</a:t>
                      </a:r>
                      <a:endParaRPr lang="en-US" sz="900" b="0" kern="1200" dirty="0" smtClean="0">
                        <a:solidFill>
                          <a:schemeClr val="tx1"/>
                        </a:solidFill>
                        <a:latin typeface="+mn-lt"/>
                        <a:ea typeface="+mn-ea"/>
                        <a:cs typeface="+mn-cs"/>
                      </a:endParaRPr>
                    </a:p>
                    <a:p>
                      <a:pPr marL="112713" lvl="1" indent="-112713" algn="l" defTabSz="912777" rtl="0" eaLnBrk="1" fontAlgn="base" latinLnBrk="0" hangingPunct="1">
                        <a:lnSpc>
                          <a:spcPct val="90000"/>
                        </a:lnSpc>
                        <a:spcBef>
                          <a:spcPct val="30000"/>
                        </a:spcBef>
                        <a:spcAft>
                          <a:spcPct val="0"/>
                        </a:spcAft>
                        <a:buClr>
                          <a:schemeClr val="tx2"/>
                        </a:buClr>
                        <a:buSzPct val="95000"/>
                        <a:buFont typeface="Wingdings" pitchFamily="2" charset="2"/>
                        <a:buBlip>
                          <a:blip r:embed="rId3"/>
                        </a:buBlip>
                      </a:pPr>
                      <a:r>
                        <a:rPr lang="en-US" sz="900" b="0" kern="1200" dirty="0" err="1" smtClean="0">
                          <a:solidFill>
                            <a:schemeClr val="tx1"/>
                          </a:solidFill>
                          <a:latin typeface="+mn-lt"/>
                          <a:ea typeface="+mn-ea"/>
                          <a:cs typeface="+mn-cs"/>
                        </a:rPr>
                        <a:t>Precios</a:t>
                      </a:r>
                      <a:r>
                        <a:rPr lang="en-US" sz="900" b="0" kern="1200" dirty="0" smtClean="0">
                          <a:solidFill>
                            <a:schemeClr val="tx1"/>
                          </a:solidFill>
                          <a:latin typeface="+mn-lt"/>
                          <a:ea typeface="+mn-ea"/>
                          <a:cs typeface="+mn-cs"/>
                        </a:rPr>
                        <a:t> y </a:t>
                      </a:r>
                      <a:r>
                        <a:rPr lang="en-US" sz="900" b="0" kern="1200" dirty="0" err="1" smtClean="0">
                          <a:solidFill>
                            <a:schemeClr val="tx1"/>
                          </a:solidFill>
                          <a:latin typeface="+mn-lt"/>
                          <a:ea typeface="+mn-ea"/>
                          <a:cs typeface="+mn-cs"/>
                        </a:rPr>
                        <a:t>licenciamiento</a:t>
                      </a:r>
                      <a:r>
                        <a:rPr lang="en-US" sz="900" b="0" kern="1200" dirty="0" smtClean="0">
                          <a:solidFill>
                            <a:schemeClr val="tx1"/>
                          </a:solidFill>
                          <a:latin typeface="+mn-lt"/>
                          <a:ea typeface="+mn-ea"/>
                          <a:cs typeface="+mn-cs"/>
                        </a:rPr>
                        <a:t> simples y </a:t>
                      </a:r>
                      <a:r>
                        <a:rPr lang="en-US" sz="900" b="0" kern="1200" dirty="0" err="1" smtClean="0">
                          <a:solidFill>
                            <a:schemeClr val="tx1"/>
                          </a:solidFill>
                          <a:latin typeface="+mn-lt"/>
                          <a:ea typeface="+mn-ea"/>
                          <a:cs typeface="+mn-cs"/>
                        </a:rPr>
                        <a:t>más</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bajos</a:t>
                      </a:r>
                      <a:endParaRPr lang="en-US" sz="900" b="0" kern="1200" dirty="0" smtClean="0">
                        <a:solidFill>
                          <a:schemeClr val="tx1"/>
                        </a:solidFill>
                        <a:latin typeface="+mn-lt"/>
                        <a:ea typeface="+mn-ea"/>
                        <a:cs typeface="+mn-cs"/>
                      </a:endParaRPr>
                    </a:p>
                    <a:p>
                      <a:pPr marL="112713" lvl="1" indent="-112713" algn="l" defTabSz="912777" rtl="0" eaLnBrk="1" fontAlgn="base" latinLnBrk="0" hangingPunct="1">
                        <a:lnSpc>
                          <a:spcPct val="90000"/>
                        </a:lnSpc>
                        <a:spcBef>
                          <a:spcPct val="30000"/>
                        </a:spcBef>
                        <a:spcAft>
                          <a:spcPct val="0"/>
                        </a:spcAft>
                        <a:buClr>
                          <a:schemeClr val="tx2"/>
                        </a:buClr>
                        <a:buSzPct val="95000"/>
                        <a:buFont typeface="Wingdings" pitchFamily="2" charset="2"/>
                        <a:buBlip>
                          <a:blip r:embed="rId3"/>
                        </a:buBlip>
                      </a:pPr>
                      <a:r>
                        <a:rPr lang="en-US" sz="900" b="0" kern="1200" dirty="0" err="1" smtClean="0">
                          <a:solidFill>
                            <a:schemeClr val="tx1"/>
                          </a:solidFill>
                          <a:latin typeface="+mn-lt"/>
                          <a:ea typeface="+mn-ea"/>
                          <a:cs typeface="+mn-cs"/>
                        </a:rPr>
                        <a:t>Estandarizado</a:t>
                      </a:r>
                      <a:r>
                        <a:rPr lang="en-US" sz="900" b="0" kern="1200" dirty="0" smtClean="0">
                          <a:solidFill>
                            <a:schemeClr val="tx1"/>
                          </a:solidFill>
                          <a:latin typeface="+mn-lt"/>
                          <a:ea typeface="+mn-ea"/>
                          <a:cs typeface="+mn-cs"/>
                        </a:rPr>
                        <a:t> y extensible a </a:t>
                      </a:r>
                      <a:r>
                        <a:rPr lang="en-US" sz="900" b="0" kern="1200" dirty="0" err="1" smtClean="0">
                          <a:solidFill>
                            <a:schemeClr val="tx1"/>
                          </a:solidFill>
                          <a:latin typeface="+mn-lt"/>
                          <a:ea typeface="+mn-ea"/>
                          <a:cs typeface="+mn-cs"/>
                        </a:rPr>
                        <a:t>aplicaciones</a:t>
                      </a:r>
                      <a:r>
                        <a:rPr lang="en-US" sz="900" b="0" kern="1200" dirty="0" smtClean="0">
                          <a:solidFill>
                            <a:schemeClr val="tx1"/>
                          </a:solidFill>
                          <a:latin typeface="+mn-lt"/>
                          <a:ea typeface="+mn-ea"/>
                          <a:cs typeface="+mn-cs"/>
                        </a:rPr>
                        <a:t> de </a:t>
                      </a:r>
                      <a:r>
                        <a:rPr lang="en-US" sz="900" b="0" kern="1200" dirty="0" err="1" smtClean="0">
                          <a:solidFill>
                            <a:schemeClr val="tx1"/>
                          </a:solidFill>
                          <a:latin typeface="+mn-lt"/>
                          <a:ea typeface="+mn-ea"/>
                          <a:cs typeface="+mn-cs"/>
                        </a:rPr>
                        <a:t>linea</a:t>
                      </a:r>
                      <a:r>
                        <a:rPr lang="en-US" sz="900" b="0" kern="1200" dirty="0" smtClean="0">
                          <a:solidFill>
                            <a:schemeClr val="tx1"/>
                          </a:solidFill>
                          <a:latin typeface="+mn-lt"/>
                          <a:ea typeface="+mn-ea"/>
                          <a:cs typeface="+mn-cs"/>
                        </a:rPr>
                        <a:t> de </a:t>
                      </a:r>
                      <a:r>
                        <a:rPr lang="en-US" sz="900" b="0" kern="1200" dirty="0" err="1" smtClean="0">
                          <a:solidFill>
                            <a:schemeClr val="tx1"/>
                          </a:solidFill>
                          <a:latin typeface="+mn-lt"/>
                          <a:ea typeface="+mn-ea"/>
                          <a:cs typeface="+mn-cs"/>
                        </a:rPr>
                        <a:t>negocios</a:t>
                      </a:r>
                      <a:endParaRPr lang="en-US" sz="900" b="0" kern="1200" dirty="0" smtClean="0">
                        <a:solidFill>
                          <a:schemeClr val="tx1"/>
                        </a:solidFill>
                        <a:latin typeface="+mn-lt"/>
                        <a:ea typeface="+mn-ea"/>
                        <a:cs typeface="+mn-cs"/>
                      </a:endParaRPr>
                    </a:p>
                  </a:txBody>
                  <a:tcPr>
                    <a:lnL w="12700" cap="flat" cmpd="sng" algn="ctr">
                      <a:solidFill>
                        <a:schemeClr val="accent2">
                          <a:lumMod val="50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a:gsLst>
                        <a:gs pos="0">
                          <a:schemeClr val="accent2">
                            <a:lumMod val="60000"/>
                            <a:lumOff val="40000"/>
                          </a:schemeClr>
                        </a:gs>
                        <a:gs pos="50000">
                          <a:schemeClr val="accent2">
                            <a:lumMod val="40000"/>
                            <a:lumOff val="60000"/>
                          </a:schemeClr>
                        </a:gs>
                        <a:gs pos="100000">
                          <a:schemeClr val="accent2">
                            <a:lumMod val="20000"/>
                            <a:lumOff val="80000"/>
                          </a:schemeClr>
                        </a:gs>
                      </a:gsLst>
                      <a:lin ang="0" scaled="0"/>
                    </a:gradFill>
                  </a:tcPr>
                </a:tc>
              </a:tr>
              <a:tr h="4802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err="1" smtClean="0">
                          <a:solidFill>
                            <a:schemeClr val="tx1"/>
                          </a:solidFill>
                          <a:latin typeface="+mn-lt"/>
                        </a:rPr>
                        <a:t>Menos</a:t>
                      </a:r>
                      <a:r>
                        <a:rPr lang="en-US" sz="1100" b="1" baseline="0" dirty="0" smtClean="0">
                          <a:solidFill>
                            <a:schemeClr val="tx1"/>
                          </a:solidFill>
                          <a:latin typeface="+mn-lt"/>
                        </a:rPr>
                        <a:t> </a:t>
                      </a:r>
                      <a:r>
                        <a:rPr lang="en-US" sz="1100" b="1" baseline="0" dirty="0" err="1" smtClean="0">
                          <a:solidFill>
                            <a:schemeClr val="tx1"/>
                          </a:solidFill>
                          <a:latin typeface="+mn-lt"/>
                        </a:rPr>
                        <a:t>complejidad</a:t>
                      </a:r>
                      <a:r>
                        <a:rPr lang="en-US" sz="1100" b="1" baseline="0" dirty="0" smtClean="0">
                          <a:solidFill>
                            <a:schemeClr val="tx1"/>
                          </a:solidFill>
                          <a:latin typeface="+mn-lt"/>
                        </a:rPr>
                        <a:t> y </a:t>
                      </a:r>
                      <a:r>
                        <a:rPr lang="en-US" sz="1100" b="1" baseline="0" dirty="0" err="1" smtClean="0">
                          <a:solidFill>
                            <a:schemeClr val="tx1"/>
                          </a:solidFill>
                          <a:latin typeface="+mn-lt"/>
                        </a:rPr>
                        <a:t>más</a:t>
                      </a:r>
                      <a:r>
                        <a:rPr lang="en-US" sz="1100" b="1" baseline="0" dirty="0" smtClean="0">
                          <a:solidFill>
                            <a:schemeClr val="tx1"/>
                          </a:solidFill>
                          <a:latin typeface="+mn-lt"/>
                        </a:rPr>
                        <a:t> control</a:t>
                      </a:r>
                      <a:endParaRPr lang="en-US" sz="1100" b="1" dirty="0" smtClean="0">
                        <a:solidFill>
                          <a:schemeClr val="tx1"/>
                        </a:solidFill>
                        <a:latin typeface="+mn-lt"/>
                      </a:endParaRPr>
                    </a:p>
                  </a:txBody>
                  <a:tcPr marL="82296" marR="82296" marT="41148" marB="41148" anchor="ctr">
                    <a:lnL w="28575" cap="flat" cmpd="sng" algn="ctr">
                      <a:solidFill>
                        <a:schemeClr val="accent2">
                          <a:lumMod val="75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a:gsLst>
                        <a:gs pos="0">
                          <a:schemeClr val="accent2">
                            <a:lumMod val="40000"/>
                            <a:lumOff val="60000"/>
                          </a:schemeClr>
                        </a:gs>
                        <a:gs pos="50000">
                          <a:schemeClr val="accent2">
                            <a:lumMod val="20000"/>
                            <a:lumOff val="80000"/>
                          </a:schemeClr>
                        </a:gs>
                        <a:gs pos="100000">
                          <a:srgbClr val="E5F4F7"/>
                        </a:gs>
                      </a:gsLst>
                      <a:lin ang="0" scaled="0"/>
                    </a:gradFill>
                  </a:tcPr>
                </a:tc>
                <a:tc>
                  <a:txBody>
                    <a:bodyPr/>
                    <a:lstStyle/>
                    <a:p>
                      <a:pPr marL="112713" lvl="1" indent="-112713" algn="l" defTabSz="912777" rtl="0" eaLnBrk="1" fontAlgn="base" latinLnBrk="0" hangingPunct="1">
                        <a:lnSpc>
                          <a:spcPct val="90000"/>
                        </a:lnSpc>
                        <a:spcBef>
                          <a:spcPct val="30000"/>
                        </a:spcBef>
                        <a:spcAft>
                          <a:spcPct val="0"/>
                        </a:spcAft>
                        <a:buClr>
                          <a:schemeClr val="tx2"/>
                        </a:buClr>
                        <a:buSzPct val="95000"/>
                        <a:buFont typeface="Wingdings" pitchFamily="2" charset="2"/>
                        <a:buBlip>
                          <a:blip r:embed="rId3"/>
                        </a:buBlip>
                      </a:pPr>
                      <a:r>
                        <a:rPr lang="en-US" sz="900" b="0" kern="1200" dirty="0" err="1" smtClean="0">
                          <a:solidFill>
                            <a:schemeClr val="tx1"/>
                          </a:solidFill>
                          <a:latin typeface="+mn-lt"/>
                          <a:ea typeface="+mn-ea"/>
                          <a:cs typeface="+mn-cs"/>
                        </a:rPr>
                        <a:t>Administración</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centralizada</a:t>
                      </a:r>
                      <a:r>
                        <a:rPr lang="en-US" sz="900" b="0" kern="1200" dirty="0" smtClean="0">
                          <a:solidFill>
                            <a:schemeClr val="tx1"/>
                          </a:solidFill>
                          <a:latin typeface="+mn-lt"/>
                          <a:ea typeface="+mn-ea"/>
                          <a:cs typeface="+mn-cs"/>
                        </a:rPr>
                        <a:t> en </a:t>
                      </a:r>
                      <a:r>
                        <a:rPr lang="en-US" sz="900" b="0" kern="1200" dirty="0" err="1" smtClean="0">
                          <a:solidFill>
                            <a:schemeClr val="tx1"/>
                          </a:solidFill>
                          <a:latin typeface="+mn-lt"/>
                          <a:ea typeface="+mn-ea"/>
                          <a:cs typeface="+mn-cs"/>
                        </a:rPr>
                        <a:t>una</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consola</a:t>
                      </a:r>
                      <a:endParaRPr lang="en-US" sz="900" b="0" kern="1200" dirty="0" smtClean="0">
                        <a:solidFill>
                          <a:schemeClr val="tx1"/>
                        </a:solidFill>
                        <a:latin typeface="+mn-lt"/>
                        <a:ea typeface="+mn-ea"/>
                        <a:cs typeface="+mn-cs"/>
                      </a:endParaRPr>
                    </a:p>
                    <a:p>
                      <a:pPr marL="112713" lvl="1" indent="-112713" algn="l" defTabSz="912777" rtl="0" eaLnBrk="1" fontAlgn="base" latinLnBrk="0" hangingPunct="1">
                        <a:lnSpc>
                          <a:spcPct val="90000"/>
                        </a:lnSpc>
                        <a:spcBef>
                          <a:spcPct val="30000"/>
                        </a:spcBef>
                        <a:spcAft>
                          <a:spcPct val="0"/>
                        </a:spcAft>
                        <a:buClr>
                          <a:schemeClr val="tx2"/>
                        </a:buClr>
                        <a:buSzPct val="95000"/>
                        <a:buFont typeface="Wingdings" pitchFamily="2" charset="2"/>
                        <a:buBlip>
                          <a:blip r:embed="rId3"/>
                        </a:buBlip>
                      </a:pPr>
                      <a:r>
                        <a:rPr lang="en-US" sz="900" b="0" kern="1200" dirty="0" err="1" smtClean="0">
                          <a:solidFill>
                            <a:schemeClr val="tx1"/>
                          </a:solidFill>
                          <a:latin typeface="+mn-lt"/>
                          <a:ea typeface="+mn-ea"/>
                          <a:cs typeface="+mn-cs"/>
                        </a:rPr>
                        <a:t>Implementación</a:t>
                      </a:r>
                      <a:r>
                        <a:rPr lang="en-US" sz="900" b="0" kern="1200" dirty="0" smtClean="0">
                          <a:solidFill>
                            <a:schemeClr val="tx1"/>
                          </a:solidFill>
                          <a:latin typeface="+mn-lt"/>
                          <a:ea typeface="+mn-ea"/>
                          <a:cs typeface="+mn-cs"/>
                        </a:rPr>
                        <a:t>, control, </a:t>
                      </a:r>
                      <a:r>
                        <a:rPr lang="en-US" sz="900" b="0" kern="1200" dirty="0" err="1" smtClean="0">
                          <a:solidFill>
                            <a:schemeClr val="tx1"/>
                          </a:solidFill>
                          <a:latin typeface="+mn-lt"/>
                          <a:ea typeface="+mn-ea"/>
                          <a:cs typeface="+mn-cs"/>
                        </a:rPr>
                        <a:t>monitoreo</a:t>
                      </a:r>
                      <a:r>
                        <a:rPr lang="en-US" sz="900" b="0" kern="1200" baseline="0" dirty="0" smtClean="0">
                          <a:solidFill>
                            <a:schemeClr val="tx1"/>
                          </a:solidFill>
                          <a:latin typeface="+mn-lt"/>
                          <a:ea typeface="+mn-ea"/>
                          <a:cs typeface="+mn-cs"/>
                        </a:rPr>
                        <a:t> y </a:t>
                      </a:r>
                      <a:r>
                        <a:rPr lang="en-US" sz="900" b="0" kern="1200" baseline="0" dirty="0" err="1" smtClean="0">
                          <a:solidFill>
                            <a:schemeClr val="tx1"/>
                          </a:solidFill>
                          <a:latin typeface="+mn-lt"/>
                          <a:ea typeface="+mn-ea"/>
                          <a:cs typeface="+mn-cs"/>
                        </a:rPr>
                        <a:t>administración</a:t>
                      </a:r>
                      <a:r>
                        <a:rPr lang="en-US" sz="900" b="0" kern="1200" baseline="0" dirty="0" smtClean="0">
                          <a:solidFill>
                            <a:schemeClr val="tx1"/>
                          </a:solidFill>
                          <a:latin typeface="+mn-lt"/>
                          <a:ea typeface="+mn-ea"/>
                          <a:cs typeface="+mn-cs"/>
                        </a:rPr>
                        <a:t> </a:t>
                      </a:r>
                      <a:r>
                        <a:rPr lang="en-US" sz="900" b="0" kern="1200" baseline="0" dirty="0" err="1" smtClean="0">
                          <a:solidFill>
                            <a:schemeClr val="tx1"/>
                          </a:solidFill>
                          <a:latin typeface="+mn-lt"/>
                          <a:ea typeface="+mn-ea"/>
                          <a:cs typeface="+mn-cs"/>
                        </a:rPr>
                        <a:t>consistentes</a:t>
                      </a:r>
                      <a:endParaRPr lang="en-US" sz="900" b="0" kern="1200" dirty="0" smtClean="0">
                        <a:solidFill>
                          <a:schemeClr val="tx1"/>
                        </a:solidFill>
                        <a:latin typeface="+mn-lt"/>
                        <a:ea typeface="+mn-ea"/>
                        <a:cs typeface="+mn-cs"/>
                      </a:endParaRPr>
                    </a:p>
                    <a:p>
                      <a:pPr marL="112713" lvl="1" indent="-112713" algn="l" defTabSz="912777" rtl="0" eaLnBrk="1" fontAlgn="base" latinLnBrk="0" hangingPunct="1">
                        <a:lnSpc>
                          <a:spcPct val="90000"/>
                        </a:lnSpc>
                        <a:spcBef>
                          <a:spcPct val="30000"/>
                        </a:spcBef>
                        <a:spcAft>
                          <a:spcPct val="0"/>
                        </a:spcAft>
                        <a:buClr>
                          <a:schemeClr val="tx2"/>
                        </a:buClr>
                        <a:buSzPct val="95000"/>
                        <a:buFont typeface="Wingdings" pitchFamily="2" charset="2"/>
                        <a:buBlip>
                          <a:blip r:embed="rId3"/>
                        </a:buBlip>
                      </a:pPr>
                      <a:r>
                        <a:rPr lang="en-US" sz="900" b="0" kern="1200" dirty="0" err="1" smtClean="0">
                          <a:solidFill>
                            <a:schemeClr val="tx1"/>
                          </a:solidFill>
                          <a:latin typeface="+mn-lt"/>
                          <a:ea typeface="+mn-ea"/>
                          <a:cs typeface="+mn-cs"/>
                        </a:rPr>
                        <a:t>Mantenimiento</a:t>
                      </a:r>
                      <a:r>
                        <a:rPr lang="en-US" sz="900" b="0" kern="1200" dirty="0" smtClean="0">
                          <a:solidFill>
                            <a:schemeClr val="tx1"/>
                          </a:solidFill>
                          <a:latin typeface="+mn-lt"/>
                          <a:ea typeface="+mn-ea"/>
                          <a:cs typeface="+mn-cs"/>
                        </a:rPr>
                        <a:t> del </a:t>
                      </a:r>
                      <a:r>
                        <a:rPr lang="en-US" sz="900" b="0" kern="1200" dirty="0" err="1" smtClean="0">
                          <a:solidFill>
                            <a:schemeClr val="tx1"/>
                          </a:solidFill>
                          <a:latin typeface="+mn-lt"/>
                          <a:ea typeface="+mn-ea"/>
                          <a:cs typeface="+mn-cs"/>
                        </a:rPr>
                        <a:t>ambiente</a:t>
                      </a:r>
                      <a:r>
                        <a:rPr lang="en-US" sz="900" b="0" kern="1200" dirty="0" smtClean="0">
                          <a:solidFill>
                            <a:schemeClr val="tx1"/>
                          </a:solidFill>
                          <a:latin typeface="+mn-lt"/>
                          <a:ea typeface="+mn-ea"/>
                          <a:cs typeface="+mn-cs"/>
                        </a:rPr>
                        <a:t> Microsoft con </a:t>
                      </a:r>
                      <a:r>
                        <a:rPr lang="en-US" sz="900" b="0" kern="1200" dirty="0" err="1" smtClean="0">
                          <a:solidFill>
                            <a:schemeClr val="tx1"/>
                          </a:solidFill>
                          <a:latin typeface="+mn-lt"/>
                          <a:ea typeface="+mn-ea"/>
                          <a:cs typeface="+mn-cs"/>
                        </a:rPr>
                        <a:t>las</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mismas</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herramientas</a:t>
                      </a:r>
                      <a:endParaRPr lang="en-US" sz="900" b="0" kern="1200" dirty="0" smtClean="0">
                        <a:solidFill>
                          <a:schemeClr val="tx1"/>
                        </a:solidFill>
                        <a:latin typeface="+mn-lt"/>
                        <a:ea typeface="+mn-ea"/>
                        <a:cs typeface="+mn-cs"/>
                      </a:endParaRPr>
                    </a:p>
                  </a:txBody>
                  <a:tcPr>
                    <a:lnL w="12700" cap="flat" cmpd="sng" algn="ctr">
                      <a:solidFill>
                        <a:schemeClr val="accent2">
                          <a:lumMod val="50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gradFill>
                      <a:gsLst>
                        <a:gs pos="0">
                          <a:schemeClr val="accent2">
                            <a:lumMod val="40000"/>
                            <a:lumOff val="60000"/>
                          </a:schemeClr>
                        </a:gs>
                        <a:gs pos="50000">
                          <a:schemeClr val="accent2">
                            <a:lumMod val="20000"/>
                            <a:lumOff val="80000"/>
                          </a:schemeClr>
                        </a:gs>
                        <a:gs pos="100000">
                          <a:srgbClr val="E5F4F7"/>
                        </a:gs>
                      </a:gsLst>
                      <a:lin ang="0" scaled="0"/>
                    </a:gradFill>
                  </a:tcPr>
                </a:tc>
              </a:tr>
              <a:tr h="4802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err="1" smtClean="0">
                          <a:solidFill>
                            <a:schemeClr val="tx1"/>
                          </a:solidFill>
                          <a:latin typeface="+mn-lt"/>
                        </a:rPr>
                        <a:t>Crecer</a:t>
                      </a:r>
                      <a:r>
                        <a:rPr lang="en-US" sz="1100" b="1" dirty="0" smtClean="0">
                          <a:solidFill>
                            <a:schemeClr val="tx1"/>
                          </a:solidFill>
                          <a:latin typeface="+mn-lt"/>
                        </a:rPr>
                        <a:t> </a:t>
                      </a:r>
                      <a:r>
                        <a:rPr lang="en-US" sz="1100" b="1" dirty="0" err="1" smtClean="0">
                          <a:solidFill>
                            <a:schemeClr val="tx1"/>
                          </a:solidFill>
                          <a:latin typeface="+mn-lt"/>
                        </a:rPr>
                        <a:t>capacidad</a:t>
                      </a:r>
                      <a:r>
                        <a:rPr lang="en-US" sz="1100" b="1" baseline="0" dirty="0" smtClean="0">
                          <a:solidFill>
                            <a:schemeClr val="tx1"/>
                          </a:solidFill>
                          <a:latin typeface="+mn-lt"/>
                        </a:rPr>
                        <a:t> de </a:t>
                      </a:r>
                      <a:r>
                        <a:rPr lang="en-US" sz="1100" b="1" baseline="0" dirty="0" err="1" smtClean="0">
                          <a:solidFill>
                            <a:schemeClr val="tx1"/>
                          </a:solidFill>
                          <a:latin typeface="+mn-lt"/>
                        </a:rPr>
                        <a:t>negocios</a:t>
                      </a:r>
                      <a:endParaRPr lang="en-US" sz="1100" b="1" dirty="0" smtClean="0">
                        <a:solidFill>
                          <a:schemeClr val="tx1"/>
                        </a:solidFill>
                        <a:latin typeface="+mn-lt"/>
                      </a:endParaRPr>
                    </a:p>
                  </a:txBody>
                  <a:tcPr marL="82296" marR="82296" marT="41148" marB="41148" anchor="ctr">
                    <a:lnL w="28575" cap="flat" cmpd="sng" algn="ctr">
                      <a:solidFill>
                        <a:schemeClr val="accent2">
                          <a:lumMod val="75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gradFill>
                      <a:gsLst>
                        <a:gs pos="0">
                          <a:schemeClr val="accent2">
                            <a:lumMod val="60000"/>
                            <a:lumOff val="40000"/>
                          </a:schemeClr>
                        </a:gs>
                        <a:gs pos="50000">
                          <a:schemeClr val="accent2">
                            <a:lumMod val="40000"/>
                            <a:lumOff val="60000"/>
                          </a:schemeClr>
                        </a:gs>
                        <a:gs pos="100000">
                          <a:schemeClr val="accent2">
                            <a:lumMod val="20000"/>
                            <a:lumOff val="80000"/>
                          </a:schemeClr>
                        </a:gs>
                      </a:gsLst>
                      <a:lin ang="0" scaled="0"/>
                    </a:gradFill>
                  </a:tcPr>
                </a:tc>
                <a:tc>
                  <a:txBody>
                    <a:bodyPr/>
                    <a:lstStyle/>
                    <a:p>
                      <a:pPr marL="112713" marR="0" lvl="1" indent="-112713" algn="l" defTabSz="912777" rtl="0" eaLnBrk="1" fontAlgn="base" latinLnBrk="0" hangingPunct="1">
                        <a:lnSpc>
                          <a:spcPct val="90000"/>
                        </a:lnSpc>
                        <a:spcBef>
                          <a:spcPct val="30000"/>
                        </a:spcBef>
                        <a:spcAft>
                          <a:spcPct val="0"/>
                        </a:spcAft>
                        <a:buClr>
                          <a:schemeClr val="tx2"/>
                        </a:buClr>
                        <a:buSzPct val="95000"/>
                        <a:buFont typeface="Wingdings" pitchFamily="2" charset="2"/>
                        <a:buBlip>
                          <a:blip r:embed="rId3"/>
                        </a:buBlip>
                        <a:tabLst/>
                        <a:defRPr/>
                      </a:pPr>
                      <a:r>
                        <a:rPr lang="en-US" sz="900" b="0" kern="1200" dirty="0" smtClean="0">
                          <a:solidFill>
                            <a:schemeClr val="tx1"/>
                          </a:solidFill>
                          <a:latin typeface="+mn-lt"/>
                          <a:ea typeface="+mn-ea"/>
                          <a:cs typeface="+mn-cs"/>
                        </a:rPr>
                        <a:t>Libertad de </a:t>
                      </a:r>
                      <a:r>
                        <a:rPr lang="en-US" sz="900" b="0" kern="1200" dirty="0" err="1" smtClean="0">
                          <a:solidFill>
                            <a:schemeClr val="tx1"/>
                          </a:solidFill>
                          <a:latin typeface="+mn-lt"/>
                          <a:ea typeface="+mn-ea"/>
                          <a:cs typeface="+mn-cs"/>
                        </a:rPr>
                        <a:t>trabajar</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desde</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cualquier</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lugar</a:t>
                      </a:r>
                      <a:r>
                        <a:rPr lang="en-US" sz="900" b="0" kern="1200" dirty="0" smtClean="0">
                          <a:solidFill>
                            <a:schemeClr val="tx1"/>
                          </a:solidFill>
                          <a:latin typeface="+mn-lt"/>
                          <a:ea typeface="+mn-ea"/>
                          <a:cs typeface="+mn-cs"/>
                        </a:rPr>
                        <a:t> con </a:t>
                      </a:r>
                      <a:r>
                        <a:rPr lang="en-US" sz="900" b="0" kern="1200" dirty="0" err="1" smtClean="0">
                          <a:solidFill>
                            <a:schemeClr val="tx1"/>
                          </a:solidFill>
                          <a:latin typeface="+mn-lt"/>
                          <a:ea typeface="+mn-ea"/>
                          <a:cs typeface="+mn-cs"/>
                        </a:rPr>
                        <a:t>dispositivos</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moviles</a:t>
                      </a:r>
                      <a:endParaRPr lang="en-US" sz="900" b="0" kern="1200" dirty="0" smtClean="0">
                        <a:solidFill>
                          <a:schemeClr val="tx1"/>
                        </a:solidFill>
                        <a:latin typeface="+mn-lt"/>
                        <a:ea typeface="+mn-ea"/>
                        <a:cs typeface="+mn-cs"/>
                      </a:endParaRPr>
                    </a:p>
                    <a:p>
                      <a:pPr marL="112713" marR="0" lvl="1" indent="-112713" algn="l" defTabSz="912777" rtl="0" eaLnBrk="1" fontAlgn="base" latinLnBrk="0" hangingPunct="1">
                        <a:lnSpc>
                          <a:spcPct val="90000"/>
                        </a:lnSpc>
                        <a:spcBef>
                          <a:spcPct val="30000"/>
                        </a:spcBef>
                        <a:spcAft>
                          <a:spcPct val="0"/>
                        </a:spcAft>
                        <a:buClr>
                          <a:schemeClr val="tx2"/>
                        </a:buClr>
                        <a:buSzPct val="95000"/>
                        <a:buFont typeface="Wingdings" pitchFamily="2" charset="2"/>
                        <a:buBlip>
                          <a:blip r:embed="rId3"/>
                        </a:buBlip>
                        <a:tabLst/>
                        <a:defRPr/>
                      </a:pPr>
                      <a:r>
                        <a:rPr lang="en-US" sz="900" b="0" kern="1200" dirty="0" smtClean="0">
                          <a:solidFill>
                            <a:schemeClr val="tx1"/>
                          </a:solidFill>
                          <a:latin typeface="+mn-lt"/>
                          <a:ea typeface="+mn-ea"/>
                          <a:cs typeface="+mn-cs"/>
                        </a:rPr>
                        <a:t>Mayor </a:t>
                      </a:r>
                      <a:r>
                        <a:rPr lang="en-US" sz="900" b="0" kern="1200" dirty="0" err="1" smtClean="0">
                          <a:solidFill>
                            <a:schemeClr val="tx1"/>
                          </a:solidFill>
                          <a:latin typeface="+mn-lt"/>
                          <a:ea typeface="+mn-ea"/>
                          <a:cs typeface="+mn-cs"/>
                        </a:rPr>
                        <a:t>capacidad</a:t>
                      </a:r>
                      <a:r>
                        <a:rPr lang="en-US" sz="900" b="0" kern="1200" dirty="0" smtClean="0">
                          <a:solidFill>
                            <a:schemeClr val="tx1"/>
                          </a:solidFill>
                          <a:latin typeface="+mn-lt"/>
                          <a:ea typeface="+mn-ea"/>
                          <a:cs typeface="+mn-cs"/>
                        </a:rPr>
                        <a:t> de </a:t>
                      </a:r>
                      <a:r>
                        <a:rPr lang="en-US" sz="900" b="0" kern="1200" dirty="0" err="1" smtClean="0">
                          <a:solidFill>
                            <a:schemeClr val="tx1"/>
                          </a:solidFill>
                          <a:latin typeface="+mn-lt"/>
                          <a:ea typeface="+mn-ea"/>
                          <a:cs typeface="+mn-cs"/>
                        </a:rPr>
                        <a:t>crecimiento</a:t>
                      </a:r>
                      <a:endParaRPr lang="en-US" sz="900" b="0" kern="1200" dirty="0" smtClean="0">
                        <a:solidFill>
                          <a:schemeClr val="tx1"/>
                        </a:solidFill>
                        <a:latin typeface="+mn-lt"/>
                        <a:ea typeface="+mn-ea"/>
                        <a:cs typeface="+mn-cs"/>
                      </a:endParaRPr>
                    </a:p>
                    <a:p>
                      <a:pPr marL="112713" marR="0" lvl="1" indent="-112713" algn="l" defTabSz="912777" rtl="0" eaLnBrk="1" fontAlgn="base" latinLnBrk="0" hangingPunct="1">
                        <a:lnSpc>
                          <a:spcPct val="90000"/>
                        </a:lnSpc>
                        <a:spcBef>
                          <a:spcPct val="30000"/>
                        </a:spcBef>
                        <a:spcAft>
                          <a:spcPct val="0"/>
                        </a:spcAft>
                        <a:buClr>
                          <a:schemeClr val="tx2"/>
                        </a:buClr>
                        <a:buSzPct val="95000"/>
                        <a:buFont typeface="Wingdings" pitchFamily="2" charset="2"/>
                        <a:buBlip>
                          <a:blip r:embed="rId3"/>
                        </a:buBlip>
                        <a:tabLst/>
                        <a:defRPr/>
                      </a:pPr>
                      <a:r>
                        <a:rPr lang="en-US" sz="900" b="0" kern="1200" dirty="0" err="1" smtClean="0">
                          <a:solidFill>
                            <a:schemeClr val="tx1"/>
                          </a:solidFill>
                          <a:latin typeface="+mn-lt"/>
                          <a:ea typeface="+mn-ea"/>
                          <a:cs typeface="+mn-cs"/>
                        </a:rPr>
                        <a:t>Menor</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costo</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que</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productos</a:t>
                      </a:r>
                      <a:r>
                        <a:rPr lang="en-US" sz="900" b="0" kern="1200" dirty="0" smtClean="0">
                          <a:solidFill>
                            <a:schemeClr val="tx1"/>
                          </a:solidFill>
                          <a:latin typeface="+mn-lt"/>
                          <a:ea typeface="+mn-ea"/>
                          <a:cs typeface="+mn-cs"/>
                        </a:rPr>
                        <a:t> </a:t>
                      </a:r>
                      <a:r>
                        <a:rPr lang="en-US" sz="900" b="0" kern="1200" dirty="0" err="1" smtClean="0">
                          <a:solidFill>
                            <a:schemeClr val="tx1"/>
                          </a:solidFill>
                          <a:latin typeface="+mn-lt"/>
                          <a:ea typeface="+mn-ea"/>
                          <a:cs typeface="+mn-cs"/>
                        </a:rPr>
                        <a:t>independientes</a:t>
                      </a:r>
                      <a:endParaRPr lang="en-US" sz="900" b="0" kern="1200" dirty="0" smtClean="0">
                        <a:solidFill>
                          <a:schemeClr val="tx1"/>
                        </a:solidFill>
                        <a:latin typeface="+mn-lt"/>
                        <a:ea typeface="+mn-ea"/>
                        <a:cs typeface="+mn-cs"/>
                      </a:endParaRPr>
                    </a:p>
                  </a:txBody>
                  <a:tcPr>
                    <a:lnL w="12700" cap="flat" cmpd="sng" algn="ctr">
                      <a:solidFill>
                        <a:schemeClr val="accent2">
                          <a:lumMod val="50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gradFill>
                      <a:gsLst>
                        <a:gs pos="0">
                          <a:schemeClr val="accent2">
                            <a:lumMod val="60000"/>
                            <a:lumOff val="40000"/>
                          </a:schemeClr>
                        </a:gs>
                        <a:gs pos="50000">
                          <a:schemeClr val="accent2">
                            <a:lumMod val="40000"/>
                            <a:lumOff val="60000"/>
                          </a:schemeClr>
                        </a:gs>
                        <a:gs pos="100000">
                          <a:schemeClr val="accent2">
                            <a:lumMod val="20000"/>
                            <a:lumOff val="80000"/>
                          </a:schemeClr>
                        </a:gs>
                      </a:gsLst>
                      <a:lin ang="0" scaled="0"/>
                    </a:gradFill>
                  </a:tcPr>
                </a:tc>
              </a:tr>
            </a:tbl>
          </a:graphicData>
        </a:graphic>
      </p:graphicFrame>
      <p:grpSp>
        <p:nvGrpSpPr>
          <p:cNvPr id="52" name="Group 41"/>
          <p:cNvGrpSpPr>
            <a:grpSpLocks/>
          </p:cNvGrpSpPr>
          <p:nvPr/>
        </p:nvGrpSpPr>
        <p:grpSpPr bwMode="auto">
          <a:xfrm>
            <a:off x="3040400" y="2422497"/>
            <a:ext cx="5340990" cy="2468880"/>
            <a:chOff x="3219855" y="1400783"/>
            <a:chExt cx="5651771" cy="2743200"/>
          </a:xfrm>
        </p:grpSpPr>
        <p:sp>
          <p:nvSpPr>
            <p:cNvPr id="53" name="Rectangle 52"/>
            <p:cNvSpPr/>
            <p:nvPr/>
          </p:nvSpPr>
          <p:spPr>
            <a:xfrm>
              <a:off x="3219855" y="1400783"/>
              <a:ext cx="5651771" cy="2743200"/>
            </a:xfrm>
            <a:prstGeom prst="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en-US"/>
            </a:p>
          </p:txBody>
        </p:sp>
        <p:pic>
          <p:nvPicPr>
            <p:cNvPr id="54" name="Picture 2" descr="C:\Users\Beckylym\AppData\Local\Microsoft\Windows\Temporary Internet Files\Content.Outlook\UUICXTB7\MS_WSS_MultiplyPower.png"/>
            <p:cNvPicPr>
              <a:picLocks noChangeAspect="1" noChangeArrowheads="1"/>
            </p:cNvPicPr>
            <p:nvPr/>
          </p:nvPicPr>
          <p:blipFill>
            <a:blip r:embed="rId4"/>
            <a:srcRect/>
            <a:stretch>
              <a:fillRect/>
            </a:stretch>
          </p:blipFill>
          <p:spPr bwMode="auto">
            <a:xfrm>
              <a:off x="3462955" y="1540213"/>
              <a:ext cx="4625408" cy="2324100"/>
            </a:xfrm>
            <a:prstGeom prst="rect">
              <a:avLst/>
            </a:prstGeom>
            <a:noFill/>
            <a:ln w="9525">
              <a:noFill/>
              <a:miter lim="800000"/>
              <a:headEnd/>
              <a:tailEnd/>
            </a:ln>
          </p:spPr>
        </p:pic>
      </p:grpSp>
      <p:sp>
        <p:nvSpPr>
          <p:cNvPr id="2" name="Title 1"/>
          <p:cNvSpPr>
            <a:spLocks noGrp="1"/>
          </p:cNvSpPr>
          <p:nvPr>
            <p:ph type="title" idx="4294967295"/>
          </p:nvPr>
        </p:nvSpPr>
        <p:spPr>
          <a:xfrm>
            <a:off x="332520" y="230188"/>
            <a:ext cx="8382000" cy="747712"/>
          </a:xfrm>
        </p:spPr>
        <p:txBody>
          <a:bodyPr>
            <a:normAutofit fontScale="90000"/>
          </a:bodyPr>
          <a:lstStyle/>
          <a:p>
            <a:r>
              <a:rPr lang="en-US" dirty="0" err="1" smtClean="0"/>
              <a:t>Familia</a:t>
            </a:r>
            <a:r>
              <a:rPr lang="en-US" dirty="0" smtClean="0"/>
              <a:t> de </a:t>
            </a:r>
            <a:r>
              <a:rPr lang="en-US" dirty="0" err="1" smtClean="0"/>
              <a:t>soluciones</a:t>
            </a:r>
            <a:r>
              <a:rPr lang="en-US" dirty="0" smtClean="0"/>
              <a:t/>
            </a:r>
            <a:br>
              <a:rPr lang="en-US" dirty="0" smtClean="0"/>
            </a:br>
            <a:r>
              <a:rPr lang="en-US" dirty="0" smtClean="0"/>
              <a:t>Windows Essential Server</a:t>
            </a:r>
            <a:endParaRPr lang="en-US" dirty="0"/>
          </a:p>
        </p:txBody>
      </p:sp>
      <p:sp>
        <p:nvSpPr>
          <p:cNvPr id="28" name="Rectangle 11"/>
          <p:cNvSpPr>
            <a:spLocks noChangeArrowheads="1"/>
          </p:cNvSpPr>
          <p:nvPr/>
        </p:nvSpPr>
        <p:spPr bwMode="auto">
          <a:xfrm>
            <a:off x="727075" y="1903413"/>
            <a:ext cx="7685088" cy="298543"/>
          </a:xfrm>
          <a:prstGeom prst="rect">
            <a:avLst/>
          </a:prstGeom>
          <a:noFill/>
          <a:ln w="9525">
            <a:noFill/>
            <a:miter lim="800000"/>
            <a:headEnd/>
            <a:tailEnd/>
          </a:ln>
        </p:spPr>
        <p:txBody>
          <a:bodyPr wrap="square" lIns="82296" tIns="41148" rIns="82296" bIns="41148">
            <a:spAutoFit/>
          </a:bodyPr>
          <a:lstStyle/>
          <a:p>
            <a:pPr algn="ctr"/>
            <a:r>
              <a:rPr lang="en-US" sz="1400" b="1" dirty="0">
                <a:solidFill>
                  <a:schemeClr val="accent3"/>
                </a:solidFill>
              </a:rPr>
              <a:t>{ </a:t>
            </a:r>
            <a:r>
              <a:rPr lang="en-US" sz="1400" b="1" dirty="0" err="1" smtClean="0">
                <a:solidFill>
                  <a:schemeClr val="tx1"/>
                </a:solidFill>
              </a:rPr>
              <a:t>Soluciones</a:t>
            </a:r>
            <a:r>
              <a:rPr lang="en-US" sz="1400" b="1" dirty="0" smtClean="0">
                <a:solidFill>
                  <a:schemeClr val="tx1"/>
                </a:solidFill>
              </a:rPr>
              <a:t> </a:t>
            </a:r>
            <a:r>
              <a:rPr lang="en-US" sz="1400" b="1" dirty="0" err="1" smtClean="0">
                <a:solidFill>
                  <a:schemeClr val="tx1"/>
                </a:solidFill>
              </a:rPr>
              <a:t>empresariales</a:t>
            </a:r>
            <a:r>
              <a:rPr lang="en-US" sz="1400" b="1" dirty="0" smtClean="0">
                <a:solidFill>
                  <a:schemeClr val="tx1"/>
                </a:solidFill>
              </a:rPr>
              <a:t>. </a:t>
            </a:r>
            <a:r>
              <a:rPr lang="en-US" sz="1400" b="1" dirty="0" err="1" smtClean="0">
                <a:solidFill>
                  <a:schemeClr val="tx1"/>
                </a:solidFill>
              </a:rPr>
              <a:t>Diseñadas</a:t>
            </a:r>
            <a:r>
              <a:rPr lang="en-US" sz="1400" b="1" dirty="0" smtClean="0">
                <a:solidFill>
                  <a:schemeClr val="tx1"/>
                </a:solidFill>
              </a:rPr>
              <a:t> y con </a:t>
            </a:r>
            <a:r>
              <a:rPr lang="en-US" sz="1400" b="1" dirty="0" err="1" smtClean="0">
                <a:solidFill>
                  <a:schemeClr val="tx1"/>
                </a:solidFill>
              </a:rPr>
              <a:t>precios</a:t>
            </a:r>
            <a:r>
              <a:rPr lang="en-US" sz="1400" b="1" dirty="0" smtClean="0">
                <a:solidFill>
                  <a:schemeClr val="tx1"/>
                </a:solidFill>
              </a:rPr>
              <a:t> </a:t>
            </a:r>
            <a:r>
              <a:rPr lang="en-US" sz="1400" b="1" dirty="0" err="1" smtClean="0">
                <a:solidFill>
                  <a:schemeClr val="tx1"/>
                </a:solidFill>
              </a:rPr>
              <a:t>para</a:t>
            </a:r>
            <a:r>
              <a:rPr lang="en-US" sz="1400" b="1" dirty="0" smtClean="0">
                <a:solidFill>
                  <a:schemeClr val="tx1"/>
                </a:solidFill>
              </a:rPr>
              <a:t> </a:t>
            </a:r>
            <a:r>
              <a:rPr lang="en-US" sz="1400" b="1" dirty="0" err="1" smtClean="0">
                <a:solidFill>
                  <a:schemeClr val="tx1"/>
                </a:solidFill>
              </a:rPr>
              <a:t>Medianas</a:t>
            </a:r>
            <a:r>
              <a:rPr lang="en-US" sz="1400" b="1" dirty="0" smtClean="0">
                <a:solidFill>
                  <a:schemeClr val="tx1"/>
                </a:solidFill>
              </a:rPr>
              <a:t> </a:t>
            </a:r>
            <a:r>
              <a:rPr lang="en-US" sz="1400" b="1" dirty="0" err="1" smtClean="0">
                <a:solidFill>
                  <a:schemeClr val="tx1"/>
                </a:solidFill>
              </a:rPr>
              <a:t>Empresas</a:t>
            </a:r>
            <a:r>
              <a:rPr lang="en-US" sz="1400" b="1" dirty="0" smtClean="0">
                <a:solidFill>
                  <a:schemeClr val="tx1"/>
                </a:solidFill>
              </a:rPr>
              <a:t> </a:t>
            </a:r>
            <a:r>
              <a:rPr lang="en-US" sz="1400" b="1" dirty="0" smtClean="0">
                <a:solidFill>
                  <a:schemeClr val="accent3"/>
                </a:solidFill>
              </a:rPr>
              <a:t>}</a:t>
            </a:r>
            <a:endParaRPr lang="en-US" sz="1400" b="1" dirty="0">
              <a:solidFill>
                <a:schemeClr val="accent3"/>
              </a:solidFill>
            </a:endParaRPr>
          </a:p>
        </p:txBody>
      </p:sp>
      <p:pic>
        <p:nvPicPr>
          <p:cNvPr id="29" name="Picture 2" descr="C:\Users\Beckylym\AppData\Local\Microsoft\Windows\Temporary Internet Files\Content.Outlook\UUICXTB7\MS_WSS_Graphic_121107.png"/>
          <p:cNvPicPr>
            <a:picLocks noChangeAspect="1" noChangeArrowheads="1"/>
          </p:cNvPicPr>
          <p:nvPr/>
        </p:nvPicPr>
        <p:blipFill>
          <a:blip r:embed="rId5"/>
          <a:srcRect/>
          <a:stretch>
            <a:fillRect/>
          </a:stretch>
        </p:blipFill>
        <p:spPr bwMode="auto">
          <a:xfrm>
            <a:off x="621362" y="2392046"/>
            <a:ext cx="2264569" cy="2264569"/>
          </a:xfrm>
          <a:prstGeom prst="rect">
            <a:avLst/>
          </a:prstGeom>
          <a:noFill/>
          <a:ln w="9525">
            <a:noFill/>
            <a:miter lim="800000"/>
            <a:headEnd/>
            <a:tailEnd/>
          </a:ln>
        </p:spPr>
      </p:pic>
      <p:sp>
        <p:nvSpPr>
          <p:cNvPr id="30" name="Rounded Rectangle 29"/>
          <p:cNvSpPr/>
          <p:nvPr/>
        </p:nvSpPr>
        <p:spPr bwMode="auto">
          <a:xfrm>
            <a:off x="3154228" y="4996944"/>
            <a:ext cx="2263140" cy="123444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292" tIns="41146" rIns="82292" bIns="41146" anchor="ctr"/>
          <a:lstStyle/>
          <a:p>
            <a:pPr algn="ctr" defTabSz="822689">
              <a:defRPr/>
            </a:pPr>
            <a:endParaRPr lang="en-US" sz="2100" dirty="0">
              <a:solidFill>
                <a:srgbClr val="FFFFFF"/>
              </a:solidFill>
              <a:effectLst>
                <a:outerShdw blurRad="38100" dist="38100" dir="2700000" algn="tl">
                  <a:srgbClr val="000000">
                    <a:alpha val="43137"/>
                  </a:srgbClr>
                </a:outerShdw>
              </a:effectLst>
            </a:endParaRPr>
          </a:p>
        </p:txBody>
      </p:sp>
      <p:sp>
        <p:nvSpPr>
          <p:cNvPr id="31" name="Rounded Rectangle 30"/>
          <p:cNvSpPr/>
          <p:nvPr/>
        </p:nvSpPr>
        <p:spPr bwMode="auto">
          <a:xfrm>
            <a:off x="5485948" y="4996944"/>
            <a:ext cx="3017520" cy="123444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292" tIns="41146" rIns="82292" bIns="41146" anchor="ctr"/>
          <a:lstStyle/>
          <a:p>
            <a:pPr algn="ctr" defTabSz="822689">
              <a:defRPr/>
            </a:pPr>
            <a:endParaRPr lang="en-US" sz="2100" dirty="0">
              <a:solidFill>
                <a:srgbClr val="FFFFFF"/>
              </a:solidFill>
              <a:effectLst>
                <a:outerShdw blurRad="38100" dist="38100" dir="2700000" algn="tl">
                  <a:srgbClr val="000000">
                    <a:alpha val="43137"/>
                  </a:srgbClr>
                </a:outerShdw>
              </a:effectLst>
            </a:endParaRPr>
          </a:p>
        </p:txBody>
      </p:sp>
      <p:sp>
        <p:nvSpPr>
          <p:cNvPr id="32" name="Rounded Rectangle 31"/>
          <p:cNvSpPr/>
          <p:nvPr/>
        </p:nvSpPr>
        <p:spPr bwMode="auto">
          <a:xfrm>
            <a:off x="1645468" y="4996944"/>
            <a:ext cx="1440180" cy="123444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292" tIns="41146" rIns="82292" bIns="41146" anchor="ctr"/>
          <a:lstStyle/>
          <a:p>
            <a:pPr algn="ctr" defTabSz="822689">
              <a:defRPr/>
            </a:pPr>
            <a:endParaRPr lang="en-US" sz="2100" dirty="0">
              <a:solidFill>
                <a:srgbClr val="FFFFFF"/>
              </a:solidFill>
              <a:effectLst>
                <a:outerShdw blurRad="38100" dist="38100" dir="2700000" algn="tl">
                  <a:srgbClr val="000000">
                    <a:alpha val="43137"/>
                  </a:srgbClr>
                </a:outerShdw>
              </a:effectLst>
            </a:endParaRPr>
          </a:p>
        </p:txBody>
      </p:sp>
      <p:sp>
        <p:nvSpPr>
          <p:cNvPr id="33" name="Rounded Rectangle 32"/>
          <p:cNvSpPr/>
          <p:nvPr/>
        </p:nvSpPr>
        <p:spPr bwMode="auto">
          <a:xfrm>
            <a:off x="658801" y="4988095"/>
            <a:ext cx="891540" cy="123444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82292" tIns="41146" rIns="82292" bIns="41146" anchor="ctr"/>
          <a:lstStyle/>
          <a:p>
            <a:pPr algn="ctr" defTabSz="822689">
              <a:defRPr/>
            </a:pPr>
            <a:endParaRPr lang="en-US" sz="2100" dirty="0">
              <a:solidFill>
                <a:srgbClr val="FFFFFF"/>
              </a:solidFill>
              <a:effectLst>
                <a:outerShdw blurRad="38100" dist="38100" dir="2700000" algn="tl">
                  <a:srgbClr val="000000">
                    <a:alpha val="43137"/>
                  </a:srgbClr>
                </a:outerShdw>
              </a:effectLst>
            </a:endParaRPr>
          </a:p>
        </p:txBody>
      </p:sp>
      <p:sp>
        <p:nvSpPr>
          <p:cNvPr id="35" name="TextBox 22"/>
          <p:cNvSpPr txBox="1">
            <a:spLocks noChangeArrowheads="1"/>
          </p:cNvSpPr>
          <p:nvPr/>
        </p:nvSpPr>
        <p:spPr bwMode="auto">
          <a:xfrm>
            <a:off x="479664" y="6231097"/>
            <a:ext cx="1234440" cy="390876"/>
          </a:xfrm>
          <a:prstGeom prst="rect">
            <a:avLst/>
          </a:prstGeom>
          <a:noFill/>
          <a:ln w="9525">
            <a:noFill/>
            <a:miter lim="800000"/>
            <a:headEnd/>
            <a:tailEnd/>
          </a:ln>
        </p:spPr>
        <p:txBody>
          <a:bodyPr lIns="82296" tIns="41148" rIns="82296" bIns="41148">
            <a:spAutoFit/>
          </a:bodyPr>
          <a:lstStyle/>
          <a:p>
            <a:pPr algn="ctr"/>
            <a:r>
              <a:rPr lang="en-US" sz="1000" dirty="0" smtClean="0">
                <a:solidFill>
                  <a:schemeClr val="tx1"/>
                </a:solidFill>
                <a:latin typeface="+mn-lt"/>
              </a:rPr>
              <a:t>SBS 2008 </a:t>
            </a:r>
            <a:r>
              <a:rPr lang="en-US" sz="1000" dirty="0">
                <a:solidFill>
                  <a:schemeClr val="tx1"/>
                </a:solidFill>
                <a:latin typeface="+mn-lt"/>
              </a:rPr>
              <a:t>Standard</a:t>
            </a:r>
          </a:p>
        </p:txBody>
      </p:sp>
      <p:sp>
        <p:nvSpPr>
          <p:cNvPr id="36" name="TextBox 23"/>
          <p:cNvSpPr txBox="1">
            <a:spLocks noChangeArrowheads="1"/>
          </p:cNvSpPr>
          <p:nvPr/>
        </p:nvSpPr>
        <p:spPr bwMode="auto">
          <a:xfrm>
            <a:off x="1645524" y="6231097"/>
            <a:ext cx="1440180" cy="390876"/>
          </a:xfrm>
          <a:prstGeom prst="rect">
            <a:avLst/>
          </a:prstGeom>
          <a:noFill/>
          <a:ln w="9525">
            <a:noFill/>
            <a:miter lim="800000"/>
            <a:headEnd/>
            <a:tailEnd/>
          </a:ln>
        </p:spPr>
        <p:txBody>
          <a:bodyPr lIns="82296" tIns="41148" rIns="82296" bIns="41148">
            <a:spAutoFit/>
          </a:bodyPr>
          <a:lstStyle/>
          <a:p>
            <a:pPr algn="ctr"/>
            <a:r>
              <a:rPr lang="en-US" sz="1000" dirty="0">
                <a:solidFill>
                  <a:schemeClr val="tx1"/>
                </a:solidFill>
                <a:latin typeface="+mn-lt"/>
              </a:rPr>
              <a:t>Small Business Server 2008 Premium</a:t>
            </a:r>
          </a:p>
        </p:txBody>
      </p:sp>
      <p:sp>
        <p:nvSpPr>
          <p:cNvPr id="38" name="TextBox 24"/>
          <p:cNvSpPr txBox="1">
            <a:spLocks noChangeArrowheads="1"/>
          </p:cNvSpPr>
          <p:nvPr/>
        </p:nvSpPr>
        <p:spPr bwMode="auto">
          <a:xfrm>
            <a:off x="3154284" y="6231097"/>
            <a:ext cx="2263140" cy="390876"/>
          </a:xfrm>
          <a:prstGeom prst="rect">
            <a:avLst/>
          </a:prstGeom>
          <a:noFill/>
          <a:ln w="9525">
            <a:noFill/>
            <a:miter lim="800000"/>
            <a:headEnd/>
            <a:tailEnd/>
          </a:ln>
        </p:spPr>
        <p:txBody>
          <a:bodyPr lIns="82296" tIns="41148" rIns="82296" bIns="41148">
            <a:spAutoFit/>
          </a:bodyPr>
          <a:lstStyle/>
          <a:p>
            <a:pPr algn="ctr"/>
            <a:r>
              <a:rPr lang="en-US" sz="1000" dirty="0">
                <a:solidFill>
                  <a:schemeClr val="tx1"/>
                </a:solidFill>
                <a:latin typeface="+mn-lt"/>
              </a:rPr>
              <a:t>Essential Business Server </a:t>
            </a:r>
            <a:br>
              <a:rPr lang="en-US" sz="1000" dirty="0">
                <a:solidFill>
                  <a:schemeClr val="tx1"/>
                </a:solidFill>
                <a:latin typeface="+mn-lt"/>
              </a:rPr>
            </a:br>
            <a:r>
              <a:rPr lang="en-US" sz="1000" dirty="0">
                <a:solidFill>
                  <a:schemeClr val="tx1"/>
                </a:solidFill>
                <a:latin typeface="+mn-lt"/>
              </a:rPr>
              <a:t>2008 Standard</a:t>
            </a:r>
          </a:p>
        </p:txBody>
      </p:sp>
      <p:sp>
        <p:nvSpPr>
          <p:cNvPr id="40" name="TextBox 25"/>
          <p:cNvSpPr txBox="1">
            <a:spLocks noChangeArrowheads="1"/>
          </p:cNvSpPr>
          <p:nvPr/>
        </p:nvSpPr>
        <p:spPr bwMode="auto">
          <a:xfrm>
            <a:off x="5486004" y="6231097"/>
            <a:ext cx="2948940" cy="390876"/>
          </a:xfrm>
          <a:prstGeom prst="rect">
            <a:avLst/>
          </a:prstGeom>
          <a:noFill/>
          <a:ln w="9525">
            <a:noFill/>
            <a:miter lim="800000"/>
            <a:headEnd/>
            <a:tailEnd/>
          </a:ln>
        </p:spPr>
        <p:txBody>
          <a:bodyPr lIns="82296" tIns="41148" rIns="82296" bIns="41148">
            <a:spAutoFit/>
          </a:bodyPr>
          <a:lstStyle/>
          <a:p>
            <a:pPr algn="ctr"/>
            <a:r>
              <a:rPr lang="en-US" sz="1000" dirty="0">
                <a:solidFill>
                  <a:schemeClr val="tx1"/>
                </a:solidFill>
                <a:latin typeface="+mn-lt"/>
              </a:rPr>
              <a:t>Essential Business Server </a:t>
            </a:r>
            <a:br>
              <a:rPr lang="en-US" sz="1000" dirty="0">
                <a:solidFill>
                  <a:schemeClr val="tx1"/>
                </a:solidFill>
                <a:latin typeface="+mn-lt"/>
              </a:rPr>
            </a:br>
            <a:r>
              <a:rPr lang="en-US" sz="1000" dirty="0">
                <a:solidFill>
                  <a:schemeClr val="tx1"/>
                </a:solidFill>
                <a:latin typeface="+mn-lt"/>
              </a:rPr>
              <a:t>2008 Premium</a:t>
            </a:r>
          </a:p>
        </p:txBody>
      </p:sp>
      <p:pic>
        <p:nvPicPr>
          <p:cNvPr id="41" name="Picture 6" descr="C:\Users\Kentc\Pictures\Icons\Centro\C10GettingStartedInstallMail_256.png"/>
          <p:cNvPicPr>
            <a:picLocks noChangeAspect="1" noChangeArrowheads="1"/>
          </p:cNvPicPr>
          <p:nvPr/>
        </p:nvPicPr>
        <p:blipFill>
          <a:blip r:embed="rId6" cstate="print"/>
          <a:srcRect/>
          <a:stretch>
            <a:fillRect/>
          </a:stretch>
        </p:blipFill>
        <p:spPr bwMode="auto">
          <a:xfrm>
            <a:off x="6308964" y="5270977"/>
            <a:ext cx="677228" cy="677228"/>
          </a:xfrm>
          <a:prstGeom prst="rect">
            <a:avLst/>
          </a:prstGeom>
          <a:noFill/>
          <a:ln w="9525">
            <a:noFill/>
            <a:miter lim="800000"/>
            <a:headEnd/>
            <a:tailEnd/>
          </a:ln>
        </p:spPr>
      </p:pic>
      <p:pic>
        <p:nvPicPr>
          <p:cNvPr id="42" name="Picture 7" descr="C:\Users\Kentc\Pictures\Icons\Centro\C10GettingStartedInstallEdge_256.png"/>
          <p:cNvPicPr>
            <a:picLocks noChangeAspect="1" noChangeArrowheads="1"/>
          </p:cNvPicPr>
          <p:nvPr/>
        </p:nvPicPr>
        <p:blipFill>
          <a:blip r:embed="rId7" cstate="print"/>
          <a:srcRect/>
          <a:stretch>
            <a:fillRect/>
          </a:stretch>
        </p:blipFill>
        <p:spPr bwMode="auto">
          <a:xfrm>
            <a:off x="6994764" y="5270977"/>
            <a:ext cx="685800" cy="685800"/>
          </a:xfrm>
          <a:prstGeom prst="rect">
            <a:avLst/>
          </a:prstGeom>
          <a:noFill/>
          <a:ln w="9525">
            <a:noFill/>
            <a:miter lim="800000"/>
            <a:headEnd/>
            <a:tailEnd/>
          </a:ln>
        </p:spPr>
      </p:pic>
      <p:pic>
        <p:nvPicPr>
          <p:cNvPr id="43" name="Picture 1" descr="C:\Users\Kentc\Pictures\Icons\Centro\C10GettingStartedInstallMgmt_256.png"/>
          <p:cNvPicPr>
            <a:picLocks noChangeAspect="1" noChangeArrowheads="1"/>
          </p:cNvPicPr>
          <p:nvPr/>
        </p:nvPicPr>
        <p:blipFill>
          <a:blip r:embed="rId8" cstate="print"/>
          <a:srcRect/>
          <a:stretch>
            <a:fillRect/>
          </a:stretch>
        </p:blipFill>
        <p:spPr bwMode="auto">
          <a:xfrm>
            <a:off x="5623164" y="5270977"/>
            <a:ext cx="685800" cy="685800"/>
          </a:xfrm>
          <a:prstGeom prst="rect">
            <a:avLst/>
          </a:prstGeom>
          <a:noFill/>
          <a:ln w="9525">
            <a:noFill/>
            <a:miter lim="800000"/>
            <a:headEnd/>
            <a:tailEnd/>
          </a:ln>
        </p:spPr>
      </p:pic>
      <p:pic>
        <p:nvPicPr>
          <p:cNvPr id="44" name="Picture 2" descr="C:\Users\Kentc\Pictures\Icons\Centro\SQLServer256_Fireworks.png"/>
          <p:cNvPicPr>
            <a:picLocks noChangeAspect="1" noChangeArrowheads="1"/>
          </p:cNvPicPr>
          <p:nvPr/>
        </p:nvPicPr>
        <p:blipFill>
          <a:blip r:embed="rId9" cstate="print"/>
          <a:srcRect/>
          <a:stretch>
            <a:fillRect/>
          </a:stretch>
        </p:blipFill>
        <p:spPr bwMode="auto">
          <a:xfrm>
            <a:off x="7611984" y="5270977"/>
            <a:ext cx="685800" cy="685800"/>
          </a:xfrm>
          <a:prstGeom prst="rect">
            <a:avLst/>
          </a:prstGeom>
          <a:noFill/>
          <a:ln w="9525">
            <a:noFill/>
            <a:miter lim="800000"/>
            <a:headEnd/>
            <a:tailEnd/>
          </a:ln>
        </p:spPr>
      </p:pic>
      <p:pic>
        <p:nvPicPr>
          <p:cNvPr id="45" name="Picture 6" descr="C:\Users\Kentc\Pictures\Icons\Centro\C10GettingStartedInstallMail_256.png"/>
          <p:cNvPicPr>
            <a:picLocks noChangeAspect="1" noChangeArrowheads="1"/>
          </p:cNvPicPr>
          <p:nvPr/>
        </p:nvPicPr>
        <p:blipFill>
          <a:blip r:embed="rId6" cstate="print"/>
          <a:srcRect/>
          <a:stretch>
            <a:fillRect/>
          </a:stretch>
        </p:blipFill>
        <p:spPr bwMode="auto">
          <a:xfrm>
            <a:off x="3977244" y="5270977"/>
            <a:ext cx="677228" cy="677228"/>
          </a:xfrm>
          <a:prstGeom prst="rect">
            <a:avLst/>
          </a:prstGeom>
          <a:noFill/>
          <a:ln w="9525">
            <a:noFill/>
            <a:miter lim="800000"/>
            <a:headEnd/>
            <a:tailEnd/>
          </a:ln>
        </p:spPr>
      </p:pic>
      <p:pic>
        <p:nvPicPr>
          <p:cNvPr id="46" name="Picture 7" descr="C:\Users\Kentc\Pictures\Icons\Centro\C10GettingStartedInstallEdge_256.png"/>
          <p:cNvPicPr>
            <a:picLocks noChangeAspect="1" noChangeArrowheads="1"/>
          </p:cNvPicPr>
          <p:nvPr/>
        </p:nvPicPr>
        <p:blipFill>
          <a:blip r:embed="rId7" cstate="print"/>
          <a:srcRect/>
          <a:stretch>
            <a:fillRect/>
          </a:stretch>
        </p:blipFill>
        <p:spPr bwMode="auto">
          <a:xfrm>
            <a:off x="4663044" y="5270977"/>
            <a:ext cx="685800" cy="685800"/>
          </a:xfrm>
          <a:prstGeom prst="rect">
            <a:avLst/>
          </a:prstGeom>
          <a:noFill/>
          <a:ln w="9525">
            <a:noFill/>
            <a:miter lim="800000"/>
            <a:headEnd/>
            <a:tailEnd/>
          </a:ln>
        </p:spPr>
      </p:pic>
      <p:pic>
        <p:nvPicPr>
          <p:cNvPr id="47" name="Picture 1" descr="C:\Users\Kentc\Pictures\Icons\Centro\C10GettingStartedInstallMgmt_256.png"/>
          <p:cNvPicPr>
            <a:picLocks noChangeAspect="1" noChangeArrowheads="1"/>
          </p:cNvPicPr>
          <p:nvPr/>
        </p:nvPicPr>
        <p:blipFill>
          <a:blip r:embed="rId8" cstate="print"/>
          <a:srcRect/>
          <a:stretch>
            <a:fillRect/>
          </a:stretch>
        </p:blipFill>
        <p:spPr bwMode="auto">
          <a:xfrm>
            <a:off x="3291444" y="5270977"/>
            <a:ext cx="685800" cy="685800"/>
          </a:xfrm>
          <a:prstGeom prst="rect">
            <a:avLst/>
          </a:prstGeom>
          <a:noFill/>
          <a:ln w="9525">
            <a:noFill/>
            <a:miter lim="800000"/>
            <a:headEnd/>
            <a:tailEnd/>
          </a:ln>
        </p:spPr>
      </p:pic>
      <p:pic>
        <p:nvPicPr>
          <p:cNvPr id="48" name="Picture 2" descr="C:\Users\Kentc\Pictures\Icons\Centro\SQLServer256_Fireworks.png"/>
          <p:cNvPicPr>
            <a:picLocks noChangeAspect="1" noChangeArrowheads="1"/>
          </p:cNvPicPr>
          <p:nvPr/>
        </p:nvPicPr>
        <p:blipFill>
          <a:blip r:embed="rId9" cstate="print"/>
          <a:srcRect/>
          <a:stretch>
            <a:fillRect/>
          </a:stretch>
        </p:blipFill>
        <p:spPr bwMode="auto">
          <a:xfrm>
            <a:off x="2291319" y="5270977"/>
            <a:ext cx="685800" cy="685800"/>
          </a:xfrm>
          <a:prstGeom prst="rect">
            <a:avLst/>
          </a:prstGeom>
          <a:noFill/>
          <a:ln w="9525">
            <a:noFill/>
            <a:miter lim="800000"/>
            <a:headEnd/>
            <a:tailEnd/>
          </a:ln>
        </p:spPr>
      </p:pic>
      <p:pic>
        <p:nvPicPr>
          <p:cNvPr id="50" name="Picture 2" descr="\\windowsserver\teamshare\USERS\WSS.Portal.Content\Launch_Cougar\SBS 2008 icons\New SBS Cougar mockup.png"/>
          <p:cNvPicPr>
            <a:picLocks noChangeAspect="1" noChangeArrowheads="1"/>
          </p:cNvPicPr>
          <p:nvPr/>
        </p:nvPicPr>
        <p:blipFill>
          <a:blip r:embed="rId10" cstate="print"/>
          <a:srcRect/>
          <a:stretch>
            <a:fillRect/>
          </a:stretch>
        </p:blipFill>
        <p:spPr bwMode="auto">
          <a:xfrm>
            <a:off x="709693" y="5283836"/>
            <a:ext cx="707231" cy="707232"/>
          </a:xfrm>
          <a:prstGeom prst="rect">
            <a:avLst/>
          </a:prstGeom>
          <a:noFill/>
          <a:ln w="9525">
            <a:noFill/>
            <a:miter lim="800000"/>
            <a:headEnd/>
            <a:tailEnd/>
          </a:ln>
        </p:spPr>
      </p:pic>
      <p:pic>
        <p:nvPicPr>
          <p:cNvPr id="51" name="Picture 2" descr="\\windowsserver\teamshare\USERS\WSS.Portal.Content\Launch_Cougar\SBS 2008 icons\New SBS Cougar mockup.png"/>
          <p:cNvPicPr>
            <a:picLocks noChangeAspect="1" noChangeArrowheads="1"/>
          </p:cNvPicPr>
          <p:nvPr/>
        </p:nvPicPr>
        <p:blipFill>
          <a:blip r:embed="rId10" cstate="print"/>
          <a:srcRect/>
          <a:stretch>
            <a:fillRect/>
          </a:stretch>
        </p:blipFill>
        <p:spPr bwMode="auto">
          <a:xfrm>
            <a:off x="1662669" y="5275263"/>
            <a:ext cx="707232" cy="707232"/>
          </a:xfrm>
          <a:prstGeom prst="rect">
            <a:avLst/>
          </a:prstGeom>
          <a:noFill/>
          <a:ln w="9525">
            <a:noFill/>
            <a:miter lim="800000"/>
            <a:headEnd/>
            <a:tailEnd/>
          </a:ln>
        </p:spPr>
      </p:pic>
      <p:sp>
        <p:nvSpPr>
          <p:cNvPr id="55" name="TextBox 54"/>
          <p:cNvSpPr txBox="1">
            <a:spLocks noChangeArrowheads="1"/>
          </p:cNvSpPr>
          <p:nvPr/>
        </p:nvSpPr>
        <p:spPr bwMode="auto">
          <a:xfrm>
            <a:off x="5415575" y="4392595"/>
            <a:ext cx="2823145" cy="390876"/>
          </a:xfrm>
          <a:prstGeom prst="rect">
            <a:avLst/>
          </a:prstGeom>
          <a:noFill/>
          <a:ln w="9525">
            <a:noFill/>
            <a:miter lim="800000"/>
            <a:headEnd/>
            <a:tailEnd/>
          </a:ln>
        </p:spPr>
        <p:txBody>
          <a:bodyPr wrap="none" lIns="82296" tIns="41148" rIns="82296" bIns="41148">
            <a:spAutoFit/>
          </a:bodyPr>
          <a:lstStyle/>
          <a:p>
            <a:r>
              <a:rPr lang="en-US" sz="2000" dirty="0">
                <a:solidFill>
                  <a:schemeClr val="bg1"/>
                </a:solidFill>
                <a:latin typeface="Segoe Light"/>
              </a:rPr>
              <a:t>MultiplyYourPower.com</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bottom swoosh.png"/>
          <p:cNvPicPr>
            <a:picLocks noChangeAspect="1"/>
          </p:cNvPicPr>
          <p:nvPr/>
        </p:nvPicPr>
        <p:blipFill>
          <a:blip r:embed="rId3"/>
          <a:srcRect b="19493"/>
          <a:stretch>
            <a:fillRect/>
          </a:stretch>
        </p:blipFill>
        <p:spPr bwMode="ltGray">
          <a:xfrm>
            <a:off x="0" y="3463719"/>
            <a:ext cx="9144000" cy="3013588"/>
          </a:xfrm>
          <a:prstGeom prst="rect">
            <a:avLst/>
          </a:prstGeom>
        </p:spPr>
      </p:pic>
      <p:grpSp>
        <p:nvGrpSpPr>
          <p:cNvPr id="2" name="Group 38"/>
          <p:cNvGrpSpPr/>
          <p:nvPr/>
        </p:nvGrpSpPr>
        <p:grpSpPr>
          <a:xfrm>
            <a:off x="228599" y="1017516"/>
            <a:ext cx="2794691" cy="2433257"/>
            <a:chOff x="327047" y="1401780"/>
            <a:chExt cx="2479185" cy="4042785"/>
          </a:xfrm>
        </p:grpSpPr>
        <p:sp>
          <p:nvSpPr>
            <p:cNvPr id="43" name="Rounded Rectangle 42"/>
            <p:cNvSpPr/>
            <p:nvPr/>
          </p:nvSpPr>
          <p:spPr bwMode="auto">
            <a:xfrm flipH="1">
              <a:off x="337352" y="1401780"/>
              <a:ext cx="2468880" cy="1032810"/>
            </a:xfrm>
            <a:prstGeom prst="roundRect">
              <a:avLst>
                <a:gd name="adj" fmla="val 44988"/>
              </a:avLst>
            </a:prstGeom>
            <a:gradFill flip="none" rotWithShape="1">
              <a:gsLst>
                <a:gs pos="0">
                  <a:srgbClr val="FFFFFF"/>
                </a:gs>
                <a:gs pos="13000">
                  <a:srgbClr val="71E1FB">
                    <a:alpha val="61000"/>
                  </a:srgbClr>
                </a:gs>
                <a:gs pos="66000">
                  <a:schemeClr val="accent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anchor="ctr" anchorCtr="0"/>
            <a:lstStyle/>
            <a:p>
              <a:pPr algn="ctr">
                <a:lnSpc>
                  <a:spcPct val="80000"/>
                </a:lnSpc>
                <a:defRPr/>
              </a:pPr>
              <a:r>
                <a:rPr lang="en-US" sz="1600" i="1" dirty="0" err="1" smtClean="0">
                  <a:ln w="18415" cmpd="sng">
                    <a:noFill/>
                    <a:prstDash val="solid"/>
                  </a:ln>
                  <a:solidFill>
                    <a:schemeClr val="tx1"/>
                  </a:solidFill>
                  <a:latin typeface="Segoe Black" pitchFamily="34" charset="0"/>
                </a:rPr>
                <a:t>Diseñado</a:t>
              </a:r>
              <a:r>
                <a:rPr lang="en-US" sz="1600" i="1" dirty="0" smtClean="0">
                  <a:ln w="18415" cmpd="sng">
                    <a:noFill/>
                    <a:prstDash val="solid"/>
                  </a:ln>
                  <a:solidFill>
                    <a:schemeClr val="tx1"/>
                  </a:solidFill>
                  <a:latin typeface="Segoe Black" pitchFamily="34" charset="0"/>
                </a:rPr>
                <a:t> </a:t>
              </a:r>
              <a:r>
                <a:rPr lang="en-US" sz="1600" i="1" dirty="0" err="1" smtClean="0">
                  <a:ln w="18415" cmpd="sng">
                    <a:noFill/>
                    <a:prstDash val="solid"/>
                  </a:ln>
                  <a:solidFill>
                    <a:schemeClr val="tx1"/>
                  </a:solidFill>
                  <a:latin typeface="Segoe Black" pitchFamily="34" charset="0"/>
                </a:rPr>
                <a:t>para</a:t>
              </a:r>
              <a:r>
                <a:rPr lang="en-US" sz="1600" i="1" dirty="0" smtClean="0">
                  <a:ln w="18415" cmpd="sng">
                    <a:noFill/>
                    <a:prstDash val="solid"/>
                  </a:ln>
                  <a:solidFill>
                    <a:schemeClr val="tx1"/>
                  </a:solidFill>
                  <a:latin typeface="Segoe Black" pitchFamily="34" charset="0"/>
                </a:rPr>
                <a:t> </a:t>
              </a:r>
              <a:r>
                <a:rPr lang="en-US" sz="1600" i="1" dirty="0" err="1" smtClean="0">
                  <a:ln w="18415" cmpd="sng">
                    <a:noFill/>
                    <a:prstDash val="solid"/>
                  </a:ln>
                  <a:solidFill>
                    <a:schemeClr val="tx1"/>
                  </a:solidFill>
                  <a:latin typeface="Segoe Black" pitchFamily="34" charset="0"/>
                </a:rPr>
                <a:t>Medianas</a:t>
              </a:r>
              <a:r>
                <a:rPr lang="en-US" sz="1600" i="1" dirty="0" smtClean="0">
                  <a:ln w="18415" cmpd="sng">
                    <a:noFill/>
                    <a:prstDash val="solid"/>
                  </a:ln>
                  <a:solidFill>
                    <a:schemeClr val="tx1"/>
                  </a:solidFill>
                  <a:latin typeface="Segoe Black" pitchFamily="34" charset="0"/>
                </a:rPr>
                <a:t> </a:t>
              </a:r>
              <a:r>
                <a:rPr lang="en-US" sz="1600" i="1" dirty="0" err="1" smtClean="0">
                  <a:ln w="18415" cmpd="sng">
                    <a:noFill/>
                    <a:prstDash val="solid"/>
                  </a:ln>
                  <a:solidFill>
                    <a:schemeClr val="tx1"/>
                  </a:solidFill>
                  <a:latin typeface="Segoe Black" pitchFamily="34" charset="0"/>
                </a:rPr>
                <a:t>Empresas</a:t>
              </a:r>
              <a:endParaRPr lang="en-US" sz="1600" i="1" dirty="0" smtClean="0">
                <a:ln w="18415" cmpd="sng">
                  <a:noFill/>
                  <a:prstDash val="solid"/>
                </a:ln>
                <a:solidFill>
                  <a:schemeClr val="tx1"/>
                </a:solidFill>
                <a:latin typeface="Segoe Black" pitchFamily="34" charset="0"/>
              </a:endParaRPr>
            </a:p>
          </p:txBody>
        </p:sp>
        <p:sp>
          <p:nvSpPr>
            <p:cNvPr id="57" name="Round Single Corner Rectangle 56"/>
            <p:cNvSpPr/>
            <p:nvPr/>
          </p:nvSpPr>
          <p:spPr bwMode="auto">
            <a:xfrm flipH="1" flipV="1">
              <a:off x="327047" y="2491738"/>
              <a:ext cx="2468880" cy="2952827"/>
            </a:xfrm>
            <a:prstGeom prst="round1Rect">
              <a:avLst>
                <a:gd name="adj" fmla="val 18563"/>
              </a:avLst>
            </a:prstGeom>
            <a:gradFill>
              <a:gsLst>
                <a:gs pos="0">
                  <a:srgbClr val="B98A2D"/>
                </a:gs>
                <a:gs pos="72000">
                  <a:srgbClr val="FCBF46"/>
                </a:gs>
              </a:gsLst>
              <a:lin ang="5400000" scaled="1"/>
            </a:gradFill>
            <a:ln w="12700">
              <a:solidFill>
                <a:srgbClr val="FCBF46"/>
              </a:solidFill>
              <a:headEnd type="none" w="med" len="med"/>
              <a:tailEnd type="none" w="med" len="med"/>
            </a:ln>
            <a:effectLst>
              <a:innerShdw blurRad="635000" dist="50800" dir="16200000">
                <a:srgbClr val="6F531B"/>
              </a:inn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bg1"/>
                </a:solidFill>
                <a:latin typeface="Segoe" pitchFamily="34" charset="0"/>
              </a:endParaRPr>
            </a:p>
          </p:txBody>
        </p:sp>
        <p:sp>
          <p:nvSpPr>
            <p:cNvPr id="56" name="TextBox 20"/>
            <p:cNvSpPr txBox="1">
              <a:spLocks noChangeArrowheads="1"/>
            </p:cNvSpPr>
            <p:nvPr/>
          </p:nvSpPr>
          <p:spPr bwMode="auto">
            <a:xfrm>
              <a:off x="491491" y="2610126"/>
              <a:ext cx="2245484" cy="2469877"/>
            </a:xfrm>
            <a:prstGeom prst="rect">
              <a:avLst/>
            </a:prstGeom>
            <a:noFill/>
            <a:ln w="9525">
              <a:noFill/>
              <a:miter lim="800000"/>
              <a:headEnd/>
              <a:tailEnd/>
            </a:ln>
          </p:spPr>
          <p:txBody>
            <a:bodyPr wrap="square" lIns="0" tIns="0" rIns="0" bIns="0">
              <a:spAutoFit/>
            </a:bodyPr>
            <a:lstStyle/>
            <a:p>
              <a:pPr marL="173038" lvl="1" indent="-173038" defTabSz="912777">
                <a:lnSpc>
                  <a:spcPct val="90000"/>
                </a:lnSpc>
                <a:spcBef>
                  <a:spcPct val="30000"/>
                </a:spcBef>
                <a:buClr>
                  <a:schemeClr val="tx2"/>
                </a:buClr>
                <a:buSzPct val="95000"/>
                <a:buBlip>
                  <a:blip r:embed="rId4"/>
                </a:buBlip>
              </a:pPr>
              <a:r>
                <a:rPr lang="es-CO" sz="1400" dirty="0" smtClean="0">
                  <a:solidFill>
                    <a:schemeClr val="bg1"/>
                  </a:solidFill>
                  <a:latin typeface="+mn-lt"/>
                </a:rPr>
                <a:t>Versión completa,  integrando tecnologías más usadas</a:t>
              </a:r>
              <a:endParaRPr lang="en-US" sz="1400" dirty="0" smtClean="0">
                <a:solidFill>
                  <a:schemeClr val="bg1"/>
                </a:solidFill>
                <a:latin typeface="+mn-lt"/>
              </a:endParaRPr>
            </a:p>
            <a:p>
              <a:pPr marL="173038" lvl="1" indent="-173038" defTabSz="912777">
                <a:lnSpc>
                  <a:spcPct val="90000"/>
                </a:lnSpc>
                <a:spcBef>
                  <a:spcPct val="30000"/>
                </a:spcBef>
                <a:buClr>
                  <a:schemeClr val="tx2"/>
                </a:buClr>
                <a:buSzPct val="95000"/>
                <a:buBlip>
                  <a:blip r:embed="rId4"/>
                </a:buBlip>
              </a:pPr>
              <a:r>
                <a:rPr lang="en-US" sz="1400" dirty="0" err="1" smtClean="0">
                  <a:solidFill>
                    <a:schemeClr val="bg1"/>
                  </a:solidFill>
                  <a:latin typeface="+mn-lt"/>
                </a:rPr>
                <a:t>Precios</a:t>
              </a:r>
              <a:r>
                <a:rPr lang="en-US" sz="1400" dirty="0" smtClean="0">
                  <a:solidFill>
                    <a:schemeClr val="bg1"/>
                  </a:solidFill>
                  <a:latin typeface="+mn-lt"/>
                </a:rPr>
                <a:t> </a:t>
              </a:r>
              <a:r>
                <a:rPr lang="en-US" sz="1400" dirty="0" err="1" smtClean="0">
                  <a:solidFill>
                    <a:schemeClr val="bg1"/>
                  </a:solidFill>
                  <a:latin typeface="+mn-lt"/>
                </a:rPr>
                <a:t>para</a:t>
              </a:r>
              <a:r>
                <a:rPr lang="en-US" sz="1400" dirty="0" smtClean="0">
                  <a:solidFill>
                    <a:schemeClr val="bg1"/>
                  </a:solidFill>
                  <a:latin typeface="+mn-lt"/>
                </a:rPr>
                <a:t> </a:t>
              </a:r>
              <a:r>
                <a:rPr lang="en-US" sz="1400" dirty="0" err="1" smtClean="0">
                  <a:solidFill>
                    <a:schemeClr val="bg1"/>
                  </a:solidFill>
                  <a:latin typeface="+mn-lt"/>
                </a:rPr>
                <a:t>mediana</a:t>
              </a:r>
              <a:r>
                <a:rPr lang="en-US" sz="1400" dirty="0" smtClean="0">
                  <a:solidFill>
                    <a:schemeClr val="bg1"/>
                  </a:solidFill>
                  <a:latin typeface="+mn-lt"/>
                </a:rPr>
                <a:t> </a:t>
              </a:r>
              <a:r>
                <a:rPr lang="en-US" sz="1400" dirty="0" err="1" smtClean="0">
                  <a:solidFill>
                    <a:schemeClr val="bg1"/>
                  </a:solidFill>
                  <a:latin typeface="+mn-lt"/>
                </a:rPr>
                <a:t>empresa</a:t>
              </a:r>
              <a:endParaRPr lang="en-US" sz="1400" dirty="0" smtClean="0">
                <a:solidFill>
                  <a:schemeClr val="bg1"/>
                </a:solidFill>
                <a:latin typeface="+mn-lt"/>
              </a:endParaRPr>
            </a:p>
            <a:p>
              <a:pPr marL="173038" lvl="1" indent="-173038" defTabSz="912777">
                <a:lnSpc>
                  <a:spcPct val="90000"/>
                </a:lnSpc>
                <a:spcBef>
                  <a:spcPct val="30000"/>
                </a:spcBef>
                <a:buClr>
                  <a:schemeClr val="tx2"/>
                </a:buClr>
                <a:buSzPct val="95000"/>
                <a:buBlip>
                  <a:blip r:embed="rId4"/>
                </a:buBlip>
              </a:pPr>
              <a:r>
                <a:rPr lang="es-CO" sz="1400" dirty="0" err="1" smtClean="0">
                  <a:solidFill>
                    <a:schemeClr val="bg1"/>
                  </a:solidFill>
                  <a:latin typeface="+mn-lt"/>
                </a:rPr>
                <a:t>Caracteristias</a:t>
              </a:r>
              <a:r>
                <a:rPr lang="es-CO" sz="1400" dirty="0" smtClean="0">
                  <a:solidFill>
                    <a:schemeClr val="bg1"/>
                  </a:solidFill>
                  <a:latin typeface="+mn-lt"/>
                </a:rPr>
                <a:t> únicas de plataforma para ahorrar tiempo y dinero</a:t>
              </a:r>
              <a:endParaRPr lang="en-US" sz="1400" dirty="0" smtClean="0">
                <a:solidFill>
                  <a:schemeClr val="bg1"/>
                </a:solidFill>
                <a:latin typeface="+mn-lt"/>
              </a:endParaRPr>
            </a:p>
          </p:txBody>
        </p:sp>
      </p:grpSp>
      <p:grpSp>
        <p:nvGrpSpPr>
          <p:cNvPr id="3" name="Group 39"/>
          <p:cNvGrpSpPr/>
          <p:nvPr/>
        </p:nvGrpSpPr>
        <p:grpSpPr>
          <a:xfrm>
            <a:off x="3114499" y="1017516"/>
            <a:ext cx="2895599" cy="2433258"/>
            <a:chOff x="2907892" y="1401780"/>
            <a:chExt cx="2475750" cy="4064343"/>
          </a:xfrm>
        </p:grpSpPr>
        <p:sp>
          <p:nvSpPr>
            <p:cNvPr id="44" name="Rounded Rectangle 43"/>
            <p:cNvSpPr/>
            <p:nvPr/>
          </p:nvSpPr>
          <p:spPr bwMode="auto">
            <a:xfrm flipH="1">
              <a:off x="2914762" y="1401780"/>
              <a:ext cx="2468880" cy="1089960"/>
            </a:xfrm>
            <a:prstGeom prst="roundRect">
              <a:avLst>
                <a:gd name="adj" fmla="val 43708"/>
              </a:avLst>
            </a:prstGeom>
            <a:gradFill flip="none" rotWithShape="1">
              <a:gsLst>
                <a:gs pos="0">
                  <a:srgbClr val="FFFFFF"/>
                </a:gs>
                <a:gs pos="13000">
                  <a:srgbClr val="71E1FB">
                    <a:alpha val="61000"/>
                  </a:srgbClr>
                </a:gs>
                <a:gs pos="66000">
                  <a:schemeClr val="accent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anchor="ctr" anchorCtr="0"/>
            <a:lstStyle/>
            <a:p>
              <a:pPr lvl="0" algn="ctr">
                <a:lnSpc>
                  <a:spcPct val="80000"/>
                </a:lnSpc>
                <a:defRPr/>
              </a:pPr>
              <a:r>
                <a:rPr lang="en-US" sz="1600" i="1" dirty="0" err="1" smtClean="0">
                  <a:ln w="18415" cmpd="sng">
                    <a:noFill/>
                    <a:prstDash val="solid"/>
                  </a:ln>
                  <a:solidFill>
                    <a:schemeClr val="tx1"/>
                  </a:solidFill>
                  <a:latin typeface="Segoe Black" pitchFamily="34" charset="0"/>
                </a:rPr>
                <a:t>Más</a:t>
              </a:r>
              <a:r>
                <a:rPr lang="en-US" sz="1600" i="1" dirty="0" smtClean="0">
                  <a:ln w="18415" cmpd="sng">
                    <a:noFill/>
                    <a:prstDash val="solid"/>
                  </a:ln>
                  <a:solidFill>
                    <a:schemeClr val="tx1"/>
                  </a:solidFill>
                  <a:latin typeface="Segoe Black" pitchFamily="34" charset="0"/>
                </a:rPr>
                <a:t> control y </a:t>
              </a:r>
              <a:r>
                <a:rPr lang="en-US" sz="1600" i="1" dirty="0" err="1" smtClean="0">
                  <a:ln w="18415" cmpd="sng">
                    <a:noFill/>
                    <a:prstDash val="solid"/>
                  </a:ln>
                  <a:solidFill>
                    <a:schemeClr val="tx1"/>
                  </a:solidFill>
                  <a:latin typeface="Segoe Black" pitchFamily="34" charset="0"/>
                </a:rPr>
                <a:t>eficiencia</a:t>
              </a:r>
              <a:endParaRPr lang="en-US" sz="1600" i="1" dirty="0" smtClean="0">
                <a:ln w="18415" cmpd="sng">
                  <a:noFill/>
                  <a:prstDash val="solid"/>
                </a:ln>
                <a:solidFill>
                  <a:schemeClr val="tx1"/>
                </a:solidFill>
                <a:latin typeface="Segoe Black" pitchFamily="34" charset="0"/>
              </a:endParaRPr>
            </a:p>
          </p:txBody>
        </p:sp>
        <p:sp>
          <p:nvSpPr>
            <p:cNvPr id="50" name="Rectangle 49"/>
            <p:cNvSpPr/>
            <p:nvPr/>
          </p:nvSpPr>
          <p:spPr bwMode="auto">
            <a:xfrm>
              <a:off x="2907892" y="2518093"/>
              <a:ext cx="2468880" cy="2948030"/>
            </a:xfrm>
            <a:prstGeom prst="rect">
              <a:avLst/>
            </a:prstGeom>
            <a:gradFill flip="none" rotWithShape="1">
              <a:gsLst>
                <a:gs pos="0">
                  <a:srgbClr val="80AB3B"/>
                </a:gs>
                <a:gs pos="72000">
                  <a:srgbClr val="AFF173"/>
                </a:gs>
              </a:gsLst>
              <a:lin ang="16200000" scaled="1"/>
              <a:tileRect/>
            </a:gradFill>
            <a:ln w="12700">
              <a:solidFill>
                <a:srgbClr val="9DC422"/>
              </a:solidFill>
              <a:headEnd type="none" w="med" len="med"/>
              <a:tailEnd type="none" w="med" len="med"/>
            </a:ln>
            <a:effectLst>
              <a:innerShdw blurRad="622300" dist="50800" dir="16200000">
                <a:srgbClr val="3E531D"/>
              </a:inn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bg1"/>
                </a:solidFill>
                <a:latin typeface="Segoe" pitchFamily="34" charset="0"/>
              </a:endParaRPr>
            </a:p>
          </p:txBody>
        </p:sp>
        <p:sp>
          <p:nvSpPr>
            <p:cNvPr id="49" name="TextBox 21"/>
            <p:cNvSpPr txBox="1">
              <a:spLocks noChangeArrowheads="1"/>
            </p:cNvSpPr>
            <p:nvPr/>
          </p:nvSpPr>
          <p:spPr bwMode="auto">
            <a:xfrm>
              <a:off x="2971800" y="2610125"/>
              <a:ext cx="2355112" cy="1989521"/>
            </a:xfrm>
            <a:prstGeom prst="rect">
              <a:avLst/>
            </a:prstGeom>
            <a:noFill/>
            <a:ln w="9525">
              <a:noFill/>
              <a:miter lim="800000"/>
              <a:headEnd/>
              <a:tailEnd/>
            </a:ln>
          </p:spPr>
          <p:txBody>
            <a:bodyPr wrap="square">
              <a:spAutoFit/>
            </a:bodyPr>
            <a:lstStyle/>
            <a:p>
              <a:pPr marL="173038" lvl="1" indent="-173038" defTabSz="912777">
                <a:lnSpc>
                  <a:spcPct val="90000"/>
                </a:lnSpc>
                <a:spcBef>
                  <a:spcPct val="30000"/>
                </a:spcBef>
                <a:buClr>
                  <a:schemeClr val="tx2"/>
                </a:buClr>
                <a:buSzPct val="95000"/>
                <a:buBlip>
                  <a:blip r:embed="rId4"/>
                </a:buBlip>
              </a:pPr>
              <a:r>
                <a:rPr lang="en-US" sz="1400" dirty="0" err="1" smtClean="0">
                  <a:solidFill>
                    <a:schemeClr val="bg1"/>
                  </a:solidFill>
                  <a:latin typeface="+mn-lt"/>
                </a:rPr>
                <a:t>Consola</a:t>
              </a:r>
              <a:r>
                <a:rPr lang="en-US" sz="1400" dirty="0" smtClean="0">
                  <a:solidFill>
                    <a:schemeClr val="bg1"/>
                  </a:solidFill>
                  <a:latin typeface="+mn-lt"/>
                </a:rPr>
                <a:t> de </a:t>
              </a:r>
              <a:r>
                <a:rPr lang="en-US" sz="1400" dirty="0" err="1" smtClean="0">
                  <a:solidFill>
                    <a:schemeClr val="bg1"/>
                  </a:solidFill>
                  <a:latin typeface="+mn-lt"/>
                </a:rPr>
                <a:t>administración</a:t>
              </a:r>
              <a:r>
                <a:rPr lang="en-US" sz="1400" dirty="0" smtClean="0">
                  <a:solidFill>
                    <a:schemeClr val="bg1"/>
                  </a:solidFill>
                  <a:latin typeface="+mn-lt"/>
                </a:rPr>
                <a:t> </a:t>
              </a:r>
              <a:r>
                <a:rPr lang="en-US" sz="1400" dirty="0" err="1" smtClean="0">
                  <a:solidFill>
                    <a:schemeClr val="bg1"/>
                  </a:solidFill>
                  <a:latin typeface="+mn-lt"/>
                </a:rPr>
                <a:t>unificada</a:t>
              </a:r>
              <a:endParaRPr lang="en-US" sz="1400" dirty="0" smtClean="0">
                <a:solidFill>
                  <a:schemeClr val="bg1"/>
                </a:solidFill>
                <a:latin typeface="+mn-lt"/>
              </a:endParaRPr>
            </a:p>
            <a:p>
              <a:pPr marL="173038" lvl="1" indent="-173038" defTabSz="912777">
                <a:lnSpc>
                  <a:spcPct val="90000"/>
                </a:lnSpc>
                <a:spcBef>
                  <a:spcPct val="30000"/>
                </a:spcBef>
                <a:buClr>
                  <a:schemeClr val="tx2"/>
                </a:buClr>
                <a:buSzPct val="95000"/>
                <a:buBlip>
                  <a:blip r:embed="rId4"/>
                </a:buBlip>
              </a:pPr>
              <a:r>
                <a:rPr lang="en-US" sz="1400" dirty="0" err="1" smtClean="0">
                  <a:solidFill>
                    <a:schemeClr val="bg1"/>
                  </a:solidFill>
                  <a:latin typeface="+mn-lt"/>
                </a:rPr>
                <a:t>Seguridad</a:t>
              </a:r>
              <a:r>
                <a:rPr lang="en-US" sz="1400" dirty="0" smtClean="0">
                  <a:solidFill>
                    <a:schemeClr val="bg1"/>
                  </a:solidFill>
                  <a:latin typeface="+mn-lt"/>
                </a:rPr>
                <a:t> y </a:t>
              </a:r>
              <a:r>
                <a:rPr lang="en-US" sz="1400" dirty="0" err="1" smtClean="0">
                  <a:solidFill>
                    <a:schemeClr val="bg1"/>
                  </a:solidFill>
                  <a:latin typeface="+mn-lt"/>
                </a:rPr>
                <a:t>Administración</a:t>
              </a:r>
              <a:r>
                <a:rPr lang="en-US" sz="1400" dirty="0" smtClean="0">
                  <a:solidFill>
                    <a:schemeClr val="bg1"/>
                  </a:solidFill>
                  <a:latin typeface="+mn-lt"/>
                </a:rPr>
                <a:t> </a:t>
              </a:r>
              <a:r>
                <a:rPr lang="en-US" sz="1400" dirty="0" err="1" smtClean="0">
                  <a:solidFill>
                    <a:schemeClr val="bg1"/>
                  </a:solidFill>
                  <a:latin typeface="+mn-lt"/>
                </a:rPr>
                <a:t>Integrados</a:t>
              </a:r>
              <a:endParaRPr lang="en-US" sz="1400" dirty="0" smtClean="0">
                <a:solidFill>
                  <a:schemeClr val="bg1"/>
                </a:solidFill>
                <a:latin typeface="+mn-lt"/>
              </a:endParaRPr>
            </a:p>
            <a:p>
              <a:pPr marL="173038" lvl="1" indent="-173038" defTabSz="912777">
                <a:lnSpc>
                  <a:spcPct val="90000"/>
                </a:lnSpc>
                <a:spcBef>
                  <a:spcPct val="30000"/>
                </a:spcBef>
                <a:buClr>
                  <a:schemeClr val="tx2"/>
                </a:buClr>
                <a:buSzPct val="95000"/>
                <a:buBlip>
                  <a:blip r:embed="rId4"/>
                </a:buBlip>
              </a:pPr>
              <a:r>
                <a:rPr lang="en-US" sz="1400" dirty="0" err="1" smtClean="0">
                  <a:solidFill>
                    <a:schemeClr val="bg1"/>
                  </a:solidFill>
                  <a:latin typeface="+mn-lt"/>
                </a:rPr>
                <a:t>Migración</a:t>
              </a:r>
              <a:r>
                <a:rPr lang="en-US" sz="1400" dirty="0" smtClean="0">
                  <a:solidFill>
                    <a:schemeClr val="bg1"/>
                  </a:solidFill>
                  <a:latin typeface="+mn-lt"/>
                </a:rPr>
                <a:t> de </a:t>
              </a:r>
              <a:r>
                <a:rPr lang="en-US" sz="1400" dirty="0" err="1" smtClean="0">
                  <a:solidFill>
                    <a:schemeClr val="bg1"/>
                  </a:solidFill>
                  <a:latin typeface="+mn-lt"/>
                </a:rPr>
                <a:t>redes</a:t>
              </a:r>
              <a:r>
                <a:rPr lang="en-US" sz="1400" dirty="0" smtClean="0">
                  <a:solidFill>
                    <a:schemeClr val="bg1"/>
                  </a:solidFill>
                  <a:latin typeface="+mn-lt"/>
                </a:rPr>
                <a:t> </a:t>
              </a:r>
              <a:r>
                <a:rPr lang="en-US" sz="1400" dirty="0" err="1" smtClean="0">
                  <a:solidFill>
                    <a:schemeClr val="bg1"/>
                  </a:solidFill>
                  <a:latin typeface="+mn-lt"/>
                </a:rPr>
                <a:t>existentes</a:t>
              </a:r>
              <a:endParaRPr lang="en-US" sz="1400" dirty="0" smtClean="0">
                <a:solidFill>
                  <a:schemeClr val="bg1"/>
                </a:solidFill>
                <a:latin typeface="+mn-lt"/>
              </a:endParaRPr>
            </a:p>
          </p:txBody>
        </p:sp>
      </p:grpSp>
      <p:sp>
        <p:nvSpPr>
          <p:cNvPr id="76" name="Title 75"/>
          <p:cNvSpPr>
            <a:spLocks noGrp="1"/>
          </p:cNvSpPr>
          <p:nvPr>
            <p:ph type="title" idx="4294967295"/>
          </p:nvPr>
        </p:nvSpPr>
        <p:spPr>
          <a:xfrm>
            <a:off x="232016" y="227013"/>
            <a:ext cx="8380413" cy="498475"/>
          </a:xfrm>
        </p:spPr>
        <p:txBody>
          <a:bodyPr>
            <a:noAutofit/>
          </a:bodyPr>
          <a:lstStyle/>
          <a:p>
            <a:r>
              <a:rPr sz="3800" smtClean="0"/>
              <a:t>Windows Essential Business Server 2008</a:t>
            </a:r>
            <a:endParaRPr sz="3800"/>
          </a:p>
        </p:txBody>
      </p:sp>
      <p:grpSp>
        <p:nvGrpSpPr>
          <p:cNvPr id="4" name="Group 46"/>
          <p:cNvGrpSpPr/>
          <p:nvPr/>
        </p:nvGrpSpPr>
        <p:grpSpPr>
          <a:xfrm>
            <a:off x="6101307" y="1013961"/>
            <a:ext cx="2819400" cy="2436813"/>
            <a:chOff x="8069580" y="1401780"/>
            <a:chExt cx="2468881" cy="4070281"/>
          </a:xfrm>
        </p:grpSpPr>
        <p:sp>
          <p:nvSpPr>
            <p:cNvPr id="66" name="Rounded Rectangle 65"/>
            <p:cNvSpPr/>
            <p:nvPr/>
          </p:nvSpPr>
          <p:spPr bwMode="auto">
            <a:xfrm flipH="1">
              <a:off x="8069581" y="1401780"/>
              <a:ext cx="2468880" cy="1083084"/>
            </a:xfrm>
            <a:prstGeom prst="roundRect">
              <a:avLst>
                <a:gd name="adj" fmla="val 50000"/>
              </a:avLst>
            </a:prstGeom>
            <a:gradFill flip="none" rotWithShape="1">
              <a:gsLst>
                <a:gs pos="0">
                  <a:srgbClr val="FFFFFF"/>
                </a:gs>
                <a:gs pos="13000">
                  <a:srgbClr val="71E1FB">
                    <a:alpha val="61000"/>
                  </a:srgbClr>
                </a:gs>
                <a:gs pos="66000">
                  <a:schemeClr val="accent1">
                    <a:alpha val="0"/>
                  </a:schemeClr>
                </a:gs>
              </a:gsLst>
              <a:lin ang="5400000" scaled="1"/>
              <a:tileRect/>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0" tIns="91440" rIns="0" bIns="0" anchor="ctr" anchorCtr="0"/>
            <a:lstStyle/>
            <a:p>
              <a:pPr algn="ctr">
                <a:lnSpc>
                  <a:spcPct val="80000"/>
                </a:lnSpc>
                <a:defRPr/>
              </a:pPr>
              <a:r>
                <a:rPr lang="en-US" sz="1600" i="1" dirty="0" smtClean="0">
                  <a:ln w="18415" cmpd="sng">
                    <a:noFill/>
                    <a:prstDash val="solid"/>
                  </a:ln>
                  <a:solidFill>
                    <a:schemeClr val="tx1"/>
                  </a:solidFill>
                  <a:latin typeface="Segoe Black" pitchFamily="34" charset="0"/>
                </a:rPr>
                <a:t>Valor de </a:t>
              </a:r>
              <a:r>
                <a:rPr lang="en-US" sz="1600" i="1" dirty="0" err="1" smtClean="0">
                  <a:ln w="18415" cmpd="sng">
                    <a:noFill/>
                    <a:prstDash val="solid"/>
                  </a:ln>
                  <a:solidFill>
                    <a:schemeClr val="tx1"/>
                  </a:solidFill>
                  <a:latin typeface="Segoe Black" pitchFamily="34" charset="0"/>
                </a:rPr>
                <a:t>Negocio</a:t>
              </a:r>
              <a:endParaRPr lang="en-US" sz="1600" i="1" dirty="0" smtClean="0">
                <a:ln w="18415" cmpd="sng">
                  <a:noFill/>
                  <a:prstDash val="solid"/>
                </a:ln>
                <a:solidFill>
                  <a:schemeClr val="tx1"/>
                </a:solidFill>
                <a:latin typeface="Segoe Black" pitchFamily="34" charset="0"/>
              </a:endParaRPr>
            </a:p>
          </p:txBody>
        </p:sp>
        <p:sp>
          <p:nvSpPr>
            <p:cNvPr id="68" name="Round Single Corner Rectangle 67"/>
            <p:cNvSpPr/>
            <p:nvPr/>
          </p:nvSpPr>
          <p:spPr bwMode="auto">
            <a:xfrm flipV="1">
              <a:off x="8069580" y="2518093"/>
              <a:ext cx="2468880" cy="2953968"/>
            </a:xfrm>
            <a:prstGeom prst="round1Rect">
              <a:avLst>
                <a:gd name="adj" fmla="val 18563"/>
              </a:avLst>
            </a:prstGeom>
            <a:gradFill>
              <a:gsLst>
                <a:gs pos="0">
                  <a:srgbClr val="E55819"/>
                </a:gs>
                <a:gs pos="72000">
                  <a:srgbClr val="EE8F64"/>
                </a:gs>
              </a:gsLst>
              <a:lin ang="5400000" scaled="1"/>
            </a:gradFill>
            <a:ln w="12700">
              <a:solidFill>
                <a:srgbClr val="ED8455"/>
              </a:solidFill>
              <a:headEnd type="none" w="med" len="med"/>
              <a:tailEnd type="none" w="med" len="med"/>
            </a:ln>
            <a:effectLst>
              <a:innerShdw blurRad="635000" dist="50800" dir="16200000">
                <a:srgbClr val="963D00"/>
              </a:inn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63"/>
              <a:endParaRPr lang="en-US" dirty="0" smtClean="0">
                <a:solidFill>
                  <a:schemeClr val="bg1"/>
                </a:solidFill>
                <a:latin typeface="Segoe" pitchFamily="34" charset="0"/>
              </a:endParaRPr>
            </a:p>
          </p:txBody>
        </p:sp>
        <p:sp>
          <p:nvSpPr>
            <p:cNvPr id="69" name="TextBox 21"/>
            <p:cNvSpPr txBox="1">
              <a:spLocks noChangeArrowheads="1"/>
            </p:cNvSpPr>
            <p:nvPr/>
          </p:nvSpPr>
          <p:spPr bwMode="auto">
            <a:xfrm>
              <a:off x="8099836" y="2610125"/>
              <a:ext cx="2392904" cy="1989521"/>
            </a:xfrm>
            <a:prstGeom prst="rect">
              <a:avLst/>
            </a:prstGeom>
            <a:noFill/>
            <a:ln w="9525">
              <a:noFill/>
              <a:miter lim="800000"/>
              <a:headEnd/>
              <a:tailEnd/>
            </a:ln>
          </p:spPr>
          <p:txBody>
            <a:bodyPr wrap="square">
              <a:spAutoFit/>
            </a:bodyPr>
            <a:lstStyle/>
            <a:p>
              <a:pPr marL="173038" lvl="1" indent="-173038" defTabSz="912777">
                <a:lnSpc>
                  <a:spcPct val="90000"/>
                </a:lnSpc>
                <a:spcBef>
                  <a:spcPct val="30000"/>
                </a:spcBef>
                <a:buClr>
                  <a:schemeClr val="tx2"/>
                </a:buClr>
                <a:buSzPct val="95000"/>
                <a:buBlip>
                  <a:blip r:embed="rId4"/>
                </a:buBlip>
              </a:pPr>
              <a:r>
                <a:rPr lang="es-CO" sz="1400" dirty="0" smtClean="0">
                  <a:solidFill>
                    <a:schemeClr val="bg1"/>
                  </a:solidFill>
                  <a:latin typeface="+mn-lt"/>
                </a:rPr>
                <a:t>Menos tiempo en tareas de mantenimiento</a:t>
              </a:r>
              <a:endParaRPr lang="en-US" sz="1400" dirty="0" smtClean="0">
                <a:solidFill>
                  <a:schemeClr val="bg1"/>
                </a:solidFill>
                <a:latin typeface="+mn-lt"/>
              </a:endParaRPr>
            </a:p>
            <a:p>
              <a:pPr marL="173038" lvl="1" indent="-173038" defTabSz="912777">
                <a:lnSpc>
                  <a:spcPct val="90000"/>
                </a:lnSpc>
                <a:spcBef>
                  <a:spcPct val="30000"/>
                </a:spcBef>
                <a:buClr>
                  <a:schemeClr val="tx2"/>
                </a:buClr>
                <a:buSzPct val="95000"/>
                <a:buBlip>
                  <a:blip r:embed="rId4"/>
                </a:buBlip>
              </a:pPr>
              <a:r>
                <a:rPr lang="es-CO" sz="1400" dirty="0" smtClean="0">
                  <a:solidFill>
                    <a:schemeClr val="bg1"/>
                  </a:solidFill>
                  <a:latin typeface="+mn-lt"/>
                </a:rPr>
                <a:t>Aplicaciones de negocio listas</a:t>
              </a:r>
              <a:endParaRPr lang="en-US" sz="1400" dirty="0" smtClean="0">
                <a:solidFill>
                  <a:schemeClr val="bg1"/>
                </a:solidFill>
                <a:latin typeface="+mn-lt"/>
              </a:endParaRPr>
            </a:p>
            <a:p>
              <a:pPr marL="173038" lvl="1" indent="-173038" defTabSz="912777">
                <a:lnSpc>
                  <a:spcPct val="90000"/>
                </a:lnSpc>
                <a:spcBef>
                  <a:spcPct val="30000"/>
                </a:spcBef>
                <a:buClr>
                  <a:schemeClr val="tx2"/>
                </a:buClr>
                <a:buSzPct val="95000"/>
                <a:buBlip>
                  <a:blip r:embed="rId4"/>
                </a:buBlip>
              </a:pPr>
              <a:r>
                <a:rPr lang="en-US" sz="1400" dirty="0" err="1" smtClean="0">
                  <a:solidFill>
                    <a:schemeClr val="bg1"/>
                  </a:solidFill>
                  <a:latin typeface="+mn-lt"/>
                </a:rPr>
                <a:t>Soluciones</a:t>
              </a:r>
              <a:r>
                <a:rPr lang="en-US" sz="1400" dirty="0" smtClean="0">
                  <a:solidFill>
                    <a:schemeClr val="bg1"/>
                  </a:solidFill>
                  <a:latin typeface="+mn-lt"/>
                </a:rPr>
                <a:t> de </a:t>
              </a:r>
              <a:r>
                <a:rPr lang="en-US" sz="1400" dirty="0" err="1" smtClean="0">
                  <a:solidFill>
                    <a:schemeClr val="bg1"/>
                  </a:solidFill>
                  <a:latin typeface="+mn-lt"/>
                </a:rPr>
                <a:t>mensajería</a:t>
              </a:r>
              <a:r>
                <a:rPr lang="en-US" sz="1400" dirty="0" smtClean="0">
                  <a:solidFill>
                    <a:schemeClr val="bg1"/>
                  </a:solidFill>
                  <a:latin typeface="+mn-lt"/>
                </a:rPr>
                <a:t>, </a:t>
              </a:r>
              <a:r>
                <a:rPr lang="en-US" sz="1400" dirty="0" err="1" smtClean="0">
                  <a:solidFill>
                    <a:schemeClr val="bg1"/>
                  </a:solidFill>
                  <a:latin typeface="+mn-lt"/>
                </a:rPr>
                <a:t>colaboración</a:t>
              </a:r>
              <a:r>
                <a:rPr lang="en-US" sz="1400" dirty="0" smtClean="0">
                  <a:solidFill>
                    <a:schemeClr val="bg1"/>
                  </a:solidFill>
                  <a:latin typeface="+mn-lt"/>
                </a:rPr>
                <a:t> y </a:t>
              </a:r>
              <a:r>
                <a:rPr lang="en-US" sz="1400" dirty="0" err="1" smtClean="0">
                  <a:solidFill>
                    <a:schemeClr val="bg1"/>
                  </a:solidFill>
                  <a:latin typeface="+mn-lt"/>
                </a:rPr>
                <a:t>mobilidad</a:t>
              </a:r>
              <a:endParaRPr lang="en-US" sz="1400" dirty="0" smtClean="0">
                <a:solidFill>
                  <a:schemeClr val="bg1"/>
                </a:solidFill>
                <a:latin typeface="+mn-lt"/>
              </a:endParaRPr>
            </a:p>
          </p:txBody>
        </p:sp>
      </p:grpSp>
      <p:sp>
        <p:nvSpPr>
          <p:cNvPr id="42" name="Line 12"/>
          <p:cNvSpPr>
            <a:spLocks noChangeShapeType="1"/>
          </p:cNvSpPr>
          <p:nvPr/>
        </p:nvSpPr>
        <p:spPr bwMode="auto">
          <a:xfrm>
            <a:off x="6534347" y="3752177"/>
            <a:ext cx="45719" cy="2202159"/>
          </a:xfrm>
          <a:prstGeom prst="line">
            <a:avLst/>
          </a:prstGeom>
          <a:noFill/>
          <a:ln w="19050">
            <a:solidFill>
              <a:schemeClr val="accent3"/>
            </a:solidFill>
            <a:prstDash val="dash"/>
            <a:round/>
            <a:headEnd/>
            <a:tailEnd/>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45" name="Text Box 20"/>
          <p:cNvSpPr txBox="1">
            <a:spLocks noChangeArrowheads="1"/>
          </p:cNvSpPr>
          <p:nvPr/>
        </p:nvSpPr>
        <p:spPr bwMode="auto">
          <a:xfrm>
            <a:off x="1027461" y="5943907"/>
            <a:ext cx="5181600" cy="253916"/>
          </a:xfrm>
          <a:prstGeom prst="rect">
            <a:avLst/>
          </a:prstGeom>
          <a:noFill/>
          <a:ln w="9525" algn="ctr">
            <a:noFill/>
            <a:miter lim="800000"/>
            <a:headEnd/>
            <a:tailEnd/>
          </a:ln>
        </p:spPr>
        <p:txBody>
          <a:bodyPr wrap="square">
            <a:spAutoFit/>
          </a:bodyPr>
          <a:lstStyle/>
          <a:p>
            <a:pPr algn="ctr"/>
            <a:r>
              <a:rPr lang="en-US" sz="1050" b="1" dirty="0" smtClean="0">
                <a:solidFill>
                  <a:schemeClr val="bg1"/>
                </a:solidFill>
              </a:rPr>
              <a:t>Standard Edition</a:t>
            </a:r>
            <a:endParaRPr lang="en-US" sz="1050" b="1" dirty="0">
              <a:solidFill>
                <a:schemeClr val="bg1"/>
              </a:solidFill>
            </a:endParaRPr>
          </a:p>
        </p:txBody>
      </p:sp>
      <p:sp>
        <p:nvSpPr>
          <p:cNvPr id="46" name="Text Box 24"/>
          <p:cNvSpPr txBox="1">
            <a:spLocks noChangeArrowheads="1"/>
          </p:cNvSpPr>
          <p:nvPr/>
        </p:nvSpPr>
        <p:spPr bwMode="auto">
          <a:xfrm>
            <a:off x="1103661" y="6223391"/>
            <a:ext cx="6989379" cy="253916"/>
          </a:xfrm>
          <a:prstGeom prst="rect">
            <a:avLst/>
          </a:prstGeom>
          <a:noFill/>
          <a:ln w="9525" algn="ctr">
            <a:noFill/>
            <a:miter lim="800000"/>
            <a:headEnd/>
            <a:tailEnd/>
          </a:ln>
        </p:spPr>
        <p:txBody>
          <a:bodyPr wrap="square">
            <a:spAutoFit/>
          </a:bodyPr>
          <a:lstStyle/>
          <a:p>
            <a:pPr algn="ctr"/>
            <a:r>
              <a:rPr lang="en-US" sz="1050" b="1" dirty="0" smtClean="0">
                <a:solidFill>
                  <a:schemeClr val="bg1"/>
                </a:solidFill>
              </a:rPr>
              <a:t>Premium Edition</a:t>
            </a:r>
            <a:endParaRPr lang="en-US" sz="1050" b="1" dirty="0">
              <a:solidFill>
                <a:schemeClr val="bg1"/>
              </a:solidFill>
            </a:endParaRPr>
          </a:p>
        </p:txBody>
      </p:sp>
      <p:grpSp>
        <p:nvGrpSpPr>
          <p:cNvPr id="5" name="Group 38"/>
          <p:cNvGrpSpPr/>
          <p:nvPr/>
        </p:nvGrpSpPr>
        <p:grpSpPr>
          <a:xfrm>
            <a:off x="3084861" y="3581707"/>
            <a:ext cx="1061059" cy="997941"/>
            <a:chOff x="4405308" y="5805534"/>
            <a:chExt cx="715986" cy="673395"/>
          </a:xfrm>
          <a:effectLst>
            <a:outerShdw blurRad="50800" dist="38100" dir="2700000" algn="tl" rotWithShape="0">
              <a:prstClr val="black">
                <a:alpha val="40000"/>
              </a:prstClr>
            </a:outerShdw>
          </a:effectLst>
        </p:grpSpPr>
        <p:pic>
          <p:nvPicPr>
            <p:cNvPr id="48" name="Picture 9" descr="C:\Program Files\Microsoft Resource DVD Artwork\DVD_ART\Artwork_Imagery\HARDWARE_IMAGERY\Illustration - Misc Hardware\Windows Vista Illustration Icons\Server.png"/>
            <p:cNvPicPr>
              <a:picLocks noChangeAspect="1" noChangeArrowheads="1"/>
            </p:cNvPicPr>
            <p:nvPr/>
          </p:nvPicPr>
          <p:blipFill>
            <a:blip r:embed="rId5" cstate="print"/>
            <a:srcRect/>
            <a:stretch>
              <a:fillRect/>
            </a:stretch>
          </p:blipFill>
          <p:spPr bwMode="auto">
            <a:xfrm>
              <a:off x="4405308" y="5805534"/>
              <a:ext cx="492096" cy="673395"/>
            </a:xfrm>
            <a:prstGeom prst="rect">
              <a:avLst/>
            </a:prstGeom>
            <a:noFill/>
          </p:spPr>
        </p:pic>
        <p:pic>
          <p:nvPicPr>
            <p:cNvPr id="51" name="Picture 5" descr="C:\Program Files\Microsoft Resource DVD Artwork\DVD_ART\Artwork_Imagery\HARDWARE_IMAGERY\Illustration - Misc Hardware\Windows Vista Illustration Icons\Email Message.png"/>
            <p:cNvPicPr>
              <a:picLocks noChangeAspect="1" noChangeArrowheads="1"/>
            </p:cNvPicPr>
            <p:nvPr/>
          </p:nvPicPr>
          <p:blipFill>
            <a:blip r:embed="rId6" cstate="print"/>
            <a:srcRect/>
            <a:stretch>
              <a:fillRect/>
            </a:stretch>
          </p:blipFill>
          <p:spPr bwMode="auto">
            <a:xfrm>
              <a:off x="4649874" y="5848346"/>
              <a:ext cx="471420" cy="471420"/>
            </a:xfrm>
            <a:prstGeom prst="rect">
              <a:avLst/>
            </a:prstGeom>
            <a:noFill/>
            <a:effectLst>
              <a:outerShdw blurRad="50800" dist="38100" dir="2700000" algn="tl" rotWithShape="0">
                <a:prstClr val="black">
                  <a:alpha val="40000"/>
                </a:prstClr>
              </a:outerShdw>
            </a:effectLst>
          </p:spPr>
        </p:pic>
      </p:grpSp>
      <p:grpSp>
        <p:nvGrpSpPr>
          <p:cNvPr id="6" name="Group 45"/>
          <p:cNvGrpSpPr/>
          <p:nvPr/>
        </p:nvGrpSpPr>
        <p:grpSpPr>
          <a:xfrm>
            <a:off x="5066061" y="3581707"/>
            <a:ext cx="869087" cy="996696"/>
            <a:chOff x="6481765" y="5386444"/>
            <a:chExt cx="472377" cy="506730"/>
          </a:xfrm>
          <a:effectLst>
            <a:outerShdw blurRad="50800" dist="38100" dir="2700000" algn="tl" rotWithShape="0">
              <a:prstClr val="black">
                <a:alpha val="40000"/>
              </a:prstClr>
            </a:outerShdw>
          </a:effectLst>
        </p:grpSpPr>
        <p:pic>
          <p:nvPicPr>
            <p:cNvPr id="53" name="Picture 9" descr="C:\Program Files\Microsoft Resource DVD Artwork\DVD_ART\Artwork_Imagery\HARDWARE_IMAGERY\Illustration - Misc Hardware\Windows Vista Illustration Icons\Server.png"/>
            <p:cNvPicPr>
              <a:picLocks noChangeArrowheads="1"/>
            </p:cNvPicPr>
            <p:nvPr/>
          </p:nvPicPr>
          <p:blipFill>
            <a:blip r:embed="rId7" cstate="print"/>
            <a:srcRect/>
            <a:stretch>
              <a:fillRect/>
            </a:stretch>
          </p:blipFill>
          <p:spPr bwMode="auto">
            <a:xfrm>
              <a:off x="6481765" y="5386444"/>
              <a:ext cx="447305" cy="506730"/>
            </a:xfrm>
            <a:prstGeom prst="rect">
              <a:avLst/>
            </a:prstGeom>
            <a:noFill/>
          </p:spPr>
        </p:pic>
        <p:pic>
          <p:nvPicPr>
            <p:cNvPr id="54" name="Picture 8" descr="C:\Program Files\Microsoft Resource DVD Artwork\DVD_ART\Artwork_Imagery\HARDWARE_IMAGERY\Illustration - Misc Hardware\Windows Vista Illustration Icons\Security Good.png"/>
            <p:cNvPicPr>
              <a:picLocks noChangeAspect="1" noChangeArrowheads="1"/>
            </p:cNvPicPr>
            <p:nvPr/>
          </p:nvPicPr>
          <p:blipFill>
            <a:blip r:embed="rId8" cstate="print"/>
            <a:srcRect/>
            <a:stretch>
              <a:fillRect/>
            </a:stretch>
          </p:blipFill>
          <p:spPr bwMode="auto">
            <a:xfrm>
              <a:off x="6689030" y="5462596"/>
              <a:ext cx="265112" cy="265112"/>
            </a:xfrm>
            <a:prstGeom prst="rect">
              <a:avLst/>
            </a:prstGeom>
            <a:noFill/>
          </p:spPr>
        </p:pic>
      </p:grpSp>
      <p:grpSp>
        <p:nvGrpSpPr>
          <p:cNvPr id="7" name="Group 51"/>
          <p:cNvGrpSpPr/>
          <p:nvPr/>
        </p:nvGrpSpPr>
        <p:grpSpPr>
          <a:xfrm>
            <a:off x="7123461" y="3581707"/>
            <a:ext cx="851582" cy="1027954"/>
            <a:chOff x="6863256" y="4248240"/>
            <a:chExt cx="851582" cy="1027954"/>
          </a:xfrm>
          <a:effectLst>
            <a:outerShdw blurRad="50800" dist="38100" dir="2700000" algn="tl" rotWithShape="0">
              <a:prstClr val="black">
                <a:alpha val="40000"/>
              </a:prstClr>
            </a:outerShdw>
          </a:effectLst>
        </p:grpSpPr>
        <p:pic>
          <p:nvPicPr>
            <p:cNvPr id="58" name="Picture 9" descr="C:\Program Files\Microsoft Resource DVD Artwork\DVD_ART\Artwork_Imagery\HARDWARE_IMAGERY\Illustration - Misc Hardware\Windows Vista Illustration Icons\Server.png"/>
            <p:cNvPicPr>
              <a:picLocks noChangeAspect="1" noChangeArrowheads="1"/>
            </p:cNvPicPr>
            <p:nvPr/>
          </p:nvPicPr>
          <p:blipFill>
            <a:blip r:embed="rId5" cstate="print"/>
            <a:srcRect/>
            <a:stretch>
              <a:fillRect/>
            </a:stretch>
          </p:blipFill>
          <p:spPr bwMode="auto">
            <a:xfrm>
              <a:off x="6863256" y="4248240"/>
              <a:ext cx="729264" cy="997941"/>
            </a:xfrm>
            <a:prstGeom prst="rect">
              <a:avLst/>
            </a:prstGeom>
            <a:noFill/>
          </p:spPr>
        </p:pic>
        <p:pic>
          <p:nvPicPr>
            <p:cNvPr id="59" name="Picture 2" descr="C:\Program Files\Microsoft Resource DVD Artwork\DVD_ART\Artwork_Imagery\HARDWARE_IMAGERY\Illustration - Misc Hardware\eHome icons\barrel yellow data storage.png"/>
            <p:cNvPicPr>
              <a:picLocks noChangeAspect="1" noChangeArrowheads="1"/>
            </p:cNvPicPr>
            <p:nvPr/>
          </p:nvPicPr>
          <p:blipFill>
            <a:blip r:embed="rId9" cstate="print"/>
            <a:srcRect/>
            <a:stretch>
              <a:fillRect/>
            </a:stretch>
          </p:blipFill>
          <p:spPr bwMode="auto">
            <a:xfrm>
              <a:off x="7288527" y="4635062"/>
              <a:ext cx="426311" cy="641132"/>
            </a:xfrm>
            <a:prstGeom prst="rect">
              <a:avLst/>
            </a:prstGeom>
            <a:noFill/>
          </p:spPr>
        </p:pic>
      </p:grpSp>
      <p:pic>
        <p:nvPicPr>
          <p:cNvPr id="60" name="Picture 59" descr="C10GettingStartedInstallMgmt_256.png"/>
          <p:cNvPicPr>
            <a:picLocks noChangeAspect="1"/>
          </p:cNvPicPr>
          <p:nvPr/>
        </p:nvPicPr>
        <p:blipFill>
          <a:blip r:embed="rId10"/>
          <a:stretch>
            <a:fillRect/>
          </a:stretch>
        </p:blipFill>
        <p:spPr>
          <a:xfrm>
            <a:off x="1027461" y="3581707"/>
            <a:ext cx="1042416" cy="1042416"/>
          </a:xfrm>
          <a:prstGeom prst="rect">
            <a:avLst/>
          </a:prstGeom>
        </p:spPr>
      </p:pic>
      <p:sp>
        <p:nvSpPr>
          <p:cNvPr id="61" name="Rounded Rectangle 60"/>
          <p:cNvSpPr/>
          <p:nvPr/>
        </p:nvSpPr>
        <p:spPr bwMode="auto">
          <a:xfrm>
            <a:off x="2437553" y="4698578"/>
            <a:ext cx="1976846" cy="1257734"/>
          </a:xfrm>
          <a:prstGeom prst="roundRect">
            <a:avLst/>
          </a:prstGeom>
          <a:gradFill>
            <a:gsLst>
              <a:gs pos="65000">
                <a:schemeClr val="accent2">
                  <a:lumMod val="60000"/>
                  <a:lumOff val="40000"/>
                  <a:alpha val="63000"/>
                </a:schemeClr>
              </a:gs>
              <a:gs pos="19000">
                <a:schemeClr val="accent2">
                  <a:lumMod val="75000"/>
                </a:schemeClr>
              </a:gs>
              <a:gs pos="100000">
                <a:schemeClr val="accent2">
                  <a:lumMod val="75000"/>
                  <a:alpha val="97000"/>
                </a:schemeClr>
              </a:gs>
            </a:gsLst>
            <a:lin ang="2700000" scaled="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9144" rIns="91436" bIns="45718" numCol="1" rtlCol="0" anchor="t" anchorCtr="0" compatLnSpc="1">
            <a:prstTxWarp prst="textNoShape">
              <a:avLst/>
            </a:prstTxWarp>
          </a:bodyPr>
          <a:lstStyle/>
          <a:p>
            <a:pPr marL="117475" lvl="0" indent="-117475" defTabSz="914363">
              <a:lnSpc>
                <a:spcPct val="85000"/>
              </a:lnSpc>
              <a:spcBef>
                <a:spcPts val="300"/>
              </a:spcBef>
              <a:defRPr/>
            </a:pPr>
            <a:r>
              <a:rPr lang="en-US" sz="1050" b="1" dirty="0" err="1" smtClean="0">
                <a:solidFill>
                  <a:schemeClr val="bg1"/>
                </a:solidFill>
              </a:rPr>
              <a:t>Servidor</a:t>
            </a:r>
            <a:r>
              <a:rPr lang="en-US" sz="1050" b="1" dirty="0" smtClean="0">
                <a:solidFill>
                  <a:schemeClr val="bg1"/>
                </a:solidFill>
              </a:rPr>
              <a:t> </a:t>
            </a:r>
            <a:r>
              <a:rPr lang="en-US" sz="1050" b="1" dirty="0" err="1" smtClean="0">
                <a:solidFill>
                  <a:schemeClr val="bg1"/>
                </a:solidFill>
              </a:rPr>
              <a:t>Mensajería</a:t>
            </a:r>
            <a:endParaRPr lang="en-US" sz="1050" b="1" dirty="0" smtClean="0">
              <a:solidFill>
                <a:schemeClr val="bg1"/>
              </a:solidFill>
            </a:endParaRPr>
          </a:p>
          <a:p>
            <a:pPr marL="117475" lvl="1" indent="-117475" defTabSz="912777">
              <a:lnSpc>
                <a:spcPct val="85000"/>
              </a:lnSpc>
              <a:spcBef>
                <a:spcPts val="300"/>
              </a:spcBef>
              <a:buClr>
                <a:schemeClr val="tx2"/>
              </a:buClr>
              <a:buSzPct val="95000"/>
              <a:buBlip>
                <a:blip r:embed="rId4"/>
              </a:buBlip>
              <a:defRPr/>
            </a:pPr>
            <a:r>
              <a:rPr lang="en-US" sz="900" dirty="0" smtClean="0">
                <a:solidFill>
                  <a:schemeClr val="bg1"/>
                </a:solidFill>
              </a:rPr>
              <a:t>Windows Server 2008 Standard Edition</a:t>
            </a:r>
          </a:p>
          <a:p>
            <a:pPr marL="233363" lvl="1" indent="-115888" defTabSz="912777">
              <a:lnSpc>
                <a:spcPct val="85000"/>
              </a:lnSpc>
              <a:spcBef>
                <a:spcPts val="300"/>
              </a:spcBef>
              <a:buClr>
                <a:schemeClr val="tx2"/>
              </a:buClr>
              <a:buSzPct val="80000"/>
              <a:buBlip>
                <a:blip r:embed="rId11"/>
              </a:buBlip>
              <a:defRPr/>
            </a:pPr>
            <a:r>
              <a:rPr lang="en-US" sz="900" dirty="0" smtClean="0">
                <a:solidFill>
                  <a:schemeClr val="bg1"/>
                </a:solidFill>
              </a:rPr>
              <a:t>Active Directory</a:t>
            </a:r>
          </a:p>
          <a:p>
            <a:pPr marL="117475" lvl="1" indent="-117475" defTabSz="912777">
              <a:lnSpc>
                <a:spcPct val="85000"/>
              </a:lnSpc>
              <a:spcBef>
                <a:spcPts val="300"/>
              </a:spcBef>
              <a:buClr>
                <a:schemeClr val="tx2"/>
              </a:buClr>
              <a:buSzPct val="95000"/>
              <a:buBlip>
                <a:blip r:embed="rId4"/>
              </a:buBlip>
              <a:defRPr/>
            </a:pPr>
            <a:r>
              <a:rPr lang="en-US" sz="900" dirty="0" smtClean="0">
                <a:solidFill>
                  <a:schemeClr val="bg1"/>
                </a:solidFill>
              </a:rPr>
              <a:t>Exchange Server 2007 Standard Edition</a:t>
            </a:r>
          </a:p>
          <a:p>
            <a:pPr marL="117475" lvl="1" indent="-117475" defTabSz="912777">
              <a:lnSpc>
                <a:spcPct val="85000"/>
              </a:lnSpc>
              <a:spcBef>
                <a:spcPts val="300"/>
              </a:spcBef>
              <a:buClr>
                <a:schemeClr val="tx2"/>
              </a:buClr>
              <a:buSzPct val="95000"/>
              <a:buBlip>
                <a:blip r:embed="rId4"/>
              </a:buBlip>
              <a:defRPr/>
            </a:pPr>
            <a:r>
              <a:rPr lang="en-US" sz="900" dirty="0" smtClean="0">
                <a:solidFill>
                  <a:schemeClr val="bg1"/>
                </a:solidFill>
              </a:rPr>
              <a:t>Forefront Security </a:t>
            </a:r>
            <a:r>
              <a:rPr lang="en-US" sz="900" dirty="0" err="1" smtClean="0">
                <a:solidFill>
                  <a:schemeClr val="bg1"/>
                </a:solidFill>
              </a:rPr>
              <a:t>para</a:t>
            </a:r>
            <a:r>
              <a:rPr lang="en-US" sz="900" dirty="0" smtClean="0">
                <a:solidFill>
                  <a:schemeClr val="bg1"/>
                </a:solidFill>
              </a:rPr>
              <a:t> Exchange Server</a:t>
            </a:r>
            <a:endParaRPr lang="en-US" sz="900" baseline="30000" dirty="0" smtClean="0">
              <a:solidFill>
                <a:schemeClr val="bg1"/>
              </a:solidFill>
            </a:endParaRPr>
          </a:p>
        </p:txBody>
      </p:sp>
      <p:sp>
        <p:nvSpPr>
          <p:cNvPr id="62" name="Rounded Rectangle 61"/>
          <p:cNvSpPr/>
          <p:nvPr/>
        </p:nvSpPr>
        <p:spPr bwMode="auto">
          <a:xfrm>
            <a:off x="4484742" y="4689151"/>
            <a:ext cx="1981200" cy="1257734"/>
          </a:xfrm>
          <a:prstGeom prst="roundRect">
            <a:avLst/>
          </a:prstGeom>
          <a:gradFill>
            <a:gsLst>
              <a:gs pos="65000">
                <a:schemeClr val="accent2">
                  <a:lumMod val="60000"/>
                  <a:lumOff val="40000"/>
                  <a:alpha val="63000"/>
                </a:schemeClr>
              </a:gs>
              <a:gs pos="19000">
                <a:schemeClr val="accent2">
                  <a:lumMod val="75000"/>
                </a:schemeClr>
              </a:gs>
              <a:gs pos="100000">
                <a:schemeClr val="accent2">
                  <a:lumMod val="75000"/>
                  <a:alpha val="97000"/>
                </a:schemeClr>
              </a:gs>
            </a:gsLst>
            <a:lin ang="2700000" scaled="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9144" rIns="91436" bIns="45718" numCol="1" rtlCol="0" anchor="t" anchorCtr="0" compatLnSpc="1">
            <a:prstTxWarp prst="textNoShape">
              <a:avLst/>
            </a:prstTxWarp>
          </a:bodyPr>
          <a:lstStyle/>
          <a:p>
            <a:pPr marL="117475" lvl="0" indent="-117475">
              <a:lnSpc>
                <a:spcPct val="85000"/>
              </a:lnSpc>
              <a:spcBef>
                <a:spcPts val="300"/>
              </a:spcBef>
              <a:buClr>
                <a:srgbClr val="0099FF"/>
              </a:buClr>
              <a:buSzPct val="80000"/>
              <a:defRPr/>
            </a:pPr>
            <a:r>
              <a:rPr lang="en-US" sz="1050" b="1" dirty="0" err="1" smtClean="0">
                <a:solidFill>
                  <a:schemeClr val="bg1"/>
                </a:solidFill>
              </a:rPr>
              <a:t>Servidor</a:t>
            </a:r>
            <a:r>
              <a:rPr lang="en-US" sz="1050" b="1" dirty="0" smtClean="0">
                <a:solidFill>
                  <a:schemeClr val="bg1"/>
                </a:solidFill>
              </a:rPr>
              <a:t> de </a:t>
            </a:r>
            <a:r>
              <a:rPr lang="en-US" sz="1050" b="1" dirty="0" err="1" smtClean="0">
                <a:solidFill>
                  <a:schemeClr val="bg1"/>
                </a:solidFill>
              </a:rPr>
              <a:t>Seguridad</a:t>
            </a:r>
            <a:endParaRPr lang="en-US" sz="1050" b="1" dirty="0" smtClean="0">
              <a:solidFill>
                <a:schemeClr val="bg1"/>
              </a:solidFill>
            </a:endParaRPr>
          </a:p>
          <a:p>
            <a:pPr marL="117475" lvl="1" indent="-117475" defTabSz="912777">
              <a:lnSpc>
                <a:spcPct val="85000"/>
              </a:lnSpc>
              <a:spcBef>
                <a:spcPts val="300"/>
              </a:spcBef>
              <a:buClr>
                <a:schemeClr val="tx2"/>
              </a:buClr>
              <a:buSzPct val="95000"/>
              <a:buBlip>
                <a:blip r:embed="rId4"/>
              </a:buBlip>
              <a:defRPr/>
            </a:pPr>
            <a:r>
              <a:rPr lang="en-US" sz="900" dirty="0" smtClean="0">
                <a:solidFill>
                  <a:schemeClr val="bg1"/>
                </a:solidFill>
              </a:rPr>
              <a:t>Windows Server 2008 Standard Edition</a:t>
            </a:r>
          </a:p>
          <a:p>
            <a:pPr marL="117475" lvl="1" indent="-117475" defTabSz="912777">
              <a:lnSpc>
                <a:spcPct val="85000"/>
              </a:lnSpc>
              <a:spcBef>
                <a:spcPts val="300"/>
              </a:spcBef>
              <a:buClr>
                <a:schemeClr val="tx2"/>
              </a:buClr>
              <a:buSzPct val="95000"/>
              <a:buBlip>
                <a:blip r:embed="rId4"/>
              </a:buBlip>
              <a:defRPr/>
            </a:pPr>
            <a:r>
              <a:rPr lang="en-US" sz="900" dirty="0" smtClean="0">
                <a:solidFill>
                  <a:schemeClr val="bg1"/>
                </a:solidFill>
              </a:rPr>
              <a:t>Exchange Server 2007 Standard Edition</a:t>
            </a:r>
          </a:p>
          <a:p>
            <a:pPr marL="117475" lvl="1" indent="-117475" defTabSz="912777">
              <a:lnSpc>
                <a:spcPct val="85000"/>
              </a:lnSpc>
              <a:spcBef>
                <a:spcPts val="300"/>
              </a:spcBef>
              <a:buClr>
                <a:schemeClr val="tx2"/>
              </a:buClr>
              <a:buSzPct val="95000"/>
              <a:buBlip>
                <a:blip r:embed="rId4"/>
              </a:buBlip>
              <a:defRPr/>
            </a:pPr>
            <a:r>
              <a:rPr lang="en-US" sz="900" dirty="0" smtClean="0">
                <a:solidFill>
                  <a:schemeClr val="bg1"/>
                </a:solidFill>
              </a:rPr>
              <a:t>Forefront Threat Management Gateway, Medium Business Edition</a:t>
            </a:r>
            <a:endParaRPr lang="en-US" sz="900" baseline="30000" dirty="0" smtClean="0">
              <a:solidFill>
                <a:schemeClr val="bg1"/>
              </a:solidFill>
            </a:endParaRPr>
          </a:p>
        </p:txBody>
      </p:sp>
      <p:sp>
        <p:nvSpPr>
          <p:cNvPr id="63" name="Rounded Rectangle 62"/>
          <p:cNvSpPr/>
          <p:nvPr/>
        </p:nvSpPr>
        <p:spPr bwMode="auto">
          <a:xfrm>
            <a:off x="6714179" y="4691036"/>
            <a:ext cx="1959429" cy="1296637"/>
          </a:xfrm>
          <a:prstGeom prst="roundRect">
            <a:avLst/>
          </a:prstGeom>
          <a:gradFill>
            <a:gsLst>
              <a:gs pos="65000">
                <a:schemeClr val="accent2">
                  <a:lumMod val="60000"/>
                  <a:lumOff val="40000"/>
                  <a:alpha val="63000"/>
                </a:schemeClr>
              </a:gs>
              <a:gs pos="19000">
                <a:schemeClr val="accent2">
                  <a:lumMod val="75000"/>
                </a:schemeClr>
              </a:gs>
              <a:gs pos="100000">
                <a:schemeClr val="accent2">
                  <a:lumMod val="75000"/>
                  <a:alpha val="97000"/>
                </a:schemeClr>
              </a:gs>
            </a:gsLst>
            <a:lin ang="2700000" scaled="0"/>
          </a:gra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9144" rIns="91436" bIns="45718" numCol="1" rtlCol="0" anchor="t" anchorCtr="0" compatLnSpc="1">
            <a:prstTxWarp prst="textNoShape">
              <a:avLst/>
            </a:prstTxWarp>
          </a:bodyPr>
          <a:lstStyle/>
          <a:p>
            <a:pPr lvl="0" fontAlgn="base">
              <a:lnSpc>
                <a:spcPct val="85000"/>
              </a:lnSpc>
              <a:spcBef>
                <a:spcPts val="300"/>
              </a:spcBef>
              <a:spcAft>
                <a:spcPct val="0"/>
              </a:spcAft>
              <a:buClr>
                <a:srgbClr val="0099FF"/>
              </a:buClr>
              <a:buSzPct val="80000"/>
              <a:defRPr/>
            </a:pPr>
            <a:r>
              <a:rPr lang="en-US" sz="1050" b="1" dirty="0" smtClean="0">
                <a:solidFill>
                  <a:schemeClr val="bg1"/>
                </a:solidFill>
              </a:rPr>
              <a:t>Database Server</a:t>
            </a:r>
          </a:p>
          <a:p>
            <a:pPr marL="117475" lvl="1" indent="-117475" defTabSz="912777">
              <a:lnSpc>
                <a:spcPct val="85000"/>
              </a:lnSpc>
              <a:spcBef>
                <a:spcPts val="300"/>
              </a:spcBef>
              <a:buClr>
                <a:schemeClr val="tx2"/>
              </a:buClr>
              <a:buSzPct val="95000"/>
              <a:buBlip>
                <a:blip r:embed="rId4"/>
              </a:buBlip>
              <a:defRPr/>
            </a:pPr>
            <a:r>
              <a:rPr lang="en-US" sz="900" dirty="0" smtClean="0">
                <a:solidFill>
                  <a:schemeClr val="bg1"/>
                </a:solidFill>
              </a:rPr>
              <a:t>Windows Server 2008 Standard Edition </a:t>
            </a:r>
          </a:p>
          <a:p>
            <a:pPr marL="117475" lvl="1" indent="-117475" defTabSz="912777">
              <a:lnSpc>
                <a:spcPct val="85000"/>
              </a:lnSpc>
              <a:spcBef>
                <a:spcPts val="300"/>
              </a:spcBef>
              <a:buClr>
                <a:schemeClr val="tx2"/>
              </a:buClr>
              <a:buSzPct val="95000"/>
              <a:buBlip>
                <a:blip r:embed="rId4"/>
              </a:buBlip>
              <a:defRPr/>
            </a:pPr>
            <a:r>
              <a:rPr lang="en-US" sz="900" dirty="0" smtClean="0">
                <a:solidFill>
                  <a:schemeClr val="bg1"/>
                </a:solidFill>
              </a:rPr>
              <a:t>Microsoft SQL Server 2008 Standard Edition</a:t>
            </a:r>
          </a:p>
        </p:txBody>
      </p:sp>
      <p:sp>
        <p:nvSpPr>
          <p:cNvPr id="64" name="Rounded Rectangle 63"/>
          <p:cNvSpPr/>
          <p:nvPr/>
        </p:nvSpPr>
        <p:spPr bwMode="auto">
          <a:xfrm>
            <a:off x="438284" y="4679724"/>
            <a:ext cx="1922417" cy="1257734"/>
          </a:xfrm>
          <a:prstGeom prst="roundRect">
            <a:avLst/>
          </a:prstGeom>
          <a:gradFill>
            <a:gsLst>
              <a:gs pos="65000">
                <a:schemeClr val="accent2">
                  <a:lumMod val="60000"/>
                  <a:lumOff val="40000"/>
                  <a:alpha val="63000"/>
                </a:schemeClr>
              </a:gs>
              <a:gs pos="19000">
                <a:schemeClr val="accent2">
                  <a:lumMod val="75000"/>
                </a:schemeClr>
              </a:gs>
              <a:gs pos="100000">
                <a:schemeClr val="accent2">
                  <a:lumMod val="75000"/>
                  <a:alpha val="97000"/>
                </a:schemeClr>
              </a:gs>
            </a:gsLst>
            <a:lin ang="2700000" scaled="0"/>
          </a:gradFill>
          <a:ln>
            <a:headEnd type="none" w="med" len="med"/>
            <a:tailEnd type="none" w="med" len="med"/>
          </a:ln>
          <a:scene3d>
            <a:camera prst="orthographicFront" fov="0">
              <a:rot lat="0" lon="0" rev="0"/>
            </a:camera>
            <a:lightRig rig="glow" dir="t">
              <a:rot lat="0" lon="0" rev="6360000"/>
            </a:lightRig>
          </a:scene3d>
        </p:spPr>
        <p:style>
          <a:lnRef idx="0">
            <a:schemeClr val="accent1"/>
          </a:lnRef>
          <a:fillRef idx="3">
            <a:schemeClr val="accent1"/>
          </a:fillRef>
          <a:effectRef idx="3">
            <a:schemeClr val="accent1"/>
          </a:effectRef>
          <a:fontRef idx="minor">
            <a:schemeClr val="lt1"/>
          </a:fontRef>
        </p:style>
        <p:txBody>
          <a:bodyPr vert="horz" wrap="square" lIns="91436" tIns="9144" rIns="91436" bIns="45718" numCol="1" rtlCol="0" anchor="t" anchorCtr="0" compatLnSpc="1">
            <a:prstTxWarp prst="textNoShape">
              <a:avLst/>
            </a:prstTxWarp>
          </a:bodyPr>
          <a:lstStyle/>
          <a:p>
            <a:pPr marL="117475" lvl="0" indent="-117475" defTabSz="914363">
              <a:lnSpc>
                <a:spcPct val="85000"/>
              </a:lnSpc>
              <a:spcBef>
                <a:spcPts val="300"/>
              </a:spcBef>
              <a:buSzPct val="80000"/>
              <a:defRPr/>
            </a:pPr>
            <a:r>
              <a:rPr lang="en-US" sz="1050" b="1" dirty="0" err="1" smtClean="0">
                <a:solidFill>
                  <a:schemeClr val="bg1"/>
                </a:solidFill>
              </a:rPr>
              <a:t>Servidor</a:t>
            </a:r>
            <a:r>
              <a:rPr lang="en-US" sz="1050" b="1" dirty="0" smtClean="0">
                <a:solidFill>
                  <a:schemeClr val="bg1"/>
                </a:solidFill>
              </a:rPr>
              <a:t> de </a:t>
            </a:r>
            <a:r>
              <a:rPr lang="en-US" sz="1050" b="1" dirty="0" err="1" smtClean="0">
                <a:solidFill>
                  <a:schemeClr val="bg1"/>
                </a:solidFill>
              </a:rPr>
              <a:t>Administración</a:t>
            </a:r>
            <a:endParaRPr lang="en-US" sz="1050" b="1" dirty="0" smtClean="0">
              <a:solidFill>
                <a:schemeClr val="bg1"/>
              </a:solidFill>
            </a:endParaRPr>
          </a:p>
          <a:p>
            <a:pPr marL="117475" lvl="1" indent="-117475" defTabSz="912777">
              <a:lnSpc>
                <a:spcPct val="85000"/>
              </a:lnSpc>
              <a:spcBef>
                <a:spcPts val="300"/>
              </a:spcBef>
              <a:buClr>
                <a:schemeClr val="tx2"/>
              </a:buClr>
              <a:buSzPct val="95000"/>
              <a:buBlip>
                <a:blip r:embed="rId4"/>
              </a:buBlip>
              <a:defRPr/>
            </a:pPr>
            <a:r>
              <a:rPr lang="en-US" sz="900" dirty="0" smtClean="0">
                <a:solidFill>
                  <a:schemeClr val="bg1"/>
                </a:solidFill>
              </a:rPr>
              <a:t>Windows Server 2008 Standard Edition</a:t>
            </a:r>
          </a:p>
          <a:p>
            <a:pPr marL="233363" lvl="1" indent="-115888" defTabSz="912777">
              <a:lnSpc>
                <a:spcPct val="85000"/>
              </a:lnSpc>
              <a:spcBef>
                <a:spcPts val="300"/>
              </a:spcBef>
              <a:buClr>
                <a:schemeClr val="tx2"/>
              </a:buClr>
              <a:buSzPct val="80000"/>
              <a:buBlip>
                <a:blip r:embed="rId11"/>
              </a:buBlip>
              <a:defRPr/>
            </a:pPr>
            <a:r>
              <a:rPr lang="en-US" sz="900" dirty="0" err="1" smtClean="0">
                <a:solidFill>
                  <a:schemeClr val="bg1"/>
                </a:solidFill>
              </a:rPr>
              <a:t>Redes</a:t>
            </a:r>
            <a:endParaRPr lang="en-US" sz="900" dirty="0" smtClean="0">
              <a:solidFill>
                <a:schemeClr val="bg1"/>
              </a:solidFill>
            </a:endParaRPr>
          </a:p>
          <a:p>
            <a:pPr marL="233363" lvl="1" indent="-115888" defTabSz="912777">
              <a:lnSpc>
                <a:spcPct val="85000"/>
              </a:lnSpc>
              <a:spcBef>
                <a:spcPts val="300"/>
              </a:spcBef>
              <a:buClr>
                <a:schemeClr val="tx2"/>
              </a:buClr>
              <a:buSzPct val="80000"/>
              <a:buBlip>
                <a:blip r:embed="rId11"/>
              </a:buBlip>
              <a:defRPr/>
            </a:pPr>
            <a:r>
              <a:rPr lang="en-US" sz="900" dirty="0" smtClean="0">
                <a:solidFill>
                  <a:schemeClr val="bg1"/>
                </a:solidFill>
              </a:rPr>
              <a:t>Active Directory</a:t>
            </a:r>
          </a:p>
          <a:p>
            <a:pPr marL="233363" lvl="1" indent="-115888" defTabSz="912777">
              <a:lnSpc>
                <a:spcPct val="85000"/>
              </a:lnSpc>
              <a:spcBef>
                <a:spcPts val="300"/>
              </a:spcBef>
              <a:buClr>
                <a:schemeClr val="tx2"/>
              </a:buClr>
              <a:buSzPct val="80000"/>
              <a:buBlip>
                <a:blip r:embed="rId11"/>
              </a:buBlip>
              <a:defRPr/>
            </a:pPr>
            <a:r>
              <a:rPr lang="en-US" sz="900" dirty="0" err="1" smtClean="0">
                <a:solidFill>
                  <a:schemeClr val="bg1"/>
                </a:solidFill>
              </a:rPr>
              <a:t>Archivo</a:t>
            </a:r>
            <a:r>
              <a:rPr lang="en-US" sz="900" dirty="0" smtClean="0">
                <a:solidFill>
                  <a:schemeClr val="bg1"/>
                </a:solidFill>
              </a:rPr>
              <a:t> e </a:t>
            </a:r>
            <a:r>
              <a:rPr lang="en-US" sz="900" dirty="0" err="1" smtClean="0">
                <a:solidFill>
                  <a:schemeClr val="bg1"/>
                </a:solidFill>
              </a:rPr>
              <a:t>Impresión</a:t>
            </a:r>
            <a:endParaRPr lang="en-US" sz="900" dirty="0" smtClean="0">
              <a:solidFill>
                <a:schemeClr val="bg1"/>
              </a:solidFill>
            </a:endParaRPr>
          </a:p>
          <a:p>
            <a:pPr marL="117475" lvl="1" indent="-117475" defTabSz="912777">
              <a:lnSpc>
                <a:spcPct val="85000"/>
              </a:lnSpc>
              <a:spcBef>
                <a:spcPts val="300"/>
              </a:spcBef>
              <a:buClr>
                <a:schemeClr val="tx2"/>
              </a:buClr>
              <a:buSzPct val="95000"/>
              <a:buBlip>
                <a:blip r:embed="rId4"/>
              </a:buBlip>
              <a:defRPr/>
            </a:pPr>
            <a:r>
              <a:rPr lang="en-US" sz="900" dirty="0" smtClean="0">
                <a:solidFill>
                  <a:schemeClr val="bg1"/>
                </a:solidFill>
              </a:rPr>
              <a:t>System Center Essentials</a:t>
            </a:r>
          </a:p>
        </p:txBody>
      </p:sp>
      <p:grpSp>
        <p:nvGrpSpPr>
          <p:cNvPr id="8" name="Group 43"/>
          <p:cNvGrpSpPr/>
          <p:nvPr/>
        </p:nvGrpSpPr>
        <p:grpSpPr>
          <a:xfrm>
            <a:off x="604908" y="6307177"/>
            <a:ext cx="7598979" cy="170130"/>
            <a:chOff x="1568832" y="5697538"/>
            <a:chExt cx="6588757" cy="217487"/>
          </a:xfrm>
          <a:effectLst>
            <a:outerShdw blurRad="50800" dist="38100" dir="2700000" algn="tl" rotWithShape="0">
              <a:prstClr val="black">
                <a:alpha val="40000"/>
              </a:prstClr>
            </a:outerShdw>
          </a:effectLst>
        </p:grpSpPr>
        <p:sp>
          <p:nvSpPr>
            <p:cNvPr id="67" name="Line 21"/>
            <p:cNvSpPr>
              <a:spLocks noChangeShapeType="1"/>
            </p:cNvSpPr>
            <p:nvPr/>
          </p:nvSpPr>
          <p:spPr bwMode="auto">
            <a:xfrm>
              <a:off x="1576345" y="5697538"/>
              <a:ext cx="1587" cy="215900"/>
            </a:xfrm>
            <a:prstGeom prst="line">
              <a:avLst/>
            </a:prstGeom>
            <a:noFill/>
            <a:ln w="19050">
              <a:solidFill>
                <a:schemeClr val="accent3"/>
              </a:solidFill>
              <a:round/>
              <a:headEnd/>
              <a:tailEnd/>
            </a:ln>
          </p:spPr>
          <p:txBody>
            <a:bodyPr wrap="none" anchor="ctr"/>
            <a:lstStyle/>
            <a:p>
              <a:endParaRPr lang="en-US" dirty="0">
                <a:solidFill>
                  <a:schemeClr val="bg1"/>
                </a:solidFill>
              </a:endParaRPr>
            </a:p>
          </p:txBody>
        </p:sp>
        <p:sp>
          <p:nvSpPr>
            <p:cNvPr id="70" name="Line 22"/>
            <p:cNvSpPr>
              <a:spLocks noChangeShapeType="1"/>
            </p:cNvSpPr>
            <p:nvPr/>
          </p:nvSpPr>
          <p:spPr bwMode="auto">
            <a:xfrm>
              <a:off x="8155018" y="5699125"/>
              <a:ext cx="1587" cy="215900"/>
            </a:xfrm>
            <a:prstGeom prst="line">
              <a:avLst/>
            </a:prstGeom>
            <a:noFill/>
            <a:ln w="19050">
              <a:solidFill>
                <a:schemeClr val="accent3"/>
              </a:solidFill>
              <a:round/>
              <a:headEnd/>
              <a:tailEnd/>
            </a:ln>
          </p:spPr>
          <p:txBody>
            <a:bodyPr wrap="none" anchor="ctr"/>
            <a:lstStyle/>
            <a:p>
              <a:endParaRPr lang="en-US" dirty="0">
                <a:solidFill>
                  <a:schemeClr val="bg1"/>
                </a:solidFill>
              </a:endParaRPr>
            </a:p>
          </p:txBody>
        </p:sp>
        <p:sp>
          <p:nvSpPr>
            <p:cNvPr id="71" name="Line 23"/>
            <p:cNvSpPr>
              <a:spLocks noChangeShapeType="1"/>
            </p:cNvSpPr>
            <p:nvPr/>
          </p:nvSpPr>
          <p:spPr bwMode="auto">
            <a:xfrm flipV="1">
              <a:off x="1568832" y="5911884"/>
              <a:ext cx="6588757" cy="1554"/>
            </a:xfrm>
            <a:prstGeom prst="line">
              <a:avLst/>
            </a:prstGeom>
            <a:noFill/>
            <a:ln w="19050">
              <a:solidFill>
                <a:schemeClr val="accent3"/>
              </a:solidFill>
              <a:round/>
              <a:headEnd/>
              <a:tailEnd/>
            </a:ln>
          </p:spPr>
          <p:txBody>
            <a:bodyPr wrap="none" anchor="ctr"/>
            <a:lstStyle/>
            <a:p>
              <a:endParaRPr lang="en-US" dirty="0">
                <a:solidFill>
                  <a:schemeClr val="bg1"/>
                </a:solidFill>
              </a:endParaRPr>
            </a:p>
          </p:txBody>
        </p:sp>
      </p:grpSp>
      <p:grpSp>
        <p:nvGrpSpPr>
          <p:cNvPr id="9" name="Group 42"/>
          <p:cNvGrpSpPr/>
          <p:nvPr/>
        </p:nvGrpSpPr>
        <p:grpSpPr>
          <a:xfrm>
            <a:off x="581260" y="5984831"/>
            <a:ext cx="5715000" cy="228600"/>
            <a:chOff x="1579520" y="5380038"/>
            <a:chExt cx="4654597" cy="219075"/>
          </a:xfrm>
          <a:effectLst>
            <a:outerShdw blurRad="50800" dist="38100" dir="2700000" algn="tl" rotWithShape="0">
              <a:prstClr val="black">
                <a:alpha val="40000"/>
              </a:prstClr>
            </a:outerShdw>
          </a:effectLst>
        </p:grpSpPr>
        <p:sp>
          <p:nvSpPr>
            <p:cNvPr id="73" name="Line 18"/>
            <p:cNvSpPr>
              <a:spLocks noChangeShapeType="1"/>
            </p:cNvSpPr>
            <p:nvPr/>
          </p:nvSpPr>
          <p:spPr bwMode="auto">
            <a:xfrm>
              <a:off x="1579520" y="5380038"/>
              <a:ext cx="1587" cy="215900"/>
            </a:xfrm>
            <a:prstGeom prst="line">
              <a:avLst/>
            </a:prstGeom>
            <a:noFill/>
            <a:ln w="19050">
              <a:solidFill>
                <a:schemeClr val="accent3"/>
              </a:solidFill>
              <a:round/>
              <a:headEnd/>
              <a:tailEnd/>
            </a:ln>
          </p:spPr>
          <p:txBody>
            <a:bodyPr wrap="none" anchor="ctr"/>
            <a:lstStyle/>
            <a:p>
              <a:endParaRPr lang="en-US" dirty="0">
                <a:solidFill>
                  <a:schemeClr val="bg1"/>
                </a:solidFill>
              </a:endParaRPr>
            </a:p>
          </p:txBody>
        </p:sp>
        <p:sp>
          <p:nvSpPr>
            <p:cNvPr id="74" name="Line 19"/>
            <p:cNvSpPr>
              <a:spLocks noChangeShapeType="1"/>
            </p:cNvSpPr>
            <p:nvPr/>
          </p:nvSpPr>
          <p:spPr bwMode="auto">
            <a:xfrm>
              <a:off x="6232530" y="5383213"/>
              <a:ext cx="1587" cy="215900"/>
            </a:xfrm>
            <a:prstGeom prst="line">
              <a:avLst/>
            </a:prstGeom>
            <a:noFill/>
            <a:ln w="19050">
              <a:solidFill>
                <a:schemeClr val="accent3"/>
              </a:solidFill>
              <a:round/>
              <a:headEnd/>
              <a:tailEnd/>
            </a:ln>
          </p:spPr>
          <p:txBody>
            <a:bodyPr wrap="none" anchor="ctr"/>
            <a:lstStyle/>
            <a:p>
              <a:endParaRPr lang="en-US" dirty="0">
                <a:solidFill>
                  <a:schemeClr val="bg1"/>
                </a:solidFill>
              </a:endParaRPr>
            </a:p>
          </p:txBody>
        </p:sp>
        <p:cxnSp>
          <p:nvCxnSpPr>
            <p:cNvPr id="75" name="Straight Connector 74"/>
            <p:cNvCxnSpPr>
              <a:stCxn id="73" idx="1"/>
              <a:endCxn id="74" idx="1"/>
            </p:cNvCxnSpPr>
            <p:nvPr/>
          </p:nvCxnSpPr>
          <p:spPr bwMode="auto">
            <a:xfrm rot="16200000" flipH="1">
              <a:off x="3906024" y="3271020"/>
              <a:ext cx="3175" cy="4653010"/>
            </a:xfrm>
            <a:prstGeom prst="line">
              <a:avLst/>
            </a:prstGeom>
            <a:ln w="19050">
              <a:solidFill>
                <a:schemeClr val="accent3"/>
              </a:solidFill>
              <a:headEnd type="none" w="med" len="med"/>
              <a:tailEnd type="none" w="med" len="med"/>
            </a:ln>
          </p:spPr>
          <p:style>
            <a:lnRef idx="1">
              <a:schemeClr val="accent2"/>
            </a:lnRef>
            <a:fillRef idx="0">
              <a:schemeClr val="accent2"/>
            </a:fillRef>
            <a:effectRef idx="0">
              <a:schemeClr val="accent2"/>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2075"/>
            <a:ext cx="8382000" cy="609398"/>
          </a:xfrm>
        </p:spPr>
        <p:txBody>
          <a:bodyPr/>
          <a:lstStyle/>
          <a:p>
            <a:r>
              <a:rPr lang="es-CO" sz="4400" smtClean="0"/>
              <a:t>EBS 2008 – Preguntas Frecuentes</a:t>
            </a:r>
            <a:endParaRPr lang="es-CO" sz="4400"/>
          </a:p>
        </p:txBody>
      </p:sp>
      <p:sp>
        <p:nvSpPr>
          <p:cNvPr id="3" name="Text Placeholder 2"/>
          <p:cNvSpPr>
            <a:spLocks noGrp="1"/>
          </p:cNvSpPr>
          <p:nvPr>
            <p:ph idx="1"/>
          </p:nvPr>
        </p:nvSpPr>
        <p:spPr>
          <a:xfrm>
            <a:off x="380206" y="1414463"/>
            <a:ext cx="8382793" cy="3933384"/>
          </a:xfrm>
        </p:spPr>
        <p:txBody>
          <a:bodyPr/>
          <a:lstStyle/>
          <a:p>
            <a:pPr marL="284163" indent="-284163"/>
            <a:r>
              <a:rPr lang="es-CO" sz="2400" smtClean="0"/>
              <a:t>Cual es el limite de licencias de EBS?</a:t>
            </a:r>
          </a:p>
          <a:p>
            <a:pPr marL="517525" lvl="1" indent="-223838"/>
            <a:r>
              <a:rPr lang="es-CO" sz="2000" smtClean="0"/>
              <a:t>300 CALs por user o dispositivo</a:t>
            </a:r>
          </a:p>
          <a:p>
            <a:pPr marL="284163" indent="-284163"/>
            <a:r>
              <a:rPr lang="es-CO" sz="2400" smtClean="0"/>
              <a:t>Estará incluido Outlook?</a:t>
            </a:r>
          </a:p>
          <a:p>
            <a:pPr marL="517525" lvl="1" indent="-223838"/>
            <a:r>
              <a:rPr lang="es-CO" sz="2000" smtClean="0"/>
              <a:t>No, ya que no es incluido en Exchange Server 2007</a:t>
            </a:r>
          </a:p>
          <a:p>
            <a:pPr marL="284163" lvl="0" indent="-284163"/>
            <a:r>
              <a:rPr lang="es-CO" sz="2400" smtClean="0"/>
              <a:t>Windows SharePoint Services 3.0 está incluido en la caja?</a:t>
            </a:r>
          </a:p>
          <a:p>
            <a:pPr marL="517525" lvl="1" indent="-223838"/>
            <a:r>
              <a:rPr lang="es-CO" sz="2000" smtClean="0"/>
              <a:t>No, WSS debe ser bajado de forma adicional sin costo. Se entrega información sobre como instalarlo en el ambiente de EBS y puede ser administrado en la consola de EBS</a:t>
            </a:r>
          </a:p>
          <a:p>
            <a:pPr marL="284163" indent="-284163"/>
            <a:r>
              <a:rPr lang="es-CO" sz="2400" smtClean="0"/>
              <a:t>Tendrá soporte de Virtualización?</a:t>
            </a:r>
          </a:p>
          <a:p>
            <a:pPr marL="517525" lvl="1" indent="-223838"/>
            <a:r>
              <a:rPr lang="es-CO" sz="2000" smtClean="0"/>
              <a:t>Si el soporte de Hyper-v</a:t>
            </a:r>
          </a:p>
          <a:p>
            <a:pPr marL="0" indent="-223838">
              <a:buNone/>
            </a:pPr>
            <a:endParaRPr lang="es-CO" sz="2800" smtClean="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3122762"/>
            <a:ext cx="9144000" cy="3735238"/>
          </a:xfrm>
          <a:prstGeom prst="rect">
            <a:avLst/>
          </a:prstGeom>
          <a:solidFill>
            <a:srgbClr val="FFFFFF"/>
          </a:solidFill>
          <a:effectLst>
            <a:outerShdw blurRad="63500" sx="102000" sy="102000" algn="ctr" rotWithShape="0">
              <a:prstClr val="black">
                <a:alpha val="40000"/>
              </a:prstClr>
            </a:outerShdw>
          </a:effectLst>
        </p:spPr>
        <p:txBody>
          <a:bodyPr wrap="square" lIns="0" tIns="0" rIns="0" bIns="0" rtlCol="0" anchor="ctr">
            <a:noAutofit/>
          </a:bodyPr>
          <a:lstStyle/>
          <a:p>
            <a:pPr algn="ctr">
              <a:lnSpc>
                <a:spcPct val="90000"/>
              </a:lnSpc>
            </a:pPr>
            <a:endParaRPr lang="en-US" dirty="0" smtClean="0">
              <a:solidFill>
                <a:schemeClr val="tx1"/>
              </a:solidFill>
              <a:latin typeface="+mn-lt"/>
            </a:endParaRPr>
          </a:p>
        </p:txBody>
      </p:sp>
      <p:pic>
        <p:nvPicPr>
          <p:cNvPr id="2050" name="Picture 5" descr="C:\Documents and Settings\Owner\Desktop\RebekahJ\PartnerLogos\SL_Logo copy.jpg"/>
          <p:cNvPicPr>
            <a:picLocks noChangeAspect="1" noChangeArrowheads="1"/>
          </p:cNvPicPr>
          <p:nvPr/>
        </p:nvPicPr>
        <p:blipFill>
          <a:blip r:embed="rId2"/>
          <a:srcRect/>
          <a:stretch>
            <a:fillRect/>
          </a:stretch>
        </p:blipFill>
        <p:spPr bwMode="auto">
          <a:xfrm>
            <a:off x="6115050" y="5296147"/>
            <a:ext cx="1651000" cy="401638"/>
          </a:xfrm>
          <a:prstGeom prst="rect">
            <a:avLst/>
          </a:prstGeom>
          <a:noFill/>
          <a:ln w="9525">
            <a:noFill/>
            <a:miter lim="800000"/>
            <a:headEnd/>
            <a:tailEnd/>
          </a:ln>
        </p:spPr>
      </p:pic>
      <p:pic>
        <p:nvPicPr>
          <p:cNvPr id="2052" name="Picture 7" descr="C:\Documents and Settings\Owner\Desktop\RebekahJ\PartnerLogos\FA Logo_large.TIF"/>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390650" y="4559532"/>
            <a:ext cx="1847850" cy="227013"/>
          </a:xfrm>
          <a:prstGeom prst="rect">
            <a:avLst/>
          </a:prstGeom>
          <a:noFill/>
          <a:ln w="9525">
            <a:noFill/>
            <a:miter lim="800000"/>
            <a:headEnd/>
            <a:tailEnd/>
          </a:ln>
        </p:spPr>
      </p:pic>
      <p:pic>
        <p:nvPicPr>
          <p:cNvPr id="2054" name="Picture 9" descr="E:\EBS Logos\Qlogo.tif"/>
          <p:cNvPicPr>
            <a:picLocks noChangeAspect="1" noChangeArrowheads="1"/>
          </p:cNvPicPr>
          <p:nvPr/>
        </p:nvPicPr>
        <p:blipFill>
          <a:blip r:embed="rId4">
            <a:clrChange>
              <a:clrFrom>
                <a:srgbClr val="FDFDFD"/>
              </a:clrFrom>
              <a:clrTo>
                <a:srgbClr val="FDFDFD">
                  <a:alpha val="0"/>
                </a:srgbClr>
              </a:clrTo>
            </a:clrChange>
          </a:blip>
          <a:srcRect/>
          <a:stretch>
            <a:fillRect/>
          </a:stretch>
        </p:blipFill>
        <p:spPr bwMode="auto">
          <a:xfrm>
            <a:off x="4174595" y="3524862"/>
            <a:ext cx="1955800" cy="357187"/>
          </a:xfrm>
          <a:prstGeom prst="rect">
            <a:avLst/>
          </a:prstGeom>
          <a:noFill/>
          <a:ln w="9525">
            <a:noFill/>
            <a:miter lim="800000"/>
            <a:headEnd/>
            <a:tailEnd/>
          </a:ln>
        </p:spPr>
      </p:pic>
      <p:pic>
        <p:nvPicPr>
          <p:cNvPr id="2055" name="Picture 10" descr="E:\EBS Logos\mimosa_logo copy.jpg"/>
          <p:cNvPicPr>
            <a:picLocks noChangeAspect="1" noChangeArrowheads="1"/>
          </p:cNvPicPr>
          <p:nvPr/>
        </p:nvPicPr>
        <p:blipFill>
          <a:blip r:embed="rId5">
            <a:clrChange>
              <a:clrFrom>
                <a:srgbClr val="FDFDFD"/>
              </a:clrFrom>
              <a:clrTo>
                <a:srgbClr val="FDFDFD">
                  <a:alpha val="0"/>
                </a:srgbClr>
              </a:clrTo>
            </a:clrChange>
          </a:blip>
          <a:srcRect/>
          <a:stretch>
            <a:fillRect/>
          </a:stretch>
        </p:blipFill>
        <p:spPr bwMode="auto">
          <a:xfrm>
            <a:off x="3930940" y="4444438"/>
            <a:ext cx="1944688" cy="457200"/>
          </a:xfrm>
          <a:prstGeom prst="rect">
            <a:avLst/>
          </a:prstGeom>
          <a:noFill/>
          <a:ln w="9525">
            <a:noFill/>
            <a:miter lim="800000"/>
            <a:headEnd/>
            <a:tailEnd/>
          </a:ln>
        </p:spPr>
      </p:pic>
      <p:pic>
        <p:nvPicPr>
          <p:cNvPr id="2056" name="Picture 11" descr="E:\EBS Logos\Fujitsu_Siemens_Computers copy.jpg"/>
          <p:cNvPicPr>
            <a:picLocks noChangeAspect="1" noChangeArrowheads="1"/>
          </p:cNvPicPr>
          <p:nvPr/>
        </p:nvPicPr>
        <p:blipFill>
          <a:blip r:embed="rId6">
            <a:clrChange>
              <a:clrFrom>
                <a:srgbClr val="FDFDFD"/>
              </a:clrFrom>
              <a:clrTo>
                <a:srgbClr val="FDFDFD">
                  <a:alpha val="0"/>
                </a:srgbClr>
              </a:clrTo>
            </a:clrChange>
          </a:blip>
          <a:srcRect t="27979" b="25389"/>
          <a:stretch>
            <a:fillRect/>
          </a:stretch>
        </p:blipFill>
        <p:spPr bwMode="auto">
          <a:xfrm>
            <a:off x="6756400" y="3337537"/>
            <a:ext cx="1568450" cy="731837"/>
          </a:xfrm>
          <a:prstGeom prst="rect">
            <a:avLst/>
          </a:prstGeom>
          <a:noFill/>
          <a:ln w="9525">
            <a:noFill/>
            <a:miter lim="800000"/>
            <a:headEnd/>
            <a:tailEnd/>
          </a:ln>
        </p:spPr>
      </p:pic>
      <p:pic>
        <p:nvPicPr>
          <p:cNvPr id="2057" name="Picture 13" descr="E:\EBS Logos\Dynmc-brand_rgb1.tif"/>
          <p:cNvPicPr>
            <a:picLocks noChangeAspect="1" noChangeArrowheads="1"/>
          </p:cNvPicPr>
          <p:nvPr/>
        </p:nvPicPr>
        <p:blipFill>
          <a:blip r:embed="rId7">
            <a:clrChange>
              <a:clrFrom>
                <a:srgbClr val="FDFDFD"/>
              </a:clrFrom>
              <a:clrTo>
                <a:srgbClr val="FDFDFD">
                  <a:alpha val="0"/>
                </a:srgbClr>
              </a:clrTo>
            </a:clrChange>
          </a:blip>
          <a:srcRect/>
          <a:stretch>
            <a:fillRect/>
          </a:stretch>
        </p:blipFill>
        <p:spPr bwMode="auto">
          <a:xfrm>
            <a:off x="1085850" y="5251697"/>
            <a:ext cx="2301875" cy="490538"/>
          </a:xfrm>
          <a:prstGeom prst="rect">
            <a:avLst/>
          </a:prstGeom>
          <a:noFill/>
          <a:ln w="9525">
            <a:noFill/>
            <a:miter lim="800000"/>
            <a:headEnd/>
            <a:tailEnd/>
          </a:ln>
        </p:spPr>
      </p:pic>
      <p:pic>
        <p:nvPicPr>
          <p:cNvPr id="2058" name="Picture 14" descr="E:\EBS Logos\CA_TM_4c_CMYK_C.tif"/>
          <p:cNvPicPr>
            <a:picLocks noChangeAspect="1" noChangeArrowheads="1"/>
          </p:cNvPicPr>
          <p:nvPr/>
        </p:nvPicPr>
        <p:blipFill>
          <a:blip r:embed="rId8">
            <a:clrChange>
              <a:clrFrom>
                <a:srgbClr val="FDFDFD"/>
              </a:clrFrom>
              <a:clrTo>
                <a:srgbClr val="FDFDFD">
                  <a:alpha val="0"/>
                </a:srgbClr>
              </a:clrTo>
            </a:clrChange>
          </a:blip>
          <a:srcRect/>
          <a:stretch>
            <a:fillRect/>
          </a:stretch>
        </p:blipFill>
        <p:spPr bwMode="auto">
          <a:xfrm>
            <a:off x="3739056" y="6008193"/>
            <a:ext cx="752475" cy="565150"/>
          </a:xfrm>
          <a:prstGeom prst="rect">
            <a:avLst/>
          </a:prstGeom>
          <a:noFill/>
          <a:ln w="9525">
            <a:noFill/>
            <a:miter lim="800000"/>
            <a:headEnd/>
            <a:tailEnd/>
          </a:ln>
        </p:spPr>
      </p:pic>
      <p:pic>
        <p:nvPicPr>
          <p:cNvPr id="2059" name="Picture 15" descr="E:\EBS Logos\citrix_logo_CMYK.tif"/>
          <p:cNvPicPr>
            <a:picLocks noChangeAspect="1" noChangeArrowheads="1"/>
          </p:cNvPicPr>
          <p:nvPr/>
        </p:nvPicPr>
        <p:blipFill>
          <a:blip r:embed="rId9">
            <a:clrChange>
              <a:clrFrom>
                <a:srgbClr val="FDFDFD"/>
              </a:clrFrom>
              <a:clrTo>
                <a:srgbClr val="FDFDFD">
                  <a:alpha val="0"/>
                </a:srgbClr>
              </a:clrTo>
            </a:clrChange>
          </a:blip>
          <a:srcRect/>
          <a:stretch>
            <a:fillRect/>
          </a:stretch>
        </p:blipFill>
        <p:spPr bwMode="auto">
          <a:xfrm>
            <a:off x="2473854" y="3491524"/>
            <a:ext cx="1074737" cy="423862"/>
          </a:xfrm>
          <a:prstGeom prst="rect">
            <a:avLst/>
          </a:prstGeom>
          <a:noFill/>
          <a:ln w="9525">
            <a:noFill/>
            <a:miter lim="800000"/>
            <a:headEnd/>
            <a:tailEnd/>
          </a:ln>
        </p:spPr>
      </p:pic>
      <p:pic>
        <p:nvPicPr>
          <p:cNvPr id="2060" name="Picture 16" descr="E:\EBS Logos\intel_4c_100.tif"/>
          <p:cNvPicPr>
            <a:picLocks noChangeAspect="1" noChangeArrowheads="1"/>
          </p:cNvPicPr>
          <p:nvPr/>
        </p:nvPicPr>
        <p:blipFill>
          <a:blip r:embed="rId10">
            <a:clrChange>
              <a:clrFrom>
                <a:srgbClr val="FDFDFD"/>
              </a:clrFrom>
              <a:clrTo>
                <a:srgbClr val="FDFDFD">
                  <a:alpha val="0"/>
                </a:srgbClr>
              </a:clrTo>
            </a:clrChange>
          </a:blip>
          <a:srcRect/>
          <a:stretch>
            <a:fillRect/>
          </a:stretch>
        </p:blipFill>
        <p:spPr bwMode="auto">
          <a:xfrm>
            <a:off x="781050" y="3297055"/>
            <a:ext cx="1066800" cy="812800"/>
          </a:xfrm>
          <a:prstGeom prst="rect">
            <a:avLst/>
          </a:prstGeom>
          <a:noFill/>
          <a:ln w="9525">
            <a:noFill/>
            <a:miter lim="800000"/>
            <a:headEnd/>
            <a:tailEnd/>
          </a:ln>
        </p:spPr>
      </p:pic>
      <p:sp>
        <p:nvSpPr>
          <p:cNvPr id="19" name="Title 16"/>
          <p:cNvSpPr>
            <a:spLocks noGrp="1"/>
          </p:cNvSpPr>
          <p:nvPr>
            <p:ph type="title"/>
          </p:nvPr>
        </p:nvSpPr>
        <p:spPr/>
        <p:txBody>
          <a:bodyPr/>
          <a:lstStyle/>
          <a:p>
            <a:r>
              <a:rPr lang="en-US" dirty="0" err="1" smtClean="0"/>
              <a:t>Soporte</a:t>
            </a:r>
            <a:r>
              <a:rPr lang="en-US" dirty="0" smtClean="0"/>
              <a:t> </a:t>
            </a:r>
            <a:r>
              <a:rPr lang="en-US" dirty="0" err="1" smtClean="0"/>
              <a:t>para</a:t>
            </a:r>
            <a:r>
              <a:rPr lang="en-US" dirty="0" smtClean="0"/>
              <a:t> EBS</a:t>
            </a:r>
            <a:endParaRPr lang="en-US" dirty="0"/>
          </a:p>
        </p:txBody>
      </p:sp>
      <p:sp>
        <p:nvSpPr>
          <p:cNvPr id="20" name="Content Placeholder 19"/>
          <p:cNvSpPr>
            <a:spLocks noGrp="1"/>
          </p:cNvSpPr>
          <p:nvPr>
            <p:ph idx="1"/>
          </p:nvPr>
        </p:nvSpPr>
        <p:spPr>
          <a:xfrm>
            <a:off x="381000" y="1208159"/>
            <a:ext cx="8382000" cy="1871282"/>
          </a:xfrm>
        </p:spPr>
        <p:txBody>
          <a:bodyPr/>
          <a:lstStyle/>
          <a:p>
            <a:r>
              <a:rPr lang="en-US" dirty="0" err="1" smtClean="0"/>
              <a:t>Plataforma</a:t>
            </a:r>
            <a:r>
              <a:rPr lang="en-US" dirty="0" smtClean="0"/>
              <a:t> ideal </a:t>
            </a:r>
            <a:r>
              <a:rPr lang="en-US" dirty="0" err="1" smtClean="0"/>
              <a:t>para</a:t>
            </a:r>
            <a:r>
              <a:rPr lang="en-US" dirty="0" smtClean="0"/>
              <a:t> </a:t>
            </a:r>
            <a:r>
              <a:rPr lang="en-US" dirty="0" err="1" smtClean="0"/>
              <a:t>nuevas</a:t>
            </a:r>
            <a:r>
              <a:rPr lang="en-US" dirty="0" smtClean="0"/>
              <a:t> </a:t>
            </a:r>
            <a:r>
              <a:rPr lang="en-US" dirty="0" err="1" smtClean="0"/>
              <a:t>opciones</a:t>
            </a:r>
            <a:r>
              <a:rPr lang="en-US" dirty="0" smtClean="0"/>
              <a:t> de Hardware</a:t>
            </a:r>
          </a:p>
          <a:p>
            <a:r>
              <a:rPr lang="en-US" dirty="0" err="1" smtClean="0"/>
              <a:t>Plataforma</a:t>
            </a:r>
            <a:r>
              <a:rPr lang="en-US" dirty="0" smtClean="0"/>
              <a:t> extensible </a:t>
            </a:r>
            <a:r>
              <a:rPr lang="en-US" dirty="0" err="1" smtClean="0"/>
              <a:t>para</a:t>
            </a:r>
            <a:r>
              <a:rPr lang="en-US" dirty="0" smtClean="0"/>
              <a:t> </a:t>
            </a:r>
            <a:r>
              <a:rPr lang="en-US" dirty="0" err="1" smtClean="0"/>
              <a:t>otras</a:t>
            </a:r>
            <a:r>
              <a:rPr lang="en-US" dirty="0" smtClean="0"/>
              <a:t> </a:t>
            </a:r>
            <a:r>
              <a:rPr lang="en-US" dirty="0" err="1" smtClean="0"/>
              <a:t>soluciones</a:t>
            </a:r>
            <a:r>
              <a:rPr lang="en-US" dirty="0" smtClean="0"/>
              <a:t> de Software</a:t>
            </a:r>
            <a:endParaRPr lang="en-US" dirty="0"/>
          </a:p>
        </p:txBody>
      </p:sp>
      <p:pic>
        <p:nvPicPr>
          <p:cNvPr id="2" name="Picture 2" descr="\\kentcdell\Users\Kentc\Pictures\Competitors, Customers and Partners\I\IBM logo.png"/>
          <p:cNvPicPr>
            <a:picLocks noChangeAspect="1" noChangeArrowheads="1"/>
          </p:cNvPicPr>
          <p:nvPr/>
        </p:nvPicPr>
        <p:blipFill>
          <a:blip r:embed="rId11" cstate="print"/>
          <a:srcRect/>
          <a:stretch>
            <a:fillRect/>
          </a:stretch>
        </p:blipFill>
        <p:spPr bwMode="auto">
          <a:xfrm>
            <a:off x="5036691" y="6051039"/>
            <a:ext cx="1148575" cy="479458"/>
          </a:xfrm>
          <a:prstGeom prst="rect">
            <a:avLst/>
          </a:prstGeom>
          <a:noFill/>
        </p:spPr>
      </p:pic>
      <p:pic>
        <p:nvPicPr>
          <p:cNvPr id="4" name="Picture 4" descr="\\kentcdell\Users\Kentc\Pictures\Competitors, Customers and Partners\H\HP invent color logo.png"/>
          <p:cNvPicPr>
            <a:picLocks noChangeAspect="1" noChangeArrowheads="1"/>
          </p:cNvPicPr>
          <p:nvPr/>
        </p:nvPicPr>
        <p:blipFill>
          <a:blip r:embed="rId12" cstate="print"/>
          <a:srcRect/>
          <a:stretch>
            <a:fillRect/>
          </a:stretch>
        </p:blipFill>
        <p:spPr bwMode="auto">
          <a:xfrm>
            <a:off x="4338962" y="5163417"/>
            <a:ext cx="824850" cy="667098"/>
          </a:xfrm>
          <a:prstGeom prst="rect">
            <a:avLst/>
          </a:prstGeom>
          <a:noFill/>
        </p:spPr>
      </p:pic>
      <p:pic>
        <p:nvPicPr>
          <p:cNvPr id="8" name="Picture 8" descr="\\kentcdell\Users\Kentc\Pictures\Competitors, Customers and Partners\T\Trend-Micro.png"/>
          <p:cNvPicPr>
            <a:picLocks noChangeAspect="1" noChangeArrowheads="1"/>
          </p:cNvPicPr>
          <p:nvPr/>
        </p:nvPicPr>
        <p:blipFill>
          <a:blip r:embed="rId13" cstate="print"/>
          <a:srcRect/>
          <a:stretch>
            <a:fillRect/>
          </a:stretch>
        </p:blipFill>
        <p:spPr bwMode="auto">
          <a:xfrm>
            <a:off x="6568068" y="4404057"/>
            <a:ext cx="1742726" cy="537962"/>
          </a:xfrm>
          <a:prstGeom prst="rect">
            <a:avLst/>
          </a:prstGeom>
          <a:noFill/>
        </p:spPr>
      </p:pic>
      <p:pic>
        <p:nvPicPr>
          <p:cNvPr id="9" name="Picture 9" descr="\\kentcdell\Users\Kentc\Pictures\Competitors, Customers and Partners\S\symantec.png"/>
          <p:cNvPicPr>
            <a:picLocks noChangeAspect="1" noChangeArrowheads="1"/>
          </p:cNvPicPr>
          <p:nvPr/>
        </p:nvPicPr>
        <p:blipFill>
          <a:blip r:embed="rId14" cstate="print"/>
          <a:srcRect/>
          <a:stretch>
            <a:fillRect/>
          </a:stretch>
        </p:blipFill>
        <p:spPr bwMode="auto">
          <a:xfrm>
            <a:off x="6730426" y="6042944"/>
            <a:ext cx="1742410" cy="495648"/>
          </a:xfrm>
          <a:prstGeom prst="rect">
            <a:avLst/>
          </a:prstGeom>
          <a:noFill/>
        </p:spPr>
      </p:pic>
      <p:pic>
        <p:nvPicPr>
          <p:cNvPr id="10" name="Picture 10" descr="\\kentcdell\Users\Kentc\Pictures\Competitors, Customers and Partners\C\commvault_logo.jpg"/>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589703" y="6109329"/>
            <a:ext cx="2604193" cy="362879"/>
          </a:xfrm>
          <a:prstGeom prst="rect">
            <a:avLst/>
          </a:prstGeom>
          <a:noFill/>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73139" y="1967008"/>
            <a:ext cx="6413500" cy="1143000"/>
          </a:xfrm>
        </p:spPr>
        <p:txBody>
          <a:bodyPr/>
          <a:lstStyle/>
          <a:p>
            <a:r>
              <a:rPr smtClean="0"/>
              <a:t>Caracteristicas de Producto</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CO" dirty="0" smtClean="0"/>
              <a:t>Tecnología de EBS</a:t>
            </a:r>
            <a:endParaRPr lang="en-US" dirty="0"/>
          </a:p>
        </p:txBody>
      </p:sp>
      <p:sp>
        <p:nvSpPr>
          <p:cNvPr id="4" name="Text Placeholder 3"/>
          <p:cNvSpPr>
            <a:spLocks noGrp="1"/>
          </p:cNvSpPr>
          <p:nvPr>
            <p:ph type="body" sz="quarter" idx="10"/>
          </p:nvPr>
        </p:nvSpPr>
        <p:spPr>
          <a:xfrm>
            <a:off x="381000" y="1411552"/>
            <a:ext cx="8382000" cy="2068259"/>
          </a:xfrm>
        </p:spPr>
        <p:txBody>
          <a:bodyPr/>
          <a:lstStyle/>
          <a:p>
            <a:r>
              <a:rPr lang="en-US" dirty="0" err="1" smtClean="0"/>
              <a:t>Implementación</a:t>
            </a:r>
            <a:r>
              <a:rPr lang="en-US" dirty="0" smtClean="0"/>
              <a:t> </a:t>
            </a:r>
          </a:p>
          <a:p>
            <a:r>
              <a:rPr lang="en-US" dirty="0" err="1" smtClean="0"/>
              <a:t>Consola</a:t>
            </a:r>
            <a:r>
              <a:rPr lang="en-US" dirty="0" smtClean="0"/>
              <a:t> de </a:t>
            </a:r>
            <a:r>
              <a:rPr lang="en-US" dirty="0" err="1" smtClean="0"/>
              <a:t>administración</a:t>
            </a:r>
            <a:endParaRPr lang="en-US" dirty="0" smtClean="0"/>
          </a:p>
          <a:p>
            <a:r>
              <a:rPr lang="en-US" dirty="0" err="1" smtClean="0"/>
              <a:t>Acceso</a:t>
            </a:r>
            <a:r>
              <a:rPr lang="en-US" dirty="0" smtClean="0"/>
              <a:t> </a:t>
            </a:r>
            <a:r>
              <a:rPr lang="en-US" dirty="0" err="1" smtClean="0"/>
              <a:t>Remoto</a:t>
            </a:r>
            <a:endParaRPr lang="en-US" dirty="0" smtClean="0"/>
          </a:p>
          <a:p>
            <a:r>
              <a:rPr lang="en-US" dirty="0" err="1" smtClean="0"/>
              <a:t>Virtualización</a:t>
            </a:r>
            <a:endParaRPr lang="en-US"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ALKIN/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00296 WSS EBS Template">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Blue-Purple TT">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Demo, Video etc. &quot;special&quo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EBS 2008 Template</Template>
  <TotalTime>0</TotalTime>
  <Words>1842</Words>
  <Application>Microsoft PowerPoint</Application>
  <PresentationFormat>On-screen Show (4:3)</PresentationFormat>
  <Paragraphs>270</Paragraphs>
  <Slides>22</Slides>
  <Notes>17</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WALKIN/TITLE</vt:lpstr>
      <vt:lpstr>8-00296 WSS EBS Template</vt:lpstr>
      <vt:lpstr>White with Courier font for code slides</vt:lpstr>
      <vt:lpstr>1_Demo, Video etc. "special" slides</vt:lpstr>
      <vt:lpstr>Slide 1</vt:lpstr>
      <vt:lpstr>Agenda</vt:lpstr>
      <vt:lpstr>La solución correcta para el cliente correcto</vt:lpstr>
      <vt:lpstr>Familia de soluciones Windows Essential Server</vt:lpstr>
      <vt:lpstr>Windows Essential Business Server 2008</vt:lpstr>
      <vt:lpstr>EBS 2008 – Preguntas Frecuentes</vt:lpstr>
      <vt:lpstr>Soporte para EBS</vt:lpstr>
      <vt:lpstr>Caracteristicas de Producto</vt:lpstr>
      <vt:lpstr>Tecnología de EBS</vt:lpstr>
      <vt:lpstr>Implementación</vt:lpstr>
      <vt:lpstr>Migración</vt:lpstr>
      <vt:lpstr>Configuración  </vt:lpstr>
      <vt:lpstr>Salud del ambiente</vt:lpstr>
      <vt:lpstr>Administración de equipos y dispositivos</vt:lpstr>
      <vt:lpstr>Seguridad y Acceso</vt:lpstr>
      <vt:lpstr>Seguridad</vt:lpstr>
      <vt:lpstr>Consola Extensible</vt:lpstr>
      <vt:lpstr>Acceso Remoto</vt:lpstr>
      <vt:lpstr>Virtualización y desempeño</vt:lpstr>
      <vt:lpstr>Recomendando la solución correcta</vt:lpstr>
      <vt:lpstr>Siguientes pasos y recursos</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Business Server Overview</dc:title>
  <dc:subject>SMB Summit 2008</dc:subject>
  <dc:creator/>
  <dc:description>Template:
Formatting: Raquel Romano, Silver Fox Productions
Event Date:
Event Location:
Audience:</dc:description>
  <cp:lastModifiedBy/>
  <cp:revision>1</cp:revision>
  <dcterms:created xsi:type="dcterms:W3CDTF">2008-04-17T18:17:17Z</dcterms:created>
  <dcterms:modified xsi:type="dcterms:W3CDTF">2008-11-13T16:15:40Z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
  </property>
  <property fmtid="{D5CDD505-2E9C-101B-9397-08002B2CF9AE}" pid="3" name="SPSDescription">
    <vt:lpwstr/>
  </property>
  <property fmtid="{D5CDD505-2E9C-101B-9397-08002B2CF9AE}" pid="4" name="Status">
    <vt:lpwstr/>
  </property>
</Properties>
</file>