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61" r:id="rId2"/>
  </p:sldMasterIdLst>
  <p:notesMasterIdLst>
    <p:notesMasterId r:id="rId25"/>
  </p:notesMasterIdLst>
  <p:sldIdLst>
    <p:sldId id="274" r:id="rId3"/>
    <p:sldId id="368" r:id="rId4"/>
    <p:sldId id="370" r:id="rId5"/>
    <p:sldId id="359" r:id="rId6"/>
    <p:sldId id="316" r:id="rId7"/>
    <p:sldId id="317" r:id="rId8"/>
    <p:sldId id="325" r:id="rId9"/>
    <p:sldId id="270" r:id="rId10"/>
    <p:sldId id="364" r:id="rId11"/>
    <p:sldId id="271" r:id="rId12"/>
    <p:sldId id="333" r:id="rId13"/>
    <p:sldId id="371" r:id="rId14"/>
    <p:sldId id="386" r:id="rId15"/>
    <p:sldId id="282" r:id="rId16"/>
    <p:sldId id="381" r:id="rId17"/>
    <p:sldId id="382" r:id="rId18"/>
    <p:sldId id="376" r:id="rId19"/>
    <p:sldId id="372" r:id="rId20"/>
    <p:sldId id="354" r:id="rId21"/>
    <p:sldId id="357" r:id="rId22"/>
    <p:sldId id="306" r:id="rId23"/>
    <p:sldId id="308" r:id="rId24"/>
  </p:sldIdLst>
  <p:sldSz cx="9144000" cy="6858000" type="screen4x3"/>
  <p:notesSz cx="7102475" cy="10234613"/>
  <p:defaultTextStyle>
    <a:defPPr>
      <a:defRPr lang="ja-JP"/>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作成者"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41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2" autoAdjust="0"/>
    <p:restoredTop sz="71735" autoAdjust="0"/>
  </p:normalViewPr>
  <p:slideViewPr>
    <p:cSldViewPr>
      <p:cViewPr varScale="1">
        <p:scale>
          <a:sx n="65" d="100"/>
          <a:sy n="65" d="100"/>
        </p:scale>
        <p:origin x="-1854" y="-96"/>
      </p:cViewPr>
      <p:guideLst>
        <p:guide orient="horz" pos="2160"/>
        <p:guide pos="2880"/>
      </p:guideLst>
    </p:cSldViewPr>
  </p:slideViewPr>
  <p:outlineViewPr>
    <p:cViewPr>
      <p:scale>
        <a:sx n="33" d="100"/>
        <a:sy n="33" d="100"/>
      </p:scale>
      <p:origin x="0" y="41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kumimoji="1" lang="ja-JP" altLang="en-US"/>
          </a:p>
        </p:txBody>
      </p:sp>
      <p:sp>
        <p:nvSpPr>
          <p:cNvPr id="3" name="日付プレースホルダ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71C928A2-26EF-4A71-956A-02BC93DB7222}" type="datetimeFigureOut">
              <a:rPr kumimoji="1" lang="ja-JP" altLang="en-US" smtClean="0"/>
              <a:pPr/>
              <a:t>2009/6/30</a:t>
            </a:fld>
            <a:endParaRPr kumimoji="1" lang="ja-JP" altLang="en-US"/>
          </a:p>
        </p:txBody>
      </p:sp>
      <p:sp>
        <p:nvSpPr>
          <p:cNvPr id="4" name="スライド イメージ プレースホルダ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ja-JP" altLang="en-US"/>
          </a:p>
        </p:txBody>
      </p:sp>
      <p:sp>
        <p:nvSpPr>
          <p:cNvPr id="5" name="ノート プレースホルダ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4F9B3570-E9AD-4F92-8154-C74B74814AB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363" rtl="0" eaLnBrk="1" latinLnBrk="0" hangingPunct="1">
      <a:defRPr kumimoji="1" sz="1200" kern="1200">
        <a:solidFill>
          <a:schemeClr val="tx1"/>
        </a:solidFill>
        <a:latin typeface="+mn-lt"/>
        <a:ea typeface="+mn-ea"/>
        <a:cs typeface="+mn-cs"/>
      </a:defRPr>
    </a:lvl1pPr>
    <a:lvl2pPr marL="457182" algn="l" defTabSz="914363" rtl="0" eaLnBrk="1" latinLnBrk="0" hangingPunct="1">
      <a:defRPr kumimoji="1" sz="1200" kern="1200">
        <a:solidFill>
          <a:schemeClr val="tx1"/>
        </a:solidFill>
        <a:latin typeface="+mn-lt"/>
        <a:ea typeface="+mn-ea"/>
        <a:cs typeface="+mn-cs"/>
      </a:defRPr>
    </a:lvl2pPr>
    <a:lvl3pPr marL="914363" algn="l" defTabSz="914363" rtl="0" eaLnBrk="1" latinLnBrk="0" hangingPunct="1">
      <a:defRPr kumimoji="1" sz="1200" kern="1200">
        <a:solidFill>
          <a:schemeClr val="tx1"/>
        </a:solidFill>
        <a:latin typeface="+mn-lt"/>
        <a:ea typeface="+mn-ea"/>
        <a:cs typeface="+mn-cs"/>
      </a:defRPr>
    </a:lvl3pPr>
    <a:lvl4pPr marL="1371545" algn="l" defTabSz="914363" rtl="0" eaLnBrk="1" latinLnBrk="0" hangingPunct="1">
      <a:defRPr kumimoji="1" sz="1200" kern="1200">
        <a:solidFill>
          <a:schemeClr val="tx1"/>
        </a:solidFill>
        <a:latin typeface="+mn-lt"/>
        <a:ea typeface="+mn-ea"/>
        <a:cs typeface="+mn-cs"/>
      </a:defRPr>
    </a:lvl4pPr>
    <a:lvl5pPr marL="1828727" algn="l" defTabSz="914363" rtl="0" eaLnBrk="1" latinLnBrk="0" hangingPunct="1">
      <a:defRPr kumimoji="1" sz="1200" kern="1200">
        <a:solidFill>
          <a:schemeClr val="tx1"/>
        </a:solidFill>
        <a:latin typeface="+mn-lt"/>
        <a:ea typeface="+mn-ea"/>
        <a:cs typeface="+mn-cs"/>
      </a:defRPr>
    </a:lvl5pPr>
    <a:lvl6pPr marL="2285909" algn="l" defTabSz="914363" rtl="0" eaLnBrk="1" latinLnBrk="0" hangingPunct="1">
      <a:defRPr kumimoji="1" sz="1200" kern="1200">
        <a:solidFill>
          <a:schemeClr val="tx1"/>
        </a:solidFill>
        <a:latin typeface="+mn-lt"/>
        <a:ea typeface="+mn-ea"/>
        <a:cs typeface="+mn-cs"/>
      </a:defRPr>
    </a:lvl6pPr>
    <a:lvl7pPr marL="2743090" algn="l" defTabSz="914363" rtl="0" eaLnBrk="1" latinLnBrk="0" hangingPunct="1">
      <a:defRPr kumimoji="1" sz="1200" kern="1200">
        <a:solidFill>
          <a:schemeClr val="tx1"/>
        </a:solidFill>
        <a:latin typeface="+mn-lt"/>
        <a:ea typeface="+mn-ea"/>
        <a:cs typeface="+mn-cs"/>
      </a:defRPr>
    </a:lvl7pPr>
    <a:lvl8pPr marL="3200272" algn="l" defTabSz="914363" rtl="0" eaLnBrk="1" latinLnBrk="0" hangingPunct="1">
      <a:defRPr kumimoji="1" sz="1200" kern="1200">
        <a:solidFill>
          <a:schemeClr val="tx1"/>
        </a:solidFill>
        <a:latin typeface="+mn-lt"/>
        <a:ea typeface="+mn-ea"/>
        <a:cs typeface="+mn-cs"/>
      </a:defRPr>
    </a:lvl8pPr>
    <a:lvl9pPr marL="3657454" algn="l" defTabSz="91436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lgn="l" rtl="0" fontAlgn="base">
              <a:spcBef>
                <a:spcPct val="0"/>
              </a:spcBef>
              <a:spcAft>
                <a:spcPct val="0"/>
              </a:spcAft>
            </a:pPr>
            <a:endParaRPr lang="en-US" dirty="0">
              <a:solidFill>
                <a:srgbClr val="EEECE1"/>
              </a:solidFill>
              <a:latin typeface="Segoe Semibold" pitchFamily="34" charset="0"/>
            </a:endParaRPr>
          </a:p>
        </p:txBody>
      </p:sp>
      <p:sp>
        <p:nvSpPr>
          <p:cNvPr id="5" name="フッター プレースホルダ 4"/>
          <p:cNvSpPr>
            <a:spLocks noGrp="1"/>
          </p:cNvSpPr>
          <p:nvPr>
            <p:ph type="ftr" sz="quarter" idx="11"/>
          </p:nvPr>
        </p:nvSpPr>
        <p:spPr/>
        <p:txBody>
          <a:bodyPr/>
          <a:lstStyle/>
          <a:p>
            <a:pPr algn="l" rtl="0" fontAlgn="base">
              <a:spcBef>
                <a:spcPct val="0"/>
              </a:spcBef>
              <a:spcAft>
                <a:spcPct val="0"/>
              </a:spcAft>
            </a:pPr>
            <a:r>
              <a:rPr lang="en-US" dirty="0">
                <a:solidFill>
                  <a:srgbClr val="EEECE1"/>
                </a:solidFill>
                <a:latin typeface="Segoe Semibold" pitchFamily="34"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スライド番号プレースホルダ 5"/>
          <p:cNvSpPr>
            <a:spLocks noGrp="1"/>
          </p:cNvSpPr>
          <p:nvPr>
            <p:ph type="sldNum" sz="quarter" idx="12"/>
          </p:nvPr>
        </p:nvSpPr>
        <p:spPr/>
        <p:txBody>
          <a:bodyPr/>
          <a:lstStyle/>
          <a:p>
            <a:pPr algn="r" rtl="0" fontAlgn="base">
              <a:spcBef>
                <a:spcPct val="0"/>
              </a:spcBef>
              <a:spcAft>
                <a:spcPct val="0"/>
              </a:spcAft>
            </a:pPr>
            <a:fld id="{EC87E0CF-87F6-4B58-B8B8-DCAB2DAAF3CA}" type="slidenum">
              <a:rPr lang="en-US">
                <a:solidFill>
                  <a:srgbClr val="EEECE1"/>
                </a:solidFill>
                <a:latin typeface="Segoe Semibold" pitchFamily="34" charset="0"/>
              </a:rPr>
              <a:pPr algn="r" rtl="0" fontAlgn="base">
                <a:spcBef>
                  <a:spcPct val="0"/>
                </a:spcBef>
                <a:spcAft>
                  <a:spcPct val="0"/>
                </a:spcAft>
              </a:pPr>
              <a:t>1</a:t>
            </a:fld>
            <a:endParaRPr lang="en-US" dirty="0">
              <a:solidFill>
                <a:srgbClr val="EEECE1"/>
              </a:solidFill>
              <a:latin typeface="Segoe Semibold"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4F9B3570-E9AD-4F92-8154-C74B74814AB7}"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4023092" y="9721106"/>
            <a:ext cx="3077739" cy="511731"/>
          </a:xfrm>
          <a:prstGeom prst="rect">
            <a:avLst/>
          </a:prstGeom>
          <a:noFill/>
          <a:ln w="9525">
            <a:noFill/>
            <a:miter lim="800000"/>
            <a:headEnd/>
            <a:tailEnd/>
          </a:ln>
        </p:spPr>
        <p:txBody>
          <a:bodyPr lIns="99066" tIns="49533" rIns="99066" bIns="49533" anchor="b"/>
          <a:lstStyle/>
          <a:p>
            <a:pPr algn="r" rtl="0" eaLnBrk="0" fontAlgn="base" hangingPunct="0">
              <a:spcBef>
                <a:spcPct val="0"/>
              </a:spcBef>
              <a:spcAft>
                <a:spcPct val="0"/>
              </a:spcAft>
            </a:pPr>
            <a:fld id="{54994547-BE7B-4573-9898-6E5F6B9456D8}" type="slidenum">
              <a:rPr lang="en-US" sz="1300">
                <a:solidFill>
                  <a:prstClr val="black"/>
                </a:solidFill>
                <a:latin typeface="Segoe" pitchFamily="34" charset="0"/>
              </a:rPr>
              <a:pPr algn="r" rtl="0" eaLnBrk="0" fontAlgn="base" hangingPunct="0">
                <a:spcBef>
                  <a:spcPct val="0"/>
                </a:spcBef>
                <a:spcAft>
                  <a:spcPct val="0"/>
                </a:spcAft>
              </a:pPr>
              <a:t>13</a:t>
            </a:fld>
            <a:endParaRPr lang="en-US" sz="1300" dirty="0">
              <a:solidFill>
                <a:prstClr val="black"/>
              </a:solidFill>
              <a:latin typeface="Segoe" pitchFamily="34" charset="0"/>
            </a:endParaRPr>
          </a:p>
        </p:txBody>
      </p:sp>
      <p:sp>
        <p:nvSpPr>
          <p:cNvPr id="33795" name="Rectangle 69633"/>
          <p:cNvSpPr>
            <a:spLocks noGrp="1" noRot="1" noChangeAspect="1" noChangeArrowheads="1" noTextEdit="1"/>
          </p:cNvSpPr>
          <p:nvPr>
            <p:ph type="sldImg"/>
          </p:nvPr>
        </p:nvSpPr>
        <p:spPr bwMode="auto">
          <a:xfrm>
            <a:off x="993775" y="769938"/>
            <a:ext cx="5114925" cy="3836987"/>
          </a:xfrm>
          <a:noFill/>
          <a:ln cap="flat" algn="ctr">
            <a:solidFill>
              <a:srgbClr val="000000"/>
            </a:solidFill>
            <a:miter lim="800000"/>
            <a:headEnd type="none" w="med" len="med"/>
            <a:tailEnd type="none" w="med" len="med"/>
          </a:ln>
        </p:spPr>
      </p:sp>
      <p:sp>
        <p:nvSpPr>
          <p:cNvPr id="33796" name="Rectangle 54274"/>
          <p:cNvSpPr>
            <a:spLocks noGrp="1" noChangeArrowheads="1"/>
          </p:cNvSpPr>
          <p:nvPr>
            <p:ph type="body" idx="1"/>
          </p:nvPr>
        </p:nvSpPr>
        <p:spPr bwMode="auto">
          <a:xfrm>
            <a:off x="710248" y="4861442"/>
            <a:ext cx="5681980" cy="4603800"/>
          </a:xfrm>
          <a:noFill/>
        </p:spPr>
        <p:txBody>
          <a:bodyPr wrap="square" lIns="100948" tIns="50475" rIns="100948" bIns="50475"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6/30/2009 3:01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4F9B3570-E9AD-4F92-8154-C74B74814AB7}"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4F9B3570-E9AD-4F92-8154-C74B74814AB7}"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4F9B3570-E9AD-4F92-8154-C74B74814AB7}"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4F9B3570-E9AD-4F92-8154-C74B74814AB7}"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2110A273-277B-4340-AFD1-81C7E4E0D0A5}" type="slidenum">
              <a:rPr lang="en-US" smtClean="0"/>
              <a:pPr/>
              <a:t>19</a:t>
            </a:fld>
            <a:endParaRPr 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429272" y="4252088"/>
            <a:ext cx="6235804" cy="257276"/>
          </a:xfrm>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F9B3570-E9AD-4F92-8154-C74B74814AB7}"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189189" indent="-189189">
              <a:buFont typeface="Wingdings" pitchFamily="2" charset="2"/>
              <a:buChar char="l"/>
            </a:pPr>
            <a:endParaRPr lang="ja-JP" altLang="en-US" dirty="0"/>
          </a:p>
        </p:txBody>
      </p:sp>
      <p:sp>
        <p:nvSpPr>
          <p:cNvPr id="4" name="スライド番号プレースホルダ 3"/>
          <p:cNvSpPr>
            <a:spLocks noGrp="1"/>
          </p:cNvSpPr>
          <p:nvPr>
            <p:ph type="sldNum" sz="quarter" idx="10"/>
          </p:nvPr>
        </p:nvSpPr>
        <p:spPr/>
        <p:txBody>
          <a:bodyPr/>
          <a:lstStyle/>
          <a:p>
            <a:fld id="{B9F5516E-F32B-48AC-A9BF-7F9DDD492AE2}"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Font typeface="Arial" pitchFamily="34" charset="0"/>
              <a:buChar char="•"/>
            </a:pPr>
            <a:endParaRPr lang="ja-JP" altLang="en-US" dirty="0"/>
          </a:p>
        </p:txBody>
      </p:sp>
      <p:sp>
        <p:nvSpPr>
          <p:cNvPr id="4" name="スライド番号プレースホルダ 3"/>
          <p:cNvSpPr>
            <a:spLocks noGrp="1"/>
          </p:cNvSpPr>
          <p:nvPr>
            <p:ph type="sldNum" sz="quarter" idx="10"/>
          </p:nvPr>
        </p:nvSpPr>
        <p:spPr/>
        <p:txBody>
          <a:bodyPr/>
          <a:lstStyle/>
          <a:p>
            <a:fld id="{523D07EC-B1B3-4268-B702-648C372AA376}"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525792D1-B195-489E-A28A-D06C7B23A674}" type="slidenum">
              <a:rPr lang="en-US" smtClean="0"/>
              <a:pPr/>
              <a:t>22</a:t>
            </a:fld>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F9B3570-E9AD-4F92-8154-C74B74814AB7}"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4F9B3570-E9AD-4F92-8154-C74B74814AB7}"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lIns="98176" tIns="49088" rIns="98176" bIns="49088"/>
          <a:lstStyle/>
          <a:p>
            <a:pPr>
              <a:defRPr/>
            </a:pPr>
            <a:fld id="{25309015-2D24-43A3-B10E-C055AA6B72BF}" type="datetime8">
              <a:rPr lang="en-US"/>
              <a:pPr>
                <a:defRPr/>
              </a:pPr>
              <a:t>6/30/2009 3:01 PM</a:t>
            </a:fld>
            <a:endParaRPr lang="en-US" dirty="0"/>
          </a:p>
        </p:txBody>
      </p:sp>
      <p:sp>
        <p:nvSpPr>
          <p:cNvPr id="6" name="Rectangle 6"/>
          <p:cNvSpPr>
            <a:spLocks noGrp="1" noChangeArrowheads="1"/>
          </p:cNvSpPr>
          <p:nvPr>
            <p:ph type="ftr" sz="quarter" idx="4"/>
          </p:nvPr>
        </p:nvSpPr>
        <p:spPr/>
        <p:txBody>
          <a:bodyPr lIns="98176" tIns="49088" rIns="98176" bIns="49088"/>
          <a:lstStyle/>
          <a:p>
            <a:pPr eaLnBrk="1" hangingPunct="1">
              <a:defRPr/>
            </a:pPr>
            <a:r>
              <a:rPr lang="en-US" dirty="0"/>
              <a:t>© 2004 Microsoft Corporation. All rights reserved.</a:t>
            </a:r>
          </a:p>
          <a:p>
            <a:pPr>
              <a:defRPr/>
            </a:pPr>
            <a:r>
              <a:rPr lang="en-US" dirty="0"/>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p:txBody>
          <a:bodyPr lIns="98176" tIns="49088" rIns="98176" bIns="49088"/>
          <a:lstStyle/>
          <a:p>
            <a:pPr>
              <a:defRPr/>
            </a:pPr>
            <a:fld id="{A26954B9-6B81-41C0-81F0-10911812F5A3}" type="slidenum">
              <a:rPr lang="en-US"/>
              <a:pPr>
                <a:defRPr/>
              </a:pPr>
              <a:t>5</a:t>
            </a:fld>
            <a:endParaRPr lang="en-US" dirty="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xfrm>
            <a:off x="429110" y="4251988"/>
            <a:ext cx="6236038" cy="298591"/>
          </a:xfrm>
        </p:spPr>
        <p:txBody>
          <a:bodyPr lIns="98176" tIns="49088" rIns="98176" bIns="49088">
            <a:normAutofit fontScale="25000" lnSpcReduction="20000"/>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4F9B3570-E9AD-4F92-8154-C74B74814AB7}"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674688"/>
            <a:ext cx="3670300" cy="2754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8B263312-38AA-4E1E-B2B5-0F8F122B24FE}" type="slidenum">
              <a:rPr lang="en-US">
                <a:solidFill>
                  <a:prstClr val="black"/>
                </a:solidFill>
                <a:latin typeface="Calibri"/>
              </a:rPr>
              <a:pPr algn="r" rtl="0"/>
              <a:t>9</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1587501"/>
            <a:ext cx="7781394" cy="1500411"/>
          </a:xfrm>
          <a:ln algn="ctr"/>
        </p:spPr>
        <p:txBody>
          <a:bodyPr lIns="0" tIns="0" rIns="0" bIns="0" anchor="b" anchorCtr="0"/>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a:t>Click to edit Master title style</a:t>
            </a:r>
          </a:p>
        </p:txBody>
      </p:sp>
      <p:sp>
        <p:nvSpPr>
          <p:cNvPr id="18435" name="Rectangle 3"/>
          <p:cNvSpPr>
            <a:spLocks noGrp="1" noChangeArrowheads="1"/>
          </p:cNvSpPr>
          <p:nvPr>
            <p:ph type="subTitle" idx="1"/>
          </p:nvPr>
        </p:nvSpPr>
        <p:spPr>
          <a:xfrm>
            <a:off x="727607" y="4373562"/>
            <a:ext cx="7770811" cy="473207"/>
          </a:xfrm>
        </p:spPr>
        <p:txBody>
          <a:bodyPr lIns="0" tIns="0" rIns="0" bIns="0" anchor="b"/>
          <a:lstStyle>
            <a:lvl1pPr marL="0" indent="0">
              <a:spcBef>
                <a:spcPct val="0"/>
              </a:spcBef>
              <a:buFont typeface="Wingdings" pitchFamily="2" charset="2"/>
              <a:buNone/>
              <a:defRPr sz="3400">
                <a:solidFill>
                  <a:schemeClr val="tx2"/>
                </a:solidFill>
              </a:defRPr>
            </a:lvl1pPr>
          </a:lstStyle>
          <a:p>
            <a:r>
              <a:rPr lang="en-US" dirty="0"/>
              <a:t>Click to edit Master subtitle style</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5" y="1411554"/>
            <a:ext cx="7672003" cy="1855893"/>
          </a:xfrm>
        </p:spPr>
        <p:txBody>
          <a:bodyPr/>
          <a:lstStyle>
            <a:lvl1pPr>
              <a:lnSpc>
                <a:spcPct val="78000"/>
              </a:lnSpc>
              <a:defRPr>
                <a:solidFill>
                  <a:schemeClr val="tx1"/>
                </a:solidFill>
              </a:defRPr>
            </a:lvl1pPr>
            <a:lvl2pPr>
              <a:lnSpc>
                <a:spcPct val="78000"/>
              </a:lnSpc>
              <a:defRPr>
                <a:solidFill>
                  <a:schemeClr val="tx1"/>
                </a:solidFill>
              </a:defRPr>
            </a:lvl2pPr>
            <a:lvl3pPr>
              <a:lnSpc>
                <a:spcPct val="78000"/>
              </a:lnSpc>
              <a:defRPr>
                <a:solidFill>
                  <a:schemeClr val="tx1"/>
                </a:solidFill>
              </a:defRPr>
            </a:lvl3pPr>
            <a:lvl4pPr>
              <a:lnSpc>
                <a:spcPct val="78000"/>
              </a:lnSpc>
              <a:defRPr>
                <a:solidFill>
                  <a:schemeClr val="tx1"/>
                </a:solidFill>
              </a:defRPr>
            </a:lvl4pPr>
            <a:lvl5pPr>
              <a:lnSpc>
                <a:spcPct val="78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387055" y="152400"/>
            <a:ext cx="8375946" cy="609398"/>
          </a:xfrm>
          <a:prstGeom prst="rect">
            <a:avLst/>
          </a:prstGeom>
          <a:noFill/>
          <a:ln w="9525" algn="ctr">
            <a:noFill/>
            <a:miter lim="800000"/>
            <a:headEnd/>
            <a:tailEnd/>
          </a:ln>
        </p:spPr>
        <p:txBody>
          <a:bodyPr vert="horz" wrap="square" lIns="0" tIns="0" rIns="0" bIns="0" numCol="1" anchor="b" anchorCtr="0" compatLnSpc="1">
            <a:prstTxWarp prst="textNoShape">
              <a:avLst/>
            </a:prstTxWarp>
            <a:spAutoFit/>
          </a:bodyPr>
          <a:lstStyle>
            <a:lvl1pPr algn="l" defTabSz="912740" rtl="0" eaLnBrk="0" fontAlgn="base" hangingPunct="0">
              <a:lnSpc>
                <a:spcPct val="90000"/>
              </a:lnSpc>
              <a:spcBef>
                <a:spcPct val="0"/>
              </a:spcBef>
              <a:spcAft>
                <a:spcPct val="0"/>
              </a:spcAft>
              <a:defRPr kumimoji="1" lang="en-US" altLang="en-US" sz="44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1377" y="649805"/>
            <a:ext cx="7731050" cy="1523494"/>
          </a:xfrm>
        </p:spPr>
        <p:txBody>
          <a:bodyPr anchor="ctr" anchorCtr="0">
            <a:noAutofit/>
          </a:bodyPr>
          <a:lstStyle>
            <a:lvl1pPr>
              <a:lnSpc>
                <a:spcPct val="90000"/>
              </a:lnSpc>
              <a:defRPr sz="5400">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en-US" dirty="0"/>
          </a:p>
        </p:txBody>
      </p:sp>
      <p:sp>
        <p:nvSpPr>
          <p:cNvPr id="3" name="Subtitle 2"/>
          <p:cNvSpPr>
            <a:spLocks noGrp="1"/>
          </p:cNvSpPr>
          <p:nvPr>
            <p:ph type="subTitle" idx="1"/>
          </p:nvPr>
        </p:nvSpPr>
        <p:spPr>
          <a:xfrm>
            <a:off x="1417213" y="4344998"/>
            <a:ext cx="6994950" cy="461665"/>
          </a:xfrm>
        </p:spPr>
        <p:txBody>
          <a:bodyPr>
            <a:noAutofit/>
          </a:bodyPr>
          <a:lstStyle>
            <a:lvl1pPr marL="0" indent="0" algn="l">
              <a:lnSpc>
                <a:spcPct val="90000"/>
              </a:lnSpc>
              <a:spcBef>
                <a:spcPts val="0"/>
              </a:spcBef>
              <a:buNone/>
              <a:defRPr>
                <a:solidFill>
                  <a:schemeClr val="tx1">
                    <a:tint val="75000"/>
                  </a:schemeClr>
                </a:solidFill>
                <a:latin typeface="メイリオ" pitchFamily="50" charset="-128"/>
                <a:ea typeface="メイリオ" pitchFamily="50" charset="-128"/>
                <a:cs typeface="メイリオ" pitchFamily="50" charset="-128"/>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hasCustomPrompt="1"/>
          </p:nvPr>
        </p:nvSpPr>
        <p:spPr>
          <a:xfrm>
            <a:off x="730044" y="2355850"/>
            <a:ext cx="768211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solidFill>
                  <a:schemeClr val="tx1"/>
                </a:solidFill>
                <a:effectLst>
                  <a:outerShdw blurRad="50800" dist="39000" dir="5460000" algn="tl">
                    <a:srgbClr val="000000">
                      <a:alpha val="38000"/>
                    </a:srgbClr>
                  </a:outerShdw>
                </a:effectLst>
                <a:uLnTx/>
                <a:uFillTx/>
                <a:latin typeface="メイリオ" pitchFamily="50" charset="-128"/>
                <a:ea typeface="メイリオ" pitchFamily="50" charset="-128"/>
                <a:cs typeface="メイリオ" pitchFamily="50" charset="-128"/>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381001" y="1411557"/>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411557"/>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en-US" dirty="0"/>
          </a:p>
        </p:txBody>
      </p:sp>
      <p:sp>
        <p:nvSpPr>
          <p:cNvPr id="3" name="Text Placeholder 2"/>
          <p:cNvSpPr>
            <a:spLocks noGrp="1"/>
          </p:cNvSpPr>
          <p:nvPr>
            <p:ph type="body" idx="1"/>
          </p:nvPr>
        </p:nvSpPr>
        <p:spPr>
          <a:xfrm>
            <a:off x="381001" y="1411561"/>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81001"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6" y="1411561"/>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387054" y="143548"/>
            <a:ext cx="8375946" cy="664797"/>
          </a:xfrm>
        </p:spPr>
        <p:txBody>
          <a:bodyPr/>
          <a:lstStyle/>
          <a:p>
            <a:r>
              <a:rPr lang="ja-JP" altLang="en-US" smtClean="0"/>
              <a:t>マスタ タイトルの書式設定</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2" y="623888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ja-JP" altLang="en-US" smtClean="0"/>
              <a:t>マスタ テキストの書式設定</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29418"/>
            <a:ext cx="7781394" cy="1500411"/>
          </a:xfrm>
          <a:ln algn="ctr"/>
        </p:spPr>
        <p:txBody>
          <a:bodyPr lIns="0" tIns="0" rIns="0" bIns="0" anchor="b"/>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a:t>Click to edit Master title style</a:t>
            </a:r>
          </a:p>
        </p:txBody>
      </p:sp>
      <p:sp>
        <p:nvSpPr>
          <p:cNvPr id="18435" name="Rectangle 3"/>
          <p:cNvSpPr>
            <a:spLocks noGrp="1" noChangeArrowheads="1"/>
          </p:cNvSpPr>
          <p:nvPr>
            <p:ph type="subTitle" idx="1"/>
          </p:nvPr>
        </p:nvSpPr>
        <p:spPr>
          <a:xfrm>
            <a:off x="727607" y="4489980"/>
            <a:ext cx="7770811" cy="473207"/>
          </a:xfrm>
        </p:spPr>
        <p:txBody>
          <a:bodyPr lIns="0" tIns="0" rIns="0" bIns="0" anchor="b"/>
          <a:lstStyle>
            <a:lvl1pPr marL="0" indent="0">
              <a:spcBef>
                <a:spcPct val="0"/>
              </a:spcBef>
              <a:buFont typeface="Wingdings" pitchFamily="2" charset="2"/>
              <a:buNone/>
              <a:defRPr sz="3400">
                <a:solidFill>
                  <a:schemeClr val="tx2"/>
                </a:solidFill>
              </a:defRPr>
            </a:lvl1pPr>
          </a:lstStyle>
          <a:p>
            <a:r>
              <a:rPr lang="en-US" dirty="0"/>
              <a:t>Click to edit Master subtitle style</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pic>
        <p:nvPicPr>
          <p:cNvPr id="4" name="Picture 3" descr="LIFEWITHOUTWALLS.png"/>
          <p:cNvPicPr>
            <a:picLocks noChangeAspect="1"/>
          </p:cNvPicPr>
          <p:nvPr/>
        </p:nvPicPr>
        <p:blipFill>
          <a:blip r:embed="rId2" cstate="print"/>
          <a:stretch>
            <a:fillRect/>
          </a:stretch>
        </p:blipFill>
        <p:spPr>
          <a:xfrm>
            <a:off x="1038499" y="2990850"/>
            <a:ext cx="7067009" cy="8763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48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1"/>
            <a:ext cx="8380412" cy="664797"/>
          </a:xfrm>
        </p:spPr>
        <p:txBody>
          <a:bodyPr/>
          <a:lstStyle>
            <a:lvl1pPr algn="l" rtl="0" fontAlgn="base">
              <a:lnSpc>
                <a:spcPct val="90000"/>
              </a:lnSpc>
              <a:spcBef>
                <a:spcPct val="0"/>
              </a:spcBef>
              <a:spcAft>
                <a:spcPct val="0"/>
              </a:spcAft>
              <a:defRPr lang="en-US" sz="48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2323" y="1414201"/>
            <a:ext cx="4126177"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414201"/>
            <a:ext cx="4127500"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48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5" y="1411554"/>
            <a:ext cx="7672003" cy="1855893"/>
          </a:xfrm>
        </p:spPr>
        <p:txBody>
          <a:bodyPr/>
          <a:lstStyle>
            <a:lvl1pPr>
              <a:lnSpc>
                <a:spcPct val="78000"/>
              </a:lnSpc>
              <a:defRPr>
                <a:solidFill>
                  <a:schemeClr val="tx1"/>
                </a:solidFill>
              </a:defRPr>
            </a:lvl1pPr>
            <a:lvl2pPr>
              <a:lnSpc>
                <a:spcPct val="78000"/>
              </a:lnSpc>
              <a:defRPr>
                <a:solidFill>
                  <a:schemeClr val="tx1"/>
                </a:solidFill>
              </a:defRPr>
            </a:lvl2pPr>
            <a:lvl3pPr>
              <a:lnSpc>
                <a:spcPct val="78000"/>
              </a:lnSpc>
              <a:defRPr>
                <a:solidFill>
                  <a:schemeClr val="tx1"/>
                </a:solidFill>
              </a:defRPr>
            </a:lvl3pPr>
            <a:lvl4pPr>
              <a:lnSpc>
                <a:spcPct val="78000"/>
              </a:lnSpc>
              <a:defRPr>
                <a:solidFill>
                  <a:schemeClr val="tx1"/>
                </a:solidFill>
              </a:defRPr>
            </a:lvl4pPr>
            <a:lvl5pPr>
              <a:lnSpc>
                <a:spcPct val="78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387055" y="152401"/>
            <a:ext cx="8375946" cy="609398"/>
          </a:xfrm>
          <a:prstGeom prst="rect">
            <a:avLst/>
          </a:prstGeom>
        </p:spPr>
        <p:txBody>
          <a:bodyPr vert="horz" wrap="square" lIns="0" tIns="0" rIns="0" bIns="0" rtlCol="0" anchor="t">
            <a:spAutoFit/>
          </a:bodyPr>
          <a:lstStyle>
            <a:lvl1pPr>
              <a:defRPr kumimoji="1" lang="en-US" altLang="en-US" sz="44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メイリオ" pitchFamily="50" charset="-128"/>
                <a:ea typeface="メイリオ" pitchFamily="50" charset="-128"/>
                <a:cs typeface="Arial"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5" y="1411553"/>
            <a:ext cx="7672003" cy="1855893"/>
          </a:xfrm>
        </p:spPr>
        <p:txBody>
          <a:bodyPr/>
          <a:lstStyle>
            <a:lvl1pPr>
              <a:lnSpc>
                <a:spcPct val="78000"/>
              </a:lnSpc>
              <a:defRPr>
                <a:solidFill>
                  <a:schemeClr val="tx1"/>
                </a:solidFill>
              </a:defRPr>
            </a:lvl1pPr>
            <a:lvl2pPr>
              <a:lnSpc>
                <a:spcPct val="78000"/>
              </a:lnSpc>
              <a:defRPr>
                <a:solidFill>
                  <a:schemeClr val="tx1"/>
                </a:solidFill>
              </a:defRPr>
            </a:lvl2pPr>
            <a:lvl3pPr>
              <a:lnSpc>
                <a:spcPct val="78000"/>
              </a:lnSpc>
              <a:defRPr>
                <a:solidFill>
                  <a:schemeClr val="tx1"/>
                </a:solidFill>
              </a:defRPr>
            </a:lvl3pPr>
            <a:lvl4pPr>
              <a:lnSpc>
                <a:spcPct val="78000"/>
              </a:lnSpc>
              <a:defRPr>
                <a:solidFill>
                  <a:schemeClr val="tx1"/>
                </a:solidFill>
              </a:defRPr>
            </a:lvl4pPr>
            <a:lvl5pPr>
              <a:lnSpc>
                <a:spcPct val="78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a:noFill/>
          <a:ln w="9525" algn="ctr">
            <a:noFill/>
            <a:miter lim="800000"/>
            <a:headEnd/>
            <a:tailEnd/>
          </a:ln>
        </p:spPr>
        <p:txBody>
          <a:bodyPr vert="horz" wrap="square" lIns="0" tIns="0" rIns="0" bIns="0" numCol="1" anchor="b" anchorCtr="0" compatLnSpc="1">
            <a:prstTxWarp prst="textNoShape">
              <a:avLst/>
            </a:prstTxWarp>
            <a:spAutoFit/>
          </a:bodyPr>
          <a:lstStyle>
            <a:lvl1pPr algn="l" defTabSz="912777" rtl="0" eaLnBrk="0" fontAlgn="base" hangingPunct="0">
              <a:lnSpc>
                <a:spcPct val="90000"/>
              </a:lnSpc>
              <a:spcBef>
                <a:spcPct val="0"/>
              </a:spcBef>
              <a:spcAft>
                <a:spcPct val="0"/>
              </a:spcAft>
              <a:defRPr kumimoji="1" lang="en-US" altLang="en-US" sz="4400" b="1"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and Announcing layout">
    <p:spTree>
      <p:nvGrpSpPr>
        <p:cNvPr id="1" name=""/>
        <p:cNvGrpSpPr/>
        <p:nvPr/>
      </p:nvGrpSpPr>
      <p:grpSpPr>
        <a:xfrm>
          <a:off x="0" y="0"/>
          <a:ext cx="0" cy="0"/>
          <a:chOff x="0" y="0"/>
          <a:chExt cx="0" cy="0"/>
        </a:xfrm>
      </p:grpSpPr>
      <p:sp>
        <p:nvSpPr>
          <p:cNvPr id="2" name="Title 1"/>
          <p:cNvSpPr>
            <a:spLocks noGrp="1"/>
          </p:cNvSpPr>
          <p:nvPr>
            <p:ph type="ctrTitle"/>
          </p:nvPr>
        </p:nvSpPr>
        <p:spPr>
          <a:xfrm>
            <a:off x="4945955" y="4038600"/>
            <a:ext cx="3456094" cy="914400"/>
          </a:xfrm>
        </p:spPr>
        <p:txBody>
          <a:bodyPr anchor="t" anchorCtr="0">
            <a:noAutofit/>
          </a:bodyPr>
          <a:lstStyle>
            <a:lvl1pPr>
              <a:lnSpc>
                <a:spcPct val="78000"/>
              </a:lnSpc>
              <a:spcBef>
                <a:spcPts val="0"/>
              </a:spcBef>
              <a:spcAft>
                <a:spcPts val="0"/>
              </a:spcAft>
              <a:defRPr sz="4000">
                <a:latin typeface="Segoe UI" pitchFamily="34" charset="0"/>
                <a:cs typeface="Segoe UI" pitchFamily="34" charset="0"/>
              </a:defRPr>
            </a:lvl1pPr>
          </a:lstStyle>
          <a:p>
            <a:r>
              <a:rPr lang="ja-JP" altLang="en-US" smtClean="0"/>
              <a:t>マスタ タイトルの書式設定</a:t>
            </a:r>
            <a:endParaRPr lang="en-US" dirty="0"/>
          </a:p>
        </p:txBody>
      </p:sp>
      <p:sp>
        <p:nvSpPr>
          <p:cNvPr id="7" name="Text Placeholder 6"/>
          <p:cNvSpPr>
            <a:spLocks noGrp="1"/>
          </p:cNvSpPr>
          <p:nvPr>
            <p:ph type="body" sz="quarter" idx="10" hasCustomPrompt="1"/>
          </p:nvPr>
        </p:nvSpPr>
        <p:spPr>
          <a:xfrm>
            <a:off x="730045" y="1905001"/>
            <a:ext cx="7682119" cy="1384994"/>
          </a:xfrm>
        </p:spPr>
        <p:txBody>
          <a:bodyPr anchor="t" anchorCtr="0">
            <a:noAutofit/>
          </a:bodyPr>
          <a:lstStyle>
            <a:lvl1pPr marL="0" marR="0" indent="0" algn="l" defTabSz="914327" rtl="0" eaLnBrk="1" fontAlgn="auto" latinLnBrk="0" hangingPunct="1">
              <a:lnSpc>
                <a:spcPct val="78000"/>
              </a:lnSpc>
              <a:spcBef>
                <a:spcPct val="20000"/>
              </a:spcBef>
              <a:spcAft>
                <a:spcPts val="800"/>
              </a:spcAft>
              <a:buClrTx/>
              <a:buSzPct val="80000"/>
              <a:buFont typeface="Arial" pitchFamily="34" charset="0"/>
              <a:buNone/>
              <a:tabLst/>
              <a:defRPr kumimoji="0" lang="en-US" sz="10000" b="1" i="1"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Segoe UI" pitchFamily="34" charset="0"/>
                <a:ea typeface="+mn-ea"/>
                <a:cs typeface="Segoe UI" pitchFamily="34" charset="0"/>
              </a:defRPr>
            </a:lvl1pPr>
          </a:lstStyle>
          <a:p>
            <a:pPr marL="0" marR="0" lvl="0" indent="0" algn="l" defTabSz="914327" rtl="0" eaLnBrk="1" fontAlgn="auto" latinLnBrk="0" hangingPunct="1">
              <a:lnSpc>
                <a:spcPct val="78000"/>
              </a:lnSpc>
              <a:spcBef>
                <a:spcPct val="20000"/>
              </a:spcBef>
              <a:spcAft>
                <a:spcPts val="800"/>
              </a:spcAft>
              <a:buClrTx/>
              <a:buSzPct val="80000"/>
              <a:buFont typeface="Arial" pitchFamily="34" charset="0"/>
              <a:buNone/>
              <a:tabLst/>
              <a:defRPr/>
            </a:pPr>
            <a:r>
              <a:rPr lang="en-US" altLang="ja-JP" dirty="0" smtClean="0"/>
              <a:t>Video</a:t>
            </a:r>
            <a:r>
              <a:rPr lang="en-US" dirty="0" smtClean="0"/>
              <a:t>…</a:t>
            </a:r>
          </a:p>
        </p:txBody>
      </p:sp>
      <p:pic>
        <p:nvPicPr>
          <p:cNvPr id="4" name="Picture 2" descr="C:\Users\Toshiyuki MAEDA\Desktop\Windows7_h_rgb_r.png"/>
          <p:cNvPicPr>
            <a:picLocks noChangeAspect="1" noChangeArrowheads="1"/>
          </p:cNvPicPr>
          <p:nvPr userDrawn="1"/>
        </p:nvPicPr>
        <p:blipFill>
          <a:blip r:embed="rId2" cstate="print"/>
          <a:srcRect/>
          <a:stretch>
            <a:fillRect/>
          </a:stretch>
        </p:blipFill>
        <p:spPr bwMode="auto">
          <a:xfrm>
            <a:off x="6143636" y="214290"/>
            <a:ext cx="2790474" cy="442988"/>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64" presetClass="path" presetSubtype="0" accel="50000" decel="50000" fill="hold" nodeType="withEffect">
                                  <p:stCondLst>
                                    <p:cond delay="0"/>
                                  </p:stCondLst>
                                  <p:childTnLst>
                                    <p:animMotion origin="layout" path="M 2.75629E-6 3.9778E-6 L -0.00065 -0.09089 " pathEditMode="relative" rAng="0" ptsTypes="AA">
                                      <p:cBhvr>
                                        <p:cTn id="11" dur="2000" fill="hold"/>
                                        <p:tgtEl>
                                          <p:spTgt spid="4"/>
                                        </p:tgtEl>
                                        <p:attrNameLst>
                                          <p:attrName>ppt_x</p:attrName>
                                          <p:attrName>ppt_y</p:attrName>
                                        </p:attrNameLst>
                                      </p:cBhvr>
                                      <p:rCtr x="0"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1"/>
            <a:ext cx="8380412" cy="6093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スライド番号プレースホルダ 3"/>
          <p:cNvSpPr>
            <a:spLocks noGrp="1"/>
          </p:cNvSpPr>
          <p:nvPr>
            <p:ph type="sldNum" sz="quarter" idx="4"/>
          </p:nvPr>
        </p:nvSpPr>
        <p:spPr>
          <a:xfrm>
            <a:off x="7010400" y="6492876"/>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rtl="0" fontAlgn="base">
              <a:spcBef>
                <a:spcPct val="0"/>
              </a:spcBef>
              <a:spcAft>
                <a:spcPct val="0"/>
              </a:spcAft>
            </a:pPr>
            <a:fld id="{78DDDEE9-4E59-4431-85D8-9AC2651E1206}" type="slidenum">
              <a:rPr kumimoji="1" lang="ja-JP" altLang="en-US" kern="1200" smtClean="0">
                <a:solidFill>
                  <a:srgbClr val="FFFFFF">
                    <a:tint val="75000"/>
                  </a:srgbClr>
                </a:solidFill>
                <a:latin typeface="Segoe Semibold" pitchFamily="34" charset="0"/>
                <a:ea typeface="メイリオ"/>
                <a:cs typeface="+mn-cs"/>
              </a:rPr>
              <a:pPr rtl="0" fontAlgn="base">
                <a:spcBef>
                  <a:spcPct val="0"/>
                </a:spcBef>
                <a:spcAft>
                  <a:spcPct val="0"/>
                </a:spcAft>
              </a:pPr>
              <a:t>&lt;#&gt;</a:t>
            </a:fld>
            <a:endParaRPr kumimoji="1" lang="ja-JP" altLang="en-US" kern="1200">
              <a:solidFill>
                <a:srgbClr val="FFFFFF">
                  <a:tint val="75000"/>
                </a:srgbClr>
              </a:solidFill>
              <a:latin typeface="Segoe Semibold" pitchFamily="34" charset="0"/>
              <a:ea typeface="メイリオ"/>
              <a:cs typeface="+mn-cs"/>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60" r:id="rId8"/>
    <p:sldLayoutId id="2147483675" r:id="rId9"/>
    <p:sldLayoutId id="2147483678" r:id="rId10"/>
  </p:sldLayoutIdLst>
  <p:transition>
    <p:fade/>
  </p:transition>
  <p:timing>
    <p:tnLst>
      <p:par>
        <p:cTn id="1" dur="indefinite" restart="never" nodeType="tmRoot"/>
      </p:par>
    </p:tnLst>
  </p:timing>
  <p:txStyles>
    <p:titleStyle>
      <a:lvl1pPr algn="l" defTabSz="912740" rtl="0" eaLnBrk="0" fontAlgn="base" hangingPunct="0">
        <a:lnSpc>
          <a:spcPct val="90000"/>
        </a:lnSpc>
        <a:spcBef>
          <a:spcPct val="0"/>
        </a:spcBef>
        <a:spcAft>
          <a:spcPct val="0"/>
        </a:spcAft>
        <a:defRPr kumimoji="1" lang="en-US" altLang="en-US" sz="44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メイリオ" pitchFamily="50" charset="-128"/>
          <a:ea typeface="メイリオ" pitchFamily="50" charset="-128"/>
          <a:cs typeface="Arial" charset="0"/>
        </a:defRPr>
      </a:lvl1pPr>
      <a:lvl2pPr algn="l" defTabSz="912740" rtl="0" eaLnBrk="0" fontAlgn="base" hangingPunct="0">
        <a:lnSpc>
          <a:spcPct val="90000"/>
        </a:lnSpc>
        <a:spcBef>
          <a:spcPct val="0"/>
        </a:spcBef>
        <a:spcAft>
          <a:spcPct val="0"/>
        </a:spcAft>
        <a:defRPr sz="4500">
          <a:solidFill>
            <a:schemeClr val="tx2"/>
          </a:solidFill>
          <a:latin typeface="Segoe Semibold" pitchFamily="34" charset="0"/>
        </a:defRPr>
      </a:lvl2pPr>
      <a:lvl3pPr algn="l" defTabSz="912740" rtl="0" eaLnBrk="0" fontAlgn="base" hangingPunct="0">
        <a:lnSpc>
          <a:spcPct val="90000"/>
        </a:lnSpc>
        <a:spcBef>
          <a:spcPct val="0"/>
        </a:spcBef>
        <a:spcAft>
          <a:spcPct val="0"/>
        </a:spcAft>
        <a:defRPr sz="4500">
          <a:solidFill>
            <a:schemeClr val="tx2"/>
          </a:solidFill>
          <a:latin typeface="Segoe Semibold" pitchFamily="34" charset="0"/>
        </a:defRPr>
      </a:lvl3pPr>
      <a:lvl4pPr algn="l" defTabSz="912740" rtl="0" eaLnBrk="0" fontAlgn="base" hangingPunct="0">
        <a:lnSpc>
          <a:spcPct val="90000"/>
        </a:lnSpc>
        <a:spcBef>
          <a:spcPct val="0"/>
        </a:spcBef>
        <a:spcAft>
          <a:spcPct val="0"/>
        </a:spcAft>
        <a:defRPr sz="4500">
          <a:solidFill>
            <a:schemeClr val="tx2"/>
          </a:solidFill>
          <a:latin typeface="Segoe Semibold" pitchFamily="34" charset="0"/>
        </a:defRPr>
      </a:lvl4pPr>
      <a:lvl5pPr algn="l" defTabSz="912740" rtl="0" eaLnBrk="0" fontAlgn="base" hangingPunct="0">
        <a:lnSpc>
          <a:spcPct val="90000"/>
        </a:lnSpc>
        <a:spcBef>
          <a:spcPct val="0"/>
        </a:spcBef>
        <a:spcAft>
          <a:spcPct val="0"/>
        </a:spcAft>
        <a:defRPr sz="4500">
          <a:solidFill>
            <a:schemeClr val="tx2"/>
          </a:solidFill>
          <a:latin typeface="Segoe Semibold" pitchFamily="34" charset="0"/>
        </a:defRPr>
      </a:lvl5pPr>
      <a:lvl6pPr marL="380955" algn="l" defTabSz="914027" rtl="0" fontAlgn="base">
        <a:lnSpc>
          <a:spcPct val="90000"/>
        </a:lnSpc>
        <a:spcBef>
          <a:spcPct val="0"/>
        </a:spcBef>
        <a:spcAft>
          <a:spcPct val="0"/>
        </a:spcAft>
        <a:defRPr sz="4500">
          <a:solidFill>
            <a:schemeClr val="tx2"/>
          </a:solidFill>
          <a:latin typeface="Segoe Semibold" pitchFamily="34" charset="0"/>
        </a:defRPr>
      </a:lvl6pPr>
      <a:lvl7pPr marL="761910" algn="l" defTabSz="914027" rtl="0" fontAlgn="base">
        <a:lnSpc>
          <a:spcPct val="90000"/>
        </a:lnSpc>
        <a:spcBef>
          <a:spcPct val="0"/>
        </a:spcBef>
        <a:spcAft>
          <a:spcPct val="0"/>
        </a:spcAft>
        <a:defRPr sz="4500">
          <a:solidFill>
            <a:schemeClr val="tx2"/>
          </a:solidFill>
          <a:latin typeface="Segoe Semibold" pitchFamily="34" charset="0"/>
        </a:defRPr>
      </a:lvl7pPr>
      <a:lvl8pPr marL="1142863" algn="l" defTabSz="914027" rtl="0" fontAlgn="base">
        <a:lnSpc>
          <a:spcPct val="90000"/>
        </a:lnSpc>
        <a:spcBef>
          <a:spcPct val="0"/>
        </a:spcBef>
        <a:spcAft>
          <a:spcPct val="0"/>
        </a:spcAft>
        <a:defRPr sz="4500">
          <a:solidFill>
            <a:schemeClr val="tx2"/>
          </a:solidFill>
          <a:latin typeface="Segoe Semibold" pitchFamily="34" charset="0"/>
        </a:defRPr>
      </a:lvl8pPr>
      <a:lvl9pPr marL="1523817" algn="l" defTabSz="914027" rtl="0" fontAlgn="base">
        <a:lnSpc>
          <a:spcPct val="90000"/>
        </a:lnSpc>
        <a:spcBef>
          <a:spcPct val="0"/>
        </a:spcBef>
        <a:spcAft>
          <a:spcPct val="0"/>
        </a:spcAft>
        <a:defRPr sz="4500">
          <a:solidFill>
            <a:schemeClr val="tx2"/>
          </a:solidFill>
          <a:latin typeface="Segoe Semibold" pitchFamily="34" charset="0"/>
        </a:defRPr>
      </a:lvl9pPr>
    </p:titleStyle>
    <p:bodyStyle>
      <a:lvl1pPr marL="382558" indent="-382558" algn="l" defTabSz="912740" rtl="0" eaLnBrk="0" fontAlgn="base" hangingPunct="0">
        <a:lnSpc>
          <a:spcPct val="90000"/>
        </a:lnSpc>
        <a:spcBef>
          <a:spcPct val="30000"/>
        </a:spcBef>
        <a:spcAft>
          <a:spcPct val="0"/>
        </a:spcAft>
        <a:buClr>
          <a:schemeClr val="tx2"/>
        </a:buClr>
        <a:buSzPct val="95000"/>
        <a:buFontTx/>
        <a:buBlip>
          <a:blip r:embed="rId13"/>
        </a:buBlip>
        <a:defRPr sz="3000">
          <a:solidFill>
            <a:schemeClr val="tx1"/>
          </a:solidFill>
          <a:effectLst>
            <a:outerShdw blurRad="38100" dist="38100" dir="2700000" algn="tl">
              <a:srgbClr val="000000">
                <a:alpha val="43137"/>
              </a:srgbClr>
            </a:outerShdw>
          </a:effectLst>
          <a:latin typeface="+mn-lt"/>
          <a:ea typeface="+mn-ea"/>
          <a:cs typeface="+mn-cs"/>
        </a:defRPr>
      </a:lvl1pPr>
      <a:lvl2pPr marL="704793" indent="-317474" algn="l" defTabSz="912740" rtl="0" eaLnBrk="0" fontAlgn="base" hangingPunct="0">
        <a:lnSpc>
          <a:spcPct val="90000"/>
        </a:lnSpc>
        <a:spcBef>
          <a:spcPct val="30000"/>
        </a:spcBef>
        <a:spcAft>
          <a:spcPct val="0"/>
        </a:spcAft>
        <a:buClr>
          <a:schemeClr val="tx2"/>
        </a:buClr>
        <a:buSzPct val="80000"/>
        <a:buFontTx/>
        <a:buBlip>
          <a:blip r:embed="rId14"/>
        </a:buBlip>
        <a:defRPr sz="2700">
          <a:solidFill>
            <a:schemeClr val="tx1"/>
          </a:solidFill>
          <a:effectLst>
            <a:outerShdw blurRad="38100" dist="38100" dir="2700000" algn="tl">
              <a:srgbClr val="000000">
                <a:alpha val="43137"/>
              </a:srgbClr>
            </a:outerShdw>
          </a:effectLst>
          <a:latin typeface="+mn-lt"/>
        </a:defRPr>
      </a:lvl2pPr>
      <a:lvl3pPr marL="988935" indent="-282553" algn="l" defTabSz="912740" rtl="0" eaLnBrk="0" fontAlgn="base" hangingPunct="0">
        <a:lnSpc>
          <a:spcPct val="90000"/>
        </a:lnSpc>
        <a:spcBef>
          <a:spcPct val="30000"/>
        </a:spcBef>
        <a:spcAft>
          <a:spcPct val="0"/>
        </a:spcAft>
        <a:buClr>
          <a:schemeClr val="tx2"/>
        </a:buClr>
        <a:buSzPct val="80000"/>
        <a:buFontTx/>
        <a:buBlip>
          <a:blip r:embed="rId14"/>
        </a:buBlip>
        <a:defRPr sz="2300">
          <a:solidFill>
            <a:schemeClr val="tx1"/>
          </a:solidFill>
          <a:effectLst>
            <a:outerShdw blurRad="38100" dist="38100" dir="2700000" algn="tl">
              <a:srgbClr val="000000">
                <a:alpha val="43137"/>
              </a:srgbClr>
            </a:outerShdw>
          </a:effectLst>
          <a:latin typeface="+mn-lt"/>
        </a:defRPr>
      </a:lvl3pPr>
      <a:lvl4pPr marL="1266723" indent="-276203" algn="l" defTabSz="912740" rtl="0" eaLnBrk="0" fontAlgn="base" hangingPunct="0">
        <a:lnSpc>
          <a:spcPct val="90000"/>
        </a:lnSpc>
        <a:spcBef>
          <a:spcPct val="30000"/>
        </a:spcBef>
        <a:spcAft>
          <a:spcPct val="0"/>
        </a:spcAft>
        <a:buClr>
          <a:schemeClr val="tx2"/>
        </a:buClr>
        <a:buSzPct val="80000"/>
        <a:buFontTx/>
        <a:buBlip>
          <a:blip r:embed="rId14"/>
        </a:buBlip>
        <a:defRPr sz="2000">
          <a:solidFill>
            <a:schemeClr val="tx1"/>
          </a:solidFill>
          <a:effectLst>
            <a:outerShdw blurRad="38100" dist="38100" dir="2700000" algn="tl">
              <a:srgbClr val="000000">
                <a:alpha val="43137"/>
              </a:srgbClr>
            </a:outerShdw>
          </a:effectLst>
          <a:latin typeface="+mn-lt"/>
        </a:defRPr>
      </a:lvl4pPr>
      <a:lvl5pPr marL="1530228" indent="-260330" algn="l" defTabSz="912740" rtl="0" eaLnBrk="0" fontAlgn="base" hangingPunct="0">
        <a:lnSpc>
          <a:spcPct val="90000"/>
        </a:lnSpc>
        <a:spcBef>
          <a:spcPct val="30000"/>
        </a:spcBef>
        <a:spcAft>
          <a:spcPct val="0"/>
        </a:spcAft>
        <a:buClr>
          <a:schemeClr val="tx2"/>
        </a:buClr>
        <a:buSzPct val="80000"/>
        <a:buFontTx/>
        <a:buBlip>
          <a:blip r:embed="rId14"/>
        </a:buBlip>
        <a:defRPr sz="2000">
          <a:solidFill>
            <a:schemeClr val="tx1"/>
          </a:solidFill>
          <a:effectLst>
            <a:outerShdw blurRad="38100" dist="38100" dir="2700000" algn="tl">
              <a:srgbClr val="000000">
                <a:alpha val="43137"/>
              </a:srgbClr>
            </a:outerShdw>
          </a:effectLst>
          <a:latin typeface="+mn-lt"/>
        </a:defRPr>
      </a:lvl5pPr>
      <a:lvl6pPr marL="1911387" indent="-261905" algn="l" defTabSz="914027" rtl="0" fontAlgn="base">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340" indent="-261905" algn="l" defTabSz="914027" rtl="0" fontAlgn="base">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294" indent="-261905" algn="l" defTabSz="914027" rtl="0" fontAlgn="base">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249" indent="-261905" algn="l" defTabSz="914027" rtl="0" fontAlgn="base">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10" rtl="0" eaLnBrk="1" latinLnBrk="0" hangingPunct="1">
        <a:defRPr sz="1500" kern="1200">
          <a:solidFill>
            <a:schemeClr val="tx1"/>
          </a:solidFill>
          <a:latin typeface="+mn-lt"/>
          <a:ea typeface="+mn-ea"/>
          <a:cs typeface="+mn-cs"/>
        </a:defRPr>
      </a:lvl1pPr>
      <a:lvl2pPr marL="380955" algn="l" defTabSz="761910" rtl="0" eaLnBrk="1" latinLnBrk="0" hangingPunct="1">
        <a:defRPr sz="1500" kern="1200">
          <a:solidFill>
            <a:schemeClr val="tx1"/>
          </a:solidFill>
          <a:latin typeface="+mn-lt"/>
          <a:ea typeface="+mn-ea"/>
          <a:cs typeface="+mn-cs"/>
        </a:defRPr>
      </a:lvl2pPr>
      <a:lvl3pPr marL="761910" algn="l" defTabSz="761910" rtl="0" eaLnBrk="1" latinLnBrk="0" hangingPunct="1">
        <a:defRPr sz="1500" kern="1200">
          <a:solidFill>
            <a:schemeClr val="tx1"/>
          </a:solidFill>
          <a:latin typeface="+mn-lt"/>
          <a:ea typeface="+mn-ea"/>
          <a:cs typeface="+mn-cs"/>
        </a:defRPr>
      </a:lvl3pPr>
      <a:lvl4pPr marL="1142863" algn="l" defTabSz="761910" rtl="0" eaLnBrk="1" latinLnBrk="0" hangingPunct="1">
        <a:defRPr sz="1500" kern="1200">
          <a:solidFill>
            <a:schemeClr val="tx1"/>
          </a:solidFill>
          <a:latin typeface="+mn-lt"/>
          <a:ea typeface="+mn-ea"/>
          <a:cs typeface="+mn-cs"/>
        </a:defRPr>
      </a:lvl4pPr>
      <a:lvl5pPr marL="1523817" algn="l" defTabSz="761910" rtl="0" eaLnBrk="1" latinLnBrk="0" hangingPunct="1">
        <a:defRPr sz="1500" kern="1200">
          <a:solidFill>
            <a:schemeClr val="tx1"/>
          </a:solidFill>
          <a:latin typeface="+mn-lt"/>
          <a:ea typeface="+mn-ea"/>
          <a:cs typeface="+mn-cs"/>
        </a:defRPr>
      </a:lvl5pPr>
      <a:lvl6pPr marL="1904772" algn="l" defTabSz="761910" rtl="0" eaLnBrk="1" latinLnBrk="0" hangingPunct="1">
        <a:defRPr sz="1500" kern="1200">
          <a:solidFill>
            <a:schemeClr val="tx1"/>
          </a:solidFill>
          <a:latin typeface="+mn-lt"/>
          <a:ea typeface="+mn-ea"/>
          <a:cs typeface="+mn-cs"/>
        </a:defRPr>
      </a:lvl6pPr>
      <a:lvl7pPr marL="2285727" algn="l" defTabSz="761910" rtl="0" eaLnBrk="1" latinLnBrk="0" hangingPunct="1">
        <a:defRPr sz="1500" kern="1200">
          <a:solidFill>
            <a:schemeClr val="tx1"/>
          </a:solidFill>
          <a:latin typeface="+mn-lt"/>
          <a:ea typeface="+mn-ea"/>
          <a:cs typeface="+mn-cs"/>
        </a:defRPr>
      </a:lvl7pPr>
      <a:lvl8pPr marL="2666680" algn="l" defTabSz="761910" rtl="0" eaLnBrk="1" latinLnBrk="0" hangingPunct="1">
        <a:defRPr sz="1500" kern="1200">
          <a:solidFill>
            <a:schemeClr val="tx1"/>
          </a:solidFill>
          <a:latin typeface="+mn-lt"/>
          <a:ea typeface="+mn-ea"/>
          <a:cs typeface="+mn-cs"/>
        </a:defRPr>
      </a:lvl8pPr>
      <a:lvl9pPr marL="3047634" algn="l" defTabSz="76191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143548"/>
            <a:ext cx="8375946" cy="664797"/>
          </a:xfrm>
          <a:prstGeom prst="rect">
            <a:avLst/>
          </a:prstGeom>
        </p:spPr>
        <p:txBody>
          <a:bodyPr vert="horz" wrap="square" lIns="0" tIns="0" rIns="0" bIns="0" rtlCol="0" anchor="t">
            <a:spAutoFit/>
          </a:body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7054" y="1000110"/>
            <a:ext cx="8375946" cy="2135969"/>
          </a:xfrm>
          <a:prstGeom prst="rect">
            <a:avLst/>
          </a:prstGeom>
        </p:spPr>
        <p:txBody>
          <a:bodyPr vert="horz" wrap="square" lIns="0" tIns="0" rIns="0" bIns="0" rtlCol="0">
            <a:sp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Rectangle 3"/>
          <p:cNvSpPr/>
          <p:nvPr userDrawn="1"/>
        </p:nvSpPr>
        <p:spPr bwMode="auto">
          <a:xfrm>
            <a:off x="0" y="1716514"/>
            <a:ext cx="9144000" cy="5141495"/>
          </a:xfrm>
          <a:prstGeom prst="rect">
            <a:avLst/>
          </a:prstGeom>
          <a:gradFill flip="none" rotWithShape="1">
            <a:gsLst>
              <a:gs pos="2000">
                <a:srgbClr val="000000">
                  <a:alpha val="90000"/>
                </a:srgbClr>
              </a:gs>
              <a:gs pos="63000">
                <a:sysClr val="window" lastClr="FFFFFF">
                  <a:alpha val="0"/>
                </a:sysClr>
              </a:gs>
              <a:gs pos="45000">
                <a:sysClr val="window" lastClr="FFFFFF">
                  <a:alpha val="0"/>
                </a:sysClr>
              </a:gs>
            </a:gsLst>
            <a:lin ang="16200000" scaled="1"/>
            <a:tileRect/>
          </a:gradFill>
          <a:ln w="6350" cap="flat" cmpd="thickThin" algn="ctr">
            <a:noFill/>
            <a:prstDash val="solid"/>
          </a:ln>
          <a:effectLst>
            <a:innerShdw blurRad="393700">
              <a:srgbClr val="564484">
                <a:alpha val="50000"/>
              </a:srgbClr>
            </a:innerShdw>
          </a:effectLst>
        </p:spPr>
        <p:txBody>
          <a:bodyPr lIns="76194" tIns="38097" rIns="76194" bIns="38097" anchor="t"/>
          <a:lstStyle/>
          <a:p>
            <a:pPr algn="ctr" defTabSz="914063" rtl="0" fontAlgn="base">
              <a:spcBef>
                <a:spcPct val="0"/>
              </a:spcBef>
              <a:spcAft>
                <a:spcPct val="0"/>
              </a:spcAft>
              <a:defRPr/>
            </a:pPr>
            <a:endParaRPr kumimoji="1" lang="en-US" sz="2000" b="1" i="1" kern="1200" dirty="0">
              <a:ln>
                <a:solidFill>
                  <a:srgbClr val="FDF3CA"/>
                </a:solidFill>
              </a:ln>
              <a:gradFill>
                <a:gsLst>
                  <a:gs pos="0">
                    <a:srgbClr val="FDF3CA">
                      <a:lumMod val="40000"/>
                      <a:lumOff val="60000"/>
                    </a:srgbClr>
                  </a:gs>
                  <a:gs pos="49000">
                    <a:srgbClr val="FDF3CA">
                      <a:lumMod val="60000"/>
                      <a:lumOff val="40000"/>
                    </a:srgbClr>
                  </a:gs>
                  <a:gs pos="100000">
                    <a:srgbClr val="FDF3CA"/>
                  </a:gs>
                </a:gsLst>
                <a:lin ang="5400000" scaled="1"/>
              </a:gradFill>
              <a:latin typeface="Segoe Semibold"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kumimoji="1" lang="en-US" sz="4800" b="0" kern="1200" cap="none" spc="-150" dirty="0" smtClean="0">
          <a:ln w="3175">
            <a:noFill/>
          </a:ln>
          <a:solidFill>
            <a:schemeClr val="tx1"/>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defRPr>
      </a:lvl1pPr>
    </p:titleStyle>
    <p:bodyStyle>
      <a:lvl1pPr marL="396875" indent="-396875" algn="l" defTabSz="914363" rtl="0" eaLnBrk="1" latinLnBrk="0" hangingPunct="1">
        <a:lnSpc>
          <a:spcPct val="90000"/>
        </a:lnSpc>
        <a:spcBef>
          <a:spcPct val="20000"/>
        </a:spcBef>
        <a:buClr>
          <a:schemeClr val="tx1">
            <a:lumMod val="95000"/>
          </a:schemeClr>
        </a:buClr>
        <a:buSzPct val="145000"/>
        <a:buFont typeface="Arial" pitchFamily="34" charset="0"/>
        <a:buChar char="•"/>
        <a:defRPr kumimoji="1" sz="3200" kern="1200">
          <a:solidFill>
            <a:schemeClr val="tx1"/>
          </a:solidFill>
          <a:latin typeface="メイリオ" pitchFamily="50" charset="-128"/>
          <a:ea typeface="メイリオ" pitchFamily="50" charset="-128"/>
          <a:cs typeface="メイリオ" pitchFamily="50" charset="-128"/>
        </a:defRPr>
      </a:lvl1pPr>
      <a:lvl2pPr marL="914400" indent="-396875" algn="l" defTabSz="914363" rtl="0" eaLnBrk="1" latinLnBrk="0" hangingPunct="1">
        <a:lnSpc>
          <a:spcPct val="90000"/>
        </a:lnSpc>
        <a:spcBef>
          <a:spcPct val="20000"/>
        </a:spcBef>
        <a:buClr>
          <a:schemeClr val="tx1">
            <a:lumMod val="95000"/>
          </a:schemeClr>
        </a:buClr>
        <a:buSzPct val="145000"/>
        <a:buFont typeface="Arial" pitchFamily="34" charset="0"/>
        <a:buChar char="•"/>
        <a:defRPr kumimoji="1" sz="2800" kern="1200">
          <a:solidFill>
            <a:schemeClr val="tx1"/>
          </a:solidFill>
          <a:latin typeface="メイリオ" pitchFamily="50" charset="-128"/>
          <a:ea typeface="メイリオ" pitchFamily="50" charset="-128"/>
          <a:cs typeface="メイリオ" pitchFamily="50" charset="-128"/>
        </a:defRPr>
      </a:lvl2pPr>
      <a:lvl3pPr marL="1258888" indent="-344488" algn="l" defTabSz="914363" rtl="0" eaLnBrk="1" latinLnBrk="0" hangingPunct="1">
        <a:lnSpc>
          <a:spcPct val="90000"/>
        </a:lnSpc>
        <a:spcBef>
          <a:spcPct val="20000"/>
        </a:spcBef>
        <a:buClr>
          <a:schemeClr val="tx1">
            <a:lumMod val="95000"/>
          </a:schemeClr>
        </a:buClr>
        <a:buSzPct val="145000"/>
        <a:buFont typeface="Arial" pitchFamily="34" charset="0"/>
        <a:buChar char="•"/>
        <a:defRPr kumimoji="1" sz="2400" kern="1200">
          <a:solidFill>
            <a:schemeClr val="tx1"/>
          </a:solidFill>
          <a:latin typeface="メイリオ" pitchFamily="50" charset="-128"/>
          <a:ea typeface="メイリオ" pitchFamily="50" charset="-128"/>
          <a:cs typeface="メイリオ" pitchFamily="50" charset="-128"/>
        </a:defRPr>
      </a:lvl3pPr>
      <a:lvl4pPr marL="1604963" indent="-346075" algn="l" defTabSz="914363" rtl="0" eaLnBrk="1" latinLnBrk="0" hangingPunct="1">
        <a:lnSpc>
          <a:spcPct val="90000"/>
        </a:lnSpc>
        <a:spcBef>
          <a:spcPct val="20000"/>
        </a:spcBef>
        <a:buClr>
          <a:schemeClr val="tx1">
            <a:lumMod val="95000"/>
          </a:schemeClr>
        </a:buClr>
        <a:buSzPct val="145000"/>
        <a:buFont typeface="Arial" pitchFamily="34" charset="0"/>
        <a:buChar char="•"/>
        <a:defRPr kumimoji="1" sz="2400" kern="1200">
          <a:solidFill>
            <a:schemeClr val="tx1"/>
          </a:solidFill>
          <a:latin typeface="メイリオ" pitchFamily="50" charset="-128"/>
          <a:ea typeface="メイリオ" pitchFamily="50" charset="-128"/>
          <a:cs typeface="メイリオ" pitchFamily="50" charset="-128"/>
        </a:defRPr>
      </a:lvl4pPr>
      <a:lvl5pPr marL="1941513" indent="-336550" algn="l" defTabSz="914363" rtl="0" eaLnBrk="1" latinLnBrk="0" hangingPunct="1">
        <a:lnSpc>
          <a:spcPct val="90000"/>
        </a:lnSpc>
        <a:spcBef>
          <a:spcPct val="20000"/>
        </a:spcBef>
        <a:buClr>
          <a:schemeClr val="tx1">
            <a:lumMod val="95000"/>
          </a:schemeClr>
        </a:buClr>
        <a:buSzPct val="145000"/>
        <a:buFont typeface="Arial" pitchFamily="34" charset="0"/>
        <a:buChar char="•"/>
        <a:defRPr kumimoji="1" sz="2400" kern="1200">
          <a:solidFill>
            <a:schemeClr val="tx1"/>
          </a:solidFill>
          <a:latin typeface="メイリオ" pitchFamily="50" charset="-128"/>
          <a:ea typeface="メイリオ" pitchFamily="50" charset="-128"/>
          <a:cs typeface="メイリオ" pitchFamily="50" charset="-128"/>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4.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3.png"/><Relationship Id="rId2" Type="http://schemas.openxmlformats.org/officeDocument/2006/relationships/notesSlide" Target="../notesSlides/notesSlide14.xml"/><Relationship Id="rId16"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36.gif"/><Relationship Id="rId5" Type="http://schemas.openxmlformats.org/officeDocument/2006/relationships/image" Target="../media/image58.png"/><Relationship Id="rId15" Type="http://schemas.openxmlformats.org/officeDocument/2006/relationships/image" Target="../media/image66.png"/><Relationship Id="rId10" Type="http://schemas.openxmlformats.org/officeDocument/2006/relationships/image" Target="../media/image34.gif"/><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8.png"/><Relationship Id="rId21" Type="http://schemas.openxmlformats.org/officeDocument/2006/relationships/image" Target="../media/image85.png"/><Relationship Id="rId7" Type="http://schemas.openxmlformats.org/officeDocument/2006/relationships/image" Target="../media/image72.png"/><Relationship Id="rId12" Type="http://schemas.openxmlformats.org/officeDocument/2006/relationships/image" Target="../media/image46.pn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notesSlide" Target="../notesSlides/notesSlide15.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5.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8.png"/><Relationship Id="rId5" Type="http://schemas.openxmlformats.org/officeDocument/2006/relationships/image" Target="../media/image70.png"/><Relationship Id="rId15" Type="http://schemas.openxmlformats.org/officeDocument/2006/relationships/image" Target="../media/image79.png"/><Relationship Id="rId23" Type="http://schemas.openxmlformats.org/officeDocument/2006/relationships/image" Target="../media/image87.png"/><Relationship Id="rId10" Type="http://schemas.openxmlformats.org/officeDocument/2006/relationships/image" Target="../media/image75.png"/><Relationship Id="rId19" Type="http://schemas.openxmlformats.org/officeDocument/2006/relationships/image" Target="../media/image83.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s>
</file>

<file path=ppt/slides/_rels/slide1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2.png"/><Relationship Id="rId7" Type="http://schemas.openxmlformats.org/officeDocument/2006/relationships/image" Target="../media/image46.png"/><Relationship Id="rId12" Type="http://schemas.openxmlformats.org/officeDocument/2006/relationships/image" Target="../media/image9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98.png"/><Relationship Id="rId5" Type="http://schemas.openxmlformats.org/officeDocument/2006/relationships/image" Target="../media/image94.png"/><Relationship Id="rId10" Type="http://schemas.openxmlformats.org/officeDocument/2006/relationships/image" Target="../media/image97.png"/><Relationship Id="rId4" Type="http://schemas.openxmlformats.org/officeDocument/2006/relationships/image" Target="../media/image93.png"/><Relationship Id="rId9" Type="http://schemas.openxmlformats.org/officeDocument/2006/relationships/image" Target="../media/image96.png"/><Relationship Id="rId14" Type="http://schemas.openxmlformats.org/officeDocument/2006/relationships/image" Target="../media/image101.png"/></Relationships>
</file>

<file path=ppt/slides/_rels/slide1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12.png"/><Relationship Id="rId4" Type="http://schemas.openxmlformats.org/officeDocument/2006/relationships/image" Target="../media/image1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2.png"/><Relationship Id="rId7" Type="http://schemas.openxmlformats.org/officeDocument/2006/relationships/image" Target="../media/image11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1.png"/><Relationship Id="rId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s>
</file>

<file path=ppt/slides/_rels/slide2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85720" y="2500306"/>
            <a:ext cx="8572528" cy="1661993"/>
          </a:xfrm>
        </p:spPr>
        <p:txBody>
          <a:bodyPr/>
          <a:lstStyle/>
          <a:p>
            <a:pPr algn="ctr"/>
            <a:r>
              <a:rPr altLang="ja-JP" sz="400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メイリオ" pitchFamily="50" charset="-128"/>
                <a:ea typeface="メイリオ" pitchFamily="50" charset="-128"/>
              </a:rPr>
              <a:t/>
            </a:r>
            <a:br>
              <a:rPr altLang="ja-JP" sz="400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メイリオ" pitchFamily="50" charset="-128"/>
                <a:ea typeface="メイリオ" pitchFamily="50" charset="-128"/>
              </a:rPr>
            </a:br>
            <a:r>
              <a:rPr lang="ja-JP" altLang="en-US" sz="4000" dirty="0" smtClean="0"/>
              <a:t>企業の俊敏性と柔軟性を高める　</a:t>
            </a:r>
            <a:r>
              <a:rPr altLang="ja-JP" sz="4000" dirty="0" smtClean="0"/>
              <a:t/>
            </a:r>
            <a:br>
              <a:rPr altLang="ja-JP" sz="4000" dirty="0" smtClean="0"/>
            </a:br>
            <a:r>
              <a:rPr lang="ja-JP" altLang="en-US" sz="4000" dirty="0" smtClean="0"/>
              <a:t>　  </a:t>
            </a:r>
            <a:r>
              <a:rPr sz="4000" dirty="0" smtClean="0"/>
              <a:t>Windows 7 Enterprise</a:t>
            </a:r>
            <a:endParaRPr kumimoji="1" lang="ja-JP" altLang="en-US" sz="4000" dirty="0"/>
          </a:p>
        </p:txBody>
      </p:sp>
      <p:sp>
        <p:nvSpPr>
          <p:cNvPr id="6" name="Subtitle 2"/>
          <p:cNvSpPr txBox="1">
            <a:spLocks/>
          </p:cNvSpPr>
          <p:nvPr/>
        </p:nvSpPr>
        <p:spPr>
          <a:xfrm>
            <a:off x="1071538" y="5072074"/>
            <a:ext cx="7374965" cy="1567068"/>
          </a:xfrm>
          <a:prstGeom prst="rect">
            <a:avLst/>
          </a:prstGeom>
        </p:spPr>
        <p:txBody>
          <a:bodyPr vert="horz" wrap="square" lIns="0" tIns="0" rIns="0" bIns="0" rtlCol="0">
            <a:noAutofit/>
          </a:bodyPr>
          <a:lstStyle/>
          <a:p>
            <a:pPr defTabSz="914327">
              <a:lnSpc>
                <a:spcPct val="90000"/>
              </a:lnSpc>
              <a:buSzPct val="90000"/>
              <a:defRPr/>
            </a:pPr>
            <a:endParaRPr lang="en-US" sz="1000" dirty="0" smtClean="0">
              <a:solidFill>
                <a:schemeClr val="tx1">
                  <a:tint val="75000"/>
                </a:schemeClr>
              </a:solidFill>
              <a:latin typeface="メイリオ" pitchFamily="50" charset="-128"/>
              <a:ea typeface="メイリオ" pitchFamily="50" charset="-128"/>
            </a:endParaRPr>
          </a:p>
          <a:p>
            <a:pPr defTabSz="914327">
              <a:lnSpc>
                <a:spcPct val="90000"/>
              </a:lnSpc>
              <a:buSzPct val="90000"/>
              <a:defRPr/>
            </a:pPr>
            <a:r>
              <a:rPr lang="ja-JP" altLang="en-US" sz="2400" dirty="0" smtClean="0">
                <a:solidFill>
                  <a:schemeClr val="tx1">
                    <a:tint val="75000"/>
                  </a:schemeClr>
                </a:solidFill>
                <a:latin typeface="メイリオ" pitchFamily="50" charset="-128"/>
                <a:ea typeface="メイリオ" pitchFamily="50" charset="-128"/>
              </a:rPr>
              <a:t>マイクロソフト株式会社</a:t>
            </a:r>
          </a:p>
          <a:p>
            <a:pPr lvl="0" defTabSz="914327">
              <a:lnSpc>
                <a:spcPct val="90000"/>
              </a:lnSpc>
              <a:buSzPct val="90000"/>
              <a:defRPr/>
            </a:pPr>
            <a:endParaRPr lang="en-US" altLang="ja-JP" sz="2400" dirty="0" smtClean="0">
              <a:solidFill>
                <a:schemeClr val="tx1">
                  <a:tint val="75000"/>
                </a:schemeClr>
              </a:solidFill>
              <a:latin typeface="メイリオ" pitchFamily="50" charset="-128"/>
              <a:ea typeface="メイリオ" pitchFamily="50" charset="-128"/>
            </a:endParaRPr>
          </a:p>
          <a:p>
            <a:pPr lvl="0" defTabSz="914327">
              <a:lnSpc>
                <a:spcPct val="90000"/>
              </a:lnSpc>
              <a:buSzPct val="90000"/>
              <a:defRPr/>
            </a:pPr>
            <a:r>
              <a:rPr lang="ja-JP" altLang="en-US" sz="2400" dirty="0" smtClean="0">
                <a:solidFill>
                  <a:schemeClr val="tx1">
                    <a:tint val="75000"/>
                  </a:schemeClr>
                </a:solidFill>
                <a:latin typeface="メイリオ" pitchFamily="50" charset="-128"/>
                <a:ea typeface="メイリオ" pitchFamily="50" charset="-128"/>
              </a:rPr>
              <a:t> </a:t>
            </a:r>
            <a:endParaRPr lang="en-US" sz="3200" b="1" dirty="0" smtClean="0">
              <a:solidFill>
                <a:prstClr val="white">
                  <a:tint val="75000"/>
                </a:prstClr>
              </a:solidFill>
              <a:effectLst>
                <a:outerShdw blurRad="38100" dist="38100" dir="2700000" algn="tl">
                  <a:srgbClr val="000000">
                    <a:alpha val="43137"/>
                  </a:srgbClr>
                </a:outerShdw>
              </a:effectLst>
              <a:latin typeface="メイリオ" pitchFamily="50" charset="-128"/>
              <a:ea typeface="メイリオ" pitchFamily="50" charset="-128"/>
            </a:endParaRPr>
          </a:p>
          <a:p>
            <a:pPr defTabSz="914327">
              <a:lnSpc>
                <a:spcPct val="90000"/>
              </a:lnSpc>
              <a:buSzPct val="90000"/>
              <a:defRPr/>
            </a:pPr>
            <a:endParaRPr lang="ja-JP" altLang="en-US" sz="2400" dirty="0" smtClean="0">
              <a:solidFill>
                <a:schemeClr val="tx1">
                  <a:tint val="75000"/>
                </a:schemeClr>
              </a:solidFill>
              <a:latin typeface="メイリオ" pitchFamily="50" charset="-128"/>
              <a:ea typeface="メイリオ" pitchFamily="50" charset="-128"/>
            </a:endParaRPr>
          </a:p>
        </p:txBody>
      </p:sp>
      <p:pic>
        <p:nvPicPr>
          <p:cNvPr id="8" name="Picture 4" descr="C:\Users\petermck\Pictures\DVD_ART\BoxShots_Logos\Windows7_logos\Windows7\vert\Windows7_v_rgb_r.png"/>
          <p:cNvPicPr>
            <a:picLocks noChangeAspect="1" noChangeArrowheads="1"/>
          </p:cNvPicPr>
          <p:nvPr/>
        </p:nvPicPr>
        <p:blipFill>
          <a:blip r:embed="rId3" cstate="screen"/>
          <a:srcRect/>
          <a:stretch>
            <a:fillRect/>
          </a:stretch>
        </p:blipFill>
        <p:spPr bwMode="invGray">
          <a:xfrm>
            <a:off x="3286116" y="500042"/>
            <a:ext cx="2643207" cy="1689644"/>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1789" y="428604"/>
            <a:ext cx="8375946" cy="626325"/>
          </a:xfrm>
        </p:spPr>
        <p:txBody>
          <a:bodyPr/>
          <a:lstStyle/>
          <a:p>
            <a:pPr>
              <a:defRPr/>
            </a:pPr>
            <a:r>
              <a:rPr kumimoji="1" lang="ja-JP" altLang="en-US" sz="4400" dirty="0" smtClean="0">
                <a:latin typeface="メイリオ" pitchFamily="50" charset="-128"/>
                <a:ea typeface="メイリオ" pitchFamily="50" charset="-128"/>
              </a:rPr>
              <a:t>信頼性と互換性：</a:t>
            </a:r>
            <a:r>
              <a:rPr kumimoji="1" lang="ja-JP" altLang="en-US" sz="3600" dirty="0" smtClean="0">
                <a:latin typeface="メイリオ" pitchFamily="50" charset="-128"/>
                <a:ea typeface="メイリオ" pitchFamily="50" charset="-128"/>
              </a:rPr>
              <a:t>セキュリティ</a:t>
            </a:r>
            <a:endParaRPr kumimoji="1" lang="ja-JP" altLang="en-US" sz="4000" dirty="0" smtClean="0">
              <a:latin typeface="メイリオ" pitchFamily="50" charset="-128"/>
              <a:ea typeface="メイリオ" pitchFamily="50" charset="-128"/>
            </a:endParaRPr>
          </a:p>
        </p:txBody>
      </p:sp>
      <p:grpSp>
        <p:nvGrpSpPr>
          <p:cNvPr id="27" name="グループ化 26"/>
          <p:cNvGrpSpPr/>
          <p:nvPr/>
        </p:nvGrpSpPr>
        <p:grpSpPr>
          <a:xfrm>
            <a:off x="357158" y="1357300"/>
            <a:ext cx="8398075" cy="4987561"/>
            <a:chOff x="500034" y="1285861"/>
            <a:chExt cx="8398075" cy="2714644"/>
          </a:xfrm>
        </p:grpSpPr>
        <p:sp>
          <p:nvSpPr>
            <p:cNvPr id="30" name="Rounded Rectangle 7"/>
            <p:cNvSpPr/>
            <p:nvPr/>
          </p:nvSpPr>
          <p:spPr bwMode="auto">
            <a:xfrm>
              <a:off x="500034" y="1285861"/>
              <a:ext cx="8398075" cy="2714644"/>
            </a:xfrm>
            <a:prstGeom prst="roundRect">
              <a:avLst>
                <a:gd name="adj" fmla="val 29090"/>
              </a:avLst>
            </a:prstGeom>
            <a:gradFill flip="none" rotWithShape="1">
              <a:gsLst>
                <a:gs pos="0">
                  <a:srgbClr val="3D98FD">
                    <a:alpha val="39000"/>
                  </a:srgbClr>
                </a:gs>
                <a:gs pos="32000">
                  <a:srgbClr val="001B42">
                    <a:alpha val="29000"/>
                  </a:srgbClr>
                </a:gs>
                <a:gs pos="74000">
                  <a:srgbClr val="000000">
                    <a:alpha val="81000"/>
                  </a:srgbClr>
                </a:gs>
                <a:gs pos="97000">
                  <a:srgbClr val="000000">
                    <a:alpha val="0"/>
                  </a:srgbClr>
                </a:gs>
                <a:gs pos="89000">
                  <a:srgbClr val="0461A0">
                    <a:alpha val="92000"/>
                  </a:srgbClr>
                </a:gs>
                <a:gs pos="94000">
                  <a:srgbClr val="3AABF8"/>
                </a:gs>
              </a:gsLst>
              <a:lin ang="5100000" scaled="0"/>
              <a:tileRect/>
            </a:gradFill>
            <a:ln w="3175" cmpd="sng">
              <a:solidFill>
                <a:srgbClr val="FFFFFF">
                  <a:alpha val="9000"/>
                </a:srgbClr>
              </a:solidFill>
              <a:prstDash val="solid"/>
              <a:headEnd type="none" w="med" len="med"/>
              <a:tailEnd type="none" w="med" len="med"/>
            </a:ln>
            <a:effectLst/>
            <a:scene3d>
              <a:camera prst="orthographicFront"/>
              <a:lightRig rig="brightRoom" dir="t"/>
            </a:scene3d>
            <a:sp3d>
              <a:bevelT w="50800"/>
            </a:sp3d>
          </p:spPr>
          <p:style>
            <a:lnRef idx="2">
              <a:schemeClr val="dk1"/>
            </a:lnRef>
            <a:fillRef idx="1">
              <a:schemeClr val="lt1"/>
            </a:fillRef>
            <a:effectRef idx="0">
              <a:schemeClr val="dk1"/>
            </a:effectRef>
            <a:fontRef idx="minor">
              <a:schemeClr val="dk1"/>
            </a:fontRef>
          </p:style>
          <p:txBody>
            <a:bodyPr vert="horz" wrap="square" lIns="0" tIns="91436" rIns="6949162" bIns="0" numCol="1" rtlCol="0" anchor="ctr" anchorCtr="0" compatLnSpc="1">
              <a:prstTxWarp prst="textNoShape">
                <a:avLst/>
              </a:prstTxWarp>
            </a:bodyPr>
            <a:lstStyle/>
            <a:p>
              <a:pPr algn="ctr" defTabSz="1329521" fontAlgn="base">
                <a:lnSpc>
                  <a:spcPct val="80000"/>
                </a:lnSpc>
                <a:spcBef>
                  <a:spcPct val="0"/>
                </a:spcBef>
                <a:spcAft>
                  <a:spcPct val="0"/>
                </a:spcAft>
                <a:defRPr/>
              </a:pPr>
              <a:endParaRPr lang="en-US" sz="4800" spc="-70" dirty="0">
                <a:ln w="18415" cmpd="sng">
                  <a:noFill/>
                  <a:prstDash val="solid"/>
                </a:ln>
                <a:gradFill>
                  <a:gsLst>
                    <a:gs pos="0">
                      <a:srgbClr val="FFFFFF"/>
                    </a:gs>
                    <a:gs pos="100000">
                      <a:srgbClr val="FFFFFF"/>
                    </a:gs>
                  </a:gsLst>
                  <a:lin ang="16200000" scaled="1"/>
                </a:gradFill>
                <a:latin typeface="Segoe Semibold" pitchFamily="34" charset="0"/>
              </a:endParaRPr>
            </a:p>
          </p:txBody>
        </p:sp>
        <p:grpSp>
          <p:nvGrpSpPr>
            <p:cNvPr id="2" name="グループ化 28"/>
            <p:cNvGrpSpPr/>
            <p:nvPr/>
          </p:nvGrpSpPr>
          <p:grpSpPr>
            <a:xfrm>
              <a:off x="606158" y="1285861"/>
              <a:ext cx="8181328" cy="2621571"/>
              <a:chOff x="808000" y="1285860"/>
              <a:chExt cx="10905597" cy="2621571"/>
            </a:xfrm>
          </p:grpSpPr>
          <p:sp>
            <p:nvSpPr>
              <p:cNvPr id="5" name="正方形/長方形 4"/>
              <p:cNvSpPr/>
              <p:nvPr/>
            </p:nvSpPr>
            <p:spPr>
              <a:xfrm>
                <a:off x="856990" y="1830214"/>
                <a:ext cx="9929882" cy="2077217"/>
              </a:xfrm>
              <a:prstGeom prst="rect">
                <a:avLst/>
              </a:prstGeom>
            </p:spPr>
            <p:txBody>
              <a:bodyPr wrap="square">
                <a:spAutoFit/>
              </a:bodyPr>
              <a:lstStyle/>
              <a:p>
                <a:pPr lvl="1">
                  <a:buFont typeface="Arial" pitchFamily="34" charset="0"/>
                  <a:buChar char="•"/>
                </a:pPr>
                <a:r>
                  <a:rPr lang="ja-JP" altLang="en-US" sz="2800" dirty="0" smtClean="0">
                    <a:latin typeface="メイリオ" pitchFamily="50" charset="-128"/>
                    <a:ea typeface="メイリオ" pitchFamily="50" charset="-128"/>
                  </a:rPr>
                  <a:t>ユーザー アカウント制御</a:t>
                </a:r>
                <a:endParaRPr lang="en-US" altLang="ja-JP" sz="2400" dirty="0" smtClean="0">
                  <a:latin typeface="メイリオ" pitchFamily="50" charset="-128"/>
                  <a:ea typeface="メイリオ" pitchFamily="50" charset="-128"/>
                </a:endParaRPr>
              </a:p>
              <a:p>
                <a:pPr lvl="2">
                  <a:buFont typeface="Wingdings" pitchFamily="2" charset="2"/>
                  <a:buChar char="u"/>
                </a:pPr>
                <a:r>
                  <a:rPr lang="ja-JP" altLang="en-US" sz="2000" dirty="0" smtClean="0">
                    <a:latin typeface="メイリオ" pitchFamily="50" charset="-128"/>
                    <a:ea typeface="メイリオ" pitchFamily="50" charset="-128"/>
                  </a:rPr>
                  <a:t> セキュリティ リスクを低減</a:t>
                </a:r>
                <a:endParaRPr lang="en-US" altLang="ja-JP" sz="2000" dirty="0" smtClean="0">
                  <a:latin typeface="メイリオ" pitchFamily="50" charset="-128"/>
                  <a:ea typeface="メイリオ" pitchFamily="50" charset="-128"/>
                </a:endParaRPr>
              </a:p>
              <a:p>
                <a:pPr lvl="2">
                  <a:buFont typeface="Wingdings" pitchFamily="2" charset="2"/>
                  <a:buChar char="u"/>
                </a:pPr>
                <a:r>
                  <a:rPr lang="ja-JP" altLang="en-US" sz="2000" dirty="0" smtClean="0">
                    <a:latin typeface="メイリオ" pitchFamily="50" charset="-128"/>
                    <a:ea typeface="メイリオ" pitchFamily="50" charset="-128"/>
                  </a:rPr>
                  <a:t> アプリ保護領域に対して、</a:t>
                </a:r>
                <a:r>
                  <a:rPr lang="en-US" altLang="ja-JP" sz="2000" dirty="0" smtClean="0">
                    <a:latin typeface="メイリオ" pitchFamily="50" charset="-128"/>
                    <a:ea typeface="メイリオ" pitchFamily="50" charset="-128"/>
                  </a:rPr>
                  <a:t/>
                </a:r>
                <a:br>
                  <a:rPr lang="en-US" altLang="ja-JP" sz="2000" dirty="0" smtClean="0">
                    <a:latin typeface="メイリオ" pitchFamily="50" charset="-128"/>
                    <a:ea typeface="メイリオ" pitchFamily="50" charset="-128"/>
                  </a:rPr>
                </a:br>
                <a:r>
                  <a:rPr lang="ja-JP" altLang="en-US" sz="2000" dirty="0" smtClean="0">
                    <a:latin typeface="メイリオ" pitchFamily="50" charset="-128"/>
                    <a:ea typeface="メイリオ" pitchFamily="50" charset="-128"/>
                  </a:rPr>
                  <a:t>　　アクセスレベルを細かく制御</a:t>
                </a:r>
                <a:endParaRPr lang="en-US" altLang="ja-JP" sz="2000" dirty="0" smtClean="0">
                  <a:latin typeface="メイリオ" pitchFamily="50" charset="-128"/>
                  <a:ea typeface="メイリオ" pitchFamily="50" charset="-128"/>
                </a:endParaRPr>
              </a:p>
              <a:p>
                <a:r>
                  <a:rPr lang="en-US" altLang="ja-JP" sz="2000" dirty="0" smtClean="0">
                    <a:latin typeface="メイリオ" pitchFamily="50" charset="-128"/>
                    <a:ea typeface="メイリオ" pitchFamily="50" charset="-128"/>
                  </a:rPr>
                  <a:t>	</a:t>
                </a:r>
              </a:p>
              <a:p>
                <a:pPr lvl="1">
                  <a:buFont typeface="Arial" pitchFamily="34" charset="0"/>
                  <a:buChar char="•"/>
                </a:pPr>
                <a:r>
                  <a:rPr lang="en-US" altLang="ja-JP" sz="2400" dirty="0" smtClean="0">
                    <a:latin typeface="メイリオ" pitchFamily="50" charset="-128"/>
                    <a:ea typeface="メイリオ" pitchFamily="50" charset="-128"/>
                  </a:rPr>
                  <a:t>Windows </a:t>
                </a:r>
                <a:r>
                  <a:rPr lang="ja-JP" altLang="en-US" sz="2400" dirty="0" smtClean="0">
                    <a:latin typeface="メイリオ" pitchFamily="50" charset="-128"/>
                    <a:ea typeface="メイリオ" pitchFamily="50" charset="-128"/>
                  </a:rPr>
                  <a:t>フィルタリング プラットフォーム</a:t>
                </a:r>
                <a:endParaRPr lang="en-US" altLang="ja-JP" sz="2000" dirty="0" smtClean="0">
                  <a:latin typeface="メイリオ" pitchFamily="50" charset="-128"/>
                  <a:ea typeface="メイリオ" pitchFamily="50" charset="-128"/>
                </a:endParaRPr>
              </a:p>
              <a:p>
                <a:pPr lvl="2">
                  <a:buFont typeface="Wingdings" pitchFamily="2" charset="2"/>
                  <a:buChar char="u"/>
                </a:pPr>
                <a:r>
                  <a:rPr lang="ja-JP" altLang="en-US" sz="2000"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ファイアウォール の機能をより細かく制御</a:t>
                </a:r>
                <a:endParaRPr lang="en-US" altLang="ja-JP" dirty="0" smtClean="0">
                  <a:latin typeface="メイリオ" pitchFamily="50" charset="-128"/>
                  <a:ea typeface="メイリオ" pitchFamily="50" charset="-128"/>
                </a:endParaRPr>
              </a:p>
              <a:p>
                <a:pPr lvl="1">
                  <a:buFont typeface="Arial" pitchFamily="34" charset="0"/>
                  <a:buChar char="•"/>
                </a:pPr>
                <a:endParaRPr lang="en-US" altLang="ja-JP" sz="2400" dirty="0" smtClean="0">
                  <a:latin typeface="メイリオ" pitchFamily="50" charset="-128"/>
                  <a:ea typeface="メイリオ" pitchFamily="50" charset="-128"/>
                </a:endParaRPr>
              </a:p>
              <a:p>
                <a:pPr lvl="1">
                  <a:buFont typeface="Arial" pitchFamily="34" charset="0"/>
                  <a:buChar char="•"/>
                </a:pPr>
                <a:r>
                  <a:rPr lang="ja-JP" altLang="en-US" sz="2400" dirty="0" smtClean="0">
                    <a:latin typeface="メイリオ" pitchFamily="50" charset="-128"/>
                    <a:ea typeface="メイリオ" pitchFamily="50" charset="-128"/>
                  </a:rPr>
                  <a:t>指紋リーダとログオンの統合</a:t>
                </a:r>
                <a:endParaRPr lang="en-US" altLang="ja-JP" dirty="0" smtClean="0">
                  <a:latin typeface="メイリオ" pitchFamily="50" charset="-128"/>
                  <a:ea typeface="メイリオ" pitchFamily="50" charset="-128"/>
                </a:endParaRPr>
              </a:p>
              <a:p>
                <a:pPr lvl="2">
                  <a:buFont typeface="Wingdings" pitchFamily="2" charset="2"/>
                  <a:buChar char="u"/>
                </a:pPr>
                <a:r>
                  <a:rPr lang="ja-JP" altLang="en-US" dirty="0" smtClean="0">
                    <a:latin typeface="メイリオ" pitchFamily="50" charset="-128"/>
                    <a:ea typeface="メイリオ" pitchFamily="50" charset="-128"/>
                  </a:rPr>
                  <a:t> </a:t>
                </a:r>
                <a:r>
                  <a:rPr lang="en-US" altLang="ja-JP" dirty="0" smtClean="0">
                    <a:latin typeface="メイリオ" pitchFamily="50" charset="-128"/>
                    <a:ea typeface="メイリオ" pitchFamily="50" charset="-128"/>
                  </a:rPr>
                  <a:t>Windows 7</a:t>
                </a:r>
                <a:r>
                  <a:rPr lang="ja-JP" altLang="en-US" dirty="0" smtClean="0">
                    <a:latin typeface="メイリオ" pitchFamily="50" charset="-128"/>
                    <a:ea typeface="メイリオ" pitchFamily="50" charset="-128"/>
                  </a:rPr>
                  <a:t> ログオンと指紋データの管理を一括制御</a:t>
                </a:r>
                <a:endParaRPr lang="en-US" altLang="ja-JP" sz="1600" dirty="0" smtClean="0">
                  <a:latin typeface="メイリオ" pitchFamily="50" charset="-128"/>
                  <a:ea typeface="メイリオ" pitchFamily="50" charset="-128"/>
                </a:endParaRPr>
              </a:p>
              <a:p>
                <a:pPr lvl="1"/>
                <a:r>
                  <a:rPr lang="ja-JP" altLang="en-US" sz="2400" dirty="0" smtClean="0">
                    <a:latin typeface="メイリオ" pitchFamily="50" charset="-128"/>
                    <a:ea typeface="メイリオ" pitchFamily="50" charset="-128"/>
                  </a:rPr>
                  <a:t> </a:t>
                </a:r>
                <a:endParaRPr lang="en-US" altLang="ja-JP" sz="2400" dirty="0" smtClean="0">
                  <a:latin typeface="メイリオ" pitchFamily="50" charset="-128"/>
                  <a:ea typeface="メイリオ" pitchFamily="50" charset="-128"/>
                </a:endParaRPr>
              </a:p>
            </p:txBody>
          </p:sp>
          <p:sp>
            <p:nvSpPr>
              <p:cNvPr id="4" name="Rounded Rectangle 24"/>
              <p:cNvSpPr/>
              <p:nvPr/>
            </p:nvSpPr>
            <p:spPr bwMode="invGray">
              <a:xfrm>
                <a:off x="808000" y="1285860"/>
                <a:ext cx="5667316" cy="349942"/>
              </a:xfrm>
              <a:prstGeom prst="roundRect">
                <a:avLst/>
              </a:prstGeom>
              <a:gradFill>
                <a:gsLst>
                  <a:gs pos="0">
                    <a:schemeClr val="dk1">
                      <a:shade val="47500"/>
                      <a:satMod val="137000"/>
                      <a:alpha val="49000"/>
                    </a:schemeClr>
                  </a:gs>
                  <a:gs pos="55000">
                    <a:schemeClr val="dk1">
                      <a:shade val="69000"/>
                      <a:satMod val="137000"/>
                    </a:schemeClr>
                  </a:gs>
                  <a:gs pos="100000">
                    <a:schemeClr val="dk1">
                      <a:shade val="98000"/>
                      <a:satMod val="137000"/>
                    </a:schemeClr>
                  </a:gs>
                </a:gsLst>
              </a:gradFill>
              <a:ln>
                <a:headEnd/>
                <a:tailEnd/>
              </a:ln>
            </p:spPr>
            <p:style>
              <a:lnRef idx="0">
                <a:schemeClr val="dk1"/>
              </a:lnRef>
              <a:fillRef idx="3">
                <a:schemeClr val="dk1"/>
              </a:fillRef>
              <a:effectRef idx="3">
                <a:schemeClr val="dk1"/>
              </a:effectRef>
              <a:fontRef idx="minor">
                <a:schemeClr val="lt1"/>
              </a:fontRef>
            </p:style>
            <p:txBody>
              <a:bodyPr vert="horz" wrap="square" lIns="76197" tIns="38098" rIns="76197" bIns="38098" numCol="1" anchor="t" anchorCtr="0" compatLnSpc="1">
                <a:prstTxWarp prst="textNoShape">
                  <a:avLst/>
                </a:prstTxWarp>
              </a:bodyPr>
              <a:lstStyle/>
              <a:p>
                <a:pPr defTabSz="914327" fontAlgn="base">
                  <a:spcBef>
                    <a:spcPct val="0"/>
                  </a:spcBef>
                  <a:spcAft>
                    <a:spcPct val="0"/>
                  </a:spcAft>
                  <a:defRPr/>
                </a:pPr>
                <a:r>
                  <a:rPr lang="ja-JP" altLang="en-US" sz="2800" dirty="0" smtClean="0">
                    <a:solidFill>
                      <a:srgbClr val="FFFFFF"/>
                    </a:solidFill>
                    <a:latin typeface="メイリオ" pitchFamily="50" charset="-128"/>
                    <a:ea typeface="メイリオ" pitchFamily="50" charset="-128"/>
                  </a:rPr>
                  <a:t> 基本機能としての強化</a:t>
                </a:r>
                <a:endParaRPr lang="en-US" sz="2800" dirty="0">
                  <a:solidFill>
                    <a:srgbClr val="FFFFFF"/>
                  </a:solidFill>
                  <a:latin typeface="メイリオ" pitchFamily="50" charset="-128"/>
                  <a:ea typeface="メイリオ" pitchFamily="50" charset="-128"/>
                </a:endParaRPr>
              </a:p>
            </p:txBody>
          </p:sp>
          <p:grpSp>
            <p:nvGrpSpPr>
              <p:cNvPr id="6" name="グループ化 21"/>
              <p:cNvGrpSpPr/>
              <p:nvPr/>
            </p:nvGrpSpPr>
            <p:grpSpPr>
              <a:xfrm>
                <a:off x="8666180" y="1612915"/>
                <a:ext cx="3047417" cy="928556"/>
                <a:chOff x="5249436" y="816379"/>
                <a:chExt cx="3001030" cy="1285749"/>
              </a:xfrm>
            </p:grpSpPr>
            <p:sp>
              <p:nvSpPr>
                <p:cNvPr id="7" name="Rectangle 84"/>
                <p:cNvSpPr/>
                <p:nvPr/>
              </p:nvSpPr>
              <p:spPr>
                <a:xfrm>
                  <a:off x="6445396" y="1113135"/>
                  <a:ext cx="690617" cy="809724"/>
                </a:xfrm>
                <a:prstGeom prst="rect">
                  <a:avLst/>
                </a:prstGeom>
              </p:spPr>
              <p:txBody>
                <a:bodyPr wrap="none">
                  <a:spAutoFit/>
                </a:bodyPr>
                <a:lstStyle/>
                <a:p>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8" name="Picture 6" descr="C:\Users\aheaton\AppData\Local\Microsoft\Windows\Temporary Internet Files\Content.IE5\U60ZBJ5U\MCj04315710000[1].png"/>
                <p:cNvPicPr>
                  <a:picLocks noChangeAspect="1" noChangeArrowheads="1"/>
                </p:cNvPicPr>
                <p:nvPr/>
              </p:nvPicPr>
              <p:blipFill>
                <a:blip r:embed="rId3" cstate="print"/>
                <a:srcRect/>
                <a:stretch>
                  <a:fillRect/>
                </a:stretch>
              </p:blipFill>
              <p:spPr bwMode="auto">
                <a:xfrm>
                  <a:off x="6867500" y="816379"/>
                  <a:ext cx="1382966" cy="1285749"/>
                </a:xfrm>
                <a:prstGeom prst="rect">
                  <a:avLst/>
                </a:prstGeom>
                <a:noFill/>
              </p:spPr>
            </p:pic>
            <p:pic>
              <p:nvPicPr>
                <p:cNvPr id="9" name="Picture 2" descr="\\eventsql\dvd\Online_ART\DVD_ART34\Artwork_Imagery\Icons - Illustrations\_WINDOWS VISTA ICONS\Keys secure security.png"/>
                <p:cNvPicPr>
                  <a:picLocks noChangeAspect="1" noChangeArrowheads="1"/>
                </p:cNvPicPr>
                <p:nvPr/>
              </p:nvPicPr>
              <p:blipFill>
                <a:blip r:embed="rId4" cstate="print"/>
                <a:srcRect/>
                <a:stretch>
                  <a:fillRect/>
                </a:stretch>
              </p:blipFill>
              <p:spPr bwMode="auto">
                <a:xfrm>
                  <a:off x="7405633" y="1269245"/>
                  <a:ext cx="457200" cy="457201"/>
                </a:xfrm>
                <a:prstGeom prst="rect">
                  <a:avLst/>
                </a:prstGeom>
                <a:noFill/>
              </p:spPr>
            </p:pic>
            <p:grpSp>
              <p:nvGrpSpPr>
                <p:cNvPr id="10" name="Group 63"/>
                <p:cNvGrpSpPr/>
                <p:nvPr/>
              </p:nvGrpSpPr>
              <p:grpSpPr>
                <a:xfrm>
                  <a:off x="5249436" y="1005576"/>
                  <a:ext cx="1156205" cy="919285"/>
                  <a:chOff x="6705600" y="1205506"/>
                  <a:chExt cx="998454" cy="696267"/>
                </a:xfrm>
              </p:grpSpPr>
              <p:grpSp>
                <p:nvGrpSpPr>
                  <p:cNvPr id="11" name="Group 24"/>
                  <p:cNvGrpSpPr/>
                  <p:nvPr/>
                </p:nvGrpSpPr>
                <p:grpSpPr>
                  <a:xfrm>
                    <a:off x="6705600" y="1434107"/>
                    <a:ext cx="998454" cy="467666"/>
                    <a:chOff x="5410200" y="2958107"/>
                    <a:chExt cx="998454" cy="467666"/>
                  </a:xfrm>
                </p:grpSpPr>
                <p:pic>
                  <p:nvPicPr>
                    <p:cNvPr id="16"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410200" y="3110505"/>
                      <a:ext cx="998454" cy="315268"/>
                    </a:xfrm>
                    <a:prstGeom prst="rect">
                      <a:avLst/>
                    </a:prstGeom>
                    <a:noFill/>
                  </p:spPr>
                </p:pic>
                <p:pic>
                  <p:nvPicPr>
                    <p:cNvPr id="17"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410200" y="2958107"/>
                      <a:ext cx="998454" cy="315268"/>
                    </a:xfrm>
                    <a:prstGeom prst="rect">
                      <a:avLst/>
                    </a:prstGeom>
                    <a:noFill/>
                  </p:spPr>
                </p:pic>
              </p:grpSp>
              <p:grpSp>
                <p:nvGrpSpPr>
                  <p:cNvPr id="12" name="Group 59"/>
                  <p:cNvGrpSpPr/>
                  <p:nvPr/>
                </p:nvGrpSpPr>
                <p:grpSpPr>
                  <a:xfrm>
                    <a:off x="6705600" y="1205506"/>
                    <a:ext cx="998454" cy="391468"/>
                    <a:chOff x="5029200" y="1281706"/>
                    <a:chExt cx="998454" cy="391468"/>
                  </a:xfrm>
                </p:grpSpPr>
                <p:pic>
                  <p:nvPicPr>
                    <p:cNvPr id="13"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029200" y="1357907"/>
                      <a:ext cx="998454" cy="315267"/>
                    </a:xfrm>
                    <a:prstGeom prst="rect">
                      <a:avLst/>
                    </a:prstGeom>
                    <a:noFill/>
                  </p:spPr>
                </p:pic>
                <p:pic>
                  <p:nvPicPr>
                    <p:cNvPr id="14"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5486400" y="1281706"/>
                      <a:ext cx="380999" cy="252214"/>
                    </a:xfrm>
                    <a:prstGeom prst="rect">
                      <a:avLst/>
                    </a:prstGeom>
                    <a:noFill/>
                  </p:spPr>
                </p:pic>
                <p:pic>
                  <p:nvPicPr>
                    <p:cNvPr id="15"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1434105"/>
                      <a:ext cx="248450" cy="228600"/>
                    </a:xfrm>
                    <a:prstGeom prst="rect">
                      <a:avLst/>
                    </a:prstGeom>
                    <a:noFill/>
                  </p:spPr>
                </p:pic>
              </p:grpSp>
            </p:grpSp>
          </p:gr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1789" y="428604"/>
            <a:ext cx="8375946" cy="626325"/>
          </a:xfrm>
        </p:spPr>
        <p:txBody>
          <a:bodyPr/>
          <a:lstStyle/>
          <a:p>
            <a:pPr>
              <a:defRPr/>
            </a:pPr>
            <a:r>
              <a:rPr kumimoji="1" lang="ja-JP" altLang="en-US" sz="4400" dirty="0" smtClean="0">
                <a:latin typeface="メイリオ" pitchFamily="50" charset="-128"/>
                <a:ea typeface="メイリオ" pitchFamily="50" charset="-128"/>
              </a:rPr>
              <a:t>信頼性と互換性：</a:t>
            </a:r>
            <a:r>
              <a:rPr kumimoji="1" lang="ja-JP" altLang="en-US" sz="3600" dirty="0" smtClean="0">
                <a:latin typeface="メイリオ" pitchFamily="50" charset="-128"/>
                <a:ea typeface="メイリオ" pitchFamily="50" charset="-128"/>
              </a:rPr>
              <a:t>互換性</a:t>
            </a:r>
          </a:p>
        </p:txBody>
      </p:sp>
      <p:grpSp>
        <p:nvGrpSpPr>
          <p:cNvPr id="24" name="グループ化 23"/>
          <p:cNvGrpSpPr/>
          <p:nvPr/>
        </p:nvGrpSpPr>
        <p:grpSpPr>
          <a:xfrm>
            <a:off x="500034" y="1285860"/>
            <a:ext cx="8407589" cy="2714645"/>
            <a:chOff x="500034" y="1285860"/>
            <a:chExt cx="8407589" cy="2714645"/>
          </a:xfrm>
        </p:grpSpPr>
        <p:sp>
          <p:nvSpPr>
            <p:cNvPr id="30" name="Rounded Rectangle 7"/>
            <p:cNvSpPr/>
            <p:nvPr/>
          </p:nvSpPr>
          <p:spPr bwMode="auto">
            <a:xfrm>
              <a:off x="500034" y="1285861"/>
              <a:ext cx="8398075" cy="2714644"/>
            </a:xfrm>
            <a:prstGeom prst="roundRect">
              <a:avLst>
                <a:gd name="adj" fmla="val 29090"/>
              </a:avLst>
            </a:prstGeom>
            <a:gradFill flip="none" rotWithShape="1">
              <a:gsLst>
                <a:gs pos="0">
                  <a:srgbClr val="3D98FD">
                    <a:alpha val="39000"/>
                  </a:srgbClr>
                </a:gs>
                <a:gs pos="32000">
                  <a:srgbClr val="001B42">
                    <a:alpha val="29000"/>
                  </a:srgbClr>
                </a:gs>
                <a:gs pos="74000">
                  <a:srgbClr val="000000">
                    <a:alpha val="81000"/>
                  </a:srgbClr>
                </a:gs>
                <a:gs pos="97000">
                  <a:srgbClr val="000000">
                    <a:alpha val="0"/>
                  </a:srgbClr>
                </a:gs>
                <a:gs pos="89000">
                  <a:srgbClr val="0461A0">
                    <a:alpha val="92000"/>
                  </a:srgbClr>
                </a:gs>
                <a:gs pos="94000">
                  <a:srgbClr val="3AABF8"/>
                </a:gs>
              </a:gsLst>
              <a:lin ang="5100000" scaled="0"/>
              <a:tileRect/>
            </a:gradFill>
            <a:ln w="3175" cmpd="sng">
              <a:solidFill>
                <a:srgbClr val="FFFFFF">
                  <a:alpha val="9000"/>
                </a:srgbClr>
              </a:solidFill>
              <a:prstDash val="solid"/>
              <a:headEnd type="none" w="med" len="med"/>
              <a:tailEnd type="none" w="med" len="med"/>
            </a:ln>
            <a:effectLst/>
            <a:scene3d>
              <a:camera prst="orthographicFront"/>
              <a:lightRig rig="brightRoom" dir="t"/>
            </a:scene3d>
            <a:sp3d>
              <a:bevelT w="50800"/>
            </a:sp3d>
          </p:spPr>
          <p:style>
            <a:lnRef idx="2">
              <a:schemeClr val="dk1"/>
            </a:lnRef>
            <a:fillRef idx="1">
              <a:schemeClr val="lt1"/>
            </a:fillRef>
            <a:effectRef idx="0">
              <a:schemeClr val="dk1"/>
            </a:effectRef>
            <a:fontRef idx="minor">
              <a:schemeClr val="dk1"/>
            </a:fontRef>
          </p:style>
          <p:txBody>
            <a:bodyPr vert="horz" wrap="square" lIns="0" tIns="91436" rIns="6949162" bIns="0" numCol="1" rtlCol="0" anchor="ctr" anchorCtr="0" compatLnSpc="1">
              <a:prstTxWarp prst="textNoShape">
                <a:avLst/>
              </a:prstTxWarp>
            </a:bodyPr>
            <a:lstStyle/>
            <a:p>
              <a:pPr algn="ctr" defTabSz="1329521" fontAlgn="base">
                <a:lnSpc>
                  <a:spcPct val="80000"/>
                </a:lnSpc>
                <a:spcBef>
                  <a:spcPct val="0"/>
                </a:spcBef>
                <a:spcAft>
                  <a:spcPct val="0"/>
                </a:spcAft>
                <a:defRPr/>
              </a:pPr>
              <a:endParaRPr lang="en-US" sz="4800" spc="-70" dirty="0">
                <a:ln w="18415" cmpd="sng">
                  <a:noFill/>
                  <a:prstDash val="solid"/>
                </a:ln>
                <a:gradFill>
                  <a:gsLst>
                    <a:gs pos="0">
                      <a:srgbClr val="FFFFFF"/>
                    </a:gs>
                    <a:gs pos="100000">
                      <a:srgbClr val="FFFFFF"/>
                    </a:gs>
                  </a:gsLst>
                  <a:lin ang="16200000" scaled="1"/>
                </a:gradFill>
                <a:latin typeface="Segoe Semibold" pitchFamily="34" charset="0"/>
              </a:endParaRPr>
            </a:p>
          </p:txBody>
        </p:sp>
        <p:grpSp>
          <p:nvGrpSpPr>
            <p:cNvPr id="2" name="グループ化 28"/>
            <p:cNvGrpSpPr/>
            <p:nvPr/>
          </p:nvGrpSpPr>
          <p:grpSpPr>
            <a:xfrm>
              <a:off x="606158" y="1285860"/>
              <a:ext cx="7449351" cy="981497"/>
              <a:chOff x="808000" y="1285859"/>
              <a:chExt cx="9929882" cy="981497"/>
            </a:xfrm>
          </p:grpSpPr>
          <p:sp>
            <p:nvSpPr>
              <p:cNvPr id="5" name="正方形/長方形 4"/>
              <p:cNvSpPr/>
              <p:nvPr/>
            </p:nvSpPr>
            <p:spPr>
              <a:xfrm>
                <a:off x="808000" y="1928802"/>
                <a:ext cx="9929882" cy="338554"/>
              </a:xfrm>
              <a:prstGeom prst="rect">
                <a:avLst/>
              </a:prstGeom>
            </p:spPr>
            <p:txBody>
              <a:bodyPr wrap="square">
                <a:spAutoFit/>
              </a:bodyPr>
              <a:lstStyle/>
              <a:p>
                <a:pPr lvl="1"/>
                <a:endParaRPr lang="en-US" altLang="ja-JP" sz="1600" dirty="0" smtClean="0">
                  <a:latin typeface="メイリオ" pitchFamily="50" charset="-128"/>
                  <a:ea typeface="メイリオ" pitchFamily="50" charset="-128"/>
                </a:endParaRPr>
              </a:p>
            </p:txBody>
          </p:sp>
          <p:sp>
            <p:nvSpPr>
              <p:cNvPr id="4" name="Rounded Rectangle 24"/>
              <p:cNvSpPr/>
              <p:nvPr/>
            </p:nvSpPr>
            <p:spPr bwMode="invGray">
              <a:xfrm>
                <a:off x="808000" y="1285859"/>
                <a:ext cx="5667316" cy="571504"/>
              </a:xfrm>
              <a:prstGeom prst="roundRect">
                <a:avLst/>
              </a:prstGeom>
              <a:gradFill>
                <a:gsLst>
                  <a:gs pos="0">
                    <a:schemeClr val="dk1">
                      <a:shade val="47500"/>
                      <a:satMod val="137000"/>
                      <a:alpha val="49000"/>
                    </a:schemeClr>
                  </a:gs>
                  <a:gs pos="55000">
                    <a:schemeClr val="dk1">
                      <a:shade val="69000"/>
                      <a:satMod val="137000"/>
                    </a:schemeClr>
                  </a:gs>
                  <a:gs pos="100000">
                    <a:schemeClr val="dk1">
                      <a:shade val="98000"/>
                      <a:satMod val="137000"/>
                    </a:schemeClr>
                  </a:gs>
                </a:gsLst>
              </a:gradFill>
              <a:ln>
                <a:headEnd/>
                <a:tailEnd/>
              </a:ln>
            </p:spPr>
            <p:style>
              <a:lnRef idx="0">
                <a:schemeClr val="dk1"/>
              </a:lnRef>
              <a:fillRef idx="3">
                <a:schemeClr val="dk1"/>
              </a:fillRef>
              <a:effectRef idx="3">
                <a:schemeClr val="dk1"/>
              </a:effectRef>
              <a:fontRef idx="minor">
                <a:schemeClr val="lt1"/>
              </a:fontRef>
            </p:style>
            <p:txBody>
              <a:bodyPr vert="horz" wrap="square" lIns="76197" tIns="38098" rIns="76197" bIns="38098" numCol="1" anchor="t" anchorCtr="0" compatLnSpc="1">
                <a:prstTxWarp prst="textNoShape">
                  <a:avLst/>
                </a:prstTxWarp>
              </a:bodyPr>
              <a:lstStyle/>
              <a:p>
                <a:pPr defTabSz="914327" fontAlgn="base">
                  <a:spcBef>
                    <a:spcPct val="0"/>
                  </a:spcBef>
                  <a:spcAft>
                    <a:spcPct val="0"/>
                  </a:spcAft>
                  <a:defRPr/>
                </a:pPr>
                <a:r>
                  <a:rPr lang="ja-JP" altLang="en-US" sz="2800" dirty="0" smtClean="0">
                    <a:solidFill>
                      <a:srgbClr val="FFFFFF"/>
                    </a:solidFill>
                    <a:latin typeface="メイリオ" pitchFamily="50" charset="-128"/>
                    <a:ea typeface="メイリオ" pitchFamily="50" charset="-128"/>
                  </a:rPr>
                  <a:t> 基本機能の強化</a:t>
                </a:r>
                <a:endParaRPr lang="en-US" sz="2800" dirty="0">
                  <a:solidFill>
                    <a:srgbClr val="FFFFFF"/>
                  </a:solidFill>
                  <a:latin typeface="メイリオ" pitchFamily="50" charset="-128"/>
                  <a:ea typeface="メイリオ" pitchFamily="50" charset="-128"/>
                </a:endParaRPr>
              </a:p>
            </p:txBody>
          </p:sp>
        </p:grpSp>
        <p:sp>
          <p:nvSpPr>
            <p:cNvPr id="27" name="正方形/長方形 26"/>
            <p:cNvSpPr/>
            <p:nvPr/>
          </p:nvSpPr>
          <p:spPr>
            <a:xfrm>
              <a:off x="857224" y="2000240"/>
              <a:ext cx="6858048" cy="1554272"/>
            </a:xfrm>
            <a:prstGeom prst="rect">
              <a:avLst/>
            </a:prstGeom>
          </p:spPr>
          <p:txBody>
            <a:bodyPr wrap="square">
              <a:spAutoFit/>
            </a:bodyPr>
            <a:lstStyle/>
            <a:p>
              <a:pPr marL="287338" lvl="1" indent="-277813" fontAlgn="base">
                <a:lnSpc>
                  <a:spcPct val="90000"/>
                </a:lnSpc>
                <a:spcBef>
                  <a:spcPts val="200"/>
                </a:spcBef>
                <a:spcAft>
                  <a:spcPts val="100"/>
                </a:spcAft>
                <a:buBlip>
                  <a:blip r:embed="rId3"/>
                </a:buBlip>
                <a:defRPr/>
              </a:pPr>
              <a:r>
                <a:rPr 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Windows Vista </a:t>
              </a:r>
              <a:r>
                <a:rPr lang="ja-JP" alt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をベースに開発</a:t>
              </a:r>
              <a:endParaRPr 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fontAlgn="base">
                <a:lnSpc>
                  <a:spcPct val="90000"/>
                </a:lnSpc>
                <a:spcBef>
                  <a:spcPts val="200"/>
                </a:spcBef>
                <a:spcAft>
                  <a:spcPts val="100"/>
                </a:spcAft>
                <a:buBlip>
                  <a:blip r:embed="rId3"/>
                </a:buBlip>
                <a:defRPr/>
              </a:pPr>
              <a:r>
                <a:rPr lang="ja-JP" alt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ソフトウェア、ハードウェア、ツールの</a:t>
              </a:r>
              <a:r>
                <a:rPr lang="en-US" altLang="ja-JP"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r>
              <a:br>
                <a:rPr lang="en-US" altLang="ja-JP"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br>
              <a:r>
                <a:rPr lang="en-US" altLang="ja-JP"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Windows Vista </a:t>
              </a:r>
              <a:r>
                <a:rPr lang="ja-JP" alt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との互換性が目標</a:t>
              </a:r>
              <a:r>
                <a:rPr lang="en-US" altLang="ja-JP"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r>
              <a:br>
                <a:rPr lang="en-US" altLang="ja-JP"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br>
              <a:endParaRPr 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fontAlgn="base">
                <a:lnSpc>
                  <a:spcPct val="90000"/>
                </a:lnSpc>
                <a:spcBef>
                  <a:spcPts val="200"/>
                </a:spcBef>
                <a:spcAft>
                  <a:spcPts val="100"/>
                </a:spcAft>
                <a:buBlip>
                  <a:blip r:embed="rId3"/>
                </a:buBlip>
                <a:defRPr/>
              </a:pPr>
              <a:r>
                <a:rPr lang="ja-JP" alt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互換性モードによる対応</a:t>
              </a:r>
              <a:endParaRPr 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p:txBody>
        </p:sp>
        <p:sp>
          <p:nvSpPr>
            <p:cNvPr id="32" name="Freeform 12"/>
            <p:cNvSpPr>
              <a:spLocks/>
            </p:cNvSpPr>
            <p:nvPr/>
          </p:nvSpPr>
          <p:spPr bwMode="ltGray">
            <a:xfrm rot="10800000">
              <a:off x="5929322" y="1928801"/>
              <a:ext cx="2918388" cy="1442561"/>
            </a:xfrm>
            <a:prstGeom prst="trapezoid">
              <a:avLst/>
            </a:prstGeom>
            <a:solidFill>
              <a:schemeClr val="bg1">
                <a:lumMod val="75000"/>
                <a:alpha val="41000"/>
              </a:schemeClr>
            </a:solidFill>
            <a:ln w="152400">
              <a:noFill/>
              <a:round/>
              <a:headEnd/>
              <a:tailEnd/>
            </a:ln>
          </p:spPr>
          <p:txBody>
            <a:bodyPr vert="horz"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dirty="0" smtClean="0">
                <a:solidFill>
                  <a:srgbClr val="FFFFFF"/>
                </a:solidFill>
                <a:latin typeface="メイリオ" pitchFamily="50" charset="-128"/>
                <a:ea typeface="メイリオ" pitchFamily="50" charset="-128"/>
              </a:endParaRPr>
            </a:p>
          </p:txBody>
        </p:sp>
        <p:pic>
          <p:nvPicPr>
            <p:cNvPr id="33" name="Picture 2" descr="C:\Users\atsuom\Desktop\wVista_h_rgb_r.png"/>
            <p:cNvPicPr>
              <a:picLocks noChangeAspect="1" noChangeArrowheads="1"/>
            </p:cNvPicPr>
            <p:nvPr/>
          </p:nvPicPr>
          <p:blipFill>
            <a:blip r:embed="rId4" cstate="print"/>
            <a:srcRect/>
            <a:stretch>
              <a:fillRect/>
            </a:stretch>
          </p:blipFill>
          <p:spPr bwMode="invGray">
            <a:xfrm>
              <a:off x="6429388" y="2857496"/>
              <a:ext cx="1698236" cy="337771"/>
            </a:xfrm>
            <a:prstGeom prst="rect">
              <a:avLst/>
            </a:prstGeom>
            <a:noFill/>
          </p:spPr>
        </p:pic>
        <p:pic>
          <p:nvPicPr>
            <p:cNvPr id="34" name="Picture 2" descr="C:\Users\yoshikis\Documents\Work\Windows7\Windows7_h_rgb_r.png"/>
            <p:cNvPicPr>
              <a:picLocks noChangeAspect="1" noChangeArrowheads="1"/>
            </p:cNvPicPr>
            <p:nvPr/>
          </p:nvPicPr>
          <p:blipFill>
            <a:blip r:embed="rId5" cstate="print"/>
            <a:srcRect/>
            <a:stretch>
              <a:fillRect/>
            </a:stretch>
          </p:blipFill>
          <p:spPr bwMode="invGray">
            <a:xfrm>
              <a:off x="6143637" y="2030290"/>
              <a:ext cx="2357454" cy="377193"/>
            </a:xfrm>
            <a:prstGeom prst="rect">
              <a:avLst/>
            </a:prstGeom>
            <a:noFill/>
          </p:spPr>
        </p:pic>
        <p:pic>
          <p:nvPicPr>
            <p:cNvPr id="35" name="Picture 2" descr="c:\users\petermck\pictures\dvd_art\artwork_imagery\shapes and graphics\arrows - arrow\blue gradient collection\arrow 0 blue arrow curved 6.pn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rot="17408662" flipH="1">
              <a:off x="8122406" y="2443493"/>
              <a:ext cx="1050425" cy="520008"/>
            </a:xfrm>
            <a:prstGeom prst="rect">
              <a:avLst/>
            </a:prstGeom>
            <a:noFill/>
          </p:spPr>
        </p:pic>
      </p:grpSp>
      <p:grpSp>
        <p:nvGrpSpPr>
          <p:cNvPr id="28" name="グループ化 27"/>
          <p:cNvGrpSpPr/>
          <p:nvPr/>
        </p:nvGrpSpPr>
        <p:grpSpPr>
          <a:xfrm>
            <a:off x="500035" y="4214818"/>
            <a:ext cx="8326637" cy="2071702"/>
            <a:chOff x="500035" y="4214818"/>
            <a:chExt cx="8326637" cy="2071702"/>
          </a:xfrm>
        </p:grpSpPr>
        <p:grpSp>
          <p:nvGrpSpPr>
            <p:cNvPr id="25" name="グループ化 24"/>
            <p:cNvGrpSpPr/>
            <p:nvPr/>
          </p:nvGrpSpPr>
          <p:grpSpPr>
            <a:xfrm>
              <a:off x="500035" y="4214818"/>
              <a:ext cx="8326637" cy="2071702"/>
              <a:chOff x="500035" y="4214818"/>
              <a:chExt cx="8326637" cy="2071702"/>
            </a:xfrm>
          </p:grpSpPr>
          <p:sp>
            <p:nvSpPr>
              <p:cNvPr id="29" name="Rounded Rectangle 8"/>
              <p:cNvSpPr/>
              <p:nvPr/>
            </p:nvSpPr>
            <p:spPr bwMode="auto">
              <a:xfrm>
                <a:off x="500035" y="4429132"/>
                <a:ext cx="8326637" cy="1857388"/>
              </a:xfrm>
              <a:prstGeom prst="roundRect">
                <a:avLst>
                  <a:gd name="adj" fmla="val 29090"/>
                </a:avLst>
              </a:prstGeom>
              <a:gradFill flip="none" rotWithShape="1">
                <a:gsLst>
                  <a:gs pos="0">
                    <a:srgbClr val="3D98FD">
                      <a:alpha val="39000"/>
                    </a:srgbClr>
                  </a:gs>
                  <a:gs pos="32000">
                    <a:srgbClr val="001B42">
                      <a:alpha val="29000"/>
                    </a:srgbClr>
                  </a:gs>
                  <a:gs pos="74000">
                    <a:srgbClr val="000000">
                      <a:alpha val="81000"/>
                    </a:srgbClr>
                  </a:gs>
                  <a:gs pos="97000">
                    <a:srgbClr val="000000">
                      <a:alpha val="0"/>
                    </a:srgbClr>
                  </a:gs>
                  <a:gs pos="89000">
                    <a:srgbClr val="0461A0">
                      <a:alpha val="92000"/>
                    </a:srgbClr>
                  </a:gs>
                  <a:gs pos="94000">
                    <a:srgbClr val="3AABF8"/>
                  </a:gs>
                </a:gsLst>
                <a:lin ang="5100000" scaled="0"/>
                <a:tileRect/>
              </a:gradFill>
              <a:ln w="3175" cmpd="sng">
                <a:solidFill>
                  <a:srgbClr val="FFFFFF">
                    <a:alpha val="9000"/>
                  </a:srgbClr>
                </a:solidFill>
                <a:prstDash val="solid"/>
                <a:headEnd type="none" w="med" len="med"/>
                <a:tailEnd type="none" w="med" len="med"/>
              </a:ln>
              <a:effectLst/>
              <a:scene3d>
                <a:camera prst="orthographicFront"/>
                <a:lightRig rig="brightRoom" dir="t"/>
              </a:scene3d>
              <a:sp3d>
                <a:bevelT w="50800"/>
              </a:sp3d>
            </p:spPr>
            <p:style>
              <a:lnRef idx="2">
                <a:schemeClr val="dk1"/>
              </a:lnRef>
              <a:fillRef idx="1">
                <a:schemeClr val="lt1"/>
              </a:fillRef>
              <a:effectRef idx="0">
                <a:schemeClr val="dk1"/>
              </a:effectRef>
              <a:fontRef idx="minor">
                <a:schemeClr val="dk1"/>
              </a:fontRef>
            </p:style>
            <p:txBody>
              <a:bodyPr vert="horz" wrap="square" lIns="0" tIns="91436" rIns="6949162" bIns="0" numCol="1" rtlCol="0" anchor="ctr" anchorCtr="0" compatLnSpc="1">
                <a:prstTxWarp prst="textNoShape">
                  <a:avLst/>
                </a:prstTxWarp>
              </a:bodyPr>
              <a:lstStyle/>
              <a:p>
                <a:pPr algn="ctr" defTabSz="1329521" fontAlgn="base">
                  <a:lnSpc>
                    <a:spcPct val="80000"/>
                  </a:lnSpc>
                  <a:spcBef>
                    <a:spcPct val="0"/>
                  </a:spcBef>
                  <a:spcAft>
                    <a:spcPct val="0"/>
                  </a:spcAft>
                  <a:defRPr/>
                </a:pPr>
                <a:endParaRPr lang="en-US" sz="4800" spc="-70" dirty="0">
                  <a:ln w="18415" cmpd="sng">
                    <a:noFill/>
                    <a:prstDash val="solid"/>
                  </a:ln>
                  <a:gradFill>
                    <a:gsLst>
                      <a:gs pos="0">
                        <a:srgbClr val="FFFFFF"/>
                      </a:gs>
                      <a:gs pos="100000">
                        <a:srgbClr val="FFFFFF"/>
                      </a:gs>
                    </a:gsLst>
                    <a:lin ang="16200000" scaled="1"/>
                  </a:gradFill>
                  <a:latin typeface="Segoe Semibold" pitchFamily="34" charset="0"/>
                </a:endParaRPr>
              </a:p>
            </p:txBody>
          </p:sp>
          <p:sp>
            <p:nvSpPr>
              <p:cNvPr id="23" name="Rounded Rectangle 24"/>
              <p:cNvSpPr/>
              <p:nvPr/>
            </p:nvSpPr>
            <p:spPr bwMode="invGray">
              <a:xfrm>
                <a:off x="606158" y="4214818"/>
                <a:ext cx="4251594" cy="571504"/>
              </a:xfrm>
              <a:prstGeom prst="roundRect">
                <a:avLst/>
              </a:prstGeom>
              <a:gradFill>
                <a:gsLst>
                  <a:gs pos="0">
                    <a:schemeClr val="dk1">
                      <a:shade val="47500"/>
                      <a:satMod val="137000"/>
                      <a:alpha val="49000"/>
                    </a:schemeClr>
                  </a:gs>
                  <a:gs pos="55000">
                    <a:schemeClr val="dk1">
                      <a:shade val="69000"/>
                      <a:satMod val="137000"/>
                    </a:schemeClr>
                  </a:gs>
                  <a:gs pos="100000">
                    <a:schemeClr val="dk1">
                      <a:shade val="98000"/>
                      <a:satMod val="137000"/>
                    </a:schemeClr>
                  </a:gs>
                </a:gsLst>
              </a:gradFill>
              <a:ln>
                <a:headEnd/>
                <a:tailEnd/>
              </a:ln>
            </p:spPr>
            <p:style>
              <a:lnRef idx="0">
                <a:schemeClr val="dk1"/>
              </a:lnRef>
              <a:fillRef idx="3">
                <a:schemeClr val="dk1"/>
              </a:fillRef>
              <a:effectRef idx="3">
                <a:schemeClr val="dk1"/>
              </a:effectRef>
              <a:fontRef idx="minor">
                <a:schemeClr val="lt1"/>
              </a:fontRef>
            </p:style>
            <p:txBody>
              <a:bodyPr vert="horz" wrap="square" lIns="76197" tIns="38098" rIns="76197" bIns="38098" numCol="1" anchor="t" anchorCtr="0" compatLnSpc="1">
                <a:prstTxWarp prst="textNoShape">
                  <a:avLst/>
                </a:prstTxWarp>
              </a:bodyPr>
              <a:lstStyle/>
              <a:p>
                <a:pPr defTabSz="914327" fontAlgn="base">
                  <a:spcBef>
                    <a:spcPct val="0"/>
                  </a:spcBef>
                  <a:spcAft>
                    <a:spcPct val="0"/>
                  </a:spcAft>
                  <a:defRPr/>
                </a:pPr>
                <a:r>
                  <a:rPr lang="ja-JP" altLang="en-US" sz="2800" dirty="0" smtClean="0">
                    <a:solidFill>
                      <a:srgbClr val="FFFFFF"/>
                    </a:solidFill>
                    <a:latin typeface="メイリオ" pitchFamily="50" charset="-128"/>
                    <a:ea typeface="メイリオ" pitchFamily="50" charset="-128"/>
                  </a:rPr>
                  <a:t> ツール による対応</a:t>
                </a:r>
                <a:endParaRPr lang="en-US" sz="2800" dirty="0">
                  <a:solidFill>
                    <a:srgbClr val="FFFFFF"/>
                  </a:solidFill>
                  <a:latin typeface="メイリオ" pitchFamily="50" charset="-128"/>
                  <a:ea typeface="メイリオ" pitchFamily="50" charset="-128"/>
                </a:endParaRPr>
              </a:p>
            </p:txBody>
          </p:sp>
          <p:grpSp>
            <p:nvGrpSpPr>
              <p:cNvPr id="37" name="Group 39"/>
              <p:cNvGrpSpPr/>
              <p:nvPr/>
            </p:nvGrpSpPr>
            <p:grpSpPr>
              <a:xfrm>
                <a:off x="7777297" y="4786322"/>
                <a:ext cx="1012022" cy="1284518"/>
                <a:chOff x="4281854" y="2081213"/>
                <a:chExt cx="1966889" cy="2625020"/>
              </a:xfrm>
              <a:effectLst>
                <a:outerShdw blurRad="50800" dist="38100" dir="2700000" algn="tl" rotWithShape="0">
                  <a:prstClr val="black">
                    <a:alpha val="40000"/>
                  </a:prstClr>
                </a:outerShdw>
              </a:effectLst>
            </p:grpSpPr>
            <p:pic>
              <p:nvPicPr>
                <p:cNvPr id="38" name="Picture 3" descr="C:\Users\jchapman\Pictures\Artwork_Imagery\Icons - Illustrations\_WINDOWS SERVER ICONS\Documents\Check list checklist to do done tasks.png"/>
                <p:cNvPicPr>
                  <a:picLocks noChangeAspect="1" noChangeArrowheads="1"/>
                </p:cNvPicPr>
                <p:nvPr/>
              </p:nvPicPr>
              <p:blipFill>
                <a:blip r:embed="rId7" cstate="print"/>
                <a:srcRect/>
                <a:stretch>
                  <a:fillRect/>
                </a:stretch>
              </p:blipFill>
              <p:spPr bwMode="auto">
                <a:xfrm>
                  <a:off x="4438992" y="2081213"/>
                  <a:ext cx="1809751" cy="2333624"/>
                </a:xfrm>
                <a:prstGeom prst="rect">
                  <a:avLst/>
                </a:prstGeom>
                <a:noFill/>
              </p:spPr>
            </p:pic>
            <p:pic>
              <p:nvPicPr>
                <p:cNvPr id="39" name="Picture 7" descr="C:\Users\jchapman\Pictures\Artwork_Imagery\Icons - Illustrations\_WINDOWS SERVER ICONS\Misc\gear cog cogwheel.png"/>
                <p:cNvPicPr>
                  <a:picLocks noChangeAspect="1" noChangeArrowheads="1"/>
                </p:cNvPicPr>
                <p:nvPr/>
              </p:nvPicPr>
              <p:blipFill>
                <a:blip r:embed="rId8" cstate="print">
                  <a:duotone>
                    <a:prstClr val="black"/>
                    <a:srgbClr val="D9C3A5">
                      <a:tint val="50000"/>
                      <a:satMod val="180000"/>
                    </a:srgbClr>
                  </a:duotone>
                  <a:lum bright="-29000"/>
                </a:blip>
                <a:srcRect/>
                <a:stretch>
                  <a:fillRect/>
                </a:stretch>
              </p:blipFill>
              <p:spPr bwMode="auto">
                <a:xfrm rot="6800614">
                  <a:off x="4342935" y="3793952"/>
                  <a:ext cx="851200" cy="973361"/>
                </a:xfrm>
                <a:prstGeom prst="rect">
                  <a:avLst/>
                </a:prstGeom>
                <a:noFill/>
              </p:spPr>
            </p:pic>
            <p:pic>
              <p:nvPicPr>
                <p:cNvPr id="40" name="Picture 7" descr="C:\Users\jchapman\Pictures\Artwork_Imagery\Icons - Illustrations\_WINDOWS SERVER ICONS\Misc\gear cog cogwheel.png"/>
                <p:cNvPicPr>
                  <a:picLocks noChangeAspect="1" noChangeArrowheads="1"/>
                </p:cNvPicPr>
                <p:nvPr/>
              </p:nvPicPr>
              <p:blipFill>
                <a:blip r:embed="rId9" cstate="print">
                  <a:duotone>
                    <a:prstClr val="black"/>
                    <a:srgbClr val="D9C3A5">
                      <a:tint val="50000"/>
                      <a:satMod val="180000"/>
                    </a:srgbClr>
                  </a:duotone>
                  <a:lum bright="-29000"/>
                </a:blip>
                <a:srcRect/>
                <a:stretch>
                  <a:fillRect/>
                </a:stretch>
              </p:blipFill>
              <p:spPr bwMode="auto">
                <a:xfrm rot="6800614">
                  <a:off x="4844525" y="3470336"/>
                  <a:ext cx="599177" cy="685170"/>
                </a:xfrm>
                <a:prstGeom prst="rect">
                  <a:avLst/>
                </a:prstGeom>
                <a:noFill/>
              </p:spPr>
            </p:pic>
            <p:pic>
              <p:nvPicPr>
                <p:cNvPr id="41" name="Picture 7" descr="C:\Users\jchapman\Pictures\Artwork_Imagery\Icons - Illustrations\_WINDOWS SERVER ICONS\Misc\gear cog cogwheel.png"/>
                <p:cNvPicPr>
                  <a:picLocks noChangeAspect="1" noChangeArrowheads="1"/>
                </p:cNvPicPr>
                <p:nvPr/>
              </p:nvPicPr>
              <p:blipFill>
                <a:blip r:embed="rId10" cstate="print">
                  <a:duotone>
                    <a:prstClr val="black"/>
                    <a:srgbClr val="D9C3A5">
                      <a:tint val="50000"/>
                      <a:satMod val="180000"/>
                    </a:srgbClr>
                  </a:duotone>
                  <a:lum bright="-29000"/>
                </a:blip>
                <a:srcRect/>
                <a:stretch>
                  <a:fillRect/>
                </a:stretch>
              </p:blipFill>
              <p:spPr bwMode="auto">
                <a:xfrm rot="6800614">
                  <a:off x="5149026" y="3778094"/>
                  <a:ext cx="724871" cy="828903"/>
                </a:xfrm>
                <a:prstGeom prst="rect">
                  <a:avLst/>
                </a:prstGeom>
                <a:noFill/>
              </p:spPr>
            </p:pic>
            <p:pic>
              <p:nvPicPr>
                <p:cNvPr id="42" name="Picture 7" descr="C:\Users\jchapman\Pictures\Artwork_Imagery\Icons - Illustrations\_WINDOWS SERVER ICONS\Misc\gear cog cogwheel.png"/>
                <p:cNvPicPr>
                  <a:picLocks noChangeAspect="1" noChangeArrowheads="1"/>
                </p:cNvPicPr>
                <p:nvPr/>
              </p:nvPicPr>
              <p:blipFill>
                <a:blip r:embed="rId9" cstate="print">
                  <a:duotone>
                    <a:prstClr val="black"/>
                    <a:srgbClr val="D9C3A5">
                      <a:tint val="50000"/>
                      <a:satMod val="180000"/>
                    </a:srgbClr>
                  </a:duotone>
                  <a:lum bright="-29000"/>
                </a:blip>
                <a:srcRect/>
                <a:stretch>
                  <a:fillRect/>
                </a:stretch>
              </p:blipFill>
              <p:spPr bwMode="auto">
                <a:xfrm rot="6800614">
                  <a:off x="5538871" y="3470419"/>
                  <a:ext cx="599839" cy="685926"/>
                </a:xfrm>
                <a:prstGeom prst="rect">
                  <a:avLst/>
                </a:prstGeom>
                <a:noFill/>
              </p:spPr>
            </p:pic>
            <p:pic>
              <p:nvPicPr>
                <p:cNvPr id="43" name="Picture 15" descr="C:\Users\jchapman\Pictures\Artwork_Imagery\Icons - Illustrations\_WINDOWS SERVER ICONS\Misc\Boxed Update retail software.png"/>
                <p:cNvPicPr>
                  <a:picLocks noChangeAspect="1" noChangeArrowheads="1"/>
                </p:cNvPicPr>
                <p:nvPr/>
              </p:nvPicPr>
              <p:blipFill>
                <a:blip r:embed="rId11" cstate="print"/>
                <a:srcRect/>
                <a:stretch>
                  <a:fillRect/>
                </a:stretch>
              </p:blipFill>
              <p:spPr bwMode="auto">
                <a:xfrm>
                  <a:off x="5133199" y="2519181"/>
                  <a:ext cx="1090612" cy="1018804"/>
                </a:xfrm>
                <a:prstGeom prst="rect">
                  <a:avLst/>
                </a:prstGeom>
                <a:noFill/>
              </p:spPr>
            </p:pic>
          </p:grpSp>
        </p:grpSp>
        <p:sp>
          <p:nvSpPr>
            <p:cNvPr id="45" name="正方形/長方形 44"/>
            <p:cNvSpPr/>
            <p:nvPr/>
          </p:nvSpPr>
          <p:spPr>
            <a:xfrm>
              <a:off x="857224" y="4857760"/>
              <a:ext cx="6858048" cy="944874"/>
            </a:xfrm>
            <a:prstGeom prst="rect">
              <a:avLst/>
            </a:prstGeom>
          </p:spPr>
          <p:txBody>
            <a:bodyPr wrap="square">
              <a:spAutoFit/>
            </a:bodyPr>
            <a:lstStyle/>
            <a:p>
              <a:pPr marL="287338" lvl="1" indent="-277813" fontAlgn="base">
                <a:lnSpc>
                  <a:spcPct val="90000"/>
                </a:lnSpc>
                <a:spcBef>
                  <a:spcPts val="200"/>
                </a:spcBef>
                <a:spcAft>
                  <a:spcPts val="100"/>
                </a:spcAft>
                <a:buBlip>
                  <a:blip r:embed="rId3"/>
                </a:buBlip>
                <a:defRPr/>
              </a:pPr>
              <a:r>
                <a:rPr lang="ja-JP" alt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アプリケーション互換性 ツール キット （</a:t>
              </a:r>
              <a:r>
                <a:rPr lang="en-US" altLang="ja-JP"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ACT</a:t>
              </a:r>
              <a:r>
                <a:rPr lang="ja-JP" altLang="en-US"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）の提供</a:t>
              </a:r>
              <a:endParaRPr lang="en-US" altLang="ja-JP" sz="20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744519" lvl="2" indent="-277813" fontAlgn="base">
                <a:lnSpc>
                  <a:spcPct val="90000"/>
                </a:lnSpc>
                <a:spcBef>
                  <a:spcPts val="200"/>
                </a:spcBef>
                <a:spcAft>
                  <a:spcPts val="100"/>
                </a:spcAft>
                <a:buFont typeface="Arial" pitchFamily="34" charset="0"/>
                <a:buChar char="•"/>
                <a:defRPr/>
              </a:pPr>
              <a: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Windows 7 </a:t>
              </a: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対応 </a:t>
              </a:r>
              <a: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ACT</a:t>
              </a: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は今後提供予定</a:t>
              </a:r>
              <a:endPar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744519" lvl="2" indent="-277813" fontAlgn="base">
                <a:lnSpc>
                  <a:spcPct val="90000"/>
                </a:lnSpc>
                <a:spcBef>
                  <a:spcPts val="200"/>
                </a:spcBef>
                <a:spcAft>
                  <a:spcPts val="100"/>
                </a:spcAft>
                <a:buFont typeface="Arial" pitchFamily="34" charset="0"/>
                <a:buChar char="•"/>
                <a:defRPr/>
              </a:pP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アプリケーション互換性の調査</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4"/>
          <p:cNvSpPr>
            <a:spLocks noGrp="1"/>
          </p:cNvSpPr>
          <p:nvPr>
            <p:ph type="body" sz="quarter" idx="10"/>
          </p:nvPr>
        </p:nvSpPr>
        <p:spPr>
          <a:xfrm>
            <a:off x="428596" y="1214422"/>
            <a:ext cx="8199673" cy="4963538"/>
          </a:xfrm>
        </p:spPr>
        <p:txBody>
          <a:bodyPr/>
          <a:lstStyle/>
          <a:p>
            <a:r>
              <a:rPr kumimoji="1" lang="ja-JP" altLang="en-US" sz="3200" dirty="0" smtClean="0">
                <a:solidFill>
                  <a:schemeClr val="tx1">
                    <a:lumMod val="50000"/>
                  </a:schemeClr>
                </a:solidFill>
              </a:rPr>
              <a:t>テーマ １ ：</a:t>
            </a:r>
            <a:r>
              <a:rPr kumimoji="1" lang="en-US" altLang="ja-JP" sz="3200" dirty="0" smtClean="0">
                <a:solidFill>
                  <a:schemeClr val="tx1">
                    <a:lumMod val="50000"/>
                  </a:schemeClr>
                </a:solidFill>
              </a:rPr>
              <a:t/>
            </a:r>
            <a:br>
              <a:rPr kumimoji="1" lang="en-US" altLang="ja-JP" sz="3200" dirty="0" smtClean="0">
                <a:solidFill>
                  <a:schemeClr val="tx1">
                    <a:lumMod val="50000"/>
                  </a:schemeClr>
                </a:solidFill>
              </a:rPr>
            </a:br>
            <a:r>
              <a:rPr kumimoji="1" lang="ja-JP" altLang="en-US" sz="3200" dirty="0" smtClean="0">
                <a:solidFill>
                  <a:schemeClr val="tx1">
                    <a:lumMod val="50000"/>
                  </a:schemeClr>
                </a:solidFill>
              </a:rPr>
              <a:t>企業に求められるワークスタイルと </a:t>
            </a:r>
            <a:r>
              <a:rPr kumimoji="1" lang="en-US" altLang="ja-JP" sz="3200" dirty="0" smtClean="0">
                <a:solidFill>
                  <a:schemeClr val="tx1">
                    <a:lumMod val="50000"/>
                  </a:schemeClr>
                </a:solidFill>
              </a:rPr>
              <a:t>Windows 7</a:t>
            </a:r>
            <a:r>
              <a:rPr kumimoji="1" lang="ja-JP" altLang="en-US" sz="3200" dirty="0" smtClean="0">
                <a:solidFill>
                  <a:schemeClr val="tx1">
                    <a:lumMod val="50000"/>
                  </a:schemeClr>
                </a:solidFill>
              </a:rPr>
              <a:t> 基本強化ポイント</a:t>
            </a:r>
            <a:endParaRPr kumimoji="1" lang="en-US" altLang="ja-JP" sz="3200" dirty="0" smtClean="0">
              <a:solidFill>
                <a:schemeClr val="tx1">
                  <a:lumMod val="50000"/>
                </a:schemeClr>
              </a:solidFill>
            </a:endParaRPr>
          </a:p>
          <a:p>
            <a:pPr>
              <a:buNone/>
            </a:pPr>
            <a:endParaRPr kumimoji="1" lang="en-US" altLang="ja-JP" sz="3200" dirty="0" smtClean="0"/>
          </a:p>
          <a:p>
            <a:r>
              <a:rPr kumimoji="1" lang="ja-JP" altLang="en-US" sz="3200" dirty="0" smtClean="0">
                <a:solidFill>
                  <a:srgbClr val="FFFF00"/>
                </a:solidFill>
              </a:rPr>
              <a:t>テーマ ２ ：</a:t>
            </a:r>
            <a:r>
              <a:rPr kumimoji="1" lang="en-US" altLang="ja-JP" sz="3200" dirty="0" smtClean="0">
                <a:solidFill>
                  <a:srgbClr val="FFFF00"/>
                </a:solidFill>
              </a:rPr>
              <a:t/>
            </a:r>
            <a:br>
              <a:rPr kumimoji="1" lang="en-US" altLang="ja-JP" sz="3200" dirty="0" smtClean="0">
                <a:solidFill>
                  <a:srgbClr val="FFFF00"/>
                </a:solidFill>
              </a:rPr>
            </a:br>
            <a:r>
              <a:rPr kumimoji="1" lang="ja-JP" altLang="en-US" sz="3200" dirty="0" smtClean="0">
                <a:solidFill>
                  <a:srgbClr val="FFFF00"/>
                </a:solidFill>
              </a:rPr>
              <a:t>エンタープライズ環境での</a:t>
            </a:r>
            <a:r>
              <a:rPr kumimoji="1" lang="en-US" altLang="ja-JP" sz="3200" dirty="0" smtClean="0">
                <a:solidFill>
                  <a:srgbClr val="FFFF00"/>
                </a:solidFill>
              </a:rPr>
              <a:t/>
            </a:r>
            <a:br>
              <a:rPr kumimoji="1" lang="en-US" altLang="ja-JP" sz="3200" dirty="0" smtClean="0">
                <a:solidFill>
                  <a:srgbClr val="FFFF00"/>
                </a:solidFill>
              </a:rPr>
            </a:br>
            <a:r>
              <a:rPr kumimoji="1" lang="en-US" altLang="ja-JP" sz="3200" dirty="0" smtClean="0">
                <a:solidFill>
                  <a:srgbClr val="FFFF00"/>
                </a:solidFill>
              </a:rPr>
              <a:t>Windows 7</a:t>
            </a:r>
            <a:r>
              <a:rPr kumimoji="1" lang="ja-JP" altLang="en-US" sz="3200" dirty="0" smtClean="0">
                <a:solidFill>
                  <a:srgbClr val="FFFF00"/>
                </a:solidFill>
              </a:rPr>
              <a:t> の活用</a:t>
            </a:r>
            <a:endParaRPr kumimoji="1" lang="en-US" altLang="ja-JP" sz="3200" dirty="0" smtClean="0">
              <a:solidFill>
                <a:srgbClr val="FFFF00"/>
              </a:solidFill>
            </a:endParaRPr>
          </a:p>
          <a:p>
            <a:endParaRPr kumimoji="1" lang="en-US" altLang="ja-JP" sz="3200" dirty="0" smtClean="0"/>
          </a:p>
          <a:p>
            <a:r>
              <a:rPr kumimoji="1" lang="ja-JP" altLang="en-US" sz="3200" dirty="0" smtClean="0">
                <a:solidFill>
                  <a:schemeClr val="tx1">
                    <a:lumMod val="50000"/>
                  </a:schemeClr>
                </a:solidFill>
              </a:rPr>
              <a:t>テーマ ３ ：</a:t>
            </a:r>
            <a:r>
              <a:rPr kumimoji="1" lang="en-US" altLang="ja-JP" sz="3200" dirty="0" smtClean="0">
                <a:solidFill>
                  <a:schemeClr val="tx1">
                    <a:lumMod val="50000"/>
                  </a:schemeClr>
                </a:solidFill>
              </a:rPr>
              <a:t/>
            </a:r>
            <a:br>
              <a:rPr kumimoji="1" lang="en-US" altLang="ja-JP" sz="3200" dirty="0" smtClean="0">
                <a:solidFill>
                  <a:schemeClr val="tx1">
                    <a:lumMod val="50000"/>
                  </a:schemeClr>
                </a:solidFill>
              </a:rPr>
            </a:br>
            <a:r>
              <a:rPr kumimoji="1" lang="ja-JP" altLang="en-US" sz="3200" dirty="0" smtClean="0">
                <a:solidFill>
                  <a:schemeClr val="tx1">
                    <a:lumMod val="50000"/>
                  </a:schemeClr>
                </a:solidFill>
              </a:rPr>
              <a:t>戦略的デスクトップ投資にむけた</a:t>
            </a:r>
            <a:br>
              <a:rPr kumimoji="1" lang="ja-JP" altLang="en-US" sz="3200" dirty="0" smtClean="0">
                <a:solidFill>
                  <a:schemeClr val="tx1">
                    <a:lumMod val="50000"/>
                  </a:schemeClr>
                </a:solidFill>
              </a:rPr>
            </a:br>
            <a:r>
              <a:rPr kumimoji="1" lang="ja-JP" altLang="en-US" sz="3200" dirty="0" smtClean="0">
                <a:solidFill>
                  <a:schemeClr val="tx1">
                    <a:lumMod val="50000"/>
                  </a:schemeClr>
                </a:solidFill>
              </a:rPr>
              <a:t>マイクロソフトからの支援施策</a:t>
            </a:r>
            <a:endParaRPr kumimoji="1" lang="en-US" altLang="ja-JP" sz="3200" dirty="0" smtClean="0">
              <a:solidFill>
                <a:schemeClr val="tx1">
                  <a:lumMod val="50000"/>
                </a:schemeClr>
              </a:solidFill>
            </a:endParaRPr>
          </a:p>
        </p:txBody>
      </p:sp>
      <p:sp>
        <p:nvSpPr>
          <p:cNvPr id="4" name="タイトル 3"/>
          <p:cNvSpPr>
            <a:spLocks noGrp="1"/>
          </p:cNvSpPr>
          <p:nvPr>
            <p:ph type="title"/>
          </p:nvPr>
        </p:nvSpPr>
        <p:spPr>
          <a:xfrm>
            <a:off x="387055" y="152401"/>
            <a:ext cx="8375946" cy="669414"/>
          </a:xfrm>
        </p:spPr>
        <p:txBody>
          <a:bodyPr/>
          <a:lstStyle/>
          <a:p>
            <a:r>
              <a:rPr kumimoji="1" altLang="ja-JP" dirty="0" smtClean="0"/>
              <a:t>Agenda</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379413" y="225426"/>
            <a:ext cx="8763000" cy="626325"/>
          </a:xfrm>
        </p:spPr>
        <p:txBody>
          <a:bodyPr/>
          <a:lstStyle/>
          <a:p>
            <a:r>
              <a:rPr altLang="ja-JP" sz="4400" dirty="0" smtClean="0"/>
              <a:t>Windows 7 </a:t>
            </a:r>
            <a:r>
              <a:rPr lang="ja-JP" altLang="en-US" sz="4400" dirty="0" smtClean="0"/>
              <a:t>エディション</a:t>
            </a:r>
            <a:endParaRPr sz="4400" dirty="0"/>
          </a:p>
        </p:txBody>
      </p:sp>
      <p:sp>
        <p:nvSpPr>
          <p:cNvPr id="43" name="正方形/長方形 42"/>
          <p:cNvSpPr/>
          <p:nvPr/>
        </p:nvSpPr>
        <p:spPr>
          <a:xfrm>
            <a:off x="3786182" y="1071546"/>
            <a:ext cx="4572000" cy="458587"/>
          </a:xfrm>
          <a:prstGeom prst="rect">
            <a:avLst/>
          </a:prstGeom>
        </p:spPr>
        <p:txBody>
          <a:bodyPr>
            <a:spAutoFit/>
          </a:bodyPr>
          <a:lstStyle/>
          <a:p>
            <a:pPr algn="ctr">
              <a:lnSpc>
                <a:spcPct val="80000"/>
              </a:lnSpc>
              <a:defRPr/>
            </a:pPr>
            <a:r>
              <a:rPr lang="ja-JP" altLang="en-US" sz="2800" dirty="0" smtClean="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rPr>
              <a:t>企業ユーザー</a:t>
            </a:r>
            <a:endParaRPr lang="ja-JP" altLang="en-US" sz="2800" dirty="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endParaRPr>
          </a:p>
        </p:txBody>
      </p:sp>
      <p:sp>
        <p:nvSpPr>
          <p:cNvPr id="44" name="正方形/長方形 43"/>
          <p:cNvSpPr/>
          <p:nvPr/>
        </p:nvSpPr>
        <p:spPr>
          <a:xfrm>
            <a:off x="-428660" y="1071546"/>
            <a:ext cx="4572000" cy="458587"/>
          </a:xfrm>
          <a:prstGeom prst="rect">
            <a:avLst/>
          </a:prstGeom>
        </p:spPr>
        <p:txBody>
          <a:bodyPr>
            <a:spAutoFit/>
          </a:bodyPr>
          <a:lstStyle/>
          <a:p>
            <a:pPr algn="ctr">
              <a:lnSpc>
                <a:spcPct val="80000"/>
              </a:lnSpc>
              <a:defRPr/>
            </a:pPr>
            <a:r>
              <a:rPr lang="ja-JP" altLang="en-US" sz="2800" dirty="0" smtClean="0">
                <a:ln w="18415" cmpd="sng">
                  <a:solidFill>
                    <a:srgbClr val="FFFFFF"/>
                  </a:solidFill>
                  <a:prstDash val="solid"/>
                </a:ln>
                <a:solidFill>
                  <a:schemeClr val="tx1">
                    <a:lumMod val="50000"/>
                  </a:schemeClr>
                </a:solidFill>
                <a:effectLst>
                  <a:glow rad="101600">
                    <a:schemeClr val="bg2">
                      <a:lumMod val="50000"/>
                      <a:lumOff val="50000"/>
                      <a:alpha val="60000"/>
                    </a:schemeClr>
                  </a:glow>
                </a:effectLst>
              </a:rPr>
              <a:t>一般ユーザー</a:t>
            </a:r>
            <a:endParaRPr lang="ja-JP" altLang="en-US" sz="2800" dirty="0">
              <a:ln w="18415" cmpd="sng">
                <a:solidFill>
                  <a:srgbClr val="FFFFFF"/>
                </a:solidFill>
                <a:prstDash val="solid"/>
              </a:ln>
              <a:solidFill>
                <a:schemeClr val="tx1">
                  <a:lumMod val="50000"/>
                </a:schemeClr>
              </a:solidFill>
              <a:effectLst>
                <a:glow rad="101600">
                  <a:schemeClr val="bg2">
                    <a:lumMod val="50000"/>
                    <a:lumOff val="50000"/>
                    <a:alpha val="60000"/>
                  </a:schemeClr>
                </a:glow>
              </a:effectLst>
            </a:endParaRPr>
          </a:p>
        </p:txBody>
      </p:sp>
      <p:grpSp>
        <p:nvGrpSpPr>
          <p:cNvPr id="2" name="グループ化 26"/>
          <p:cNvGrpSpPr/>
          <p:nvPr/>
        </p:nvGrpSpPr>
        <p:grpSpPr>
          <a:xfrm>
            <a:off x="3428992" y="1428736"/>
            <a:ext cx="5429288" cy="5143536"/>
            <a:chOff x="3428992" y="1428736"/>
            <a:chExt cx="5429288" cy="5143536"/>
          </a:xfrm>
        </p:grpSpPr>
        <p:sp>
          <p:nvSpPr>
            <p:cNvPr id="36" name="Rounded Rectangle 35"/>
            <p:cNvSpPr/>
            <p:nvPr/>
          </p:nvSpPr>
          <p:spPr bwMode="auto">
            <a:xfrm>
              <a:off x="3428992" y="1428736"/>
              <a:ext cx="5335595" cy="5143536"/>
            </a:xfrm>
            <a:prstGeom prst="roundRect">
              <a:avLst>
                <a:gd name="adj" fmla="val 3091"/>
              </a:avLst>
            </a:prstGeom>
            <a:gradFill>
              <a:gsLst>
                <a:gs pos="0">
                  <a:srgbClr val="0070C0"/>
                </a:gs>
                <a:gs pos="100000">
                  <a:schemeClr val="dk1">
                    <a:shade val="30000"/>
                    <a:satMod val="200000"/>
                  </a:schemeClr>
                </a:gs>
              </a:gsLst>
            </a:gradFill>
            <a:ln w="19050" cap="flat" cmpd="sng" algn="ctr">
              <a:solidFill>
                <a:srgbClr val="FFFFFF">
                  <a:alpha val="23922"/>
                </a:srgbClr>
              </a:solidFill>
              <a:prstDash val="solid"/>
              <a:round/>
              <a:headEnd type="none" w="med" len="med"/>
              <a:tailEnd type="none" w="med" len="med"/>
            </a:ln>
            <a:effectLst/>
          </p:spPr>
          <p:style>
            <a:lnRef idx="0">
              <a:scrgbClr r="0" g="0" b="0"/>
            </a:lnRef>
            <a:fillRef idx="1003">
              <a:schemeClr val="dk1"/>
            </a:fillRef>
            <a:effectRef idx="0">
              <a:scrgbClr r="0" g="0" b="0"/>
            </a:effectRef>
            <a:fontRef idx="major"/>
          </p:style>
          <p:txBody>
            <a:bodyPr vert="horz" wrap="square" lIns="91436" tIns="45718" rIns="91436" bIns="45718" numCol="1" rtlCol="0" anchor="ctr" anchorCtr="0" compatLnSpc="1">
              <a:prstTxWarp prst="textNoShape">
                <a:avLst/>
              </a:prstTxWarp>
            </a:bodyPr>
            <a:lstStyle/>
            <a:p>
              <a:pPr algn="r" rtl="0" eaLnBrk="0" fontAlgn="base" hangingPunct="0">
                <a:spcBef>
                  <a:spcPct val="0"/>
                </a:spcBef>
                <a:spcAft>
                  <a:spcPct val="0"/>
                </a:spcAft>
              </a:pPr>
              <a:r>
                <a:rPr lang="en-US" sz="2400" dirty="0">
                  <a:solidFill>
                    <a:srgbClr val="FFFFFF"/>
                  </a:solidFill>
                  <a:latin typeface="Segoe" pitchFamily="34" charset="0"/>
                </a:rPr>
                <a:t> </a:t>
              </a:r>
            </a:p>
          </p:txBody>
        </p:sp>
        <p:sp>
          <p:nvSpPr>
            <p:cNvPr id="53255" name="TextBox 53254"/>
            <p:cNvSpPr txBox="1">
              <a:spLocks noChangeArrowheads="1"/>
            </p:cNvSpPr>
            <p:nvPr/>
          </p:nvSpPr>
          <p:spPr bwMode="auto">
            <a:xfrm>
              <a:off x="3643306" y="2214554"/>
              <a:ext cx="5214974" cy="1074136"/>
            </a:xfrm>
            <a:prstGeom prst="rect">
              <a:avLst/>
            </a:prstGeom>
            <a:noFill/>
            <a:ln w="9525" algn="ctr">
              <a:noFill/>
              <a:miter lim="800000"/>
              <a:headEnd/>
              <a:tailEnd/>
            </a:ln>
          </p:spPr>
          <p:txBody>
            <a:bodyPr wrap="square" lIns="91436" tIns="45718" rIns="91436" bIns="45718">
              <a:spAutoFit/>
            </a:bodyPr>
            <a:lstStyle/>
            <a:p>
              <a:pPr marL="285739" indent="-285739" eaLnBrk="0" hangingPunct="0">
                <a:lnSpc>
                  <a:spcPct val="85000"/>
                </a:lnSpc>
                <a:spcBef>
                  <a:spcPct val="25000"/>
                </a:spcBef>
                <a:buClr>
                  <a:srgbClr val="F7AB3B"/>
                </a:buClr>
                <a:buSzPct val="95000"/>
                <a:buBlip>
                  <a:blip r:embed="rId3"/>
                </a:buBlip>
                <a:defRPr/>
              </a:pPr>
              <a:r>
                <a:rPr lang="zh-TW" altLang="en-US" sz="2400" dirty="0" smtClean="0">
                  <a:solidFill>
                    <a:srgbClr val="FFFFFF"/>
                  </a:solidFill>
                  <a:effectLst>
                    <a:outerShdw blurRad="50800" dist="38100" dir="2700000" algn="tl" rotWithShape="0">
                      <a:prstClr val="black">
                        <a:alpha val="60000"/>
                      </a:prstClr>
                    </a:outerShdw>
                  </a:effectLst>
                  <a:latin typeface="Segoe"/>
                </a:rPr>
                <a:t>提供形態：</a:t>
              </a:r>
              <a:r>
                <a:rPr lang="ja-JP" altLang="en-US" b="1" u="sng" dirty="0" smtClean="0">
                  <a:solidFill>
                    <a:srgbClr val="FFFF00"/>
                  </a:solidFill>
                  <a:effectLst>
                    <a:outerShdw blurRad="50800" dist="38100" dir="2700000" algn="tl" rotWithShape="0">
                      <a:prstClr val="black">
                        <a:alpha val="60000"/>
                      </a:prstClr>
                    </a:outerShdw>
                  </a:effectLst>
                  <a:latin typeface="Segoe"/>
                </a:rPr>
                <a:t>ソフトウェア アシュアランス</a:t>
              </a:r>
              <a:endParaRPr lang="en-US" altLang="zh-TW" sz="2400" b="1" u="sng" dirty="0" smtClean="0">
                <a:solidFill>
                  <a:srgbClr val="FFFF00"/>
                </a:solidFill>
                <a:effectLst>
                  <a:outerShdw blurRad="50800" dist="38100" dir="2700000" algn="tl" rotWithShape="0">
                    <a:prstClr val="black">
                      <a:alpha val="60000"/>
                    </a:prstClr>
                  </a:outerShdw>
                </a:effectLst>
                <a:latin typeface="Segoe"/>
              </a:endParaRPr>
            </a:p>
            <a:p>
              <a:pPr marL="285739" lvl="1" indent="-285739" eaLnBrk="0" hangingPunct="0">
                <a:lnSpc>
                  <a:spcPct val="85000"/>
                </a:lnSpc>
                <a:spcBef>
                  <a:spcPct val="25000"/>
                </a:spcBef>
                <a:buClr>
                  <a:srgbClr val="F7AB3B"/>
                </a:buClr>
                <a:buSzPct val="95000"/>
                <a:buBlip>
                  <a:blip r:embed="rId3"/>
                </a:buBlip>
                <a:defRPr/>
              </a:pPr>
              <a:r>
                <a:rPr lang="zh-TW" altLang="en-US" sz="2400" dirty="0" smtClean="0">
                  <a:solidFill>
                    <a:srgbClr val="FFFFFF"/>
                  </a:solidFill>
                  <a:effectLst>
                    <a:outerShdw blurRad="50800" dist="38100" dir="2700000" algn="tl" rotWithShape="0">
                      <a:prstClr val="black">
                        <a:alpha val="60000"/>
                      </a:prstClr>
                    </a:outerShdw>
                  </a:effectLst>
                  <a:latin typeface="Segoe"/>
                </a:rPr>
                <a:t>機能：</a:t>
              </a:r>
              <a:r>
                <a:rPr lang="en-US" altLang="zh-TW" sz="2000" dirty="0" err="1" smtClean="0">
                  <a:solidFill>
                    <a:srgbClr val="FFFFFF"/>
                  </a:solidFill>
                  <a:effectLst>
                    <a:outerShdw blurRad="50800" dist="38100" dir="2700000" algn="tl" rotWithShape="0">
                      <a:prstClr val="black">
                        <a:alpha val="60000"/>
                      </a:prstClr>
                    </a:outerShdw>
                  </a:effectLst>
                  <a:latin typeface="Segoe"/>
                </a:rPr>
                <a:t>DirectAccess</a:t>
              </a:r>
              <a:r>
                <a:rPr lang="en-US" altLang="zh-TW" sz="2000" dirty="0" smtClean="0">
                  <a:solidFill>
                    <a:srgbClr val="FFFFFF"/>
                  </a:solidFill>
                  <a:effectLst>
                    <a:outerShdw blurRad="50800" dist="38100" dir="2700000" algn="tl" rotWithShape="0">
                      <a:prstClr val="black">
                        <a:alpha val="60000"/>
                      </a:prstClr>
                    </a:outerShdw>
                  </a:effectLst>
                  <a:latin typeface="Segoe"/>
                </a:rPr>
                <a:t>, </a:t>
              </a:r>
              <a:r>
                <a:rPr lang="en-US" altLang="zh-TW" sz="2000" dirty="0" err="1" smtClean="0">
                  <a:solidFill>
                    <a:srgbClr val="FFFFFF"/>
                  </a:solidFill>
                  <a:effectLst>
                    <a:outerShdw blurRad="50800" dist="38100" dir="2700000" algn="tl" rotWithShape="0">
                      <a:prstClr val="black">
                        <a:alpha val="60000"/>
                      </a:prstClr>
                    </a:outerShdw>
                  </a:effectLst>
                  <a:latin typeface="Segoe"/>
                </a:rPr>
                <a:t>BranchCache</a:t>
              </a:r>
              <a:r>
                <a:rPr lang="en-US" altLang="zh-TW" sz="2000" dirty="0" smtClean="0">
                  <a:solidFill>
                    <a:srgbClr val="FFFFFF"/>
                  </a:solidFill>
                  <a:effectLst>
                    <a:outerShdw blurRad="50800" dist="38100" dir="2700000" algn="tl" rotWithShape="0">
                      <a:prstClr val="black">
                        <a:alpha val="60000"/>
                      </a:prstClr>
                    </a:outerShdw>
                  </a:effectLst>
                  <a:latin typeface="Segoe"/>
                </a:rPr>
                <a:t/>
              </a:r>
              <a:br>
                <a:rPr lang="en-US" altLang="zh-TW" sz="2000" dirty="0" smtClean="0">
                  <a:solidFill>
                    <a:srgbClr val="FFFFFF"/>
                  </a:solidFill>
                  <a:effectLst>
                    <a:outerShdw blurRad="50800" dist="38100" dir="2700000" algn="tl" rotWithShape="0">
                      <a:prstClr val="black">
                        <a:alpha val="60000"/>
                      </a:prstClr>
                    </a:outerShdw>
                  </a:effectLst>
                  <a:latin typeface="Segoe"/>
                </a:rPr>
              </a:br>
              <a:r>
                <a:rPr lang="en-US" altLang="zh-TW" sz="2000" dirty="0" smtClean="0">
                  <a:solidFill>
                    <a:srgbClr val="FFFFFF"/>
                  </a:solidFill>
                  <a:effectLst>
                    <a:outerShdw blurRad="50800" dist="38100" dir="2700000" algn="tl" rotWithShape="0">
                      <a:prstClr val="black">
                        <a:alpha val="60000"/>
                      </a:prstClr>
                    </a:outerShdw>
                  </a:effectLst>
                  <a:latin typeface="Segoe"/>
                </a:rPr>
                <a:t>	</a:t>
              </a:r>
              <a:r>
                <a:rPr lang="ja-JP" altLang="en-US" sz="2000" dirty="0" smtClean="0">
                  <a:solidFill>
                    <a:srgbClr val="FFFFFF"/>
                  </a:solidFill>
                  <a:effectLst>
                    <a:outerShdw blurRad="50800" dist="38100" dir="2700000" algn="tl" rotWithShape="0">
                      <a:prstClr val="black">
                        <a:alpha val="60000"/>
                      </a:prstClr>
                    </a:outerShdw>
                  </a:effectLst>
                  <a:latin typeface="Segoe"/>
                </a:rPr>
                <a:t>　 </a:t>
              </a:r>
              <a:r>
                <a:rPr lang="en-US" altLang="zh-TW" sz="2000" dirty="0" err="1" smtClean="0">
                  <a:solidFill>
                    <a:srgbClr val="FFFFFF"/>
                  </a:solidFill>
                  <a:effectLst>
                    <a:outerShdw blurRad="50800" dist="38100" dir="2700000" algn="tl" rotWithShape="0">
                      <a:prstClr val="black">
                        <a:alpha val="60000"/>
                      </a:prstClr>
                    </a:outerShdw>
                  </a:effectLst>
                  <a:latin typeface="Segoe"/>
                </a:rPr>
                <a:t>BitLocker</a:t>
              </a:r>
              <a:r>
                <a:rPr lang="en-US" altLang="zh-TW" sz="2000" dirty="0" smtClean="0">
                  <a:solidFill>
                    <a:srgbClr val="FFFFFF"/>
                  </a:solidFill>
                  <a:effectLst>
                    <a:outerShdw blurRad="50800" dist="38100" dir="2700000" algn="tl" rotWithShape="0">
                      <a:prstClr val="black">
                        <a:alpha val="60000"/>
                      </a:prstClr>
                    </a:outerShdw>
                  </a:effectLst>
                  <a:latin typeface="Segoe"/>
                </a:rPr>
                <a:t> To Go</a:t>
              </a:r>
              <a:r>
                <a:rPr lang="en-US" altLang="ja-JP" sz="2000" dirty="0" smtClean="0">
                  <a:solidFill>
                    <a:srgbClr val="FFFFFF"/>
                  </a:solidFill>
                  <a:effectLst>
                    <a:outerShdw blurRad="50800" dist="38100" dir="2700000" algn="tl" rotWithShape="0">
                      <a:prstClr val="black">
                        <a:alpha val="60000"/>
                      </a:prstClr>
                    </a:outerShdw>
                  </a:effectLst>
                  <a:latin typeface="Segoe"/>
                </a:rPr>
                <a:t>,</a:t>
              </a:r>
              <a:r>
                <a:rPr lang="ja-JP" altLang="en-US" sz="2000" dirty="0" smtClean="0">
                  <a:solidFill>
                    <a:srgbClr val="FFFFFF"/>
                  </a:solidFill>
                  <a:effectLst>
                    <a:outerShdw blurRad="50800" dist="38100" dir="2700000" algn="tl" rotWithShape="0">
                      <a:prstClr val="black">
                        <a:alpha val="60000"/>
                      </a:prstClr>
                    </a:outerShdw>
                  </a:effectLst>
                  <a:latin typeface="Segoe"/>
                </a:rPr>
                <a:t> </a:t>
              </a:r>
              <a:r>
                <a:rPr lang="en-US" altLang="ja-JP" sz="2000" dirty="0" err="1" smtClean="0">
                  <a:solidFill>
                    <a:srgbClr val="FFFFFF"/>
                  </a:solidFill>
                  <a:effectLst>
                    <a:outerShdw blurRad="50800" dist="38100" dir="2700000" algn="tl" rotWithShape="0">
                      <a:prstClr val="black">
                        <a:alpha val="60000"/>
                      </a:prstClr>
                    </a:outerShdw>
                  </a:effectLst>
                  <a:latin typeface="Segoe"/>
                </a:rPr>
                <a:t>Applocker</a:t>
              </a:r>
              <a:endParaRPr lang="zh-TW" altLang="en-US" sz="2400" dirty="0" smtClean="0">
                <a:solidFill>
                  <a:srgbClr val="FFFFFF"/>
                </a:solidFill>
                <a:effectLst>
                  <a:outerShdw blurRad="50800" dist="38100" dir="2700000" algn="tl" rotWithShape="0">
                    <a:prstClr val="black">
                      <a:alpha val="60000"/>
                    </a:prstClr>
                  </a:outerShdw>
                </a:effectLst>
                <a:latin typeface="Segoe"/>
              </a:endParaRPr>
            </a:p>
          </p:txBody>
        </p:sp>
        <p:sp>
          <p:nvSpPr>
            <p:cNvPr id="54" name="正方形/長方形 53"/>
            <p:cNvSpPr/>
            <p:nvPr/>
          </p:nvSpPr>
          <p:spPr>
            <a:xfrm>
              <a:off x="4500562" y="1571612"/>
              <a:ext cx="3139001" cy="48135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indent="-401622" algn="ctr" fontAlgn="base">
                <a:lnSpc>
                  <a:spcPct val="78000"/>
                </a:lnSpc>
                <a:spcBef>
                  <a:spcPct val="20000"/>
                </a:spcBef>
                <a:spcAft>
                  <a:spcPts val="800"/>
                </a:spcAft>
                <a:buSzPct val="80000"/>
                <a:defRPr/>
              </a:pPr>
              <a:r>
                <a:rPr lang="en-US" altLang="ja-JP" sz="11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r>
              <a:br>
                <a:rPr lang="en-US" altLang="ja-JP" sz="11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br>
              <a:r>
                <a:rPr lang="en-US" altLang="ja-JP" sz="200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Windows 7 Enterprise</a:t>
              </a:r>
              <a:endParaRPr lang="ja-JP" altLang="en-US" sz="200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p:txBody>
        </p:sp>
      </p:grpSp>
      <p:grpSp>
        <p:nvGrpSpPr>
          <p:cNvPr id="3" name="グループ化 25"/>
          <p:cNvGrpSpPr/>
          <p:nvPr/>
        </p:nvGrpSpPr>
        <p:grpSpPr>
          <a:xfrm>
            <a:off x="428596" y="1500174"/>
            <a:ext cx="2928958" cy="5143536"/>
            <a:chOff x="428596" y="1500174"/>
            <a:chExt cx="4000528" cy="5143536"/>
          </a:xfrm>
        </p:grpSpPr>
        <p:sp>
          <p:nvSpPr>
            <p:cNvPr id="35" name="Rounded Rectangle 34"/>
            <p:cNvSpPr/>
            <p:nvPr/>
          </p:nvSpPr>
          <p:spPr bwMode="auto">
            <a:xfrm>
              <a:off x="428596" y="1500174"/>
              <a:ext cx="4000528" cy="5143536"/>
            </a:xfrm>
            <a:prstGeom prst="roundRect">
              <a:avLst>
                <a:gd name="adj" fmla="val 3086"/>
              </a:avLst>
            </a:prstGeom>
            <a:gradFill rotWithShape="1">
              <a:gsLst>
                <a:gs pos="0">
                  <a:srgbClr val="39639D">
                    <a:shade val="15000"/>
                    <a:satMod val="180000"/>
                  </a:srgbClr>
                </a:gs>
                <a:gs pos="50000">
                  <a:srgbClr val="39639D">
                    <a:shade val="45000"/>
                    <a:satMod val="170000"/>
                  </a:srgbClr>
                </a:gs>
                <a:gs pos="70000">
                  <a:srgbClr val="39639D">
                    <a:tint val="99000"/>
                    <a:shade val="65000"/>
                    <a:satMod val="155000"/>
                  </a:srgbClr>
                </a:gs>
                <a:gs pos="100000">
                  <a:srgbClr val="39639D">
                    <a:tint val="95500"/>
                    <a:shade val="100000"/>
                    <a:satMod val="155000"/>
                  </a:srgbClr>
                </a:gs>
              </a:gsLst>
              <a:lin ang="16200000" scaled="0"/>
            </a:gradFill>
            <a:ln w="9525" cap="flat" cmpd="sng" algn="ctr">
              <a:solidFill>
                <a:srgbClr val="39639D"/>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7" rIns="91432" bIns="45717" numCol="1" rtlCol="0" anchor="ctr" anchorCtr="0" compatLnSpc="1">
              <a:prstTxWarp prst="textNoShape">
                <a:avLst/>
              </a:prstTxWarp>
            </a:bodyPr>
            <a:lstStyle/>
            <a:p>
              <a:pPr indent="-401622" algn="ctr" fontAlgn="base">
                <a:lnSpc>
                  <a:spcPct val="78000"/>
                </a:lnSpc>
                <a:spcBef>
                  <a:spcPct val="20000"/>
                </a:spcBef>
                <a:spcAft>
                  <a:spcPts val="800"/>
                </a:spcAft>
                <a:buSzPct val="80000"/>
              </a:pPr>
              <a:endParaRPr lang="en-US" altLang="en-US" sz="24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Arial" charset="0"/>
              </a:endParaRPr>
            </a:p>
          </p:txBody>
        </p:sp>
        <p:sp>
          <p:nvSpPr>
            <p:cNvPr id="48" name="正方形/長方形 47"/>
            <p:cNvSpPr/>
            <p:nvPr/>
          </p:nvSpPr>
          <p:spPr>
            <a:xfrm>
              <a:off x="623745" y="1607255"/>
              <a:ext cx="3707805" cy="464423"/>
            </a:xfrm>
            <a:prstGeom prst="rect">
              <a:avLst/>
            </a:prstGeom>
            <a:ln>
              <a:solidFill>
                <a:schemeClr val="tx1">
                  <a:lumMod val="65000"/>
                </a:schemeClr>
              </a:solidFill>
            </a:ln>
          </p:spPr>
          <p:txBody>
            <a:bodyPr wrap="square">
              <a:spAutoFit/>
            </a:bodyPr>
            <a:lstStyle/>
            <a:p>
              <a:pPr indent="-401622" algn="ctr" fontAlgn="base">
                <a:lnSpc>
                  <a:spcPct val="78000"/>
                </a:lnSpc>
                <a:spcBef>
                  <a:spcPct val="20000"/>
                </a:spcBef>
                <a:spcAft>
                  <a:spcPts val="800"/>
                </a:spcAft>
                <a:buSzPct val="80000"/>
                <a:defRPr/>
              </a:pPr>
              <a:r>
                <a:rPr lang="en-US" altLang="ja-JP" sz="11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rPr>
                <a:t/>
              </a:r>
              <a:br>
                <a:rPr lang="en-US" altLang="ja-JP" sz="11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rPr>
              </a:br>
              <a:r>
                <a:rPr lang="en-US" altLang="ja-JP" sz="20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rPr>
                <a:t>Windows 7 Ultimate</a:t>
              </a:r>
              <a:endParaRPr lang="ja-JP" altLang="en-US" sz="20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endParaRPr>
            </a:p>
          </p:txBody>
        </p:sp>
        <p:sp>
          <p:nvSpPr>
            <p:cNvPr id="59" name="正方形/長方形 58"/>
            <p:cNvSpPr/>
            <p:nvPr/>
          </p:nvSpPr>
          <p:spPr>
            <a:xfrm>
              <a:off x="642910" y="2143116"/>
              <a:ext cx="3714776" cy="307777"/>
            </a:xfrm>
            <a:prstGeom prst="rect">
              <a:avLst/>
            </a:prstGeom>
          </p:spPr>
          <p:txBody>
            <a:bodyPr wrap="square">
              <a:spAutoFit/>
            </a:bodyPr>
            <a:lstStyle/>
            <a:p>
              <a:r>
                <a:rPr lang="ja-JP" altLang="en-US" sz="1400" dirty="0" smtClean="0">
                  <a:solidFill>
                    <a:schemeClr val="tx1">
                      <a:lumMod val="65000"/>
                    </a:schemeClr>
                  </a:solidFill>
                </a:rPr>
                <a:t>機能：</a:t>
              </a:r>
              <a:r>
                <a:rPr lang="en-US" altLang="ja-JP" sz="1400" dirty="0" smtClean="0">
                  <a:solidFill>
                    <a:schemeClr val="tx1">
                      <a:lumMod val="65000"/>
                    </a:schemeClr>
                  </a:solidFill>
                </a:rPr>
                <a:t>Windows 7 </a:t>
              </a:r>
              <a:r>
                <a:rPr lang="ja-JP" altLang="en-US" sz="1400" dirty="0" smtClean="0">
                  <a:solidFill>
                    <a:schemeClr val="tx1">
                      <a:lumMod val="65000"/>
                    </a:schemeClr>
                  </a:solidFill>
                </a:rPr>
                <a:t>全機能包含</a:t>
              </a:r>
              <a:endParaRPr lang="ja-JP" altLang="en-US" sz="1400" dirty="0">
                <a:solidFill>
                  <a:schemeClr val="tx1">
                    <a:lumMod val="65000"/>
                  </a:schemeClr>
                </a:solidFill>
              </a:endParaRPr>
            </a:p>
          </p:txBody>
        </p:sp>
      </p:grpSp>
      <p:grpSp>
        <p:nvGrpSpPr>
          <p:cNvPr id="4" name="グループ化 24"/>
          <p:cNvGrpSpPr/>
          <p:nvPr/>
        </p:nvGrpSpPr>
        <p:grpSpPr>
          <a:xfrm>
            <a:off x="642910" y="3571876"/>
            <a:ext cx="8215338" cy="3071834"/>
            <a:chOff x="642910" y="3571876"/>
            <a:chExt cx="8215338" cy="3071834"/>
          </a:xfrm>
        </p:grpSpPr>
        <p:sp>
          <p:nvSpPr>
            <p:cNvPr id="64" name="Rounded Rectangle 35"/>
            <p:cNvSpPr/>
            <p:nvPr/>
          </p:nvSpPr>
          <p:spPr bwMode="auto">
            <a:xfrm>
              <a:off x="642910" y="3571876"/>
              <a:ext cx="7929617" cy="3071834"/>
            </a:xfrm>
            <a:prstGeom prst="roundRect">
              <a:avLst>
                <a:gd name="adj" fmla="val 4899"/>
              </a:avLst>
            </a:prstGeom>
            <a:gradFill rotWithShape="1">
              <a:gsLst>
                <a:gs pos="0">
                  <a:srgbClr val="39639D">
                    <a:shade val="15000"/>
                    <a:satMod val="180000"/>
                  </a:srgbClr>
                </a:gs>
                <a:gs pos="50000">
                  <a:srgbClr val="39639D">
                    <a:shade val="45000"/>
                    <a:satMod val="170000"/>
                  </a:srgbClr>
                </a:gs>
                <a:gs pos="70000">
                  <a:srgbClr val="39639D">
                    <a:tint val="99000"/>
                    <a:shade val="65000"/>
                    <a:satMod val="155000"/>
                  </a:srgbClr>
                </a:gs>
                <a:gs pos="100000">
                  <a:srgbClr val="39639D">
                    <a:tint val="95500"/>
                    <a:shade val="100000"/>
                    <a:satMod val="155000"/>
                  </a:srgbClr>
                </a:gs>
              </a:gsLst>
              <a:lin ang="16200000" scaled="0"/>
            </a:gradFill>
            <a:ln w="9525" cap="flat" cmpd="sng" algn="ctr">
              <a:solidFill>
                <a:srgbClr val="39639D"/>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7" rIns="91432" bIns="45717" numCol="1" rtlCol="0" anchor="ctr" anchorCtr="0" compatLnSpc="1">
              <a:prstTxWarp prst="textNoShape">
                <a:avLst/>
              </a:prstTxWarp>
            </a:bodyPr>
            <a:lstStyle/>
            <a:p>
              <a:pPr indent="-401622" algn="ctr" fontAlgn="base">
                <a:lnSpc>
                  <a:spcPct val="78000"/>
                </a:lnSpc>
                <a:spcBef>
                  <a:spcPct val="20000"/>
                </a:spcBef>
                <a:spcAft>
                  <a:spcPts val="800"/>
                </a:spcAft>
                <a:buSzPct val="80000"/>
              </a:pPr>
              <a:r>
                <a:rPr lang="en-US" altLang="en-US" sz="24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Arial" charset="0"/>
                </a:rPr>
                <a:t> </a:t>
              </a:r>
            </a:p>
          </p:txBody>
        </p:sp>
        <p:sp>
          <p:nvSpPr>
            <p:cNvPr id="53" name="正方形/長方形 52"/>
            <p:cNvSpPr/>
            <p:nvPr/>
          </p:nvSpPr>
          <p:spPr>
            <a:xfrm>
              <a:off x="2000232" y="3571876"/>
              <a:ext cx="3781943" cy="47538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indent="-401622" algn="ctr" fontAlgn="base">
                <a:lnSpc>
                  <a:spcPct val="78000"/>
                </a:lnSpc>
                <a:spcBef>
                  <a:spcPct val="20000"/>
                </a:spcBef>
                <a:spcAft>
                  <a:spcPts val="800"/>
                </a:spcAft>
                <a:buSzPct val="80000"/>
                <a:defRPr/>
              </a:pPr>
              <a:r>
                <a:rPr lang="en-US" altLang="ja-JP" sz="105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r>
              <a:br>
                <a:rPr lang="en-US" altLang="ja-JP" sz="105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br>
              <a:r>
                <a:rPr lang="en-US" altLang="ja-JP" sz="200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Windows 7 Professional</a:t>
              </a:r>
              <a:endParaRPr lang="ja-JP" altLang="en-US"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p:txBody>
        </p:sp>
        <p:sp>
          <p:nvSpPr>
            <p:cNvPr id="60" name="正方形/長方形 59"/>
            <p:cNvSpPr/>
            <p:nvPr/>
          </p:nvSpPr>
          <p:spPr>
            <a:xfrm>
              <a:off x="5715008" y="3643314"/>
              <a:ext cx="3143240" cy="523220"/>
            </a:xfrm>
            <a:prstGeom prst="rect">
              <a:avLst/>
            </a:prstGeom>
          </p:spPr>
          <p:txBody>
            <a:bodyPr wrap="square">
              <a:spAutoFit/>
            </a:bodyPr>
            <a:lstStyle/>
            <a:p>
              <a:r>
                <a:rPr lang="ja-JP" altLang="en-US" sz="1400" dirty="0" smtClean="0"/>
                <a:t>提供形態：ボリュームライセンス</a:t>
              </a:r>
              <a:r>
                <a:rPr lang="en-US" altLang="ja-JP" sz="1400" dirty="0" smtClean="0"/>
                <a:t>,</a:t>
              </a:r>
              <a:br>
                <a:rPr lang="en-US" altLang="ja-JP" sz="1400" dirty="0" smtClean="0"/>
              </a:br>
              <a:r>
                <a:rPr lang="ja-JP" altLang="en-US" sz="1400" dirty="0" smtClean="0"/>
                <a:t>　　　　　 プリインストール</a:t>
              </a:r>
              <a:endParaRPr lang="en-US" altLang="ja-JP" sz="1400" dirty="0"/>
            </a:p>
          </p:txBody>
        </p:sp>
        <p:sp>
          <p:nvSpPr>
            <p:cNvPr id="61" name="正方形/長方形 60"/>
            <p:cNvSpPr/>
            <p:nvPr/>
          </p:nvSpPr>
          <p:spPr>
            <a:xfrm>
              <a:off x="714348" y="3786190"/>
              <a:ext cx="2214578" cy="261610"/>
            </a:xfrm>
            <a:prstGeom prst="rect">
              <a:avLst/>
            </a:prstGeom>
          </p:spPr>
          <p:txBody>
            <a:bodyPr wrap="square">
              <a:spAutoFit/>
            </a:bodyPr>
            <a:lstStyle/>
            <a:p>
              <a:endParaRPr lang="ja-JP" altLang="en-US" sz="1100" dirty="0"/>
            </a:p>
          </p:txBody>
        </p:sp>
        <p:sp>
          <p:nvSpPr>
            <p:cNvPr id="62" name="正方形/長方形 61"/>
            <p:cNvSpPr/>
            <p:nvPr/>
          </p:nvSpPr>
          <p:spPr>
            <a:xfrm>
              <a:off x="3929058" y="4071942"/>
              <a:ext cx="4071966" cy="830993"/>
            </a:xfrm>
            <a:prstGeom prst="rect">
              <a:avLst/>
            </a:prstGeom>
          </p:spPr>
          <p:txBody>
            <a:bodyPr wrap="square" lIns="91436" tIns="45718" rIns="91436" bIns="45718">
              <a:spAutoFit/>
            </a:bodyPr>
            <a:lstStyle/>
            <a:p>
              <a:pPr marL="95246" indent="-95246" defTabSz="914063"/>
              <a:r>
                <a:rPr lang="ja-JP" altLang="en-US" sz="1600" dirty="0">
                  <a:latin typeface="メイリオ" pitchFamily="50" charset="-128"/>
                  <a:ea typeface="メイリオ" pitchFamily="50" charset="-128"/>
                  <a:cs typeface="メイリオ" pitchFamily="50" charset="-128"/>
                </a:rPr>
                <a:t>機能：</a:t>
              </a:r>
              <a:endParaRPr lang="en-US" altLang="ja-JP" sz="1600" dirty="0">
                <a:latin typeface="メイリオ" pitchFamily="50" charset="-128"/>
                <a:ea typeface="メイリオ" pitchFamily="50" charset="-128"/>
                <a:cs typeface="メイリオ" pitchFamily="50" charset="-128"/>
              </a:endParaRPr>
            </a:p>
            <a:p>
              <a:pPr marL="95246" indent="-95246" defTabSz="914063">
                <a:buFont typeface="Wingdings" pitchFamily="2" charset="2"/>
                <a:buChar char="ü"/>
              </a:pPr>
              <a:r>
                <a:rPr lang="ja-JP" altLang="en-US" sz="1600" dirty="0">
                  <a:latin typeface="メイリオ" pitchFamily="50" charset="-128"/>
                  <a:ea typeface="メイリオ" pitchFamily="50" charset="-128"/>
                  <a:cs typeface="メイリオ" pitchFamily="50" charset="-128"/>
                </a:rPr>
                <a:t>ドメイン参加</a:t>
              </a:r>
              <a:endParaRPr lang="en-US" altLang="ja-JP" sz="1600" dirty="0">
                <a:latin typeface="メイリオ" pitchFamily="50" charset="-128"/>
                <a:ea typeface="メイリオ" pitchFamily="50" charset="-128"/>
                <a:cs typeface="メイリオ" pitchFamily="50" charset="-128"/>
              </a:endParaRPr>
            </a:p>
            <a:p>
              <a:pPr marL="95246" indent="-95246" defTabSz="914063">
                <a:buFont typeface="Wingdings" pitchFamily="2" charset="2"/>
                <a:buChar char="ü"/>
              </a:pPr>
              <a:r>
                <a:rPr lang="ja-JP" altLang="en-US" sz="1600" dirty="0" smtClean="0">
                  <a:latin typeface="メイリオ" pitchFamily="50" charset="-128"/>
                  <a:ea typeface="メイリオ" pitchFamily="50" charset="-128"/>
                  <a:cs typeface="メイリオ" pitchFamily="50" charset="-128"/>
                </a:rPr>
                <a:t>ネットワーク バックアップ</a:t>
              </a:r>
              <a:r>
                <a:rPr lang="ja-JP" altLang="en-US" sz="1600" dirty="0">
                  <a:latin typeface="メイリオ" pitchFamily="50" charset="-128"/>
                  <a:ea typeface="メイリオ" pitchFamily="50" charset="-128"/>
                  <a:cs typeface="メイリオ" pitchFamily="50" charset="-128"/>
                </a:rPr>
                <a:t>と</a:t>
              </a:r>
              <a:r>
                <a:rPr lang="ja-JP" altLang="en-US" sz="1600" dirty="0" smtClean="0">
                  <a:latin typeface="メイリオ" pitchFamily="50" charset="-128"/>
                  <a:ea typeface="メイリオ" pitchFamily="50" charset="-128"/>
                  <a:cs typeface="メイリオ" pitchFamily="50" charset="-128"/>
                </a:rPr>
                <a:t>暗号化</a:t>
              </a:r>
              <a:endParaRPr lang="en-US" altLang="ja-JP" sz="1600" dirty="0">
                <a:latin typeface="メイリオ" pitchFamily="50" charset="-128"/>
                <a:ea typeface="メイリオ" pitchFamily="50" charset="-128"/>
                <a:cs typeface="メイリオ" pitchFamily="50" charset="-128"/>
              </a:endParaRPr>
            </a:p>
          </p:txBody>
        </p:sp>
      </p:grpSp>
      <p:grpSp>
        <p:nvGrpSpPr>
          <p:cNvPr id="5" name="グループ化 23"/>
          <p:cNvGrpSpPr/>
          <p:nvPr/>
        </p:nvGrpSpPr>
        <p:grpSpPr>
          <a:xfrm>
            <a:off x="1357290" y="4929198"/>
            <a:ext cx="6357982" cy="1714512"/>
            <a:chOff x="1357290" y="4929198"/>
            <a:chExt cx="6357982" cy="1714512"/>
          </a:xfrm>
        </p:grpSpPr>
        <p:sp>
          <p:nvSpPr>
            <p:cNvPr id="56" name="Rounded Rectangle 35"/>
            <p:cNvSpPr/>
            <p:nvPr/>
          </p:nvSpPr>
          <p:spPr bwMode="auto">
            <a:xfrm>
              <a:off x="1357290" y="4929198"/>
              <a:ext cx="6357982" cy="1714512"/>
            </a:xfrm>
            <a:prstGeom prst="roundRect">
              <a:avLst>
                <a:gd name="adj" fmla="val 4899"/>
              </a:avLst>
            </a:prstGeom>
            <a:gradFill rotWithShape="1">
              <a:gsLst>
                <a:gs pos="0">
                  <a:srgbClr val="39639D">
                    <a:shade val="15000"/>
                    <a:satMod val="180000"/>
                  </a:srgbClr>
                </a:gs>
                <a:gs pos="50000">
                  <a:srgbClr val="39639D">
                    <a:shade val="45000"/>
                    <a:satMod val="170000"/>
                  </a:srgbClr>
                </a:gs>
                <a:gs pos="70000">
                  <a:srgbClr val="39639D">
                    <a:tint val="99000"/>
                    <a:shade val="65000"/>
                    <a:satMod val="155000"/>
                  </a:srgbClr>
                </a:gs>
                <a:gs pos="100000">
                  <a:srgbClr val="39639D">
                    <a:tint val="95500"/>
                    <a:shade val="100000"/>
                    <a:satMod val="155000"/>
                  </a:srgbClr>
                </a:gs>
              </a:gsLst>
              <a:lin ang="16200000" scaled="0"/>
            </a:gradFill>
            <a:ln w="9525" cap="flat" cmpd="sng" algn="ctr">
              <a:solidFill>
                <a:srgbClr val="39639D"/>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7" rIns="91432" bIns="45717" numCol="1" rtlCol="0" anchor="ctr" anchorCtr="0" compatLnSpc="1">
              <a:prstTxWarp prst="textNoShape">
                <a:avLst/>
              </a:prstTxWarp>
            </a:bodyPr>
            <a:lstStyle/>
            <a:p>
              <a:pPr indent="-401622" algn="ctr" fontAlgn="base">
                <a:lnSpc>
                  <a:spcPct val="78000"/>
                </a:lnSpc>
                <a:spcBef>
                  <a:spcPct val="20000"/>
                </a:spcBef>
                <a:spcAft>
                  <a:spcPts val="800"/>
                </a:spcAft>
                <a:buSzPct val="80000"/>
              </a:pPr>
              <a:r>
                <a:rPr lang="en-US" altLang="en-US" sz="2400" b="1"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Arial" charset="0"/>
                </a:rPr>
                <a:t> </a:t>
              </a:r>
            </a:p>
          </p:txBody>
        </p:sp>
        <p:sp>
          <p:nvSpPr>
            <p:cNvPr id="55" name="正方形/長方形 54"/>
            <p:cNvSpPr/>
            <p:nvPr/>
          </p:nvSpPr>
          <p:spPr>
            <a:xfrm>
              <a:off x="3214678" y="4929198"/>
              <a:ext cx="2569934" cy="380232"/>
            </a:xfrm>
            <a:prstGeom prst="rect">
              <a:avLst/>
            </a:prstGeom>
            <a:ln>
              <a:solidFill>
                <a:schemeClr val="tx1">
                  <a:lumMod val="65000"/>
                </a:schemeClr>
              </a:solidFill>
            </a:ln>
          </p:spPr>
          <p:txBody>
            <a:bodyPr wrap="none">
              <a:spAutoFit/>
            </a:bodyPr>
            <a:lstStyle/>
            <a:p>
              <a:pPr indent="-401622" algn="ctr" fontAlgn="base">
                <a:lnSpc>
                  <a:spcPct val="78000"/>
                </a:lnSpc>
                <a:spcBef>
                  <a:spcPct val="20000"/>
                </a:spcBef>
                <a:spcAft>
                  <a:spcPts val="800"/>
                </a:spcAft>
                <a:buSzPct val="80000"/>
                <a:defRPr/>
              </a:pPr>
              <a:r>
                <a:rPr lang="en-US" altLang="ja-JP" sz="9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rPr>
                <a:t/>
              </a:r>
              <a:br>
                <a:rPr lang="en-US" altLang="ja-JP" sz="9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rPr>
              </a:br>
              <a:r>
                <a:rPr lang="en-US" altLang="ja-JP" sz="14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rPr>
                <a:t>Windows 7 Home Premium</a:t>
              </a:r>
              <a:endParaRPr lang="ja-JP" altLang="en-US" sz="14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endParaRPr>
            </a:p>
          </p:txBody>
        </p:sp>
        <p:sp>
          <p:nvSpPr>
            <p:cNvPr id="63" name="正方形/長方形 62"/>
            <p:cNvSpPr/>
            <p:nvPr/>
          </p:nvSpPr>
          <p:spPr>
            <a:xfrm>
              <a:off x="2285984" y="5357826"/>
              <a:ext cx="5000660" cy="430887"/>
            </a:xfrm>
            <a:prstGeom prst="rect">
              <a:avLst/>
            </a:prstGeom>
          </p:spPr>
          <p:txBody>
            <a:bodyPr wrap="square">
              <a:spAutoFit/>
            </a:bodyPr>
            <a:lstStyle/>
            <a:p>
              <a:r>
                <a:rPr lang="ja-JP" altLang="en-US" sz="1100" dirty="0" smtClean="0">
                  <a:solidFill>
                    <a:schemeClr val="tx1">
                      <a:lumMod val="65000"/>
                    </a:schemeClr>
                  </a:solidFill>
                </a:rPr>
                <a:t>機能：エアロ</a:t>
              </a:r>
              <a:r>
                <a:rPr lang="en-US" altLang="ja-JP" sz="1100" dirty="0" smtClean="0">
                  <a:solidFill>
                    <a:schemeClr val="tx1">
                      <a:lumMod val="65000"/>
                    </a:schemeClr>
                  </a:solidFill>
                </a:rPr>
                <a:t>, </a:t>
              </a:r>
              <a:r>
                <a:rPr lang="ja-JP" altLang="en-US" sz="1100" dirty="0" smtClean="0">
                  <a:solidFill>
                    <a:schemeClr val="tx1">
                      <a:lumMod val="65000"/>
                    </a:schemeClr>
                  </a:solidFill>
                </a:rPr>
                <a:t>簡単なネットワーク接続（</a:t>
              </a:r>
              <a:r>
                <a:rPr lang="en-US" altLang="ja-JP" sz="1100" dirty="0" smtClean="0">
                  <a:solidFill>
                    <a:schemeClr val="tx1">
                      <a:lumMod val="65000"/>
                    </a:schemeClr>
                  </a:solidFill>
                </a:rPr>
                <a:t>PC</a:t>
              </a:r>
              <a:r>
                <a:rPr lang="ja-JP" altLang="en-US" sz="1100" dirty="0" smtClean="0">
                  <a:solidFill>
                    <a:schemeClr val="tx1">
                      <a:lumMod val="65000"/>
                    </a:schemeClr>
                  </a:solidFill>
                </a:rPr>
                <a:t>・デバイス）</a:t>
              </a:r>
              <a:r>
                <a:rPr lang="en-US" altLang="ja-JP" sz="1100" dirty="0" smtClean="0">
                  <a:solidFill>
                    <a:schemeClr val="tx1">
                      <a:lumMod val="65000"/>
                    </a:schemeClr>
                  </a:solidFill>
                </a:rPr>
                <a:t>,</a:t>
              </a:r>
              <a:r>
                <a:rPr lang="ja-JP" altLang="en-US" sz="1100" dirty="0" smtClean="0">
                  <a:solidFill>
                    <a:schemeClr val="tx1">
                      <a:lumMod val="65000"/>
                    </a:schemeClr>
                  </a:solidFill>
                </a:rPr>
                <a:t>　　</a:t>
              </a:r>
              <a:r>
                <a:rPr lang="en-US" altLang="ja-JP" sz="1100" dirty="0" smtClean="0">
                  <a:solidFill>
                    <a:schemeClr val="tx1">
                      <a:lumMod val="65000"/>
                    </a:schemeClr>
                  </a:solidFill>
                </a:rPr>
                <a:t/>
              </a:r>
              <a:br>
                <a:rPr lang="en-US" altLang="ja-JP" sz="1100" dirty="0" smtClean="0">
                  <a:solidFill>
                    <a:schemeClr val="tx1">
                      <a:lumMod val="65000"/>
                    </a:schemeClr>
                  </a:solidFill>
                </a:rPr>
              </a:br>
              <a:r>
                <a:rPr lang="ja-JP" altLang="en-US" sz="1100" dirty="0" smtClean="0">
                  <a:solidFill>
                    <a:schemeClr val="tx1">
                      <a:lumMod val="65000"/>
                    </a:schemeClr>
                  </a:solidFill>
                </a:rPr>
                <a:t>　　　メディアフォーマット対応の強化</a:t>
              </a:r>
              <a:r>
                <a:rPr lang="en-US" altLang="ja-JP" sz="1100" dirty="0" smtClean="0">
                  <a:solidFill>
                    <a:schemeClr val="tx1">
                      <a:lumMod val="65000"/>
                    </a:schemeClr>
                  </a:solidFill>
                </a:rPr>
                <a:t>,</a:t>
              </a:r>
              <a:r>
                <a:rPr lang="ja-JP" altLang="en-US" sz="1100" dirty="0" smtClean="0">
                  <a:solidFill>
                    <a:schemeClr val="tx1">
                      <a:lumMod val="65000"/>
                    </a:schemeClr>
                  </a:solidFill>
                </a:rPr>
                <a:t>マルチタッチ</a:t>
              </a:r>
              <a:r>
                <a:rPr lang="en-US" altLang="ja-JP" sz="1100" dirty="0" smtClean="0">
                  <a:solidFill>
                    <a:schemeClr val="tx1">
                      <a:lumMod val="65000"/>
                    </a:schemeClr>
                  </a:solidFill>
                </a:rPr>
                <a:t>,</a:t>
              </a:r>
              <a:r>
                <a:rPr lang="ja-JP" altLang="en-US" sz="1100" dirty="0" smtClean="0">
                  <a:solidFill>
                    <a:schemeClr val="tx1">
                      <a:lumMod val="65000"/>
                    </a:schemeClr>
                  </a:solidFill>
                </a:rPr>
                <a:t> ホームグループ</a:t>
              </a:r>
              <a:endParaRPr lang="ja-JP" altLang="en-US" sz="1100" dirty="0">
                <a:solidFill>
                  <a:schemeClr val="tx1">
                    <a:lumMod val="65000"/>
                  </a:schemeClr>
                </a:solidFill>
              </a:endParaRPr>
            </a:p>
          </p:txBody>
        </p:sp>
      </p:grpSp>
      <p:sp>
        <p:nvSpPr>
          <p:cNvPr id="65" name="角丸四角形 64"/>
          <p:cNvSpPr/>
          <p:nvPr/>
        </p:nvSpPr>
        <p:spPr bwMode="auto">
          <a:xfrm>
            <a:off x="3357554" y="1000108"/>
            <a:ext cx="5572164" cy="3929090"/>
          </a:xfrm>
          <a:prstGeom prst="roundRect">
            <a:avLst/>
          </a:prstGeom>
          <a:noFill/>
          <a:ln w="317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900" b="0" i="0" u="none" strike="noStrike" cap="none" normalizeH="0" baseline="0" dirty="0" smtClean="0">
              <a:solidFill>
                <a:schemeClr val="tx1"/>
              </a:solidFill>
              <a:effectLst/>
              <a:latin typeface="Segoe" pitchFamily="34" charset="0"/>
            </a:endParaRPr>
          </a:p>
        </p:txBody>
      </p:sp>
      <p:grpSp>
        <p:nvGrpSpPr>
          <p:cNvPr id="6" name="グループ化 22"/>
          <p:cNvGrpSpPr/>
          <p:nvPr/>
        </p:nvGrpSpPr>
        <p:grpSpPr>
          <a:xfrm>
            <a:off x="2714612" y="5857892"/>
            <a:ext cx="3571900" cy="785818"/>
            <a:chOff x="2714612" y="5857892"/>
            <a:chExt cx="3571900" cy="785818"/>
          </a:xfrm>
        </p:grpSpPr>
        <p:sp>
          <p:nvSpPr>
            <p:cNvPr id="57" name="角丸四角形 56"/>
            <p:cNvSpPr/>
            <p:nvPr/>
          </p:nvSpPr>
          <p:spPr bwMode="auto">
            <a:xfrm>
              <a:off x="2714612" y="5857892"/>
              <a:ext cx="3571900" cy="785818"/>
            </a:xfrm>
            <a:prstGeom prst="roundRect">
              <a:avLst/>
            </a:prstGeom>
            <a:gradFill rotWithShape="1">
              <a:gsLst>
                <a:gs pos="0">
                  <a:srgbClr val="39639D">
                    <a:shade val="15000"/>
                    <a:satMod val="180000"/>
                  </a:srgbClr>
                </a:gs>
                <a:gs pos="50000">
                  <a:srgbClr val="39639D">
                    <a:shade val="45000"/>
                    <a:satMod val="170000"/>
                  </a:srgbClr>
                </a:gs>
                <a:gs pos="70000">
                  <a:srgbClr val="39639D">
                    <a:tint val="99000"/>
                    <a:shade val="65000"/>
                    <a:satMod val="155000"/>
                  </a:srgbClr>
                </a:gs>
                <a:gs pos="100000">
                  <a:srgbClr val="39639D">
                    <a:tint val="95500"/>
                    <a:shade val="100000"/>
                    <a:satMod val="155000"/>
                  </a:srgbClr>
                </a:gs>
              </a:gsLst>
              <a:lin ang="16200000" scaled="0"/>
            </a:gradFill>
            <a:ln w="9525" cap="flat" cmpd="sng" algn="ctr">
              <a:solidFill>
                <a:srgbClr val="39639D"/>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7" rIns="91432" bIns="45717" numCol="1" rtlCol="0" anchor="ctr" anchorCtr="0" compatLnSpc="1">
              <a:prstTxWarp prst="textNoShape">
                <a:avLst/>
              </a:prstTxWarp>
            </a:bodyPr>
            <a:lstStyle/>
            <a:p>
              <a:pPr indent="-401622" fontAlgn="base">
                <a:lnSpc>
                  <a:spcPct val="78000"/>
                </a:lnSpc>
                <a:spcBef>
                  <a:spcPct val="20000"/>
                </a:spcBef>
                <a:spcAft>
                  <a:spcPts val="800"/>
                </a:spcAft>
                <a:buSzPct val="80000"/>
                <a:defRPr/>
              </a:pPr>
              <a:endParaRPr lang="en-US" altLang="ja-JP" sz="12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Arial" charset="0"/>
              </a:endParaRPr>
            </a:p>
          </p:txBody>
        </p:sp>
        <p:sp>
          <p:nvSpPr>
            <p:cNvPr id="58" name="正方形/長方形 57"/>
            <p:cNvSpPr/>
            <p:nvPr/>
          </p:nvSpPr>
          <p:spPr>
            <a:xfrm>
              <a:off x="3714744" y="5857892"/>
              <a:ext cx="1584665" cy="342530"/>
            </a:xfrm>
            <a:prstGeom prst="rect">
              <a:avLst/>
            </a:prstGeom>
            <a:ln>
              <a:solidFill>
                <a:schemeClr val="tx1">
                  <a:lumMod val="65000"/>
                </a:schemeClr>
              </a:solidFill>
            </a:ln>
          </p:spPr>
          <p:txBody>
            <a:bodyPr wrap="none">
              <a:spAutoFit/>
            </a:bodyPr>
            <a:lstStyle/>
            <a:p>
              <a:pPr indent="-401622" algn="ctr" fontAlgn="base">
                <a:lnSpc>
                  <a:spcPct val="78000"/>
                </a:lnSpc>
                <a:spcBef>
                  <a:spcPct val="20000"/>
                </a:spcBef>
                <a:spcAft>
                  <a:spcPts val="800"/>
                </a:spcAft>
                <a:buSzPct val="80000"/>
                <a:defRPr/>
              </a:pPr>
              <a:r>
                <a:rPr lang="en-US" altLang="ja-JP" sz="8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rPr>
                <a:t/>
              </a:r>
              <a:br>
                <a:rPr lang="en-US" altLang="ja-JP" sz="8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rPr>
              </a:br>
              <a:r>
                <a:rPr lang="en-US" altLang="ja-JP" sz="12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rPr>
                <a:t>Windows 7 Starter</a:t>
              </a:r>
              <a:endParaRPr lang="ja-JP" altLang="en-US" sz="1200" dirty="0" smtClean="0">
                <a:solidFill>
                  <a:schemeClr val="tx1">
                    <a:lumMod val="65000"/>
                  </a:schemeClr>
                </a:solidFill>
                <a:effectLst>
                  <a:outerShdw blurRad="393700" algn="ctr" rotWithShape="0">
                    <a:prstClr val="black">
                      <a:alpha val="68000"/>
                    </a:prstClr>
                  </a:outerShdw>
                </a:effectLst>
                <a:latin typeface="メイリオ" pitchFamily="50" charset="-128"/>
                <a:ea typeface="メイリオ" pitchFamily="50" charset="-128"/>
              </a:endParaRPr>
            </a:p>
          </p:txBody>
        </p:sp>
        <p:sp>
          <p:nvSpPr>
            <p:cNvPr id="22" name="正方形/長方形 21"/>
            <p:cNvSpPr/>
            <p:nvPr/>
          </p:nvSpPr>
          <p:spPr>
            <a:xfrm>
              <a:off x="3143240" y="6215082"/>
              <a:ext cx="2857520" cy="276999"/>
            </a:xfrm>
            <a:prstGeom prst="rect">
              <a:avLst/>
            </a:prstGeom>
          </p:spPr>
          <p:txBody>
            <a:bodyPr wrap="square">
              <a:spAutoFit/>
            </a:bodyPr>
            <a:lstStyle/>
            <a:p>
              <a:r>
                <a:rPr lang="ja-JP" altLang="en-US" sz="1200" dirty="0" smtClean="0">
                  <a:solidFill>
                    <a:schemeClr val="tx1">
                      <a:lumMod val="65000"/>
                    </a:schemeClr>
                  </a:solidFill>
                </a:rPr>
                <a:t>特徴：</a:t>
              </a:r>
              <a:r>
                <a:rPr lang="en-US" altLang="ja-JP" sz="1200" dirty="0" smtClean="0">
                  <a:solidFill>
                    <a:schemeClr val="tx1">
                      <a:lumMod val="65000"/>
                    </a:schemeClr>
                  </a:solidFill>
                </a:rPr>
                <a:t>3</a:t>
              </a:r>
              <a:r>
                <a:rPr lang="ja-JP" altLang="en-US" sz="1200" dirty="0" smtClean="0">
                  <a:solidFill>
                    <a:schemeClr val="tx1">
                      <a:lumMod val="65000"/>
                    </a:schemeClr>
                  </a:solidFill>
                </a:rPr>
                <a:t>アプリのみ同時起動対応</a:t>
              </a:r>
              <a:endParaRPr lang="ja-JP" altLang="en-US" sz="1200" dirty="0">
                <a:solidFill>
                  <a:schemeClr val="tx1">
                    <a:lumMod val="65000"/>
                  </a:schemeClr>
                </a:solidFill>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9"/>
          <p:cNvSpPr>
            <a:spLocks noGrp="1"/>
          </p:cNvSpPr>
          <p:nvPr>
            <p:ph type="title"/>
          </p:nvPr>
        </p:nvSpPr>
        <p:spPr>
          <a:xfrm>
            <a:off x="357158" y="214290"/>
            <a:ext cx="8382000" cy="571504"/>
          </a:xfrm>
        </p:spPr>
        <p:txBody>
          <a:bodyPr/>
          <a:lstStyle/>
          <a:p>
            <a:pPr lvl="0"/>
            <a:r>
              <a:rPr altLang="ja-JP" sz="4000" dirty="0" smtClean="0">
                <a:latin typeface="メイリオ" pitchFamily="50" charset="-128"/>
                <a:ea typeface="メイリオ" pitchFamily="50" charset="-128"/>
              </a:rPr>
              <a:t>Windows 7 Enterprise</a:t>
            </a:r>
            <a:endParaRPr sz="4000" dirty="0">
              <a:effectLst>
                <a:outerShdw blurRad="38100" dist="38100" dir="2700000" algn="tl">
                  <a:srgbClr val="000000">
                    <a:alpha val="43137"/>
                  </a:srgbClr>
                </a:outerShdw>
              </a:effectLst>
            </a:endParaRPr>
          </a:p>
        </p:txBody>
      </p:sp>
      <p:sp>
        <p:nvSpPr>
          <p:cNvPr id="14" name="Freeform 9"/>
          <p:cNvSpPr>
            <a:spLocks/>
          </p:cNvSpPr>
          <p:nvPr/>
        </p:nvSpPr>
        <p:spPr bwMode="auto">
          <a:xfrm>
            <a:off x="2" y="5214950"/>
            <a:ext cx="9143999" cy="1643050"/>
          </a:xfrm>
          <a:custGeom>
            <a:avLst/>
            <a:gdLst/>
            <a:ahLst/>
            <a:cxnLst>
              <a:cxn ang="0">
                <a:pos x="6912" y="1509"/>
              </a:cxn>
              <a:cxn ang="0">
                <a:pos x="0" y="1509"/>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4"/>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4"/>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09"/>
              </a:cxn>
            </a:cxnLst>
            <a:rect l="0" t="0" r="r" b="b"/>
            <a:pathLst>
              <a:path w="6912" h="1509">
                <a:moveTo>
                  <a:pt x="6912" y="1509"/>
                </a:moveTo>
                <a:lnTo>
                  <a:pt x="0" y="1509"/>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4"/>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4"/>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09"/>
                </a:lnTo>
                <a:close/>
              </a:path>
            </a:pathLst>
          </a:custGeom>
          <a:gradFill flip="none" rotWithShape="1">
            <a:gsLst>
              <a:gs pos="20000">
                <a:srgbClr val="0070C0">
                  <a:alpha val="78000"/>
                </a:srgbClr>
              </a:gs>
              <a:gs pos="100000">
                <a:schemeClr val="accent2">
                  <a:alpha val="0"/>
                </a:schemeClr>
              </a:gs>
            </a:gsLst>
            <a:lin ang="5400000" scaled="1"/>
            <a:tileRect/>
          </a:gradFill>
          <a:ln w="152400">
            <a:noFill/>
            <a:round/>
            <a:headEnd/>
            <a:tailEnd/>
          </a:ln>
        </p:spPr>
        <p:txBody>
          <a:bodyPr vert="horz" wrap="square" lIns="76194" tIns="38097" rIns="76194" bIns="38097" numCol="1" anchor="t" anchorCtr="0" compatLnSpc="1">
            <a:prstTxWarp prst="textNoShape">
              <a:avLst/>
            </a:prstTxWarp>
          </a:bodyPr>
          <a:lstStyle/>
          <a:p>
            <a:pPr defTabSz="914327">
              <a:defRPr/>
            </a:pPr>
            <a:endParaRPr kumimoji="0" lang="en-US" sz="1600" dirty="0">
              <a:solidFill>
                <a:srgbClr val="FFFFFF"/>
              </a:solidFill>
              <a:latin typeface="Segoe"/>
            </a:endParaRPr>
          </a:p>
        </p:txBody>
      </p:sp>
      <p:sp>
        <p:nvSpPr>
          <p:cNvPr id="15" name="Rounded Rectangle 14"/>
          <p:cNvSpPr/>
          <p:nvPr/>
        </p:nvSpPr>
        <p:spPr>
          <a:xfrm>
            <a:off x="1357290" y="5715016"/>
            <a:ext cx="6573962" cy="514484"/>
          </a:xfrm>
          <a:prstGeom prst="roundRect">
            <a:avLst/>
          </a:prstGeom>
          <a:noFill/>
          <a:ln w="55000" cap="flat" cmpd="thickThin" algn="ctr">
            <a:noFill/>
            <a:prstDash val="solid"/>
          </a:ln>
          <a:effectLst/>
        </p:spPr>
        <p:txBody>
          <a:bodyPr lIns="91436" tIns="45718" rIns="91436" bIns="45718"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kumimoji="0" lang="ja-JP" altLang="en-US" sz="2800" b="1" dirty="0" smtClean="0">
                <a:ln>
                  <a:prstDash val="solid"/>
                </a:ln>
                <a:effectLst>
                  <a:outerShdw blurRad="38100" dist="38100" dir="2700000" algn="tl">
                    <a:srgbClr val="000000">
                      <a:alpha val="43137"/>
                    </a:srgbClr>
                  </a:outerShdw>
                </a:effectLst>
                <a:latin typeface="Segoe Semibold" pitchFamily="34" charset="0"/>
              </a:rPr>
              <a:t>基本プラットフォームとしての強化</a:t>
            </a:r>
            <a:endParaRPr kumimoji="0" lang="en-US" sz="2800" b="1" dirty="0">
              <a:ln>
                <a:prstDash val="solid"/>
              </a:ln>
              <a:effectLst>
                <a:outerShdw blurRad="38100" dist="38100" dir="2700000" algn="tl">
                  <a:srgbClr val="000000">
                    <a:alpha val="43137"/>
                  </a:srgbClr>
                </a:outerShdw>
              </a:effectLst>
              <a:latin typeface="Segoe Semibold" pitchFamily="34" charset="0"/>
            </a:endParaRPr>
          </a:p>
        </p:txBody>
      </p:sp>
      <p:sp>
        <p:nvSpPr>
          <p:cNvPr id="16" name="Rectangle 15"/>
          <p:cNvSpPr/>
          <p:nvPr/>
        </p:nvSpPr>
        <p:spPr>
          <a:xfrm>
            <a:off x="1285852" y="6215082"/>
            <a:ext cx="6459632" cy="374462"/>
          </a:xfrm>
          <a:prstGeom prst="rect">
            <a:avLst/>
          </a:prstGeom>
        </p:spPr>
        <p:txBody>
          <a:bodyPr wrap="square" lIns="91436" tIns="45718" rIns="91436" bIns="45718">
            <a:spAutoFit/>
          </a:bodyPr>
          <a:lstStyle/>
          <a:p>
            <a:pPr algn="ctr"/>
            <a:r>
              <a:rPr lang="ja-JP" altLang="en-US" kern="1200" dirty="0" smtClean="0">
                <a:solidFill>
                  <a:schemeClr val="tx1"/>
                </a:solidFill>
                <a:effectLst>
                  <a:outerShdw blurRad="38100" dist="38100" dir="2700000" algn="tl">
                    <a:srgbClr val="000000">
                      <a:alpha val="43137"/>
                    </a:srgbClr>
                  </a:outerShdw>
                </a:effectLst>
                <a:latin typeface="Segoe"/>
                <a:ea typeface="+mn-ea"/>
                <a:cs typeface="+mn-cs"/>
              </a:rPr>
              <a:t>パフォーマンス</a:t>
            </a:r>
            <a:r>
              <a:rPr lang="en-US" kern="1200" dirty="0" smtClean="0">
                <a:solidFill>
                  <a:schemeClr val="tx1"/>
                </a:solidFill>
                <a:effectLst>
                  <a:outerShdw blurRad="38100" dist="38100" dir="2700000" algn="tl">
                    <a:srgbClr val="000000">
                      <a:alpha val="43137"/>
                    </a:srgbClr>
                  </a:outerShdw>
                </a:effectLst>
                <a:latin typeface="Segoe"/>
                <a:ea typeface="+mn-ea"/>
                <a:cs typeface="+mn-cs"/>
              </a:rPr>
              <a:t> </a:t>
            </a:r>
            <a:r>
              <a:rPr lang="en-US" kern="1200" dirty="0">
                <a:solidFill>
                  <a:schemeClr val="tx1"/>
                </a:solidFill>
                <a:effectLst>
                  <a:outerShdw blurRad="38100" dist="38100" dir="2700000" algn="tl">
                    <a:srgbClr val="000000">
                      <a:alpha val="43137"/>
                    </a:srgbClr>
                  </a:outerShdw>
                </a:effectLst>
                <a:latin typeface="Segoe"/>
                <a:ea typeface="+mn-ea"/>
                <a:cs typeface="+mn-cs"/>
              </a:rPr>
              <a:t>| </a:t>
            </a:r>
            <a:r>
              <a:rPr lang="ja-JP" altLang="en-US" kern="1200" dirty="0" smtClean="0">
                <a:solidFill>
                  <a:schemeClr val="tx1"/>
                </a:solidFill>
                <a:effectLst>
                  <a:outerShdw blurRad="38100" dist="38100" dir="2700000" algn="tl">
                    <a:srgbClr val="000000">
                      <a:alpha val="43137"/>
                    </a:srgbClr>
                  </a:outerShdw>
                </a:effectLst>
                <a:latin typeface="Segoe"/>
                <a:ea typeface="+mn-ea"/>
                <a:cs typeface="+mn-cs"/>
              </a:rPr>
              <a:t>使いやすさ</a:t>
            </a:r>
            <a:r>
              <a:rPr lang="en-US" kern="1200" dirty="0" smtClean="0">
                <a:solidFill>
                  <a:schemeClr val="tx1"/>
                </a:solidFill>
                <a:effectLst>
                  <a:outerShdw blurRad="38100" dist="38100" dir="2700000" algn="tl">
                    <a:srgbClr val="000000">
                      <a:alpha val="43137"/>
                    </a:srgbClr>
                  </a:outerShdw>
                </a:effectLst>
                <a:latin typeface="Segoe"/>
                <a:ea typeface="+mn-ea"/>
                <a:cs typeface="+mn-cs"/>
              </a:rPr>
              <a:t> |</a:t>
            </a:r>
            <a:r>
              <a:rPr lang="ja-JP" altLang="en-US" kern="1200" dirty="0" smtClean="0">
                <a:solidFill>
                  <a:schemeClr val="tx1"/>
                </a:solidFill>
                <a:effectLst>
                  <a:outerShdw blurRad="38100" dist="38100" dir="2700000" algn="tl">
                    <a:srgbClr val="000000">
                      <a:alpha val="43137"/>
                    </a:srgbClr>
                  </a:outerShdw>
                </a:effectLst>
                <a:latin typeface="Segoe"/>
                <a:ea typeface="+mn-ea"/>
                <a:cs typeface="+mn-cs"/>
              </a:rPr>
              <a:t> </a:t>
            </a:r>
            <a:r>
              <a:rPr lang="ja-JP" altLang="en-US" dirty="0" smtClean="0">
                <a:effectLst>
                  <a:outerShdw blurRad="38100" dist="38100" dir="2700000" algn="tl">
                    <a:srgbClr val="000000">
                      <a:alpha val="43137"/>
                    </a:srgbClr>
                  </a:outerShdw>
                </a:effectLst>
                <a:latin typeface="Segoe"/>
              </a:rPr>
              <a:t>信頼性</a:t>
            </a:r>
            <a:r>
              <a:rPr lang="en-US" altLang="ja-JP" dirty="0" smtClean="0">
                <a:effectLst>
                  <a:outerShdw blurRad="38100" dist="38100" dir="2700000" algn="tl">
                    <a:srgbClr val="000000">
                      <a:alpha val="43137"/>
                    </a:srgbClr>
                  </a:outerShdw>
                </a:effectLst>
                <a:latin typeface="Segoe"/>
              </a:rPr>
              <a:t>/</a:t>
            </a:r>
            <a:r>
              <a:rPr lang="ja-JP" altLang="en-US" dirty="0" smtClean="0">
                <a:effectLst>
                  <a:outerShdw blurRad="38100" dist="38100" dir="2700000" algn="tl">
                    <a:srgbClr val="000000">
                      <a:alpha val="43137"/>
                    </a:srgbClr>
                  </a:outerShdw>
                </a:effectLst>
                <a:latin typeface="Segoe"/>
              </a:rPr>
              <a:t>互換性</a:t>
            </a:r>
            <a:endParaRPr lang="en-US" kern="1200" dirty="0">
              <a:solidFill>
                <a:schemeClr val="tx1"/>
              </a:solidFill>
              <a:effectLst>
                <a:outerShdw blurRad="38100" dist="38100" dir="2700000" algn="tl">
                  <a:srgbClr val="000000">
                    <a:alpha val="43137"/>
                  </a:srgbClr>
                </a:outerShdw>
              </a:effectLst>
              <a:latin typeface="Segoe"/>
              <a:ea typeface="+mn-ea"/>
              <a:cs typeface="+mn-cs"/>
            </a:endParaRPr>
          </a:p>
        </p:txBody>
      </p:sp>
      <p:grpSp>
        <p:nvGrpSpPr>
          <p:cNvPr id="39" name="グループ化 38"/>
          <p:cNvGrpSpPr/>
          <p:nvPr/>
        </p:nvGrpSpPr>
        <p:grpSpPr>
          <a:xfrm>
            <a:off x="214282" y="1071546"/>
            <a:ext cx="2857520" cy="5334110"/>
            <a:chOff x="214282" y="1071546"/>
            <a:chExt cx="2857520" cy="5334110"/>
          </a:xfrm>
        </p:grpSpPr>
        <p:sp>
          <p:nvSpPr>
            <p:cNvPr id="3" name="Rounded Rectangle 2"/>
            <p:cNvSpPr/>
            <p:nvPr/>
          </p:nvSpPr>
          <p:spPr bwMode="auto">
            <a:xfrm>
              <a:off x="214282" y="1142984"/>
              <a:ext cx="2786082" cy="5262672"/>
            </a:xfrm>
            <a:prstGeom prst="roundRect">
              <a:avLst>
                <a:gd name="adj" fmla="val 7526"/>
              </a:avLst>
            </a:prstGeom>
            <a:gradFill flip="none" rotWithShape="1">
              <a:gsLst>
                <a:gs pos="0">
                  <a:schemeClr val="bg1">
                    <a:lumMod val="95000"/>
                    <a:lumOff val="5000"/>
                    <a:alpha val="51000"/>
                  </a:schemeClr>
                </a:gs>
                <a:gs pos="50000">
                  <a:schemeClr val="bg1">
                    <a:lumMod val="95000"/>
                    <a:lumOff val="5000"/>
                    <a:alpha val="40000"/>
                  </a:schemeClr>
                </a:gs>
                <a:gs pos="100000">
                  <a:schemeClr val="bg1">
                    <a:lumMod val="95000"/>
                    <a:lumOff val="5000"/>
                    <a:alpha val="0"/>
                  </a:schemeClr>
                </a:gs>
              </a:gsLst>
              <a:lin ang="5400000" scaled="1"/>
              <a:tileRect/>
            </a:gradFill>
            <a:ln>
              <a:noFill/>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7" rIns="91432" bIns="45717" numCol="1" rtlCol="0" anchor="ctr" anchorCtr="0" compatLnSpc="1">
              <a:prstTxWarp prst="textNoShape">
                <a:avLst/>
              </a:prstTxWarp>
            </a:bodyPr>
            <a:lstStyle/>
            <a:p>
              <a:pPr marL="349236" indent="-349236" algn="ctr" defTabSz="914063"/>
              <a:endParaRPr lang="en-US" dirty="0" smtClean="0"/>
            </a:p>
          </p:txBody>
        </p:sp>
        <p:grpSp>
          <p:nvGrpSpPr>
            <p:cNvPr id="2" name="Group 53"/>
            <p:cNvGrpSpPr/>
            <p:nvPr/>
          </p:nvGrpSpPr>
          <p:grpSpPr>
            <a:xfrm>
              <a:off x="214282" y="2214554"/>
              <a:ext cx="1285852" cy="1000132"/>
              <a:chOff x="634263" y="2612176"/>
              <a:chExt cx="2447999" cy="2063664"/>
            </a:xfrm>
          </p:grpSpPr>
          <p:sp>
            <p:nvSpPr>
              <p:cNvPr id="22" name="Block Arc 21"/>
              <p:cNvSpPr/>
              <p:nvPr/>
            </p:nvSpPr>
            <p:spPr bwMode="auto">
              <a:xfrm>
                <a:off x="1071249" y="2902226"/>
                <a:ext cx="1709531" cy="1709531"/>
              </a:xfrm>
              <a:prstGeom prst="blockArc">
                <a:avLst>
                  <a:gd name="adj1" fmla="val 10800000"/>
                  <a:gd name="adj2" fmla="val 10766131"/>
                  <a:gd name="adj3" fmla="val 14005"/>
                </a:avLst>
              </a:prstGeom>
              <a:gradFill rotWithShape="1">
                <a:gsLst>
                  <a:gs pos="0">
                    <a:srgbClr val="2DA2BF">
                      <a:shade val="15000"/>
                      <a:satMod val="180000"/>
                    </a:srgbClr>
                  </a:gs>
                  <a:gs pos="50000">
                    <a:srgbClr val="2DA2BF">
                      <a:shade val="45000"/>
                      <a:satMod val="170000"/>
                    </a:srgbClr>
                  </a:gs>
                  <a:gs pos="70000">
                    <a:srgbClr val="2DA2BF">
                      <a:tint val="99000"/>
                      <a:shade val="65000"/>
                      <a:satMod val="155000"/>
                    </a:srgbClr>
                  </a:gs>
                  <a:gs pos="100000">
                    <a:srgbClr val="2DA2BF">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A2BF">
                    <a:satMod val="300000"/>
                  </a:srgbClr>
                </a:contourClr>
              </a:sp3d>
            </p:spPr>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defRPr/>
                </a:pPr>
                <a:endParaRPr kumimoji="0"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3" name="Picture 4" descr="C:\Program Files\Microsoft Resource DVD Artwork\DVD_ART\Artwork_Imagery\HARDWARE_IMAGERY\Illustration - Misc Hardware\Windows Vista Illustration Icons\Laptop.png"/>
              <p:cNvPicPr>
                <a:picLocks noChangeAspect="1" noChangeArrowheads="1"/>
              </p:cNvPicPr>
              <p:nvPr/>
            </p:nvPicPr>
            <p:blipFill>
              <a:blip r:embed="rId3" cstate="email"/>
              <a:srcRect/>
              <a:stretch>
                <a:fillRect/>
              </a:stretch>
            </p:blipFill>
            <p:spPr bwMode="auto">
              <a:xfrm>
                <a:off x="1237023" y="3298491"/>
                <a:ext cx="751999" cy="751999"/>
              </a:xfrm>
              <a:prstGeom prst="rect">
                <a:avLst/>
              </a:prstGeom>
              <a:noFill/>
            </p:spPr>
          </p:pic>
          <p:grpSp>
            <p:nvGrpSpPr>
              <p:cNvPr id="5" name="Group 38"/>
              <p:cNvGrpSpPr/>
              <p:nvPr/>
            </p:nvGrpSpPr>
            <p:grpSpPr>
              <a:xfrm>
                <a:off x="634263" y="2612176"/>
                <a:ext cx="2447998" cy="2063663"/>
                <a:chOff x="-645889" y="1576388"/>
                <a:chExt cx="3433464" cy="2894409"/>
              </a:xfrm>
            </p:grpSpPr>
            <p:pic>
              <p:nvPicPr>
                <p:cNvPr id="26" name="Picture 14" descr="C:\Program Files\Microsoft Resource DVD Artwork\DVD_ART\Artwork_Imagery\HARDWARE_IMAGERY\Illustration - Misc Hardware\Windows Vista Illustration Icons\Computer.png"/>
                <p:cNvPicPr>
                  <a:picLocks noChangeAspect="1" noChangeArrowheads="1"/>
                </p:cNvPicPr>
                <p:nvPr/>
              </p:nvPicPr>
              <p:blipFill>
                <a:blip r:embed="rId4" cstate="email"/>
                <a:srcRect/>
                <a:stretch>
                  <a:fillRect/>
                </a:stretch>
              </p:blipFill>
              <p:spPr bwMode="auto">
                <a:xfrm flipH="1">
                  <a:off x="954156" y="1576388"/>
                  <a:ext cx="1246326" cy="1246326"/>
                </a:xfrm>
                <a:prstGeom prst="rect">
                  <a:avLst/>
                </a:prstGeom>
                <a:noFill/>
              </p:spPr>
            </p:pic>
            <p:pic>
              <p:nvPicPr>
                <p:cNvPr id="27"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5" cstate="email"/>
                <a:srcRect/>
                <a:stretch>
                  <a:fillRect/>
                </a:stretch>
              </p:blipFill>
              <p:spPr bwMode="auto">
                <a:xfrm flipH="1">
                  <a:off x="-645889" y="2337404"/>
                  <a:ext cx="1377950" cy="1377949"/>
                </a:xfrm>
                <a:prstGeom prst="rect">
                  <a:avLst/>
                </a:prstGeom>
                <a:noFill/>
              </p:spPr>
            </p:pic>
            <p:pic>
              <p:nvPicPr>
                <p:cNvPr id="28"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5" cstate="email"/>
                <a:srcRect/>
                <a:stretch>
                  <a:fillRect/>
                </a:stretch>
              </p:blipFill>
              <p:spPr bwMode="auto">
                <a:xfrm>
                  <a:off x="1356920" y="1810349"/>
                  <a:ext cx="1377950" cy="1377949"/>
                </a:xfrm>
                <a:prstGeom prst="rect">
                  <a:avLst/>
                </a:prstGeom>
                <a:noFill/>
              </p:spPr>
            </p:pic>
            <p:pic>
              <p:nvPicPr>
                <p:cNvPr id="29"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5" cstate="email"/>
                <a:srcRect/>
                <a:stretch>
                  <a:fillRect/>
                </a:stretch>
              </p:blipFill>
              <p:spPr bwMode="auto">
                <a:xfrm>
                  <a:off x="1409625" y="3092848"/>
                  <a:ext cx="1377950" cy="1377949"/>
                </a:xfrm>
                <a:prstGeom prst="rect">
                  <a:avLst/>
                </a:prstGeom>
                <a:noFill/>
              </p:spPr>
            </p:pic>
          </p:grpSp>
          <p:pic>
            <p:nvPicPr>
              <p:cNvPr id="25" name="Picture 2" descr="C:\Program Files\Microsoft Resource DVD Artwork\DVD_ART\Artwork_Imagery\HARDWARE_IMAGERY\Illustration - Misc Hardware\Windows Vista Illustration Icons\Pocket PC.png"/>
              <p:cNvPicPr>
                <a:picLocks noChangeAspect="1" noChangeArrowheads="1"/>
              </p:cNvPicPr>
              <p:nvPr/>
            </p:nvPicPr>
            <p:blipFill>
              <a:blip r:embed="rId6" cstate="email"/>
              <a:srcRect/>
              <a:stretch>
                <a:fillRect/>
              </a:stretch>
            </p:blipFill>
            <p:spPr bwMode="auto">
              <a:xfrm rot="20302281" flipH="1">
                <a:off x="1863140" y="3995802"/>
                <a:ext cx="404072" cy="505598"/>
              </a:xfrm>
              <a:prstGeom prst="rect">
                <a:avLst/>
              </a:prstGeom>
              <a:noFill/>
            </p:spPr>
          </p:pic>
        </p:grpSp>
        <p:grpSp>
          <p:nvGrpSpPr>
            <p:cNvPr id="8" name="グループ化 51"/>
            <p:cNvGrpSpPr/>
            <p:nvPr/>
          </p:nvGrpSpPr>
          <p:grpSpPr>
            <a:xfrm>
              <a:off x="1643043" y="2143116"/>
              <a:ext cx="1340426" cy="1428760"/>
              <a:chOff x="6594478" y="1857364"/>
              <a:chExt cx="5286412" cy="4313478"/>
            </a:xfrm>
          </p:grpSpPr>
          <p:pic>
            <p:nvPicPr>
              <p:cNvPr id="40" name="Picture 3"/>
              <p:cNvPicPr/>
              <p:nvPr/>
            </p:nvPicPr>
            <p:blipFill>
              <a:blip r:embed="rId7" cstate="print"/>
              <a:srcRect/>
              <a:stretch>
                <a:fillRect/>
              </a:stretch>
            </p:blipFill>
            <p:spPr bwMode="auto">
              <a:xfrm>
                <a:off x="7666048" y="4143380"/>
                <a:ext cx="2000264" cy="2027462"/>
              </a:xfrm>
              <a:prstGeom prst="rect">
                <a:avLst/>
              </a:prstGeom>
              <a:ln>
                <a:noFill/>
              </a:ln>
              <a:effectLst>
                <a:softEdge rad="112500"/>
              </a:effectLst>
            </p:spPr>
          </p:pic>
          <p:pic>
            <p:nvPicPr>
              <p:cNvPr id="41" name="Picture 3"/>
              <p:cNvPicPr>
                <a:picLocks noChangeAspect="1" noChangeArrowheads="1"/>
              </p:cNvPicPr>
              <p:nvPr/>
            </p:nvPicPr>
            <p:blipFill>
              <a:blip r:embed="rId8" cstate="print"/>
              <a:srcRect/>
              <a:stretch>
                <a:fillRect/>
              </a:stretch>
            </p:blipFill>
            <p:spPr bwMode="auto">
              <a:xfrm>
                <a:off x="6594478" y="3286124"/>
                <a:ext cx="3665521" cy="1013447"/>
              </a:xfrm>
              <a:prstGeom prst="rect">
                <a:avLst/>
              </a:prstGeom>
              <a:ln>
                <a:noFill/>
              </a:ln>
              <a:effectLst>
                <a:softEdge rad="112500"/>
              </a:effectLst>
            </p:spPr>
          </p:pic>
          <p:pic>
            <p:nvPicPr>
              <p:cNvPr id="42" name="Picture 4"/>
              <p:cNvPicPr>
                <a:picLocks noChangeAspect="1" noChangeArrowheads="1"/>
              </p:cNvPicPr>
              <p:nvPr/>
            </p:nvPicPr>
            <p:blipFill>
              <a:blip r:embed="rId9" cstate="print"/>
              <a:srcRect/>
              <a:stretch>
                <a:fillRect/>
              </a:stretch>
            </p:blipFill>
            <p:spPr bwMode="auto">
              <a:xfrm>
                <a:off x="9666312" y="4286256"/>
                <a:ext cx="2017140" cy="1571612"/>
              </a:xfrm>
              <a:prstGeom prst="rect">
                <a:avLst/>
              </a:prstGeom>
              <a:ln>
                <a:noFill/>
              </a:ln>
              <a:effectLst>
                <a:softEdge rad="112500"/>
              </a:effectLst>
            </p:spPr>
          </p:pic>
          <p:pic>
            <p:nvPicPr>
              <p:cNvPr id="43" name="Picture 7" descr="transparent-destination-lis.gif"/>
              <p:cNvPicPr>
                <a:picLocks noChangeAspect="1"/>
              </p:cNvPicPr>
              <p:nvPr/>
            </p:nvPicPr>
            <p:blipFill>
              <a:blip r:embed="rId10" cstate="print"/>
              <a:stretch>
                <a:fillRect/>
              </a:stretch>
            </p:blipFill>
            <p:spPr>
              <a:xfrm>
                <a:off x="10166378" y="2357430"/>
                <a:ext cx="1714512" cy="1859715"/>
              </a:xfrm>
              <a:prstGeom prst="rect">
                <a:avLst/>
              </a:prstGeom>
              <a:ln>
                <a:noFill/>
              </a:ln>
              <a:effectLst>
                <a:outerShdw blurRad="292100" dist="139700" dir="2700000" algn="tl" rotWithShape="0">
                  <a:srgbClr val="333333">
                    <a:alpha val="65000"/>
                  </a:srgbClr>
                </a:outerShdw>
              </a:effectLst>
            </p:spPr>
          </p:pic>
          <p:pic>
            <p:nvPicPr>
              <p:cNvPr id="44" name="Picture 6" descr="tdi.gif"/>
              <p:cNvPicPr>
                <a:picLocks noChangeAspect="1"/>
              </p:cNvPicPr>
              <p:nvPr/>
            </p:nvPicPr>
            <p:blipFill>
              <a:blip r:embed="rId11" cstate="print"/>
              <a:stretch>
                <a:fillRect/>
              </a:stretch>
            </p:blipFill>
            <p:spPr>
              <a:xfrm>
                <a:off x="7023106" y="1857364"/>
                <a:ext cx="3214710" cy="1430938"/>
              </a:xfrm>
              <a:prstGeom prst="rect">
                <a:avLst/>
              </a:prstGeom>
              <a:ln>
                <a:noFill/>
              </a:ln>
              <a:effectLst>
                <a:outerShdw blurRad="292100" dist="139700" dir="2700000" algn="tl" rotWithShape="0">
                  <a:srgbClr val="333333">
                    <a:alpha val="65000"/>
                  </a:srgbClr>
                </a:outerShdw>
              </a:effectLst>
            </p:spPr>
          </p:pic>
        </p:grpSp>
        <p:sp>
          <p:nvSpPr>
            <p:cNvPr id="45" name="Rounded Rectangle 16"/>
            <p:cNvSpPr/>
            <p:nvPr/>
          </p:nvSpPr>
          <p:spPr bwMode="auto">
            <a:xfrm>
              <a:off x="285720" y="3643315"/>
              <a:ext cx="2786082" cy="1643074"/>
            </a:xfrm>
            <a:prstGeom prst="roundRect">
              <a:avLst>
                <a:gd name="adj" fmla="val 7051"/>
              </a:avLst>
            </a:prstGeom>
            <a:noFill/>
            <a:ln>
              <a:noFill/>
              <a:headEnd type="none" w="med" len="med"/>
              <a:tailEnd type="none" w="med" len="med"/>
            </a:ln>
          </p:spPr>
          <p:txBody>
            <a:bodyPr vert="horz" wrap="square" lIns="91436" tIns="0" rIns="91436" bIns="0" numCol="1" rtlCol="0" anchor="t" anchorCtr="0" compatLnSpc="1">
              <a:prstTxWarp prst="textNoShape">
                <a:avLst/>
              </a:prstTxWarp>
            </a:bodyPr>
            <a:lstStyle/>
            <a:p>
              <a:pPr marL="171443" indent="-171443" defTabSz="1740611">
                <a:buFont typeface="Arial" pitchFamily="34" charset="0"/>
                <a:buChar char="•"/>
                <a:defRPr/>
              </a:pPr>
              <a:r>
                <a:rPr lang="ja-JP" altLang="en-US" sz="1600" dirty="0" smtClean="0">
                  <a:latin typeface="メイリオ" pitchFamily="50" charset="-128"/>
                  <a:ea typeface="メイリオ" pitchFamily="50" charset="-128"/>
                  <a:cs typeface="Arial" charset="0"/>
                </a:rPr>
                <a:t>日常業務を</a:t>
              </a:r>
              <a:r>
                <a:rPr lang="en-US" altLang="ja-JP" sz="1600" dirty="0" smtClean="0">
                  <a:latin typeface="メイリオ" pitchFamily="50" charset="-128"/>
                  <a:ea typeface="メイリオ" pitchFamily="50" charset="-128"/>
                  <a:cs typeface="Arial" charset="0"/>
                </a:rPr>
                <a:t/>
              </a:r>
              <a:br>
                <a:rPr lang="en-US" altLang="ja-JP" sz="1600" dirty="0" smtClean="0">
                  <a:latin typeface="メイリオ" pitchFamily="50" charset="-128"/>
                  <a:ea typeface="メイリオ" pitchFamily="50" charset="-128"/>
                  <a:cs typeface="Arial" charset="0"/>
                </a:rPr>
              </a:br>
              <a:r>
                <a:rPr lang="ja-JP" altLang="en-US" sz="1600" dirty="0" smtClean="0">
                  <a:latin typeface="メイリオ" pitchFamily="50" charset="-128"/>
                  <a:ea typeface="メイリオ" pitchFamily="50" charset="-128"/>
                  <a:cs typeface="Arial" charset="0"/>
                </a:rPr>
                <a:t>すばやく簡単に</a:t>
              </a:r>
              <a:r>
                <a:rPr lang="en-US" altLang="ja-JP" sz="1600" dirty="0" smtClean="0">
                  <a:latin typeface="メイリオ" pitchFamily="50" charset="-128"/>
                  <a:ea typeface="メイリオ" pitchFamily="50" charset="-128"/>
                  <a:cs typeface="Arial" charset="0"/>
                </a:rPr>
                <a:t/>
              </a:r>
              <a:br>
                <a:rPr lang="en-US" altLang="ja-JP" sz="1600" dirty="0" smtClean="0">
                  <a:latin typeface="メイリオ" pitchFamily="50" charset="-128"/>
                  <a:ea typeface="メイリオ" pitchFamily="50" charset="-128"/>
                  <a:cs typeface="Arial" charset="0"/>
                </a:rPr>
              </a:br>
              <a:endParaRPr lang="en-US" sz="900" dirty="0" smtClean="0">
                <a:latin typeface="メイリオ" pitchFamily="50" charset="-128"/>
                <a:ea typeface="メイリオ" pitchFamily="50" charset="-128"/>
                <a:cs typeface="Arial" charset="0"/>
              </a:endParaRPr>
            </a:p>
            <a:p>
              <a:pPr marL="171443" indent="-171443" defTabSz="1740611">
                <a:buFont typeface="Arial" pitchFamily="34" charset="0"/>
                <a:buChar char="•"/>
                <a:defRPr/>
              </a:pPr>
              <a:r>
                <a:rPr lang="ja-JP" altLang="en-US" sz="1600" dirty="0" smtClean="0">
                  <a:latin typeface="メイリオ" pitchFamily="50" charset="-128"/>
                  <a:ea typeface="メイリオ" pitchFamily="50" charset="-128"/>
                  <a:cs typeface="Arial" charset="0"/>
                </a:rPr>
                <a:t>情報への障壁を取り払う</a:t>
              </a:r>
              <a:r>
                <a:rPr lang="en-US" altLang="en-US" sz="1600" dirty="0" smtClean="0">
                  <a:latin typeface="メイリオ" pitchFamily="50" charset="-128"/>
                  <a:ea typeface="メイリオ" pitchFamily="50" charset="-128"/>
                  <a:cs typeface="Arial" charset="0"/>
                </a:rPr>
                <a:t> </a:t>
              </a:r>
            </a:p>
            <a:p>
              <a:pPr marL="168268" lvl="1" indent="-168268">
                <a:buFont typeface="Arial" pitchFamily="34" charset="0"/>
                <a:buChar char="•"/>
                <a:defRPr/>
              </a:pPr>
              <a:endParaRPr lang="en-US" altLang="ja-JP" sz="900" dirty="0" smtClean="0">
                <a:latin typeface="メイリオ" pitchFamily="50" charset="-128"/>
                <a:ea typeface="メイリオ" pitchFamily="50" charset="-128"/>
                <a:cs typeface="Arial" charset="0"/>
              </a:endParaRPr>
            </a:p>
            <a:p>
              <a:pPr marL="168268" lvl="1" indent="-168268">
                <a:buFont typeface="Arial" pitchFamily="34" charset="0"/>
                <a:buChar char="•"/>
                <a:defRPr/>
              </a:pPr>
              <a:r>
                <a:rPr lang="ja-JP" altLang="en-US" sz="1600" dirty="0" smtClean="0">
                  <a:latin typeface="メイリオ" pitchFamily="50" charset="-128"/>
                  <a:ea typeface="メイリオ" pitchFamily="50" charset="-128"/>
                  <a:cs typeface="Arial" charset="0"/>
                </a:rPr>
                <a:t>場所を問わない</a:t>
              </a:r>
              <a:r>
                <a:rPr lang="en-US" altLang="ja-JP" sz="1600" dirty="0" smtClean="0">
                  <a:latin typeface="メイリオ" pitchFamily="50" charset="-128"/>
                  <a:ea typeface="メイリオ" pitchFamily="50" charset="-128"/>
                  <a:cs typeface="Arial" charset="0"/>
                </a:rPr>
                <a:t/>
              </a:r>
              <a:br>
                <a:rPr lang="en-US" altLang="ja-JP" sz="1600" dirty="0" smtClean="0">
                  <a:latin typeface="メイリオ" pitchFamily="50" charset="-128"/>
                  <a:ea typeface="メイリオ" pitchFamily="50" charset="-128"/>
                  <a:cs typeface="Arial" charset="0"/>
                </a:rPr>
              </a:br>
              <a:r>
                <a:rPr lang="ja-JP" altLang="en-US" sz="1600" dirty="0" smtClean="0">
                  <a:latin typeface="メイリオ" pitchFamily="50" charset="-128"/>
                  <a:ea typeface="メイリオ" pitchFamily="50" charset="-128"/>
                  <a:cs typeface="Arial" charset="0"/>
                </a:rPr>
                <a:t>情報へのアクセス</a:t>
              </a:r>
              <a:r>
                <a:rPr lang="en-US" altLang="ja-JP" sz="1200" dirty="0" smtClean="0">
                  <a:latin typeface="メイリオ" pitchFamily="50" charset="-128"/>
                  <a:ea typeface="メイリオ" pitchFamily="50" charset="-128"/>
                  <a:cs typeface="Arial" charset="0"/>
                </a:rPr>
                <a:t/>
              </a:r>
              <a:br>
                <a:rPr lang="en-US" altLang="ja-JP" sz="1200" dirty="0" smtClean="0">
                  <a:latin typeface="メイリオ" pitchFamily="50" charset="-128"/>
                  <a:ea typeface="メイリオ" pitchFamily="50" charset="-128"/>
                  <a:cs typeface="Arial" charset="0"/>
                </a:rPr>
              </a:br>
              <a:endParaRPr lang="en-US" sz="1200" dirty="0" smtClean="0">
                <a:latin typeface="メイリオ" pitchFamily="50" charset="-128"/>
                <a:ea typeface="メイリオ" pitchFamily="50" charset="-128"/>
                <a:cs typeface="Arial" charset="0"/>
              </a:endParaRPr>
            </a:p>
          </p:txBody>
        </p:sp>
        <p:sp>
          <p:nvSpPr>
            <p:cNvPr id="50" name="Rounded Rectangle 13"/>
            <p:cNvSpPr/>
            <p:nvPr/>
          </p:nvSpPr>
          <p:spPr bwMode="auto">
            <a:xfrm>
              <a:off x="214282" y="1071546"/>
              <a:ext cx="2786082" cy="857256"/>
            </a:xfrm>
            <a:prstGeom prst="roundRect">
              <a:avLst/>
            </a:prstGeom>
            <a:gradFill rotWithShape="1">
              <a:gsLst>
                <a:gs pos="0">
                  <a:srgbClr val="39639D">
                    <a:shade val="15000"/>
                    <a:satMod val="180000"/>
                  </a:srgbClr>
                </a:gs>
                <a:gs pos="50000">
                  <a:srgbClr val="39639D">
                    <a:shade val="45000"/>
                    <a:satMod val="170000"/>
                  </a:srgbClr>
                </a:gs>
                <a:gs pos="70000">
                  <a:srgbClr val="39639D">
                    <a:tint val="99000"/>
                    <a:shade val="65000"/>
                    <a:satMod val="155000"/>
                  </a:srgbClr>
                </a:gs>
                <a:gs pos="100000">
                  <a:srgbClr val="39639D">
                    <a:tint val="95500"/>
                    <a:shade val="100000"/>
                    <a:satMod val="155000"/>
                  </a:srgbClr>
                </a:gs>
              </a:gsLst>
              <a:lin ang="16200000" scaled="0"/>
            </a:gradFill>
            <a:ln w="9525" cap="flat" cmpd="sng" algn="ctr">
              <a:solidFill>
                <a:srgbClr val="39639D"/>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7" rIns="91432" bIns="45717" numCol="1" rtlCol="0" anchor="ctr" anchorCtr="0" compatLnSpc="1">
              <a:prstTxWarp prst="textNoShape">
                <a:avLst/>
              </a:prstTxWarp>
            </a:bodyPr>
            <a:lstStyle/>
            <a:p>
              <a:pPr indent="-401622" algn="ctr">
                <a:lnSpc>
                  <a:spcPct val="78000"/>
                </a:lnSpc>
                <a:spcBef>
                  <a:spcPct val="20000"/>
                </a:spcBef>
                <a:spcAft>
                  <a:spcPts val="800"/>
                </a:spcAft>
                <a:buSzPct val="80000"/>
              </a:pPr>
              <a:r>
                <a:rPr lang="ja-JP" altLang="en-US" sz="24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Arial" charset="0"/>
                </a:rPr>
                <a:t>場所を問わず</a:t>
              </a:r>
              <a:r>
                <a:rPr lang="en-US" altLang="ja-JP" sz="24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Arial" charset="0"/>
                </a:rPr>
                <a:t/>
              </a:r>
              <a:br>
                <a:rPr lang="en-US" altLang="ja-JP" sz="24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Arial" charset="0"/>
                </a:rPr>
              </a:br>
              <a:r>
                <a:rPr lang="ja-JP" altLang="en-US" sz="24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Arial" charset="0"/>
                </a:rPr>
                <a:t>生産性を維持</a:t>
              </a:r>
              <a:endParaRPr lang="en-US" altLang="ja-JP" sz="2400" b="1" spc="-150" dirty="0" smtClean="0">
                <a:ln w="3175">
                  <a:noFill/>
                </a:ln>
                <a:solidFill>
                  <a:prstClr val="white"/>
                </a:solidFill>
                <a:effectLst>
                  <a:outerShdw blurRad="393700" algn="ctr" rotWithShape="0">
                    <a:prstClr val="black">
                      <a:alpha val="68000"/>
                    </a:prstClr>
                  </a:outerShdw>
                </a:effectLst>
                <a:latin typeface="メイリオ" pitchFamily="50" charset="-128"/>
                <a:ea typeface="メイリオ" pitchFamily="50" charset="-128"/>
                <a:cs typeface="メイリオ" pitchFamily="50" charset="-128"/>
              </a:endParaRPr>
            </a:p>
          </p:txBody>
        </p:sp>
      </p:grpSp>
      <p:grpSp>
        <p:nvGrpSpPr>
          <p:cNvPr id="48" name="グループ化 47"/>
          <p:cNvGrpSpPr/>
          <p:nvPr/>
        </p:nvGrpSpPr>
        <p:grpSpPr>
          <a:xfrm>
            <a:off x="3071802" y="1071546"/>
            <a:ext cx="3049954" cy="5334110"/>
            <a:chOff x="3071802" y="1071546"/>
            <a:chExt cx="3049954" cy="5334110"/>
          </a:xfrm>
        </p:grpSpPr>
        <p:sp>
          <p:nvSpPr>
            <p:cNvPr id="11" name="Rounded Rectangle 10"/>
            <p:cNvSpPr/>
            <p:nvPr/>
          </p:nvSpPr>
          <p:spPr bwMode="auto">
            <a:xfrm>
              <a:off x="3143240" y="1142984"/>
              <a:ext cx="2857520" cy="5262672"/>
            </a:xfrm>
            <a:prstGeom prst="roundRect">
              <a:avLst>
                <a:gd name="adj" fmla="val 7526"/>
              </a:avLst>
            </a:prstGeom>
            <a:gradFill flip="none" rotWithShape="1">
              <a:gsLst>
                <a:gs pos="0">
                  <a:schemeClr val="bg1">
                    <a:lumMod val="95000"/>
                    <a:lumOff val="5000"/>
                    <a:alpha val="51000"/>
                  </a:schemeClr>
                </a:gs>
                <a:gs pos="50000">
                  <a:schemeClr val="bg1">
                    <a:lumMod val="95000"/>
                    <a:lumOff val="5000"/>
                    <a:alpha val="40000"/>
                  </a:schemeClr>
                </a:gs>
                <a:gs pos="100000">
                  <a:schemeClr val="bg1">
                    <a:lumMod val="95000"/>
                    <a:lumOff val="5000"/>
                    <a:alpha val="0"/>
                  </a:schemeClr>
                </a:gs>
              </a:gsLst>
              <a:lin ang="5400000" scaled="1"/>
              <a:tileRect/>
            </a:gradFill>
            <a:ln>
              <a:noFill/>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7" rIns="91432" bIns="45717" numCol="1" rtlCol="0" anchor="ctr" anchorCtr="0" compatLnSpc="1">
              <a:prstTxWarp prst="textNoShape">
                <a:avLst/>
              </a:prstTxWarp>
            </a:bodyPr>
            <a:lstStyle/>
            <a:p>
              <a:pPr marL="349236" indent="-349236" algn="ctr" defTabSz="914063"/>
              <a:endParaRPr lang="en-US" dirty="0" smtClean="0"/>
            </a:p>
          </p:txBody>
        </p:sp>
        <p:grpSp>
          <p:nvGrpSpPr>
            <p:cNvPr id="6" name="Group 36"/>
            <p:cNvGrpSpPr/>
            <p:nvPr/>
          </p:nvGrpSpPr>
          <p:grpSpPr>
            <a:xfrm>
              <a:off x="3857620" y="2285993"/>
              <a:ext cx="1357322" cy="1214446"/>
              <a:chOff x="4759911" y="2198968"/>
              <a:chExt cx="1011355" cy="907658"/>
            </a:xfrm>
          </p:grpSpPr>
          <p:grpSp>
            <p:nvGrpSpPr>
              <p:cNvPr id="7" name="Group 33"/>
              <p:cNvGrpSpPr/>
              <p:nvPr/>
            </p:nvGrpSpPr>
            <p:grpSpPr>
              <a:xfrm>
                <a:off x="4759911" y="2198968"/>
                <a:ext cx="1011355" cy="907658"/>
                <a:chOff x="3991285" y="2106202"/>
                <a:chExt cx="1011355" cy="907658"/>
              </a:xfrm>
            </p:grpSpPr>
            <p:pic>
              <p:nvPicPr>
                <p:cNvPr id="30" name="Picture 4" descr="C:\Program Files\Microsoft Resource DVD Artwork\DVD_ART\Artwork_Imagery\HARDWARE_IMAGERY\Illustration - Misc Hardware\Windows Vista Illustration Icons\Laptop.png"/>
                <p:cNvPicPr>
                  <a:picLocks noChangeAspect="1" noChangeArrowheads="1"/>
                </p:cNvPicPr>
                <p:nvPr/>
              </p:nvPicPr>
              <p:blipFill>
                <a:blip r:embed="rId12" cstate="print"/>
                <a:srcRect/>
                <a:stretch>
                  <a:fillRect/>
                </a:stretch>
              </p:blipFill>
              <p:spPr bwMode="auto">
                <a:xfrm>
                  <a:off x="4388694" y="2482568"/>
                  <a:ext cx="531291" cy="531292"/>
                </a:xfrm>
                <a:prstGeom prst="rect">
                  <a:avLst/>
                </a:prstGeom>
                <a:noFill/>
              </p:spPr>
            </p:pic>
            <p:pic>
              <p:nvPicPr>
                <p:cNvPr id="31" name="Picture 5" descr="C:\Program Files\Microsoft Resource DVD Artwork\DVD_ART\Artwork_Imagery\HARDWARE_IMAGERY\Illustration - Misc Hardware\Windows Vista Illustration Icons\Computer.png"/>
                <p:cNvPicPr>
                  <a:picLocks noChangeAspect="1" noChangeArrowheads="1"/>
                </p:cNvPicPr>
                <p:nvPr/>
              </p:nvPicPr>
              <p:blipFill>
                <a:blip r:embed="rId13" cstate="print"/>
                <a:srcRect/>
                <a:stretch>
                  <a:fillRect/>
                </a:stretch>
              </p:blipFill>
              <p:spPr bwMode="auto">
                <a:xfrm>
                  <a:off x="3991285" y="2145711"/>
                  <a:ext cx="515684" cy="515685"/>
                </a:xfrm>
                <a:prstGeom prst="rect">
                  <a:avLst/>
                </a:prstGeom>
                <a:noFill/>
              </p:spPr>
            </p:pic>
            <p:pic>
              <p:nvPicPr>
                <p:cNvPr id="32" name="Picture 6" descr="C:\Users\aheaton\AppData\Local\Microsoft\Windows\Temporary Internet Files\Content.IE5\U60ZBJ5U\MCj04315710000[1].png"/>
                <p:cNvPicPr>
                  <a:picLocks noChangeAspect="1" noChangeArrowheads="1"/>
                </p:cNvPicPr>
                <p:nvPr/>
              </p:nvPicPr>
              <p:blipFill>
                <a:blip r:embed="rId14" cstate="print"/>
                <a:srcRect/>
                <a:stretch>
                  <a:fillRect/>
                </a:stretch>
              </p:blipFill>
              <p:spPr bwMode="auto">
                <a:xfrm>
                  <a:off x="4545611" y="2106202"/>
                  <a:ext cx="457029" cy="460076"/>
                </a:xfrm>
                <a:prstGeom prst="rect">
                  <a:avLst/>
                </a:prstGeom>
                <a:noFill/>
              </p:spPr>
            </p:pic>
            <p:pic>
              <p:nvPicPr>
                <p:cNvPr id="33" name="Picture 10" descr="C:\Program Files\Microsoft Resource DVD Artwork\DVD_ART\Artwork_Imagery\HARDWARE_IMAGERY\Illustration - Misc Hardware\Windows Vista Illustration Icons\Digital Locker.png"/>
                <p:cNvPicPr>
                  <a:picLocks noChangeAspect="1" noChangeArrowheads="1"/>
                </p:cNvPicPr>
                <p:nvPr/>
              </p:nvPicPr>
              <p:blipFill>
                <a:blip r:embed="rId15" cstate="print"/>
                <a:srcRect/>
                <a:stretch>
                  <a:fillRect/>
                </a:stretch>
              </p:blipFill>
              <p:spPr bwMode="auto">
                <a:xfrm>
                  <a:off x="4582676" y="2594167"/>
                  <a:ext cx="271263" cy="271263"/>
                </a:xfrm>
                <a:prstGeom prst="rect">
                  <a:avLst/>
                </a:prstGeom>
                <a:noFill/>
              </p:spPr>
            </p:pic>
          </p:grpSp>
          <p:pic>
            <p:nvPicPr>
              <p:cNvPr id="35" name="Picture 10" descr="C:\Program Files\Microsoft Resource DVD Artwork\DVD_ART\Artwork_Imagery\HARDWARE_IMAGERY\Illustration - Misc Hardware\Windows Vista Illustration Icons\Digital Locker.png"/>
              <p:cNvPicPr>
                <a:picLocks noChangeAspect="1" noChangeArrowheads="1"/>
              </p:cNvPicPr>
              <p:nvPr/>
            </p:nvPicPr>
            <p:blipFill>
              <a:blip r:embed="rId15" cstate="print"/>
              <a:srcRect/>
              <a:stretch>
                <a:fillRect/>
              </a:stretch>
            </p:blipFill>
            <p:spPr bwMode="auto">
              <a:xfrm>
                <a:off x="4963251" y="2361169"/>
                <a:ext cx="271263" cy="271265"/>
              </a:xfrm>
              <a:prstGeom prst="rect">
                <a:avLst/>
              </a:prstGeom>
              <a:noFill/>
            </p:spPr>
          </p:pic>
          <p:pic>
            <p:nvPicPr>
              <p:cNvPr id="36" name="Picture 10" descr="C:\Program Files\Microsoft Resource DVD Artwork\DVD_ART\Artwork_Imagery\HARDWARE_IMAGERY\Illustration - Misc Hardware\Windows Vista Illustration Icons\Digital Locker.png"/>
              <p:cNvPicPr>
                <a:picLocks noChangeAspect="1" noChangeArrowheads="1"/>
              </p:cNvPicPr>
              <p:nvPr/>
            </p:nvPicPr>
            <p:blipFill>
              <a:blip r:embed="rId15" cstate="print"/>
              <a:srcRect/>
              <a:stretch>
                <a:fillRect/>
              </a:stretch>
            </p:blipFill>
            <p:spPr bwMode="auto">
              <a:xfrm>
                <a:off x="5422548" y="2410630"/>
                <a:ext cx="271263" cy="271263"/>
              </a:xfrm>
              <a:prstGeom prst="rect">
                <a:avLst/>
              </a:prstGeom>
              <a:noFill/>
            </p:spPr>
          </p:pic>
        </p:grpSp>
        <p:sp>
          <p:nvSpPr>
            <p:cNvPr id="46" name="Rounded Rectangle 19"/>
            <p:cNvSpPr/>
            <p:nvPr/>
          </p:nvSpPr>
          <p:spPr bwMode="auto">
            <a:xfrm>
              <a:off x="3071802" y="3500439"/>
              <a:ext cx="3049954" cy="2000264"/>
            </a:xfrm>
            <a:prstGeom prst="roundRect">
              <a:avLst>
                <a:gd name="adj" fmla="val 6056"/>
              </a:avLst>
            </a:prstGeom>
            <a:noFill/>
            <a:ln>
              <a:noFill/>
              <a:headEnd type="none" w="med" len="med"/>
              <a:tailEnd type="none" w="med" len="med"/>
            </a:ln>
          </p:spPr>
          <p:txBody>
            <a:bodyPr vert="horz" wrap="square" lIns="91436" tIns="0" rIns="91436" bIns="0" numCol="1" rtlCol="0" anchor="t" anchorCtr="0" compatLnSpc="1">
              <a:prstTxWarp prst="textNoShape">
                <a:avLst/>
              </a:prstTxWarp>
            </a:bodyPr>
            <a:lstStyle/>
            <a:p>
              <a:pPr marL="171443" indent="-171443" defTabSz="1740611">
                <a:defRPr/>
              </a:pPr>
              <a:endParaRPr lang="en-US" sz="1000" dirty="0" smtClean="0">
                <a:latin typeface="メイリオ" pitchFamily="50" charset="-128"/>
                <a:ea typeface="メイリオ" pitchFamily="50" charset="-128"/>
                <a:cs typeface="Arial" charset="0"/>
              </a:endParaRPr>
            </a:p>
            <a:p>
              <a:pPr marL="171443" indent="-171443" defTabSz="1740611">
                <a:buFont typeface="Arial" pitchFamily="34" charset="0"/>
                <a:buChar char="•"/>
                <a:defRPr/>
              </a:pPr>
              <a:r>
                <a:rPr lang="en-US" altLang="ja-JP" sz="1600" dirty="0" smtClean="0">
                  <a:latin typeface="メイリオ" pitchFamily="50" charset="-128"/>
                  <a:ea typeface="メイリオ" pitchFamily="50" charset="-128"/>
                  <a:cs typeface="Arial" charset="0"/>
                </a:rPr>
                <a:t>PC </a:t>
              </a:r>
              <a:r>
                <a:rPr lang="ja-JP" altLang="en-US" sz="1600" dirty="0" smtClean="0">
                  <a:latin typeface="メイリオ" pitchFamily="50" charset="-128"/>
                  <a:ea typeface="メイリオ" pitchFamily="50" charset="-128"/>
                  <a:cs typeface="Arial" charset="0"/>
                </a:rPr>
                <a:t>およびデバイス上</a:t>
              </a:r>
              <a:r>
                <a:rPr lang="en-US" altLang="ja-JP" sz="1600" dirty="0" smtClean="0">
                  <a:latin typeface="メイリオ" pitchFamily="50" charset="-128"/>
                  <a:ea typeface="メイリオ" pitchFamily="50" charset="-128"/>
                  <a:cs typeface="Arial" charset="0"/>
                </a:rPr>
                <a:t/>
              </a:r>
              <a:br>
                <a:rPr lang="en-US" altLang="ja-JP" sz="1600" dirty="0" smtClean="0">
                  <a:latin typeface="メイリオ" pitchFamily="50" charset="-128"/>
                  <a:ea typeface="メイリオ" pitchFamily="50" charset="-128"/>
                  <a:cs typeface="Arial" charset="0"/>
                </a:rPr>
              </a:br>
              <a:r>
                <a:rPr lang="ja-JP" altLang="en-US" sz="1600" dirty="0" smtClean="0">
                  <a:latin typeface="メイリオ" pitchFamily="50" charset="-128"/>
                  <a:ea typeface="メイリオ" pitchFamily="50" charset="-128"/>
                  <a:cs typeface="Arial" charset="0"/>
                </a:rPr>
                <a:t>のデータの保護</a:t>
              </a:r>
              <a:endParaRPr lang="en-US" dirty="0" smtClean="0">
                <a:latin typeface="メイリオ" pitchFamily="50" charset="-128"/>
                <a:ea typeface="メイリオ" pitchFamily="50" charset="-128"/>
                <a:cs typeface="Arial" charset="0"/>
              </a:endParaRPr>
            </a:p>
            <a:p>
              <a:pPr marL="171443" lvl="1" indent="-171443" defTabSz="1740611">
                <a:buFont typeface="Arial" pitchFamily="34" charset="0"/>
                <a:buChar char="•"/>
                <a:defRPr/>
              </a:pPr>
              <a:endParaRPr lang="en-US" altLang="ja-JP" sz="800" dirty="0" smtClean="0">
                <a:latin typeface="メイリオ" pitchFamily="50" charset="-128"/>
                <a:ea typeface="メイリオ" pitchFamily="50" charset="-128"/>
                <a:cs typeface="Arial" charset="0"/>
              </a:endParaRPr>
            </a:p>
            <a:p>
              <a:pPr marL="171443" lvl="1" indent="-171443" defTabSz="1740611">
                <a:buFont typeface="Arial" pitchFamily="34" charset="0"/>
                <a:buChar char="•"/>
                <a:defRPr/>
              </a:pPr>
              <a:r>
                <a:rPr lang="ja-JP" altLang="en-US" sz="1600" dirty="0" smtClean="0">
                  <a:latin typeface="メイリオ" pitchFamily="50" charset="-128"/>
                  <a:ea typeface="メイリオ" pitchFamily="50" charset="-128"/>
                  <a:cs typeface="Arial" charset="0"/>
                </a:rPr>
                <a:t>ユーザーとインフラの保護</a:t>
              </a:r>
              <a:endParaRPr lang="en-US" altLang="en-US" sz="1600" dirty="0" smtClean="0">
                <a:latin typeface="メイリオ" pitchFamily="50" charset="-128"/>
                <a:ea typeface="メイリオ" pitchFamily="50" charset="-128"/>
                <a:cs typeface="Arial" charset="0"/>
              </a:endParaRPr>
            </a:p>
            <a:p>
              <a:pPr marL="171443" indent="-171443" defTabSz="1740611">
                <a:buFont typeface="Arial" pitchFamily="34" charset="0"/>
                <a:buChar char="•"/>
                <a:defRPr/>
              </a:pPr>
              <a:endParaRPr lang="en-US" altLang="ja-JP" sz="600" dirty="0" smtClean="0">
                <a:latin typeface="メイリオ" pitchFamily="50" charset="-128"/>
                <a:ea typeface="メイリオ" pitchFamily="50" charset="-128"/>
                <a:cs typeface="Arial" charset="0"/>
              </a:endParaRPr>
            </a:p>
            <a:p>
              <a:pPr marL="171443" indent="-171443" defTabSz="1740611">
                <a:buFont typeface="Arial" pitchFamily="34" charset="0"/>
                <a:buChar char="•"/>
                <a:defRPr/>
              </a:pPr>
              <a:r>
                <a:rPr lang="en-US" altLang="ja-JP" sz="1600" dirty="0" smtClean="0">
                  <a:latin typeface="メイリオ" pitchFamily="50" charset="-128"/>
                  <a:ea typeface="メイリオ" pitchFamily="50" charset="-128"/>
                  <a:cs typeface="Arial" charset="0"/>
                </a:rPr>
                <a:t>Vista </a:t>
              </a:r>
              <a:r>
                <a:rPr lang="ja-JP" altLang="en-US" sz="1600" dirty="0" smtClean="0">
                  <a:latin typeface="メイリオ" pitchFamily="50" charset="-128"/>
                  <a:ea typeface="メイリオ" pitchFamily="50" charset="-128"/>
                  <a:cs typeface="Arial" charset="0"/>
                </a:rPr>
                <a:t>のセキュリティ</a:t>
              </a:r>
              <a:r>
                <a:rPr lang="en-US" altLang="ja-JP" sz="1600" dirty="0" smtClean="0">
                  <a:latin typeface="メイリオ" pitchFamily="50" charset="-128"/>
                  <a:ea typeface="メイリオ" pitchFamily="50" charset="-128"/>
                  <a:cs typeface="Arial" charset="0"/>
                </a:rPr>
                <a:t/>
              </a:r>
              <a:br>
                <a:rPr lang="en-US" altLang="ja-JP" sz="1600" dirty="0" smtClean="0">
                  <a:latin typeface="メイリオ" pitchFamily="50" charset="-128"/>
                  <a:ea typeface="メイリオ" pitchFamily="50" charset="-128"/>
                  <a:cs typeface="Arial" charset="0"/>
                </a:rPr>
              </a:br>
              <a:r>
                <a:rPr lang="ja-JP" altLang="en-US" sz="1600" dirty="0" smtClean="0">
                  <a:latin typeface="メイリオ" pitchFamily="50" charset="-128"/>
                  <a:ea typeface="メイリオ" pitchFamily="50" charset="-128"/>
                  <a:cs typeface="Arial" charset="0"/>
                </a:rPr>
                <a:t>基盤を継承</a:t>
              </a:r>
              <a:r>
                <a:rPr lang="en-US" altLang="en-US" sz="1600" dirty="0" smtClean="0">
                  <a:latin typeface="メイリオ" pitchFamily="50" charset="-128"/>
                  <a:ea typeface="メイリオ" pitchFamily="50" charset="-128"/>
                  <a:cs typeface="Arial" charset="0"/>
                </a:rPr>
                <a:t> </a:t>
              </a:r>
            </a:p>
          </p:txBody>
        </p:sp>
        <p:sp>
          <p:nvSpPr>
            <p:cNvPr id="51" name="Rounded Rectangle 13"/>
            <p:cNvSpPr/>
            <p:nvPr/>
          </p:nvSpPr>
          <p:spPr bwMode="auto">
            <a:xfrm>
              <a:off x="3071802" y="1071546"/>
              <a:ext cx="2928958" cy="857256"/>
            </a:xfrm>
            <a:prstGeom prst="roundRect">
              <a:avLst/>
            </a:prstGeom>
            <a:gradFill rotWithShape="1">
              <a:gsLst>
                <a:gs pos="0">
                  <a:srgbClr val="39639D">
                    <a:shade val="15000"/>
                    <a:satMod val="180000"/>
                  </a:srgbClr>
                </a:gs>
                <a:gs pos="50000">
                  <a:srgbClr val="39639D">
                    <a:shade val="45000"/>
                    <a:satMod val="170000"/>
                  </a:srgbClr>
                </a:gs>
                <a:gs pos="70000">
                  <a:srgbClr val="39639D">
                    <a:tint val="99000"/>
                    <a:shade val="65000"/>
                    <a:satMod val="155000"/>
                  </a:srgbClr>
                </a:gs>
                <a:gs pos="100000">
                  <a:srgbClr val="39639D">
                    <a:tint val="95500"/>
                    <a:shade val="100000"/>
                    <a:satMod val="155000"/>
                  </a:srgbClr>
                </a:gs>
              </a:gsLst>
              <a:lin ang="16200000" scaled="0"/>
            </a:gradFill>
            <a:ln w="9525" cap="flat" cmpd="sng" algn="ctr">
              <a:solidFill>
                <a:srgbClr val="39639D"/>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7" rIns="91432" bIns="45717" numCol="1" rtlCol="0" anchor="ctr" anchorCtr="0" compatLnSpc="1">
              <a:prstTxWarp prst="textNoShape">
                <a:avLst/>
              </a:prstTxWarp>
            </a:bodyPr>
            <a:lstStyle/>
            <a:p>
              <a:pPr indent="-401622" algn="ctr">
                <a:lnSpc>
                  <a:spcPct val="78000"/>
                </a:lnSpc>
                <a:spcBef>
                  <a:spcPct val="20000"/>
                </a:spcBef>
                <a:spcAft>
                  <a:spcPts val="800"/>
                </a:spcAft>
                <a:buSzPct val="80000"/>
              </a:pPr>
              <a:r>
                <a:rPr lang="ja-JP" altLang="en-US" sz="240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セキュリティと</a:t>
              </a:r>
              <a:r>
                <a:rPr lang="en-US" altLang="ja-JP" sz="240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r>
              <a:br>
                <a:rPr lang="en-US" altLang="ja-JP" sz="240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br>
              <a:r>
                <a:rPr lang="ja-JP" altLang="en-US" sz="240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制御の強化</a:t>
              </a:r>
              <a:endParaRPr lang="ja-JP" altLang="en-US" sz="2400" b="1" spc="-150" dirty="0">
                <a:ln w="3175">
                  <a:noFill/>
                </a:ln>
                <a:gradFill flip="none" rotWithShape="1">
                  <a:gsLst>
                    <a:gs pos="0">
                      <a:srgbClr val="FFFFB9"/>
                    </a:gs>
                    <a:gs pos="40000">
                      <a:srgbClr val="FFFF99"/>
                    </a:gs>
                    <a:gs pos="79000">
                      <a:srgbClr val="F8801C">
                        <a:alpha val="84000"/>
                      </a:srgbClr>
                    </a:gs>
                  </a:gsLst>
                  <a:lin ang="5400000" scaled="1"/>
                  <a:tileRect/>
                </a:gra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grpSp>
        <p:nvGrpSpPr>
          <p:cNvPr id="53" name="グループ化 52"/>
          <p:cNvGrpSpPr/>
          <p:nvPr/>
        </p:nvGrpSpPr>
        <p:grpSpPr>
          <a:xfrm>
            <a:off x="6072198" y="1071546"/>
            <a:ext cx="3182327" cy="5334110"/>
            <a:chOff x="6072198" y="1071546"/>
            <a:chExt cx="3182327" cy="5334110"/>
          </a:xfrm>
        </p:grpSpPr>
        <p:sp>
          <p:nvSpPr>
            <p:cNvPr id="4" name="Rounded Rectangle 3"/>
            <p:cNvSpPr/>
            <p:nvPr/>
          </p:nvSpPr>
          <p:spPr bwMode="auto">
            <a:xfrm>
              <a:off x="6099108" y="1142984"/>
              <a:ext cx="2902049" cy="5262672"/>
            </a:xfrm>
            <a:prstGeom prst="roundRect">
              <a:avLst>
                <a:gd name="adj" fmla="val 7526"/>
              </a:avLst>
            </a:prstGeom>
            <a:gradFill flip="none" rotWithShape="1">
              <a:gsLst>
                <a:gs pos="0">
                  <a:schemeClr val="bg1">
                    <a:lumMod val="95000"/>
                    <a:lumOff val="5000"/>
                    <a:alpha val="51000"/>
                  </a:schemeClr>
                </a:gs>
                <a:gs pos="50000">
                  <a:schemeClr val="bg1">
                    <a:lumMod val="95000"/>
                    <a:lumOff val="5000"/>
                    <a:alpha val="40000"/>
                  </a:schemeClr>
                </a:gs>
                <a:gs pos="100000">
                  <a:schemeClr val="bg1">
                    <a:lumMod val="95000"/>
                    <a:lumOff val="5000"/>
                    <a:alpha val="0"/>
                  </a:schemeClr>
                </a:gs>
              </a:gsLst>
              <a:lin ang="5400000" scaled="1"/>
              <a:tileRect/>
            </a:gradFill>
            <a:ln>
              <a:noFill/>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7" rIns="91432" bIns="45717" numCol="1" rtlCol="0" anchor="ctr" anchorCtr="0" compatLnSpc="1">
              <a:prstTxWarp prst="textNoShape">
                <a:avLst/>
              </a:prstTxWarp>
            </a:bodyPr>
            <a:lstStyle/>
            <a:p>
              <a:pPr marL="349236" indent="-349236" algn="ctr" defTabSz="914063"/>
              <a:endParaRPr lang="en-US" dirty="0" smtClean="0"/>
            </a:p>
          </p:txBody>
        </p:sp>
        <p:grpSp>
          <p:nvGrpSpPr>
            <p:cNvPr id="49" name="グループ化 48"/>
            <p:cNvGrpSpPr/>
            <p:nvPr/>
          </p:nvGrpSpPr>
          <p:grpSpPr>
            <a:xfrm>
              <a:off x="6072198" y="1071546"/>
              <a:ext cx="3182327" cy="4786346"/>
              <a:chOff x="6072198" y="1071546"/>
              <a:chExt cx="3182327" cy="4786346"/>
            </a:xfrm>
          </p:grpSpPr>
          <p:pic>
            <p:nvPicPr>
              <p:cNvPr id="38" name="Picture 6" descr="C:\Program Files\Microsoft Resource DVD Artwork\DVD_ART\Artwork_Imagery\HARDWARE_IMAGERY\Illustration - Misc Hardware\Miscellaneous\network all flat.png"/>
              <p:cNvPicPr>
                <a:picLocks noChangeAspect="1" noChangeArrowheads="1"/>
              </p:cNvPicPr>
              <p:nvPr/>
            </p:nvPicPr>
            <p:blipFill>
              <a:blip r:embed="rId16" cstate="email"/>
              <a:srcRect/>
              <a:stretch>
                <a:fillRect/>
              </a:stretch>
            </p:blipFill>
            <p:spPr bwMode="auto">
              <a:xfrm>
                <a:off x="6786579" y="2143116"/>
                <a:ext cx="1426223" cy="1214446"/>
              </a:xfrm>
              <a:prstGeom prst="rect">
                <a:avLst/>
              </a:prstGeom>
              <a:noFill/>
            </p:spPr>
          </p:pic>
          <p:sp>
            <p:nvSpPr>
              <p:cNvPr id="47" name="Rounded Rectangle 22"/>
              <p:cNvSpPr/>
              <p:nvPr/>
            </p:nvSpPr>
            <p:spPr bwMode="auto">
              <a:xfrm>
                <a:off x="6072198" y="3571876"/>
                <a:ext cx="3182327" cy="2286016"/>
              </a:xfrm>
              <a:prstGeom prst="roundRect">
                <a:avLst>
                  <a:gd name="adj" fmla="val 6008"/>
                </a:avLst>
              </a:prstGeom>
              <a:noFill/>
              <a:ln>
                <a:noFill/>
                <a:headEnd type="none" w="med" len="med"/>
                <a:tailEnd type="none" w="med" len="med"/>
              </a:ln>
            </p:spPr>
            <p:txBody>
              <a:bodyPr vert="horz" wrap="square" lIns="91436" tIns="0" rIns="91436" bIns="0" numCol="1" rtlCol="0" anchor="t" anchorCtr="0" compatLnSpc="1">
                <a:prstTxWarp prst="textNoShape">
                  <a:avLst/>
                </a:prstTxWarp>
              </a:bodyPr>
              <a:lstStyle/>
              <a:p>
                <a:pPr marL="171443" indent="-171443" defTabSz="1740611">
                  <a:buFont typeface="Arial" pitchFamily="34" charset="0"/>
                  <a:buChar char="•"/>
                  <a:defRPr/>
                </a:pPr>
                <a:r>
                  <a:rPr lang="ja-JP" altLang="en-US" sz="1600" dirty="0" smtClean="0">
                    <a:latin typeface="メイリオ" pitchFamily="50" charset="-128"/>
                    <a:ea typeface="メイリオ" pitchFamily="50" charset="-128"/>
                    <a:cs typeface="Arial" charset="0"/>
                  </a:rPr>
                  <a:t>ヘルプデスク コストの削減</a:t>
                </a:r>
                <a:endParaRPr lang="en-US" altLang="en-US" sz="1600" dirty="0" smtClean="0">
                  <a:latin typeface="メイリオ" pitchFamily="50" charset="-128"/>
                  <a:ea typeface="メイリオ" pitchFamily="50" charset="-128"/>
                  <a:cs typeface="Arial" charset="0"/>
                </a:endParaRPr>
              </a:p>
              <a:p>
                <a:pPr marL="171443" lvl="1" indent="-171443" defTabSz="1740611">
                  <a:buFont typeface="Arial" pitchFamily="34" charset="0"/>
                  <a:buChar char="•"/>
                  <a:defRPr/>
                </a:pPr>
                <a:endParaRPr lang="en-US" altLang="ja-JP" sz="800" dirty="0" smtClean="0">
                  <a:latin typeface="メイリオ" pitchFamily="50" charset="-128"/>
                  <a:ea typeface="メイリオ" pitchFamily="50" charset="-128"/>
                  <a:cs typeface="Arial" charset="0"/>
                </a:endParaRPr>
              </a:p>
              <a:p>
                <a:pPr marL="171443" lvl="1" indent="-171443" defTabSz="1740611">
                  <a:buFont typeface="Arial" pitchFamily="34" charset="0"/>
                  <a:buChar char="•"/>
                  <a:defRPr/>
                </a:pPr>
                <a:r>
                  <a:rPr lang="ja-JP" altLang="en-US" sz="1600" dirty="0" smtClean="0">
                    <a:latin typeface="メイリオ" pitchFamily="50" charset="-128"/>
                    <a:ea typeface="メイリオ" pitchFamily="50" charset="-128"/>
                    <a:cs typeface="Arial" charset="0"/>
                  </a:rPr>
                  <a:t>クライアント仮想化の</a:t>
                </a:r>
                <a:r>
                  <a:rPr lang="en-US" altLang="ja-JP" sz="1600" dirty="0" smtClean="0">
                    <a:latin typeface="メイリオ" pitchFamily="50" charset="-128"/>
                    <a:ea typeface="メイリオ" pitchFamily="50" charset="-128"/>
                    <a:cs typeface="Arial" charset="0"/>
                  </a:rPr>
                  <a:t/>
                </a:r>
                <a:br>
                  <a:rPr lang="en-US" altLang="ja-JP" sz="1600" dirty="0" smtClean="0">
                    <a:latin typeface="メイリオ" pitchFamily="50" charset="-128"/>
                    <a:ea typeface="メイリオ" pitchFamily="50" charset="-128"/>
                    <a:cs typeface="Arial" charset="0"/>
                  </a:rPr>
                </a:br>
                <a:r>
                  <a:rPr lang="ja-JP" altLang="en-US" sz="1600" dirty="0" smtClean="0">
                    <a:latin typeface="メイリオ" pitchFamily="50" charset="-128"/>
                    <a:ea typeface="メイリオ" pitchFamily="50" charset="-128"/>
                    <a:cs typeface="Arial" charset="0"/>
                  </a:rPr>
                  <a:t>サポート強化</a:t>
                </a:r>
                <a:endParaRPr lang="en-US" altLang="en-US" sz="1600" dirty="0" smtClean="0">
                  <a:latin typeface="メイリオ" pitchFamily="50" charset="-128"/>
                  <a:ea typeface="メイリオ" pitchFamily="50" charset="-128"/>
                  <a:cs typeface="Arial" charset="0"/>
                </a:endParaRPr>
              </a:p>
              <a:p>
                <a:pPr marL="171443" indent="-171443" defTabSz="1740611">
                  <a:buFont typeface="Arial" pitchFamily="34" charset="0"/>
                  <a:buChar char="•"/>
                  <a:defRPr/>
                </a:pPr>
                <a:endParaRPr lang="en-US" altLang="ja-JP" sz="900" dirty="0" smtClean="0">
                  <a:latin typeface="メイリオ" pitchFamily="50" charset="-128"/>
                  <a:ea typeface="メイリオ" pitchFamily="50" charset="-128"/>
                  <a:cs typeface="Arial" charset="0"/>
                </a:endParaRPr>
              </a:p>
              <a:p>
                <a:pPr marL="171443" indent="-171443" defTabSz="1740611">
                  <a:buFont typeface="Arial" pitchFamily="34" charset="0"/>
                  <a:buChar char="•"/>
                  <a:defRPr/>
                </a:pPr>
                <a:r>
                  <a:rPr lang="ja-JP" altLang="en-US" sz="1600" dirty="0" smtClean="0">
                    <a:latin typeface="メイリオ" pitchFamily="50" charset="-128"/>
                    <a:ea typeface="メイリオ" pitchFamily="50" charset="-128"/>
                    <a:cs typeface="Arial" charset="0"/>
                  </a:rPr>
                  <a:t>より簡単な </a:t>
                </a:r>
                <a:r>
                  <a:rPr lang="en-US" altLang="ja-JP" sz="1600" dirty="0" smtClean="0">
                    <a:latin typeface="メイリオ" pitchFamily="50" charset="-128"/>
                    <a:ea typeface="メイリオ" pitchFamily="50" charset="-128"/>
                    <a:cs typeface="Arial" charset="0"/>
                  </a:rPr>
                  <a:t>Vista </a:t>
                </a:r>
                <a:r>
                  <a:rPr lang="ja-JP" altLang="en-US" sz="1600" dirty="0" smtClean="0">
                    <a:latin typeface="メイリオ" pitchFamily="50" charset="-128"/>
                    <a:ea typeface="メイリオ" pitchFamily="50" charset="-128"/>
                    <a:cs typeface="Arial" charset="0"/>
                  </a:rPr>
                  <a:t>からの展開</a:t>
                </a:r>
                <a:endParaRPr lang="en-US" altLang="en-US" sz="1600" dirty="0" smtClean="0">
                  <a:latin typeface="メイリオ" pitchFamily="50" charset="-128"/>
                  <a:ea typeface="メイリオ" pitchFamily="50" charset="-128"/>
                  <a:cs typeface="Arial" charset="0"/>
                </a:endParaRPr>
              </a:p>
            </p:txBody>
          </p:sp>
          <p:sp>
            <p:nvSpPr>
              <p:cNvPr id="52" name="Rounded Rectangle 13"/>
              <p:cNvSpPr/>
              <p:nvPr/>
            </p:nvSpPr>
            <p:spPr bwMode="auto">
              <a:xfrm>
                <a:off x="6072198" y="1071546"/>
                <a:ext cx="2928958" cy="857256"/>
              </a:xfrm>
              <a:prstGeom prst="roundRect">
                <a:avLst/>
              </a:prstGeom>
              <a:gradFill rotWithShape="1">
                <a:gsLst>
                  <a:gs pos="0">
                    <a:srgbClr val="39639D">
                      <a:shade val="15000"/>
                      <a:satMod val="180000"/>
                    </a:srgbClr>
                  </a:gs>
                  <a:gs pos="50000">
                    <a:srgbClr val="39639D">
                      <a:shade val="45000"/>
                      <a:satMod val="170000"/>
                    </a:srgbClr>
                  </a:gs>
                  <a:gs pos="70000">
                    <a:srgbClr val="39639D">
                      <a:tint val="99000"/>
                      <a:shade val="65000"/>
                      <a:satMod val="155000"/>
                    </a:srgbClr>
                  </a:gs>
                  <a:gs pos="100000">
                    <a:srgbClr val="39639D">
                      <a:tint val="95500"/>
                      <a:shade val="100000"/>
                      <a:satMod val="155000"/>
                    </a:srgbClr>
                  </a:gs>
                </a:gsLst>
                <a:lin ang="16200000" scaled="0"/>
              </a:gradFill>
              <a:ln w="9525" cap="flat" cmpd="sng" algn="ctr">
                <a:solidFill>
                  <a:srgbClr val="39639D"/>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7" rIns="91432" bIns="45717" numCol="1" rtlCol="0" anchor="ctr" anchorCtr="0" compatLnSpc="1">
                <a:prstTxWarp prst="textNoShape">
                  <a:avLst/>
                </a:prstTxWarp>
              </a:bodyPr>
              <a:lstStyle/>
              <a:p>
                <a:pPr indent="-401622" algn="ctr" fontAlgn="base">
                  <a:lnSpc>
                    <a:spcPct val="78000"/>
                  </a:lnSpc>
                  <a:spcBef>
                    <a:spcPct val="20000"/>
                  </a:spcBef>
                  <a:spcAft>
                    <a:spcPts val="800"/>
                  </a:spcAft>
                  <a:buSzPct val="80000"/>
                  <a:defRPr/>
                </a:pPr>
                <a:r>
                  <a:rPr lang="en-US" altLang="ja-JP" sz="240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PC </a:t>
                </a:r>
                <a:r>
                  <a:rPr lang="ja-JP" altLang="en-US" sz="2400" b="1"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管理の合理化</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6"/>
          <p:cNvSpPr/>
          <p:nvPr/>
        </p:nvSpPr>
        <p:spPr>
          <a:xfrm rot="5400000">
            <a:off x="2786061" y="500061"/>
            <a:ext cx="3571876" cy="9144001"/>
          </a:xfrm>
          <a:prstGeom prst="rect">
            <a:avLst/>
          </a:prstGeom>
          <a:gradFill flip="none" rotWithShape="1">
            <a:gsLst>
              <a:gs pos="20000">
                <a:sysClr val="windowText" lastClr="000000">
                  <a:alpha val="84000"/>
                </a:sysClr>
              </a:gs>
              <a:gs pos="100000">
                <a:srgbClr val="ADADAD">
                  <a:alpha val="0"/>
                </a:srgbClr>
              </a:gs>
            </a:gsLst>
            <a:lin ang="10800000" scaled="1"/>
            <a:tileRect/>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spcBef>
                <a:spcPct val="0"/>
              </a:spcBef>
              <a:spcAft>
                <a:spcPct val="0"/>
              </a:spcAft>
              <a:defRPr/>
            </a:pPr>
            <a:endParaRPr lang="en-US" kern="1200" dirty="0">
              <a:solidFill>
                <a:srgbClr val="FFFFFF"/>
              </a:solidFill>
              <a:latin typeface="Segoe"/>
              <a:ea typeface="+mn-ea"/>
              <a:cs typeface="+mn-cs"/>
            </a:endParaRPr>
          </a:p>
        </p:txBody>
      </p:sp>
      <p:sp>
        <p:nvSpPr>
          <p:cNvPr id="2" name="タイトル 1"/>
          <p:cNvSpPr>
            <a:spLocks noGrp="1"/>
          </p:cNvSpPr>
          <p:nvPr>
            <p:ph type="title"/>
          </p:nvPr>
        </p:nvSpPr>
        <p:spPr>
          <a:xfrm>
            <a:off x="382588" y="228601"/>
            <a:ext cx="8380412" cy="569387"/>
          </a:xfrm>
        </p:spPr>
        <p:txBody>
          <a:bodyPr/>
          <a:lstStyle/>
          <a:p>
            <a:r>
              <a:rPr lang="ja-JP" sz="4000" dirty="0" smtClean="0"/>
              <a:t>場所を問わず生産性を維持</a:t>
            </a:r>
            <a:endParaRPr kumimoji="1" lang="ja-JP" altLang="en-US" sz="4000" dirty="0"/>
          </a:p>
        </p:txBody>
      </p:sp>
      <p:grpSp>
        <p:nvGrpSpPr>
          <p:cNvPr id="13" name="グループ化 12"/>
          <p:cNvGrpSpPr/>
          <p:nvPr/>
        </p:nvGrpSpPr>
        <p:grpSpPr>
          <a:xfrm>
            <a:off x="4643438" y="1000108"/>
            <a:ext cx="4286280" cy="5196663"/>
            <a:chOff x="4643438" y="1583811"/>
            <a:chExt cx="4286280" cy="4612960"/>
          </a:xfrm>
        </p:grpSpPr>
        <p:sp>
          <p:nvSpPr>
            <p:cNvPr id="14" name="&quot;GLASS&quot;; Transparent to White Linear; Reflection; Stroke"/>
            <p:cNvSpPr/>
            <p:nvPr/>
          </p:nvSpPr>
          <p:spPr bwMode="auto">
            <a:xfrm>
              <a:off x="4643438" y="1583811"/>
              <a:ext cx="4286280" cy="4612960"/>
            </a:xfrm>
            <a:prstGeom prst="round1Rect">
              <a:avLst/>
            </a:prstGeom>
            <a:gradFill flip="none" rotWithShape="1">
              <a:gsLst>
                <a:gs pos="2000">
                  <a:srgbClr val="000036">
                    <a:alpha val="0"/>
                  </a:srgbClr>
                </a:gs>
                <a:gs pos="33000">
                  <a:srgbClr val="000000">
                    <a:alpha val="7000"/>
                  </a:srgbClr>
                </a:gs>
                <a:gs pos="78000">
                  <a:srgbClr val="080808">
                    <a:alpha val="24000"/>
                  </a:srgbClr>
                </a:gs>
                <a:gs pos="87000">
                  <a:srgbClr val="2E9233">
                    <a:alpha val="49804"/>
                  </a:srgbClr>
                </a:gs>
                <a:gs pos="96000">
                  <a:srgbClr val="78D41C">
                    <a:alpha val="71000"/>
                  </a:srgbClr>
                </a:gs>
              </a:gsLst>
              <a:lin ang="16200000" scaled="1"/>
              <a:tileRect/>
            </a:gradFill>
            <a:ln w="50800" cap="flat" cmpd="dbl"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274320" tIns="1280160" rIns="41153" bIns="41153" numCol="1" rtlCol="0" anchor="t" anchorCtr="0" compatLnSpc="1">
              <a:prstTxWarp prst="textNoShape">
                <a:avLst/>
              </a:prstTxWarp>
            </a:bodyPr>
            <a:lstStyle/>
            <a:p>
              <a:pPr marL="457200" indent="-400050" algn="l" defTabSz="1097280" rtl="0">
                <a:lnSpc>
                  <a:spcPct val="80000"/>
                </a:lnSpc>
                <a:spcBef>
                  <a:spcPct val="20000"/>
                </a:spcBef>
                <a:buSzPct val="90000"/>
                <a:defRPr/>
              </a:pPr>
              <a:endParaRPr kumimoji="1" lang="en-US" altLang="ja-JP" b="1" kern="1200" dirty="0">
                <a:ln w="11430"/>
                <a:solidFill>
                  <a:srgbClr val="FFFFFF"/>
                </a:solidFill>
                <a:effectLst>
                  <a:outerShdw blurRad="50800" dist="39000" dir="5460000" algn="tl">
                    <a:srgbClr val="000000">
                      <a:alpha val="38000"/>
                    </a:srgbClr>
                  </a:outerShdw>
                </a:effectLst>
                <a:latin typeface="メイリオ" pitchFamily="50" charset="-128"/>
                <a:ea typeface="メイリオ" pitchFamily="50" charset="-128"/>
                <a:cs typeface="+mn-cs"/>
              </a:endParaRPr>
            </a:p>
          </p:txBody>
        </p:sp>
        <p:sp>
          <p:nvSpPr>
            <p:cNvPr id="16" name="TextBox 11277"/>
            <p:cNvSpPr txBox="1">
              <a:spLocks noChangeArrowheads="1"/>
            </p:cNvSpPr>
            <p:nvPr/>
          </p:nvSpPr>
          <p:spPr bwMode="auto">
            <a:xfrm>
              <a:off x="4867002" y="1693033"/>
              <a:ext cx="3922776" cy="744487"/>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ja-JP" altLang="en-US"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ブランチ オフィス からの</a:t>
              </a:r>
              <a:r>
                <a:rPr lang="en-US" altLang="ja-JP"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
              </a:r>
              <a:br>
                <a:rPr lang="en-US" altLang="ja-JP"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br>
              <a:r>
                <a:rPr lang="ja-JP" altLang="en-US"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アクセス</a:t>
              </a:r>
              <a:br>
                <a:rPr lang="ja-JP" altLang="en-US"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br>
              <a:r>
                <a:rPr lang="ja-JP" altLang="en-US"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a:t>
              </a:r>
              <a:r>
                <a:rPr lang="en-US" altLang="ja-JP" sz="2000" b="1" i="1" spc="-100" dirty="0" err="1"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BranchCache</a:t>
              </a:r>
              <a:endParaRPr lang="en-US" altLang="ja-JP" sz="2000" b="1" i="1" spc="-100" dirty="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endParaRPr>
            </a:p>
          </p:txBody>
        </p:sp>
      </p:grpSp>
      <p:grpSp>
        <p:nvGrpSpPr>
          <p:cNvPr id="17" name="グループ化 16"/>
          <p:cNvGrpSpPr/>
          <p:nvPr/>
        </p:nvGrpSpPr>
        <p:grpSpPr>
          <a:xfrm>
            <a:off x="285720" y="1000109"/>
            <a:ext cx="4088734" cy="5187222"/>
            <a:chOff x="285720" y="1583811"/>
            <a:chExt cx="4088734" cy="4603519"/>
          </a:xfrm>
        </p:grpSpPr>
        <p:sp>
          <p:nvSpPr>
            <p:cNvPr id="18" name="&quot;GLASS&quot;; Transparent to White Linear; Reflection; Stroke"/>
            <p:cNvSpPr/>
            <p:nvPr/>
          </p:nvSpPr>
          <p:spPr bwMode="auto">
            <a:xfrm flipH="1">
              <a:off x="285720" y="1583811"/>
              <a:ext cx="4088734" cy="4603519"/>
            </a:xfrm>
            <a:prstGeom prst="round1Rect">
              <a:avLst>
                <a:gd name="adj" fmla="val 11648"/>
              </a:avLst>
            </a:prstGeom>
            <a:gradFill flip="none" rotWithShape="1">
              <a:gsLst>
                <a:gs pos="2000">
                  <a:srgbClr val="000036">
                    <a:alpha val="0"/>
                  </a:srgbClr>
                </a:gs>
                <a:gs pos="33000">
                  <a:srgbClr val="000000">
                    <a:alpha val="7000"/>
                  </a:srgbClr>
                </a:gs>
                <a:gs pos="80000">
                  <a:srgbClr val="080808">
                    <a:alpha val="24000"/>
                  </a:srgbClr>
                </a:gs>
                <a:gs pos="87000">
                  <a:srgbClr val="0070C0">
                    <a:alpha val="50000"/>
                  </a:srgbClr>
                </a:gs>
                <a:gs pos="96000">
                  <a:srgbClr val="00B0F0">
                    <a:alpha val="71000"/>
                  </a:srgbClr>
                </a:gs>
              </a:gsLst>
              <a:lin ang="16200000" scaled="1"/>
              <a:tileRect/>
            </a:gradFill>
            <a:ln w="50800" cap="flat" cmpd="dbl" algn="ctr">
              <a:gradFill flip="none" rotWithShape="1">
                <a:gsLst>
                  <a:gs pos="0">
                    <a:srgbClr val="000066">
                      <a:alpha val="0"/>
                    </a:srgbClr>
                  </a:gs>
                  <a:gs pos="50000">
                    <a:srgbClr val="00B0F0">
                      <a:alpha val="39000"/>
                    </a:srgbClr>
                  </a:gs>
                  <a:gs pos="100000">
                    <a:srgbClr val="00B0F0">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1280160" rIns="41153" bIns="41153" numCol="1" rtlCol="0" anchor="t" anchorCtr="0" compatLnSpc="1">
              <a:prstTxWarp prst="textNoShape">
                <a:avLst/>
              </a:prstTxWarp>
            </a:bodyPr>
            <a:lstStyle/>
            <a:p>
              <a:pPr marL="227197" indent="-227197" algn="l" defTabSz="914363" rtl="0" fontAlgn="base">
                <a:lnSpc>
                  <a:spcPct val="87000"/>
                </a:lnSpc>
                <a:spcBef>
                  <a:spcPts val="600"/>
                </a:spcBef>
                <a:spcAft>
                  <a:spcPct val="0"/>
                </a:spcAft>
                <a:buSzPct val="80000"/>
                <a:defRPr/>
              </a:pPr>
              <a:endParaRPr lang="en-US" altLang="zh-CN" sz="2400" kern="1200" dirty="0">
                <a:gradFill>
                  <a:gsLst>
                    <a:gs pos="7000">
                      <a:srgbClr val="FFFFFF"/>
                    </a:gs>
                    <a:gs pos="100000">
                      <a:srgbClr val="FFFFFF"/>
                    </a:gs>
                  </a:gsLst>
                  <a:lin ang="16200000" scaled="1"/>
                </a:gradFill>
                <a:effectLst>
                  <a:outerShdw blurRad="38100" dist="38100" dir="2700000" algn="tl">
                    <a:srgbClr val="000000">
                      <a:alpha val="43137"/>
                    </a:srgbClr>
                  </a:outerShdw>
                </a:effectLst>
                <a:latin typeface="Segoe" pitchFamily="34" charset="0"/>
                <a:ea typeface="+mn-ea"/>
                <a:cs typeface="+mn-cs"/>
              </a:endParaRPr>
            </a:p>
          </p:txBody>
        </p:sp>
        <p:sp>
          <p:nvSpPr>
            <p:cNvPr id="19" name="TextBox 11277"/>
            <p:cNvSpPr txBox="1">
              <a:spLocks noChangeArrowheads="1"/>
            </p:cNvSpPr>
            <p:nvPr/>
          </p:nvSpPr>
          <p:spPr bwMode="auto">
            <a:xfrm>
              <a:off x="714348" y="1647209"/>
              <a:ext cx="3500462" cy="744316"/>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ja-JP" altLang="en-US"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モバイル ワーカーの</a:t>
              </a:r>
              <a:r>
                <a:rPr lang="en-US" altLang="ja-JP"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
              </a:r>
              <a:br>
                <a:rPr lang="en-US" altLang="ja-JP"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br>
              <a:r>
                <a:rPr lang="ja-JP" altLang="en-US"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リモート アクセス</a:t>
              </a:r>
            </a:p>
            <a:p>
              <a:pPr eaLnBrk="0" hangingPunct="0">
                <a:lnSpc>
                  <a:spcPct val="90000"/>
                </a:lnSpc>
              </a:pPr>
              <a:r>
                <a:rPr lang="ja-JP" altLang="en-US"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a:t>
              </a:r>
              <a:r>
                <a:rPr lang="en-US" altLang="ja-JP"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DirectAccess</a:t>
              </a:r>
            </a:p>
          </p:txBody>
        </p:sp>
      </p:grpSp>
      <p:grpSp>
        <p:nvGrpSpPr>
          <p:cNvPr id="21" name="Group 58"/>
          <p:cNvGrpSpPr/>
          <p:nvPr/>
        </p:nvGrpSpPr>
        <p:grpSpPr>
          <a:xfrm>
            <a:off x="428596" y="2285992"/>
            <a:ext cx="3571900" cy="1143008"/>
            <a:chOff x="4724634" y="2244265"/>
            <a:chExt cx="4161377" cy="1623167"/>
          </a:xfrm>
        </p:grpSpPr>
        <p:pic>
          <p:nvPicPr>
            <p:cNvPr id="22" name="Picture 59" descr="dome.png"/>
            <p:cNvPicPr>
              <a:picLocks noChangeAspect="1"/>
            </p:cNvPicPr>
            <p:nvPr/>
          </p:nvPicPr>
          <p:blipFill>
            <a:blip r:embed="rId3" cstate="print"/>
            <a:stretch>
              <a:fillRect/>
            </a:stretch>
          </p:blipFill>
          <p:spPr>
            <a:xfrm>
              <a:off x="4724634" y="2244265"/>
              <a:ext cx="2103119" cy="1292051"/>
            </a:xfrm>
            <a:prstGeom prst="rect">
              <a:avLst/>
            </a:prstGeom>
          </p:spPr>
        </p:pic>
        <p:grpSp>
          <p:nvGrpSpPr>
            <p:cNvPr id="23" name="Group 63"/>
            <p:cNvGrpSpPr/>
            <p:nvPr/>
          </p:nvGrpSpPr>
          <p:grpSpPr>
            <a:xfrm>
              <a:off x="5006469" y="2294437"/>
              <a:ext cx="3879542" cy="1572995"/>
              <a:chOff x="5006469" y="2294437"/>
              <a:chExt cx="3879542" cy="1572995"/>
            </a:xfrm>
          </p:grpSpPr>
          <p:pic>
            <p:nvPicPr>
              <p:cNvPr id="24" name="Picture 14" descr="\\eventsql\dvd\Online_ART\DVD_ART34\Artwork_Imagery\Icons - Illustrations\_WINDOWS VISTA ICONS\Digital Locker lock locked.png"/>
              <p:cNvPicPr>
                <a:picLocks noChangeAspect="1" noChangeArrowheads="1"/>
              </p:cNvPicPr>
              <p:nvPr/>
            </p:nvPicPr>
            <p:blipFill>
              <a:blip r:embed="rId4" cstate="print"/>
              <a:srcRect/>
              <a:stretch>
                <a:fillRect/>
              </a:stretch>
            </p:blipFill>
            <p:spPr bwMode="auto">
              <a:xfrm>
                <a:off x="6951228" y="2714912"/>
                <a:ext cx="689753" cy="689753"/>
              </a:xfrm>
              <a:prstGeom prst="rect">
                <a:avLst/>
              </a:prstGeom>
              <a:noFill/>
            </p:spPr>
          </p:pic>
          <p:pic>
            <p:nvPicPr>
              <p:cNvPr id="25" name="Picture 62" descr="house home yellow.png"/>
              <p:cNvPicPr>
                <a:picLocks noChangeAspect="1"/>
              </p:cNvPicPr>
              <p:nvPr/>
            </p:nvPicPr>
            <p:blipFill>
              <a:blip r:embed="rId5" cstate="print"/>
              <a:stretch>
                <a:fillRect/>
              </a:stretch>
            </p:blipFill>
            <p:spPr>
              <a:xfrm>
                <a:off x="7801636" y="2485937"/>
                <a:ext cx="990600" cy="990600"/>
              </a:xfrm>
              <a:prstGeom prst="rect">
                <a:avLst/>
              </a:prstGeom>
            </p:spPr>
          </p:pic>
          <p:sp>
            <p:nvSpPr>
              <p:cNvPr id="26" name="TextBox 63"/>
              <p:cNvSpPr txBox="1"/>
              <p:nvPr/>
            </p:nvSpPr>
            <p:spPr>
              <a:xfrm>
                <a:off x="8008848" y="3460551"/>
                <a:ext cx="877163" cy="369332"/>
              </a:xfrm>
              <a:prstGeom prst="rect">
                <a:avLst/>
              </a:prstGeom>
              <a:noFill/>
            </p:spPr>
            <p:txBody>
              <a:bodyPr wrap="none" rtlCol="0">
                <a:spAutoFit/>
              </a:bodyPr>
              <a:lstStyle/>
              <a:p>
                <a:r>
                  <a:rPr lang="ja-JP" altLang="en-US" dirty="0" smtClean="0">
                    <a:latin typeface="メイリオ" pitchFamily="50" charset="-128"/>
                    <a:ea typeface="メイリオ" pitchFamily="50" charset="-128"/>
                  </a:rPr>
                  <a:t>ホーム</a:t>
                </a:r>
                <a:endParaRPr lang="en-US" dirty="0" smtClean="0">
                  <a:latin typeface="メイリオ" pitchFamily="50" charset="-128"/>
                  <a:ea typeface="メイリオ" pitchFamily="50" charset="-128"/>
                </a:endParaRPr>
              </a:p>
            </p:txBody>
          </p:sp>
          <p:pic>
            <p:nvPicPr>
              <p:cNvPr id="27" name="Rectangle 11300"/>
              <p:cNvPicPr>
                <a:picLocks noChangeAspect="1" noChangeArrowheads="1"/>
              </p:cNvPicPr>
              <p:nvPr/>
            </p:nvPicPr>
            <p:blipFill>
              <a:blip r:embed="rId6" cstate="print"/>
              <a:srcRect/>
              <a:stretch>
                <a:fillRect/>
              </a:stretch>
            </p:blipFill>
            <p:spPr bwMode="auto">
              <a:xfrm>
                <a:off x="5333156" y="2377891"/>
                <a:ext cx="282913" cy="508901"/>
              </a:xfrm>
              <a:prstGeom prst="rect">
                <a:avLst/>
              </a:prstGeom>
              <a:noFill/>
              <a:ln w="9525">
                <a:noFill/>
                <a:miter lim="800000"/>
                <a:headEnd/>
                <a:tailEnd/>
              </a:ln>
            </p:spPr>
          </p:pic>
          <p:pic>
            <p:nvPicPr>
              <p:cNvPr id="28" name="Rectangle 11297"/>
              <p:cNvPicPr>
                <a:picLocks noChangeAspect="1" noChangeArrowheads="1"/>
              </p:cNvPicPr>
              <p:nvPr/>
            </p:nvPicPr>
            <p:blipFill>
              <a:blip r:embed="rId7" cstate="print"/>
              <a:srcRect/>
              <a:stretch>
                <a:fillRect/>
              </a:stretch>
            </p:blipFill>
            <p:spPr bwMode="auto">
              <a:xfrm>
                <a:off x="5849492" y="2353392"/>
                <a:ext cx="376177" cy="506584"/>
              </a:xfrm>
              <a:prstGeom prst="rect">
                <a:avLst/>
              </a:prstGeom>
              <a:noFill/>
              <a:ln w="9525">
                <a:noFill/>
                <a:miter lim="800000"/>
                <a:headEnd/>
                <a:tailEnd/>
              </a:ln>
            </p:spPr>
          </p:pic>
          <p:pic>
            <p:nvPicPr>
              <p:cNvPr id="29" name="Rectangle 11289"/>
              <p:cNvPicPr>
                <a:picLocks noChangeAspect="1" noChangeArrowheads="1"/>
              </p:cNvPicPr>
              <p:nvPr/>
            </p:nvPicPr>
            <p:blipFill>
              <a:blip r:embed="rId8" cstate="print"/>
              <a:srcRect/>
              <a:stretch>
                <a:fillRect/>
              </a:stretch>
            </p:blipFill>
            <p:spPr bwMode="auto">
              <a:xfrm>
                <a:off x="5006469" y="2744853"/>
                <a:ext cx="417975" cy="516054"/>
              </a:xfrm>
              <a:prstGeom prst="rect">
                <a:avLst/>
              </a:prstGeom>
              <a:noFill/>
              <a:ln w="9525">
                <a:noFill/>
                <a:miter lim="800000"/>
                <a:headEnd/>
                <a:tailEnd/>
              </a:ln>
            </p:spPr>
          </p:pic>
          <p:pic>
            <p:nvPicPr>
              <p:cNvPr id="3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9" cstate="print"/>
              <a:srcRect r="-600" b="-6222"/>
              <a:stretch>
                <a:fillRect/>
              </a:stretch>
            </p:blipFill>
            <p:spPr bwMode="auto">
              <a:xfrm>
                <a:off x="5553517" y="2984600"/>
                <a:ext cx="651464" cy="527208"/>
              </a:xfrm>
              <a:prstGeom prst="rect">
                <a:avLst/>
              </a:prstGeom>
              <a:noFill/>
              <a:effectLst>
                <a:outerShdw blurRad="50800" dist="38100" dir="2700000" algn="tl" rotWithShape="0">
                  <a:prstClr val="black">
                    <a:alpha val="40000"/>
                  </a:prstClr>
                </a:outerShdw>
              </a:effectLst>
            </p:spPr>
          </p:pic>
          <p:pic>
            <p:nvPicPr>
              <p:cNvPr id="31" name="Rectangle 11298"/>
              <p:cNvPicPr>
                <a:picLocks noChangeAspect="1" noChangeArrowheads="1"/>
              </p:cNvPicPr>
              <p:nvPr/>
            </p:nvPicPr>
            <p:blipFill>
              <a:blip r:embed="rId10" cstate="print"/>
              <a:srcRect/>
              <a:stretch>
                <a:fillRect/>
              </a:stretch>
            </p:blipFill>
            <p:spPr bwMode="auto">
              <a:xfrm>
                <a:off x="6224804" y="2718034"/>
                <a:ext cx="376177" cy="473558"/>
              </a:xfrm>
              <a:prstGeom prst="rect">
                <a:avLst/>
              </a:prstGeom>
              <a:noFill/>
              <a:ln w="9525">
                <a:noFill/>
                <a:miter lim="800000"/>
                <a:headEnd/>
                <a:tailEnd/>
              </a:ln>
            </p:spPr>
          </p:pic>
          <p:sp>
            <p:nvSpPr>
              <p:cNvPr id="32" name="TextBox 69"/>
              <p:cNvSpPr txBox="1"/>
              <p:nvPr/>
            </p:nvSpPr>
            <p:spPr>
              <a:xfrm>
                <a:off x="5449798" y="3469260"/>
                <a:ext cx="1107996" cy="369332"/>
              </a:xfrm>
              <a:prstGeom prst="rect">
                <a:avLst/>
              </a:prstGeom>
              <a:noFill/>
            </p:spPr>
            <p:txBody>
              <a:bodyPr wrap="none" rtlCol="0">
                <a:spAutoFit/>
              </a:bodyPr>
              <a:lstStyle/>
              <a:p>
                <a:r>
                  <a:rPr lang="ja-JP" altLang="en-US" dirty="0" smtClean="0">
                    <a:latin typeface="メイリオ" pitchFamily="50" charset="-128"/>
                    <a:ea typeface="メイリオ" pitchFamily="50" charset="-128"/>
                  </a:rPr>
                  <a:t>オフィス</a:t>
                </a:r>
                <a:endParaRPr lang="en-US" dirty="0">
                  <a:latin typeface="メイリオ" pitchFamily="50" charset="-128"/>
                  <a:ea typeface="メイリオ" pitchFamily="50" charset="-128"/>
                </a:endParaRPr>
              </a:p>
            </p:txBody>
          </p:sp>
          <p:sp>
            <p:nvSpPr>
              <p:cNvPr id="33" name="Freeform 10"/>
              <p:cNvSpPr>
                <a:spLocks/>
              </p:cNvSpPr>
              <p:nvPr/>
            </p:nvSpPr>
            <p:spPr bwMode="auto">
              <a:xfrm>
                <a:off x="6544294" y="2416932"/>
                <a:ext cx="1371600" cy="473029"/>
              </a:xfrm>
              <a:custGeom>
                <a:avLst/>
                <a:gdLst/>
                <a:ahLst/>
                <a:cxnLst>
                  <a:cxn ang="0">
                    <a:pos x="194" y="839"/>
                  </a:cxn>
                  <a:cxn ang="0">
                    <a:pos x="848" y="143"/>
                  </a:cxn>
                  <a:cxn ang="0">
                    <a:pos x="1497" y="856"/>
                  </a:cxn>
                  <a:cxn ang="0">
                    <a:pos x="1394" y="834"/>
                  </a:cxn>
                  <a:cxn ang="0">
                    <a:pos x="1593" y="1156"/>
                  </a:cxn>
                  <a:cxn ang="0">
                    <a:pos x="1794" y="835"/>
                  </a:cxn>
                  <a:cxn ang="0">
                    <a:pos x="1691" y="857"/>
                  </a:cxn>
                  <a:cxn ang="0">
                    <a:pos x="847" y="3"/>
                  </a:cxn>
                  <a:cxn ang="0">
                    <a:pos x="0" y="859"/>
                  </a:cxn>
                  <a:cxn ang="0">
                    <a:pos x="100" y="694"/>
                  </a:cxn>
                  <a:cxn ang="0">
                    <a:pos x="194" y="839"/>
                  </a:cxn>
                </a:cxnLst>
                <a:rect l="0" t="0" r="r" b="b"/>
                <a:pathLst>
                  <a:path w="1794" h="1156">
                    <a:moveTo>
                      <a:pt x="194" y="839"/>
                    </a:moveTo>
                    <a:cubicBezTo>
                      <a:pt x="194" y="839"/>
                      <a:pt x="213" y="143"/>
                      <a:pt x="848" y="143"/>
                    </a:cubicBezTo>
                    <a:cubicBezTo>
                      <a:pt x="1446" y="143"/>
                      <a:pt x="1497" y="856"/>
                      <a:pt x="1497" y="856"/>
                    </a:cubicBezTo>
                    <a:cubicBezTo>
                      <a:pt x="1394" y="834"/>
                      <a:pt x="1394" y="834"/>
                      <a:pt x="1394" y="834"/>
                    </a:cubicBezTo>
                    <a:cubicBezTo>
                      <a:pt x="1593" y="1156"/>
                      <a:pt x="1593" y="1156"/>
                      <a:pt x="1593" y="1156"/>
                    </a:cubicBezTo>
                    <a:cubicBezTo>
                      <a:pt x="1794" y="835"/>
                      <a:pt x="1794" y="835"/>
                      <a:pt x="1794" y="835"/>
                    </a:cubicBezTo>
                    <a:cubicBezTo>
                      <a:pt x="1691" y="857"/>
                      <a:pt x="1691" y="857"/>
                      <a:pt x="1691" y="857"/>
                    </a:cubicBezTo>
                    <a:cubicBezTo>
                      <a:pt x="1691" y="857"/>
                      <a:pt x="1598" y="7"/>
                      <a:pt x="847" y="3"/>
                    </a:cubicBezTo>
                    <a:cubicBezTo>
                      <a:pt x="98" y="0"/>
                      <a:pt x="0" y="859"/>
                      <a:pt x="0" y="859"/>
                    </a:cubicBezTo>
                    <a:cubicBezTo>
                      <a:pt x="100" y="694"/>
                      <a:pt x="100" y="694"/>
                      <a:pt x="100" y="694"/>
                    </a:cubicBezTo>
                    <a:lnTo>
                      <a:pt x="194" y="839"/>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a:ln w="18415" cmpd="sng">
                    <a:noFill/>
                    <a:prstDash val="solid"/>
                  </a:ln>
                  <a:solidFill>
                    <a:srgbClr val="000000"/>
                  </a:solidFill>
                  <a:effectLst>
                    <a:glow rad="101600">
                      <a:srgbClr val="CCECFF"/>
                    </a:glow>
                    <a:innerShdw blurRad="114300">
                      <a:prstClr val="black"/>
                    </a:innerShdw>
                  </a:effectLst>
                  <a:latin typeface="メイリオ" pitchFamily="50" charset="-128"/>
                  <a:ea typeface="メイリオ" pitchFamily="50" charset="-128"/>
                </a:endParaRPr>
              </a:p>
            </p:txBody>
          </p:sp>
          <p:sp>
            <p:nvSpPr>
              <p:cNvPr id="34" name="Freeform 11"/>
              <p:cNvSpPr>
                <a:spLocks/>
              </p:cNvSpPr>
              <p:nvPr/>
            </p:nvSpPr>
            <p:spPr bwMode="auto">
              <a:xfrm>
                <a:off x="6506503" y="3183197"/>
                <a:ext cx="1371600" cy="515346"/>
              </a:xfrm>
              <a:custGeom>
                <a:avLst/>
                <a:gdLst/>
                <a:ahLst/>
                <a:cxnLst>
                  <a:cxn ang="0">
                    <a:pos x="1794" y="302"/>
                  </a:cxn>
                  <a:cxn ang="0">
                    <a:pos x="950" y="1156"/>
                  </a:cxn>
                  <a:cxn ang="0">
                    <a:pos x="103" y="300"/>
                  </a:cxn>
                  <a:cxn ang="0">
                    <a:pos x="0" y="322"/>
                  </a:cxn>
                  <a:cxn ang="0">
                    <a:pos x="200" y="0"/>
                  </a:cxn>
                  <a:cxn ang="0">
                    <a:pos x="400" y="322"/>
                  </a:cxn>
                  <a:cxn ang="0">
                    <a:pos x="297" y="300"/>
                  </a:cxn>
                  <a:cxn ang="0">
                    <a:pos x="951" y="1016"/>
                  </a:cxn>
                  <a:cxn ang="0">
                    <a:pos x="1600" y="320"/>
                  </a:cxn>
                  <a:cxn ang="0">
                    <a:pos x="1688" y="477"/>
                  </a:cxn>
                  <a:cxn ang="0">
                    <a:pos x="1794" y="302"/>
                  </a:cxn>
                </a:cxnLst>
                <a:rect l="0" t="0" r="r" b="b"/>
                <a:pathLst>
                  <a:path w="1794" h="1159">
                    <a:moveTo>
                      <a:pt x="1794" y="302"/>
                    </a:moveTo>
                    <a:cubicBezTo>
                      <a:pt x="1794" y="302"/>
                      <a:pt x="1701" y="1152"/>
                      <a:pt x="950" y="1156"/>
                    </a:cubicBezTo>
                    <a:cubicBezTo>
                      <a:pt x="201" y="1159"/>
                      <a:pt x="103" y="300"/>
                      <a:pt x="103" y="300"/>
                    </a:cubicBezTo>
                    <a:cubicBezTo>
                      <a:pt x="0" y="322"/>
                      <a:pt x="0" y="322"/>
                      <a:pt x="0" y="322"/>
                    </a:cubicBezTo>
                    <a:cubicBezTo>
                      <a:pt x="200" y="0"/>
                      <a:pt x="200" y="0"/>
                      <a:pt x="200" y="0"/>
                    </a:cubicBezTo>
                    <a:cubicBezTo>
                      <a:pt x="400" y="322"/>
                      <a:pt x="400" y="322"/>
                      <a:pt x="400" y="322"/>
                    </a:cubicBezTo>
                    <a:cubicBezTo>
                      <a:pt x="297" y="300"/>
                      <a:pt x="297" y="300"/>
                      <a:pt x="297" y="300"/>
                    </a:cubicBezTo>
                    <a:cubicBezTo>
                      <a:pt x="297" y="300"/>
                      <a:pt x="316" y="1016"/>
                      <a:pt x="951" y="1016"/>
                    </a:cubicBezTo>
                    <a:cubicBezTo>
                      <a:pt x="1549" y="1016"/>
                      <a:pt x="1600" y="320"/>
                      <a:pt x="1600" y="320"/>
                    </a:cubicBezTo>
                    <a:cubicBezTo>
                      <a:pt x="1688" y="477"/>
                      <a:pt x="1688" y="477"/>
                      <a:pt x="1688" y="477"/>
                    </a:cubicBezTo>
                    <a:lnTo>
                      <a:pt x="1794" y="302"/>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a:ln w="18415" cmpd="sng">
                    <a:noFill/>
                    <a:prstDash val="solid"/>
                  </a:ln>
                  <a:solidFill>
                    <a:srgbClr val="000000"/>
                  </a:solidFill>
                  <a:effectLst>
                    <a:glow rad="101600">
                      <a:srgbClr val="CCECFF"/>
                    </a:glow>
                    <a:innerShdw blurRad="114300">
                      <a:prstClr val="black"/>
                    </a:innerShdw>
                  </a:effectLst>
                  <a:latin typeface="メイリオ" pitchFamily="50" charset="-128"/>
                  <a:ea typeface="メイリオ" pitchFamily="50" charset="-128"/>
                </a:endParaRPr>
              </a:p>
            </p:txBody>
          </p:sp>
          <p:pic>
            <p:nvPicPr>
              <p:cNvPr id="35" name="Picture 5" descr="E:\DVD_ART34\Artwork_Imagery\Icons - Illustrations\_WINDOWS VISTA ICONS\Green Check checkmark okay.png"/>
              <p:cNvPicPr>
                <a:picLocks noChangeAspect="1" noChangeArrowheads="1"/>
              </p:cNvPicPr>
              <p:nvPr/>
            </p:nvPicPr>
            <p:blipFill>
              <a:blip r:embed="rId11" cstate="print"/>
              <a:srcRect/>
              <a:stretch>
                <a:fillRect/>
              </a:stretch>
            </p:blipFill>
            <p:spPr bwMode="auto">
              <a:xfrm>
                <a:off x="6993896" y="2294437"/>
                <a:ext cx="397898" cy="413417"/>
              </a:xfrm>
              <a:prstGeom prst="rect">
                <a:avLst/>
              </a:prstGeom>
              <a:noFill/>
            </p:spPr>
          </p:pic>
          <p:pic>
            <p:nvPicPr>
              <p:cNvPr id="36" name="Picture 5" descr="E:\DVD_ART34\Artwork_Imagery\Icons - Illustrations\_WINDOWS VISTA ICONS\Green Check checkmark okay.png"/>
              <p:cNvPicPr>
                <a:picLocks noChangeAspect="1" noChangeArrowheads="1"/>
              </p:cNvPicPr>
              <p:nvPr/>
            </p:nvPicPr>
            <p:blipFill>
              <a:blip r:embed="rId11" cstate="print"/>
              <a:srcRect/>
              <a:stretch>
                <a:fillRect/>
              </a:stretch>
            </p:blipFill>
            <p:spPr bwMode="auto">
              <a:xfrm>
                <a:off x="7021194" y="3454015"/>
                <a:ext cx="397898" cy="413417"/>
              </a:xfrm>
              <a:prstGeom prst="rect">
                <a:avLst/>
              </a:prstGeom>
              <a:noFill/>
            </p:spPr>
          </p:pic>
        </p:grpSp>
      </p:grpSp>
      <p:sp>
        <p:nvSpPr>
          <p:cNvPr id="37" name="Rectangle 76"/>
          <p:cNvSpPr/>
          <p:nvPr/>
        </p:nvSpPr>
        <p:spPr>
          <a:xfrm>
            <a:off x="268682" y="3892619"/>
            <a:ext cx="4258104" cy="2036711"/>
          </a:xfrm>
          <a:prstGeom prst="rect">
            <a:avLst/>
          </a:prstGeom>
        </p:spPr>
        <p:txBody>
          <a:bodyPr wrap="square">
            <a:spAutoFit/>
          </a:bodyPr>
          <a:lstStyle/>
          <a:p>
            <a:pPr marL="287338" lvl="1" indent="-277813" fontAlgn="base">
              <a:lnSpc>
                <a:spcPct val="90000"/>
              </a:lnSpc>
              <a:spcBef>
                <a:spcPts val="200"/>
              </a:spcBef>
              <a:spcAft>
                <a:spcPts val="100"/>
              </a:spcAft>
              <a:buBlip>
                <a:blip r:embed="rId12"/>
              </a:buBlip>
              <a:defRPr/>
            </a:pPr>
            <a: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VPN </a:t>
            </a: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を使用することなくいつでも</a:t>
            </a:r>
            <a: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r>
            <a:b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b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企業ネットワークへアクセス</a:t>
            </a:r>
            <a:endPar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a:lnSpc>
                <a:spcPct val="90000"/>
              </a:lnSpc>
              <a:spcBef>
                <a:spcPts val="200"/>
              </a:spcBef>
              <a:spcAft>
                <a:spcPts val="100"/>
              </a:spcAft>
              <a:buBlip>
                <a:blip r:embed="rId12"/>
              </a:buBlip>
              <a:defRPr/>
            </a:pPr>
            <a:endPar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a:lnSpc>
                <a:spcPct val="90000"/>
              </a:lnSpc>
              <a:spcBef>
                <a:spcPts val="200"/>
              </a:spcBef>
              <a:spcAft>
                <a:spcPts val="100"/>
              </a:spcAft>
              <a:buBlip>
                <a:blip r:embed="rId12"/>
              </a:buBlip>
              <a:defRPr/>
            </a:pP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モバイル環境の </a:t>
            </a:r>
            <a: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PC </a:t>
            </a: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の管理を実現</a:t>
            </a:r>
            <a:endPar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a:lnSpc>
                <a:spcPct val="90000"/>
              </a:lnSpc>
              <a:spcBef>
                <a:spcPts val="200"/>
              </a:spcBef>
              <a:spcAft>
                <a:spcPts val="100"/>
              </a:spcAft>
              <a:buBlip>
                <a:blip r:embed="rId12"/>
              </a:buBlip>
              <a:defRPr/>
            </a:pPr>
            <a:endPar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a:lnSpc>
                <a:spcPct val="90000"/>
              </a:lnSpc>
              <a:spcBef>
                <a:spcPts val="200"/>
              </a:spcBef>
              <a:spcAft>
                <a:spcPts val="100"/>
              </a:spcAft>
              <a:buBlip>
                <a:blip r:embed="rId12"/>
              </a:buBlip>
              <a:defRPr/>
            </a:pP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セキュアなアクセス</a:t>
            </a:r>
            <a:endPar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668323" lvl="2" indent="-277813">
              <a:lnSpc>
                <a:spcPct val="90000"/>
              </a:lnSpc>
              <a:spcBef>
                <a:spcPts val="200"/>
              </a:spcBef>
              <a:spcAft>
                <a:spcPts val="100"/>
              </a:spcAft>
              <a:buBlip>
                <a:blip r:embed="rId12"/>
              </a:buBlip>
              <a:defRPr/>
            </a:pPr>
            <a:r>
              <a:rPr 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IPv6 over </a:t>
            </a:r>
            <a:r>
              <a:rPr lang="en-US" dirty="0" err="1"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IPsec</a:t>
            </a:r>
            <a:r>
              <a:rPr 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t>
            </a: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を利用</a:t>
            </a:r>
            <a:endParaRPr 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p:txBody>
      </p:sp>
      <p:sp>
        <p:nvSpPr>
          <p:cNvPr id="38" name="Rectangle 54"/>
          <p:cNvSpPr/>
          <p:nvPr/>
        </p:nvSpPr>
        <p:spPr>
          <a:xfrm>
            <a:off x="4572000" y="3857628"/>
            <a:ext cx="4419600" cy="2496837"/>
          </a:xfrm>
          <a:prstGeom prst="rect">
            <a:avLst/>
          </a:prstGeom>
        </p:spPr>
        <p:txBody>
          <a:bodyPr wrap="square">
            <a:spAutoFit/>
          </a:bodyPr>
          <a:lstStyle/>
          <a:p>
            <a:pPr marL="287338" lvl="1" indent="-277813" defTabSz="914363">
              <a:lnSpc>
                <a:spcPct val="90000"/>
              </a:lnSpc>
              <a:spcBef>
                <a:spcPts val="200"/>
              </a:spcBef>
              <a:spcAft>
                <a:spcPts val="100"/>
              </a:spcAft>
              <a:buBlip>
                <a:blip r:embed="rId12"/>
              </a:buBlip>
              <a:defRPr/>
            </a:pP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支店などのユーザーも本社と同じ</a:t>
            </a:r>
            <a: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r>
            <a:b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b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ネットワークパフォーマンスを体感</a:t>
            </a:r>
            <a:endPar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defTabSz="914363">
              <a:lnSpc>
                <a:spcPct val="90000"/>
              </a:lnSpc>
              <a:spcBef>
                <a:spcPts val="200"/>
              </a:spcBef>
              <a:spcAft>
                <a:spcPts val="100"/>
              </a:spcAft>
              <a:buBlip>
                <a:blip r:embed="rId12"/>
              </a:buBlip>
              <a:defRPr/>
            </a:pP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ダウンロードしたコンテンツを</a:t>
            </a:r>
            <a: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r>
            <a:br>
              <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b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ブランチ オフィス内にキャッシュ</a:t>
            </a:r>
            <a:endPar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defTabSz="914363">
              <a:lnSpc>
                <a:spcPct val="90000"/>
              </a:lnSpc>
              <a:spcBef>
                <a:spcPts val="200"/>
              </a:spcBef>
              <a:spcAft>
                <a:spcPts val="100"/>
              </a:spcAft>
              <a:buBlip>
                <a:blip r:embed="rId12"/>
              </a:buBlip>
              <a:defRPr/>
            </a:pPr>
            <a:r>
              <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支店のユーザはすでにキャッシュされたデータを活用</a:t>
            </a:r>
            <a:endParaRPr lang="en-US" altLang="ja-JP"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defTabSz="914363">
              <a:lnSpc>
                <a:spcPct val="90000"/>
              </a:lnSpc>
              <a:spcBef>
                <a:spcPts val="200"/>
              </a:spcBef>
              <a:spcAft>
                <a:spcPts val="100"/>
              </a:spcAft>
              <a:buBlip>
                <a:blip r:embed="rId12"/>
              </a:buBlip>
              <a:defRPr/>
            </a:pPr>
            <a:r>
              <a:rPr lang="ja-JP" altLang="en-US" dirty="0" smtClean="0">
                <a:latin typeface="メイリオ" pitchFamily="50" charset="-128"/>
                <a:ea typeface="メイリオ" pitchFamily="50" charset="-128"/>
              </a:rPr>
              <a:t>解放されたネットワーク帯域を、</a:t>
            </a:r>
            <a:r>
              <a:rPr lang="en-US" altLang="ja-JP" dirty="0" smtClean="0">
                <a:latin typeface="メイリオ" pitchFamily="50" charset="-128"/>
                <a:ea typeface="メイリオ" pitchFamily="50" charset="-128"/>
              </a:rPr>
              <a:t/>
            </a:r>
            <a:br>
              <a:rPr lang="en-US" altLang="ja-JP" dirty="0" smtClean="0">
                <a:latin typeface="メイリオ" pitchFamily="50" charset="-128"/>
                <a:ea typeface="メイリオ" pitchFamily="50" charset="-128"/>
              </a:rPr>
            </a:br>
            <a:r>
              <a:rPr lang="ja-JP" altLang="en-US" dirty="0" smtClean="0">
                <a:latin typeface="メイリオ" pitchFamily="50" charset="-128"/>
                <a:ea typeface="メイリオ" pitchFamily="50" charset="-128"/>
              </a:rPr>
              <a:t>他の用途に活用</a:t>
            </a:r>
            <a:endParaRPr lang="ja-JP" alt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668323" lvl="2" indent="-277813" defTabSz="914363">
              <a:lnSpc>
                <a:spcPct val="90000"/>
              </a:lnSpc>
              <a:spcBef>
                <a:spcPts val="200"/>
              </a:spcBef>
              <a:spcAft>
                <a:spcPts val="100"/>
              </a:spcAft>
              <a:buBlip>
                <a:blip r:embed="rId12"/>
              </a:buBlip>
              <a:defRPr/>
            </a:pPr>
            <a:endParaRPr lang="en-US"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p:txBody>
      </p:sp>
      <p:grpSp>
        <p:nvGrpSpPr>
          <p:cNvPr id="39" name="グループ化 38"/>
          <p:cNvGrpSpPr/>
          <p:nvPr/>
        </p:nvGrpSpPr>
        <p:grpSpPr>
          <a:xfrm>
            <a:off x="5072066" y="2071678"/>
            <a:ext cx="3643338" cy="1571636"/>
            <a:chOff x="5072066" y="2643182"/>
            <a:chExt cx="3643338" cy="1571636"/>
          </a:xfrm>
        </p:grpSpPr>
        <p:pic>
          <p:nvPicPr>
            <p:cNvPr id="40" name="Picture 128" descr="building store retail store small business white.png"/>
            <p:cNvPicPr>
              <a:picLocks noChangeAspect="1"/>
            </p:cNvPicPr>
            <p:nvPr/>
          </p:nvPicPr>
          <p:blipFill>
            <a:blip r:embed="rId13" cstate="screen"/>
            <a:stretch>
              <a:fillRect/>
            </a:stretch>
          </p:blipFill>
          <p:spPr>
            <a:xfrm>
              <a:off x="7728680" y="3286124"/>
              <a:ext cx="661794" cy="600812"/>
            </a:xfrm>
            <a:prstGeom prst="rect">
              <a:avLst/>
            </a:prstGeom>
          </p:spPr>
        </p:pic>
        <p:grpSp>
          <p:nvGrpSpPr>
            <p:cNvPr id="41" name="グループ化 71"/>
            <p:cNvGrpSpPr/>
            <p:nvPr/>
          </p:nvGrpSpPr>
          <p:grpSpPr>
            <a:xfrm>
              <a:off x="5072066" y="2643182"/>
              <a:ext cx="3643338" cy="1571636"/>
              <a:chOff x="5072066" y="2643182"/>
              <a:chExt cx="3643338" cy="1571636"/>
            </a:xfrm>
          </p:grpSpPr>
          <p:pic>
            <p:nvPicPr>
              <p:cNvPr id="42" name="Picture 3" descr="C:\Users\aheaton\Desktop\New Folder (4)\double headed arrow 5b.png"/>
              <p:cNvPicPr>
                <a:picLocks noChangeAspect="1" noChangeArrowheads="1"/>
              </p:cNvPicPr>
              <p:nvPr/>
            </p:nvPicPr>
            <p:blipFill>
              <a:blip r:embed="rId14" cstate="print"/>
              <a:srcRect/>
              <a:stretch>
                <a:fillRect/>
              </a:stretch>
            </p:blipFill>
            <p:spPr bwMode="auto">
              <a:xfrm rot="819042">
                <a:off x="5387360" y="3472774"/>
                <a:ext cx="2981792" cy="396687"/>
              </a:xfrm>
              <a:prstGeom prst="rect">
                <a:avLst/>
              </a:prstGeom>
              <a:noFill/>
            </p:spPr>
          </p:pic>
          <p:pic>
            <p:nvPicPr>
              <p:cNvPr id="43" name="Picture 94" descr="highrise, office building skyscraper enterprise sand.png"/>
              <p:cNvPicPr>
                <a:picLocks noChangeAspect="1"/>
              </p:cNvPicPr>
              <p:nvPr/>
            </p:nvPicPr>
            <p:blipFill>
              <a:blip r:embed="rId15" cstate="print"/>
              <a:stretch>
                <a:fillRect/>
              </a:stretch>
            </p:blipFill>
            <p:spPr>
              <a:xfrm>
                <a:off x="5079935" y="2643837"/>
                <a:ext cx="805324" cy="997384"/>
              </a:xfrm>
              <a:prstGeom prst="rect">
                <a:avLst/>
              </a:prstGeom>
            </p:spPr>
          </p:pic>
          <p:pic>
            <p:nvPicPr>
              <p:cNvPr id="44" name="Picture 19" descr="blue 3d disc with glow"/>
              <p:cNvPicPr>
                <a:picLocks noChangeAspect="1" noChangeArrowheads="1"/>
              </p:cNvPicPr>
              <p:nvPr/>
            </p:nvPicPr>
            <p:blipFill>
              <a:blip r:embed="rId16" cstate="screen"/>
              <a:srcRect/>
              <a:stretch>
                <a:fillRect/>
              </a:stretch>
            </p:blipFill>
            <p:spPr bwMode="auto">
              <a:xfrm>
                <a:off x="5072066" y="3370340"/>
                <a:ext cx="767434" cy="408754"/>
              </a:xfrm>
              <a:prstGeom prst="rect">
                <a:avLst/>
              </a:prstGeom>
              <a:noFill/>
              <a:ln w="9525" algn="ctr">
                <a:noFill/>
                <a:miter lim="800000"/>
                <a:headEnd/>
                <a:tailEnd/>
              </a:ln>
            </p:spPr>
          </p:pic>
          <p:pic>
            <p:nvPicPr>
              <p:cNvPr id="45" name="Picture 20" descr="Host Integration Server (HIS) sm"/>
              <p:cNvPicPr>
                <a:picLocks noChangeAspect="1" noChangeArrowheads="1"/>
              </p:cNvPicPr>
              <p:nvPr/>
            </p:nvPicPr>
            <p:blipFill>
              <a:blip r:embed="rId17" cstate="screen"/>
              <a:srcRect/>
              <a:stretch>
                <a:fillRect/>
              </a:stretch>
            </p:blipFill>
            <p:spPr bwMode="auto">
              <a:xfrm>
                <a:off x="5149953" y="3149529"/>
                <a:ext cx="366029" cy="455637"/>
              </a:xfrm>
              <a:prstGeom prst="rect">
                <a:avLst/>
              </a:prstGeom>
              <a:noFill/>
              <a:ln w="9525">
                <a:noFill/>
                <a:miter lim="800000"/>
                <a:headEnd/>
                <a:tailEnd/>
              </a:ln>
            </p:spPr>
          </p:pic>
          <p:pic>
            <p:nvPicPr>
              <p:cNvPr id="46" name="Picture 20" descr="Host Integration Server (HIS) sm"/>
              <p:cNvPicPr>
                <a:picLocks noChangeAspect="1" noChangeArrowheads="1"/>
              </p:cNvPicPr>
              <p:nvPr/>
            </p:nvPicPr>
            <p:blipFill>
              <a:blip r:embed="rId17" cstate="screen"/>
              <a:srcRect/>
              <a:stretch>
                <a:fillRect/>
              </a:stretch>
            </p:blipFill>
            <p:spPr bwMode="auto">
              <a:xfrm>
                <a:off x="5419226" y="3176548"/>
                <a:ext cx="366029" cy="455637"/>
              </a:xfrm>
              <a:prstGeom prst="rect">
                <a:avLst/>
              </a:prstGeom>
              <a:noFill/>
              <a:ln w="9525">
                <a:noFill/>
                <a:miter lim="800000"/>
                <a:headEnd/>
                <a:tailEnd/>
              </a:ln>
            </p:spPr>
          </p:pic>
          <p:pic>
            <p:nvPicPr>
              <p:cNvPr id="47" name="Picture 105" descr="j0431566.png"/>
              <p:cNvPicPr>
                <a:picLocks noChangeAspect="1"/>
              </p:cNvPicPr>
              <p:nvPr/>
            </p:nvPicPr>
            <p:blipFill>
              <a:blip r:embed="rId18" cstate="screen"/>
              <a:stretch>
                <a:fillRect/>
              </a:stretch>
            </p:blipFill>
            <p:spPr>
              <a:xfrm flipH="1">
                <a:off x="7353399" y="2718185"/>
                <a:ext cx="325534" cy="266194"/>
              </a:xfrm>
              <a:prstGeom prst="rect">
                <a:avLst/>
              </a:prstGeom>
            </p:spPr>
          </p:pic>
          <p:pic>
            <p:nvPicPr>
              <p:cNvPr id="48" name="Picture 106" descr="j0431566.png"/>
              <p:cNvPicPr>
                <a:picLocks noChangeAspect="1"/>
              </p:cNvPicPr>
              <p:nvPr/>
            </p:nvPicPr>
            <p:blipFill>
              <a:blip r:embed="rId18" cstate="screen"/>
              <a:stretch>
                <a:fillRect/>
              </a:stretch>
            </p:blipFill>
            <p:spPr>
              <a:xfrm flipH="1">
                <a:off x="8341751" y="2718185"/>
                <a:ext cx="325534" cy="266194"/>
              </a:xfrm>
              <a:prstGeom prst="rect">
                <a:avLst/>
              </a:prstGeom>
            </p:spPr>
          </p:pic>
          <p:pic>
            <p:nvPicPr>
              <p:cNvPr id="49" name="Picture 121" descr="j0431566.png"/>
              <p:cNvPicPr>
                <a:picLocks noChangeAspect="1"/>
              </p:cNvPicPr>
              <p:nvPr/>
            </p:nvPicPr>
            <p:blipFill>
              <a:blip r:embed="rId18" cstate="screen"/>
              <a:stretch>
                <a:fillRect/>
              </a:stretch>
            </p:blipFill>
            <p:spPr>
              <a:xfrm flipH="1">
                <a:off x="8012300" y="2718185"/>
                <a:ext cx="325534" cy="266194"/>
              </a:xfrm>
              <a:prstGeom prst="rect">
                <a:avLst/>
              </a:prstGeom>
            </p:spPr>
          </p:pic>
          <p:pic>
            <p:nvPicPr>
              <p:cNvPr id="50" name="Picture 124" descr="j0431566.png"/>
              <p:cNvPicPr>
                <a:picLocks noChangeAspect="1"/>
              </p:cNvPicPr>
              <p:nvPr/>
            </p:nvPicPr>
            <p:blipFill>
              <a:blip r:embed="rId18" cstate="screen"/>
              <a:stretch>
                <a:fillRect/>
              </a:stretch>
            </p:blipFill>
            <p:spPr>
              <a:xfrm flipH="1">
                <a:off x="7682850" y="2718185"/>
                <a:ext cx="325534" cy="266194"/>
              </a:xfrm>
              <a:prstGeom prst="rect">
                <a:avLst/>
              </a:prstGeom>
            </p:spPr>
          </p:pic>
          <p:pic>
            <p:nvPicPr>
              <p:cNvPr id="51" name="Picture 126" descr="j0431566.png"/>
              <p:cNvPicPr>
                <a:picLocks noChangeAspect="1"/>
              </p:cNvPicPr>
              <p:nvPr/>
            </p:nvPicPr>
            <p:blipFill>
              <a:blip r:embed="rId18" cstate="screen"/>
              <a:stretch>
                <a:fillRect/>
              </a:stretch>
            </p:blipFill>
            <p:spPr>
              <a:xfrm flipH="1">
                <a:off x="7023949" y="2718185"/>
                <a:ext cx="325534" cy="266194"/>
              </a:xfrm>
              <a:prstGeom prst="rect">
                <a:avLst/>
              </a:prstGeom>
            </p:spPr>
          </p:pic>
          <p:pic>
            <p:nvPicPr>
              <p:cNvPr id="52" name="Picture 13" descr="E:\Artwork_Imagery\Icons - Illustrations\documents folders Pages\data page.png"/>
              <p:cNvPicPr>
                <a:picLocks noChangeAspect="1" noChangeArrowheads="1"/>
              </p:cNvPicPr>
              <p:nvPr/>
            </p:nvPicPr>
            <p:blipFill>
              <a:blip r:embed="rId19" cstate="print"/>
              <a:srcRect/>
              <a:stretch>
                <a:fillRect/>
              </a:stretch>
            </p:blipFill>
            <p:spPr bwMode="auto">
              <a:xfrm>
                <a:off x="6690582" y="3564451"/>
                <a:ext cx="109717" cy="108806"/>
              </a:xfrm>
              <a:prstGeom prst="rect">
                <a:avLst/>
              </a:prstGeom>
              <a:noFill/>
            </p:spPr>
          </p:pic>
          <p:pic>
            <p:nvPicPr>
              <p:cNvPr id="53" name="Picture 12" descr="E:\Artwork_Imagery\Icons - Illustrations\_XML ICONS\Database blue.png"/>
              <p:cNvPicPr>
                <a:picLocks noChangeAspect="1" noChangeArrowheads="1"/>
              </p:cNvPicPr>
              <p:nvPr/>
            </p:nvPicPr>
            <p:blipFill>
              <a:blip r:embed="rId20" cstate="print"/>
              <a:srcRect/>
              <a:stretch>
                <a:fillRect/>
              </a:stretch>
            </p:blipFill>
            <p:spPr bwMode="auto">
              <a:xfrm>
                <a:off x="7276272" y="3685346"/>
                <a:ext cx="140322" cy="139592"/>
              </a:xfrm>
              <a:prstGeom prst="rect">
                <a:avLst/>
              </a:prstGeom>
              <a:noFill/>
            </p:spPr>
          </p:pic>
          <p:pic>
            <p:nvPicPr>
              <p:cNvPr id="54" name="Picture 7"/>
              <p:cNvPicPr>
                <a:picLocks noChangeAspect="1" noChangeArrowheads="1"/>
              </p:cNvPicPr>
              <p:nvPr/>
            </p:nvPicPr>
            <p:blipFill>
              <a:blip r:embed="rId21" cstate="print"/>
              <a:srcRect/>
              <a:stretch>
                <a:fillRect/>
              </a:stretch>
            </p:blipFill>
            <p:spPr bwMode="auto">
              <a:xfrm>
                <a:off x="6983427" y="3624898"/>
                <a:ext cx="146422" cy="120895"/>
              </a:xfrm>
              <a:prstGeom prst="rect">
                <a:avLst/>
              </a:prstGeom>
              <a:noFill/>
              <a:ln w="9525">
                <a:noFill/>
                <a:miter lim="800000"/>
                <a:headEnd/>
                <a:tailEnd/>
              </a:ln>
              <a:effectLst/>
            </p:spPr>
          </p:pic>
          <p:pic>
            <p:nvPicPr>
              <p:cNvPr id="55" name="Picture 9"/>
              <p:cNvPicPr>
                <a:picLocks noChangeAspect="1" noChangeArrowheads="1"/>
              </p:cNvPicPr>
              <p:nvPr/>
            </p:nvPicPr>
            <p:blipFill>
              <a:blip r:embed="rId22" cstate="print"/>
              <a:srcRect/>
              <a:stretch>
                <a:fillRect/>
              </a:stretch>
            </p:blipFill>
            <p:spPr bwMode="auto">
              <a:xfrm>
                <a:off x="7642328" y="3806241"/>
                <a:ext cx="118968" cy="83115"/>
              </a:xfrm>
              <a:prstGeom prst="rect">
                <a:avLst/>
              </a:prstGeom>
              <a:noFill/>
              <a:ln w="9525">
                <a:noFill/>
                <a:miter lim="800000"/>
                <a:headEnd/>
                <a:tailEnd/>
              </a:ln>
              <a:effectLst/>
            </p:spPr>
          </p:pic>
          <p:pic>
            <p:nvPicPr>
              <p:cNvPr id="56" name="Picture 8"/>
              <p:cNvPicPr>
                <a:picLocks noChangeAspect="1" noChangeArrowheads="1"/>
              </p:cNvPicPr>
              <p:nvPr/>
            </p:nvPicPr>
            <p:blipFill>
              <a:blip r:embed="rId23" cstate="print"/>
              <a:srcRect/>
              <a:stretch>
                <a:fillRect/>
              </a:stretch>
            </p:blipFill>
            <p:spPr bwMode="auto">
              <a:xfrm>
                <a:off x="6324526" y="3504003"/>
                <a:ext cx="128120" cy="120895"/>
              </a:xfrm>
              <a:prstGeom prst="rect">
                <a:avLst/>
              </a:prstGeom>
              <a:noFill/>
              <a:ln w="9525">
                <a:noFill/>
                <a:miter lim="800000"/>
                <a:headEnd/>
                <a:tailEnd/>
              </a:ln>
              <a:effectLst/>
            </p:spPr>
          </p:pic>
          <p:pic>
            <p:nvPicPr>
              <p:cNvPr id="57" name="Picture 10"/>
              <p:cNvPicPr>
                <a:picLocks noChangeAspect="1" noChangeArrowheads="1"/>
              </p:cNvPicPr>
              <p:nvPr/>
            </p:nvPicPr>
            <p:blipFill>
              <a:blip r:embed="rId24" cstate="print"/>
              <a:srcRect/>
              <a:stretch>
                <a:fillRect/>
              </a:stretch>
            </p:blipFill>
            <p:spPr bwMode="auto">
              <a:xfrm>
                <a:off x="6031681" y="3443556"/>
                <a:ext cx="146422" cy="120895"/>
              </a:xfrm>
              <a:prstGeom prst="rect">
                <a:avLst/>
              </a:prstGeom>
              <a:noFill/>
              <a:ln w="9525">
                <a:noFill/>
                <a:miter lim="800000"/>
                <a:headEnd/>
                <a:tailEnd/>
              </a:ln>
              <a:effectLst/>
            </p:spPr>
          </p:pic>
          <p:pic>
            <p:nvPicPr>
              <p:cNvPr id="58" name="Picture 7"/>
              <p:cNvPicPr>
                <a:picLocks noChangeAspect="1" noChangeArrowheads="1"/>
              </p:cNvPicPr>
              <p:nvPr/>
            </p:nvPicPr>
            <p:blipFill>
              <a:blip r:embed="rId21" cstate="print"/>
              <a:srcRect/>
              <a:stretch>
                <a:fillRect/>
              </a:stretch>
            </p:blipFill>
            <p:spPr bwMode="auto">
              <a:xfrm>
                <a:off x="7685035" y="3281049"/>
                <a:ext cx="146422" cy="120895"/>
              </a:xfrm>
              <a:prstGeom prst="rect">
                <a:avLst/>
              </a:prstGeom>
              <a:noFill/>
              <a:ln w="9525">
                <a:noFill/>
                <a:miter lim="800000"/>
                <a:headEnd/>
                <a:tailEnd/>
              </a:ln>
              <a:effectLst/>
            </p:spPr>
          </p:pic>
          <p:pic>
            <p:nvPicPr>
              <p:cNvPr id="59" name="Picture 8"/>
              <p:cNvPicPr>
                <a:picLocks noChangeAspect="1" noChangeArrowheads="1"/>
              </p:cNvPicPr>
              <p:nvPr/>
            </p:nvPicPr>
            <p:blipFill>
              <a:blip r:embed="rId23" cstate="print"/>
              <a:srcRect/>
              <a:stretch>
                <a:fillRect/>
              </a:stretch>
            </p:blipFill>
            <p:spPr bwMode="auto">
              <a:xfrm>
                <a:off x="7703337" y="3131244"/>
                <a:ext cx="128120" cy="120895"/>
              </a:xfrm>
              <a:prstGeom prst="rect">
                <a:avLst/>
              </a:prstGeom>
              <a:noFill/>
              <a:ln w="9525">
                <a:noFill/>
                <a:miter lim="800000"/>
                <a:headEnd/>
                <a:tailEnd/>
              </a:ln>
              <a:effectLst/>
            </p:spPr>
          </p:pic>
          <p:pic>
            <p:nvPicPr>
              <p:cNvPr id="60" name="Picture 10"/>
              <p:cNvPicPr>
                <a:picLocks noChangeAspect="1" noChangeArrowheads="1"/>
              </p:cNvPicPr>
              <p:nvPr/>
            </p:nvPicPr>
            <p:blipFill>
              <a:blip r:embed="rId24" cstate="print"/>
              <a:srcRect/>
              <a:stretch>
                <a:fillRect/>
              </a:stretch>
            </p:blipFill>
            <p:spPr bwMode="auto">
              <a:xfrm>
                <a:off x="7904668" y="3281049"/>
                <a:ext cx="146422" cy="120895"/>
              </a:xfrm>
              <a:prstGeom prst="rect">
                <a:avLst/>
              </a:prstGeom>
              <a:noFill/>
              <a:ln w="9525">
                <a:noFill/>
                <a:miter lim="800000"/>
                <a:headEnd/>
                <a:tailEnd/>
              </a:ln>
              <a:effectLst/>
            </p:spPr>
          </p:pic>
          <p:pic>
            <p:nvPicPr>
              <p:cNvPr id="61" name="Picture 11"/>
              <p:cNvPicPr>
                <a:picLocks noChangeAspect="1" noChangeArrowheads="1"/>
              </p:cNvPicPr>
              <p:nvPr/>
            </p:nvPicPr>
            <p:blipFill>
              <a:blip r:embed="rId25" cstate="print"/>
              <a:srcRect/>
              <a:stretch>
                <a:fillRect/>
              </a:stretch>
            </p:blipFill>
            <p:spPr bwMode="auto">
              <a:xfrm>
                <a:off x="7904668" y="3131244"/>
                <a:ext cx="146422" cy="120895"/>
              </a:xfrm>
              <a:prstGeom prst="rect">
                <a:avLst/>
              </a:prstGeom>
              <a:noFill/>
              <a:ln w="9525">
                <a:noFill/>
                <a:miter lim="800000"/>
                <a:headEnd/>
                <a:tailEnd/>
              </a:ln>
              <a:effectLst/>
            </p:spPr>
          </p:pic>
          <p:pic>
            <p:nvPicPr>
              <p:cNvPr id="62" name="Picture 6" descr="E:\Artwork_Imagery\Shapes\Cylinder\transparent cylinder blue.png"/>
              <p:cNvPicPr>
                <a:picLocks noChangeAspect="1" noChangeArrowheads="1"/>
              </p:cNvPicPr>
              <p:nvPr/>
            </p:nvPicPr>
            <p:blipFill>
              <a:blip r:embed="rId26" cstate="print"/>
              <a:srcRect/>
              <a:stretch>
                <a:fillRect/>
              </a:stretch>
            </p:blipFill>
            <p:spPr bwMode="auto">
              <a:xfrm>
                <a:off x="7495906" y="3080871"/>
                <a:ext cx="805324" cy="362685"/>
              </a:xfrm>
              <a:prstGeom prst="rect">
                <a:avLst/>
              </a:prstGeom>
              <a:noFill/>
            </p:spPr>
          </p:pic>
          <p:cxnSp>
            <p:nvCxnSpPr>
              <p:cNvPr id="63" name="Straight Connector 177"/>
              <p:cNvCxnSpPr/>
              <p:nvPr/>
            </p:nvCxnSpPr>
            <p:spPr>
              <a:xfrm>
                <a:off x="7203061" y="2899528"/>
                <a:ext cx="439267" cy="24179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4" name="Straight Connector 178"/>
              <p:cNvCxnSpPr/>
              <p:nvPr/>
            </p:nvCxnSpPr>
            <p:spPr>
              <a:xfrm rot="16200000" flipH="1">
                <a:off x="7535001" y="2900332"/>
                <a:ext cx="181343" cy="179735"/>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5" name="Straight Connector 179"/>
              <p:cNvCxnSpPr>
                <a:endCxn id="62" idx="0"/>
              </p:cNvCxnSpPr>
              <p:nvPr/>
            </p:nvCxnSpPr>
            <p:spPr>
              <a:xfrm rot="16200000" flipH="1">
                <a:off x="7790290" y="2972593"/>
                <a:ext cx="180713" cy="35843"/>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6" name="Straight Connector 180"/>
              <p:cNvCxnSpPr/>
              <p:nvPr/>
            </p:nvCxnSpPr>
            <p:spPr>
              <a:xfrm rot="5400000">
                <a:off x="8020432" y="2930737"/>
                <a:ext cx="138085" cy="162181"/>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7" name="Straight Connector 181"/>
              <p:cNvCxnSpPr/>
              <p:nvPr/>
            </p:nvCxnSpPr>
            <p:spPr>
              <a:xfrm rot="10800000" flipV="1">
                <a:off x="8081595" y="2949661"/>
                <a:ext cx="426775" cy="191657"/>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68" name="Picture 7"/>
              <p:cNvPicPr>
                <a:picLocks noChangeAspect="1" noChangeArrowheads="1"/>
              </p:cNvPicPr>
              <p:nvPr/>
            </p:nvPicPr>
            <p:blipFill>
              <a:blip r:embed="rId21" cstate="print"/>
              <a:srcRect/>
              <a:stretch>
                <a:fillRect/>
              </a:stretch>
            </p:blipFill>
            <p:spPr bwMode="auto">
              <a:xfrm>
                <a:off x="8081595" y="3201766"/>
                <a:ext cx="146422" cy="120895"/>
              </a:xfrm>
              <a:prstGeom prst="rect">
                <a:avLst/>
              </a:prstGeom>
              <a:noFill/>
              <a:ln w="9525">
                <a:noFill/>
                <a:miter lim="800000"/>
                <a:headEnd/>
                <a:tailEnd/>
              </a:ln>
              <a:effectLst/>
            </p:spPr>
          </p:pic>
          <p:pic>
            <p:nvPicPr>
              <p:cNvPr id="69" name="Picture 10"/>
              <p:cNvPicPr>
                <a:picLocks noChangeAspect="1" noChangeArrowheads="1"/>
              </p:cNvPicPr>
              <p:nvPr/>
            </p:nvPicPr>
            <p:blipFill>
              <a:blip r:embed="rId24" cstate="print"/>
              <a:srcRect/>
              <a:stretch>
                <a:fillRect/>
              </a:stretch>
            </p:blipFill>
            <p:spPr bwMode="auto">
              <a:xfrm>
                <a:off x="7495906" y="3201766"/>
                <a:ext cx="146422" cy="120895"/>
              </a:xfrm>
              <a:prstGeom prst="rect">
                <a:avLst/>
              </a:prstGeom>
              <a:noFill/>
              <a:ln w="9525">
                <a:noFill/>
                <a:miter lim="800000"/>
                <a:headEnd/>
                <a:tailEnd/>
              </a:ln>
              <a:effectLst/>
            </p:spPr>
          </p:pic>
          <p:pic>
            <p:nvPicPr>
              <p:cNvPr id="70" name="Picture 12" descr="E:\Artwork_Imagery\Shapes\fans - gradients\blue swoop 4.png"/>
              <p:cNvPicPr>
                <a:picLocks noChangeAspect="1" noChangeArrowheads="1"/>
              </p:cNvPicPr>
              <p:nvPr/>
            </p:nvPicPr>
            <p:blipFill>
              <a:blip r:embed="rId27" cstate="print">
                <a:lum bright="70000" contrast="-70000"/>
              </a:blip>
              <a:srcRect l="62531" t="20833" b="14583"/>
              <a:stretch>
                <a:fillRect/>
              </a:stretch>
            </p:blipFill>
            <p:spPr bwMode="auto">
              <a:xfrm>
                <a:off x="6763793" y="2643182"/>
                <a:ext cx="1951611" cy="1571636"/>
              </a:xfrm>
              <a:prstGeom prst="rect">
                <a:avLst/>
              </a:prstGeom>
              <a:noFill/>
            </p:spPr>
          </p:pic>
          <p:pic>
            <p:nvPicPr>
              <p:cNvPr id="71" name="Picture 10"/>
              <p:cNvPicPr>
                <a:picLocks noChangeAspect="1" noChangeArrowheads="1"/>
              </p:cNvPicPr>
              <p:nvPr/>
            </p:nvPicPr>
            <p:blipFill>
              <a:blip r:embed="rId24" cstate="print"/>
              <a:srcRect/>
              <a:stretch>
                <a:fillRect/>
              </a:stretch>
            </p:blipFill>
            <p:spPr bwMode="auto">
              <a:xfrm>
                <a:off x="7129849" y="2753328"/>
                <a:ext cx="146422" cy="120895"/>
              </a:xfrm>
              <a:prstGeom prst="rect">
                <a:avLst/>
              </a:prstGeom>
              <a:noFill/>
              <a:ln w="9525">
                <a:noFill/>
                <a:miter lim="800000"/>
                <a:headEnd/>
                <a:tailEnd/>
              </a:ln>
              <a:effectLst/>
            </p:spPr>
          </p:pic>
          <p:pic>
            <p:nvPicPr>
              <p:cNvPr id="72" name="Picture 7"/>
              <p:cNvPicPr>
                <a:picLocks noChangeAspect="1" noChangeArrowheads="1"/>
              </p:cNvPicPr>
              <p:nvPr/>
            </p:nvPicPr>
            <p:blipFill>
              <a:blip r:embed="rId21" cstate="print"/>
              <a:srcRect/>
              <a:stretch>
                <a:fillRect/>
              </a:stretch>
            </p:blipFill>
            <p:spPr bwMode="auto">
              <a:xfrm>
                <a:off x="7797902" y="2753328"/>
                <a:ext cx="146422" cy="120895"/>
              </a:xfrm>
              <a:prstGeom prst="rect">
                <a:avLst/>
              </a:prstGeom>
              <a:noFill/>
              <a:ln w="9525">
                <a:noFill/>
                <a:miter lim="800000"/>
                <a:headEnd/>
                <a:tailEnd/>
              </a:ln>
              <a:effectLst/>
            </p:spPr>
          </p:pic>
          <p:pic>
            <p:nvPicPr>
              <p:cNvPr id="73" name="Picture 8"/>
              <p:cNvPicPr>
                <a:picLocks noChangeAspect="1" noChangeArrowheads="1"/>
              </p:cNvPicPr>
              <p:nvPr/>
            </p:nvPicPr>
            <p:blipFill>
              <a:blip r:embed="rId23" cstate="print"/>
              <a:srcRect/>
              <a:stretch>
                <a:fillRect/>
              </a:stretch>
            </p:blipFill>
            <p:spPr bwMode="auto">
              <a:xfrm>
                <a:off x="8465954" y="2753328"/>
                <a:ext cx="128120" cy="120895"/>
              </a:xfrm>
              <a:prstGeom prst="rect">
                <a:avLst/>
              </a:prstGeom>
              <a:noFill/>
              <a:ln w="9525">
                <a:noFill/>
                <a:miter lim="800000"/>
                <a:headEnd/>
                <a:tailEnd/>
              </a:ln>
              <a:effectLst/>
            </p:spPr>
          </p:pic>
          <p:pic>
            <p:nvPicPr>
              <p:cNvPr id="74" name="Picture 11"/>
              <p:cNvPicPr>
                <a:picLocks noChangeAspect="1" noChangeArrowheads="1"/>
              </p:cNvPicPr>
              <p:nvPr/>
            </p:nvPicPr>
            <p:blipFill>
              <a:blip r:embed="rId25" cstate="print"/>
              <a:srcRect/>
              <a:stretch>
                <a:fillRect/>
              </a:stretch>
            </p:blipFill>
            <p:spPr bwMode="auto">
              <a:xfrm>
                <a:off x="7463875" y="2753328"/>
                <a:ext cx="146422" cy="120895"/>
              </a:xfrm>
              <a:prstGeom prst="rect">
                <a:avLst/>
              </a:prstGeom>
              <a:noFill/>
              <a:ln w="9525">
                <a:noFill/>
                <a:miter lim="800000"/>
                <a:headEnd/>
                <a:tailEnd/>
              </a:ln>
              <a:effectLst/>
            </p:spPr>
          </p:pic>
          <p:pic>
            <p:nvPicPr>
              <p:cNvPr id="75" name="Picture 11"/>
              <p:cNvPicPr>
                <a:picLocks noChangeAspect="1" noChangeArrowheads="1"/>
              </p:cNvPicPr>
              <p:nvPr/>
            </p:nvPicPr>
            <p:blipFill>
              <a:blip r:embed="rId25" cstate="print"/>
              <a:srcRect/>
              <a:stretch>
                <a:fillRect/>
              </a:stretch>
            </p:blipFill>
            <p:spPr bwMode="auto">
              <a:xfrm>
                <a:off x="8131929" y="2753328"/>
                <a:ext cx="146422" cy="120895"/>
              </a:xfrm>
              <a:prstGeom prst="rect">
                <a:avLst/>
              </a:prstGeom>
              <a:noFill/>
              <a:ln w="9525">
                <a:noFill/>
                <a:miter lim="800000"/>
                <a:headEnd/>
                <a:tailEnd/>
              </a:ln>
              <a:effectLst/>
            </p:spPr>
          </p:pic>
        </p:grpSp>
      </p:grpSp>
      <p:sp>
        <p:nvSpPr>
          <p:cNvPr id="77" name="正方形/長方形 76"/>
          <p:cNvSpPr/>
          <p:nvPr/>
        </p:nvSpPr>
        <p:spPr>
          <a:xfrm>
            <a:off x="6429388" y="285728"/>
            <a:ext cx="2604303" cy="369332"/>
          </a:xfrm>
          <a:prstGeom prst="rect">
            <a:avLst/>
          </a:prstGeom>
        </p:spPr>
        <p:txBody>
          <a:bodyPr wrap="none">
            <a:spAutoFit/>
          </a:bodyPr>
          <a:lstStyle/>
          <a:p>
            <a:r>
              <a:rPr lang="en-US" altLang="ja-JP" b="1" spc="-100" dirty="0" smtClean="0">
                <a:gradFill flip="none" rotWithShape="1">
                  <a:gsLst>
                    <a:gs pos="52000">
                      <a:srgbClr val="FFFFFF"/>
                    </a:gs>
                    <a:gs pos="83000">
                      <a:srgbClr val="2E95EA"/>
                    </a:gs>
                  </a:gsLst>
                  <a:lin ang="5400000" scaled="1"/>
                  <a:tileRect/>
                </a:gradFill>
                <a:effectLst>
                  <a:glow rad="139700">
                    <a:schemeClr val="accent2">
                      <a:satMod val="175000"/>
                      <a:alpha val="40000"/>
                    </a:schemeClr>
                  </a:glow>
                  <a:outerShdw blurRad="38100" dist="38100" dir="2700000" algn="tl">
                    <a:srgbClr val="000000">
                      <a:alpha val="43137"/>
                    </a:srgbClr>
                  </a:outerShdw>
                </a:effectLst>
                <a:latin typeface="メイリオ" pitchFamily="50" charset="-128"/>
                <a:ea typeface="メイリオ" pitchFamily="50" charset="-128"/>
              </a:rPr>
              <a:t>Windows 7 Enterprise</a:t>
            </a:r>
            <a:endParaRPr lang="ja-JP" altLang="en-US" dirty="0">
              <a:effectLst>
                <a:glow rad="139700">
                  <a:schemeClr val="accent2">
                    <a:satMod val="175000"/>
                    <a:alpha val="40000"/>
                  </a:schemeClr>
                </a:glow>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2588" y="228601"/>
            <a:ext cx="8380412" cy="569387"/>
          </a:xfrm>
        </p:spPr>
        <p:txBody>
          <a:bodyPr/>
          <a:lstStyle/>
          <a:p>
            <a:r>
              <a:rPr lang="ja-JP" sz="4000" dirty="0" smtClean="0"/>
              <a:t>セキュリティと制御の強化</a:t>
            </a:r>
            <a:endParaRPr kumimoji="1" lang="ja-JP" altLang="en-US" sz="4000" dirty="0"/>
          </a:p>
        </p:txBody>
      </p:sp>
      <p:sp>
        <p:nvSpPr>
          <p:cNvPr id="10" name="Rectangle 46"/>
          <p:cNvSpPr/>
          <p:nvPr/>
        </p:nvSpPr>
        <p:spPr>
          <a:xfrm rot="5400000">
            <a:off x="2786061" y="500061"/>
            <a:ext cx="3571876" cy="9144001"/>
          </a:xfrm>
          <a:prstGeom prst="rect">
            <a:avLst/>
          </a:prstGeom>
          <a:gradFill flip="none" rotWithShape="1">
            <a:gsLst>
              <a:gs pos="20000">
                <a:sysClr val="windowText" lastClr="000000">
                  <a:alpha val="84000"/>
                </a:sysClr>
              </a:gs>
              <a:gs pos="100000">
                <a:srgbClr val="ADADAD">
                  <a:alpha val="0"/>
                </a:srgbClr>
              </a:gs>
            </a:gsLst>
            <a:lin ang="10800000" scaled="1"/>
            <a:tileRect/>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spcBef>
                <a:spcPct val="0"/>
              </a:spcBef>
              <a:spcAft>
                <a:spcPct val="0"/>
              </a:spcAft>
              <a:defRPr/>
            </a:pPr>
            <a:endParaRPr lang="en-US" kern="1200" dirty="0">
              <a:solidFill>
                <a:srgbClr val="FFFFFF"/>
              </a:solidFill>
              <a:latin typeface="Segoe"/>
              <a:ea typeface="+mn-ea"/>
              <a:cs typeface="+mn-cs"/>
            </a:endParaRPr>
          </a:p>
        </p:txBody>
      </p:sp>
      <p:grpSp>
        <p:nvGrpSpPr>
          <p:cNvPr id="11" name="グループ化 10"/>
          <p:cNvGrpSpPr/>
          <p:nvPr/>
        </p:nvGrpSpPr>
        <p:grpSpPr>
          <a:xfrm>
            <a:off x="4643438" y="1000108"/>
            <a:ext cx="4286280" cy="5196663"/>
            <a:chOff x="4643438" y="1583811"/>
            <a:chExt cx="4286280" cy="4612960"/>
          </a:xfrm>
        </p:grpSpPr>
        <p:sp>
          <p:nvSpPr>
            <p:cNvPr id="12" name="&quot;GLASS&quot;; Transparent to White Linear; Reflection; Stroke"/>
            <p:cNvSpPr/>
            <p:nvPr/>
          </p:nvSpPr>
          <p:spPr bwMode="auto">
            <a:xfrm>
              <a:off x="4643438" y="1583811"/>
              <a:ext cx="4286280" cy="4612960"/>
            </a:xfrm>
            <a:prstGeom prst="round1Rect">
              <a:avLst/>
            </a:prstGeom>
            <a:gradFill flip="none" rotWithShape="1">
              <a:gsLst>
                <a:gs pos="2000">
                  <a:srgbClr val="000036">
                    <a:alpha val="0"/>
                  </a:srgbClr>
                </a:gs>
                <a:gs pos="33000">
                  <a:srgbClr val="000000">
                    <a:alpha val="7000"/>
                  </a:srgbClr>
                </a:gs>
                <a:gs pos="78000">
                  <a:srgbClr val="080808">
                    <a:alpha val="24000"/>
                  </a:srgbClr>
                </a:gs>
                <a:gs pos="87000">
                  <a:srgbClr val="2E9233">
                    <a:alpha val="49804"/>
                  </a:srgbClr>
                </a:gs>
                <a:gs pos="96000">
                  <a:srgbClr val="78D41C">
                    <a:alpha val="71000"/>
                  </a:srgbClr>
                </a:gs>
              </a:gsLst>
              <a:lin ang="16200000" scaled="1"/>
              <a:tileRect/>
            </a:gradFill>
            <a:ln w="50800" cap="flat" cmpd="dbl"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274320" tIns="1280160" rIns="41153" bIns="41153" numCol="1" rtlCol="0" anchor="t" anchorCtr="0" compatLnSpc="1">
              <a:prstTxWarp prst="textNoShape">
                <a:avLst/>
              </a:prstTxWarp>
            </a:bodyPr>
            <a:lstStyle/>
            <a:p>
              <a:pPr marL="457200" indent="-400050" algn="l" defTabSz="1097280" rtl="0">
                <a:lnSpc>
                  <a:spcPct val="80000"/>
                </a:lnSpc>
                <a:spcBef>
                  <a:spcPct val="20000"/>
                </a:spcBef>
                <a:buSzPct val="90000"/>
                <a:defRPr/>
              </a:pPr>
              <a:endParaRPr kumimoji="1" lang="en-US" altLang="ja-JP" b="1" kern="1200" dirty="0">
                <a:ln w="11430"/>
                <a:solidFill>
                  <a:srgbClr val="FFFFFF"/>
                </a:solidFill>
                <a:effectLst>
                  <a:outerShdw blurRad="50800" dist="39000" dir="5460000" algn="tl">
                    <a:srgbClr val="000000">
                      <a:alpha val="38000"/>
                    </a:srgbClr>
                  </a:outerShdw>
                </a:effectLst>
                <a:latin typeface="メイリオ" pitchFamily="50" charset="-128"/>
                <a:ea typeface="メイリオ" pitchFamily="50" charset="-128"/>
                <a:cs typeface="+mn-cs"/>
              </a:endParaRPr>
            </a:p>
          </p:txBody>
        </p:sp>
        <p:sp>
          <p:nvSpPr>
            <p:cNvPr id="13" name="TextBox 11277"/>
            <p:cNvSpPr txBox="1">
              <a:spLocks noChangeArrowheads="1"/>
            </p:cNvSpPr>
            <p:nvPr/>
          </p:nvSpPr>
          <p:spPr bwMode="auto">
            <a:xfrm>
              <a:off x="4867002" y="1727119"/>
              <a:ext cx="3922776" cy="744487"/>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ja-JP" altLang="en-US"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アプリケーション の管理</a:t>
              </a:r>
              <a:r>
                <a:rPr lang="en-US" altLang="ja-JP"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
              </a:r>
              <a:br>
                <a:rPr lang="en-US" altLang="ja-JP"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br>
              <a:r>
                <a:rPr lang="ja-JP" altLang="en-US"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a:t>
              </a:r>
              <a:r>
                <a:rPr lang="en-US" altLang="ja-JP"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AppLocker</a:t>
              </a:r>
              <a:r>
                <a:rPr lang="en-US" altLang="ja-JP"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
              </a:r>
              <a:br>
                <a:rPr lang="en-US" altLang="ja-JP" sz="2000" b="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br>
              <a:endParaRPr lang="en-US" altLang="ja-JP" sz="2000" b="1" i="1" spc="-100" dirty="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endParaRPr>
            </a:p>
          </p:txBody>
        </p:sp>
      </p:grpSp>
      <p:grpSp>
        <p:nvGrpSpPr>
          <p:cNvPr id="14" name="グループ化 13"/>
          <p:cNvGrpSpPr/>
          <p:nvPr/>
        </p:nvGrpSpPr>
        <p:grpSpPr>
          <a:xfrm>
            <a:off x="285720" y="1000109"/>
            <a:ext cx="4088734" cy="5187222"/>
            <a:chOff x="285720" y="1583811"/>
            <a:chExt cx="4088734" cy="4603519"/>
          </a:xfrm>
        </p:grpSpPr>
        <p:sp>
          <p:nvSpPr>
            <p:cNvPr id="15" name="&quot;GLASS&quot;; Transparent to White Linear; Reflection; Stroke"/>
            <p:cNvSpPr/>
            <p:nvPr/>
          </p:nvSpPr>
          <p:spPr bwMode="auto">
            <a:xfrm flipH="1">
              <a:off x="285720" y="1583811"/>
              <a:ext cx="4088734" cy="4603519"/>
            </a:xfrm>
            <a:prstGeom prst="round1Rect">
              <a:avLst>
                <a:gd name="adj" fmla="val 11648"/>
              </a:avLst>
            </a:prstGeom>
            <a:gradFill flip="none" rotWithShape="1">
              <a:gsLst>
                <a:gs pos="2000">
                  <a:srgbClr val="000036">
                    <a:alpha val="0"/>
                  </a:srgbClr>
                </a:gs>
                <a:gs pos="33000">
                  <a:srgbClr val="000000">
                    <a:alpha val="7000"/>
                  </a:srgbClr>
                </a:gs>
                <a:gs pos="80000">
                  <a:srgbClr val="080808">
                    <a:alpha val="24000"/>
                  </a:srgbClr>
                </a:gs>
                <a:gs pos="87000">
                  <a:srgbClr val="0070C0">
                    <a:alpha val="50000"/>
                  </a:srgbClr>
                </a:gs>
                <a:gs pos="96000">
                  <a:srgbClr val="00B0F0">
                    <a:alpha val="71000"/>
                  </a:srgbClr>
                </a:gs>
              </a:gsLst>
              <a:lin ang="16200000" scaled="1"/>
              <a:tileRect/>
            </a:gradFill>
            <a:ln w="50800" cap="flat" cmpd="dbl" algn="ctr">
              <a:gradFill flip="none" rotWithShape="1">
                <a:gsLst>
                  <a:gs pos="0">
                    <a:srgbClr val="000066">
                      <a:alpha val="0"/>
                    </a:srgbClr>
                  </a:gs>
                  <a:gs pos="50000">
                    <a:srgbClr val="00B0F0">
                      <a:alpha val="39000"/>
                    </a:srgbClr>
                  </a:gs>
                  <a:gs pos="100000">
                    <a:srgbClr val="00B0F0">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1280160" rIns="41153" bIns="41153" numCol="1" rtlCol="0" anchor="t" anchorCtr="0" compatLnSpc="1">
              <a:prstTxWarp prst="textNoShape">
                <a:avLst/>
              </a:prstTxWarp>
            </a:bodyPr>
            <a:lstStyle/>
            <a:p>
              <a:pPr marL="227197" indent="-227197" algn="l" defTabSz="914363" rtl="0" fontAlgn="base">
                <a:lnSpc>
                  <a:spcPct val="87000"/>
                </a:lnSpc>
                <a:spcBef>
                  <a:spcPts val="600"/>
                </a:spcBef>
                <a:spcAft>
                  <a:spcPct val="0"/>
                </a:spcAft>
                <a:buSzPct val="80000"/>
                <a:defRPr/>
              </a:pPr>
              <a:endParaRPr lang="en-US" altLang="zh-CN" sz="2400" kern="1200" dirty="0">
                <a:gradFill>
                  <a:gsLst>
                    <a:gs pos="7000">
                      <a:srgbClr val="FFFFFF"/>
                    </a:gs>
                    <a:gs pos="100000">
                      <a:srgbClr val="FFFFFF"/>
                    </a:gs>
                  </a:gsLst>
                  <a:lin ang="16200000" scaled="1"/>
                </a:gradFill>
                <a:effectLst>
                  <a:outerShdw blurRad="38100" dist="38100" dir="2700000" algn="tl">
                    <a:srgbClr val="000000">
                      <a:alpha val="43137"/>
                    </a:srgbClr>
                  </a:outerShdw>
                </a:effectLst>
                <a:latin typeface="Segoe" pitchFamily="34" charset="0"/>
                <a:ea typeface="+mn-ea"/>
                <a:cs typeface="+mn-cs"/>
              </a:endParaRPr>
            </a:p>
          </p:txBody>
        </p:sp>
        <p:sp>
          <p:nvSpPr>
            <p:cNvPr id="16" name="TextBox 11277"/>
            <p:cNvSpPr txBox="1">
              <a:spLocks noChangeArrowheads="1"/>
            </p:cNvSpPr>
            <p:nvPr/>
          </p:nvSpPr>
          <p:spPr bwMode="auto">
            <a:xfrm>
              <a:off x="714348" y="1719317"/>
              <a:ext cx="3500462" cy="498486"/>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ja-JP" altLang="en-US"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データ保護 </a:t>
              </a:r>
              <a:r>
                <a:rPr lang="en-US" altLang="ja-JP"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
              </a:r>
              <a:br>
                <a:rPr lang="en-US" altLang="ja-JP"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br>
              <a:r>
                <a:rPr lang="ja-JP" altLang="en-US"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a:t>
              </a:r>
              <a:r>
                <a:rPr lang="en-US" altLang="ja-JP" sz="20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BitLocker To Go</a:t>
              </a:r>
            </a:p>
          </p:txBody>
        </p:sp>
      </p:grpSp>
      <p:sp>
        <p:nvSpPr>
          <p:cNvPr id="72" name="Rectangle 79"/>
          <p:cNvSpPr/>
          <p:nvPr/>
        </p:nvSpPr>
        <p:spPr>
          <a:xfrm>
            <a:off x="357158" y="3643314"/>
            <a:ext cx="3857652" cy="2052870"/>
          </a:xfrm>
          <a:prstGeom prst="rect">
            <a:avLst/>
          </a:prstGeom>
        </p:spPr>
        <p:txBody>
          <a:bodyPr wrap="square">
            <a:spAutoFit/>
          </a:bodyPr>
          <a:lstStyle/>
          <a:p>
            <a:pPr marL="228600" lvl="1" indent="-219075" defTabSz="914363" fontAlgn="base">
              <a:lnSpc>
                <a:spcPct val="90000"/>
              </a:lnSpc>
              <a:spcBef>
                <a:spcPts val="200"/>
              </a:spcBef>
              <a:spcAft>
                <a:spcPts val="100"/>
              </a:spcAft>
              <a:buFont typeface="Wingdings 2" pitchFamily="18" charset="2"/>
              <a:buChar char=""/>
              <a:defRPr/>
            </a:pPr>
            <a:r>
              <a:rPr lang="en-US" altLang="ja-JP" sz="1700" dirty="0" smtClean="0">
                <a:latin typeface="メイリオ" pitchFamily="50" charset="-128"/>
                <a:ea typeface="メイリオ" pitchFamily="50" charset="-128"/>
              </a:rPr>
              <a:t>HDD</a:t>
            </a:r>
            <a:r>
              <a:rPr lang="ja-JP" altLang="en-US" sz="1700" dirty="0" smtClean="0">
                <a:latin typeface="メイリオ" pitchFamily="50" charset="-128"/>
                <a:ea typeface="メイリオ" pitchFamily="50" charset="-128"/>
              </a:rPr>
              <a:t> およびリムーバブル </a:t>
            </a:r>
            <a:r>
              <a:rPr lang="en-US" altLang="ja-JP" sz="1700" dirty="0" smtClean="0">
                <a:latin typeface="メイリオ" pitchFamily="50" charset="-128"/>
                <a:ea typeface="メイリオ" pitchFamily="50" charset="-128"/>
              </a:rPr>
              <a:t/>
            </a:r>
            <a:br>
              <a:rPr lang="en-US" altLang="ja-JP" sz="1700" dirty="0" smtClean="0">
                <a:latin typeface="メイリオ" pitchFamily="50" charset="-128"/>
                <a:ea typeface="メイリオ" pitchFamily="50" charset="-128"/>
              </a:rPr>
            </a:br>
            <a:r>
              <a:rPr lang="ja-JP" altLang="en-US" sz="1700" dirty="0" smtClean="0">
                <a:latin typeface="メイリオ" pitchFamily="50" charset="-128"/>
                <a:ea typeface="メイリオ" pitchFamily="50" charset="-128"/>
              </a:rPr>
              <a:t>ドライブ上のデータを保護</a:t>
            </a:r>
            <a:r>
              <a:rPr lang="en-US" altLang="ja-JP" sz="1700" dirty="0" smtClean="0">
                <a:latin typeface="メイリオ" pitchFamily="50" charset="-128"/>
                <a:ea typeface="メイリオ" pitchFamily="50" charset="-128"/>
              </a:rPr>
              <a:t/>
            </a:r>
            <a:br>
              <a:rPr lang="en-US" altLang="ja-JP" sz="1700" dirty="0" smtClean="0">
                <a:latin typeface="メイリオ" pitchFamily="50" charset="-128"/>
                <a:ea typeface="メイリオ" pitchFamily="50" charset="-128"/>
              </a:rPr>
            </a:br>
            <a:endParaRPr lang="en-US" sz="1700" dirty="0" smtClean="0">
              <a:latin typeface="メイリオ" pitchFamily="50" charset="-128"/>
              <a:ea typeface="メイリオ" pitchFamily="50" charset="-128"/>
            </a:endParaRPr>
          </a:p>
          <a:p>
            <a:pPr marL="228600" lvl="1" indent="-219075" defTabSz="914363" fontAlgn="base">
              <a:lnSpc>
                <a:spcPct val="90000"/>
              </a:lnSpc>
              <a:spcBef>
                <a:spcPts val="200"/>
              </a:spcBef>
              <a:spcAft>
                <a:spcPts val="100"/>
              </a:spcAft>
              <a:buFont typeface="Wingdings 2" pitchFamily="18" charset="2"/>
              <a:buChar char=""/>
              <a:defRPr/>
            </a:pPr>
            <a:r>
              <a:rPr lang="ja-JP" altLang="en-US" sz="1700" dirty="0" smtClean="0">
                <a:latin typeface="メイリオ" pitchFamily="50" charset="-128"/>
                <a:ea typeface="メイリオ" pitchFamily="50" charset="-128"/>
              </a:rPr>
              <a:t>グループ ポリシーにより</a:t>
            </a:r>
            <a:r>
              <a:rPr lang="en-US" altLang="ja-JP" sz="1700" dirty="0" smtClean="0">
                <a:latin typeface="メイリオ" pitchFamily="50" charset="-128"/>
                <a:ea typeface="メイリオ" pitchFamily="50" charset="-128"/>
              </a:rPr>
              <a:t/>
            </a:r>
            <a:br>
              <a:rPr lang="en-US" altLang="ja-JP" sz="1700" dirty="0" smtClean="0">
                <a:latin typeface="メイリオ" pitchFamily="50" charset="-128"/>
                <a:ea typeface="メイリオ" pitchFamily="50" charset="-128"/>
              </a:rPr>
            </a:br>
            <a:r>
              <a:rPr lang="ja-JP" altLang="en-US" sz="1700" dirty="0" smtClean="0">
                <a:latin typeface="メイリオ" pitchFamily="50" charset="-128"/>
                <a:ea typeface="メイリオ" pitchFamily="50" charset="-128"/>
              </a:rPr>
              <a:t>暗号化の使用を強制</a:t>
            </a:r>
            <a:r>
              <a:rPr lang="en-US" altLang="ja-JP" sz="1700" dirty="0" smtClean="0">
                <a:latin typeface="メイリオ" pitchFamily="50" charset="-128"/>
                <a:ea typeface="メイリオ" pitchFamily="50" charset="-128"/>
              </a:rPr>
              <a:t/>
            </a:r>
            <a:br>
              <a:rPr lang="en-US" altLang="ja-JP" sz="1700" dirty="0" smtClean="0">
                <a:latin typeface="メイリオ" pitchFamily="50" charset="-128"/>
                <a:ea typeface="メイリオ" pitchFamily="50" charset="-128"/>
              </a:rPr>
            </a:br>
            <a:endParaRPr lang="en-US" sz="1700" dirty="0" smtClean="0">
              <a:latin typeface="メイリオ" pitchFamily="50" charset="-128"/>
              <a:ea typeface="メイリオ" pitchFamily="50" charset="-128"/>
            </a:endParaRPr>
          </a:p>
          <a:p>
            <a:pPr marL="228600" lvl="1" indent="-219075" defTabSz="914363" fontAlgn="base">
              <a:lnSpc>
                <a:spcPct val="90000"/>
              </a:lnSpc>
              <a:spcBef>
                <a:spcPts val="200"/>
              </a:spcBef>
              <a:spcAft>
                <a:spcPts val="100"/>
              </a:spcAft>
              <a:buFont typeface="Wingdings 2" pitchFamily="18" charset="2"/>
              <a:buChar char=""/>
              <a:defRPr/>
            </a:pPr>
            <a:r>
              <a:rPr lang="en-US" altLang="ja-JP" sz="1700" dirty="0" smtClean="0">
                <a:latin typeface="メイリオ" pitchFamily="50" charset="-128"/>
                <a:ea typeface="メイリオ" pitchFamily="50" charset="-128"/>
              </a:rPr>
              <a:t>Active Directory </a:t>
            </a:r>
            <a:r>
              <a:rPr lang="ja-JP" altLang="en-US" sz="1700" dirty="0" smtClean="0">
                <a:latin typeface="メイリオ" pitchFamily="50" charset="-128"/>
                <a:ea typeface="メイリオ" pitchFamily="50" charset="-128"/>
              </a:rPr>
              <a:t>に回復情報を</a:t>
            </a:r>
            <a:r>
              <a:rPr lang="en-US" altLang="ja-JP" sz="1700" dirty="0" smtClean="0">
                <a:latin typeface="メイリオ" pitchFamily="50" charset="-128"/>
                <a:ea typeface="メイリオ" pitchFamily="50" charset="-128"/>
              </a:rPr>
              <a:t/>
            </a:r>
            <a:br>
              <a:rPr lang="en-US" altLang="ja-JP" sz="1700" dirty="0" smtClean="0">
                <a:latin typeface="メイリオ" pitchFamily="50" charset="-128"/>
                <a:ea typeface="メイリオ" pitchFamily="50" charset="-128"/>
              </a:rPr>
            </a:br>
            <a:r>
              <a:rPr lang="ja-JP" altLang="en-US" sz="1700" dirty="0" smtClean="0">
                <a:latin typeface="メイリオ" pitchFamily="50" charset="-128"/>
                <a:ea typeface="メイリオ" pitchFamily="50" charset="-128"/>
              </a:rPr>
              <a:t>統合的に保存し、管理性を向上</a:t>
            </a:r>
            <a:endParaRPr lang="en-US" sz="1700" dirty="0" smtClean="0">
              <a:latin typeface="メイリオ" pitchFamily="50" charset="-128"/>
              <a:ea typeface="メイリオ" pitchFamily="50" charset="-128"/>
            </a:endParaRPr>
          </a:p>
        </p:txBody>
      </p:sp>
      <p:grpSp>
        <p:nvGrpSpPr>
          <p:cNvPr id="73" name="Group 83"/>
          <p:cNvGrpSpPr/>
          <p:nvPr/>
        </p:nvGrpSpPr>
        <p:grpSpPr>
          <a:xfrm>
            <a:off x="1000100" y="2285992"/>
            <a:ext cx="2645634" cy="1042785"/>
            <a:chOff x="5486400" y="2438400"/>
            <a:chExt cx="2645634" cy="1042785"/>
          </a:xfrm>
        </p:grpSpPr>
        <p:sp>
          <p:nvSpPr>
            <p:cNvPr id="74" name="Rectangle 51"/>
            <p:cNvSpPr/>
            <p:nvPr/>
          </p:nvSpPr>
          <p:spPr>
            <a:xfrm>
              <a:off x="6553200" y="2590798"/>
              <a:ext cx="612668" cy="707886"/>
            </a:xfrm>
            <a:prstGeom prst="rect">
              <a:avLst/>
            </a:prstGeom>
          </p:spPr>
          <p:txBody>
            <a:bodyPr wrap="none">
              <a:spAutoFit/>
            </a:bodyPr>
            <a:lstStyle/>
            <a:p>
              <a:r>
                <a:rPr lang="en-US" sz="4000" b="1" dirty="0" smtClean="0">
                  <a:effectLst>
                    <a:outerShdw blurRad="38100" dist="38100" dir="2700000" algn="tl">
                      <a:srgbClr val="000000">
                        <a:alpha val="43137"/>
                      </a:srgbClr>
                    </a:outerShdw>
                  </a:effectLst>
                  <a:latin typeface="メイリオ" pitchFamily="50" charset="-128"/>
                  <a:ea typeface="メイリオ" pitchFamily="50" charset="-128"/>
                </a:rPr>
                <a:t>+</a:t>
              </a:r>
              <a:endParaRPr lang="en-US" sz="4000" b="1" dirty="0">
                <a:effectLst>
                  <a:outerShdw blurRad="38100" dist="38100" dir="2700000" algn="tl">
                    <a:srgbClr val="000000">
                      <a:alpha val="43137"/>
                    </a:srgbClr>
                  </a:outerShdw>
                </a:effectLst>
                <a:latin typeface="メイリオ" pitchFamily="50" charset="-128"/>
                <a:ea typeface="メイリオ" pitchFamily="50" charset="-128"/>
              </a:endParaRPr>
            </a:p>
          </p:txBody>
        </p:sp>
        <p:grpSp>
          <p:nvGrpSpPr>
            <p:cNvPr id="75" name="Group 81"/>
            <p:cNvGrpSpPr/>
            <p:nvPr/>
          </p:nvGrpSpPr>
          <p:grpSpPr>
            <a:xfrm>
              <a:off x="5486400" y="2561864"/>
              <a:ext cx="1134254" cy="832766"/>
              <a:chOff x="5486400" y="2561864"/>
              <a:chExt cx="1134254" cy="832766"/>
            </a:xfrm>
          </p:grpSpPr>
          <p:grpSp>
            <p:nvGrpSpPr>
              <p:cNvPr id="79" name="Group 81"/>
              <p:cNvGrpSpPr/>
              <p:nvPr/>
            </p:nvGrpSpPr>
            <p:grpSpPr>
              <a:xfrm>
                <a:off x="5486400" y="2561864"/>
                <a:ext cx="1134254" cy="832766"/>
                <a:chOff x="703293" y="5367565"/>
                <a:chExt cx="808181" cy="642486"/>
              </a:xfrm>
            </p:grpSpPr>
            <p:pic>
              <p:nvPicPr>
                <p:cNvPr id="81"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703293" y="5371361"/>
                  <a:ext cx="808181" cy="638690"/>
                </a:xfrm>
                <a:prstGeom prst="rect">
                  <a:avLst/>
                </a:prstGeom>
                <a:noFill/>
                <a:effectLst>
                  <a:outerShdw blurRad="50800" dist="38100" dir="2700000" algn="tl" rotWithShape="0">
                    <a:prstClr val="black">
                      <a:alpha val="40000"/>
                    </a:prstClr>
                  </a:outerShdw>
                </a:effectLst>
              </p:spPr>
            </p:pic>
            <p:pic>
              <p:nvPicPr>
                <p:cNvPr id="82" name="Picture 77" descr="futuristic_screen.png"/>
                <p:cNvPicPr>
                  <a:picLocks noChangeAspect="1"/>
                </p:cNvPicPr>
                <p:nvPr/>
              </p:nvPicPr>
              <p:blipFill>
                <a:blip r:embed="rId4" cstate="print"/>
                <a:srcRect r="30418" b="28572"/>
                <a:stretch>
                  <a:fillRect/>
                </a:stretch>
              </p:blipFill>
              <p:spPr>
                <a:xfrm>
                  <a:off x="703293" y="5367565"/>
                  <a:ext cx="558032" cy="433496"/>
                </a:xfrm>
                <a:prstGeom prst="rect">
                  <a:avLst/>
                </a:prstGeom>
              </p:spPr>
            </p:pic>
          </p:grpSp>
          <p:pic>
            <p:nvPicPr>
              <p:cNvPr id="80" name="Picture 2" descr="\\eventsql\dvd\Online_ART\DVD_ART34\Artwork_Imagery\Icons - Illustrations\_WINDOWS VISTA ICONS\Keys secure security.png"/>
              <p:cNvPicPr>
                <a:picLocks noChangeAspect="1" noChangeArrowheads="1"/>
              </p:cNvPicPr>
              <p:nvPr/>
            </p:nvPicPr>
            <p:blipFill>
              <a:blip r:embed="rId5" cstate="print"/>
              <a:srcRect/>
              <a:stretch>
                <a:fillRect/>
              </a:stretch>
            </p:blipFill>
            <p:spPr bwMode="auto">
              <a:xfrm>
                <a:off x="5791200" y="2667000"/>
                <a:ext cx="457200" cy="457200"/>
              </a:xfrm>
              <a:prstGeom prst="rect">
                <a:avLst/>
              </a:prstGeom>
              <a:noFill/>
            </p:spPr>
          </p:pic>
        </p:grpSp>
        <p:grpSp>
          <p:nvGrpSpPr>
            <p:cNvPr id="76" name="Group 82"/>
            <p:cNvGrpSpPr/>
            <p:nvPr/>
          </p:nvGrpSpPr>
          <p:grpSpPr>
            <a:xfrm>
              <a:off x="7010400" y="2438400"/>
              <a:ext cx="1121634" cy="1042785"/>
              <a:chOff x="7010400" y="2438400"/>
              <a:chExt cx="1121634" cy="1042785"/>
            </a:xfrm>
          </p:grpSpPr>
          <p:pic>
            <p:nvPicPr>
              <p:cNvPr id="77" name="Picture 6" descr="C:\Users\aheaton\AppData\Local\Microsoft\Windows\Temporary Internet Files\Content.IE5\U60ZBJ5U\MCj04315710000[1].png"/>
              <p:cNvPicPr>
                <a:picLocks noChangeAspect="1" noChangeArrowheads="1"/>
              </p:cNvPicPr>
              <p:nvPr/>
            </p:nvPicPr>
            <p:blipFill>
              <a:blip r:embed="rId6" cstate="print"/>
              <a:srcRect/>
              <a:stretch>
                <a:fillRect/>
              </a:stretch>
            </p:blipFill>
            <p:spPr bwMode="auto">
              <a:xfrm>
                <a:off x="7010400" y="2438400"/>
                <a:ext cx="1121634" cy="1042785"/>
              </a:xfrm>
              <a:prstGeom prst="rect">
                <a:avLst/>
              </a:prstGeom>
              <a:noFill/>
            </p:spPr>
          </p:pic>
          <p:pic>
            <p:nvPicPr>
              <p:cNvPr id="78" name="Picture 2" descr="\\eventsql\dvd\Online_ART\DVD_ART34\Artwork_Imagery\Icons - Illustrations\_WINDOWS VISTA ICONS\Keys secure security.png"/>
              <p:cNvPicPr>
                <a:picLocks noChangeAspect="1" noChangeArrowheads="1"/>
              </p:cNvPicPr>
              <p:nvPr/>
            </p:nvPicPr>
            <p:blipFill>
              <a:blip r:embed="rId5" cstate="print"/>
              <a:srcRect/>
              <a:stretch>
                <a:fillRect/>
              </a:stretch>
            </p:blipFill>
            <p:spPr bwMode="auto">
              <a:xfrm>
                <a:off x="7467600" y="2667000"/>
                <a:ext cx="457200" cy="457200"/>
              </a:xfrm>
              <a:prstGeom prst="rect">
                <a:avLst/>
              </a:prstGeom>
              <a:noFill/>
            </p:spPr>
          </p:pic>
        </p:grpSp>
      </p:grpSp>
      <p:sp>
        <p:nvSpPr>
          <p:cNvPr id="83" name="Rectangle 54"/>
          <p:cNvSpPr/>
          <p:nvPr/>
        </p:nvSpPr>
        <p:spPr>
          <a:xfrm>
            <a:off x="4724400" y="4000504"/>
            <a:ext cx="4419600" cy="1835887"/>
          </a:xfrm>
          <a:prstGeom prst="rect">
            <a:avLst/>
          </a:prstGeom>
        </p:spPr>
        <p:txBody>
          <a:bodyPr wrap="square">
            <a:spAutoFit/>
          </a:bodyPr>
          <a:lstStyle/>
          <a:p>
            <a:pPr marL="287338" lvl="1" indent="-277813" defTabSz="914363">
              <a:lnSpc>
                <a:spcPct val="90000"/>
              </a:lnSpc>
              <a:spcBef>
                <a:spcPts val="200"/>
              </a:spcBef>
              <a:spcAft>
                <a:spcPts val="100"/>
              </a:spcAft>
              <a:buBlip>
                <a:blip r:embed="rId7"/>
              </a:buBlip>
              <a:defRPr/>
            </a:pPr>
            <a:r>
              <a:rPr lang="en-US" altLang="ja-JP"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PC </a:t>
            </a:r>
            <a:r>
              <a:rPr lang="ja-JP" altLang="en-US"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で実行を許可する処理を詳細に制御</a:t>
            </a:r>
            <a:endParaRPr lang="en-US" altLang="ja-JP"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defTabSz="914363">
              <a:lnSpc>
                <a:spcPct val="90000"/>
              </a:lnSpc>
              <a:spcBef>
                <a:spcPts val="200"/>
              </a:spcBef>
              <a:spcAft>
                <a:spcPts val="100"/>
              </a:spcAft>
              <a:buBlip>
                <a:blip r:embed="rId7"/>
              </a:buBlip>
              <a:defRPr/>
            </a:pPr>
            <a:endParaRPr lang="en-US" altLang="ja-JP"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287338" lvl="1" indent="-277813" defTabSz="914363">
              <a:lnSpc>
                <a:spcPct val="90000"/>
              </a:lnSpc>
              <a:spcBef>
                <a:spcPts val="200"/>
              </a:spcBef>
              <a:spcAft>
                <a:spcPts val="100"/>
              </a:spcAft>
              <a:buBlip>
                <a:blip r:embed="rId7"/>
              </a:buBlip>
              <a:defRPr/>
            </a:pPr>
            <a:r>
              <a:rPr lang="ja-JP" altLang="en-US"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アプリケーションの実行を</a:t>
            </a:r>
            <a:r>
              <a:rPr lang="en-US" altLang="ja-JP"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
            </a:r>
            <a:br>
              <a:rPr lang="en-US" altLang="ja-JP"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br>
            <a:r>
              <a:rPr lang="ja-JP" altLang="en-US"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ユーザーに許可するのかを設定可能</a:t>
            </a:r>
            <a:endParaRPr lang="en-US" altLang="ja-JP"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668323" lvl="2" indent="-277813" defTabSz="914363">
              <a:lnSpc>
                <a:spcPct val="90000"/>
              </a:lnSpc>
              <a:spcBef>
                <a:spcPts val="200"/>
              </a:spcBef>
              <a:spcAft>
                <a:spcPts val="100"/>
              </a:spcAft>
              <a:buBlip>
                <a:blip r:embed="rId7"/>
              </a:buBlip>
              <a:defRPr/>
            </a:pPr>
            <a:r>
              <a:rPr lang="ja-JP" altLang="en-US"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グループ ポリシーによる設定</a:t>
            </a:r>
            <a:endParaRPr lang="en-US" altLang="ja-JP"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668323" lvl="2" indent="-277813" defTabSz="914363">
              <a:lnSpc>
                <a:spcPct val="90000"/>
              </a:lnSpc>
              <a:spcBef>
                <a:spcPts val="200"/>
              </a:spcBef>
              <a:spcAft>
                <a:spcPts val="100"/>
              </a:spcAft>
              <a:buBlip>
                <a:blip r:embed="rId7"/>
              </a:buBlip>
              <a:defRPr/>
            </a:pPr>
            <a:r>
              <a:rPr lang="ja-JP" altLang="en-US"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電子署名による制限</a:t>
            </a:r>
            <a:endParaRPr lang="en-US" altLang="ja-JP"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a:p>
            <a:pPr marL="668323" lvl="2" indent="-277813" defTabSz="914363">
              <a:lnSpc>
                <a:spcPct val="90000"/>
              </a:lnSpc>
              <a:spcBef>
                <a:spcPts val="200"/>
              </a:spcBef>
              <a:spcAft>
                <a:spcPts val="100"/>
              </a:spcAft>
              <a:buBlip>
                <a:blip r:embed="rId7"/>
              </a:buBlip>
              <a:defRPr/>
            </a:pPr>
            <a:r>
              <a:rPr lang="ja-JP" altLang="en-US"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rPr>
              <a:t>バージョンによる利用制限</a:t>
            </a:r>
            <a:endParaRPr lang="en-US" altLang="ja-JP" sz="1600" dirty="0" smtClean="0">
              <a:solidFill>
                <a:prstClr val="white"/>
              </a:solidFill>
              <a:effectLst>
                <a:outerShdw blurRad="393700" algn="ctr" rotWithShape="0">
                  <a:prstClr val="black">
                    <a:alpha val="68000"/>
                  </a:prstClr>
                </a:outerShdw>
              </a:effectLst>
              <a:latin typeface="メイリオ" pitchFamily="50" charset="-128"/>
              <a:ea typeface="メイリオ" pitchFamily="50" charset="-128"/>
            </a:endParaRPr>
          </a:p>
        </p:txBody>
      </p:sp>
      <p:grpSp>
        <p:nvGrpSpPr>
          <p:cNvPr id="84" name="Group 43"/>
          <p:cNvGrpSpPr/>
          <p:nvPr/>
        </p:nvGrpSpPr>
        <p:grpSpPr>
          <a:xfrm>
            <a:off x="5500694" y="2357430"/>
            <a:ext cx="2413208" cy="1107872"/>
            <a:chOff x="5791200" y="2438400"/>
            <a:chExt cx="2438400" cy="1295400"/>
          </a:xfrm>
        </p:grpSpPr>
        <p:grpSp>
          <p:nvGrpSpPr>
            <p:cNvPr id="85" name="Group 25"/>
            <p:cNvGrpSpPr/>
            <p:nvPr/>
          </p:nvGrpSpPr>
          <p:grpSpPr>
            <a:xfrm>
              <a:off x="7505221" y="2455343"/>
              <a:ext cx="724376" cy="479899"/>
              <a:chOff x="1676401" y="1295400"/>
              <a:chExt cx="676274" cy="427046"/>
            </a:xfrm>
          </p:grpSpPr>
          <p:pic>
            <p:nvPicPr>
              <p:cNvPr id="98" name="Picture 5" descr="E:\DVD_ART34\Logos\Microsoft Office 2007 - all products\Outlook 2007\Office Outlook 2007 Product Icon.png"/>
              <p:cNvPicPr>
                <a:picLocks noChangeAspect="1" noChangeArrowheads="1"/>
              </p:cNvPicPr>
              <p:nvPr/>
            </p:nvPicPr>
            <p:blipFill>
              <a:blip r:embed="rId8" cstate="print"/>
              <a:srcRect/>
              <a:stretch>
                <a:fillRect/>
              </a:stretch>
            </p:blipFill>
            <p:spPr bwMode="auto">
              <a:xfrm>
                <a:off x="1676401" y="1295400"/>
                <a:ext cx="457200" cy="427046"/>
              </a:xfrm>
              <a:prstGeom prst="rect">
                <a:avLst/>
              </a:prstGeom>
              <a:noFill/>
            </p:spPr>
          </p:pic>
          <p:pic>
            <p:nvPicPr>
              <p:cNvPr id="99" name="Picture 5" descr="E:\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1981200" y="1295400"/>
                <a:ext cx="371475" cy="367886"/>
              </a:xfrm>
              <a:prstGeom prst="rect">
                <a:avLst/>
              </a:prstGeom>
              <a:noFill/>
            </p:spPr>
          </p:pic>
        </p:grpSp>
        <p:grpSp>
          <p:nvGrpSpPr>
            <p:cNvPr id="86" name="Group 20"/>
            <p:cNvGrpSpPr/>
            <p:nvPr/>
          </p:nvGrpSpPr>
          <p:grpSpPr>
            <a:xfrm>
              <a:off x="5791200" y="2438400"/>
              <a:ext cx="724380" cy="513785"/>
              <a:chOff x="228600" y="1752600"/>
              <a:chExt cx="676275" cy="457200"/>
            </a:xfrm>
          </p:grpSpPr>
          <p:pic>
            <p:nvPicPr>
              <p:cNvPr id="96" name="Picture 4" descr="E:\DVD_ART34\Logos\Microsoft Office 2007 - all products\Word 2007\Office Word 2007 Product Icon.png"/>
              <p:cNvPicPr>
                <a:picLocks noChangeAspect="1" noChangeArrowheads="1"/>
              </p:cNvPicPr>
              <p:nvPr/>
            </p:nvPicPr>
            <p:blipFill>
              <a:blip r:embed="rId10" cstate="print"/>
              <a:srcRect/>
              <a:stretch>
                <a:fillRect/>
              </a:stretch>
            </p:blipFill>
            <p:spPr bwMode="auto">
              <a:xfrm>
                <a:off x="228600" y="1752600"/>
                <a:ext cx="459641" cy="457200"/>
              </a:xfrm>
              <a:prstGeom prst="rect">
                <a:avLst/>
              </a:prstGeom>
              <a:noFill/>
            </p:spPr>
          </p:pic>
          <p:pic>
            <p:nvPicPr>
              <p:cNvPr id="97" name="Picture 5" descr="E:\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533400" y="1752600"/>
                <a:ext cx="371475" cy="367886"/>
              </a:xfrm>
              <a:prstGeom prst="rect">
                <a:avLst/>
              </a:prstGeom>
              <a:noFill/>
            </p:spPr>
          </p:pic>
        </p:grpSp>
        <p:grpSp>
          <p:nvGrpSpPr>
            <p:cNvPr id="87" name="Group 21"/>
            <p:cNvGrpSpPr/>
            <p:nvPr/>
          </p:nvGrpSpPr>
          <p:grpSpPr>
            <a:xfrm>
              <a:off x="6689021" y="2438400"/>
              <a:ext cx="724379" cy="513785"/>
              <a:chOff x="228600" y="3429000"/>
              <a:chExt cx="676275" cy="457200"/>
            </a:xfrm>
          </p:grpSpPr>
          <p:pic>
            <p:nvPicPr>
              <p:cNvPr id="94" name="Picture 6" descr="Adobe%20Reader%208.png"/>
              <p:cNvPicPr>
                <a:picLocks noChangeAspect="1"/>
              </p:cNvPicPr>
              <p:nvPr/>
            </p:nvPicPr>
            <p:blipFill>
              <a:blip r:embed="rId11" cstate="print"/>
              <a:stretch>
                <a:fillRect/>
              </a:stretch>
            </p:blipFill>
            <p:spPr>
              <a:xfrm>
                <a:off x="228600" y="3429000"/>
                <a:ext cx="457200" cy="457200"/>
              </a:xfrm>
              <a:prstGeom prst="rect">
                <a:avLst/>
              </a:prstGeom>
            </p:spPr>
          </p:pic>
          <p:pic>
            <p:nvPicPr>
              <p:cNvPr id="95" name="Picture 5" descr="E:\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533400" y="3429000"/>
                <a:ext cx="371475" cy="367886"/>
              </a:xfrm>
              <a:prstGeom prst="rect">
                <a:avLst/>
              </a:prstGeom>
              <a:noFill/>
            </p:spPr>
          </p:pic>
        </p:grpSp>
        <p:grpSp>
          <p:nvGrpSpPr>
            <p:cNvPr id="88" name="Group 55"/>
            <p:cNvGrpSpPr/>
            <p:nvPr/>
          </p:nvGrpSpPr>
          <p:grpSpPr>
            <a:xfrm>
              <a:off x="7086600" y="3124200"/>
              <a:ext cx="803380" cy="609600"/>
              <a:chOff x="5867399" y="4495800"/>
              <a:chExt cx="803380" cy="609600"/>
            </a:xfrm>
          </p:grpSpPr>
          <p:pic>
            <p:nvPicPr>
              <p:cNvPr id="92" name="Picture 18" descr="E:\DVD_ART34\Artwork_Imagery\Icons - Illustrations\software boxes\software CD product package.png"/>
              <p:cNvPicPr>
                <a:picLocks noChangeAspect="1" noChangeArrowheads="1"/>
              </p:cNvPicPr>
              <p:nvPr/>
            </p:nvPicPr>
            <p:blipFill>
              <a:blip r:embed="rId12" cstate="print"/>
              <a:srcRect/>
              <a:stretch>
                <a:fillRect/>
              </a:stretch>
            </p:blipFill>
            <p:spPr bwMode="auto">
              <a:xfrm>
                <a:off x="5867399" y="4495800"/>
                <a:ext cx="664075" cy="609600"/>
              </a:xfrm>
              <a:prstGeom prst="rect">
                <a:avLst/>
              </a:prstGeom>
              <a:noFill/>
            </p:spPr>
          </p:pic>
          <p:pic>
            <p:nvPicPr>
              <p:cNvPr id="93" name="Picture 6" descr="E:\DVD_ART34\Artwork_Imagery\Icons - Illustrations\_WINDOWS VISTA ICONS\Delete remove.png"/>
              <p:cNvPicPr>
                <a:picLocks noChangeAspect="1" noChangeArrowheads="1"/>
              </p:cNvPicPr>
              <p:nvPr/>
            </p:nvPicPr>
            <p:blipFill>
              <a:blip r:embed="rId13" cstate="print"/>
              <a:srcRect/>
              <a:stretch>
                <a:fillRect/>
              </a:stretch>
            </p:blipFill>
            <p:spPr bwMode="auto">
              <a:xfrm>
                <a:off x="6248400" y="4572000"/>
                <a:ext cx="422379" cy="411730"/>
              </a:xfrm>
              <a:prstGeom prst="rect">
                <a:avLst/>
              </a:prstGeom>
              <a:noFill/>
            </p:spPr>
          </p:pic>
        </p:grpSp>
        <p:grpSp>
          <p:nvGrpSpPr>
            <p:cNvPr id="89" name="Group 54"/>
            <p:cNvGrpSpPr/>
            <p:nvPr/>
          </p:nvGrpSpPr>
          <p:grpSpPr>
            <a:xfrm>
              <a:off x="6172200" y="3124200"/>
              <a:ext cx="727179" cy="609600"/>
              <a:chOff x="4495800" y="4495800"/>
              <a:chExt cx="727179" cy="609600"/>
            </a:xfrm>
          </p:grpSpPr>
          <p:pic>
            <p:nvPicPr>
              <p:cNvPr id="90" name="Picture 58" descr="Solitaire.png"/>
              <p:cNvPicPr>
                <a:picLocks noChangeAspect="1"/>
              </p:cNvPicPr>
              <p:nvPr/>
            </p:nvPicPr>
            <p:blipFill>
              <a:blip r:embed="rId14" cstate="print"/>
              <a:stretch>
                <a:fillRect/>
              </a:stretch>
            </p:blipFill>
            <p:spPr>
              <a:xfrm>
                <a:off x="4495800" y="4495800"/>
                <a:ext cx="609600" cy="609600"/>
              </a:xfrm>
              <a:prstGeom prst="rect">
                <a:avLst/>
              </a:prstGeom>
            </p:spPr>
          </p:pic>
          <p:pic>
            <p:nvPicPr>
              <p:cNvPr id="91" name="Picture 6" descr="E:\DVD_ART34\Artwork_Imagery\Icons - Illustrations\_WINDOWS VISTA ICONS\Delete remove.png"/>
              <p:cNvPicPr>
                <a:picLocks noChangeAspect="1" noChangeArrowheads="1"/>
              </p:cNvPicPr>
              <p:nvPr/>
            </p:nvPicPr>
            <p:blipFill>
              <a:blip r:embed="rId13" cstate="print"/>
              <a:srcRect/>
              <a:stretch>
                <a:fillRect/>
              </a:stretch>
            </p:blipFill>
            <p:spPr bwMode="auto">
              <a:xfrm>
                <a:off x="4800600" y="4572000"/>
                <a:ext cx="422379" cy="411730"/>
              </a:xfrm>
              <a:prstGeom prst="rect">
                <a:avLst/>
              </a:prstGeom>
              <a:noFill/>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46"/>
          <p:cNvSpPr/>
          <p:nvPr/>
        </p:nvSpPr>
        <p:spPr>
          <a:xfrm rot="5400000">
            <a:off x="2786061" y="500061"/>
            <a:ext cx="3571876" cy="9144001"/>
          </a:xfrm>
          <a:prstGeom prst="rect">
            <a:avLst/>
          </a:prstGeom>
          <a:gradFill flip="none" rotWithShape="1">
            <a:gsLst>
              <a:gs pos="20000">
                <a:sysClr val="windowText" lastClr="000000">
                  <a:alpha val="84000"/>
                </a:sysClr>
              </a:gs>
              <a:gs pos="100000">
                <a:srgbClr val="ADADAD">
                  <a:alpha val="0"/>
                </a:srgbClr>
              </a:gs>
            </a:gsLst>
            <a:lin ang="10800000" scaled="1"/>
            <a:tileRect/>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spcBef>
                <a:spcPct val="0"/>
              </a:spcBef>
              <a:spcAft>
                <a:spcPct val="0"/>
              </a:spcAft>
              <a:defRPr/>
            </a:pPr>
            <a:endParaRPr lang="en-US" kern="1200" dirty="0">
              <a:solidFill>
                <a:srgbClr val="FFFFFF"/>
              </a:solidFill>
              <a:latin typeface="Segoe"/>
              <a:ea typeface="+mn-ea"/>
              <a:cs typeface="+mn-cs"/>
            </a:endParaRPr>
          </a:p>
        </p:txBody>
      </p:sp>
      <p:sp>
        <p:nvSpPr>
          <p:cNvPr id="2" name="タイトル 1"/>
          <p:cNvSpPr>
            <a:spLocks noGrp="1"/>
          </p:cNvSpPr>
          <p:nvPr>
            <p:ph type="title"/>
          </p:nvPr>
        </p:nvSpPr>
        <p:spPr>
          <a:xfrm>
            <a:off x="382588" y="228601"/>
            <a:ext cx="8380412" cy="1069524"/>
          </a:xfrm>
        </p:spPr>
        <p:txBody>
          <a:bodyPr/>
          <a:lstStyle/>
          <a:p>
            <a:r>
              <a:rPr altLang="ja-JP" sz="3200" dirty="0" smtClean="0">
                <a:solidFill>
                  <a:schemeClr val="tx1"/>
                </a:solidFill>
              </a:rPr>
              <a:t>PC </a:t>
            </a:r>
            <a:r>
              <a:rPr lang="ja-JP" sz="3200" dirty="0" smtClean="0">
                <a:solidFill>
                  <a:schemeClr val="tx1"/>
                </a:solidFill>
              </a:rPr>
              <a:t>管理の簡素化</a:t>
            </a:r>
            <a:r>
              <a:rPr lang="ja-JP" dirty="0" smtClean="0"/>
              <a:t/>
            </a:r>
            <a:br>
              <a:rPr lang="ja-JP" dirty="0" smtClean="0"/>
            </a:br>
            <a:r>
              <a:rPr lang="ja-JP" sz="4400" dirty="0" smtClean="0"/>
              <a:t>管理自動化 </a:t>
            </a:r>
            <a:r>
              <a:rPr altLang="ja-JP" sz="4400" dirty="0" smtClean="0"/>
              <a:t>: </a:t>
            </a:r>
            <a:r>
              <a:rPr lang="ja-JP" sz="3200" dirty="0" smtClean="0"/>
              <a:t>仮想化</a:t>
            </a:r>
            <a:endParaRPr kumimoji="1" lang="ja-JP" altLang="en-US" sz="3600" dirty="0"/>
          </a:p>
        </p:txBody>
      </p:sp>
      <p:grpSp>
        <p:nvGrpSpPr>
          <p:cNvPr id="3" name="グループ化 2"/>
          <p:cNvGrpSpPr/>
          <p:nvPr/>
        </p:nvGrpSpPr>
        <p:grpSpPr>
          <a:xfrm>
            <a:off x="4643438" y="1357298"/>
            <a:ext cx="4286280" cy="4612960"/>
            <a:chOff x="4643438" y="1583811"/>
            <a:chExt cx="4286280" cy="4612960"/>
          </a:xfrm>
        </p:grpSpPr>
        <p:sp>
          <p:nvSpPr>
            <p:cNvPr id="4" name="&quot;GLASS&quot;; Transparent to White Linear; Reflection; Stroke"/>
            <p:cNvSpPr/>
            <p:nvPr/>
          </p:nvSpPr>
          <p:spPr bwMode="auto">
            <a:xfrm>
              <a:off x="4643438" y="1583811"/>
              <a:ext cx="4286280" cy="4612960"/>
            </a:xfrm>
            <a:prstGeom prst="round1Rect">
              <a:avLst/>
            </a:prstGeom>
            <a:gradFill flip="none" rotWithShape="1">
              <a:gsLst>
                <a:gs pos="2000">
                  <a:srgbClr val="000036">
                    <a:alpha val="0"/>
                  </a:srgbClr>
                </a:gs>
                <a:gs pos="33000">
                  <a:srgbClr val="000000">
                    <a:alpha val="7000"/>
                  </a:srgbClr>
                </a:gs>
                <a:gs pos="78000">
                  <a:srgbClr val="080808">
                    <a:alpha val="24000"/>
                  </a:srgbClr>
                </a:gs>
                <a:gs pos="87000">
                  <a:srgbClr val="2E9233">
                    <a:alpha val="49804"/>
                  </a:srgbClr>
                </a:gs>
                <a:gs pos="96000">
                  <a:srgbClr val="78D41C">
                    <a:alpha val="71000"/>
                  </a:srgbClr>
                </a:gs>
              </a:gsLst>
              <a:lin ang="16200000" scaled="1"/>
              <a:tileRect/>
            </a:gradFill>
            <a:ln w="50800" cap="flat" cmpd="dbl"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274320" tIns="1280160" rIns="41153" bIns="41153" numCol="1" rtlCol="0" anchor="t" anchorCtr="0" compatLnSpc="1">
              <a:prstTxWarp prst="textNoShape">
                <a:avLst/>
              </a:prstTxWarp>
            </a:bodyPr>
            <a:lstStyle/>
            <a:p>
              <a:pPr marL="457200" indent="-400050" algn="l" defTabSz="1097280" rtl="0">
                <a:lnSpc>
                  <a:spcPct val="80000"/>
                </a:lnSpc>
                <a:spcBef>
                  <a:spcPct val="20000"/>
                </a:spcBef>
                <a:buSzPct val="90000"/>
                <a:defRPr/>
              </a:pPr>
              <a:endParaRPr kumimoji="1" lang="en-US" altLang="ja-JP" b="1" kern="1200" dirty="0">
                <a:ln w="11430"/>
                <a:solidFill>
                  <a:srgbClr val="FFFFFF"/>
                </a:solidFill>
                <a:effectLst>
                  <a:outerShdw blurRad="50800" dist="39000" dir="5460000" algn="tl">
                    <a:srgbClr val="000000">
                      <a:alpha val="38000"/>
                    </a:srgbClr>
                  </a:outerShdw>
                </a:effectLst>
                <a:latin typeface="メイリオ" pitchFamily="50" charset="-128"/>
                <a:ea typeface="メイリオ" pitchFamily="50" charset="-128"/>
                <a:cs typeface="+mn-cs"/>
              </a:endParaRPr>
            </a:p>
          </p:txBody>
        </p:sp>
        <p:sp>
          <p:nvSpPr>
            <p:cNvPr id="5" name="TextBox 11277"/>
            <p:cNvSpPr txBox="1">
              <a:spLocks noChangeArrowheads="1"/>
            </p:cNvSpPr>
            <p:nvPr/>
          </p:nvSpPr>
          <p:spPr bwMode="auto">
            <a:xfrm>
              <a:off x="4867002" y="1705597"/>
              <a:ext cx="3922776"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altLang="ja-JP" sz="2000" dirty="0" smtClean="0">
                  <a:effectLst>
                    <a:outerShdw blurRad="38100" dist="38100" dir="2700000" algn="tl">
                      <a:srgbClr val="000000">
                        <a:alpha val="43137"/>
                      </a:srgbClr>
                    </a:outerShdw>
                  </a:effectLst>
                  <a:latin typeface="メイリオ" pitchFamily="50" charset="-128"/>
                  <a:ea typeface="メイリオ" pitchFamily="50" charset="-128"/>
                </a:rPr>
                <a:t>Windows 7 </a:t>
              </a:r>
              <a:r>
                <a:rPr lang="ja-JP" altLang="en-US" sz="2000" dirty="0" smtClean="0">
                  <a:effectLst>
                    <a:outerShdw blurRad="38100" dist="38100" dir="2700000" algn="tl">
                      <a:srgbClr val="000000">
                        <a:alpha val="43137"/>
                      </a:srgbClr>
                    </a:outerShdw>
                  </a:effectLst>
                  <a:latin typeface="メイリオ" pitchFamily="50" charset="-128"/>
                  <a:ea typeface="メイリオ" pitchFamily="50" charset="-128"/>
                </a:rPr>
                <a:t>のソリューション</a:t>
              </a:r>
              <a:endParaRPr lang="en-US" sz="2000" dirty="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6" name="TextBox 11277"/>
            <p:cNvSpPr txBox="1">
              <a:spLocks noChangeArrowheads="1"/>
            </p:cNvSpPr>
            <p:nvPr/>
          </p:nvSpPr>
          <p:spPr bwMode="auto">
            <a:xfrm>
              <a:off x="4898741" y="2108131"/>
              <a:ext cx="4030977" cy="2492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ja-JP" altLang="en-US" dirty="0" smtClean="0">
                  <a:effectLst>
                    <a:outerShdw blurRad="38100" dist="38100" dir="2700000" algn="tl">
                      <a:srgbClr val="000000">
                        <a:alpha val="43137"/>
                      </a:srgbClr>
                    </a:outerShdw>
                  </a:effectLst>
                  <a:latin typeface="メイリオ" pitchFamily="50" charset="-128"/>
                  <a:ea typeface="メイリオ" pitchFamily="50" charset="-128"/>
                </a:rPr>
                <a:t>充実したリモート エクスペリエンス</a:t>
              </a:r>
              <a:endParaRPr lang="en-US" dirty="0">
                <a:effectLst>
                  <a:outerShdw blurRad="38100" dist="38100" dir="2700000" algn="tl">
                    <a:srgbClr val="000000">
                      <a:alpha val="43137"/>
                    </a:srgbClr>
                  </a:outerShdw>
                </a:effectLst>
                <a:latin typeface="メイリオ" pitchFamily="50" charset="-128"/>
                <a:ea typeface="メイリオ" pitchFamily="50" charset="-128"/>
              </a:endParaRPr>
            </a:p>
          </p:txBody>
        </p:sp>
      </p:grpSp>
      <p:grpSp>
        <p:nvGrpSpPr>
          <p:cNvPr id="7" name="グループ化 6"/>
          <p:cNvGrpSpPr/>
          <p:nvPr/>
        </p:nvGrpSpPr>
        <p:grpSpPr>
          <a:xfrm>
            <a:off x="285720" y="1357298"/>
            <a:ext cx="4088734" cy="4603519"/>
            <a:chOff x="285720" y="1583811"/>
            <a:chExt cx="4088734" cy="4603519"/>
          </a:xfrm>
        </p:grpSpPr>
        <p:sp>
          <p:nvSpPr>
            <p:cNvPr id="8" name="&quot;GLASS&quot;; Transparent to White Linear; Reflection; Stroke"/>
            <p:cNvSpPr/>
            <p:nvPr/>
          </p:nvSpPr>
          <p:spPr bwMode="auto">
            <a:xfrm flipH="1">
              <a:off x="285720" y="1583811"/>
              <a:ext cx="4088734" cy="4603519"/>
            </a:xfrm>
            <a:prstGeom prst="round1Rect">
              <a:avLst>
                <a:gd name="adj" fmla="val 11648"/>
              </a:avLst>
            </a:prstGeom>
            <a:gradFill flip="none" rotWithShape="1">
              <a:gsLst>
                <a:gs pos="2000">
                  <a:srgbClr val="000036">
                    <a:alpha val="0"/>
                  </a:srgbClr>
                </a:gs>
                <a:gs pos="33000">
                  <a:srgbClr val="000000">
                    <a:alpha val="7000"/>
                  </a:srgbClr>
                </a:gs>
                <a:gs pos="80000">
                  <a:srgbClr val="080808">
                    <a:alpha val="24000"/>
                  </a:srgbClr>
                </a:gs>
                <a:gs pos="87000">
                  <a:srgbClr val="0070C0">
                    <a:alpha val="50000"/>
                  </a:srgbClr>
                </a:gs>
                <a:gs pos="96000">
                  <a:srgbClr val="00B0F0">
                    <a:alpha val="71000"/>
                  </a:srgbClr>
                </a:gs>
              </a:gsLst>
              <a:lin ang="16200000" scaled="1"/>
              <a:tileRect/>
            </a:gradFill>
            <a:ln w="50800" cap="flat" cmpd="dbl" algn="ctr">
              <a:gradFill flip="none" rotWithShape="1">
                <a:gsLst>
                  <a:gs pos="0">
                    <a:srgbClr val="000066">
                      <a:alpha val="0"/>
                    </a:srgbClr>
                  </a:gs>
                  <a:gs pos="50000">
                    <a:srgbClr val="00B0F0">
                      <a:alpha val="39000"/>
                    </a:srgbClr>
                  </a:gs>
                  <a:gs pos="100000">
                    <a:srgbClr val="00B0F0">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1280160" rIns="41153" bIns="41153" numCol="1" rtlCol="0" anchor="t" anchorCtr="0" compatLnSpc="1">
              <a:prstTxWarp prst="textNoShape">
                <a:avLst/>
              </a:prstTxWarp>
            </a:bodyPr>
            <a:lstStyle/>
            <a:p>
              <a:pPr marL="227197" indent="-227197" algn="l" defTabSz="914363" rtl="0" fontAlgn="base">
                <a:lnSpc>
                  <a:spcPct val="87000"/>
                </a:lnSpc>
                <a:spcBef>
                  <a:spcPts val="600"/>
                </a:spcBef>
                <a:spcAft>
                  <a:spcPct val="0"/>
                </a:spcAft>
                <a:buSzPct val="80000"/>
                <a:defRPr/>
              </a:pPr>
              <a:endParaRPr lang="en-US" altLang="zh-CN" sz="2400" kern="1200" dirty="0">
                <a:gradFill>
                  <a:gsLst>
                    <a:gs pos="7000">
                      <a:srgbClr val="FFFFFF"/>
                    </a:gs>
                    <a:gs pos="100000">
                      <a:srgbClr val="FFFFFF"/>
                    </a:gs>
                  </a:gsLst>
                  <a:lin ang="16200000" scaled="1"/>
                </a:gradFill>
                <a:effectLst>
                  <a:outerShdw blurRad="38100" dist="38100" dir="2700000" algn="tl">
                    <a:srgbClr val="000000">
                      <a:alpha val="43137"/>
                    </a:srgbClr>
                  </a:outerShdw>
                </a:effectLst>
                <a:latin typeface="Segoe" pitchFamily="34" charset="0"/>
                <a:ea typeface="+mn-ea"/>
                <a:cs typeface="+mn-cs"/>
              </a:endParaRPr>
            </a:p>
          </p:txBody>
        </p:sp>
        <p:sp>
          <p:nvSpPr>
            <p:cNvPr id="9" name="TextBox 11277"/>
            <p:cNvSpPr txBox="1">
              <a:spLocks noChangeArrowheads="1"/>
            </p:cNvSpPr>
            <p:nvPr/>
          </p:nvSpPr>
          <p:spPr bwMode="auto">
            <a:xfrm>
              <a:off x="642910" y="1785926"/>
              <a:ext cx="3500462" cy="398571"/>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ja-JP" altLang="en-US" sz="2800" b="1" i="1" spc="-100" dirty="0" smtClean="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rPr>
                <a:t>現状</a:t>
              </a:r>
              <a:endParaRPr lang="en-US" altLang="en-US" sz="2800" b="1" i="1" spc="-100" dirty="0">
                <a:gradFill flip="none" rotWithShape="1">
                  <a:gsLst>
                    <a:gs pos="52000">
                      <a:srgbClr val="FFFFFF"/>
                    </a:gs>
                    <a:gs pos="83000">
                      <a:srgbClr val="2E95EA"/>
                    </a:gs>
                  </a:gsLst>
                  <a:lin ang="5400000" scaled="1"/>
                  <a:tileRect/>
                </a:gradFill>
                <a:effectLst>
                  <a:glow rad="63500">
                    <a:srgbClr val="2E95EA">
                      <a:alpha val="40000"/>
                    </a:srgbClr>
                  </a:glow>
                  <a:outerShdw blurRad="38100" dist="38100" dir="2700000" algn="tl">
                    <a:srgbClr val="000000">
                      <a:alpha val="43137"/>
                    </a:srgbClr>
                  </a:outerShdw>
                </a:effectLst>
                <a:latin typeface="メイリオ" pitchFamily="50" charset="-128"/>
                <a:ea typeface="メイリオ" pitchFamily="50" charset="-128"/>
              </a:endParaRPr>
            </a:p>
          </p:txBody>
        </p:sp>
      </p:grpSp>
      <p:grpSp>
        <p:nvGrpSpPr>
          <p:cNvPr id="10" name="Group 130"/>
          <p:cNvGrpSpPr>
            <a:grpSpLocks noChangeAspect="1"/>
          </p:cNvGrpSpPr>
          <p:nvPr/>
        </p:nvGrpSpPr>
        <p:grpSpPr>
          <a:xfrm>
            <a:off x="1071538" y="2059480"/>
            <a:ext cx="2500330" cy="1505798"/>
            <a:chOff x="724425" y="1764397"/>
            <a:chExt cx="3542775" cy="2133600"/>
          </a:xfrm>
        </p:grpSpPr>
        <p:pic>
          <p:nvPicPr>
            <p:cNvPr id="11" name="Picture 6" descr="\\eventsql\dvd\Online_ART\DVD_ART34\Artwork_Imagery\Shapes\Arrows\Curved\double arrow green arrow.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rot="10800000">
              <a:off x="1461003" y="2364472"/>
              <a:ext cx="1638300" cy="1076325"/>
            </a:xfrm>
            <a:prstGeom prst="rect">
              <a:avLst/>
            </a:prstGeom>
            <a:noFill/>
          </p:spPr>
        </p:pic>
        <p:pic>
          <p:nvPicPr>
            <p:cNvPr id="12" name="Picture 15" descr="Server-Physical-Single"/>
            <p:cNvPicPr>
              <a:picLocks noChangeAspect="1" noChangeArrowheads="1"/>
            </p:cNvPicPr>
            <p:nvPr/>
          </p:nvPicPr>
          <p:blipFill>
            <a:blip r:embed="rId4" cstate="email"/>
            <a:srcRect/>
            <a:stretch>
              <a:fillRect/>
            </a:stretch>
          </p:blipFill>
          <p:spPr bwMode="auto">
            <a:xfrm>
              <a:off x="2604002" y="2191176"/>
              <a:ext cx="1663198" cy="1318954"/>
            </a:xfrm>
            <a:prstGeom prst="rect">
              <a:avLst/>
            </a:prstGeom>
            <a:noFill/>
            <a:ln w="9525">
              <a:noFill/>
              <a:miter lim="800000"/>
              <a:headEnd/>
              <a:tailEnd/>
            </a:ln>
          </p:spPr>
        </p:pic>
        <p:grpSp>
          <p:nvGrpSpPr>
            <p:cNvPr id="13" name="Group 64"/>
            <p:cNvGrpSpPr/>
            <p:nvPr/>
          </p:nvGrpSpPr>
          <p:grpSpPr>
            <a:xfrm>
              <a:off x="2753067" y="2212065"/>
              <a:ext cx="1374930" cy="838197"/>
              <a:chOff x="2511267" y="2265104"/>
              <a:chExt cx="1666874" cy="1162050"/>
            </a:xfrm>
          </p:grpSpPr>
          <p:grpSp>
            <p:nvGrpSpPr>
              <p:cNvPr id="18" name="Group 45"/>
              <p:cNvGrpSpPr/>
              <p:nvPr/>
            </p:nvGrpSpPr>
            <p:grpSpPr>
              <a:xfrm>
                <a:off x="2511267" y="2722304"/>
                <a:ext cx="914400" cy="704850"/>
                <a:chOff x="2667001" y="1600200"/>
                <a:chExt cx="914400" cy="704850"/>
              </a:xfrm>
            </p:grpSpPr>
            <p:pic>
              <p:nvPicPr>
                <p:cNvPr id="43" name="Picture 163" descr="Picture1.png"/>
                <p:cNvPicPr>
                  <a:picLocks noChangeAspect="1"/>
                </p:cNvPicPr>
                <p:nvPr/>
              </p:nvPicPr>
              <p:blipFill>
                <a:blip r:embed="rId5" cstate="print">
                  <a:lum bright="25000"/>
                </a:blip>
                <a:stretch>
                  <a:fillRect/>
                </a:stretch>
              </p:blipFill>
              <p:spPr>
                <a:xfrm>
                  <a:off x="2667001" y="1600200"/>
                  <a:ext cx="304800" cy="304800"/>
                </a:xfrm>
                <a:prstGeom prst="rect">
                  <a:avLst/>
                </a:prstGeom>
              </p:spPr>
            </p:pic>
            <p:pic>
              <p:nvPicPr>
                <p:cNvPr id="44" name="Picture 164" descr="Picture1.png"/>
                <p:cNvPicPr>
                  <a:picLocks noChangeAspect="1"/>
                </p:cNvPicPr>
                <p:nvPr/>
              </p:nvPicPr>
              <p:blipFill>
                <a:blip r:embed="rId5" cstate="print">
                  <a:lum bright="25000"/>
                </a:blip>
                <a:stretch>
                  <a:fillRect/>
                </a:stretch>
              </p:blipFill>
              <p:spPr>
                <a:xfrm>
                  <a:off x="2819400" y="1676400"/>
                  <a:ext cx="304800" cy="304800"/>
                </a:xfrm>
                <a:prstGeom prst="rect">
                  <a:avLst/>
                </a:prstGeom>
              </p:spPr>
            </p:pic>
            <p:pic>
              <p:nvPicPr>
                <p:cNvPr id="45" name="Picture 165" descr="Picture1.png"/>
                <p:cNvPicPr>
                  <a:picLocks noChangeAspect="1"/>
                </p:cNvPicPr>
                <p:nvPr/>
              </p:nvPicPr>
              <p:blipFill>
                <a:blip r:embed="rId5" cstate="print">
                  <a:lum bright="25000"/>
                </a:blip>
                <a:stretch>
                  <a:fillRect/>
                </a:stretch>
              </p:blipFill>
              <p:spPr>
                <a:xfrm>
                  <a:off x="2962276" y="1790700"/>
                  <a:ext cx="304800" cy="304800"/>
                </a:xfrm>
                <a:prstGeom prst="rect">
                  <a:avLst/>
                </a:prstGeom>
              </p:spPr>
            </p:pic>
            <p:pic>
              <p:nvPicPr>
                <p:cNvPr id="46" name="Picture 166" descr="Picture1.png"/>
                <p:cNvPicPr>
                  <a:picLocks noChangeAspect="1"/>
                </p:cNvPicPr>
                <p:nvPr/>
              </p:nvPicPr>
              <p:blipFill>
                <a:blip r:embed="rId5" cstate="print">
                  <a:lum bright="25000"/>
                </a:blip>
                <a:stretch>
                  <a:fillRect/>
                </a:stretch>
              </p:blipFill>
              <p:spPr>
                <a:xfrm>
                  <a:off x="3124200" y="1895475"/>
                  <a:ext cx="304800" cy="304800"/>
                </a:xfrm>
                <a:prstGeom prst="rect">
                  <a:avLst/>
                </a:prstGeom>
              </p:spPr>
            </p:pic>
            <p:pic>
              <p:nvPicPr>
                <p:cNvPr id="47" name="Picture 167" descr="Picture1.png"/>
                <p:cNvPicPr>
                  <a:picLocks noChangeAspect="1"/>
                </p:cNvPicPr>
                <p:nvPr/>
              </p:nvPicPr>
              <p:blipFill>
                <a:blip r:embed="rId5" cstate="print">
                  <a:lum bright="25000"/>
                </a:blip>
                <a:stretch>
                  <a:fillRect/>
                </a:stretch>
              </p:blipFill>
              <p:spPr>
                <a:xfrm>
                  <a:off x="3276601" y="2000250"/>
                  <a:ext cx="304800" cy="304800"/>
                </a:xfrm>
                <a:prstGeom prst="rect">
                  <a:avLst/>
                </a:prstGeom>
              </p:spPr>
            </p:pic>
          </p:grpSp>
          <p:grpSp>
            <p:nvGrpSpPr>
              <p:cNvPr id="19" name="Group 70"/>
              <p:cNvGrpSpPr/>
              <p:nvPr/>
            </p:nvGrpSpPr>
            <p:grpSpPr>
              <a:xfrm>
                <a:off x="2701767" y="2608004"/>
                <a:ext cx="914400" cy="704850"/>
                <a:chOff x="2667001" y="1600200"/>
                <a:chExt cx="914400" cy="704850"/>
              </a:xfrm>
            </p:grpSpPr>
            <p:pic>
              <p:nvPicPr>
                <p:cNvPr id="38" name="Picture 158" descr="Picture1.png"/>
                <p:cNvPicPr>
                  <a:picLocks noChangeAspect="1"/>
                </p:cNvPicPr>
                <p:nvPr/>
              </p:nvPicPr>
              <p:blipFill>
                <a:blip r:embed="rId5" cstate="print">
                  <a:lum bright="25000"/>
                </a:blip>
                <a:stretch>
                  <a:fillRect/>
                </a:stretch>
              </p:blipFill>
              <p:spPr>
                <a:xfrm>
                  <a:off x="2667001" y="1600200"/>
                  <a:ext cx="304800" cy="304800"/>
                </a:xfrm>
                <a:prstGeom prst="rect">
                  <a:avLst/>
                </a:prstGeom>
              </p:spPr>
            </p:pic>
            <p:pic>
              <p:nvPicPr>
                <p:cNvPr id="39" name="Picture 159" descr="Picture1.png"/>
                <p:cNvPicPr>
                  <a:picLocks noChangeAspect="1"/>
                </p:cNvPicPr>
                <p:nvPr/>
              </p:nvPicPr>
              <p:blipFill>
                <a:blip r:embed="rId5" cstate="print">
                  <a:lum bright="25000"/>
                </a:blip>
                <a:stretch>
                  <a:fillRect/>
                </a:stretch>
              </p:blipFill>
              <p:spPr>
                <a:xfrm>
                  <a:off x="2819400" y="1676400"/>
                  <a:ext cx="304800" cy="304800"/>
                </a:xfrm>
                <a:prstGeom prst="rect">
                  <a:avLst/>
                </a:prstGeom>
              </p:spPr>
            </p:pic>
            <p:pic>
              <p:nvPicPr>
                <p:cNvPr id="40" name="Picture 160" descr="Picture1.png"/>
                <p:cNvPicPr>
                  <a:picLocks noChangeAspect="1"/>
                </p:cNvPicPr>
                <p:nvPr/>
              </p:nvPicPr>
              <p:blipFill>
                <a:blip r:embed="rId5" cstate="print">
                  <a:lum bright="25000"/>
                </a:blip>
                <a:stretch>
                  <a:fillRect/>
                </a:stretch>
              </p:blipFill>
              <p:spPr>
                <a:xfrm>
                  <a:off x="2962276" y="1790700"/>
                  <a:ext cx="304800" cy="304800"/>
                </a:xfrm>
                <a:prstGeom prst="rect">
                  <a:avLst/>
                </a:prstGeom>
              </p:spPr>
            </p:pic>
            <p:pic>
              <p:nvPicPr>
                <p:cNvPr id="41" name="Picture 161" descr="Picture1.png"/>
                <p:cNvPicPr>
                  <a:picLocks noChangeAspect="1"/>
                </p:cNvPicPr>
                <p:nvPr/>
              </p:nvPicPr>
              <p:blipFill>
                <a:blip r:embed="rId5" cstate="print">
                  <a:lum bright="25000"/>
                </a:blip>
                <a:stretch>
                  <a:fillRect/>
                </a:stretch>
              </p:blipFill>
              <p:spPr>
                <a:xfrm>
                  <a:off x="3124200" y="1895475"/>
                  <a:ext cx="304800" cy="304800"/>
                </a:xfrm>
                <a:prstGeom prst="rect">
                  <a:avLst/>
                </a:prstGeom>
              </p:spPr>
            </p:pic>
            <p:pic>
              <p:nvPicPr>
                <p:cNvPr id="42" name="Picture 162" descr="Picture1.png"/>
                <p:cNvPicPr>
                  <a:picLocks noChangeAspect="1"/>
                </p:cNvPicPr>
                <p:nvPr/>
              </p:nvPicPr>
              <p:blipFill>
                <a:blip r:embed="rId5" cstate="print">
                  <a:lum bright="25000"/>
                </a:blip>
                <a:stretch>
                  <a:fillRect/>
                </a:stretch>
              </p:blipFill>
              <p:spPr>
                <a:xfrm>
                  <a:off x="3276601" y="2000250"/>
                  <a:ext cx="304800" cy="304800"/>
                </a:xfrm>
                <a:prstGeom prst="rect">
                  <a:avLst/>
                </a:prstGeom>
              </p:spPr>
            </p:pic>
          </p:grpSp>
          <p:grpSp>
            <p:nvGrpSpPr>
              <p:cNvPr id="20" name="Group 77"/>
              <p:cNvGrpSpPr/>
              <p:nvPr/>
            </p:nvGrpSpPr>
            <p:grpSpPr>
              <a:xfrm>
                <a:off x="2892266" y="2493704"/>
                <a:ext cx="914400" cy="704850"/>
                <a:chOff x="2667001" y="1600200"/>
                <a:chExt cx="914400" cy="704850"/>
              </a:xfrm>
            </p:grpSpPr>
            <p:pic>
              <p:nvPicPr>
                <p:cNvPr id="33" name="Picture 153" descr="Picture1.png"/>
                <p:cNvPicPr>
                  <a:picLocks noChangeAspect="1"/>
                </p:cNvPicPr>
                <p:nvPr/>
              </p:nvPicPr>
              <p:blipFill>
                <a:blip r:embed="rId5" cstate="print">
                  <a:lum bright="25000"/>
                </a:blip>
                <a:stretch>
                  <a:fillRect/>
                </a:stretch>
              </p:blipFill>
              <p:spPr>
                <a:xfrm>
                  <a:off x="2667001" y="1600200"/>
                  <a:ext cx="304800" cy="304800"/>
                </a:xfrm>
                <a:prstGeom prst="rect">
                  <a:avLst/>
                </a:prstGeom>
              </p:spPr>
            </p:pic>
            <p:pic>
              <p:nvPicPr>
                <p:cNvPr id="34" name="Picture 154" descr="Picture1.png"/>
                <p:cNvPicPr>
                  <a:picLocks noChangeAspect="1"/>
                </p:cNvPicPr>
                <p:nvPr/>
              </p:nvPicPr>
              <p:blipFill>
                <a:blip r:embed="rId5" cstate="print">
                  <a:lum bright="25000"/>
                </a:blip>
                <a:stretch>
                  <a:fillRect/>
                </a:stretch>
              </p:blipFill>
              <p:spPr>
                <a:xfrm>
                  <a:off x="2819400" y="1676400"/>
                  <a:ext cx="304800" cy="304800"/>
                </a:xfrm>
                <a:prstGeom prst="rect">
                  <a:avLst/>
                </a:prstGeom>
              </p:spPr>
            </p:pic>
            <p:pic>
              <p:nvPicPr>
                <p:cNvPr id="35" name="Picture 155" descr="Picture1.png"/>
                <p:cNvPicPr>
                  <a:picLocks noChangeAspect="1"/>
                </p:cNvPicPr>
                <p:nvPr/>
              </p:nvPicPr>
              <p:blipFill>
                <a:blip r:embed="rId5" cstate="print">
                  <a:lum bright="25000"/>
                </a:blip>
                <a:stretch>
                  <a:fillRect/>
                </a:stretch>
              </p:blipFill>
              <p:spPr>
                <a:xfrm>
                  <a:off x="2962276" y="1790700"/>
                  <a:ext cx="304800" cy="304800"/>
                </a:xfrm>
                <a:prstGeom prst="rect">
                  <a:avLst/>
                </a:prstGeom>
              </p:spPr>
            </p:pic>
            <p:pic>
              <p:nvPicPr>
                <p:cNvPr id="36" name="Picture 156" descr="Picture1.png"/>
                <p:cNvPicPr>
                  <a:picLocks noChangeAspect="1"/>
                </p:cNvPicPr>
                <p:nvPr/>
              </p:nvPicPr>
              <p:blipFill>
                <a:blip r:embed="rId5" cstate="print">
                  <a:lum bright="25000"/>
                </a:blip>
                <a:stretch>
                  <a:fillRect/>
                </a:stretch>
              </p:blipFill>
              <p:spPr>
                <a:xfrm>
                  <a:off x="3124200" y="1895475"/>
                  <a:ext cx="304800" cy="304800"/>
                </a:xfrm>
                <a:prstGeom prst="rect">
                  <a:avLst/>
                </a:prstGeom>
              </p:spPr>
            </p:pic>
            <p:pic>
              <p:nvPicPr>
                <p:cNvPr id="37" name="Picture 157" descr="Picture1.png"/>
                <p:cNvPicPr>
                  <a:picLocks noChangeAspect="1"/>
                </p:cNvPicPr>
                <p:nvPr/>
              </p:nvPicPr>
              <p:blipFill>
                <a:blip r:embed="rId5" cstate="print">
                  <a:lum bright="25000"/>
                </a:blip>
                <a:stretch>
                  <a:fillRect/>
                </a:stretch>
              </p:blipFill>
              <p:spPr>
                <a:xfrm>
                  <a:off x="3276601" y="2000250"/>
                  <a:ext cx="304800" cy="304800"/>
                </a:xfrm>
                <a:prstGeom prst="rect">
                  <a:avLst/>
                </a:prstGeom>
              </p:spPr>
            </p:pic>
          </p:grpSp>
          <p:grpSp>
            <p:nvGrpSpPr>
              <p:cNvPr id="21" name="Group 83"/>
              <p:cNvGrpSpPr/>
              <p:nvPr/>
            </p:nvGrpSpPr>
            <p:grpSpPr>
              <a:xfrm>
                <a:off x="3073241" y="2369879"/>
                <a:ext cx="914400" cy="704850"/>
                <a:chOff x="2667001" y="1600200"/>
                <a:chExt cx="914400" cy="704850"/>
              </a:xfrm>
            </p:grpSpPr>
            <p:pic>
              <p:nvPicPr>
                <p:cNvPr id="28" name="Picture 148" descr="Picture1.png"/>
                <p:cNvPicPr>
                  <a:picLocks noChangeAspect="1"/>
                </p:cNvPicPr>
                <p:nvPr/>
              </p:nvPicPr>
              <p:blipFill>
                <a:blip r:embed="rId5" cstate="print">
                  <a:lum bright="25000"/>
                </a:blip>
                <a:stretch>
                  <a:fillRect/>
                </a:stretch>
              </p:blipFill>
              <p:spPr>
                <a:xfrm>
                  <a:off x="2667001" y="1600200"/>
                  <a:ext cx="304800" cy="304800"/>
                </a:xfrm>
                <a:prstGeom prst="rect">
                  <a:avLst/>
                </a:prstGeom>
              </p:spPr>
            </p:pic>
            <p:pic>
              <p:nvPicPr>
                <p:cNvPr id="29" name="Picture 149" descr="Picture1.png"/>
                <p:cNvPicPr>
                  <a:picLocks noChangeAspect="1"/>
                </p:cNvPicPr>
                <p:nvPr/>
              </p:nvPicPr>
              <p:blipFill>
                <a:blip r:embed="rId5" cstate="print">
                  <a:lum bright="25000"/>
                </a:blip>
                <a:stretch>
                  <a:fillRect/>
                </a:stretch>
              </p:blipFill>
              <p:spPr>
                <a:xfrm>
                  <a:off x="2819400" y="1676400"/>
                  <a:ext cx="304800" cy="304800"/>
                </a:xfrm>
                <a:prstGeom prst="rect">
                  <a:avLst/>
                </a:prstGeom>
              </p:spPr>
            </p:pic>
            <p:pic>
              <p:nvPicPr>
                <p:cNvPr id="30" name="Picture 150" descr="Picture1.png"/>
                <p:cNvPicPr>
                  <a:picLocks noChangeAspect="1"/>
                </p:cNvPicPr>
                <p:nvPr/>
              </p:nvPicPr>
              <p:blipFill>
                <a:blip r:embed="rId5" cstate="print">
                  <a:lum bright="25000"/>
                </a:blip>
                <a:stretch>
                  <a:fillRect/>
                </a:stretch>
              </p:blipFill>
              <p:spPr>
                <a:xfrm>
                  <a:off x="2962276" y="1790700"/>
                  <a:ext cx="304800" cy="304800"/>
                </a:xfrm>
                <a:prstGeom prst="rect">
                  <a:avLst/>
                </a:prstGeom>
              </p:spPr>
            </p:pic>
            <p:pic>
              <p:nvPicPr>
                <p:cNvPr id="31" name="Picture 151" descr="Picture1.png"/>
                <p:cNvPicPr>
                  <a:picLocks noChangeAspect="1"/>
                </p:cNvPicPr>
                <p:nvPr/>
              </p:nvPicPr>
              <p:blipFill>
                <a:blip r:embed="rId5" cstate="print">
                  <a:lum bright="25000"/>
                </a:blip>
                <a:stretch>
                  <a:fillRect/>
                </a:stretch>
              </p:blipFill>
              <p:spPr>
                <a:xfrm>
                  <a:off x="3124200" y="1895475"/>
                  <a:ext cx="304800" cy="304800"/>
                </a:xfrm>
                <a:prstGeom prst="rect">
                  <a:avLst/>
                </a:prstGeom>
              </p:spPr>
            </p:pic>
            <p:pic>
              <p:nvPicPr>
                <p:cNvPr id="32" name="Picture 152" descr="Picture1.png"/>
                <p:cNvPicPr>
                  <a:picLocks noChangeAspect="1"/>
                </p:cNvPicPr>
                <p:nvPr/>
              </p:nvPicPr>
              <p:blipFill>
                <a:blip r:embed="rId5" cstate="print">
                  <a:lum bright="25000"/>
                </a:blip>
                <a:stretch>
                  <a:fillRect/>
                </a:stretch>
              </p:blipFill>
              <p:spPr>
                <a:xfrm>
                  <a:off x="3276601" y="2000250"/>
                  <a:ext cx="304800" cy="304800"/>
                </a:xfrm>
                <a:prstGeom prst="rect">
                  <a:avLst/>
                </a:prstGeom>
              </p:spPr>
            </p:pic>
          </p:grpSp>
          <p:grpSp>
            <p:nvGrpSpPr>
              <p:cNvPr id="22" name="Group 93"/>
              <p:cNvGrpSpPr/>
              <p:nvPr/>
            </p:nvGrpSpPr>
            <p:grpSpPr>
              <a:xfrm>
                <a:off x="3263741" y="2265104"/>
                <a:ext cx="914400" cy="704850"/>
                <a:chOff x="2667001" y="1600200"/>
                <a:chExt cx="914400" cy="704850"/>
              </a:xfrm>
            </p:grpSpPr>
            <p:pic>
              <p:nvPicPr>
                <p:cNvPr id="23" name="Picture 143" descr="Picture1.png"/>
                <p:cNvPicPr>
                  <a:picLocks noChangeAspect="1"/>
                </p:cNvPicPr>
                <p:nvPr/>
              </p:nvPicPr>
              <p:blipFill>
                <a:blip r:embed="rId5" cstate="print">
                  <a:lum bright="25000"/>
                </a:blip>
                <a:stretch>
                  <a:fillRect/>
                </a:stretch>
              </p:blipFill>
              <p:spPr>
                <a:xfrm>
                  <a:off x="2667001" y="1600200"/>
                  <a:ext cx="304800" cy="304800"/>
                </a:xfrm>
                <a:prstGeom prst="rect">
                  <a:avLst/>
                </a:prstGeom>
              </p:spPr>
            </p:pic>
            <p:pic>
              <p:nvPicPr>
                <p:cNvPr id="24" name="Picture 144" descr="Picture1.png"/>
                <p:cNvPicPr>
                  <a:picLocks noChangeAspect="1"/>
                </p:cNvPicPr>
                <p:nvPr/>
              </p:nvPicPr>
              <p:blipFill>
                <a:blip r:embed="rId5" cstate="print">
                  <a:lum bright="25000"/>
                </a:blip>
                <a:stretch>
                  <a:fillRect/>
                </a:stretch>
              </p:blipFill>
              <p:spPr>
                <a:xfrm>
                  <a:off x="2819400" y="1676400"/>
                  <a:ext cx="304800" cy="304800"/>
                </a:xfrm>
                <a:prstGeom prst="rect">
                  <a:avLst/>
                </a:prstGeom>
              </p:spPr>
            </p:pic>
            <p:pic>
              <p:nvPicPr>
                <p:cNvPr id="25" name="Picture 145" descr="Picture1.png"/>
                <p:cNvPicPr>
                  <a:picLocks noChangeAspect="1"/>
                </p:cNvPicPr>
                <p:nvPr/>
              </p:nvPicPr>
              <p:blipFill>
                <a:blip r:embed="rId5" cstate="print">
                  <a:lum bright="25000"/>
                </a:blip>
                <a:stretch>
                  <a:fillRect/>
                </a:stretch>
              </p:blipFill>
              <p:spPr>
                <a:xfrm>
                  <a:off x="2962276" y="1790700"/>
                  <a:ext cx="304800" cy="304800"/>
                </a:xfrm>
                <a:prstGeom prst="rect">
                  <a:avLst/>
                </a:prstGeom>
              </p:spPr>
            </p:pic>
            <p:pic>
              <p:nvPicPr>
                <p:cNvPr id="26" name="Picture 146" descr="Picture1.png"/>
                <p:cNvPicPr>
                  <a:picLocks noChangeAspect="1"/>
                </p:cNvPicPr>
                <p:nvPr/>
              </p:nvPicPr>
              <p:blipFill>
                <a:blip r:embed="rId5" cstate="print">
                  <a:lum bright="25000"/>
                </a:blip>
                <a:stretch>
                  <a:fillRect/>
                </a:stretch>
              </p:blipFill>
              <p:spPr>
                <a:xfrm>
                  <a:off x="3124200" y="1895475"/>
                  <a:ext cx="304800" cy="304800"/>
                </a:xfrm>
                <a:prstGeom prst="rect">
                  <a:avLst/>
                </a:prstGeom>
              </p:spPr>
            </p:pic>
            <p:pic>
              <p:nvPicPr>
                <p:cNvPr id="27" name="Picture 147" descr="Picture1.png"/>
                <p:cNvPicPr>
                  <a:picLocks noChangeAspect="1"/>
                </p:cNvPicPr>
                <p:nvPr/>
              </p:nvPicPr>
              <p:blipFill>
                <a:blip r:embed="rId5" cstate="print">
                  <a:lum bright="25000"/>
                </a:blip>
                <a:stretch>
                  <a:fillRect/>
                </a:stretch>
              </p:blipFill>
              <p:spPr>
                <a:xfrm>
                  <a:off x="3276601" y="2000250"/>
                  <a:ext cx="304800" cy="304800"/>
                </a:xfrm>
                <a:prstGeom prst="rect">
                  <a:avLst/>
                </a:prstGeom>
              </p:spPr>
            </p:pic>
          </p:grpSp>
        </p:grpSp>
        <p:pic>
          <p:nvPicPr>
            <p:cNvPr id="14" name="Picture 2" descr="C:\Users\aheaton\Desktop\Artwork_Imagery\Icons - Illustrations\_WINDOWS VISTA ICONS\Vista Desktop Computer Illustration 2.png"/>
            <p:cNvPicPr>
              <a:picLocks noChangeAspect="1" noChangeArrowheads="1"/>
            </p:cNvPicPr>
            <p:nvPr/>
          </p:nvPicPr>
          <p:blipFill>
            <a:blip r:embed="rId6" cstate="print"/>
            <a:srcRect/>
            <a:stretch>
              <a:fillRect/>
            </a:stretch>
          </p:blipFill>
          <p:spPr bwMode="auto">
            <a:xfrm>
              <a:off x="730183" y="2897872"/>
              <a:ext cx="1174817" cy="981075"/>
            </a:xfrm>
            <a:prstGeom prst="rect">
              <a:avLst/>
            </a:prstGeom>
            <a:noFill/>
          </p:spPr>
        </p:pic>
        <p:pic>
          <p:nvPicPr>
            <p:cNvPr id="15" name="Picture 6" descr="C:\Users\aheaton\Desktop\Artwork_Imagery\Icons - Illustrations\_WINDOWS VISTA ICONS\Female User woman people person.png"/>
            <p:cNvPicPr>
              <a:picLocks noChangeAspect="1" noChangeArrowheads="1"/>
            </p:cNvPicPr>
            <p:nvPr/>
          </p:nvPicPr>
          <p:blipFill>
            <a:blip r:embed="rId7" cstate="print"/>
            <a:srcRect/>
            <a:stretch>
              <a:fillRect/>
            </a:stretch>
          </p:blipFill>
          <p:spPr bwMode="auto">
            <a:xfrm flipH="1">
              <a:off x="1343025" y="3155047"/>
              <a:ext cx="533400" cy="742950"/>
            </a:xfrm>
            <a:prstGeom prst="rect">
              <a:avLst/>
            </a:prstGeom>
            <a:noFill/>
          </p:spPr>
        </p:pic>
        <p:pic>
          <p:nvPicPr>
            <p:cNvPr id="16" name="Picture 2" descr="C:\Users\aheaton\Desktop\Artwork_Imagery\Icons - Illustrations\_WINDOWS VISTA ICONS\Vista Desktop Computer Illustration 2.png"/>
            <p:cNvPicPr>
              <a:picLocks noChangeAspect="1" noChangeArrowheads="1"/>
            </p:cNvPicPr>
            <p:nvPr/>
          </p:nvPicPr>
          <p:blipFill>
            <a:blip r:embed="rId6" cstate="print"/>
            <a:srcRect/>
            <a:stretch>
              <a:fillRect/>
            </a:stretch>
          </p:blipFill>
          <p:spPr bwMode="auto">
            <a:xfrm>
              <a:off x="724425" y="1764397"/>
              <a:ext cx="1174817" cy="981075"/>
            </a:xfrm>
            <a:prstGeom prst="rect">
              <a:avLst/>
            </a:prstGeom>
            <a:noFill/>
          </p:spPr>
        </p:pic>
        <p:pic>
          <p:nvPicPr>
            <p:cNvPr id="17" name="Picture 11" descr="C:\Users\aheaton\Desktop\Artwork_Imagery\Icons - Illustrations\_WINDOWS VISTA ICONS\Generic User person people.png"/>
            <p:cNvPicPr>
              <a:picLocks noChangeAspect="1" noChangeArrowheads="1"/>
            </p:cNvPicPr>
            <p:nvPr/>
          </p:nvPicPr>
          <p:blipFill>
            <a:blip r:embed="rId8" cstate="print"/>
            <a:srcRect/>
            <a:stretch>
              <a:fillRect/>
            </a:stretch>
          </p:blipFill>
          <p:spPr bwMode="auto">
            <a:xfrm>
              <a:off x="1398625" y="2012048"/>
              <a:ext cx="563525" cy="685800"/>
            </a:xfrm>
            <a:prstGeom prst="rect">
              <a:avLst/>
            </a:prstGeom>
            <a:noFill/>
          </p:spPr>
        </p:pic>
      </p:grpSp>
      <p:sp>
        <p:nvSpPr>
          <p:cNvPr id="49" name="Rounded Rectangle 4"/>
          <p:cNvSpPr/>
          <p:nvPr/>
        </p:nvSpPr>
        <p:spPr bwMode="auto">
          <a:xfrm>
            <a:off x="285752" y="3631115"/>
            <a:ext cx="4071934" cy="642942"/>
          </a:xfrm>
          <a:prstGeom prst="roundRect">
            <a:avLst>
              <a:gd name="adj" fmla="val 0"/>
            </a:avLst>
          </a:prstGeom>
          <a:gradFill flip="none" rotWithShape="1">
            <a:gsLst>
              <a:gs pos="100000">
                <a:schemeClr val="accent6">
                  <a:lumMod val="50000"/>
                  <a:alpha val="0"/>
                </a:schemeClr>
              </a:gs>
              <a:gs pos="50000">
                <a:schemeClr val="accent6">
                  <a:lumMod val="75000"/>
                  <a:alpha val="20000"/>
                </a:schemeClr>
              </a:gs>
              <a:gs pos="0">
                <a:schemeClr val="accent1">
                  <a:tint val="23500"/>
                  <a:satMod val="160000"/>
                  <a:alpha val="0"/>
                </a:schemeClr>
              </a:gs>
            </a:gsLst>
            <a:lin ang="0" scaled="1"/>
            <a:tileRect/>
          </a:gradFill>
          <a:ln w="6350" cap="flat"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10800000" scaled="0"/>
            </a:gradFill>
            <a:prstDash val="solid"/>
            <a:headEnd type="none" w="med" len="med"/>
            <a:tailEnd type="none" w="med" len="med"/>
          </a:ln>
          <a:effectLst/>
          <a:scene3d>
            <a:camera prst="orthographicFront">
              <a:rot lat="0" lon="0" rev="0"/>
            </a:camera>
            <a:lightRig rig="glow" dir="t">
              <a:rot lat="0" lon="0" rev="5400000"/>
            </a:lightRig>
          </a:scene3d>
          <a:sp3d prstMaterial="flat">
            <a:contourClr>
              <a:srgbClr val="0070C0"/>
            </a:contourClr>
          </a:sp3d>
        </p:spPr>
        <p:txBody>
          <a:bodyPr vert="horz" wrap="square" lIns="146242" tIns="73123" rIns="146242" bIns="73123" numCol="1" rtlCol="0" anchor="ctr" anchorCtr="0" compatLnSpc="1">
            <a:prstTxWarp prst="textNoShape">
              <a:avLst/>
            </a:prstTxWarp>
          </a:bodyPr>
          <a:lstStyle/>
          <a:p>
            <a:pPr algn="ctr" defTabSz="913758" fontAlgn="base">
              <a:lnSpc>
                <a:spcPct val="90000"/>
              </a:lnSpc>
              <a:spcBef>
                <a:spcPts val="40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TextBox 11277"/>
          <p:cNvSpPr txBox="1">
            <a:spLocks noChangeArrowheads="1"/>
          </p:cNvSpPr>
          <p:nvPr/>
        </p:nvSpPr>
        <p:spPr bwMode="auto">
          <a:xfrm>
            <a:off x="571472" y="3702553"/>
            <a:ext cx="3714776" cy="561692"/>
          </a:xfrm>
          <a:prstGeom prst="rect">
            <a:avLst/>
          </a:prstGeom>
          <a:noFill/>
          <a:ln w="9525">
            <a:noFill/>
            <a:miter lim="800000"/>
            <a:headEnd/>
            <a:tailEnd/>
          </a:ln>
        </p:spPr>
        <p:txBody>
          <a:bodyPr wrap="square" lIns="0" tIns="0" rIns="0" bIns="0" anchor="ctr">
            <a:spAutoFit/>
          </a:bodyPr>
          <a:lstStyle/>
          <a:p>
            <a:pPr algn="l" defTabSz="457200" rtl="0" eaLnBrk="0" hangingPunct="0">
              <a:lnSpc>
                <a:spcPct val="90000"/>
              </a:lnSpc>
            </a:pPr>
            <a:r>
              <a:rPr lang="ja-JP" altLang="en-US" sz="2000" kern="1200" dirty="0">
                <a:effectLst>
                  <a:outerShdw blurRad="38100" dist="38100" dir="2700000" algn="tl">
                    <a:srgbClr val="000000">
                      <a:alpha val="43137"/>
                    </a:srgbClr>
                  </a:outerShdw>
                </a:effectLst>
                <a:latin typeface="メイリオ" pitchFamily="50" charset="-128"/>
                <a:ea typeface="メイリオ" pitchFamily="50" charset="-128"/>
                <a:cs typeface="+mn-cs"/>
              </a:rPr>
              <a:t>仮想デスクトップ </a:t>
            </a:r>
            <a:r>
              <a:rPr lang="en-US" altLang="ja-JP" sz="2000" kern="1200" dirty="0" smtClean="0">
                <a:effectLst>
                  <a:outerShdw blurRad="38100" dist="38100" dir="2700000" algn="tl">
                    <a:srgbClr val="000000">
                      <a:alpha val="43137"/>
                    </a:srgbClr>
                  </a:outerShdw>
                </a:effectLst>
                <a:latin typeface="メイリオ" pitchFamily="50" charset="-128"/>
                <a:ea typeface="メイリオ" pitchFamily="50" charset="-128"/>
                <a:cs typeface="+mn-cs"/>
              </a:rPr>
              <a:t/>
            </a:r>
            <a:br>
              <a:rPr lang="en-US" altLang="ja-JP" sz="2000" kern="1200" dirty="0" smtClean="0">
                <a:effectLst>
                  <a:outerShdw blurRad="38100" dist="38100" dir="2700000" algn="tl">
                    <a:srgbClr val="000000">
                      <a:alpha val="43137"/>
                    </a:srgbClr>
                  </a:outerShdw>
                </a:effectLst>
                <a:latin typeface="メイリオ" pitchFamily="50" charset="-128"/>
                <a:ea typeface="メイリオ" pitchFamily="50" charset="-128"/>
                <a:cs typeface="+mn-cs"/>
              </a:rPr>
            </a:br>
            <a:r>
              <a:rPr lang="ja-JP" altLang="en-US" sz="2000" kern="1200" dirty="0" smtClean="0">
                <a:effectLst>
                  <a:outerShdw blurRad="38100" dist="38100" dir="2700000" algn="tl">
                    <a:srgbClr val="000000">
                      <a:alpha val="43137"/>
                    </a:srgbClr>
                  </a:outerShdw>
                </a:effectLst>
                <a:latin typeface="メイリオ" pitchFamily="50" charset="-128"/>
                <a:ea typeface="メイリオ" pitchFamily="50" charset="-128"/>
                <a:cs typeface="+mn-cs"/>
              </a:rPr>
              <a:t>インフラストラクチャ</a:t>
            </a:r>
            <a:r>
              <a:rPr lang="ja-JP" altLang="en-US" sz="2000" kern="1200" dirty="0">
                <a:effectLst>
                  <a:outerShdw blurRad="38100" dist="38100" dir="2700000" algn="tl">
                    <a:srgbClr val="000000">
                      <a:alpha val="43137"/>
                    </a:srgbClr>
                  </a:outerShdw>
                </a:effectLst>
                <a:latin typeface="メイリオ" pitchFamily="50" charset="-128"/>
                <a:ea typeface="メイリオ" pitchFamily="50" charset="-128"/>
                <a:cs typeface="+mn-cs"/>
              </a:rPr>
              <a:t>とは</a:t>
            </a:r>
            <a:endParaRPr lang="en-US" sz="2000" kern="1200" dirty="0">
              <a:effectLst>
                <a:outerShdw blurRad="38100" dist="38100" dir="2700000" algn="tl">
                  <a:srgbClr val="000000">
                    <a:alpha val="43137"/>
                  </a:srgbClr>
                </a:outerShdw>
              </a:effectLst>
              <a:latin typeface="メイリオ" pitchFamily="50" charset="-128"/>
              <a:ea typeface="メイリオ" pitchFamily="50" charset="-128"/>
              <a:cs typeface="+mn-cs"/>
            </a:endParaRPr>
          </a:p>
        </p:txBody>
      </p:sp>
      <p:sp>
        <p:nvSpPr>
          <p:cNvPr id="50" name="TextBox 88"/>
          <p:cNvSpPr txBox="1"/>
          <p:nvPr/>
        </p:nvSpPr>
        <p:spPr>
          <a:xfrm>
            <a:off x="313896" y="4416933"/>
            <a:ext cx="4258104" cy="1758943"/>
          </a:xfrm>
          <a:prstGeom prst="rect">
            <a:avLst/>
          </a:prstGeom>
        </p:spPr>
        <p:txBody>
          <a:bodyPr wrap="square">
            <a:spAutoFit/>
          </a:bodyPr>
          <a:lstStyle/>
          <a:p>
            <a:pPr marL="228600" lvl="1" indent="-219075" algn="l" defTabSz="914363" rtl="0" fontAlgn="base">
              <a:lnSpc>
                <a:spcPct val="90000"/>
              </a:lnSpc>
              <a:spcBef>
                <a:spcPts val="200"/>
              </a:spcBef>
              <a:spcAft>
                <a:spcPts val="100"/>
              </a:spcAft>
              <a:buFont typeface="Wingdings 2" pitchFamily="18" charset="2"/>
              <a:buChar char=""/>
              <a:defRPr/>
            </a:pPr>
            <a:r>
              <a:rPr lang="ja-JP" altLang="en-US" sz="1600" kern="1200" dirty="0" smtClean="0">
                <a:latin typeface="メイリオ" pitchFamily="50" charset="-128"/>
                <a:ea typeface="メイリオ" pitchFamily="50" charset="-128"/>
                <a:cs typeface="+mn-cs"/>
              </a:rPr>
              <a:t>サーバー上</a:t>
            </a:r>
            <a:r>
              <a:rPr lang="ja-JP" altLang="en-US" sz="1600" kern="1200" dirty="0">
                <a:latin typeface="メイリオ" pitchFamily="50" charset="-128"/>
                <a:ea typeface="メイリオ" pitchFamily="50" charset="-128"/>
                <a:cs typeface="+mn-cs"/>
              </a:rPr>
              <a:t>の仮想マシンで</a:t>
            </a:r>
            <a:r>
              <a:rPr lang="ja-JP" altLang="en-US" sz="1600" kern="1200" dirty="0" smtClean="0">
                <a:latin typeface="メイリオ" pitchFamily="50" charset="-128"/>
                <a:ea typeface="メイリオ" pitchFamily="50" charset="-128"/>
                <a:cs typeface="+mn-cs"/>
              </a:rPr>
              <a:t>の</a:t>
            </a:r>
            <a:r>
              <a:rPr lang="en-US" altLang="ja-JP" sz="1600" kern="1200" dirty="0" smtClean="0">
                <a:latin typeface="メイリオ" pitchFamily="50" charset="-128"/>
                <a:ea typeface="メイリオ" pitchFamily="50" charset="-128"/>
                <a:cs typeface="+mn-cs"/>
              </a:rPr>
              <a:t/>
            </a:r>
            <a:br>
              <a:rPr lang="en-US" altLang="ja-JP" sz="1600" kern="1200" dirty="0" smtClean="0">
                <a:latin typeface="メイリオ" pitchFamily="50" charset="-128"/>
                <a:ea typeface="メイリオ" pitchFamily="50" charset="-128"/>
                <a:cs typeface="+mn-cs"/>
              </a:rPr>
            </a:br>
            <a:r>
              <a:rPr lang="ja-JP" altLang="en-US" sz="1600" kern="1200" dirty="0" smtClean="0">
                <a:latin typeface="メイリオ" pitchFamily="50" charset="-128"/>
                <a:ea typeface="メイリオ" pitchFamily="50" charset="-128"/>
                <a:cs typeface="+mn-cs"/>
              </a:rPr>
              <a:t>デスクトップ展開</a:t>
            </a:r>
            <a:r>
              <a:rPr lang="en-US" altLang="ja-JP" sz="1600" kern="1200" dirty="0" smtClean="0">
                <a:latin typeface="メイリオ" pitchFamily="50" charset="-128"/>
                <a:ea typeface="メイリオ" pitchFamily="50" charset="-128"/>
                <a:cs typeface="+mn-cs"/>
              </a:rPr>
              <a:t/>
            </a:r>
            <a:br>
              <a:rPr lang="en-US" altLang="ja-JP" sz="1600" kern="1200" dirty="0" smtClean="0">
                <a:latin typeface="メイリオ" pitchFamily="50" charset="-128"/>
                <a:ea typeface="メイリオ" pitchFamily="50" charset="-128"/>
                <a:cs typeface="+mn-cs"/>
              </a:rPr>
            </a:br>
            <a:endParaRPr lang="en-US" sz="1600" kern="1200" dirty="0">
              <a:latin typeface="メイリオ" pitchFamily="50" charset="-128"/>
              <a:ea typeface="メイリオ" pitchFamily="50" charset="-128"/>
              <a:cs typeface="+mn-cs"/>
            </a:endParaRPr>
          </a:p>
          <a:p>
            <a:pPr marL="228600" lvl="1" indent="-219075" algn="l" defTabSz="914363" rtl="0" fontAlgn="base">
              <a:lnSpc>
                <a:spcPct val="90000"/>
              </a:lnSpc>
              <a:spcBef>
                <a:spcPts val="200"/>
              </a:spcBef>
              <a:spcAft>
                <a:spcPts val="100"/>
              </a:spcAft>
              <a:buFont typeface="Wingdings 2" pitchFamily="18" charset="2"/>
              <a:buChar char=""/>
              <a:defRPr/>
            </a:pPr>
            <a:r>
              <a:rPr lang="ja-JP" altLang="en-US" sz="1600" kern="1200" dirty="0">
                <a:latin typeface="メイリオ" pitchFamily="50" charset="-128"/>
                <a:ea typeface="メイリオ" pitchFamily="50" charset="-128"/>
                <a:cs typeface="+mn-cs"/>
              </a:rPr>
              <a:t>管理とセキュリティの一元化</a:t>
            </a:r>
            <a:endParaRPr lang="en-US" sz="1600" kern="1200" dirty="0">
              <a:latin typeface="メイリオ" pitchFamily="50" charset="-128"/>
              <a:ea typeface="メイリオ" pitchFamily="50" charset="-128"/>
              <a:cs typeface="+mn-cs"/>
            </a:endParaRPr>
          </a:p>
          <a:p>
            <a:pPr marL="228600" lvl="1" indent="-219075" algn="l" defTabSz="914363" rtl="0" fontAlgn="base">
              <a:lnSpc>
                <a:spcPct val="90000"/>
              </a:lnSpc>
              <a:spcBef>
                <a:spcPts val="200"/>
              </a:spcBef>
              <a:spcAft>
                <a:spcPts val="100"/>
              </a:spcAft>
              <a:buFont typeface="Wingdings 2" pitchFamily="18" charset="2"/>
              <a:buChar char=""/>
              <a:defRPr/>
            </a:pPr>
            <a:endParaRPr lang="en-US" altLang="ja-JP" sz="1600" dirty="0" smtClean="0">
              <a:latin typeface="メイリオ" pitchFamily="50" charset="-128"/>
              <a:ea typeface="メイリオ" pitchFamily="50" charset="-128"/>
            </a:endParaRPr>
          </a:p>
          <a:p>
            <a:pPr marL="228600" lvl="1" indent="-219075" algn="l" defTabSz="914363" rtl="0" fontAlgn="base">
              <a:lnSpc>
                <a:spcPct val="90000"/>
              </a:lnSpc>
              <a:spcBef>
                <a:spcPts val="200"/>
              </a:spcBef>
              <a:spcAft>
                <a:spcPts val="100"/>
              </a:spcAft>
              <a:buFont typeface="Wingdings 2" pitchFamily="18" charset="2"/>
              <a:buChar char=""/>
              <a:defRPr/>
            </a:pPr>
            <a:r>
              <a:rPr lang="ja-JP" altLang="en-US" sz="1600" kern="1200" dirty="0" smtClean="0">
                <a:latin typeface="メイリオ" pitchFamily="50" charset="-128"/>
                <a:ea typeface="メイリオ" pitchFamily="50" charset="-128"/>
                <a:cs typeface="+mn-cs"/>
              </a:rPr>
              <a:t>どこ</a:t>
            </a:r>
            <a:r>
              <a:rPr lang="ja-JP" altLang="en-US" sz="1600" kern="1200" dirty="0">
                <a:latin typeface="メイリオ" pitchFamily="50" charset="-128"/>
                <a:ea typeface="メイリオ" pitchFamily="50" charset="-128"/>
                <a:cs typeface="+mn-cs"/>
              </a:rPr>
              <a:t>からでもデスクトップとアプリケーションにアクセス可能</a:t>
            </a:r>
            <a:endParaRPr lang="en-US" sz="1600" kern="1200" dirty="0">
              <a:latin typeface="メイリオ" pitchFamily="50" charset="-128"/>
              <a:ea typeface="メイリオ" pitchFamily="50" charset="-128"/>
              <a:cs typeface="+mn-cs"/>
            </a:endParaRPr>
          </a:p>
        </p:txBody>
      </p:sp>
      <p:sp>
        <p:nvSpPr>
          <p:cNvPr id="51" name="Rectangle 54"/>
          <p:cNvSpPr/>
          <p:nvPr/>
        </p:nvSpPr>
        <p:spPr>
          <a:xfrm>
            <a:off x="5715008" y="2357430"/>
            <a:ext cx="3428992" cy="1498872"/>
          </a:xfrm>
          <a:prstGeom prst="rect">
            <a:avLst/>
          </a:prstGeom>
        </p:spPr>
        <p:txBody>
          <a:bodyPr wrap="square">
            <a:spAutoFit/>
          </a:bodyPr>
          <a:lstStyle/>
          <a:p>
            <a:pPr marL="228600" lvl="1" indent="-219075" algn="l" defTabSz="914363" rtl="0" fontAlgn="base">
              <a:lnSpc>
                <a:spcPct val="90000"/>
              </a:lnSpc>
              <a:spcBef>
                <a:spcPts val="200"/>
              </a:spcBef>
              <a:spcAft>
                <a:spcPts val="100"/>
              </a:spcAft>
              <a:buFont typeface="Wingdings 2" pitchFamily="18" charset="2"/>
              <a:buChar char=""/>
              <a:defRPr/>
            </a:pPr>
            <a:r>
              <a:rPr lang="ja-JP" altLang="en-US" sz="1600" kern="1200" dirty="0">
                <a:latin typeface="メイリオ" pitchFamily="50" charset="-128"/>
                <a:ea typeface="メイリオ" pitchFamily="50" charset="-128"/>
                <a:cs typeface="+mn-cs"/>
              </a:rPr>
              <a:t>強化されたマルチ モニター </a:t>
            </a:r>
            <a:r>
              <a:rPr lang="en-US" altLang="ja-JP" sz="1600" kern="1200" dirty="0" smtClean="0">
                <a:latin typeface="メイリオ" pitchFamily="50" charset="-128"/>
                <a:ea typeface="メイリオ" pitchFamily="50" charset="-128"/>
                <a:cs typeface="+mn-cs"/>
              </a:rPr>
              <a:t/>
            </a:r>
            <a:br>
              <a:rPr lang="en-US" altLang="ja-JP" sz="1600" kern="1200" dirty="0" smtClean="0">
                <a:latin typeface="メイリオ" pitchFamily="50" charset="-128"/>
                <a:ea typeface="メイリオ" pitchFamily="50" charset="-128"/>
                <a:cs typeface="+mn-cs"/>
              </a:rPr>
            </a:br>
            <a:r>
              <a:rPr lang="ja-JP" altLang="en-US" sz="1600" kern="1200" dirty="0" smtClean="0">
                <a:latin typeface="メイリオ" pitchFamily="50" charset="-128"/>
                <a:ea typeface="メイリオ" pitchFamily="50" charset="-128"/>
                <a:cs typeface="+mn-cs"/>
              </a:rPr>
              <a:t>サポート</a:t>
            </a:r>
            <a:r>
              <a:rPr lang="ja-JP" altLang="en-US" sz="1600" kern="1200" dirty="0">
                <a:latin typeface="メイリオ" pitchFamily="50" charset="-128"/>
                <a:ea typeface="メイリオ" pitchFamily="50" charset="-128"/>
                <a:cs typeface="+mn-cs"/>
              </a:rPr>
              <a:t>による充実</a:t>
            </a:r>
            <a:r>
              <a:rPr lang="ja-JP" altLang="en-US" sz="1600" kern="1200" dirty="0" smtClean="0">
                <a:latin typeface="メイリオ" pitchFamily="50" charset="-128"/>
                <a:ea typeface="メイリオ" pitchFamily="50" charset="-128"/>
                <a:cs typeface="+mn-cs"/>
              </a:rPr>
              <a:t>の</a:t>
            </a:r>
            <a:r>
              <a:rPr lang="en-US" altLang="ja-JP" sz="1600" kern="1200" dirty="0" smtClean="0">
                <a:latin typeface="メイリオ" pitchFamily="50" charset="-128"/>
                <a:ea typeface="メイリオ" pitchFamily="50" charset="-128"/>
                <a:cs typeface="+mn-cs"/>
              </a:rPr>
              <a:t/>
            </a:r>
            <a:br>
              <a:rPr lang="en-US" altLang="ja-JP" sz="1600" kern="1200" dirty="0" smtClean="0">
                <a:latin typeface="メイリオ" pitchFamily="50" charset="-128"/>
                <a:ea typeface="メイリオ" pitchFamily="50" charset="-128"/>
                <a:cs typeface="+mn-cs"/>
              </a:rPr>
            </a:br>
            <a:r>
              <a:rPr lang="ja-JP" altLang="en-US" sz="1600" kern="1200" dirty="0" smtClean="0">
                <a:latin typeface="メイリオ" pitchFamily="50" charset="-128"/>
                <a:ea typeface="メイリオ" pitchFamily="50" charset="-128"/>
                <a:cs typeface="+mn-cs"/>
              </a:rPr>
              <a:t>グラフィックス</a:t>
            </a:r>
            <a:endParaRPr lang="en-US" sz="1600" kern="1200" dirty="0">
              <a:latin typeface="メイリオ" pitchFamily="50" charset="-128"/>
              <a:ea typeface="メイリオ" pitchFamily="50" charset="-128"/>
              <a:cs typeface="+mn-cs"/>
            </a:endParaRPr>
          </a:p>
          <a:p>
            <a:pPr marL="228600" lvl="1" indent="-219075" algn="l" defTabSz="914363" rtl="0" fontAlgn="base">
              <a:lnSpc>
                <a:spcPct val="90000"/>
              </a:lnSpc>
              <a:spcBef>
                <a:spcPts val="200"/>
              </a:spcBef>
              <a:spcAft>
                <a:spcPts val="100"/>
              </a:spcAft>
              <a:buFont typeface="Wingdings 2" pitchFamily="18" charset="2"/>
              <a:buChar char=""/>
              <a:defRPr/>
            </a:pPr>
            <a:r>
              <a:rPr lang="ja-JP" altLang="en-US" sz="1600" kern="1200" dirty="0" smtClean="0">
                <a:latin typeface="メイリオ" pitchFamily="50" charset="-128"/>
                <a:ea typeface="メイリオ" pitchFamily="50" charset="-128"/>
                <a:cs typeface="+mn-cs"/>
              </a:rPr>
              <a:t>テレフォニー対応アプリでの</a:t>
            </a:r>
            <a:r>
              <a:rPr lang="en-US" altLang="ja-JP" sz="1600" kern="1200" dirty="0" smtClean="0">
                <a:latin typeface="メイリオ" pitchFamily="50" charset="-128"/>
                <a:ea typeface="メイリオ" pitchFamily="50" charset="-128"/>
                <a:cs typeface="+mn-cs"/>
              </a:rPr>
              <a:t/>
            </a:r>
            <a:br>
              <a:rPr lang="en-US" altLang="ja-JP" sz="1600" kern="1200" dirty="0" smtClean="0">
                <a:latin typeface="メイリオ" pitchFamily="50" charset="-128"/>
                <a:ea typeface="メイリオ" pitchFamily="50" charset="-128"/>
                <a:cs typeface="+mn-cs"/>
              </a:rPr>
            </a:br>
            <a:r>
              <a:rPr lang="ja-JP" altLang="en-US" sz="1600" kern="1200" dirty="0" smtClean="0">
                <a:latin typeface="メイリオ" pitchFamily="50" charset="-128"/>
                <a:ea typeface="メイリオ" pitchFamily="50" charset="-128"/>
                <a:cs typeface="+mn-cs"/>
              </a:rPr>
              <a:t>音声</a:t>
            </a:r>
            <a:r>
              <a:rPr lang="ja-JP" altLang="en-US" sz="1600" kern="1200" dirty="0">
                <a:latin typeface="メイリオ" pitchFamily="50" charset="-128"/>
                <a:ea typeface="メイリオ" pitchFamily="50" charset="-128"/>
                <a:cs typeface="+mn-cs"/>
              </a:rPr>
              <a:t>使用</a:t>
            </a:r>
            <a:endParaRPr lang="en-US" altLang="ja-JP" sz="1600" kern="1200" dirty="0">
              <a:latin typeface="メイリオ" pitchFamily="50" charset="-128"/>
              <a:ea typeface="メイリオ" pitchFamily="50" charset="-128"/>
              <a:cs typeface="+mn-cs"/>
            </a:endParaRPr>
          </a:p>
          <a:p>
            <a:pPr marL="228600" lvl="1" indent="-219075" algn="l" defTabSz="914363" rtl="0" fontAlgn="base">
              <a:lnSpc>
                <a:spcPct val="90000"/>
              </a:lnSpc>
              <a:spcBef>
                <a:spcPts val="200"/>
              </a:spcBef>
              <a:spcAft>
                <a:spcPts val="100"/>
              </a:spcAft>
              <a:buFont typeface="Wingdings 2" pitchFamily="18" charset="2"/>
              <a:buChar char=""/>
              <a:defRPr/>
            </a:pPr>
            <a:r>
              <a:rPr lang="ja-JP" altLang="en-US" sz="1600" kern="1200" dirty="0">
                <a:latin typeface="メイリオ" pitchFamily="50" charset="-128"/>
                <a:ea typeface="メイリオ" pitchFamily="50" charset="-128"/>
                <a:cs typeface="+mn-cs"/>
              </a:rPr>
              <a:t>強化された印刷機能</a:t>
            </a:r>
            <a:endParaRPr lang="en-US" sz="1600" kern="1200" dirty="0">
              <a:latin typeface="メイリオ" pitchFamily="50" charset="-128"/>
              <a:ea typeface="メイリオ" pitchFamily="50" charset="-128"/>
              <a:cs typeface="+mn-cs"/>
            </a:endParaRPr>
          </a:p>
        </p:txBody>
      </p:sp>
      <p:pic>
        <p:nvPicPr>
          <p:cNvPr id="52" name="Picture 12" descr="C:\Users\aheaton\Desktop\Artwork_Imagery\Icons - Illustrations\_WINDOWS VISTA ICONS\Connected network sharing.png"/>
          <p:cNvPicPr>
            <a:picLocks noChangeAspect="1" noChangeArrowheads="1"/>
          </p:cNvPicPr>
          <p:nvPr/>
        </p:nvPicPr>
        <p:blipFill>
          <a:blip r:embed="rId9" cstate="print"/>
          <a:srcRect/>
          <a:stretch>
            <a:fillRect/>
          </a:stretch>
        </p:blipFill>
        <p:spPr bwMode="auto">
          <a:xfrm>
            <a:off x="4643438" y="2428868"/>
            <a:ext cx="1000132" cy="1033751"/>
          </a:xfrm>
          <a:prstGeom prst="rect">
            <a:avLst/>
          </a:prstGeom>
          <a:noFill/>
        </p:spPr>
      </p:pic>
      <p:sp>
        <p:nvSpPr>
          <p:cNvPr id="53" name="Rectangle 89"/>
          <p:cNvSpPr/>
          <p:nvPr/>
        </p:nvSpPr>
        <p:spPr>
          <a:xfrm>
            <a:off x="5715008" y="4572008"/>
            <a:ext cx="3012342" cy="1681999"/>
          </a:xfrm>
          <a:prstGeom prst="rect">
            <a:avLst/>
          </a:prstGeom>
        </p:spPr>
        <p:txBody>
          <a:bodyPr wrap="square">
            <a:spAutoFit/>
          </a:bodyPr>
          <a:lstStyle/>
          <a:p>
            <a:pPr marL="228600" lvl="1" indent="-219075" algn="l" defTabSz="914363" rtl="0" fontAlgn="base">
              <a:lnSpc>
                <a:spcPct val="90000"/>
              </a:lnSpc>
              <a:spcBef>
                <a:spcPts val="200"/>
              </a:spcBef>
              <a:spcAft>
                <a:spcPts val="100"/>
              </a:spcAft>
              <a:buFont typeface="Wingdings 2" pitchFamily="18" charset="2"/>
              <a:buChar char=""/>
              <a:defRPr/>
            </a:pPr>
            <a:r>
              <a:rPr lang="en-US" altLang="ja-JP" sz="1600" kern="1200" dirty="0">
                <a:latin typeface="メイリオ" pitchFamily="50" charset="-128"/>
                <a:ea typeface="メイリオ" pitchFamily="50" charset="-128"/>
                <a:cs typeface="+mn-cs"/>
              </a:rPr>
              <a:t>VHD </a:t>
            </a:r>
            <a:r>
              <a:rPr lang="ja-JP" altLang="en-US" sz="1600" kern="1200" dirty="0">
                <a:latin typeface="メイリオ" pitchFamily="50" charset="-128"/>
                <a:ea typeface="メイリオ" pitchFamily="50" charset="-128"/>
                <a:cs typeface="+mn-cs"/>
              </a:rPr>
              <a:t>の管理</a:t>
            </a:r>
            <a:r>
              <a:rPr lang="en-US" altLang="ja-JP" sz="1600" kern="1200" dirty="0">
                <a:latin typeface="メイリオ" pitchFamily="50" charset="-128"/>
                <a:ea typeface="メイリオ" pitchFamily="50" charset="-128"/>
                <a:cs typeface="+mn-cs"/>
              </a:rPr>
              <a:t>: </a:t>
            </a:r>
            <a:r>
              <a:rPr lang="en-US" altLang="ja-JP" sz="1600" kern="1200" dirty="0" smtClean="0">
                <a:latin typeface="メイリオ" pitchFamily="50" charset="-128"/>
                <a:ea typeface="メイリオ" pitchFamily="50" charset="-128"/>
                <a:cs typeface="+mn-cs"/>
              </a:rPr>
              <a:t/>
            </a:r>
            <a:br>
              <a:rPr lang="en-US" altLang="ja-JP" sz="1600" kern="1200" dirty="0" smtClean="0">
                <a:latin typeface="メイリオ" pitchFamily="50" charset="-128"/>
                <a:ea typeface="メイリオ" pitchFamily="50" charset="-128"/>
                <a:cs typeface="+mn-cs"/>
              </a:rPr>
            </a:br>
            <a:r>
              <a:rPr lang="en-US" altLang="ja-JP" sz="1600" kern="1200" dirty="0" smtClean="0">
                <a:latin typeface="メイリオ" pitchFamily="50" charset="-128"/>
                <a:ea typeface="メイリオ" pitchFamily="50" charset="-128"/>
                <a:cs typeface="+mn-cs"/>
              </a:rPr>
              <a:t>WIM </a:t>
            </a:r>
            <a:r>
              <a:rPr lang="ja-JP" altLang="en-US" sz="1600" kern="1200" dirty="0">
                <a:latin typeface="メイリオ" pitchFamily="50" charset="-128"/>
                <a:ea typeface="メイリオ" pitchFamily="50" charset="-128"/>
                <a:cs typeface="+mn-cs"/>
              </a:rPr>
              <a:t>用と同じツールに</a:t>
            </a:r>
            <a:r>
              <a:rPr lang="ja-JP" altLang="en-US" sz="1600" kern="1200" dirty="0" smtClean="0">
                <a:latin typeface="メイリオ" pitchFamily="50" charset="-128"/>
                <a:ea typeface="メイリオ" pitchFamily="50" charset="-128"/>
                <a:cs typeface="+mn-cs"/>
              </a:rPr>
              <a:t>よる</a:t>
            </a:r>
            <a:r>
              <a:rPr lang="en-US" altLang="ja-JP" sz="1600" kern="1200" dirty="0" smtClean="0">
                <a:latin typeface="メイリオ" pitchFamily="50" charset="-128"/>
                <a:ea typeface="メイリオ" pitchFamily="50" charset="-128"/>
                <a:cs typeface="+mn-cs"/>
              </a:rPr>
              <a:t/>
            </a:r>
            <a:br>
              <a:rPr lang="en-US" altLang="ja-JP" sz="1600" kern="1200" dirty="0" smtClean="0">
                <a:latin typeface="メイリオ" pitchFamily="50" charset="-128"/>
                <a:ea typeface="メイリオ" pitchFamily="50" charset="-128"/>
                <a:cs typeface="+mn-cs"/>
              </a:rPr>
            </a:br>
            <a:r>
              <a:rPr lang="en-US" altLang="ja-JP" sz="1600" kern="1200" dirty="0" smtClean="0">
                <a:latin typeface="メイリオ" pitchFamily="50" charset="-128"/>
                <a:ea typeface="メイリオ" pitchFamily="50" charset="-128"/>
                <a:cs typeface="+mn-cs"/>
              </a:rPr>
              <a:t>VHD </a:t>
            </a:r>
            <a:r>
              <a:rPr lang="ja-JP" altLang="en-US" sz="1600" kern="1200" dirty="0">
                <a:latin typeface="メイリオ" pitchFamily="50" charset="-128"/>
                <a:ea typeface="メイリオ" pitchFamily="50" charset="-128"/>
                <a:cs typeface="+mn-cs"/>
              </a:rPr>
              <a:t>イメージ</a:t>
            </a:r>
            <a:r>
              <a:rPr lang="ja-JP" altLang="en-US" sz="1600" kern="1200" dirty="0" smtClean="0">
                <a:latin typeface="メイリオ" pitchFamily="50" charset="-128"/>
                <a:ea typeface="メイリオ" pitchFamily="50" charset="-128"/>
                <a:cs typeface="+mn-cs"/>
              </a:rPr>
              <a:t>のオフライン </a:t>
            </a:r>
            <a:r>
              <a:rPr lang="ja-JP" altLang="en-US" sz="1600" kern="1200" dirty="0">
                <a:latin typeface="メイリオ" pitchFamily="50" charset="-128"/>
                <a:ea typeface="メイリオ" pitchFamily="50" charset="-128"/>
                <a:cs typeface="+mn-cs"/>
              </a:rPr>
              <a:t>サービス</a:t>
            </a:r>
            <a:endParaRPr lang="en-US" sz="1600" kern="1200" dirty="0">
              <a:latin typeface="メイリオ" pitchFamily="50" charset="-128"/>
              <a:ea typeface="メイリオ" pitchFamily="50" charset="-128"/>
              <a:cs typeface="+mn-cs"/>
            </a:endParaRPr>
          </a:p>
          <a:p>
            <a:pPr marL="228600" lvl="1" indent="-219075" algn="l" defTabSz="914363" rtl="0" fontAlgn="base">
              <a:lnSpc>
                <a:spcPct val="90000"/>
              </a:lnSpc>
              <a:spcBef>
                <a:spcPts val="200"/>
              </a:spcBef>
              <a:spcAft>
                <a:spcPts val="100"/>
              </a:spcAft>
              <a:buFont typeface="Wingdings 2" pitchFamily="18" charset="2"/>
              <a:buChar char=""/>
              <a:defRPr/>
            </a:pPr>
            <a:r>
              <a:rPr lang="en-US" altLang="ja-JP" sz="1600" kern="1200" dirty="0">
                <a:latin typeface="メイリオ" pitchFamily="50" charset="-128"/>
                <a:ea typeface="メイリオ" pitchFamily="50" charset="-128"/>
                <a:cs typeface="+mn-cs"/>
              </a:rPr>
              <a:t>VHD </a:t>
            </a:r>
            <a:r>
              <a:rPr lang="ja-JP" altLang="en-US" sz="1600" kern="1200" dirty="0">
                <a:latin typeface="メイリオ" pitchFamily="50" charset="-128"/>
                <a:ea typeface="メイリオ" pitchFamily="50" charset="-128"/>
                <a:cs typeface="+mn-cs"/>
              </a:rPr>
              <a:t>からの起動</a:t>
            </a:r>
            <a:r>
              <a:rPr lang="en-US" altLang="ja-JP" sz="1600" kern="1200" dirty="0">
                <a:latin typeface="メイリオ" pitchFamily="50" charset="-128"/>
                <a:ea typeface="メイリオ" pitchFamily="50" charset="-128"/>
                <a:cs typeface="+mn-cs"/>
              </a:rPr>
              <a:t>: </a:t>
            </a:r>
            <a:r>
              <a:rPr lang="en-US" altLang="ja-JP" sz="1600" kern="1200" dirty="0" smtClean="0">
                <a:latin typeface="メイリオ" pitchFamily="50" charset="-128"/>
                <a:ea typeface="メイリオ" pitchFamily="50" charset="-128"/>
                <a:cs typeface="+mn-cs"/>
              </a:rPr>
              <a:t/>
            </a:r>
            <a:br>
              <a:rPr lang="en-US" altLang="ja-JP" sz="1600" kern="1200" dirty="0" smtClean="0">
                <a:latin typeface="メイリオ" pitchFamily="50" charset="-128"/>
                <a:ea typeface="メイリオ" pitchFamily="50" charset="-128"/>
                <a:cs typeface="+mn-cs"/>
              </a:rPr>
            </a:br>
            <a:r>
              <a:rPr lang="ja-JP" altLang="en-US" sz="1600" kern="1200" dirty="0" smtClean="0">
                <a:latin typeface="メイリオ" pitchFamily="50" charset="-128"/>
                <a:ea typeface="メイリオ" pitchFamily="50" charset="-128"/>
                <a:cs typeface="+mn-cs"/>
              </a:rPr>
              <a:t>管理された</a:t>
            </a:r>
            <a:r>
              <a:rPr lang="en-US" altLang="ja-JP" sz="1600" kern="1200" dirty="0" smtClean="0">
                <a:latin typeface="メイリオ" pitchFamily="50" charset="-128"/>
                <a:ea typeface="メイリオ" pitchFamily="50" charset="-128"/>
                <a:cs typeface="+mn-cs"/>
              </a:rPr>
              <a:t/>
            </a:r>
            <a:br>
              <a:rPr lang="en-US" altLang="ja-JP" sz="1600" kern="1200" dirty="0" smtClean="0">
                <a:latin typeface="メイリオ" pitchFamily="50" charset="-128"/>
                <a:ea typeface="メイリオ" pitchFamily="50" charset="-128"/>
                <a:cs typeface="+mn-cs"/>
              </a:rPr>
            </a:br>
            <a:r>
              <a:rPr lang="ja-JP" altLang="en-US" sz="1600" kern="1200" dirty="0" smtClean="0">
                <a:latin typeface="メイリオ" pitchFamily="50" charset="-128"/>
                <a:ea typeface="メイリオ" pitchFamily="50" charset="-128"/>
                <a:cs typeface="+mn-cs"/>
              </a:rPr>
              <a:t>デスクトップ </a:t>
            </a:r>
            <a:r>
              <a:rPr lang="en-US" altLang="ja-JP" sz="1600" kern="1200" dirty="0">
                <a:latin typeface="メイリオ" pitchFamily="50" charset="-128"/>
                <a:ea typeface="メイリオ" pitchFamily="50" charset="-128"/>
                <a:cs typeface="+mn-cs"/>
              </a:rPr>
              <a:t>PC </a:t>
            </a:r>
            <a:r>
              <a:rPr lang="ja-JP" altLang="en-US" sz="1600" kern="1200" dirty="0">
                <a:latin typeface="メイリオ" pitchFamily="50" charset="-128"/>
                <a:ea typeface="メイリオ" pitchFamily="50" charset="-128"/>
                <a:cs typeface="+mn-cs"/>
              </a:rPr>
              <a:t>に展開</a:t>
            </a:r>
            <a:endParaRPr lang="en-US" sz="1600" kern="1200" dirty="0">
              <a:latin typeface="メイリオ" pitchFamily="50" charset="-128"/>
              <a:ea typeface="メイリオ" pitchFamily="50" charset="-128"/>
              <a:cs typeface="+mn-cs"/>
            </a:endParaRPr>
          </a:p>
        </p:txBody>
      </p:sp>
      <p:pic>
        <p:nvPicPr>
          <p:cNvPr id="54" name="Picture 3"/>
          <p:cNvPicPr>
            <a:picLocks noChangeAspect="1" noChangeArrowheads="1"/>
          </p:cNvPicPr>
          <p:nvPr/>
        </p:nvPicPr>
        <p:blipFill>
          <a:blip r:embed="rId10" cstate="print"/>
          <a:srcRect/>
          <a:stretch>
            <a:fillRect/>
          </a:stretch>
        </p:blipFill>
        <p:spPr bwMode="auto">
          <a:xfrm>
            <a:off x="4786314" y="4857760"/>
            <a:ext cx="1000132" cy="1124317"/>
          </a:xfrm>
          <a:prstGeom prst="rect">
            <a:avLst/>
          </a:prstGeom>
          <a:noFill/>
          <a:ln w="9525">
            <a:noFill/>
            <a:miter lim="800000"/>
            <a:headEnd/>
            <a:tailEnd/>
          </a:ln>
          <a:effectLst/>
        </p:spPr>
      </p:pic>
      <p:sp>
        <p:nvSpPr>
          <p:cNvPr id="57" name="Rounded Rectangle 4"/>
          <p:cNvSpPr/>
          <p:nvPr/>
        </p:nvSpPr>
        <p:spPr bwMode="auto">
          <a:xfrm>
            <a:off x="4643438" y="4071942"/>
            <a:ext cx="4286280" cy="428628"/>
          </a:xfrm>
          <a:prstGeom prst="roundRect">
            <a:avLst>
              <a:gd name="adj" fmla="val 0"/>
            </a:avLst>
          </a:prstGeom>
          <a:gradFill flip="none" rotWithShape="1">
            <a:gsLst>
              <a:gs pos="100000">
                <a:schemeClr val="accent6">
                  <a:lumMod val="50000"/>
                  <a:alpha val="0"/>
                </a:schemeClr>
              </a:gs>
              <a:gs pos="50000">
                <a:schemeClr val="accent6">
                  <a:lumMod val="75000"/>
                  <a:alpha val="20000"/>
                </a:schemeClr>
              </a:gs>
              <a:gs pos="0">
                <a:schemeClr val="accent1">
                  <a:tint val="23500"/>
                  <a:satMod val="160000"/>
                  <a:alpha val="0"/>
                </a:schemeClr>
              </a:gs>
            </a:gsLst>
            <a:lin ang="0" scaled="1"/>
            <a:tileRect/>
          </a:gradFill>
          <a:ln w="6350" cap="flat"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10800000" scaled="0"/>
            </a:gradFill>
            <a:prstDash val="solid"/>
            <a:headEnd type="none" w="med" len="med"/>
            <a:tailEnd type="none" w="med" len="med"/>
          </a:ln>
          <a:effectLst/>
          <a:scene3d>
            <a:camera prst="orthographicFront">
              <a:rot lat="0" lon="0" rev="0"/>
            </a:camera>
            <a:lightRig rig="glow" dir="t">
              <a:rot lat="0" lon="0" rev="5400000"/>
            </a:lightRig>
          </a:scene3d>
          <a:sp3d prstMaterial="flat">
            <a:contourClr>
              <a:srgbClr val="0070C0"/>
            </a:contourClr>
          </a:sp3d>
        </p:spPr>
        <p:txBody>
          <a:bodyPr vert="horz" wrap="square" lIns="146242" tIns="73123" rIns="146242" bIns="73123" numCol="1" rtlCol="0" anchor="ctr" anchorCtr="0" compatLnSpc="1">
            <a:prstTxWarp prst="textNoShape">
              <a:avLst/>
            </a:prstTxWarp>
          </a:bodyPr>
          <a:lstStyle/>
          <a:p>
            <a:pPr algn="ctr" defTabSz="913758" fontAlgn="base">
              <a:lnSpc>
                <a:spcPct val="90000"/>
              </a:lnSpc>
              <a:spcBef>
                <a:spcPts val="40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TextBox 11277"/>
          <p:cNvSpPr txBox="1">
            <a:spLocks noChangeArrowheads="1"/>
          </p:cNvSpPr>
          <p:nvPr/>
        </p:nvSpPr>
        <p:spPr bwMode="auto">
          <a:xfrm>
            <a:off x="5000596" y="4143380"/>
            <a:ext cx="3857684" cy="285752"/>
          </a:xfrm>
          <a:prstGeom prst="rect">
            <a:avLst/>
          </a:prstGeom>
          <a:noFill/>
          <a:ln w="9525">
            <a:noFill/>
            <a:miter lim="800000"/>
            <a:headEnd/>
            <a:tailEnd/>
          </a:ln>
        </p:spPr>
        <p:txBody>
          <a:bodyPr wrap="square" lIns="0" tIns="0" rIns="0" bIns="0" anchor="ctr">
            <a:spAutoFit/>
          </a:bodyPr>
          <a:lstStyle/>
          <a:p>
            <a:pPr defTabSz="457200" eaLnBrk="0" hangingPunct="0">
              <a:lnSpc>
                <a:spcPct val="90000"/>
              </a:lnSpc>
            </a:pPr>
            <a:r>
              <a:rPr lang="en-US" altLang="ja-JP" sz="2000" dirty="0" smtClean="0">
                <a:effectLst>
                  <a:outerShdw blurRad="38100" dist="38100" dir="2700000" algn="tl">
                    <a:srgbClr val="000000">
                      <a:alpha val="43137"/>
                    </a:srgbClr>
                  </a:outerShdw>
                </a:effectLst>
                <a:latin typeface="メイリオ" pitchFamily="50" charset="-128"/>
                <a:ea typeface="メイリオ" pitchFamily="50" charset="-128"/>
              </a:rPr>
              <a:t>VHD </a:t>
            </a:r>
            <a:r>
              <a:rPr lang="ja-JP" altLang="en-US" sz="2000" dirty="0" smtClean="0">
                <a:effectLst>
                  <a:outerShdw blurRad="38100" dist="38100" dir="2700000" algn="tl">
                    <a:srgbClr val="000000">
                      <a:alpha val="43137"/>
                    </a:srgbClr>
                  </a:outerShdw>
                </a:effectLst>
                <a:latin typeface="メイリオ" pitchFamily="50" charset="-128"/>
                <a:ea typeface="メイリオ" pitchFamily="50" charset="-128"/>
              </a:rPr>
              <a:t>を活用する</a:t>
            </a:r>
            <a:endParaRPr lang="en-US" sz="2000" dirty="0">
              <a:effectLst>
                <a:outerShdw blurRad="38100" dist="38100" dir="2700000" algn="tl">
                  <a:srgbClr val="000000">
                    <a:alpha val="43137"/>
                  </a:srgbClr>
                </a:outerShdw>
              </a:effectLst>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4"/>
          <p:cNvSpPr>
            <a:spLocks noGrp="1"/>
          </p:cNvSpPr>
          <p:nvPr>
            <p:ph type="body" sz="quarter" idx="10"/>
          </p:nvPr>
        </p:nvSpPr>
        <p:spPr>
          <a:xfrm>
            <a:off x="428596" y="1214422"/>
            <a:ext cx="8199673" cy="4431726"/>
          </a:xfrm>
        </p:spPr>
        <p:txBody>
          <a:bodyPr/>
          <a:lstStyle/>
          <a:p>
            <a:r>
              <a:rPr kumimoji="1" lang="ja-JP" altLang="en-US" sz="3200" dirty="0" smtClean="0">
                <a:solidFill>
                  <a:schemeClr val="tx1">
                    <a:lumMod val="65000"/>
                  </a:schemeClr>
                </a:solidFill>
              </a:rPr>
              <a:t>テーマ １ ：</a:t>
            </a:r>
            <a:r>
              <a:rPr kumimoji="1" lang="en-US" altLang="ja-JP" sz="3200" dirty="0" smtClean="0">
                <a:solidFill>
                  <a:schemeClr val="tx1">
                    <a:lumMod val="65000"/>
                  </a:schemeClr>
                </a:solidFill>
              </a:rPr>
              <a:t/>
            </a:r>
            <a:br>
              <a:rPr kumimoji="1" lang="en-US" altLang="ja-JP" sz="3200" dirty="0" smtClean="0">
                <a:solidFill>
                  <a:schemeClr val="tx1">
                    <a:lumMod val="65000"/>
                  </a:schemeClr>
                </a:solidFill>
              </a:rPr>
            </a:br>
            <a:r>
              <a:rPr kumimoji="1" lang="ja-JP" altLang="en-US" sz="3200" dirty="0" smtClean="0">
                <a:solidFill>
                  <a:schemeClr val="tx1">
                    <a:lumMod val="65000"/>
                  </a:schemeClr>
                </a:solidFill>
              </a:rPr>
              <a:t>企業に求められるワークスタイルと </a:t>
            </a:r>
            <a:r>
              <a:rPr kumimoji="1" lang="en-US" altLang="ja-JP" sz="3200" dirty="0" smtClean="0">
                <a:solidFill>
                  <a:schemeClr val="tx1">
                    <a:lumMod val="65000"/>
                  </a:schemeClr>
                </a:solidFill>
              </a:rPr>
              <a:t>Windows 7</a:t>
            </a:r>
            <a:r>
              <a:rPr kumimoji="1" lang="ja-JP" altLang="en-US" sz="3200" dirty="0" smtClean="0">
                <a:solidFill>
                  <a:schemeClr val="tx1">
                    <a:lumMod val="65000"/>
                  </a:schemeClr>
                </a:solidFill>
              </a:rPr>
              <a:t> 強化ポイント</a:t>
            </a:r>
            <a:endParaRPr kumimoji="1" lang="en-US" altLang="ja-JP" sz="3200" dirty="0" smtClean="0">
              <a:solidFill>
                <a:schemeClr val="tx1">
                  <a:lumMod val="65000"/>
                </a:schemeClr>
              </a:solidFill>
            </a:endParaRPr>
          </a:p>
          <a:p>
            <a:pPr>
              <a:buNone/>
            </a:pPr>
            <a:endParaRPr kumimoji="1" lang="en-US" altLang="ja-JP" sz="3200" dirty="0" smtClean="0">
              <a:solidFill>
                <a:schemeClr val="tx1">
                  <a:lumMod val="65000"/>
                </a:schemeClr>
              </a:solidFill>
            </a:endParaRPr>
          </a:p>
          <a:p>
            <a:r>
              <a:rPr kumimoji="1" lang="ja-JP" altLang="en-US" sz="3200" dirty="0" smtClean="0">
                <a:solidFill>
                  <a:schemeClr val="tx1">
                    <a:lumMod val="65000"/>
                  </a:schemeClr>
                </a:solidFill>
              </a:rPr>
              <a:t>テーマ ２ ：</a:t>
            </a:r>
            <a:r>
              <a:rPr kumimoji="1" lang="en-US" altLang="ja-JP" sz="3200" dirty="0" smtClean="0">
                <a:solidFill>
                  <a:schemeClr val="tx1">
                    <a:lumMod val="65000"/>
                  </a:schemeClr>
                </a:solidFill>
              </a:rPr>
              <a:t/>
            </a:r>
            <a:br>
              <a:rPr kumimoji="1" lang="en-US" altLang="ja-JP" sz="3200" dirty="0" smtClean="0">
                <a:solidFill>
                  <a:schemeClr val="tx1">
                    <a:lumMod val="65000"/>
                  </a:schemeClr>
                </a:solidFill>
              </a:rPr>
            </a:br>
            <a:r>
              <a:rPr kumimoji="1" lang="ja-JP" altLang="en-US" sz="3200" dirty="0" smtClean="0">
                <a:solidFill>
                  <a:schemeClr val="tx1">
                    <a:lumMod val="65000"/>
                  </a:schemeClr>
                </a:solidFill>
              </a:rPr>
              <a:t>エンタープライズ環境での </a:t>
            </a:r>
            <a:r>
              <a:rPr kumimoji="1" lang="en-US" altLang="ja-JP" sz="3200" dirty="0" smtClean="0">
                <a:solidFill>
                  <a:schemeClr val="tx1">
                    <a:lumMod val="65000"/>
                  </a:schemeClr>
                </a:solidFill>
              </a:rPr>
              <a:t>Windows 7</a:t>
            </a:r>
            <a:r>
              <a:rPr kumimoji="1" lang="ja-JP" altLang="en-US" sz="3200" dirty="0" smtClean="0">
                <a:solidFill>
                  <a:schemeClr val="tx1">
                    <a:lumMod val="65000"/>
                  </a:schemeClr>
                </a:solidFill>
              </a:rPr>
              <a:t> ＆ </a:t>
            </a:r>
            <a:r>
              <a:rPr kumimoji="1" lang="en-US" altLang="ja-JP" sz="3200" dirty="0" smtClean="0">
                <a:solidFill>
                  <a:schemeClr val="tx1">
                    <a:lumMod val="65000"/>
                  </a:schemeClr>
                </a:solidFill>
              </a:rPr>
              <a:t>Windows Server 2008 R2</a:t>
            </a:r>
            <a:r>
              <a:rPr kumimoji="1" lang="ja-JP" altLang="en-US" sz="3200" dirty="0" smtClean="0">
                <a:solidFill>
                  <a:schemeClr val="tx1">
                    <a:lumMod val="65000"/>
                  </a:schemeClr>
                </a:solidFill>
              </a:rPr>
              <a:t> 活用</a:t>
            </a:r>
            <a:endParaRPr kumimoji="1" lang="en-US" altLang="ja-JP" sz="3200" dirty="0" smtClean="0">
              <a:solidFill>
                <a:schemeClr val="tx1">
                  <a:lumMod val="65000"/>
                </a:schemeClr>
              </a:solidFill>
            </a:endParaRPr>
          </a:p>
          <a:p>
            <a:endParaRPr kumimoji="1" lang="en-US" altLang="ja-JP" sz="3200" dirty="0" smtClean="0"/>
          </a:p>
          <a:p>
            <a:r>
              <a:rPr kumimoji="1" lang="ja-JP" altLang="en-US" sz="3200" dirty="0" smtClean="0">
                <a:solidFill>
                  <a:srgbClr val="FFFF00"/>
                </a:solidFill>
              </a:rPr>
              <a:t>テーマ ３ ：</a:t>
            </a:r>
            <a:r>
              <a:rPr kumimoji="1" lang="en-US" altLang="ja-JP" sz="3200" dirty="0" smtClean="0">
                <a:solidFill>
                  <a:srgbClr val="FFFF00"/>
                </a:solidFill>
              </a:rPr>
              <a:t/>
            </a:r>
            <a:br>
              <a:rPr kumimoji="1" lang="en-US" altLang="ja-JP" sz="3200" dirty="0" smtClean="0">
                <a:solidFill>
                  <a:srgbClr val="FFFF00"/>
                </a:solidFill>
              </a:rPr>
            </a:br>
            <a:r>
              <a:rPr kumimoji="1" lang="ja-JP" altLang="en-US" sz="3200" dirty="0" smtClean="0">
                <a:solidFill>
                  <a:srgbClr val="FFFF00"/>
                </a:solidFill>
              </a:rPr>
              <a:t>マイクロソフトからの支援施策</a:t>
            </a:r>
            <a:endParaRPr kumimoji="1" lang="en-US" altLang="ja-JP" sz="3200" dirty="0" smtClean="0">
              <a:solidFill>
                <a:srgbClr val="FFFF00"/>
              </a:solidFill>
            </a:endParaRPr>
          </a:p>
        </p:txBody>
      </p:sp>
      <p:sp>
        <p:nvSpPr>
          <p:cNvPr id="4" name="タイトル 3"/>
          <p:cNvSpPr>
            <a:spLocks noGrp="1"/>
          </p:cNvSpPr>
          <p:nvPr>
            <p:ph type="title"/>
          </p:nvPr>
        </p:nvSpPr>
        <p:spPr>
          <a:xfrm>
            <a:off x="387055" y="152401"/>
            <a:ext cx="8375946" cy="669414"/>
          </a:xfrm>
        </p:spPr>
        <p:txBody>
          <a:bodyPr/>
          <a:lstStyle/>
          <a:p>
            <a:r>
              <a:rPr kumimoji="1" altLang="ja-JP" dirty="0" smtClean="0"/>
              <a:t>Agenda</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Program Files\Microsoft Resource DVD Artwork\DVD_ART\Artwork_Imagery\Shapes and Graphics\Arrows - arrow\Curved\3 white curved arrows.png"/>
          <p:cNvPicPr>
            <a:picLocks noChangeAspect="1" noChangeArrowheads="1"/>
          </p:cNvPicPr>
          <p:nvPr/>
        </p:nvPicPr>
        <p:blipFill>
          <a:blip r:embed="rId3" cstate="print">
            <a:lum bright="100000" contrast="100000"/>
          </a:blip>
          <a:srcRect l="-6644"/>
          <a:stretch>
            <a:fillRect/>
          </a:stretch>
        </p:blipFill>
        <p:spPr bwMode="auto">
          <a:xfrm rot="3433643">
            <a:off x="1809460" y="614162"/>
            <a:ext cx="5796409" cy="5766952"/>
          </a:xfrm>
          <a:prstGeom prst="rect">
            <a:avLst/>
          </a:prstGeom>
          <a:noFill/>
          <a:ln w="9525">
            <a:noFill/>
            <a:miter lim="800000"/>
            <a:headEnd/>
            <a:tailEnd/>
          </a:ln>
        </p:spPr>
      </p:pic>
      <p:sp>
        <p:nvSpPr>
          <p:cNvPr id="37" name="32-Point Star 36"/>
          <p:cNvSpPr/>
          <p:nvPr/>
        </p:nvSpPr>
        <p:spPr bwMode="auto">
          <a:xfrm>
            <a:off x="928661" y="857232"/>
            <a:ext cx="7215239" cy="6000768"/>
          </a:xfrm>
          <a:prstGeom prst="star32">
            <a:avLst>
              <a:gd name="adj" fmla="val 5020"/>
            </a:avLst>
          </a:prstGeom>
          <a:gradFill flip="none" rotWithShape="1">
            <a:gsLst>
              <a:gs pos="0">
                <a:srgbClr val="FFFFFF">
                  <a:alpha val="18000"/>
                </a:srgbClr>
              </a:gs>
              <a:gs pos="100000">
                <a:srgbClr val="FFFFFF">
                  <a:alpha val="0"/>
                </a:srgbClr>
              </a:gs>
            </a:gsLst>
            <a:path path="circle">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0" lang="en-US" sz="2400" dirty="0" smtClean="0">
              <a:solidFill>
                <a:schemeClr val="tx1"/>
              </a:solidFill>
              <a:latin typeface="Segoe" pitchFamily="34" charset="0"/>
            </a:endParaRPr>
          </a:p>
        </p:txBody>
      </p:sp>
      <p:sp>
        <p:nvSpPr>
          <p:cNvPr id="17412" name="Rectangle 4"/>
          <p:cNvSpPr>
            <a:spLocks noGrp="1" noChangeArrowheads="1"/>
          </p:cNvSpPr>
          <p:nvPr>
            <p:ph type="title"/>
          </p:nvPr>
        </p:nvSpPr>
        <p:spPr>
          <a:xfrm>
            <a:off x="382323" y="228868"/>
            <a:ext cx="8628327" cy="626325"/>
          </a:xfrm>
        </p:spPr>
        <p:txBody>
          <a:bodyPr/>
          <a:lstStyle/>
          <a:p>
            <a:r>
              <a:rPr altLang="ja-JP" sz="4400" dirty="0" smtClean="0">
                <a:cs typeface="メイリオ" pitchFamily="50" charset="-128"/>
              </a:rPr>
              <a:t>Windows 7 </a:t>
            </a:r>
            <a:r>
              <a:rPr lang="ja-JP" altLang="en-US" sz="4400" dirty="0" smtClean="0">
                <a:cs typeface="メイリオ" pitchFamily="50" charset="-128"/>
              </a:rPr>
              <a:t>環境への移行支援施策</a:t>
            </a:r>
            <a:endParaRPr sz="4400" i="1" spc="-125" dirty="0">
              <a:solidFill>
                <a:schemeClr val="accent1"/>
              </a:solidFill>
            </a:endParaRPr>
          </a:p>
        </p:txBody>
      </p:sp>
      <p:grpSp>
        <p:nvGrpSpPr>
          <p:cNvPr id="22" name="グループ化 21"/>
          <p:cNvGrpSpPr/>
          <p:nvPr/>
        </p:nvGrpSpPr>
        <p:grpSpPr>
          <a:xfrm>
            <a:off x="3571868" y="3143248"/>
            <a:ext cx="1928826" cy="1879448"/>
            <a:chOff x="3571868" y="3143248"/>
            <a:chExt cx="1928826" cy="1879448"/>
          </a:xfrm>
        </p:grpSpPr>
        <p:sp>
          <p:nvSpPr>
            <p:cNvPr id="35" name="Oval 34"/>
            <p:cNvSpPr/>
            <p:nvPr/>
          </p:nvSpPr>
          <p:spPr bwMode="auto">
            <a:xfrm>
              <a:off x="3571868" y="3143248"/>
              <a:ext cx="1928826" cy="1879448"/>
            </a:xfrm>
            <a:prstGeom prst="ellipse">
              <a:avLst/>
            </a:prstGeom>
            <a:gradFill flip="none" rotWithShape="1">
              <a:gsLst>
                <a:gs pos="0">
                  <a:srgbClr val="000000">
                    <a:alpha val="0"/>
                  </a:srgbClr>
                </a:gs>
                <a:gs pos="100000">
                  <a:srgbClr val="000000"/>
                </a:gs>
              </a:gsLst>
              <a:path path="circle">
                <a:fillToRect l="50000" t="50000" r="50000" b="50000"/>
              </a:path>
              <a:tileRect/>
            </a:gradFill>
            <a:ln>
              <a:noFill/>
              <a:headEnd type="none" w="med" len="med"/>
              <a:tailEnd type="none" w="med" len="med"/>
            </a:ln>
            <a:effectLst>
              <a:outerShdw blurRad="800100" sx="115000" sy="115000" algn="ctr" rotWithShape="0">
                <a:srgbClr val="8BF1FF">
                  <a:alpha val="32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0" lang="en-US" sz="2400" dirty="0" smtClean="0">
                <a:solidFill>
                  <a:schemeClr val="tx1"/>
                </a:solidFill>
                <a:latin typeface="Segoe" pitchFamily="34" charset="0"/>
              </a:endParaRPr>
            </a:p>
          </p:txBody>
        </p:sp>
        <p:pic>
          <p:nvPicPr>
            <p:cNvPr id="105474"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a:off x="4071934" y="3286124"/>
              <a:ext cx="1022380" cy="1244217"/>
            </a:xfrm>
            <a:prstGeom prst="rect">
              <a:avLst/>
            </a:prstGeom>
            <a:noFill/>
          </p:spPr>
        </p:pic>
      </p:grpSp>
      <p:grpSp>
        <p:nvGrpSpPr>
          <p:cNvPr id="46" name="グループ化 45"/>
          <p:cNvGrpSpPr/>
          <p:nvPr/>
        </p:nvGrpSpPr>
        <p:grpSpPr>
          <a:xfrm>
            <a:off x="2214546" y="1142984"/>
            <a:ext cx="4572000" cy="1500198"/>
            <a:chOff x="2214546" y="1142984"/>
            <a:chExt cx="4572000" cy="1500198"/>
          </a:xfrm>
        </p:grpSpPr>
        <p:grpSp>
          <p:nvGrpSpPr>
            <p:cNvPr id="34" name="グループ化 33"/>
            <p:cNvGrpSpPr/>
            <p:nvPr/>
          </p:nvGrpSpPr>
          <p:grpSpPr>
            <a:xfrm>
              <a:off x="2928926" y="1142984"/>
              <a:ext cx="3143240" cy="1500198"/>
              <a:chOff x="-3214742" y="2428868"/>
              <a:chExt cx="8828086" cy="4966138"/>
            </a:xfrm>
          </p:grpSpPr>
          <p:sp>
            <p:nvSpPr>
              <p:cNvPr id="32" name="Rounded Rectangle 36"/>
              <p:cNvSpPr/>
              <p:nvPr/>
            </p:nvSpPr>
            <p:spPr bwMode="auto">
              <a:xfrm>
                <a:off x="-3214742" y="2428868"/>
                <a:ext cx="8828086" cy="4966138"/>
              </a:xfrm>
              <a:prstGeom prst="roundRect">
                <a:avLst>
                  <a:gd name="adj" fmla="val 50000"/>
                </a:avLst>
              </a:prstGeom>
              <a:gradFill flip="none" rotWithShape="1">
                <a:gsLst>
                  <a:gs pos="0">
                    <a:srgbClr val="3D98FD">
                      <a:alpha val="12000"/>
                    </a:srgbClr>
                  </a:gs>
                  <a:gs pos="4000">
                    <a:srgbClr val="3D98FD">
                      <a:alpha val="0"/>
                    </a:srgbClr>
                  </a:gs>
                  <a:gs pos="34000">
                    <a:srgbClr val="3D98FD">
                      <a:alpha val="51000"/>
                    </a:srgbClr>
                  </a:gs>
                  <a:gs pos="52000">
                    <a:srgbClr val="000000">
                      <a:alpha val="0"/>
                    </a:srgbClr>
                  </a:gs>
                  <a:gs pos="98000">
                    <a:srgbClr val="000000">
                      <a:alpha val="32000"/>
                    </a:srgbClr>
                  </a:gs>
                </a:gsLst>
                <a:lin ang="16200000" scaled="1"/>
                <a:tileRect/>
              </a:gradFill>
              <a:ln w="31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2" tIns="91436" rIns="91432" bIns="45717" numCol="1" rtlCol="0" anchor="t" anchorCtr="0" compatLnSpc="1">
                <a:prstTxWarp prst="textNoShape">
                  <a:avLst/>
                </a:prstTxWarp>
              </a:bodyPr>
              <a:lstStyle/>
              <a:p>
                <a:pPr algn="ctr" rtl="0" fontAlgn="base">
                  <a:lnSpc>
                    <a:spcPct val="80000"/>
                  </a:lnSpc>
                  <a:spcBef>
                    <a:spcPct val="0"/>
                  </a:spcBef>
                  <a:spcAft>
                    <a:spcPct val="0"/>
                  </a:spcAft>
                </a:pPr>
                <a:endParaRPr lang="en-US" sz="3100" spc="-150" dirty="0">
                  <a:gradFill>
                    <a:gsLst>
                      <a:gs pos="0">
                        <a:srgbClr val="FFFFFF"/>
                      </a:gs>
                      <a:gs pos="50000">
                        <a:srgbClr val="FFFFFF"/>
                      </a:gs>
                    </a:gsLst>
                    <a:lin ang="5400000" scaled="0"/>
                  </a:gradFill>
                  <a:effectLst>
                    <a:outerShdw blurRad="279400" dir="13500000" algn="br" rotWithShape="0">
                      <a:srgbClr val="FFFFFF"/>
                    </a:outerShdw>
                  </a:effectLst>
                  <a:latin typeface="Segoe Light" pitchFamily="34" charset="0"/>
                </a:endParaRPr>
              </a:p>
            </p:txBody>
          </p:sp>
          <p:sp>
            <p:nvSpPr>
              <p:cNvPr id="33" name="Rounded Rectangle 35"/>
              <p:cNvSpPr/>
              <p:nvPr/>
            </p:nvSpPr>
            <p:spPr bwMode="auto">
              <a:xfrm>
                <a:off x="-3214742" y="2428868"/>
                <a:ext cx="8825315" cy="4966138"/>
              </a:xfrm>
              <a:prstGeom prst="roundRect">
                <a:avLst>
                  <a:gd name="adj" fmla="val 50000"/>
                </a:avLst>
              </a:prstGeom>
              <a:blipFill dpi="0" rotWithShape="1">
                <a:blip r:embed="rId5" cstate="print"/>
                <a:srcRect/>
                <a:stretch>
                  <a:fillRect/>
                </a:stretch>
              </a:blipFill>
              <a:ln>
                <a:noFill/>
                <a:headEnd type="none" w="med" len="med"/>
                <a:tailEnd type="none" w="med" len="med"/>
              </a:ln>
              <a:effectLst/>
              <a:scene3d>
                <a:camera prst="orthographicFront">
                  <a:rot lat="0" lon="0" rev="0"/>
                </a:camera>
                <a:lightRig rig="glow" dir="t">
                  <a:rot lat="0" lon="0" rev="3000000"/>
                </a:lightRig>
              </a:scene3d>
              <a:sp3d prstMaterial="flat">
                <a:bevelT/>
                <a:bevelB/>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sz="2800" dirty="0">
                  <a:solidFill>
                    <a:srgbClr val="FFFFFF"/>
                  </a:solidFill>
                  <a:effectLst>
                    <a:outerShdw blurRad="38100" dist="38100" dir="2700000" algn="tl">
                      <a:srgbClr val="000000">
                        <a:alpha val="43137"/>
                      </a:srgbClr>
                    </a:outerShdw>
                  </a:effectLst>
                  <a:latin typeface="Segoe"/>
                </a:endParaRPr>
              </a:p>
            </p:txBody>
          </p:sp>
        </p:grpSp>
        <p:sp>
          <p:nvSpPr>
            <p:cNvPr id="45" name="正方形/長方形 44"/>
            <p:cNvSpPr/>
            <p:nvPr/>
          </p:nvSpPr>
          <p:spPr>
            <a:xfrm>
              <a:off x="2214546" y="1500174"/>
              <a:ext cx="4572000" cy="803297"/>
            </a:xfrm>
            <a:prstGeom prst="rect">
              <a:avLst/>
            </a:prstGeom>
          </p:spPr>
          <p:txBody>
            <a:bodyPr>
              <a:spAutoFit/>
            </a:bodyPr>
            <a:lstStyle/>
            <a:p>
              <a:pPr algn="ctr">
                <a:lnSpc>
                  <a:spcPct val="80000"/>
                </a:lnSpc>
                <a:defRPr/>
              </a:pPr>
              <a:r>
                <a:rPr lang="ja-JP" altLang="en-US" sz="2800" i="1" dirty="0" smtClean="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latin typeface="Segoe Black" pitchFamily="34" charset="0"/>
                </a:rPr>
                <a:t>技術者支援</a:t>
              </a:r>
              <a:endParaRPr lang="en-US" altLang="ja-JP" sz="2800" i="1" dirty="0" smtClean="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latin typeface="Segoe Black" pitchFamily="34" charset="0"/>
              </a:endParaRPr>
            </a:p>
            <a:p>
              <a:pPr algn="ctr">
                <a:lnSpc>
                  <a:spcPct val="80000"/>
                </a:lnSpc>
                <a:defRPr/>
              </a:pPr>
              <a:r>
                <a:rPr lang="ja-JP" altLang="en-US" sz="2800" i="1" dirty="0" smtClean="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latin typeface="Segoe Black" pitchFamily="34" charset="0"/>
                </a:rPr>
                <a:t>プログラム</a:t>
              </a:r>
              <a:endParaRPr lang="ja-JP" altLang="en-US" sz="2800" dirty="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endParaRPr>
            </a:p>
          </p:txBody>
        </p:sp>
      </p:grpSp>
      <p:grpSp>
        <p:nvGrpSpPr>
          <p:cNvPr id="50" name="グループ化 49"/>
          <p:cNvGrpSpPr/>
          <p:nvPr/>
        </p:nvGrpSpPr>
        <p:grpSpPr>
          <a:xfrm>
            <a:off x="5572132" y="4286256"/>
            <a:ext cx="3357586" cy="1500198"/>
            <a:chOff x="5572132" y="4286256"/>
            <a:chExt cx="3357586" cy="1500198"/>
          </a:xfrm>
        </p:grpSpPr>
        <p:grpSp>
          <p:nvGrpSpPr>
            <p:cNvPr id="39" name="グループ化 38"/>
            <p:cNvGrpSpPr/>
            <p:nvPr/>
          </p:nvGrpSpPr>
          <p:grpSpPr>
            <a:xfrm>
              <a:off x="5715008" y="4286256"/>
              <a:ext cx="3143240" cy="1500198"/>
              <a:chOff x="-3214742" y="2428868"/>
              <a:chExt cx="8828086" cy="4966138"/>
            </a:xfrm>
          </p:grpSpPr>
          <p:sp>
            <p:nvSpPr>
              <p:cNvPr id="40" name="Rounded Rectangle 36"/>
              <p:cNvSpPr/>
              <p:nvPr/>
            </p:nvSpPr>
            <p:spPr bwMode="auto">
              <a:xfrm>
                <a:off x="-3214742" y="2428868"/>
                <a:ext cx="8828086" cy="4966138"/>
              </a:xfrm>
              <a:prstGeom prst="roundRect">
                <a:avLst>
                  <a:gd name="adj" fmla="val 50000"/>
                </a:avLst>
              </a:prstGeom>
              <a:gradFill flip="none" rotWithShape="1">
                <a:gsLst>
                  <a:gs pos="0">
                    <a:srgbClr val="3D98FD">
                      <a:alpha val="12000"/>
                    </a:srgbClr>
                  </a:gs>
                  <a:gs pos="4000">
                    <a:srgbClr val="3D98FD">
                      <a:alpha val="0"/>
                    </a:srgbClr>
                  </a:gs>
                  <a:gs pos="34000">
                    <a:srgbClr val="3D98FD">
                      <a:alpha val="51000"/>
                    </a:srgbClr>
                  </a:gs>
                  <a:gs pos="52000">
                    <a:srgbClr val="000000">
                      <a:alpha val="0"/>
                    </a:srgbClr>
                  </a:gs>
                  <a:gs pos="98000">
                    <a:srgbClr val="000000">
                      <a:alpha val="32000"/>
                    </a:srgbClr>
                  </a:gs>
                </a:gsLst>
                <a:lin ang="16200000" scaled="1"/>
                <a:tileRect/>
              </a:gradFill>
              <a:ln w="31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2" tIns="91436" rIns="91432" bIns="45717" numCol="1" rtlCol="0" anchor="t" anchorCtr="0" compatLnSpc="1">
                <a:prstTxWarp prst="textNoShape">
                  <a:avLst/>
                </a:prstTxWarp>
              </a:bodyPr>
              <a:lstStyle/>
              <a:p>
                <a:pPr algn="ctr" rtl="0" fontAlgn="base">
                  <a:lnSpc>
                    <a:spcPct val="80000"/>
                  </a:lnSpc>
                  <a:spcBef>
                    <a:spcPct val="0"/>
                  </a:spcBef>
                  <a:spcAft>
                    <a:spcPct val="0"/>
                  </a:spcAft>
                </a:pPr>
                <a:endParaRPr lang="en-US" sz="3100" spc="-150" dirty="0">
                  <a:gradFill>
                    <a:gsLst>
                      <a:gs pos="0">
                        <a:srgbClr val="FFFFFF"/>
                      </a:gs>
                      <a:gs pos="50000">
                        <a:srgbClr val="FFFFFF"/>
                      </a:gs>
                    </a:gsLst>
                    <a:lin ang="5400000" scaled="0"/>
                  </a:gradFill>
                  <a:effectLst>
                    <a:outerShdw blurRad="279400" dir="13500000" algn="br" rotWithShape="0">
                      <a:srgbClr val="FFFFFF"/>
                    </a:outerShdw>
                  </a:effectLst>
                  <a:latin typeface="Segoe Light" pitchFamily="34" charset="0"/>
                </a:endParaRPr>
              </a:p>
            </p:txBody>
          </p:sp>
          <p:sp>
            <p:nvSpPr>
              <p:cNvPr id="41" name="Rounded Rectangle 35"/>
              <p:cNvSpPr/>
              <p:nvPr/>
            </p:nvSpPr>
            <p:spPr bwMode="auto">
              <a:xfrm>
                <a:off x="-3214742" y="2428868"/>
                <a:ext cx="8825315" cy="4966138"/>
              </a:xfrm>
              <a:prstGeom prst="roundRect">
                <a:avLst>
                  <a:gd name="adj" fmla="val 50000"/>
                </a:avLst>
              </a:prstGeom>
              <a:blipFill dpi="0" rotWithShape="1">
                <a:blip r:embed="rId5" cstate="print"/>
                <a:srcRect/>
                <a:stretch>
                  <a:fillRect/>
                </a:stretch>
              </a:blipFill>
              <a:ln>
                <a:noFill/>
                <a:headEnd type="none" w="med" len="med"/>
                <a:tailEnd type="none" w="med" len="med"/>
              </a:ln>
              <a:effectLst/>
              <a:scene3d>
                <a:camera prst="orthographicFront">
                  <a:rot lat="0" lon="0" rev="0"/>
                </a:camera>
                <a:lightRig rig="glow" dir="t">
                  <a:rot lat="0" lon="0" rev="3000000"/>
                </a:lightRig>
              </a:scene3d>
              <a:sp3d prstMaterial="flat">
                <a:bevelT/>
                <a:bevelB/>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sz="2800" dirty="0">
                  <a:solidFill>
                    <a:srgbClr val="FFFFFF"/>
                  </a:solidFill>
                  <a:effectLst>
                    <a:outerShdw blurRad="38100" dist="38100" dir="2700000" algn="tl">
                      <a:srgbClr val="000000">
                        <a:alpha val="43137"/>
                      </a:srgbClr>
                    </a:outerShdw>
                  </a:effectLst>
                  <a:latin typeface="Segoe"/>
                </a:endParaRPr>
              </a:p>
            </p:txBody>
          </p:sp>
        </p:grpSp>
        <p:sp>
          <p:nvSpPr>
            <p:cNvPr id="47" name="TextBox 25"/>
            <p:cNvSpPr txBox="1"/>
            <p:nvPr/>
          </p:nvSpPr>
          <p:spPr>
            <a:xfrm>
              <a:off x="5572132" y="4857760"/>
              <a:ext cx="3357586" cy="443182"/>
            </a:xfrm>
            <a:prstGeom prst="rect">
              <a:avLst/>
            </a:prstGeom>
            <a:noFill/>
          </p:spPr>
          <p:txBody>
            <a:bodyPr wrap="square" lIns="76185" tIns="38092" rIns="76185" bIns="38092">
              <a:spAutoFit/>
            </a:bodyPr>
            <a:lstStyle/>
            <a:p>
              <a:pPr algn="ctr">
                <a:lnSpc>
                  <a:spcPct val="80000"/>
                </a:lnSpc>
                <a:defRPr/>
              </a:pPr>
              <a:r>
                <a:rPr lang="ja-JP" altLang="en-US" sz="2800" i="1" dirty="0" smtClean="0">
                  <a:ln w="18415" cmpd="sng">
                    <a:solidFill>
                      <a:srgbClr val="FFFFFF"/>
                    </a:solidFill>
                    <a:prstDash val="solid"/>
                  </a:ln>
                  <a:solidFill>
                    <a:srgbClr val="FFFFFF"/>
                  </a:solidFill>
                  <a:effectLst>
                    <a:glow rad="101600">
                      <a:srgbClr val="FFFF00">
                        <a:alpha val="60000"/>
                      </a:srgbClr>
                    </a:glow>
                    <a:outerShdw blurRad="63500" dir="3600000" algn="tl" rotWithShape="0">
                      <a:srgbClr val="000000">
                        <a:alpha val="70000"/>
                      </a:srgbClr>
                    </a:outerShdw>
                  </a:effectLst>
                  <a:latin typeface="Segoe Black" pitchFamily="34" charset="0"/>
                </a:rPr>
                <a:t>互換性検証</a:t>
              </a:r>
              <a:endParaRPr lang="en-US" sz="2800" i="1" dirty="0">
                <a:ln w="18415" cmpd="sng">
                  <a:solidFill>
                    <a:srgbClr val="FFFFFF"/>
                  </a:solidFill>
                  <a:prstDash val="solid"/>
                </a:ln>
                <a:solidFill>
                  <a:srgbClr val="FFFFFF"/>
                </a:solidFill>
                <a:effectLst>
                  <a:glow rad="101600">
                    <a:srgbClr val="FFFF00">
                      <a:alpha val="60000"/>
                    </a:srgbClr>
                  </a:glow>
                  <a:outerShdw blurRad="63500" dir="3600000" algn="tl" rotWithShape="0">
                    <a:srgbClr val="000000">
                      <a:alpha val="70000"/>
                    </a:srgbClr>
                  </a:outerShdw>
                </a:effectLst>
                <a:latin typeface="Segoe Black" pitchFamily="34" charset="0"/>
              </a:endParaRPr>
            </a:p>
          </p:txBody>
        </p:sp>
      </p:grpSp>
      <p:grpSp>
        <p:nvGrpSpPr>
          <p:cNvPr id="49" name="グループ化 48"/>
          <p:cNvGrpSpPr/>
          <p:nvPr/>
        </p:nvGrpSpPr>
        <p:grpSpPr>
          <a:xfrm>
            <a:off x="-500098" y="4286256"/>
            <a:ext cx="4572000" cy="1500198"/>
            <a:chOff x="-571536" y="4286256"/>
            <a:chExt cx="4572000" cy="1500198"/>
          </a:xfrm>
        </p:grpSpPr>
        <p:grpSp>
          <p:nvGrpSpPr>
            <p:cNvPr id="42" name="グループ化 41"/>
            <p:cNvGrpSpPr/>
            <p:nvPr/>
          </p:nvGrpSpPr>
          <p:grpSpPr>
            <a:xfrm>
              <a:off x="214282" y="4286256"/>
              <a:ext cx="3143272" cy="1500198"/>
              <a:chOff x="-3214742" y="2428868"/>
              <a:chExt cx="8828177" cy="4966138"/>
            </a:xfrm>
          </p:grpSpPr>
          <p:sp>
            <p:nvSpPr>
              <p:cNvPr id="43" name="Rounded Rectangle 36"/>
              <p:cNvSpPr/>
              <p:nvPr/>
            </p:nvSpPr>
            <p:spPr bwMode="auto">
              <a:xfrm>
                <a:off x="-3214652" y="2428868"/>
                <a:ext cx="8828087" cy="4966138"/>
              </a:xfrm>
              <a:prstGeom prst="roundRect">
                <a:avLst>
                  <a:gd name="adj" fmla="val 50000"/>
                </a:avLst>
              </a:prstGeom>
              <a:gradFill flip="none" rotWithShape="1">
                <a:gsLst>
                  <a:gs pos="0">
                    <a:srgbClr val="3D98FD">
                      <a:alpha val="12000"/>
                    </a:srgbClr>
                  </a:gs>
                  <a:gs pos="4000">
                    <a:srgbClr val="3D98FD">
                      <a:alpha val="0"/>
                    </a:srgbClr>
                  </a:gs>
                  <a:gs pos="34000">
                    <a:srgbClr val="3D98FD">
                      <a:alpha val="51000"/>
                    </a:srgbClr>
                  </a:gs>
                  <a:gs pos="52000">
                    <a:srgbClr val="000000">
                      <a:alpha val="0"/>
                    </a:srgbClr>
                  </a:gs>
                  <a:gs pos="98000">
                    <a:srgbClr val="000000">
                      <a:alpha val="32000"/>
                    </a:srgbClr>
                  </a:gs>
                </a:gsLst>
                <a:lin ang="16200000" scaled="1"/>
                <a:tileRect/>
              </a:gradFill>
              <a:ln w="31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2" tIns="91436" rIns="91432" bIns="45717" numCol="1" rtlCol="0" anchor="t" anchorCtr="0" compatLnSpc="1">
                <a:prstTxWarp prst="textNoShape">
                  <a:avLst/>
                </a:prstTxWarp>
              </a:bodyPr>
              <a:lstStyle/>
              <a:p>
                <a:pPr algn="ctr" rtl="0" fontAlgn="base">
                  <a:lnSpc>
                    <a:spcPct val="80000"/>
                  </a:lnSpc>
                  <a:spcBef>
                    <a:spcPct val="0"/>
                  </a:spcBef>
                  <a:spcAft>
                    <a:spcPct val="0"/>
                  </a:spcAft>
                </a:pPr>
                <a:endParaRPr lang="en-US" sz="3100" spc="-150" dirty="0">
                  <a:gradFill>
                    <a:gsLst>
                      <a:gs pos="0">
                        <a:srgbClr val="FFFFFF"/>
                      </a:gs>
                      <a:gs pos="50000">
                        <a:srgbClr val="FFFFFF"/>
                      </a:gs>
                    </a:gsLst>
                    <a:lin ang="5400000" scaled="0"/>
                  </a:gradFill>
                  <a:effectLst>
                    <a:outerShdw blurRad="279400" dir="13500000" algn="br" rotWithShape="0">
                      <a:srgbClr val="FFFFFF"/>
                    </a:outerShdw>
                  </a:effectLst>
                  <a:latin typeface="Segoe Light" pitchFamily="34" charset="0"/>
                </a:endParaRPr>
              </a:p>
            </p:txBody>
          </p:sp>
          <p:sp>
            <p:nvSpPr>
              <p:cNvPr id="44" name="Rounded Rectangle 35"/>
              <p:cNvSpPr/>
              <p:nvPr/>
            </p:nvSpPr>
            <p:spPr bwMode="auto">
              <a:xfrm>
                <a:off x="-3214742" y="2428868"/>
                <a:ext cx="8825315" cy="4966138"/>
              </a:xfrm>
              <a:prstGeom prst="roundRect">
                <a:avLst>
                  <a:gd name="adj" fmla="val 50000"/>
                </a:avLst>
              </a:prstGeom>
              <a:blipFill dpi="0" rotWithShape="1">
                <a:blip r:embed="rId5" cstate="print"/>
                <a:srcRect/>
                <a:stretch>
                  <a:fillRect/>
                </a:stretch>
              </a:blipFill>
              <a:ln>
                <a:noFill/>
                <a:headEnd type="none" w="med" len="med"/>
                <a:tailEnd type="none" w="med" len="med"/>
              </a:ln>
              <a:effectLst/>
              <a:scene3d>
                <a:camera prst="orthographicFront">
                  <a:rot lat="0" lon="0" rev="0"/>
                </a:camera>
                <a:lightRig rig="glow" dir="t">
                  <a:rot lat="0" lon="0" rev="3000000"/>
                </a:lightRig>
              </a:scene3d>
              <a:sp3d prstMaterial="flat">
                <a:bevelT/>
                <a:bevelB/>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sz="2800" dirty="0">
                  <a:solidFill>
                    <a:srgbClr val="FFFFFF"/>
                  </a:solidFill>
                  <a:effectLst>
                    <a:outerShdw blurRad="38100" dist="38100" dir="2700000" algn="tl">
                      <a:srgbClr val="000000">
                        <a:alpha val="43137"/>
                      </a:srgbClr>
                    </a:outerShdw>
                  </a:effectLst>
                  <a:latin typeface="Segoe"/>
                </a:endParaRPr>
              </a:p>
            </p:txBody>
          </p:sp>
        </p:grpSp>
        <p:sp>
          <p:nvSpPr>
            <p:cNvPr id="48" name="正方形/長方形 47"/>
            <p:cNvSpPr/>
            <p:nvPr/>
          </p:nvSpPr>
          <p:spPr>
            <a:xfrm>
              <a:off x="-571536" y="4643446"/>
              <a:ext cx="4572000" cy="803297"/>
            </a:xfrm>
            <a:prstGeom prst="rect">
              <a:avLst/>
            </a:prstGeom>
          </p:spPr>
          <p:txBody>
            <a:bodyPr>
              <a:spAutoFit/>
            </a:bodyPr>
            <a:lstStyle/>
            <a:p>
              <a:pPr algn="ctr">
                <a:lnSpc>
                  <a:spcPct val="80000"/>
                </a:lnSpc>
                <a:defRPr/>
              </a:pPr>
              <a:r>
                <a:rPr lang="ja-JP" altLang="en-US" sz="2800" i="1"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Segoe Black" pitchFamily="34" charset="0"/>
                </a:rPr>
                <a:t>ライセンス</a:t>
              </a:r>
              <a:r>
                <a:rPr lang="en-US" altLang="ja-JP" sz="2800" i="1"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Segoe Black" pitchFamily="34" charset="0"/>
                </a:rPr>
                <a:t/>
              </a:r>
              <a:br>
                <a:rPr lang="en-US" altLang="ja-JP" sz="2800" i="1"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Segoe Black" pitchFamily="34" charset="0"/>
                </a:rPr>
              </a:br>
              <a:r>
                <a:rPr lang="ja-JP" altLang="en-US" sz="2800" i="1"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Segoe Black" pitchFamily="34" charset="0"/>
                </a:rPr>
                <a:t>キャンペーン</a:t>
              </a:r>
              <a:endParaRPr lang="en-US" sz="2800" i="1" dirty="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Segoe Black"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childTnLst>
                                </p:cTn>
                              </p:par>
                            </p:childTnLst>
                          </p:cTn>
                        </p:par>
                        <p:par>
                          <p:cTn id="16" fill="hold">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par>
                          <p:cTn id="23" fill="hold">
                            <p:stCondLst>
                              <p:cond delay="4000"/>
                            </p:stCondLst>
                            <p:childTnLst>
                              <p:par>
                                <p:cTn id="24" presetID="23" presetClass="entr" presetSubtype="16"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4"/>
          <p:cNvSpPr>
            <a:spLocks noGrp="1"/>
          </p:cNvSpPr>
          <p:nvPr>
            <p:ph type="body" sz="quarter" idx="10"/>
          </p:nvPr>
        </p:nvSpPr>
        <p:spPr>
          <a:xfrm>
            <a:off x="428596" y="1214422"/>
            <a:ext cx="8199673" cy="4431726"/>
          </a:xfrm>
        </p:spPr>
        <p:txBody>
          <a:bodyPr/>
          <a:lstStyle/>
          <a:p>
            <a:r>
              <a:rPr kumimoji="1" lang="ja-JP" altLang="en-US" sz="3200" dirty="0" smtClean="0"/>
              <a:t>テーマ １ ：</a:t>
            </a:r>
            <a:r>
              <a:rPr kumimoji="1" lang="en-US" altLang="ja-JP" sz="3200" dirty="0" smtClean="0"/>
              <a:t/>
            </a:r>
            <a:br>
              <a:rPr kumimoji="1" lang="en-US" altLang="ja-JP" sz="3200" dirty="0" smtClean="0"/>
            </a:br>
            <a:r>
              <a:rPr kumimoji="1" lang="ja-JP" altLang="en-US" sz="3200" dirty="0" smtClean="0"/>
              <a:t>企業に求められるワークスタイルと </a:t>
            </a:r>
            <a:r>
              <a:rPr kumimoji="1" lang="en-US" altLang="ja-JP" sz="3200" dirty="0" smtClean="0"/>
              <a:t>Windows 7</a:t>
            </a:r>
            <a:r>
              <a:rPr kumimoji="1" lang="ja-JP" altLang="en-US" sz="3200" dirty="0" smtClean="0"/>
              <a:t> 基本強化ポイント</a:t>
            </a:r>
            <a:endParaRPr kumimoji="1" lang="en-US" altLang="ja-JP" sz="3200" dirty="0" smtClean="0"/>
          </a:p>
          <a:p>
            <a:pPr>
              <a:buNone/>
            </a:pPr>
            <a:endParaRPr kumimoji="1" lang="en-US" altLang="ja-JP" sz="3200" dirty="0" smtClean="0"/>
          </a:p>
          <a:p>
            <a:r>
              <a:rPr kumimoji="1" lang="ja-JP" altLang="en-US" sz="3200" dirty="0" smtClean="0"/>
              <a:t>テーマ ２ ：</a:t>
            </a:r>
            <a:r>
              <a:rPr kumimoji="1" lang="en-US" altLang="ja-JP" sz="3200" dirty="0" smtClean="0"/>
              <a:t/>
            </a:r>
            <a:br>
              <a:rPr kumimoji="1" lang="en-US" altLang="ja-JP" sz="3200" dirty="0" smtClean="0"/>
            </a:br>
            <a:r>
              <a:rPr kumimoji="1" lang="ja-JP" altLang="en-US" sz="3200" dirty="0" smtClean="0"/>
              <a:t>エンタープライズ環境での</a:t>
            </a:r>
            <a:r>
              <a:rPr kumimoji="1" lang="en-US" altLang="ja-JP" sz="3200" dirty="0" smtClean="0"/>
              <a:t/>
            </a:r>
            <a:br>
              <a:rPr kumimoji="1" lang="en-US" altLang="ja-JP" sz="3200" dirty="0" smtClean="0"/>
            </a:br>
            <a:r>
              <a:rPr kumimoji="1" lang="en-US" altLang="ja-JP" sz="3200" dirty="0" smtClean="0"/>
              <a:t>Windows 7</a:t>
            </a:r>
            <a:r>
              <a:rPr kumimoji="1" lang="ja-JP" altLang="en-US" sz="3200" dirty="0" smtClean="0"/>
              <a:t> 活用</a:t>
            </a:r>
            <a:endParaRPr kumimoji="1" lang="en-US" altLang="ja-JP" sz="3200" dirty="0" smtClean="0"/>
          </a:p>
          <a:p>
            <a:endParaRPr kumimoji="1" lang="en-US" altLang="ja-JP" sz="3200" dirty="0" smtClean="0"/>
          </a:p>
          <a:p>
            <a:r>
              <a:rPr kumimoji="1" lang="ja-JP" altLang="en-US" sz="3200" dirty="0" smtClean="0"/>
              <a:t>テーマ ３ ：</a:t>
            </a:r>
            <a:r>
              <a:rPr kumimoji="1" lang="en-US" altLang="ja-JP" sz="3200" dirty="0" smtClean="0"/>
              <a:t/>
            </a:r>
            <a:br>
              <a:rPr kumimoji="1" lang="en-US" altLang="ja-JP" sz="3200" dirty="0" smtClean="0"/>
            </a:br>
            <a:r>
              <a:rPr kumimoji="1" lang="ja-JP" altLang="en-US" sz="3200" dirty="0" smtClean="0"/>
              <a:t>マイクロソフトからの支援施策</a:t>
            </a:r>
            <a:endParaRPr kumimoji="1" lang="en-US" altLang="ja-JP" sz="3200" dirty="0" smtClean="0"/>
          </a:p>
        </p:txBody>
      </p:sp>
      <p:sp>
        <p:nvSpPr>
          <p:cNvPr id="4" name="タイトル 3"/>
          <p:cNvSpPr>
            <a:spLocks noGrp="1"/>
          </p:cNvSpPr>
          <p:nvPr>
            <p:ph type="title"/>
          </p:nvPr>
        </p:nvSpPr>
        <p:spPr>
          <a:xfrm>
            <a:off x="387055" y="152401"/>
            <a:ext cx="8375946" cy="669414"/>
          </a:xfrm>
        </p:spPr>
        <p:txBody>
          <a:bodyPr/>
          <a:lstStyle/>
          <a:p>
            <a:r>
              <a:rPr kumimoji="1" altLang="ja-JP" dirty="0" smtClean="0"/>
              <a:t>Agenda</a:t>
            </a:r>
            <a:endParaRPr kumimoji="1" lang="ja-JP" alt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
          <p:cNvSpPr/>
          <p:nvPr/>
        </p:nvSpPr>
        <p:spPr bwMode="auto">
          <a:xfrm>
            <a:off x="285720" y="1285860"/>
            <a:ext cx="8501122" cy="5405548"/>
          </a:xfrm>
          <a:prstGeom prst="roundRect">
            <a:avLst>
              <a:gd name="adj" fmla="val 7526"/>
            </a:avLst>
          </a:prstGeom>
          <a:gradFill flip="none" rotWithShape="1">
            <a:gsLst>
              <a:gs pos="0">
                <a:schemeClr val="bg1">
                  <a:lumMod val="95000"/>
                  <a:lumOff val="5000"/>
                  <a:alpha val="51000"/>
                </a:schemeClr>
              </a:gs>
              <a:gs pos="50000">
                <a:schemeClr val="bg1">
                  <a:lumMod val="95000"/>
                  <a:lumOff val="5000"/>
                  <a:alpha val="40000"/>
                </a:schemeClr>
              </a:gs>
              <a:gs pos="100000">
                <a:schemeClr val="bg1">
                  <a:lumMod val="95000"/>
                  <a:lumOff val="5000"/>
                  <a:alpha val="0"/>
                </a:schemeClr>
              </a:gs>
            </a:gsLst>
            <a:lin ang="5400000" scaled="1"/>
            <a:tileRect/>
          </a:gradFill>
          <a:ln>
            <a:noFill/>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7" rIns="91432" bIns="45717" numCol="1" rtlCol="0" anchor="ctr" anchorCtr="0" compatLnSpc="1">
            <a:prstTxWarp prst="textNoShape">
              <a:avLst/>
            </a:prstTxWarp>
          </a:bodyPr>
          <a:lstStyle/>
          <a:p>
            <a:pPr marL="349236" indent="-349236" algn="ctr" defTabSz="914063"/>
            <a:endParaRPr lang="en-US" dirty="0" smtClean="0"/>
          </a:p>
        </p:txBody>
      </p:sp>
      <p:sp>
        <p:nvSpPr>
          <p:cNvPr id="2" name="タイトル 1"/>
          <p:cNvSpPr>
            <a:spLocks noGrp="1"/>
          </p:cNvSpPr>
          <p:nvPr>
            <p:ph type="title"/>
          </p:nvPr>
        </p:nvSpPr>
        <p:spPr>
          <a:xfrm>
            <a:off x="382588" y="192315"/>
            <a:ext cx="8380412" cy="997196"/>
          </a:xfrm>
        </p:spPr>
        <p:txBody>
          <a:bodyPr/>
          <a:lstStyle/>
          <a:p>
            <a:r>
              <a:rPr altLang="ja-JP" dirty="0" smtClean="0"/>
              <a:t>IT</a:t>
            </a:r>
            <a:r>
              <a:rPr lang="ja-JP" dirty="0" smtClean="0"/>
              <a:t>技術者支援</a:t>
            </a:r>
            <a:r>
              <a:rPr altLang="ja-JP" dirty="0" smtClean="0"/>
              <a:t/>
            </a:r>
            <a:br>
              <a:rPr altLang="ja-JP" dirty="0" smtClean="0"/>
            </a:br>
            <a:r>
              <a:rPr lang="ja-JP" sz="2800" dirty="0" smtClean="0"/>
              <a:t>～ </a:t>
            </a:r>
            <a:r>
              <a:rPr altLang="ja-JP" sz="2800" dirty="0" smtClean="0"/>
              <a:t>IT </a:t>
            </a:r>
            <a:r>
              <a:rPr lang="ja-JP" sz="2800" dirty="0" smtClean="0"/>
              <a:t>プロと開発者の皆様向けの施策 ～</a:t>
            </a:r>
            <a:endParaRPr kumimoji="1" lang="ja-JP" altLang="en-US" dirty="0">
              <a:solidFill>
                <a:srgbClr val="FFC000"/>
              </a:solidFill>
            </a:endParaRPr>
          </a:p>
        </p:txBody>
      </p:sp>
      <p:sp>
        <p:nvSpPr>
          <p:cNvPr id="6" name="正方形/長方形 5"/>
          <p:cNvSpPr/>
          <p:nvPr/>
        </p:nvSpPr>
        <p:spPr>
          <a:xfrm>
            <a:off x="714348" y="1571612"/>
            <a:ext cx="8215370" cy="1885453"/>
          </a:xfrm>
          <a:prstGeom prst="rect">
            <a:avLst/>
          </a:prstGeom>
        </p:spPr>
        <p:txBody>
          <a:bodyPr wrap="square">
            <a:spAutoFit/>
          </a:bodyPr>
          <a:lstStyle/>
          <a:p>
            <a:pPr defTabSz="912777" rtl="0" eaLnBrk="0" fontAlgn="base" hangingPunct="0">
              <a:lnSpc>
                <a:spcPct val="78000"/>
              </a:lnSpc>
              <a:spcBef>
                <a:spcPct val="30000"/>
              </a:spcBef>
              <a:spcAft>
                <a:spcPct val="0"/>
              </a:spcAft>
              <a:buClr>
                <a:srgbClr val="FFFFFF"/>
              </a:buClr>
              <a:buSzPct val="95000"/>
            </a:pPr>
            <a:r>
              <a:rPr lang="en-US" altLang="ja-JP" sz="2400" dirty="0" smtClean="0">
                <a:solidFill>
                  <a:srgbClr val="FFFFFF"/>
                </a:solidFill>
                <a:effectLst>
                  <a:outerShdw blurRad="38100" dist="38100" dir="2700000" algn="tl">
                    <a:srgbClr val="000000">
                      <a:alpha val="43137"/>
                    </a:srgbClr>
                  </a:outerShdw>
                </a:effectLst>
                <a:latin typeface="メイリオ"/>
                <a:ea typeface="メイリオ"/>
              </a:rPr>
              <a:t>TechNet</a:t>
            </a:r>
            <a:r>
              <a:rPr lang="ja-JP" altLang="en-US" sz="2400" dirty="0" smtClean="0">
                <a:solidFill>
                  <a:srgbClr val="FFFFFF"/>
                </a:solidFill>
                <a:effectLst>
                  <a:outerShdw blurRad="38100" dist="38100" dir="2700000" algn="tl">
                    <a:srgbClr val="000000">
                      <a:alpha val="43137"/>
                    </a:srgbClr>
                  </a:outerShdw>
                </a:effectLst>
                <a:latin typeface="メイリオ"/>
                <a:ea typeface="メイリオ"/>
              </a:rPr>
              <a:t> および </a:t>
            </a:r>
            <a:r>
              <a:rPr lang="en-US" altLang="ja-JP" sz="2400" dirty="0" smtClean="0">
                <a:solidFill>
                  <a:srgbClr val="FFFFFF"/>
                </a:solidFill>
                <a:effectLst>
                  <a:outerShdw blurRad="38100" dist="38100" dir="2700000" algn="tl">
                    <a:srgbClr val="000000">
                      <a:alpha val="43137"/>
                    </a:srgbClr>
                  </a:outerShdw>
                </a:effectLst>
                <a:latin typeface="メイリオ"/>
                <a:ea typeface="メイリオ"/>
              </a:rPr>
              <a:t>MSDN</a:t>
            </a:r>
            <a:r>
              <a:rPr lang="ja-JP" altLang="en-US" sz="2400" dirty="0" smtClean="0">
                <a:solidFill>
                  <a:srgbClr val="FFFFFF"/>
                </a:solidFill>
                <a:effectLst>
                  <a:outerShdw blurRad="38100" dist="38100" dir="2700000" algn="tl">
                    <a:srgbClr val="000000">
                      <a:alpha val="43137"/>
                    </a:srgbClr>
                  </a:outerShdw>
                </a:effectLst>
                <a:latin typeface="メイリオ"/>
                <a:ea typeface="メイリオ"/>
              </a:rPr>
              <a:t> オンラインを通じた</a:t>
            </a:r>
            <a:endParaRPr lang="en-US" altLang="ja-JP" sz="2400" dirty="0" smtClean="0">
              <a:solidFill>
                <a:srgbClr val="FFFFFF"/>
              </a:solidFill>
              <a:effectLst>
                <a:outerShdw blurRad="38100" dist="38100" dir="2700000" algn="tl">
                  <a:srgbClr val="000000">
                    <a:alpha val="43137"/>
                  </a:srgbClr>
                </a:outerShdw>
              </a:effectLst>
              <a:latin typeface="メイリオ"/>
              <a:ea typeface="メイリオ"/>
            </a:endParaRPr>
          </a:p>
          <a:p>
            <a:pPr marL="839773" lvl="1" indent="-382573" defTabSz="912777" eaLnBrk="0" fontAlgn="base" hangingPunct="0">
              <a:lnSpc>
                <a:spcPct val="78000"/>
              </a:lnSpc>
              <a:spcBef>
                <a:spcPct val="30000"/>
              </a:spcBef>
              <a:spcAft>
                <a:spcPct val="0"/>
              </a:spcAft>
              <a:buClr>
                <a:srgbClr val="FFFFFF"/>
              </a:buClr>
              <a:buSzPct val="95000"/>
              <a:buBlip>
                <a:blip r:embed="rId3"/>
              </a:buBlip>
            </a:pPr>
            <a:r>
              <a:rPr lang="ja-JP" altLang="en-US" sz="2400" dirty="0"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effectLst>
                  <a:outerShdw blurRad="38100" dist="38100" dir="2700000" algn="tl">
                    <a:srgbClr val="000000">
                      <a:alpha val="43137"/>
                    </a:srgbClr>
                  </a:outerShdw>
                </a:effectLst>
                <a:latin typeface="メイリオ" pitchFamily="50" charset="-128"/>
                <a:ea typeface="メイリオ" pitchFamily="50" charset="-128"/>
                <a:cs typeface="Arial" charset="0"/>
              </a:rPr>
              <a:t>技術情報</a:t>
            </a:r>
            <a:r>
              <a:rPr lang="ja-JP" altLang="en-US" sz="2400" dirty="0" smtClean="0">
                <a:solidFill>
                  <a:srgbClr val="FFFFFF"/>
                </a:solidFill>
                <a:effectLst>
                  <a:outerShdw blurRad="38100" dist="38100" dir="2700000" algn="tl">
                    <a:srgbClr val="000000">
                      <a:alpha val="43137"/>
                    </a:srgbClr>
                  </a:outerShdw>
                </a:effectLst>
                <a:latin typeface="メイリオ"/>
                <a:ea typeface="メイリオ"/>
              </a:rPr>
              <a:t>の日本語提供</a:t>
            </a:r>
            <a:endParaRPr lang="en-US" altLang="ja-JP" sz="2400" dirty="0" smtClean="0">
              <a:solidFill>
                <a:srgbClr val="FFFFFF"/>
              </a:solidFill>
              <a:effectLst>
                <a:outerShdw blurRad="38100" dist="38100" dir="2700000" algn="tl">
                  <a:srgbClr val="000000">
                    <a:alpha val="43137"/>
                  </a:srgbClr>
                </a:outerShdw>
              </a:effectLst>
              <a:latin typeface="メイリオ"/>
              <a:ea typeface="メイリオ"/>
            </a:endParaRPr>
          </a:p>
          <a:p>
            <a:pPr marL="839773" lvl="1" indent="-382573" defTabSz="912777" eaLnBrk="0" fontAlgn="base" hangingPunct="0">
              <a:lnSpc>
                <a:spcPct val="78000"/>
              </a:lnSpc>
              <a:spcBef>
                <a:spcPct val="30000"/>
              </a:spcBef>
              <a:spcAft>
                <a:spcPct val="0"/>
              </a:spcAft>
              <a:buClr>
                <a:srgbClr val="FFFFFF"/>
              </a:buClr>
              <a:buSzPct val="95000"/>
              <a:buBlip>
                <a:blip r:embed="rId3"/>
              </a:buBlip>
            </a:pPr>
            <a:r>
              <a:rPr lang="ja-JP" altLang="en-US" sz="2400" dirty="0" smtClean="0">
                <a:solidFill>
                  <a:srgbClr val="FFFFFF"/>
                </a:solidFill>
                <a:effectLst>
                  <a:outerShdw blurRad="38100" dist="38100" dir="2700000" algn="tl">
                    <a:srgbClr val="000000">
                      <a:alpha val="43137"/>
                    </a:srgbClr>
                  </a:outerShdw>
                </a:effectLst>
              </a:rPr>
              <a:t>疑問解決、情報交換に役立つ</a:t>
            </a:r>
            <a:r>
              <a:rPr lang="en-US" altLang="ja-JP" sz="2400" dirty="0" smtClean="0">
                <a:solidFill>
                  <a:srgbClr val="FFFFFF"/>
                </a:solidFill>
                <a:effectLst>
                  <a:outerShdw blurRad="38100" dist="38100" dir="2700000" algn="tl">
                    <a:srgbClr val="000000">
                      <a:alpha val="43137"/>
                    </a:srgbClr>
                  </a:outerShdw>
                </a:effectLst>
              </a:rPr>
              <a:t/>
            </a:r>
            <a:br>
              <a:rPr lang="en-US" altLang="ja-JP" sz="2400" dirty="0" smtClean="0">
                <a:solidFill>
                  <a:srgbClr val="FFFFFF"/>
                </a:solidFill>
                <a:effectLst>
                  <a:outerShdw blurRad="38100" dist="38100" dir="2700000" algn="tl">
                    <a:srgbClr val="000000">
                      <a:alpha val="43137"/>
                    </a:srgbClr>
                  </a:outerShdw>
                </a:effectLst>
              </a:rPr>
            </a:br>
            <a:r>
              <a:rPr lang="ja-JP" altLang="en-US" sz="2400" dirty="0"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effectLst>
                  <a:outerShdw blurRad="38100" dist="38100" dir="2700000" algn="tl">
                    <a:srgbClr val="000000">
                      <a:alpha val="43137"/>
                    </a:srgbClr>
                  </a:outerShdw>
                </a:effectLst>
                <a:latin typeface="メイリオ" pitchFamily="50" charset="-128"/>
                <a:ea typeface="メイリオ" pitchFamily="50" charset="-128"/>
                <a:cs typeface="Arial" charset="0"/>
              </a:rPr>
              <a:t>オンライン フォーラム</a:t>
            </a:r>
            <a:r>
              <a:rPr lang="ja-JP" altLang="en-US" sz="2400" dirty="0" smtClean="0">
                <a:solidFill>
                  <a:srgbClr val="FFFFFF"/>
                </a:solidFill>
                <a:effectLst>
                  <a:outerShdw blurRad="38100" dist="38100" dir="2700000" algn="tl">
                    <a:srgbClr val="000000">
                      <a:alpha val="43137"/>
                    </a:srgbClr>
                  </a:outerShdw>
                </a:effectLst>
                <a:latin typeface="メイリオ"/>
                <a:ea typeface="メイリオ"/>
              </a:rPr>
              <a:t>開設</a:t>
            </a:r>
            <a:endParaRPr lang="en-US" altLang="ja-JP" sz="2400" dirty="0" smtClean="0">
              <a:solidFill>
                <a:srgbClr val="FFFFFF"/>
              </a:solidFill>
              <a:effectLst>
                <a:outerShdw blurRad="38100" dist="38100" dir="2700000" algn="tl">
                  <a:srgbClr val="000000">
                    <a:alpha val="43137"/>
                  </a:srgbClr>
                </a:outerShdw>
              </a:effectLst>
              <a:latin typeface="メイリオ"/>
              <a:ea typeface="メイリオ"/>
            </a:endParaRPr>
          </a:p>
          <a:p>
            <a:pPr marL="839773" lvl="1" indent="-382573" defTabSz="912777" eaLnBrk="0" fontAlgn="base" hangingPunct="0">
              <a:lnSpc>
                <a:spcPct val="78000"/>
              </a:lnSpc>
              <a:spcBef>
                <a:spcPct val="30000"/>
              </a:spcBef>
              <a:spcAft>
                <a:spcPct val="0"/>
              </a:spcAft>
              <a:buClr>
                <a:srgbClr val="FFFFFF"/>
              </a:buClr>
              <a:buSzPct val="95000"/>
              <a:buBlip>
                <a:blip r:embed="rId3"/>
              </a:buBlip>
            </a:pPr>
            <a:r>
              <a:rPr lang="ja-JP" altLang="en-US" sz="2400" dirty="0" smtClean="0">
                <a:solidFill>
                  <a:srgbClr val="FFFFFF"/>
                </a:solidFill>
                <a:effectLst>
                  <a:outerShdw blurRad="38100" dist="38100" dir="2700000" algn="tl">
                    <a:srgbClr val="000000">
                      <a:alpha val="43137"/>
                    </a:srgbClr>
                  </a:outerShdw>
                </a:effectLst>
                <a:latin typeface="メイリオ"/>
                <a:ea typeface="メイリオ"/>
              </a:rPr>
              <a:t>ブログなど</a:t>
            </a:r>
            <a:r>
              <a:rPr lang="ja-JP" altLang="en-US" sz="2400" dirty="0"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effectLst>
                  <a:outerShdw blurRad="38100" dist="38100" dir="2700000" algn="tl">
                    <a:srgbClr val="000000">
                      <a:alpha val="43137"/>
                    </a:srgbClr>
                  </a:outerShdw>
                </a:effectLst>
                <a:latin typeface="メイリオ" pitchFamily="50" charset="-128"/>
                <a:ea typeface="メイリオ" pitchFamily="50" charset="-128"/>
                <a:cs typeface="Arial" charset="0"/>
              </a:rPr>
              <a:t>コミュニティ</a:t>
            </a:r>
            <a:r>
              <a:rPr lang="ja-JP" altLang="en-US" sz="2400" dirty="0" smtClean="0">
                <a:solidFill>
                  <a:srgbClr val="FFFFFF"/>
                </a:solidFill>
                <a:effectLst>
                  <a:outerShdw blurRad="38100" dist="38100" dir="2700000" algn="tl">
                    <a:srgbClr val="000000">
                      <a:alpha val="43137"/>
                    </a:srgbClr>
                  </a:outerShdw>
                </a:effectLst>
                <a:latin typeface="メイリオ"/>
                <a:ea typeface="メイリオ"/>
              </a:rPr>
              <a:t>情報の紹介</a:t>
            </a:r>
            <a:endParaRPr lang="en-US" altLang="ja-JP" sz="2400" dirty="0" smtClean="0">
              <a:solidFill>
                <a:srgbClr val="FFFFFF"/>
              </a:solidFill>
              <a:effectLst>
                <a:outerShdw blurRad="38100" dist="38100" dir="2700000" algn="tl">
                  <a:srgbClr val="000000">
                    <a:alpha val="43137"/>
                  </a:srgbClr>
                </a:outerShdw>
              </a:effectLst>
              <a:latin typeface="メイリオ"/>
              <a:ea typeface="メイリオ"/>
            </a:endParaRPr>
          </a:p>
        </p:txBody>
      </p:sp>
      <p:grpSp>
        <p:nvGrpSpPr>
          <p:cNvPr id="15" name="グループ化 14"/>
          <p:cNvGrpSpPr/>
          <p:nvPr/>
        </p:nvGrpSpPr>
        <p:grpSpPr>
          <a:xfrm>
            <a:off x="4643438" y="3714752"/>
            <a:ext cx="4214842" cy="3104258"/>
            <a:chOff x="4643438" y="3714752"/>
            <a:chExt cx="4214842" cy="3104258"/>
          </a:xfrm>
        </p:grpSpPr>
        <p:sp>
          <p:nvSpPr>
            <p:cNvPr id="19" name="Title 3"/>
            <p:cNvSpPr txBox="1">
              <a:spLocks/>
            </p:cNvSpPr>
            <p:nvPr/>
          </p:nvSpPr>
          <p:spPr bwMode="blackGray">
            <a:xfrm>
              <a:off x="4786314" y="6247506"/>
              <a:ext cx="4071966" cy="571504"/>
            </a:xfrm>
            <a:prstGeom prst="rect">
              <a:avLst/>
            </a:prstGeom>
            <a:ln>
              <a:noFill/>
            </a:ln>
            <a:effectLst>
              <a:outerShdw blurRad="44450" dist="27940" dir="5400000" algn="ctr">
                <a:srgbClr val="000000">
                  <a:alpha val="32000"/>
                </a:srgbClr>
              </a:outerShdw>
            </a:effectLst>
          </p:spPr>
          <p:txBody>
            <a:bodyPr/>
            <a:lstStyle/>
            <a:p>
              <a:pPr lvl="0" algn="r">
                <a:defRPr/>
              </a:pPr>
              <a:r>
                <a:rPr lang="en-US" altLang="ja-JP" sz="1600" dirty="0"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latin typeface="メイリオ" pitchFamily="50" charset="-128"/>
                  <a:ea typeface="メイリオ" pitchFamily="50" charset="-128"/>
                </a:rPr>
                <a:t>msdn.microsoft.com/</a:t>
              </a:r>
              <a:r>
                <a:rPr lang="en-US" altLang="ja-JP" sz="1600" dirty="0" err="1"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latin typeface="メイリオ" pitchFamily="50" charset="-128"/>
                  <a:ea typeface="メイリオ" pitchFamily="50" charset="-128"/>
                </a:rPr>
                <a:t>ja-jp</a:t>
              </a:r>
              <a:r>
                <a:rPr lang="en-US" altLang="ja-JP" sz="1600" dirty="0"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latin typeface="メイリオ" pitchFamily="50" charset="-128"/>
                  <a:ea typeface="メイリオ" pitchFamily="50" charset="-128"/>
                </a:rPr>
                <a:t>/windows/</a:t>
              </a:r>
              <a:endParaRPr lang="ja-JP" altLang="en-US" sz="1600" dirty="0"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latin typeface="メイリオ" pitchFamily="50" charset="-128"/>
                <a:ea typeface="メイリオ" pitchFamily="50" charset="-128"/>
              </a:endParaRPr>
            </a:p>
          </p:txBody>
        </p:sp>
        <p:pic>
          <p:nvPicPr>
            <p:cNvPr id="21" name="Picture 7" descr="MSDN logo color reverse tagline vert"/>
            <p:cNvPicPr>
              <a:picLocks noChangeAspect="1" noChangeArrowheads="1"/>
            </p:cNvPicPr>
            <p:nvPr/>
          </p:nvPicPr>
          <p:blipFill>
            <a:blip r:embed="rId4" cstate="print"/>
            <a:srcRect/>
            <a:stretch>
              <a:fillRect/>
            </a:stretch>
          </p:blipFill>
          <p:spPr bwMode="auto">
            <a:xfrm>
              <a:off x="4857752" y="3714752"/>
              <a:ext cx="1545067" cy="778872"/>
            </a:xfrm>
            <a:prstGeom prst="rect">
              <a:avLst/>
            </a:prstGeom>
            <a:noFill/>
            <a:ln w="9525">
              <a:noFill/>
              <a:miter lim="800000"/>
              <a:headEnd/>
              <a:tailEnd/>
            </a:ln>
            <a:effectLst>
              <a:reflection blurRad="6350" stA="50000" endA="300" endPos="55000" dir="5400000" sy="-100000" algn="bl" rotWithShape="0"/>
            </a:effectLst>
          </p:spPr>
        </p:pic>
        <p:sp>
          <p:nvSpPr>
            <p:cNvPr id="24" name="テキスト ボックス 23"/>
            <p:cNvSpPr txBox="1"/>
            <p:nvPr/>
          </p:nvSpPr>
          <p:spPr>
            <a:xfrm>
              <a:off x="4643438" y="5511355"/>
              <a:ext cx="2000264" cy="627095"/>
            </a:xfrm>
            <a:prstGeom prst="rect">
              <a:avLst/>
            </a:prstGeom>
            <a:noFill/>
          </p:spPr>
          <p:txBody>
            <a:bodyPr wrap="square" rtlCol="0">
              <a:spAutoFit/>
            </a:bodyPr>
            <a:lstStyle/>
            <a:p>
              <a:pPr lvl="0" algn="ctr" defTabSz="914363">
                <a:lnSpc>
                  <a:spcPct val="85000"/>
                </a:lnSpc>
              </a:pPr>
              <a:r>
                <a:rPr lang="ja-JP" altLang="en-US"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t>開発者の</a:t>
              </a:r>
              <a:r>
                <a:rPr lang="en-US" altLang="ja-JP"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t/>
              </a:r>
              <a:br>
                <a:rPr lang="en-US" altLang="ja-JP"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br>
              <a:r>
                <a:rPr lang="ja-JP" altLang="en-US"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t>皆様向け</a:t>
              </a:r>
              <a:endParaRPr lang="en-US"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endParaRPr>
            </a:p>
          </p:txBody>
        </p:sp>
        <p:pic>
          <p:nvPicPr>
            <p:cNvPr id="3" name="Picture 2"/>
            <p:cNvPicPr>
              <a:picLocks noChangeAspect="1" noChangeArrowheads="1"/>
            </p:cNvPicPr>
            <p:nvPr/>
          </p:nvPicPr>
          <p:blipFill>
            <a:blip r:embed="rId5" cstate="print"/>
            <a:srcRect/>
            <a:stretch>
              <a:fillRect/>
            </a:stretch>
          </p:blipFill>
          <p:spPr bwMode="auto">
            <a:xfrm>
              <a:off x="6500827" y="3715883"/>
              <a:ext cx="1928826" cy="2500330"/>
            </a:xfrm>
            <a:prstGeom prst="rect">
              <a:avLst/>
            </a:prstGeom>
            <a:noFill/>
            <a:ln w="9525">
              <a:noFill/>
              <a:miter lim="800000"/>
              <a:headEnd/>
              <a:tailEnd/>
            </a:ln>
            <a:effectLst/>
          </p:spPr>
        </p:pic>
      </p:grpSp>
      <p:grpSp>
        <p:nvGrpSpPr>
          <p:cNvPr id="14" name="グループ化 13"/>
          <p:cNvGrpSpPr/>
          <p:nvPr/>
        </p:nvGrpSpPr>
        <p:grpSpPr>
          <a:xfrm>
            <a:off x="-500098" y="3715883"/>
            <a:ext cx="5082319" cy="3142117"/>
            <a:chOff x="-500098" y="3715883"/>
            <a:chExt cx="5082319" cy="3142117"/>
          </a:xfrm>
        </p:grpSpPr>
        <p:sp>
          <p:nvSpPr>
            <p:cNvPr id="18" name="Title 3"/>
            <p:cNvSpPr txBox="1">
              <a:spLocks/>
            </p:cNvSpPr>
            <p:nvPr/>
          </p:nvSpPr>
          <p:spPr bwMode="blackGray">
            <a:xfrm>
              <a:off x="-500098" y="6286496"/>
              <a:ext cx="5072066" cy="571504"/>
            </a:xfrm>
            <a:prstGeom prst="rect">
              <a:avLst/>
            </a:prstGeom>
            <a:ln>
              <a:noFill/>
            </a:ln>
            <a:effectLst>
              <a:outerShdw blurRad="44450" dist="27940" dir="5400000" algn="ctr">
                <a:srgbClr val="000000">
                  <a:alpha val="32000"/>
                </a:srgbClr>
              </a:outerShdw>
            </a:effectLst>
          </p:spPr>
          <p:txBody>
            <a:bodyPr/>
            <a:lstStyle/>
            <a:p>
              <a:pPr lvl="2">
                <a:defRPr/>
              </a:pPr>
              <a:r>
                <a:rPr lang="en-US" altLang="ja-JP" sz="1600" dirty="0"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latin typeface="メイリオ" pitchFamily="50" charset="-128"/>
                  <a:ea typeface="メイリオ" pitchFamily="50" charset="-128"/>
                </a:rPr>
                <a:t>technet.microsoft.com/</a:t>
              </a:r>
              <a:r>
                <a:rPr lang="en-US" altLang="ja-JP" sz="1600" dirty="0" err="1"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latin typeface="メイリオ" pitchFamily="50" charset="-128"/>
                  <a:ea typeface="メイリオ" pitchFamily="50" charset="-128"/>
                </a:rPr>
                <a:t>ja-jp</a:t>
              </a:r>
              <a:r>
                <a:rPr lang="en-US" altLang="ja-JP" sz="1600" dirty="0" smtClean="0">
                  <a:ln w="10541" cmpd="sng">
                    <a:solidFill>
                      <a:srgbClr val="FFC000">
                        <a:shade val="88000"/>
                        <a:satMod val="110000"/>
                      </a:srgbClr>
                    </a:solidFill>
                    <a:prstDash val="solid"/>
                  </a:ln>
                  <a:gradFill>
                    <a:gsLst>
                      <a:gs pos="0">
                        <a:srgbClr val="FFC000">
                          <a:tint val="40000"/>
                          <a:satMod val="250000"/>
                        </a:srgbClr>
                      </a:gs>
                      <a:gs pos="9000">
                        <a:srgbClr val="FFC000">
                          <a:tint val="52000"/>
                          <a:satMod val="300000"/>
                        </a:srgbClr>
                      </a:gs>
                      <a:gs pos="50000">
                        <a:srgbClr val="FFC000">
                          <a:shade val="20000"/>
                          <a:satMod val="300000"/>
                        </a:srgbClr>
                      </a:gs>
                      <a:gs pos="79000">
                        <a:srgbClr val="FFC000">
                          <a:tint val="52000"/>
                          <a:satMod val="300000"/>
                        </a:srgbClr>
                      </a:gs>
                      <a:gs pos="100000">
                        <a:srgbClr val="FFC000">
                          <a:tint val="40000"/>
                          <a:satMod val="250000"/>
                        </a:srgbClr>
                      </a:gs>
                    </a:gsLst>
                    <a:lin ang="5400000"/>
                  </a:gradFill>
                  <a:latin typeface="メイリオ" pitchFamily="50" charset="-128"/>
                  <a:ea typeface="メイリオ" pitchFamily="50" charset="-128"/>
                </a:rPr>
                <a:t>/windows/</a:t>
              </a:r>
            </a:p>
          </p:txBody>
        </p:sp>
        <p:pic>
          <p:nvPicPr>
            <p:cNvPr id="20" name="Picture 3" descr="D:\Users\ishii.NOCC\Pictures\TechNet_v_cmyk.png"/>
            <p:cNvPicPr>
              <a:picLocks noChangeAspect="1" noChangeArrowheads="1"/>
            </p:cNvPicPr>
            <p:nvPr/>
          </p:nvPicPr>
          <p:blipFill>
            <a:blip r:embed="rId6" cstate="print"/>
            <a:srcRect b="-4921"/>
            <a:stretch>
              <a:fillRect/>
            </a:stretch>
          </p:blipFill>
          <p:spPr bwMode="auto">
            <a:xfrm>
              <a:off x="571472" y="3786190"/>
              <a:ext cx="1709073" cy="637193"/>
            </a:xfrm>
            <a:prstGeom prst="rect">
              <a:avLst/>
            </a:prstGeom>
            <a:noFill/>
            <a:effectLst>
              <a:glow rad="101600">
                <a:schemeClr val="bg2">
                  <a:lumMod val="90000"/>
                  <a:lumOff val="10000"/>
                  <a:alpha val="60000"/>
                </a:schemeClr>
              </a:glow>
              <a:reflection blurRad="6350" stA="50000" endA="300" endPos="55000" dir="5400000" sy="-100000" algn="bl" rotWithShape="0"/>
            </a:effectLst>
          </p:spPr>
        </p:pic>
        <p:sp>
          <p:nvSpPr>
            <p:cNvPr id="23" name="テキスト ボックス 22"/>
            <p:cNvSpPr txBox="1"/>
            <p:nvPr/>
          </p:nvSpPr>
          <p:spPr>
            <a:xfrm>
              <a:off x="500034" y="5582793"/>
              <a:ext cx="2000264" cy="615553"/>
            </a:xfrm>
            <a:prstGeom prst="rect">
              <a:avLst/>
            </a:prstGeom>
            <a:noFill/>
          </p:spPr>
          <p:txBody>
            <a:bodyPr wrap="square" rtlCol="0">
              <a:spAutoFit/>
            </a:bodyPr>
            <a:lstStyle/>
            <a:p>
              <a:pPr lvl="0" algn="ctr" defTabSz="914363">
                <a:lnSpc>
                  <a:spcPct val="85000"/>
                </a:lnSpc>
              </a:pPr>
              <a:r>
                <a:rPr lang="en-US" altLang="ja-JP"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t>IT</a:t>
              </a:r>
              <a:r>
                <a:rPr lang="ja-JP" altLang="en-US"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t> プロの</a:t>
              </a:r>
              <a:r>
                <a:rPr lang="en-US" altLang="ja-JP"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t/>
              </a:r>
              <a:br>
                <a:rPr lang="en-US" altLang="ja-JP"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br>
              <a:r>
                <a:rPr lang="ja-JP" altLang="en-US"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t>皆様向け</a:t>
              </a:r>
              <a:endParaRPr lang="en-US" sz="2000" b="1" kern="0" dirty="0" smtClean="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endParaRPr>
            </a:p>
          </p:txBody>
        </p:sp>
        <p:pic>
          <p:nvPicPr>
            <p:cNvPr id="1028" name="Picture 4"/>
            <p:cNvPicPr>
              <a:picLocks noChangeAspect="1" noChangeArrowheads="1"/>
            </p:cNvPicPr>
            <p:nvPr/>
          </p:nvPicPr>
          <p:blipFill>
            <a:blip r:embed="rId7" cstate="print"/>
            <a:srcRect/>
            <a:stretch>
              <a:fillRect/>
            </a:stretch>
          </p:blipFill>
          <p:spPr bwMode="auto">
            <a:xfrm>
              <a:off x="2571736" y="3715883"/>
              <a:ext cx="2010485" cy="2500330"/>
            </a:xfrm>
            <a:prstGeom prst="rect">
              <a:avLst/>
            </a:prstGeom>
            <a:noFill/>
            <a:ln w="9525">
              <a:noFill/>
              <a:miter lim="800000"/>
              <a:headEnd/>
              <a:tailEnd/>
            </a:ln>
            <a:effectLst/>
          </p:spPr>
        </p:pic>
      </p:grpSp>
      <p:grpSp>
        <p:nvGrpSpPr>
          <p:cNvPr id="16" name="グループ化 15"/>
          <p:cNvGrpSpPr/>
          <p:nvPr/>
        </p:nvGrpSpPr>
        <p:grpSpPr>
          <a:xfrm>
            <a:off x="6500858" y="71414"/>
            <a:ext cx="3071802" cy="785818"/>
            <a:chOff x="2320873" y="1142984"/>
            <a:chExt cx="4572000" cy="1500198"/>
          </a:xfrm>
        </p:grpSpPr>
        <p:grpSp>
          <p:nvGrpSpPr>
            <p:cNvPr id="17" name="グループ化 33"/>
            <p:cNvGrpSpPr/>
            <p:nvPr/>
          </p:nvGrpSpPr>
          <p:grpSpPr>
            <a:xfrm>
              <a:off x="2928926" y="1142984"/>
              <a:ext cx="3219708" cy="1500198"/>
              <a:chOff x="-3214742" y="2428868"/>
              <a:chExt cx="9042854" cy="4966138"/>
            </a:xfrm>
          </p:grpSpPr>
          <p:sp>
            <p:nvSpPr>
              <p:cNvPr id="25" name="Rounded Rectangle 36"/>
              <p:cNvSpPr/>
              <p:nvPr/>
            </p:nvSpPr>
            <p:spPr bwMode="auto">
              <a:xfrm>
                <a:off x="-3214742" y="2428868"/>
                <a:ext cx="8828086" cy="4966138"/>
              </a:xfrm>
              <a:prstGeom prst="roundRect">
                <a:avLst>
                  <a:gd name="adj" fmla="val 50000"/>
                </a:avLst>
              </a:prstGeom>
              <a:gradFill flip="none" rotWithShape="1">
                <a:gsLst>
                  <a:gs pos="0">
                    <a:srgbClr val="3D98FD">
                      <a:alpha val="12000"/>
                    </a:srgbClr>
                  </a:gs>
                  <a:gs pos="4000">
                    <a:srgbClr val="3D98FD">
                      <a:alpha val="0"/>
                    </a:srgbClr>
                  </a:gs>
                  <a:gs pos="34000">
                    <a:srgbClr val="3D98FD">
                      <a:alpha val="51000"/>
                    </a:srgbClr>
                  </a:gs>
                  <a:gs pos="52000">
                    <a:srgbClr val="000000">
                      <a:alpha val="0"/>
                    </a:srgbClr>
                  </a:gs>
                  <a:gs pos="98000">
                    <a:srgbClr val="000000">
                      <a:alpha val="32000"/>
                    </a:srgbClr>
                  </a:gs>
                </a:gsLst>
                <a:lin ang="16200000" scaled="1"/>
                <a:tileRect/>
              </a:gradFill>
              <a:ln w="31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2" tIns="91436" rIns="91432" bIns="45717" numCol="1" rtlCol="0" anchor="t" anchorCtr="0" compatLnSpc="1">
                <a:prstTxWarp prst="textNoShape">
                  <a:avLst/>
                </a:prstTxWarp>
              </a:bodyPr>
              <a:lstStyle/>
              <a:p>
                <a:pPr algn="ctr" rtl="0" fontAlgn="base">
                  <a:lnSpc>
                    <a:spcPct val="80000"/>
                  </a:lnSpc>
                  <a:spcBef>
                    <a:spcPct val="0"/>
                  </a:spcBef>
                  <a:spcAft>
                    <a:spcPct val="0"/>
                  </a:spcAft>
                </a:pPr>
                <a:endParaRPr lang="en-US" sz="2000" spc="-150" dirty="0">
                  <a:gradFill>
                    <a:gsLst>
                      <a:gs pos="0">
                        <a:srgbClr val="FFFFFF"/>
                      </a:gs>
                      <a:gs pos="50000">
                        <a:srgbClr val="FFFFFF"/>
                      </a:gs>
                    </a:gsLst>
                    <a:lin ang="5400000" scaled="0"/>
                  </a:gradFill>
                  <a:effectLst>
                    <a:outerShdw blurRad="279400" dir="13500000" algn="br" rotWithShape="0">
                      <a:srgbClr val="FFFFFF"/>
                    </a:outerShdw>
                  </a:effectLst>
                  <a:latin typeface="Segoe Light" pitchFamily="34" charset="0"/>
                </a:endParaRPr>
              </a:p>
            </p:txBody>
          </p:sp>
          <p:sp>
            <p:nvSpPr>
              <p:cNvPr id="26" name="Rounded Rectangle 35"/>
              <p:cNvSpPr/>
              <p:nvPr/>
            </p:nvSpPr>
            <p:spPr bwMode="auto">
              <a:xfrm>
                <a:off x="-2997202" y="2428868"/>
                <a:ext cx="8825314" cy="4966138"/>
              </a:xfrm>
              <a:prstGeom prst="roundRect">
                <a:avLst>
                  <a:gd name="adj" fmla="val 50000"/>
                </a:avLst>
              </a:prstGeom>
              <a:blipFill dpi="0" rotWithShape="1">
                <a:blip r:embed="rId8" cstate="print"/>
                <a:srcRect/>
                <a:stretch>
                  <a:fillRect/>
                </a:stretch>
              </a:blipFill>
              <a:ln>
                <a:noFill/>
                <a:headEnd type="none" w="med" len="med"/>
                <a:tailEnd type="none" w="med" len="med"/>
              </a:ln>
              <a:effectLst/>
              <a:scene3d>
                <a:camera prst="orthographicFront">
                  <a:rot lat="0" lon="0" rev="0"/>
                </a:camera>
                <a:lightRig rig="glow" dir="t">
                  <a:rot lat="0" lon="0" rev="3000000"/>
                </a:lightRig>
              </a:scene3d>
              <a:sp3d prstMaterial="flat">
                <a:bevelT/>
                <a:bevelB/>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a:endParaRPr>
              </a:p>
            </p:txBody>
          </p:sp>
        </p:grpSp>
        <p:sp>
          <p:nvSpPr>
            <p:cNvPr id="22" name="正方形/長方形 21"/>
            <p:cNvSpPr/>
            <p:nvPr/>
          </p:nvSpPr>
          <p:spPr>
            <a:xfrm>
              <a:off x="2320873" y="1409002"/>
              <a:ext cx="4572000" cy="961416"/>
            </a:xfrm>
            <a:prstGeom prst="rect">
              <a:avLst/>
            </a:prstGeom>
          </p:spPr>
          <p:txBody>
            <a:bodyPr>
              <a:spAutoFit/>
            </a:bodyPr>
            <a:lstStyle/>
            <a:p>
              <a:pPr algn="ctr">
                <a:lnSpc>
                  <a:spcPct val="80000"/>
                </a:lnSpc>
                <a:defRPr/>
              </a:pPr>
              <a:r>
                <a:rPr lang="ja-JP" altLang="en-US" i="1" dirty="0" smtClean="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latin typeface="Segoe Black" pitchFamily="34" charset="0"/>
                </a:rPr>
                <a:t>技術者支援</a:t>
              </a:r>
              <a:endParaRPr lang="en-US" altLang="ja-JP" i="1" dirty="0" smtClean="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latin typeface="Segoe Black" pitchFamily="34" charset="0"/>
              </a:endParaRPr>
            </a:p>
            <a:p>
              <a:pPr algn="ctr">
                <a:lnSpc>
                  <a:spcPct val="80000"/>
                </a:lnSpc>
                <a:defRPr/>
              </a:pPr>
              <a:r>
                <a:rPr lang="ja-JP" altLang="en-US" i="1" dirty="0" smtClean="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latin typeface="Segoe Black" pitchFamily="34" charset="0"/>
                </a:rPr>
                <a:t>プログラム</a:t>
              </a:r>
              <a:endParaRPr lang="ja-JP" altLang="en-US" dirty="0">
                <a:ln w="18415" cmpd="sng">
                  <a:solidFill>
                    <a:srgbClr val="FFFFFF"/>
                  </a:solidFill>
                  <a:prstDash val="solid"/>
                </a:ln>
                <a:solidFill>
                  <a:srgbClr val="FFFFFF"/>
                </a:solidFill>
                <a:effectLst>
                  <a:glow rad="101600">
                    <a:srgbClr val="00B0F0">
                      <a:alpha val="60000"/>
                    </a:srgbClr>
                  </a:glow>
                  <a:outerShdw blurRad="63500" dir="3600000" algn="tl" rotWithShape="0">
                    <a:srgbClr val="000000">
                      <a:alpha val="70000"/>
                    </a:srgb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p:cNvSpPr/>
          <p:nvPr/>
        </p:nvSpPr>
        <p:spPr bwMode="auto">
          <a:xfrm>
            <a:off x="285720" y="1428736"/>
            <a:ext cx="8501122" cy="5262672"/>
          </a:xfrm>
          <a:prstGeom prst="roundRect">
            <a:avLst>
              <a:gd name="adj" fmla="val 7526"/>
            </a:avLst>
          </a:prstGeom>
          <a:gradFill flip="none" rotWithShape="1">
            <a:gsLst>
              <a:gs pos="0">
                <a:schemeClr val="bg1">
                  <a:lumMod val="95000"/>
                  <a:lumOff val="5000"/>
                  <a:alpha val="51000"/>
                </a:schemeClr>
              </a:gs>
              <a:gs pos="50000">
                <a:schemeClr val="bg1">
                  <a:lumMod val="95000"/>
                  <a:lumOff val="5000"/>
                  <a:alpha val="40000"/>
                </a:schemeClr>
              </a:gs>
              <a:gs pos="100000">
                <a:schemeClr val="bg1">
                  <a:lumMod val="95000"/>
                  <a:lumOff val="5000"/>
                  <a:alpha val="0"/>
                </a:schemeClr>
              </a:gs>
            </a:gsLst>
            <a:lin ang="5400000" scaled="1"/>
            <a:tileRect/>
          </a:gradFill>
          <a:ln>
            <a:noFill/>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7" rIns="91432" bIns="45717" numCol="1" rtlCol="0" anchor="ctr" anchorCtr="0" compatLnSpc="1">
            <a:prstTxWarp prst="textNoShape">
              <a:avLst/>
            </a:prstTxWarp>
          </a:bodyPr>
          <a:lstStyle/>
          <a:p>
            <a:pPr marL="349236" indent="-349236" algn="ctr" defTabSz="914063"/>
            <a:endParaRPr lang="en-US" dirty="0" smtClean="0"/>
          </a:p>
        </p:txBody>
      </p:sp>
      <p:sp>
        <p:nvSpPr>
          <p:cNvPr id="2" name="タイトル 1"/>
          <p:cNvSpPr>
            <a:spLocks noGrp="1"/>
          </p:cNvSpPr>
          <p:nvPr>
            <p:ph type="title"/>
          </p:nvPr>
        </p:nvSpPr>
        <p:spPr>
          <a:xfrm>
            <a:off x="428596" y="214290"/>
            <a:ext cx="8229600" cy="500066"/>
          </a:xfrm>
        </p:spPr>
        <p:txBody>
          <a:bodyPr>
            <a:noAutofit/>
          </a:bodyPr>
          <a:lstStyle/>
          <a:p>
            <a:r>
              <a:rPr kumimoji="1" altLang="ja-JP" sz="4400" dirty="0" smtClean="0">
                <a:latin typeface="メイリオ" pitchFamily="50" charset="-128"/>
                <a:ea typeface="メイリオ" pitchFamily="50" charset="-128"/>
              </a:rPr>
              <a:t>Windows</a:t>
            </a:r>
            <a:r>
              <a:rPr kumimoji="1" lang="ja-JP" altLang="en-US" sz="4400" dirty="0" smtClean="0">
                <a:latin typeface="メイリオ" pitchFamily="50" charset="-128"/>
                <a:ea typeface="メイリオ" pitchFamily="50" charset="-128"/>
              </a:rPr>
              <a:t> </a:t>
            </a:r>
            <a:r>
              <a:rPr kumimoji="1" altLang="ja-JP" sz="4400" dirty="0" smtClean="0">
                <a:latin typeface="メイリオ" pitchFamily="50" charset="-128"/>
                <a:ea typeface="メイリオ" pitchFamily="50" charset="-128"/>
              </a:rPr>
              <a:t>Vista / Windows 7</a:t>
            </a:r>
            <a:r>
              <a:rPr kumimoji="1" lang="ja-JP" altLang="en-US" sz="4400" dirty="0" smtClean="0">
                <a:latin typeface="メイリオ" pitchFamily="50" charset="-128"/>
                <a:ea typeface="メイリオ" pitchFamily="50" charset="-128"/>
              </a:rPr>
              <a:t> </a:t>
            </a:r>
            <a:r>
              <a:rPr kumimoji="1" altLang="ja-JP" sz="4400" dirty="0" smtClean="0">
                <a:latin typeface="メイリオ" pitchFamily="50" charset="-128"/>
                <a:ea typeface="メイリオ" pitchFamily="50" charset="-128"/>
              </a:rPr>
              <a:t/>
            </a:r>
            <a:br>
              <a:rPr kumimoji="1" altLang="ja-JP" sz="4400" dirty="0" smtClean="0">
                <a:latin typeface="メイリオ" pitchFamily="50" charset="-128"/>
                <a:ea typeface="メイリオ" pitchFamily="50" charset="-128"/>
              </a:rPr>
            </a:br>
            <a:r>
              <a:rPr kumimoji="1" lang="ja-JP" altLang="en-US" sz="4400" dirty="0" smtClean="0">
                <a:latin typeface="メイリオ" pitchFamily="50" charset="-128"/>
                <a:ea typeface="メイリオ" pitchFamily="50" charset="-128"/>
              </a:rPr>
              <a:t>互換性検証ラボ</a:t>
            </a:r>
            <a:endParaRPr kumimoji="1" lang="ja-JP" altLang="en-US" sz="4400" dirty="0">
              <a:latin typeface="メイリオ" pitchFamily="50" charset="-128"/>
              <a:ea typeface="メイリオ" pitchFamily="50" charset="-128"/>
            </a:endParaRPr>
          </a:p>
        </p:txBody>
      </p:sp>
      <p:grpSp>
        <p:nvGrpSpPr>
          <p:cNvPr id="3" name="グループ化 3"/>
          <p:cNvGrpSpPr/>
          <p:nvPr/>
        </p:nvGrpSpPr>
        <p:grpSpPr>
          <a:xfrm>
            <a:off x="7643834" y="2000240"/>
            <a:ext cx="1714512" cy="1571636"/>
            <a:chOff x="10001288" y="0"/>
            <a:chExt cx="2117716" cy="2117716"/>
          </a:xfrm>
        </p:grpSpPr>
        <p:pic>
          <p:nvPicPr>
            <p:cNvPr id="5" name="Picture 17" descr="D:\job\Microsoft\00_VistaValueProp\Works\png\ster.png"/>
            <p:cNvPicPr>
              <a:picLocks noChangeAspect="1" noChangeArrowheads="1"/>
            </p:cNvPicPr>
            <p:nvPr/>
          </p:nvPicPr>
          <p:blipFill>
            <a:blip r:embed="rId3" cstate="print"/>
            <a:srcRect/>
            <a:stretch>
              <a:fillRect/>
            </a:stretch>
          </p:blipFill>
          <p:spPr bwMode="auto">
            <a:xfrm>
              <a:off x="10001288" y="0"/>
              <a:ext cx="2117716" cy="2117716"/>
            </a:xfrm>
            <a:prstGeom prst="rect">
              <a:avLst/>
            </a:prstGeom>
            <a:noFill/>
          </p:spPr>
        </p:pic>
        <p:grpSp>
          <p:nvGrpSpPr>
            <p:cNvPr id="4" name="グループ化 47"/>
            <p:cNvGrpSpPr/>
            <p:nvPr/>
          </p:nvGrpSpPr>
          <p:grpSpPr>
            <a:xfrm>
              <a:off x="10144164" y="214290"/>
              <a:ext cx="1800868" cy="1543808"/>
              <a:chOff x="6576224" y="2416852"/>
              <a:chExt cx="1800868" cy="1543808"/>
            </a:xfrm>
          </p:grpSpPr>
          <p:pic>
            <p:nvPicPr>
              <p:cNvPr id="7" name="Picture 13" descr="D:\job\Microsoft\00_VistaValueProp\Works\png\Limg.png"/>
              <p:cNvPicPr>
                <a:picLocks noChangeAspect="1" noChangeArrowheads="1"/>
              </p:cNvPicPr>
              <p:nvPr/>
            </p:nvPicPr>
            <p:blipFill>
              <a:blip r:embed="rId4" cstate="print">
                <a:duotone>
                  <a:schemeClr val="accent1">
                    <a:shade val="45000"/>
                    <a:satMod val="135000"/>
                  </a:schemeClr>
                  <a:prstClr val="white"/>
                </a:duotone>
                <a:lum bright="-14000" contrast="52000"/>
              </a:blip>
              <a:srcRect/>
              <a:stretch>
                <a:fillRect/>
              </a:stretch>
            </p:blipFill>
            <p:spPr bwMode="auto">
              <a:xfrm>
                <a:off x="6713467" y="2416852"/>
                <a:ext cx="1500198" cy="1500198"/>
              </a:xfrm>
              <a:prstGeom prst="rect">
                <a:avLst/>
              </a:prstGeom>
              <a:noFill/>
            </p:spPr>
          </p:pic>
          <p:pic>
            <p:nvPicPr>
              <p:cNvPr id="8" name="Picture 15" descr="C:\Documents and Settings\urushihara\My Documents\My Pictures\Microsoft クリップ オーガナイザ\j0433944.png"/>
              <p:cNvPicPr>
                <a:picLocks noChangeAspect="1" noChangeArrowheads="1"/>
              </p:cNvPicPr>
              <p:nvPr/>
            </p:nvPicPr>
            <p:blipFill>
              <a:blip r:embed="rId5" cstate="print"/>
              <a:srcRect/>
              <a:stretch>
                <a:fillRect/>
              </a:stretch>
            </p:blipFill>
            <p:spPr bwMode="auto">
              <a:xfrm>
                <a:off x="7724670" y="3308238"/>
                <a:ext cx="652422" cy="652422"/>
              </a:xfrm>
              <a:prstGeom prst="rect">
                <a:avLst/>
              </a:prstGeom>
              <a:noFill/>
            </p:spPr>
          </p:pic>
          <p:pic>
            <p:nvPicPr>
              <p:cNvPr id="9" name="Picture 20" descr="C:\Documents and Settings\urushihara\My Documents\My Pictures\Microsoft クリップ オーガナイザ\j0432631.png"/>
              <p:cNvPicPr>
                <a:picLocks noChangeAspect="1" noChangeArrowheads="1"/>
              </p:cNvPicPr>
              <p:nvPr/>
            </p:nvPicPr>
            <p:blipFill>
              <a:blip r:embed="rId6" cstate="print"/>
              <a:srcRect/>
              <a:stretch>
                <a:fillRect/>
              </a:stretch>
            </p:blipFill>
            <p:spPr bwMode="auto">
              <a:xfrm>
                <a:off x="6576224" y="2433594"/>
                <a:ext cx="526520" cy="526520"/>
              </a:xfrm>
              <a:prstGeom prst="rect">
                <a:avLst/>
              </a:prstGeom>
              <a:noFill/>
            </p:spPr>
          </p:pic>
          <p:pic>
            <p:nvPicPr>
              <p:cNvPr id="10" name="Picture 5" descr="C:\Program Files\Microsoft Resource DVD Artwork\DVD_ART\Artwork_Imagery\HARDWARE_IMAGERY\Illustration - Misc Hardware\Windows Vista Illustration Icons\Computer.png"/>
              <p:cNvPicPr>
                <a:picLocks noChangeAspect="1" noChangeArrowheads="1"/>
              </p:cNvPicPr>
              <p:nvPr/>
            </p:nvPicPr>
            <p:blipFill>
              <a:blip r:embed="rId7" cstate="print">
                <a:lum/>
              </a:blip>
              <a:srcRect/>
              <a:stretch>
                <a:fillRect/>
              </a:stretch>
            </p:blipFill>
            <p:spPr bwMode="auto">
              <a:xfrm>
                <a:off x="7074773" y="2773142"/>
                <a:ext cx="720910" cy="720912"/>
              </a:xfrm>
              <a:prstGeom prst="rect">
                <a:avLst/>
              </a:prstGeom>
              <a:noFill/>
            </p:spPr>
          </p:pic>
          <p:pic>
            <p:nvPicPr>
              <p:cNvPr id="11" name="Picture 5" descr="C:\Program Files\Microsoft Resource DVD Artwork\DVD_ART\Artwork_Imagery\HARDWARE_IMAGERY\Illustration - Misc Hardware\Windows Vista Illustration Icons\Computer.png"/>
              <p:cNvPicPr>
                <a:picLocks noChangeAspect="1" noChangeArrowheads="1"/>
              </p:cNvPicPr>
              <p:nvPr/>
            </p:nvPicPr>
            <p:blipFill>
              <a:blip r:embed="rId8" cstate="print">
                <a:lum/>
              </a:blip>
              <a:srcRect/>
              <a:stretch>
                <a:fillRect/>
              </a:stretch>
            </p:blipFill>
            <p:spPr bwMode="auto">
              <a:xfrm>
                <a:off x="6786578" y="3429000"/>
                <a:ext cx="363721" cy="363722"/>
              </a:xfrm>
              <a:prstGeom prst="rect">
                <a:avLst/>
              </a:prstGeom>
              <a:noFill/>
            </p:spPr>
          </p:pic>
          <p:pic>
            <p:nvPicPr>
              <p:cNvPr id="12" name="Picture 5" descr="C:\Program Files\Microsoft Resource DVD Artwork\DVD_ART\Artwork_Imagery\HARDWARE_IMAGERY\Illustration - Misc Hardware\Windows Vista Illustration Icons\Computer.png"/>
              <p:cNvPicPr>
                <a:picLocks noChangeAspect="1" noChangeArrowheads="1"/>
              </p:cNvPicPr>
              <p:nvPr/>
            </p:nvPicPr>
            <p:blipFill>
              <a:blip r:embed="rId8" cstate="print">
                <a:lum/>
              </a:blip>
              <a:srcRect/>
              <a:stretch>
                <a:fillRect/>
              </a:stretch>
            </p:blipFill>
            <p:spPr bwMode="auto">
              <a:xfrm>
                <a:off x="7756637" y="2466892"/>
                <a:ext cx="363721" cy="363722"/>
              </a:xfrm>
              <a:prstGeom prst="rect">
                <a:avLst/>
              </a:prstGeom>
              <a:noFill/>
            </p:spPr>
          </p:pic>
        </p:grpSp>
      </p:grpSp>
      <p:sp>
        <p:nvSpPr>
          <p:cNvPr id="14" name="コンテンツ プレースホルダ 3"/>
          <p:cNvSpPr txBox="1">
            <a:spLocks/>
          </p:cNvSpPr>
          <p:nvPr/>
        </p:nvSpPr>
        <p:spPr>
          <a:xfrm>
            <a:off x="304800" y="5715016"/>
            <a:ext cx="8839200" cy="1142984"/>
          </a:xfrm>
          <a:prstGeom prst="rect">
            <a:avLst/>
          </a:prstGeom>
        </p:spPr>
        <p:txBody>
          <a:bodyPr wrap="square" lIns="91436" tIns="45718" rIns="91436" bIns="45718">
            <a:noAutofit/>
          </a:bodyPr>
          <a:lstStyle/>
          <a:p>
            <a:pPr marL="917538" lvl="1" indent="-460357" defTabSz="914327">
              <a:lnSpc>
                <a:spcPct val="120000"/>
              </a:lnSpc>
              <a:spcBef>
                <a:spcPct val="20000"/>
              </a:spcBef>
            </a:pPr>
            <a:r>
              <a:rPr kumimoji="0" lang="ja-JP" altLang="en-US" sz="2000" b="1" dirty="0" smtClean="0">
                <a:latin typeface="メイリオ" pitchFamily="50" charset="-128"/>
                <a:ea typeface="メイリオ" pitchFamily="50" charset="-128"/>
                <a:cs typeface="メイリオ" pitchFamily="50" charset="-128"/>
              </a:rPr>
              <a:t>　</a:t>
            </a:r>
            <a:r>
              <a:rPr kumimoji="0" lang="en-US" altLang="ja-JP" sz="2000" b="1" dirty="0" smtClean="0">
                <a:latin typeface="メイリオ" pitchFamily="50" charset="-128"/>
                <a:ea typeface="メイリオ" pitchFamily="50" charset="-128"/>
                <a:cs typeface="メイリオ" pitchFamily="50" charset="-128"/>
              </a:rPr>
              <a:t>#</a:t>
            </a:r>
            <a:r>
              <a:rPr kumimoji="0" lang="ja-JP" altLang="en-US" sz="2000" b="1" dirty="0" smtClean="0">
                <a:latin typeface="メイリオ" pitchFamily="50" charset="-128"/>
                <a:ea typeface="メイリオ" pitchFamily="50" charset="-128"/>
                <a:cs typeface="メイリオ" pitchFamily="50" charset="-128"/>
              </a:rPr>
              <a:t> 参加については、御社担当営業にご相談下さい</a:t>
            </a:r>
            <a:endParaRPr kumimoji="0" lang="en-US" altLang="ja-JP" sz="2000" b="1" dirty="0" smtClean="0">
              <a:latin typeface="メイリオ" pitchFamily="50" charset="-128"/>
              <a:ea typeface="メイリオ" pitchFamily="50" charset="-128"/>
              <a:cs typeface="メイリオ" pitchFamily="50" charset="-128"/>
            </a:endParaRPr>
          </a:p>
          <a:p>
            <a:pPr marL="917538" lvl="1" indent="-460357" defTabSz="914327">
              <a:lnSpc>
                <a:spcPct val="120000"/>
              </a:lnSpc>
              <a:spcBef>
                <a:spcPct val="20000"/>
              </a:spcBef>
            </a:pPr>
            <a:endParaRPr kumimoji="0" lang="ja-JP" altLang="en-US" b="1" dirty="0" smtClean="0">
              <a:latin typeface="メイリオ" pitchFamily="50" charset="-128"/>
              <a:ea typeface="メイリオ" pitchFamily="50" charset="-128"/>
              <a:cs typeface="メイリオ" pitchFamily="50" charset="-128"/>
            </a:endParaRPr>
          </a:p>
          <a:p>
            <a:pPr marL="460357" indent="-460357" defTabSz="914327">
              <a:lnSpc>
                <a:spcPct val="120000"/>
              </a:lnSpc>
              <a:spcBef>
                <a:spcPct val="20000"/>
              </a:spcBef>
            </a:pPr>
            <a:r>
              <a:rPr kumimoji="0" lang="en-US" altLang="ja-JP" sz="2000" dirty="0" smtClean="0">
                <a:latin typeface="メイリオ" pitchFamily="50" charset="-128"/>
                <a:ea typeface="メイリオ" pitchFamily="50" charset="-128"/>
                <a:cs typeface="メイリオ" pitchFamily="50" charset="-128"/>
              </a:rPr>
              <a:t>	</a:t>
            </a:r>
          </a:p>
          <a:p>
            <a:pPr marL="460357" indent="-460357" defTabSz="914327">
              <a:lnSpc>
                <a:spcPct val="120000"/>
              </a:lnSpc>
              <a:spcBef>
                <a:spcPct val="20000"/>
              </a:spcBef>
            </a:pPr>
            <a:endParaRPr kumimoji="0" lang="en-US" altLang="ja-JP" sz="2000" dirty="0" smtClean="0">
              <a:latin typeface="メイリオ" pitchFamily="50" charset="-128"/>
              <a:ea typeface="メイリオ" pitchFamily="50" charset="-128"/>
              <a:cs typeface="メイリオ" pitchFamily="50" charset="-128"/>
            </a:endParaRPr>
          </a:p>
          <a:p>
            <a:pPr marL="460357" indent="-460357" defTabSz="914327">
              <a:lnSpc>
                <a:spcPct val="120000"/>
              </a:lnSpc>
              <a:spcBef>
                <a:spcPct val="20000"/>
              </a:spcBef>
            </a:pPr>
            <a:endParaRPr kumimoji="0" lang="en-US" altLang="ja-JP" sz="2000" dirty="0" smtClean="0">
              <a:latin typeface="メイリオ" pitchFamily="50" charset="-128"/>
              <a:ea typeface="メイリオ" pitchFamily="50" charset="-128"/>
              <a:cs typeface="メイリオ" pitchFamily="50" charset="-128"/>
            </a:endParaRPr>
          </a:p>
        </p:txBody>
      </p:sp>
      <p:sp>
        <p:nvSpPr>
          <p:cNvPr id="18" name="Rounded Rectangle 13"/>
          <p:cNvSpPr/>
          <p:nvPr/>
        </p:nvSpPr>
        <p:spPr bwMode="auto">
          <a:xfrm>
            <a:off x="428596" y="2786058"/>
            <a:ext cx="2786082" cy="500066"/>
          </a:xfrm>
          <a:prstGeom prst="roundRect">
            <a:avLst/>
          </a:prstGeom>
          <a:gradFill rotWithShape="1">
            <a:gsLst>
              <a:gs pos="0">
                <a:srgbClr val="39639D">
                  <a:shade val="15000"/>
                  <a:satMod val="180000"/>
                </a:srgbClr>
              </a:gs>
              <a:gs pos="50000">
                <a:srgbClr val="39639D">
                  <a:shade val="45000"/>
                  <a:satMod val="170000"/>
                </a:srgbClr>
              </a:gs>
              <a:gs pos="70000">
                <a:srgbClr val="39639D">
                  <a:tint val="99000"/>
                  <a:shade val="65000"/>
                  <a:satMod val="155000"/>
                </a:srgbClr>
              </a:gs>
              <a:gs pos="100000">
                <a:srgbClr val="39639D">
                  <a:tint val="95500"/>
                  <a:shade val="100000"/>
                  <a:satMod val="155000"/>
                </a:srgbClr>
              </a:gs>
            </a:gsLst>
            <a:lin ang="16200000" scaled="0"/>
          </a:gradFill>
          <a:ln w="9525" cap="flat" cmpd="sng" algn="ctr">
            <a:solidFill>
              <a:srgbClr val="39639D"/>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7" rIns="91432" bIns="45717" numCol="1" rtlCol="0" anchor="ctr" anchorCtr="0" compatLnSpc="1">
            <a:prstTxWarp prst="textNoShape">
              <a:avLst/>
            </a:prstTxWarp>
          </a:bodyPr>
          <a:lstStyle/>
          <a:p>
            <a:pPr marL="0" lvl="3" indent="-401622" algn="ctr">
              <a:lnSpc>
                <a:spcPct val="78000"/>
              </a:lnSpc>
              <a:spcBef>
                <a:spcPct val="20000"/>
              </a:spcBef>
              <a:spcAft>
                <a:spcPts val="800"/>
              </a:spcAft>
              <a:buSzPct val="80000"/>
            </a:pPr>
            <a:r>
              <a:rPr lang="ja-JP" altLang="en-US" sz="2400" dirty="0" smtClean="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latin typeface="メイリオ" pitchFamily="50" charset="-128"/>
                <a:ea typeface="メイリオ" pitchFamily="50" charset="-128"/>
              </a:rPr>
              <a:t>支援内容</a:t>
            </a:r>
          </a:p>
        </p:txBody>
      </p:sp>
      <p:sp>
        <p:nvSpPr>
          <p:cNvPr id="19" name="正方形/長方形 18"/>
          <p:cNvSpPr/>
          <p:nvPr/>
        </p:nvSpPr>
        <p:spPr>
          <a:xfrm>
            <a:off x="571472" y="1571612"/>
            <a:ext cx="7715304" cy="978729"/>
          </a:xfrm>
          <a:prstGeom prst="rect">
            <a:avLst/>
          </a:prstGeom>
        </p:spPr>
        <p:txBody>
          <a:bodyPr wrap="square">
            <a:spAutoFit/>
          </a:bodyPr>
          <a:lstStyle/>
          <a:p>
            <a:pPr lvl="0" defTabSz="914327">
              <a:lnSpc>
                <a:spcPct val="120000"/>
              </a:lnSpc>
              <a:spcBef>
                <a:spcPct val="20000"/>
              </a:spcBef>
              <a:defRPr/>
            </a:pPr>
            <a:r>
              <a:rPr kumimoji="0" lang="en-US" altLang="ja-JP" sz="2400" dirty="0" smtClean="0">
                <a:solidFill>
                  <a:prstClr val="white"/>
                </a:solidFill>
                <a:latin typeface="メイリオ" pitchFamily="50" charset="-128"/>
                <a:ea typeface="メイリオ" pitchFamily="50" charset="-128"/>
                <a:cs typeface="メイリオ" pitchFamily="50" charset="-128"/>
              </a:rPr>
              <a:t>Windows Vista/ Windows 7</a:t>
            </a:r>
            <a:r>
              <a:rPr kumimoji="0" lang="ja-JP" altLang="en-US" sz="2400" dirty="0" smtClean="0">
                <a:solidFill>
                  <a:prstClr val="white"/>
                </a:solidFill>
                <a:latin typeface="メイリオ" pitchFamily="50" charset="-128"/>
                <a:ea typeface="メイリオ" pitchFamily="50" charset="-128"/>
                <a:cs typeface="メイリオ" pitchFamily="50" charset="-128"/>
              </a:rPr>
              <a:t> のアプリケーション</a:t>
            </a:r>
            <a:r>
              <a:rPr kumimoji="0" lang="en-US" altLang="ja-JP" sz="2400" dirty="0" smtClean="0">
                <a:solidFill>
                  <a:prstClr val="white"/>
                </a:solidFill>
                <a:latin typeface="メイリオ" pitchFamily="50" charset="-128"/>
                <a:ea typeface="メイリオ" pitchFamily="50" charset="-128"/>
                <a:cs typeface="メイリオ" pitchFamily="50" charset="-128"/>
              </a:rPr>
              <a:t/>
            </a:r>
            <a:br>
              <a:rPr kumimoji="0" lang="en-US" altLang="ja-JP" sz="2400" dirty="0" smtClean="0">
                <a:solidFill>
                  <a:prstClr val="white"/>
                </a:solidFill>
                <a:latin typeface="メイリオ" pitchFamily="50" charset="-128"/>
                <a:ea typeface="メイリオ" pitchFamily="50" charset="-128"/>
                <a:cs typeface="メイリオ" pitchFamily="50" charset="-128"/>
              </a:rPr>
            </a:br>
            <a:r>
              <a:rPr kumimoji="0" lang="ja-JP" altLang="en-US" sz="2400" dirty="0" smtClean="0">
                <a:solidFill>
                  <a:prstClr val="white"/>
                </a:solidFill>
                <a:latin typeface="メイリオ" pitchFamily="50" charset="-128"/>
                <a:ea typeface="メイリオ" pitchFamily="50" charset="-128"/>
                <a:cs typeface="メイリオ" pitchFamily="50" charset="-128"/>
              </a:rPr>
              <a:t>動作確認を支援するための登録制検証ラボ（無償</a:t>
            </a:r>
            <a:r>
              <a:rPr lang="ja-JP" altLang="en-US" sz="2400" dirty="0" smtClean="0">
                <a:solidFill>
                  <a:prstClr val="white"/>
                </a:solidFill>
                <a:latin typeface="メイリオ" pitchFamily="50" charset="-128"/>
                <a:ea typeface="メイリオ" pitchFamily="50" charset="-128"/>
                <a:cs typeface="メイリオ" pitchFamily="50" charset="-128"/>
              </a:rPr>
              <a:t>）</a:t>
            </a:r>
            <a:endParaRPr kumimoji="0" lang="en-US" altLang="ja-JP" sz="2400" dirty="0" smtClean="0">
              <a:solidFill>
                <a:prstClr val="white"/>
              </a:solidFill>
              <a:latin typeface="メイリオ" pitchFamily="50" charset="-128"/>
              <a:ea typeface="メイリオ" pitchFamily="50" charset="-128"/>
              <a:cs typeface="メイリオ" pitchFamily="50" charset="-128"/>
            </a:endParaRPr>
          </a:p>
        </p:txBody>
      </p:sp>
      <p:sp>
        <p:nvSpPr>
          <p:cNvPr id="20" name="正方形/長方形 19"/>
          <p:cNvSpPr/>
          <p:nvPr/>
        </p:nvSpPr>
        <p:spPr>
          <a:xfrm>
            <a:off x="500034" y="3357562"/>
            <a:ext cx="8286808" cy="1631216"/>
          </a:xfrm>
          <a:prstGeom prst="rect">
            <a:avLst/>
          </a:prstGeom>
        </p:spPr>
        <p:txBody>
          <a:bodyPr wrap="square">
            <a:spAutoFit/>
          </a:bodyPr>
          <a:lstStyle/>
          <a:p>
            <a:pPr marL="917538" lvl="1" indent="-460357" defTabSz="914327">
              <a:lnSpc>
                <a:spcPct val="120000"/>
              </a:lnSpc>
              <a:spcBef>
                <a:spcPct val="20000"/>
              </a:spcBef>
              <a:buBlip>
                <a:blip r:embed="rId9"/>
              </a:buBlip>
            </a:pPr>
            <a:r>
              <a:rPr lang="ja-JP" altLang="en-US" sz="2000" dirty="0" smtClean="0">
                <a:latin typeface="メイリオ" pitchFamily="50" charset="-128"/>
                <a:ea typeface="メイリオ" pitchFamily="50" charset="-128"/>
                <a:cs typeface="メイリオ" pitchFamily="50" charset="-128"/>
              </a:rPr>
              <a:t>最新の </a:t>
            </a:r>
            <a:r>
              <a:rPr lang="en-US" altLang="ja-JP" sz="2000" dirty="0" smtClean="0">
                <a:latin typeface="メイリオ" pitchFamily="50" charset="-128"/>
                <a:ea typeface="メイリオ" pitchFamily="50" charset="-128"/>
                <a:cs typeface="メイリオ" pitchFamily="50" charset="-128"/>
              </a:rPr>
              <a:t>Windows 7</a:t>
            </a:r>
            <a:r>
              <a:rPr lang="ja-JP" altLang="en-US" sz="2000" dirty="0" smtClean="0">
                <a:latin typeface="メイリオ" pitchFamily="50" charset="-128"/>
                <a:ea typeface="メイリオ" pitchFamily="50" charset="-128"/>
                <a:cs typeface="メイリオ" pitchFamily="50" charset="-128"/>
              </a:rPr>
              <a:t> ベータ版の環境で、お持ち込みいただいた</a:t>
            </a:r>
            <a:r>
              <a:rPr lang="en-US" altLang="ja-JP" sz="2000" dirty="0" smtClean="0">
                <a:latin typeface="メイリオ" pitchFamily="50" charset="-128"/>
                <a:ea typeface="メイリオ" pitchFamily="50" charset="-128"/>
                <a:cs typeface="メイリオ" pitchFamily="50" charset="-128"/>
              </a:rPr>
              <a:t/>
            </a:r>
            <a:br>
              <a:rPr lang="en-US" altLang="ja-JP" sz="2000" dirty="0" smtClean="0">
                <a:latin typeface="メイリオ" pitchFamily="50" charset="-128"/>
                <a:ea typeface="メイリオ" pitchFamily="50" charset="-128"/>
                <a:cs typeface="メイリオ" pitchFamily="50" charset="-128"/>
              </a:rPr>
            </a:br>
            <a:r>
              <a:rPr lang="ja-JP" altLang="en-US" sz="2000" dirty="0" smtClean="0">
                <a:latin typeface="メイリオ" pitchFamily="50" charset="-128"/>
                <a:ea typeface="メイリオ" pitchFamily="50" charset="-128"/>
                <a:cs typeface="メイリオ" pitchFamily="50" charset="-128"/>
              </a:rPr>
              <a:t>アプリケーションの動作確認</a:t>
            </a:r>
          </a:p>
          <a:p>
            <a:pPr marL="917538" lvl="1" indent="-460357" defTabSz="914327">
              <a:lnSpc>
                <a:spcPct val="120000"/>
              </a:lnSpc>
              <a:spcBef>
                <a:spcPct val="20000"/>
              </a:spcBef>
              <a:buBlip>
                <a:blip r:embed="rId9"/>
              </a:buBlip>
            </a:pPr>
            <a:r>
              <a:rPr lang="ja-JP" altLang="en-US" sz="2000" dirty="0" smtClean="0">
                <a:latin typeface="メイリオ" pitchFamily="50" charset="-128"/>
                <a:ea typeface="メイリオ" pitchFamily="50" charset="-128"/>
                <a:cs typeface="メイリオ" pitchFamily="50" charset="-128"/>
              </a:rPr>
              <a:t>検証ルームには検証作業の支援と、互換性に関する分析</a:t>
            </a:r>
            <a:r>
              <a:rPr lang="en-US" altLang="ja-JP" sz="2000" dirty="0" smtClean="0">
                <a:latin typeface="メイリオ" pitchFamily="50" charset="-128"/>
                <a:ea typeface="メイリオ" pitchFamily="50" charset="-128"/>
                <a:cs typeface="メイリオ" pitchFamily="50" charset="-128"/>
              </a:rPr>
              <a:t/>
            </a:r>
            <a:br>
              <a:rPr lang="en-US" altLang="ja-JP" sz="2000" dirty="0" smtClean="0">
                <a:latin typeface="メイリオ" pitchFamily="50" charset="-128"/>
                <a:ea typeface="メイリオ" pitchFamily="50" charset="-128"/>
                <a:cs typeface="メイリオ" pitchFamily="50" charset="-128"/>
              </a:rPr>
            </a:br>
            <a:r>
              <a:rPr lang="ja-JP" altLang="en-US" sz="2000" dirty="0" smtClean="0">
                <a:latin typeface="メイリオ" pitchFamily="50" charset="-128"/>
                <a:ea typeface="メイリオ" pitchFamily="50" charset="-128"/>
                <a:cs typeface="メイリオ" pitchFamily="50" charset="-128"/>
              </a:rPr>
              <a:t>および情報の提供を行うエンジニアが常駐</a:t>
            </a:r>
            <a:endParaRPr lang="en-US" altLang="ja-JP" sz="2000" dirty="0" smtClean="0">
              <a:latin typeface="メイリオ" pitchFamily="50" charset="-128"/>
              <a:ea typeface="メイリオ" pitchFamily="50" charset="-128"/>
              <a:cs typeface="メイリオ" pitchFamily="50" charset="-128"/>
            </a:endParaRPr>
          </a:p>
        </p:txBody>
      </p:sp>
      <p:sp>
        <p:nvSpPr>
          <p:cNvPr id="21" name="Rounded Rectangle 13"/>
          <p:cNvSpPr/>
          <p:nvPr/>
        </p:nvSpPr>
        <p:spPr bwMode="auto">
          <a:xfrm>
            <a:off x="428596" y="5072074"/>
            <a:ext cx="2786082" cy="500066"/>
          </a:xfrm>
          <a:prstGeom prst="roundRect">
            <a:avLst/>
          </a:prstGeom>
          <a:gradFill rotWithShape="1">
            <a:gsLst>
              <a:gs pos="0">
                <a:srgbClr val="39639D">
                  <a:shade val="15000"/>
                  <a:satMod val="180000"/>
                </a:srgbClr>
              </a:gs>
              <a:gs pos="50000">
                <a:srgbClr val="39639D">
                  <a:shade val="45000"/>
                  <a:satMod val="170000"/>
                </a:srgbClr>
              </a:gs>
              <a:gs pos="70000">
                <a:srgbClr val="39639D">
                  <a:tint val="99000"/>
                  <a:shade val="65000"/>
                  <a:satMod val="155000"/>
                </a:srgbClr>
              </a:gs>
              <a:gs pos="100000">
                <a:srgbClr val="39639D">
                  <a:tint val="95500"/>
                  <a:shade val="100000"/>
                  <a:satMod val="155000"/>
                </a:srgbClr>
              </a:gs>
            </a:gsLst>
            <a:lin ang="16200000" scaled="0"/>
          </a:gradFill>
          <a:ln w="9525" cap="flat" cmpd="sng" algn="ctr">
            <a:solidFill>
              <a:srgbClr val="39639D"/>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7" rIns="91432" bIns="45717" numCol="1" rtlCol="0" anchor="ctr" anchorCtr="0" compatLnSpc="1">
            <a:prstTxWarp prst="textNoShape">
              <a:avLst/>
            </a:prstTxWarp>
          </a:bodyPr>
          <a:lstStyle/>
          <a:p>
            <a:pPr marL="0" lvl="3" indent="-401622" algn="ctr">
              <a:lnSpc>
                <a:spcPct val="78000"/>
              </a:lnSpc>
              <a:spcBef>
                <a:spcPct val="20000"/>
              </a:spcBef>
              <a:spcAft>
                <a:spcPts val="800"/>
              </a:spcAft>
              <a:buSzPct val="80000"/>
            </a:pPr>
            <a:r>
              <a:rPr lang="ja-JP" altLang="en-US" sz="2400" dirty="0" smtClean="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latin typeface="メイリオ" pitchFamily="50" charset="-128"/>
                <a:ea typeface="メイリオ" pitchFamily="50" charset="-128"/>
              </a:rPr>
              <a:t>参加方法</a:t>
            </a:r>
          </a:p>
        </p:txBody>
      </p:sp>
      <p:grpSp>
        <p:nvGrpSpPr>
          <p:cNvPr id="22" name="グループ化 21"/>
          <p:cNvGrpSpPr/>
          <p:nvPr/>
        </p:nvGrpSpPr>
        <p:grpSpPr>
          <a:xfrm>
            <a:off x="7215206" y="0"/>
            <a:ext cx="1928826" cy="928670"/>
            <a:chOff x="5572132" y="4286256"/>
            <a:chExt cx="3357586" cy="1615598"/>
          </a:xfrm>
        </p:grpSpPr>
        <p:grpSp>
          <p:nvGrpSpPr>
            <p:cNvPr id="23" name="グループ化 38"/>
            <p:cNvGrpSpPr/>
            <p:nvPr/>
          </p:nvGrpSpPr>
          <p:grpSpPr>
            <a:xfrm>
              <a:off x="5715008" y="4286256"/>
              <a:ext cx="3143240" cy="1615598"/>
              <a:chOff x="-3214742" y="2428868"/>
              <a:chExt cx="8828086" cy="5348149"/>
            </a:xfrm>
          </p:grpSpPr>
          <p:sp>
            <p:nvSpPr>
              <p:cNvPr id="25" name="Rounded Rectangle 36"/>
              <p:cNvSpPr/>
              <p:nvPr/>
            </p:nvSpPr>
            <p:spPr bwMode="auto">
              <a:xfrm>
                <a:off x="-3214742" y="2428868"/>
                <a:ext cx="8828086" cy="4966138"/>
              </a:xfrm>
              <a:prstGeom prst="roundRect">
                <a:avLst>
                  <a:gd name="adj" fmla="val 50000"/>
                </a:avLst>
              </a:prstGeom>
              <a:gradFill flip="none" rotWithShape="1">
                <a:gsLst>
                  <a:gs pos="0">
                    <a:srgbClr val="3D98FD">
                      <a:alpha val="12000"/>
                    </a:srgbClr>
                  </a:gs>
                  <a:gs pos="4000">
                    <a:srgbClr val="3D98FD">
                      <a:alpha val="0"/>
                    </a:srgbClr>
                  </a:gs>
                  <a:gs pos="34000">
                    <a:srgbClr val="3D98FD">
                      <a:alpha val="51000"/>
                    </a:srgbClr>
                  </a:gs>
                  <a:gs pos="52000">
                    <a:srgbClr val="000000">
                      <a:alpha val="0"/>
                    </a:srgbClr>
                  </a:gs>
                  <a:gs pos="98000">
                    <a:srgbClr val="000000">
                      <a:alpha val="32000"/>
                    </a:srgbClr>
                  </a:gs>
                </a:gsLst>
                <a:lin ang="16200000" scaled="1"/>
                <a:tileRect/>
              </a:gradFill>
              <a:ln w="31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2" tIns="91436" rIns="91432" bIns="45717" numCol="1" rtlCol="0" anchor="t" anchorCtr="0" compatLnSpc="1">
                <a:prstTxWarp prst="textNoShape">
                  <a:avLst/>
                </a:prstTxWarp>
              </a:bodyPr>
              <a:lstStyle/>
              <a:p>
                <a:pPr algn="ctr" rtl="0" fontAlgn="base">
                  <a:lnSpc>
                    <a:spcPct val="80000"/>
                  </a:lnSpc>
                  <a:spcBef>
                    <a:spcPct val="0"/>
                  </a:spcBef>
                  <a:spcAft>
                    <a:spcPct val="0"/>
                  </a:spcAft>
                </a:pPr>
                <a:endParaRPr lang="en-US" sz="2800" spc="-150" dirty="0">
                  <a:gradFill>
                    <a:gsLst>
                      <a:gs pos="0">
                        <a:srgbClr val="FFFFFF"/>
                      </a:gs>
                      <a:gs pos="50000">
                        <a:srgbClr val="FFFFFF"/>
                      </a:gs>
                    </a:gsLst>
                    <a:lin ang="5400000" scaled="0"/>
                  </a:gradFill>
                  <a:effectLst>
                    <a:outerShdw blurRad="279400" dir="13500000" algn="br" rotWithShape="0">
                      <a:srgbClr val="FFFFFF"/>
                    </a:outerShdw>
                  </a:effectLst>
                  <a:latin typeface="Segoe Light" pitchFamily="34" charset="0"/>
                </a:endParaRPr>
              </a:p>
            </p:txBody>
          </p:sp>
          <p:sp>
            <p:nvSpPr>
              <p:cNvPr id="26" name="Rounded Rectangle 35"/>
              <p:cNvSpPr/>
              <p:nvPr/>
            </p:nvSpPr>
            <p:spPr bwMode="auto">
              <a:xfrm>
                <a:off x="-3214742" y="2810879"/>
                <a:ext cx="8825314" cy="4966138"/>
              </a:xfrm>
              <a:prstGeom prst="roundRect">
                <a:avLst>
                  <a:gd name="adj" fmla="val 50000"/>
                </a:avLst>
              </a:prstGeom>
              <a:blipFill dpi="0" rotWithShape="1">
                <a:blip r:embed="rId10" cstate="print"/>
                <a:srcRect/>
                <a:stretch>
                  <a:fillRect/>
                </a:stretch>
              </a:blipFill>
              <a:ln>
                <a:noFill/>
                <a:headEnd type="none" w="med" len="med"/>
                <a:tailEnd type="none" w="med" len="med"/>
              </a:ln>
              <a:effectLst/>
              <a:scene3d>
                <a:camera prst="orthographicFront">
                  <a:rot lat="0" lon="0" rev="0"/>
                </a:camera>
                <a:lightRig rig="glow" dir="t">
                  <a:rot lat="0" lon="0" rev="3000000"/>
                </a:lightRig>
              </a:scene3d>
              <a:sp3d prstMaterial="flat">
                <a:bevelT/>
                <a:bevelB/>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sz="2400" dirty="0">
                  <a:solidFill>
                    <a:srgbClr val="FFFFFF"/>
                  </a:solidFill>
                  <a:effectLst>
                    <a:outerShdw blurRad="38100" dist="38100" dir="2700000" algn="tl">
                      <a:srgbClr val="000000">
                        <a:alpha val="43137"/>
                      </a:srgbClr>
                    </a:outerShdw>
                  </a:effectLst>
                  <a:latin typeface="Segoe"/>
                </a:endParaRPr>
              </a:p>
            </p:txBody>
          </p:sp>
        </p:grpSp>
        <p:sp>
          <p:nvSpPr>
            <p:cNvPr id="24" name="TextBox 25"/>
            <p:cNvSpPr txBox="1"/>
            <p:nvPr/>
          </p:nvSpPr>
          <p:spPr>
            <a:xfrm>
              <a:off x="5572132" y="4857760"/>
              <a:ext cx="3357586" cy="631389"/>
            </a:xfrm>
            <a:prstGeom prst="rect">
              <a:avLst/>
            </a:prstGeom>
            <a:noFill/>
          </p:spPr>
          <p:txBody>
            <a:bodyPr wrap="square" lIns="76185" tIns="38092" rIns="76185" bIns="38092">
              <a:spAutoFit/>
            </a:bodyPr>
            <a:lstStyle/>
            <a:p>
              <a:pPr algn="ctr">
                <a:lnSpc>
                  <a:spcPct val="80000"/>
                </a:lnSpc>
                <a:defRPr/>
              </a:pPr>
              <a:r>
                <a:rPr lang="ja-JP" altLang="en-US" sz="2400" i="1" dirty="0" smtClean="0">
                  <a:ln w="18415" cmpd="sng">
                    <a:solidFill>
                      <a:srgbClr val="FFFFFF"/>
                    </a:solidFill>
                    <a:prstDash val="solid"/>
                  </a:ln>
                  <a:solidFill>
                    <a:srgbClr val="FFFFFF"/>
                  </a:solidFill>
                  <a:effectLst>
                    <a:glow rad="101600">
                      <a:srgbClr val="FFFF00">
                        <a:alpha val="60000"/>
                      </a:srgbClr>
                    </a:glow>
                    <a:outerShdw blurRad="63500" dir="3600000" algn="tl" rotWithShape="0">
                      <a:srgbClr val="000000">
                        <a:alpha val="70000"/>
                      </a:srgbClr>
                    </a:outerShdw>
                  </a:effectLst>
                  <a:latin typeface="Segoe Black" pitchFamily="34" charset="0"/>
                </a:rPr>
                <a:t>互換性検証</a:t>
              </a:r>
              <a:endParaRPr lang="en-US" sz="2400" i="1" dirty="0">
                <a:ln w="18415" cmpd="sng">
                  <a:solidFill>
                    <a:srgbClr val="FFFFFF"/>
                  </a:solidFill>
                  <a:prstDash val="solid"/>
                </a:ln>
                <a:solidFill>
                  <a:srgbClr val="FFFFFF"/>
                </a:solidFill>
                <a:effectLst>
                  <a:glow rad="101600">
                    <a:srgbClr val="FFFF00">
                      <a:alpha val="60000"/>
                    </a:srgbClr>
                  </a:glow>
                  <a:outerShdw blurRad="63500" dir="3600000" algn="tl" rotWithShape="0">
                    <a:srgbClr val="000000">
                      <a:alpha val="70000"/>
                    </a:srgbClr>
                  </a:outerShdw>
                </a:effectLst>
                <a:latin typeface="Segoe Black"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Microsoft logo and tagline"/>
          <p:cNvPicPr>
            <a:picLocks noChangeAspect="1" noChangeArrowheads="1"/>
          </p:cNvPicPr>
          <p:nvPr/>
        </p:nvPicPr>
        <p:blipFill>
          <a:blip r:embed="rId3" cstate="print"/>
          <a:srcRect/>
          <a:stretch>
            <a:fillRect/>
          </a:stretch>
        </p:blipFill>
        <p:spPr bwMode="black">
          <a:xfrm>
            <a:off x="1602054" y="2787387"/>
            <a:ext cx="5939896" cy="1283229"/>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4"/>
          <p:cNvSpPr>
            <a:spLocks noGrp="1"/>
          </p:cNvSpPr>
          <p:nvPr>
            <p:ph type="body" sz="quarter" idx="10"/>
          </p:nvPr>
        </p:nvSpPr>
        <p:spPr>
          <a:xfrm>
            <a:off x="428596" y="1214422"/>
            <a:ext cx="8199673" cy="4431726"/>
          </a:xfrm>
        </p:spPr>
        <p:txBody>
          <a:bodyPr/>
          <a:lstStyle/>
          <a:p>
            <a:r>
              <a:rPr kumimoji="1" lang="ja-JP" altLang="en-US" sz="3200" dirty="0" smtClean="0">
                <a:solidFill>
                  <a:srgbClr val="FFFF00"/>
                </a:solidFill>
              </a:rPr>
              <a:t>テーマ １ ：</a:t>
            </a:r>
            <a:r>
              <a:rPr kumimoji="1" lang="en-US" altLang="ja-JP" sz="3200" dirty="0" smtClean="0">
                <a:solidFill>
                  <a:srgbClr val="FFFF00"/>
                </a:solidFill>
              </a:rPr>
              <a:t/>
            </a:r>
            <a:br>
              <a:rPr kumimoji="1" lang="en-US" altLang="ja-JP" sz="3200" dirty="0" smtClean="0">
                <a:solidFill>
                  <a:srgbClr val="FFFF00"/>
                </a:solidFill>
              </a:rPr>
            </a:br>
            <a:r>
              <a:rPr kumimoji="1" lang="ja-JP" altLang="en-US" sz="3200" dirty="0" smtClean="0">
                <a:solidFill>
                  <a:srgbClr val="FFFF00"/>
                </a:solidFill>
              </a:rPr>
              <a:t>企業に求められるワークスタイルと </a:t>
            </a:r>
            <a:r>
              <a:rPr kumimoji="1" lang="en-US" altLang="ja-JP" sz="3200" dirty="0" smtClean="0">
                <a:solidFill>
                  <a:srgbClr val="FFFF00"/>
                </a:solidFill>
              </a:rPr>
              <a:t>Windows 7</a:t>
            </a:r>
            <a:r>
              <a:rPr kumimoji="1" lang="ja-JP" altLang="en-US" sz="3200" dirty="0" smtClean="0">
                <a:solidFill>
                  <a:srgbClr val="FFFF00"/>
                </a:solidFill>
              </a:rPr>
              <a:t> 基本強化ポイント</a:t>
            </a:r>
            <a:endParaRPr kumimoji="1" lang="en-US" altLang="ja-JP" sz="3200" dirty="0" smtClean="0">
              <a:solidFill>
                <a:srgbClr val="FFFF00"/>
              </a:solidFill>
            </a:endParaRPr>
          </a:p>
          <a:p>
            <a:pPr>
              <a:buNone/>
            </a:pPr>
            <a:endParaRPr kumimoji="1" lang="en-US" altLang="ja-JP" sz="3200" dirty="0" smtClean="0"/>
          </a:p>
          <a:p>
            <a:r>
              <a:rPr kumimoji="1" lang="ja-JP" altLang="en-US" sz="3200" dirty="0" smtClean="0">
                <a:solidFill>
                  <a:schemeClr val="tx1">
                    <a:lumMod val="50000"/>
                  </a:schemeClr>
                </a:solidFill>
              </a:rPr>
              <a:t>テーマ ２ ：</a:t>
            </a:r>
            <a:r>
              <a:rPr kumimoji="1" lang="en-US" altLang="ja-JP" sz="3200" dirty="0" smtClean="0">
                <a:solidFill>
                  <a:schemeClr val="tx1">
                    <a:lumMod val="50000"/>
                  </a:schemeClr>
                </a:solidFill>
              </a:rPr>
              <a:t/>
            </a:r>
            <a:br>
              <a:rPr kumimoji="1" lang="en-US" altLang="ja-JP" sz="3200" dirty="0" smtClean="0">
                <a:solidFill>
                  <a:schemeClr val="tx1">
                    <a:lumMod val="50000"/>
                  </a:schemeClr>
                </a:solidFill>
              </a:rPr>
            </a:br>
            <a:r>
              <a:rPr kumimoji="1" lang="ja-JP" altLang="en-US" sz="3200" dirty="0" smtClean="0">
                <a:solidFill>
                  <a:schemeClr val="tx1">
                    <a:lumMod val="50000"/>
                  </a:schemeClr>
                </a:solidFill>
              </a:rPr>
              <a:t>エンタープライズ環境での</a:t>
            </a:r>
            <a:r>
              <a:rPr kumimoji="1" lang="en-US" altLang="ja-JP" sz="3200" dirty="0" smtClean="0">
                <a:solidFill>
                  <a:schemeClr val="tx1">
                    <a:lumMod val="50000"/>
                  </a:schemeClr>
                </a:solidFill>
              </a:rPr>
              <a:t/>
            </a:r>
            <a:br>
              <a:rPr kumimoji="1" lang="en-US" altLang="ja-JP" sz="3200" dirty="0" smtClean="0">
                <a:solidFill>
                  <a:schemeClr val="tx1">
                    <a:lumMod val="50000"/>
                  </a:schemeClr>
                </a:solidFill>
              </a:rPr>
            </a:br>
            <a:r>
              <a:rPr kumimoji="1" lang="en-US" altLang="ja-JP" sz="3200" dirty="0" smtClean="0">
                <a:solidFill>
                  <a:schemeClr val="tx1">
                    <a:lumMod val="50000"/>
                  </a:schemeClr>
                </a:solidFill>
              </a:rPr>
              <a:t>Windows 7</a:t>
            </a:r>
            <a:r>
              <a:rPr kumimoji="1" lang="ja-JP" altLang="en-US" sz="3200" dirty="0" smtClean="0">
                <a:solidFill>
                  <a:schemeClr val="tx1">
                    <a:lumMod val="50000"/>
                  </a:schemeClr>
                </a:solidFill>
              </a:rPr>
              <a:t> 活用</a:t>
            </a:r>
            <a:endParaRPr kumimoji="1" lang="en-US" altLang="ja-JP" sz="3200" dirty="0" smtClean="0">
              <a:solidFill>
                <a:schemeClr val="tx1">
                  <a:lumMod val="50000"/>
                </a:schemeClr>
              </a:solidFill>
            </a:endParaRPr>
          </a:p>
          <a:p>
            <a:endParaRPr kumimoji="1" lang="en-US" altLang="ja-JP" sz="3200" dirty="0" smtClean="0">
              <a:solidFill>
                <a:schemeClr val="tx1">
                  <a:lumMod val="50000"/>
                </a:schemeClr>
              </a:solidFill>
            </a:endParaRPr>
          </a:p>
          <a:p>
            <a:r>
              <a:rPr kumimoji="1" lang="ja-JP" altLang="en-US" sz="3200" dirty="0" smtClean="0">
                <a:solidFill>
                  <a:schemeClr val="tx1">
                    <a:lumMod val="50000"/>
                  </a:schemeClr>
                </a:solidFill>
              </a:rPr>
              <a:t>テーマ ３ ：</a:t>
            </a:r>
            <a:r>
              <a:rPr kumimoji="1" lang="en-US" altLang="ja-JP" sz="3200" dirty="0" smtClean="0">
                <a:solidFill>
                  <a:schemeClr val="tx1">
                    <a:lumMod val="50000"/>
                  </a:schemeClr>
                </a:solidFill>
              </a:rPr>
              <a:t/>
            </a:r>
            <a:br>
              <a:rPr kumimoji="1" lang="en-US" altLang="ja-JP" sz="3200" dirty="0" smtClean="0">
                <a:solidFill>
                  <a:schemeClr val="tx1">
                    <a:lumMod val="50000"/>
                  </a:schemeClr>
                </a:solidFill>
              </a:rPr>
            </a:br>
            <a:r>
              <a:rPr kumimoji="1" lang="ja-JP" altLang="en-US" sz="3200" dirty="0" smtClean="0">
                <a:solidFill>
                  <a:schemeClr val="tx1">
                    <a:lumMod val="50000"/>
                  </a:schemeClr>
                </a:solidFill>
              </a:rPr>
              <a:t>マイクロソフトからの支援施策</a:t>
            </a:r>
            <a:endParaRPr kumimoji="1" lang="en-US" altLang="ja-JP" sz="3200" dirty="0" smtClean="0">
              <a:solidFill>
                <a:schemeClr val="tx1">
                  <a:lumMod val="50000"/>
                </a:schemeClr>
              </a:solidFill>
            </a:endParaRPr>
          </a:p>
        </p:txBody>
      </p:sp>
      <p:sp>
        <p:nvSpPr>
          <p:cNvPr id="4" name="タイトル 3"/>
          <p:cNvSpPr>
            <a:spLocks noGrp="1"/>
          </p:cNvSpPr>
          <p:nvPr>
            <p:ph type="title"/>
          </p:nvPr>
        </p:nvSpPr>
        <p:spPr>
          <a:xfrm>
            <a:off x="387055" y="152401"/>
            <a:ext cx="8375946" cy="669414"/>
          </a:xfrm>
        </p:spPr>
        <p:txBody>
          <a:bodyPr/>
          <a:lstStyle/>
          <a:p>
            <a:r>
              <a:rPr kumimoji="1" altLang="ja-JP" dirty="0" smtClean="0"/>
              <a:t>Agenda</a:t>
            </a:r>
            <a:endParaRPr kumimoji="1" lang="ja-JP" alt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144320"/>
            <a:ext cx="8618568" cy="498598"/>
          </a:xfrm>
        </p:spPr>
        <p:txBody>
          <a:bodyPr/>
          <a:lstStyle/>
          <a:p>
            <a:pPr eaLnBrk="1" hangingPunct="1"/>
            <a:r>
              <a:rPr lang="ja-JP" altLang="ja-JP" sz="3600" b="0" dirty="0" smtClean="0">
                <a:latin typeface="メイリオ" pitchFamily="50" charset="-128"/>
                <a:ea typeface="メイリオ" pitchFamily="50" charset="-128"/>
              </a:rPr>
              <a:t>企業に求められるワークスタイルへの対応</a:t>
            </a:r>
            <a:endParaRPr lang="ja-JP" sz="3600" b="0" dirty="0">
              <a:latin typeface="メイリオ" pitchFamily="50" charset="-128"/>
              <a:ea typeface="メイリオ" pitchFamily="50" charset="-128"/>
            </a:endParaRPr>
          </a:p>
        </p:txBody>
      </p:sp>
      <p:sp>
        <p:nvSpPr>
          <p:cNvPr id="3" name="Rectangle 143"/>
          <p:cNvSpPr/>
          <p:nvPr/>
        </p:nvSpPr>
        <p:spPr>
          <a:xfrm>
            <a:off x="321675" y="620893"/>
            <a:ext cx="8608043" cy="374462"/>
          </a:xfrm>
          <a:prstGeom prst="rect">
            <a:avLst/>
          </a:prstGeom>
        </p:spPr>
        <p:txBody>
          <a:bodyPr wrap="square" lIns="91436" tIns="45718" rIns="91436" bIns="45718">
            <a:spAutoFit/>
          </a:bodyPr>
          <a:lstStyle/>
          <a:p>
            <a:pPr algn="l" rtl="0"/>
            <a:r>
              <a:rPr kumimoji="1" lang="ja-JP" altLang="en-US"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社会構造</a:t>
            </a:r>
            <a:r>
              <a:rPr kumimoji="1" lang="en-US" altLang="ja-JP"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kumimoji="1" lang="ja-JP" altLang="en-US"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経済環境の変化が、多様性と柔軟性への対応を求めてる</a:t>
            </a:r>
            <a:endParaRPr kumimoji="1" lang="en-US"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4" name="下矢印 3"/>
          <p:cNvSpPr/>
          <p:nvPr/>
        </p:nvSpPr>
        <p:spPr bwMode="auto">
          <a:xfrm>
            <a:off x="3857620" y="2285992"/>
            <a:ext cx="1964368" cy="285752"/>
          </a:xfrm>
          <a:prstGeom prst="downArrow">
            <a:avLst>
              <a:gd name="adj1" fmla="val 50000"/>
              <a:gd name="adj2" fmla="val 8065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ja-JP" altLang="en-US" sz="2300" dirty="0">
              <a:solidFill>
                <a:srgbClr val="FFFFFF"/>
              </a:solidFill>
              <a:effectLst>
                <a:outerShdw blurRad="38100" dist="38100" dir="2700000" algn="tl">
                  <a:srgbClr val="000000">
                    <a:alpha val="43137"/>
                  </a:srgbClr>
                </a:outerShdw>
              </a:effectLst>
              <a:latin typeface="Segoe" pitchFamily="34" charset="0"/>
              <a:ea typeface="メイリオ"/>
            </a:endParaRPr>
          </a:p>
        </p:txBody>
      </p:sp>
      <p:grpSp>
        <p:nvGrpSpPr>
          <p:cNvPr id="62" name="グループ化 61"/>
          <p:cNvGrpSpPr/>
          <p:nvPr/>
        </p:nvGrpSpPr>
        <p:grpSpPr>
          <a:xfrm>
            <a:off x="714348" y="1285860"/>
            <a:ext cx="8215370" cy="785818"/>
            <a:chOff x="714348" y="1285860"/>
            <a:chExt cx="8215370" cy="785818"/>
          </a:xfrm>
        </p:grpSpPr>
        <p:sp>
          <p:nvSpPr>
            <p:cNvPr id="5" name="Rounded Rectangle 4"/>
            <p:cNvSpPr>
              <a:spLocks noChangeArrowheads="1"/>
            </p:cNvSpPr>
            <p:nvPr/>
          </p:nvSpPr>
          <p:spPr bwMode="auto">
            <a:xfrm>
              <a:off x="714348" y="1285860"/>
              <a:ext cx="8215370" cy="785818"/>
            </a:xfrm>
            <a:prstGeom prst="roundRect">
              <a:avLst>
                <a:gd name="adj" fmla="val 16667"/>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109701" tIns="54852" rIns="109701" bIns="54852" numCol="1" anchor="ctr" anchorCtr="0" compatLnSpc="1">
              <a:prstTxWarp prst="textNoShape">
                <a:avLst/>
              </a:prstTxWarp>
            </a:bodyPr>
            <a:lstStyle/>
            <a:p>
              <a:pPr defTabSz="761689" eaLnBrk="0" hangingPunct="0"/>
              <a:endParaRPr lang="en-US" altLang="ja-JP" sz="1400" b="1" dirty="0">
                <a:ln w="12700">
                  <a:noFill/>
                  <a:prstDash val="solid"/>
                </a:ln>
                <a:gradFill>
                  <a:gsLst>
                    <a:gs pos="0">
                      <a:srgbClr val="FFFFFF"/>
                    </a:gs>
                    <a:gs pos="100000">
                      <a:srgbClr val="FFFFFF"/>
                    </a:gs>
                  </a:gsLst>
                  <a:lin ang="5400000" scaled="0"/>
                </a:gradFill>
                <a:latin typeface="メイリオ" pitchFamily="50" charset="-128"/>
                <a:ea typeface="メイリオ" pitchFamily="50" charset="-128"/>
                <a:cs typeface="メイリオ" pitchFamily="50" charset="-128"/>
              </a:endParaRPr>
            </a:p>
            <a:p>
              <a:pPr defTabSz="761689" eaLnBrk="0" hangingPunct="0"/>
              <a:r>
                <a:rPr lang="ja-JP" altLang="en-US" sz="1400" b="1" dirty="0">
                  <a:ln w="12700">
                    <a:noFill/>
                    <a:prstDash val="solid"/>
                  </a:ln>
                  <a:gradFill>
                    <a:gsLst>
                      <a:gs pos="0">
                        <a:srgbClr val="FFFFFF"/>
                      </a:gs>
                      <a:gs pos="100000">
                        <a:srgbClr val="FFFFFF"/>
                      </a:gs>
                    </a:gsLst>
                    <a:lin ang="5400000" scaled="0"/>
                  </a:gradFill>
                  <a:latin typeface="メイリオ" pitchFamily="50" charset="-128"/>
                  <a:ea typeface="メイリオ" pitchFamily="50" charset="-128"/>
                  <a:cs typeface="メイリオ" pitchFamily="50" charset="-128"/>
                </a:rPr>
                <a:t>　</a:t>
              </a:r>
              <a:r>
                <a:rPr lang="ja-JP" altLang="en-US" sz="1400" b="1" dirty="0" smtClean="0">
                  <a:ln w="12700">
                    <a:noFill/>
                    <a:prstDash val="solid"/>
                  </a:ln>
                  <a:gradFill>
                    <a:gsLst>
                      <a:gs pos="0">
                        <a:srgbClr val="FFFFFF"/>
                      </a:gs>
                      <a:gs pos="100000">
                        <a:srgbClr val="FFFFFF"/>
                      </a:gs>
                    </a:gsLst>
                    <a:lin ang="5400000" scaled="0"/>
                  </a:gradFill>
                  <a:latin typeface="メイリオ" pitchFamily="50" charset="-128"/>
                  <a:ea typeface="メイリオ" pitchFamily="50" charset="-128"/>
                  <a:cs typeface="メイリオ" pitchFamily="50" charset="-128"/>
                </a:rPr>
                <a:t>経済</a:t>
              </a:r>
              <a:r>
                <a:rPr lang="ja-JP" altLang="en-US" sz="1400" b="1" dirty="0">
                  <a:ln w="12700">
                    <a:noFill/>
                    <a:prstDash val="solid"/>
                  </a:ln>
                  <a:gradFill>
                    <a:gsLst>
                      <a:gs pos="0">
                        <a:srgbClr val="FFFFFF"/>
                      </a:gs>
                      <a:gs pos="100000">
                        <a:srgbClr val="FFFFFF"/>
                      </a:gs>
                    </a:gsLst>
                    <a:lin ang="5400000" scaled="0"/>
                  </a:gradFill>
                  <a:latin typeface="メイリオ" pitchFamily="50" charset="-128"/>
                  <a:ea typeface="メイリオ" pitchFamily="50" charset="-128"/>
                  <a:cs typeface="メイリオ" pitchFamily="50" charset="-128"/>
                </a:rPr>
                <a:t>環境の変化、事業の</a:t>
              </a:r>
              <a:r>
                <a:rPr lang="ja-JP" altLang="en-US" sz="1400" b="1" dirty="0" smtClean="0">
                  <a:ln w="12700">
                    <a:noFill/>
                    <a:prstDash val="solid"/>
                  </a:ln>
                  <a:gradFill>
                    <a:gsLst>
                      <a:gs pos="0">
                        <a:srgbClr val="FFFFFF"/>
                      </a:gs>
                      <a:gs pos="100000">
                        <a:srgbClr val="FFFFFF"/>
                      </a:gs>
                    </a:gsLst>
                    <a:lin ang="5400000" scaled="0"/>
                  </a:gradFill>
                  <a:latin typeface="メイリオ" pitchFamily="50" charset="-128"/>
                  <a:ea typeface="メイリオ" pitchFamily="50" charset="-128"/>
                  <a:cs typeface="メイリオ" pitchFamily="50" charset="-128"/>
                </a:rPr>
                <a:t>合理化、地震</a:t>
              </a:r>
              <a:r>
                <a:rPr lang="ja-JP" altLang="en-US" sz="1400" b="1" dirty="0">
                  <a:ln w="12700">
                    <a:noFill/>
                    <a:prstDash val="solid"/>
                  </a:ln>
                  <a:gradFill>
                    <a:gsLst>
                      <a:gs pos="0">
                        <a:srgbClr val="FFFFFF"/>
                      </a:gs>
                      <a:gs pos="100000">
                        <a:srgbClr val="FFFFFF"/>
                      </a:gs>
                    </a:gsLst>
                    <a:lin ang="5400000" scaled="0"/>
                  </a:gradFill>
                  <a:latin typeface="メイリオ" pitchFamily="50" charset="-128"/>
                  <a:ea typeface="メイリオ" pitchFamily="50" charset="-128"/>
                  <a:cs typeface="メイリオ" pitchFamily="50" charset="-128"/>
                </a:rPr>
                <a:t>、</a:t>
              </a:r>
              <a:r>
                <a:rPr lang="ja-JP" altLang="en-US" sz="1400" b="1" dirty="0" smtClean="0">
                  <a:ln w="12700">
                    <a:noFill/>
                    <a:prstDash val="solid"/>
                  </a:ln>
                  <a:gradFill>
                    <a:gsLst>
                      <a:gs pos="0">
                        <a:srgbClr val="FFFFFF"/>
                      </a:gs>
                      <a:gs pos="100000">
                        <a:srgbClr val="FFFFFF"/>
                      </a:gs>
                    </a:gsLst>
                    <a:lin ang="5400000" scaled="0"/>
                  </a:gradFill>
                  <a:latin typeface="メイリオ" pitchFamily="50" charset="-128"/>
                  <a:ea typeface="メイリオ" pitchFamily="50" charset="-128"/>
                  <a:cs typeface="メイリオ" pitchFamily="50" charset="-128"/>
                </a:rPr>
                <a:t>火災、少子高齢化、インフルエンザ パンデミック</a:t>
              </a:r>
              <a:endParaRPr lang="en-US" sz="1400" b="1" dirty="0">
                <a:ln w="12700">
                  <a:noFill/>
                  <a:prstDash val="solid"/>
                </a:ln>
                <a:gradFill>
                  <a:gsLst>
                    <a:gs pos="0">
                      <a:srgbClr val="FFFFFF"/>
                    </a:gs>
                    <a:gs pos="100000">
                      <a:srgbClr val="FFFFFF"/>
                    </a:gs>
                  </a:gsLst>
                  <a:lin ang="5400000" scaled="0"/>
                </a:gradFill>
                <a:latin typeface="メイリオ" pitchFamily="50" charset="-128"/>
                <a:ea typeface="メイリオ" pitchFamily="50" charset="-128"/>
                <a:cs typeface="メイリオ" pitchFamily="50" charset="-128"/>
              </a:endParaRPr>
            </a:p>
          </p:txBody>
        </p:sp>
        <p:sp>
          <p:nvSpPr>
            <p:cNvPr id="6" name="Rectangle 6"/>
            <p:cNvSpPr/>
            <p:nvPr/>
          </p:nvSpPr>
          <p:spPr>
            <a:xfrm>
              <a:off x="2643174" y="1357298"/>
              <a:ext cx="4092220" cy="420111"/>
            </a:xfrm>
            <a:prstGeom prst="rect">
              <a:avLst/>
            </a:prstGeom>
          </p:spPr>
          <p:txBody>
            <a:bodyPr wrap="square" lIns="91436" tIns="45718" rIns="91436" bIns="45718">
              <a:spAutoFit/>
            </a:bodyPr>
            <a:lstStyle/>
            <a:p>
              <a:pPr algn="ctr" defTabSz="914327">
                <a:lnSpc>
                  <a:spcPct val="85000"/>
                </a:lnSpc>
              </a:pPr>
              <a:r>
                <a:rPr lang="ja-JP" altLang="en-US" sz="2400" b="1" dirty="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t>企業を取巻く環境</a:t>
              </a:r>
              <a:endParaRPr lang="en-US" sz="2400" b="1" dirty="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endParaRPr>
            </a:p>
          </p:txBody>
        </p:sp>
      </p:grpSp>
      <p:grpSp>
        <p:nvGrpSpPr>
          <p:cNvPr id="63" name="グループ化 62"/>
          <p:cNvGrpSpPr/>
          <p:nvPr/>
        </p:nvGrpSpPr>
        <p:grpSpPr>
          <a:xfrm>
            <a:off x="714348" y="2643182"/>
            <a:ext cx="8143932" cy="1977723"/>
            <a:chOff x="714348" y="2643182"/>
            <a:chExt cx="8143932" cy="1977723"/>
          </a:xfrm>
        </p:grpSpPr>
        <p:sp>
          <p:nvSpPr>
            <p:cNvPr id="7" name="角丸四角形 6"/>
            <p:cNvSpPr/>
            <p:nvPr/>
          </p:nvSpPr>
          <p:spPr bwMode="auto">
            <a:xfrm>
              <a:off x="714348" y="2643182"/>
              <a:ext cx="8143932" cy="1928826"/>
            </a:xfrm>
            <a:prstGeom prst="roundRect">
              <a:avLst>
                <a:gd name="adj" fmla="val 345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ja-JP" altLang="en-US" sz="2300" dirty="0">
                <a:solidFill>
                  <a:srgbClr val="FFFFFF"/>
                </a:solidFill>
                <a:effectLst>
                  <a:outerShdw blurRad="38100" dist="38100" dir="2700000" algn="tl">
                    <a:srgbClr val="000000">
                      <a:alpha val="43137"/>
                    </a:srgbClr>
                  </a:outerShdw>
                </a:effectLst>
                <a:latin typeface="Segoe" pitchFamily="34" charset="0"/>
                <a:ea typeface="メイリオ"/>
              </a:endParaRPr>
            </a:p>
          </p:txBody>
        </p:sp>
        <p:grpSp>
          <p:nvGrpSpPr>
            <p:cNvPr id="23" name="グループ化 22"/>
            <p:cNvGrpSpPr/>
            <p:nvPr/>
          </p:nvGrpSpPr>
          <p:grpSpPr>
            <a:xfrm>
              <a:off x="809345" y="3000372"/>
              <a:ext cx="7964330" cy="1620533"/>
              <a:chOff x="809345" y="3357562"/>
              <a:chExt cx="7964330" cy="1620533"/>
            </a:xfrm>
          </p:grpSpPr>
          <p:sp>
            <p:nvSpPr>
              <p:cNvPr id="10" name="正方形/長方形 9"/>
              <p:cNvSpPr/>
              <p:nvPr/>
            </p:nvSpPr>
            <p:spPr bwMode="auto">
              <a:xfrm>
                <a:off x="809345" y="3357562"/>
                <a:ext cx="7964330" cy="150019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fontAlgn="base">
                  <a:spcBef>
                    <a:spcPct val="0"/>
                  </a:spcBef>
                  <a:spcAft>
                    <a:spcPct val="0"/>
                  </a:spcAft>
                </a:pPr>
                <a:endParaRPr lang="ja-JP" altLang="en-US" sz="14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1" name="Rounded Rectangle 47"/>
              <p:cNvSpPr/>
              <p:nvPr/>
            </p:nvSpPr>
            <p:spPr bwMode="auto">
              <a:xfrm>
                <a:off x="2245891" y="4286256"/>
                <a:ext cx="2397547" cy="490502"/>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540000" tIns="0" rIns="146267" bIns="0" numCol="1" rtlCol="0" anchor="ctr" anchorCtr="0" compatLnSpc="1">
                <a:prstTxWarp prst="textNoShape">
                  <a:avLst/>
                </a:prstTxWarp>
              </a:bodyPr>
              <a:lstStyle/>
              <a:p>
                <a:pPr algn="ctr" defTabSz="912740" eaLnBrk="0" hangingPunct="0">
                  <a:lnSpc>
                    <a:spcPct val="90000"/>
                  </a:lnSpc>
                  <a:spcBef>
                    <a:spcPct val="30000"/>
                  </a:spcBef>
                  <a:buClr>
                    <a:srgbClr val="FFFFFF"/>
                  </a:buClr>
                  <a:buSzPct val="95000"/>
                  <a:defRPr/>
                </a:pPr>
                <a:r>
                  <a:rPr lang="ja-JP" altLang="en-US" sz="1600" dirty="0">
                    <a:solidFill>
                      <a:srgbClr val="FFFFFF"/>
                    </a:solidFill>
                    <a:latin typeface="メイリオ" pitchFamily="50" charset="-128"/>
                    <a:ea typeface="メイリオ" pitchFamily="50" charset="-128"/>
                    <a:cs typeface="メイリオ" pitchFamily="50" charset="-128"/>
                  </a:rPr>
                  <a:t>コスト削減</a:t>
                </a:r>
                <a:endParaRPr lang="en-US" altLang="ja-JP" sz="1600" dirty="0">
                  <a:solidFill>
                    <a:srgbClr val="FFFFFF"/>
                  </a:solidFill>
                  <a:latin typeface="メイリオ" pitchFamily="50" charset="-128"/>
                  <a:ea typeface="メイリオ" pitchFamily="50" charset="-128"/>
                  <a:cs typeface="メイリオ" pitchFamily="50" charset="-128"/>
                </a:endParaRPr>
              </a:p>
            </p:txBody>
          </p:sp>
          <p:pic>
            <p:nvPicPr>
              <p:cNvPr id="12" name="Picture 11" descr="0 Rectangle 1to6 Gel Gel2 - MS blue"/>
              <p:cNvPicPr>
                <a:picLocks noChangeAspect="1" noChangeArrowheads="1"/>
              </p:cNvPicPr>
              <p:nvPr/>
            </p:nvPicPr>
            <p:blipFill>
              <a:blip r:embed="rId3" cstate="print"/>
              <a:srcRect/>
              <a:stretch>
                <a:fillRect/>
              </a:stretch>
            </p:blipFill>
            <p:spPr bwMode="ltGray">
              <a:xfrm>
                <a:off x="888088" y="3429000"/>
                <a:ext cx="2421587" cy="719469"/>
              </a:xfrm>
              <a:prstGeom prst="rect">
                <a:avLst/>
              </a:prstGeom>
              <a:noFill/>
              <a:ln w="9525">
                <a:noFill/>
                <a:miter lim="800000"/>
                <a:headEnd/>
                <a:tailEnd/>
              </a:ln>
            </p:spPr>
          </p:pic>
          <p:pic>
            <p:nvPicPr>
              <p:cNvPr id="13" name="Picture 12" descr="0 Rectangle 1to6 Gel Gel2 - MS blue"/>
              <p:cNvPicPr>
                <a:picLocks noChangeAspect="1" noChangeArrowheads="1"/>
              </p:cNvPicPr>
              <p:nvPr/>
            </p:nvPicPr>
            <p:blipFill>
              <a:blip r:embed="rId3" cstate="print"/>
              <a:srcRect/>
              <a:stretch>
                <a:fillRect/>
              </a:stretch>
            </p:blipFill>
            <p:spPr bwMode="ltGray">
              <a:xfrm>
                <a:off x="6238633" y="3429000"/>
                <a:ext cx="2421587" cy="719469"/>
              </a:xfrm>
              <a:prstGeom prst="rect">
                <a:avLst/>
              </a:prstGeom>
              <a:noFill/>
              <a:ln w="9525">
                <a:noFill/>
                <a:miter lim="800000"/>
                <a:headEnd/>
                <a:tailEnd/>
              </a:ln>
            </p:spPr>
          </p:pic>
          <p:sp>
            <p:nvSpPr>
              <p:cNvPr id="14" name="Text Box 15"/>
              <p:cNvSpPr txBox="1">
                <a:spLocks noChangeArrowheads="1"/>
              </p:cNvSpPr>
              <p:nvPr/>
            </p:nvSpPr>
            <p:spPr bwMode="auto">
              <a:xfrm>
                <a:off x="972192" y="3548722"/>
                <a:ext cx="2194607" cy="523220"/>
              </a:xfrm>
              <a:prstGeom prst="rect">
                <a:avLst/>
              </a:prstGeom>
              <a:noFill/>
              <a:ln w="9525" algn="ctr">
                <a:noFill/>
                <a:miter lim="800000"/>
                <a:headEnd/>
                <a:tailEnd/>
              </a:ln>
              <a:effectLst/>
            </p:spPr>
            <p:txBody>
              <a:bodyPr wrap="square">
                <a:spAutoFit/>
              </a:bodyPr>
              <a:lstStyle/>
              <a:p>
                <a:pPr algn="ctr" rtl="0">
                  <a:defRPr/>
                </a:pPr>
                <a:r>
                  <a:rPr lang="ja-JP" altLang="en-US" sz="1400" b="1" dirty="0">
                    <a:solidFill>
                      <a:srgbClr val="FFFFFF"/>
                    </a:solidFill>
                    <a:latin typeface="メイリオ" pitchFamily="50" charset="-128"/>
                    <a:ea typeface="メイリオ" pitchFamily="50" charset="-128"/>
                    <a:cs typeface="メイリオ" pitchFamily="50" charset="-128"/>
                  </a:rPr>
                  <a:t>事業ポートフォリオの</a:t>
                </a:r>
                <a:r>
                  <a:rPr lang="en-US" altLang="ja-JP" sz="1400" b="1" dirty="0">
                    <a:solidFill>
                      <a:srgbClr val="FFFFFF"/>
                    </a:solidFill>
                    <a:latin typeface="メイリオ" pitchFamily="50" charset="-128"/>
                    <a:ea typeface="メイリオ" pitchFamily="50" charset="-128"/>
                    <a:cs typeface="メイリオ" pitchFamily="50" charset="-128"/>
                  </a:rPr>
                  <a:t/>
                </a:r>
                <a:br>
                  <a:rPr lang="en-US" altLang="ja-JP" sz="1400" b="1" dirty="0">
                    <a:solidFill>
                      <a:srgbClr val="FFFFFF"/>
                    </a:solidFill>
                    <a:latin typeface="メイリオ" pitchFamily="50" charset="-128"/>
                    <a:ea typeface="メイリオ" pitchFamily="50" charset="-128"/>
                    <a:cs typeface="メイリオ" pitchFamily="50" charset="-128"/>
                  </a:rPr>
                </a:br>
                <a:r>
                  <a:rPr lang="ja-JP" altLang="en-US" sz="1400" b="1" dirty="0">
                    <a:solidFill>
                      <a:srgbClr val="FFFFFF"/>
                    </a:solidFill>
                    <a:latin typeface="メイリオ" pitchFamily="50" charset="-128"/>
                    <a:ea typeface="メイリオ" pitchFamily="50" charset="-128"/>
                    <a:cs typeface="メイリオ" pitchFamily="50" charset="-128"/>
                  </a:rPr>
                  <a:t>柔軟な見直し</a:t>
                </a:r>
              </a:p>
            </p:txBody>
          </p:sp>
          <p:pic>
            <p:nvPicPr>
              <p:cNvPr id="15" name="Picture 12" descr="0 Rectangle 1to6 Gel Gel2 - MS blue"/>
              <p:cNvPicPr>
                <a:picLocks noChangeAspect="1" noChangeArrowheads="1"/>
              </p:cNvPicPr>
              <p:nvPr/>
            </p:nvPicPr>
            <p:blipFill>
              <a:blip r:embed="rId3" cstate="print"/>
              <a:srcRect/>
              <a:stretch>
                <a:fillRect/>
              </a:stretch>
            </p:blipFill>
            <p:spPr bwMode="ltGray">
              <a:xfrm>
                <a:off x="3452551" y="3429000"/>
                <a:ext cx="2421587" cy="719469"/>
              </a:xfrm>
              <a:prstGeom prst="rect">
                <a:avLst/>
              </a:prstGeom>
              <a:noFill/>
              <a:ln w="9525">
                <a:noFill/>
                <a:miter lim="800000"/>
                <a:headEnd/>
                <a:tailEnd/>
              </a:ln>
            </p:spPr>
          </p:pic>
          <p:sp>
            <p:nvSpPr>
              <p:cNvPr id="16" name="Text Box 15"/>
              <p:cNvSpPr txBox="1">
                <a:spLocks noChangeArrowheads="1"/>
              </p:cNvSpPr>
              <p:nvPr/>
            </p:nvSpPr>
            <p:spPr bwMode="auto">
              <a:xfrm>
                <a:off x="6381509" y="3643314"/>
                <a:ext cx="2194607" cy="307777"/>
              </a:xfrm>
              <a:prstGeom prst="rect">
                <a:avLst/>
              </a:prstGeom>
              <a:noFill/>
              <a:ln w="9525" algn="ctr">
                <a:noFill/>
                <a:miter lim="800000"/>
                <a:headEnd/>
                <a:tailEnd/>
              </a:ln>
              <a:effectLst/>
            </p:spPr>
            <p:txBody>
              <a:bodyPr wrap="square">
                <a:spAutoFit/>
              </a:bodyPr>
              <a:lstStyle/>
              <a:p>
                <a:pPr algn="ctr" rtl="0">
                  <a:defRPr/>
                </a:pPr>
                <a:r>
                  <a:rPr lang="ja-JP" altLang="en-US" sz="1400" b="1" dirty="0">
                    <a:solidFill>
                      <a:srgbClr val="FFFFFF"/>
                    </a:solidFill>
                    <a:latin typeface="メイリオ" pitchFamily="50" charset="-128"/>
                    <a:ea typeface="メイリオ" pitchFamily="50" charset="-128"/>
                    <a:cs typeface="メイリオ" pitchFamily="50" charset="-128"/>
                  </a:rPr>
                  <a:t>事業継続性の確保</a:t>
                </a:r>
              </a:p>
            </p:txBody>
          </p:sp>
          <p:sp>
            <p:nvSpPr>
              <p:cNvPr id="17" name="Rounded Rectangle 47"/>
              <p:cNvSpPr/>
              <p:nvPr/>
            </p:nvSpPr>
            <p:spPr bwMode="auto">
              <a:xfrm>
                <a:off x="5072066" y="4286256"/>
                <a:ext cx="2397547" cy="490502"/>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540000" tIns="0" rIns="146267" bIns="0" numCol="1" rtlCol="0" anchor="ctr" anchorCtr="0" compatLnSpc="1">
                <a:prstTxWarp prst="textNoShape">
                  <a:avLst/>
                </a:prstTxWarp>
              </a:bodyPr>
              <a:lstStyle/>
              <a:p>
                <a:pPr algn="ctr" defTabSz="912740" eaLnBrk="0" hangingPunct="0">
                  <a:lnSpc>
                    <a:spcPct val="90000"/>
                  </a:lnSpc>
                  <a:spcBef>
                    <a:spcPct val="30000"/>
                  </a:spcBef>
                  <a:buClr>
                    <a:srgbClr val="FFFFFF"/>
                  </a:buClr>
                  <a:buSzPct val="95000"/>
                  <a:defRPr/>
                </a:pPr>
                <a:r>
                  <a:rPr lang="ja-JP" altLang="en-US" sz="1600" dirty="0">
                    <a:solidFill>
                      <a:srgbClr val="FFFFFF"/>
                    </a:solidFill>
                    <a:latin typeface="メイリオ" pitchFamily="50" charset="-128"/>
                    <a:ea typeface="メイリオ" pitchFamily="50" charset="-128"/>
                    <a:cs typeface="メイリオ" pitchFamily="50" charset="-128"/>
                  </a:rPr>
                  <a:t>安全性の確保</a:t>
                </a:r>
                <a:endParaRPr lang="en-US" altLang="ja-JP" sz="1600" dirty="0">
                  <a:solidFill>
                    <a:srgbClr val="FFFFFF"/>
                  </a:solidFill>
                  <a:latin typeface="メイリオ" pitchFamily="50" charset="-128"/>
                  <a:ea typeface="メイリオ" pitchFamily="50" charset="-128"/>
                  <a:cs typeface="メイリオ" pitchFamily="50" charset="-128"/>
                </a:endParaRPr>
              </a:p>
            </p:txBody>
          </p:sp>
          <p:pic>
            <p:nvPicPr>
              <p:cNvPr id="18" name="Picture 14" descr="C:\Program Files\Microsoft Resource DVD Artwork\DVD_ART\Artwork_Imagery\Shapes and Graphics\trustworthy computing - security\Lock and key.png"/>
              <p:cNvPicPr>
                <a:picLocks noChangeAspect="1" noChangeArrowheads="1"/>
              </p:cNvPicPr>
              <p:nvPr/>
            </p:nvPicPr>
            <p:blipFill>
              <a:blip r:embed="rId4" cstate="print"/>
              <a:srcRect b="31104"/>
              <a:stretch>
                <a:fillRect/>
              </a:stretch>
            </p:blipFill>
            <p:spPr bwMode="auto">
              <a:xfrm>
                <a:off x="5084328" y="4223694"/>
                <a:ext cx="681068" cy="511078"/>
              </a:xfrm>
              <a:prstGeom prst="rect">
                <a:avLst/>
              </a:prstGeom>
              <a:noFill/>
              <a:effectLst>
                <a:softEdge rad="12700"/>
              </a:effectLst>
            </p:spPr>
          </p:pic>
          <p:pic>
            <p:nvPicPr>
              <p:cNvPr id="19" name="Picture 11" descr="C:\Documents and Settings\markj\Local Settings\Temporary Internet Files\Content.IE5\PPW2E3CO\MPj04331180000[1].jpg"/>
              <p:cNvPicPr>
                <a:picLocks noChangeAspect="1" noChangeArrowheads="1"/>
              </p:cNvPicPr>
              <p:nvPr/>
            </p:nvPicPr>
            <p:blipFill>
              <a:blip r:embed="rId5" cstate="print"/>
              <a:srcRect b="13887"/>
              <a:stretch>
                <a:fillRect/>
              </a:stretch>
            </p:blipFill>
            <p:spPr bwMode="auto">
              <a:xfrm>
                <a:off x="1993681" y="4087712"/>
                <a:ext cx="1311086" cy="890383"/>
              </a:xfrm>
              <a:prstGeom prst="roundRect">
                <a:avLst>
                  <a:gd name="adj" fmla="val 14133"/>
                </a:avLst>
              </a:prstGeom>
              <a:noFill/>
              <a:effectLst>
                <a:softEdge rad="317500"/>
              </a:effectLst>
            </p:spPr>
          </p:pic>
          <p:sp>
            <p:nvSpPr>
              <p:cNvPr id="21" name="Text Box 10"/>
              <p:cNvSpPr txBox="1">
                <a:spLocks noChangeArrowheads="1"/>
              </p:cNvSpPr>
              <p:nvPr/>
            </p:nvSpPr>
            <p:spPr bwMode="auto">
              <a:xfrm>
                <a:off x="3611860" y="3616006"/>
                <a:ext cx="2252384" cy="523220"/>
              </a:xfrm>
              <a:prstGeom prst="rect">
                <a:avLst/>
              </a:prstGeom>
              <a:noFill/>
              <a:ln w="9525" algn="ctr">
                <a:noFill/>
                <a:miter lim="800000"/>
                <a:headEnd/>
                <a:tailEnd/>
              </a:ln>
              <a:effectLst/>
            </p:spPr>
            <p:txBody>
              <a:bodyPr wrap="square">
                <a:spAutoFit/>
              </a:bodyPr>
              <a:lstStyle/>
              <a:p>
                <a:pPr algn="ctr" rtl="0">
                  <a:buClr>
                    <a:srgbClr val="FF3300"/>
                  </a:buClr>
                  <a:buFont typeface="Arial" charset="0"/>
                  <a:buNone/>
                  <a:defRPr/>
                </a:pPr>
                <a:r>
                  <a:rPr lang="ja-JP" altLang="en-US" sz="1400" b="1" dirty="0">
                    <a:solidFill>
                      <a:srgbClr val="FFFFFF"/>
                    </a:solidFill>
                    <a:latin typeface="メイリオ" pitchFamily="50" charset="-128"/>
                    <a:ea typeface="メイリオ" pitchFamily="50" charset="-128"/>
                    <a:cs typeface="メイリオ" pitchFamily="50" charset="-128"/>
                  </a:rPr>
                  <a:t>多様な雇用形態と</a:t>
                </a:r>
                <a:r>
                  <a:rPr lang="en-US" altLang="ja-JP" sz="1400" b="1" dirty="0">
                    <a:solidFill>
                      <a:srgbClr val="FFFFFF"/>
                    </a:solidFill>
                    <a:latin typeface="メイリオ" pitchFamily="50" charset="-128"/>
                    <a:ea typeface="メイリオ" pitchFamily="50" charset="-128"/>
                    <a:cs typeface="メイリオ" pitchFamily="50" charset="-128"/>
                  </a:rPr>
                  <a:t/>
                </a:r>
                <a:br>
                  <a:rPr lang="en-US" altLang="ja-JP" sz="1400" b="1" dirty="0">
                    <a:solidFill>
                      <a:srgbClr val="FFFFFF"/>
                    </a:solidFill>
                    <a:latin typeface="メイリオ" pitchFamily="50" charset="-128"/>
                    <a:ea typeface="メイリオ" pitchFamily="50" charset="-128"/>
                    <a:cs typeface="メイリオ" pitchFamily="50" charset="-128"/>
                  </a:rPr>
                </a:br>
                <a:r>
                  <a:rPr lang="ja-JP" altLang="en-US" sz="1400" b="1" dirty="0">
                    <a:solidFill>
                      <a:srgbClr val="FFFFFF"/>
                    </a:solidFill>
                    <a:latin typeface="メイリオ" pitchFamily="50" charset="-128"/>
                    <a:ea typeface="メイリオ" pitchFamily="50" charset="-128"/>
                    <a:cs typeface="メイリオ" pitchFamily="50" charset="-128"/>
                  </a:rPr>
                  <a:t>働き方</a:t>
                </a:r>
              </a:p>
            </p:txBody>
          </p:sp>
        </p:grpSp>
        <p:sp>
          <p:nvSpPr>
            <p:cNvPr id="22" name="Rectangle 6"/>
            <p:cNvSpPr/>
            <p:nvPr/>
          </p:nvSpPr>
          <p:spPr>
            <a:xfrm>
              <a:off x="2928926" y="2643182"/>
              <a:ext cx="3857652" cy="420111"/>
            </a:xfrm>
            <a:prstGeom prst="rect">
              <a:avLst/>
            </a:prstGeom>
          </p:spPr>
          <p:txBody>
            <a:bodyPr wrap="square" lIns="91436" tIns="45718" rIns="91436" bIns="45718">
              <a:spAutoFit/>
            </a:bodyPr>
            <a:lstStyle/>
            <a:p>
              <a:pPr defTabSz="914327">
                <a:lnSpc>
                  <a:spcPct val="85000"/>
                </a:lnSpc>
              </a:pPr>
              <a:r>
                <a:rPr lang="ja-JP" altLang="en-US" sz="2400" b="1" dirty="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rPr>
                <a:t>企業が抱える経営課題</a:t>
              </a:r>
              <a:endParaRPr lang="en-US" sz="2400" b="1" dirty="0">
                <a:ln w="3175">
                  <a:noFill/>
                </a:ln>
                <a:gradFill flip="none" rotWithShape="1">
                  <a:gsLst>
                    <a:gs pos="28000">
                      <a:srgbClr val="FEF9DA"/>
                    </a:gs>
                    <a:gs pos="52000">
                      <a:srgbClr val="FCE974"/>
                    </a:gs>
                    <a:gs pos="68000">
                      <a:srgbClr val="F79A1D"/>
                    </a:gs>
                  </a:gsLst>
                  <a:lin ang="5400000" scaled="1"/>
                  <a:tileRect/>
                </a:gradFill>
                <a:latin typeface="メイリオ" pitchFamily="50" charset="-128"/>
                <a:ea typeface="メイリオ" pitchFamily="50" charset="-128"/>
                <a:cs typeface="メイリオ" pitchFamily="50" charset="-128"/>
              </a:endParaRPr>
            </a:p>
          </p:txBody>
        </p:sp>
      </p:grpSp>
      <p:sp>
        <p:nvSpPr>
          <p:cNvPr id="24" name="星 24 23"/>
          <p:cNvSpPr/>
          <p:nvPr/>
        </p:nvSpPr>
        <p:spPr bwMode="auto">
          <a:xfrm>
            <a:off x="0" y="3857628"/>
            <a:ext cx="2143108" cy="768280"/>
          </a:xfrm>
          <a:prstGeom prst="star2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r>
              <a:rPr lang="ja-JP" altLang="en-US" sz="1400"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働き方への影響</a:t>
            </a:r>
          </a:p>
        </p:txBody>
      </p:sp>
      <p:sp>
        <p:nvSpPr>
          <p:cNvPr id="25" name="下矢印 24"/>
          <p:cNvSpPr/>
          <p:nvPr/>
        </p:nvSpPr>
        <p:spPr bwMode="auto">
          <a:xfrm>
            <a:off x="3857620" y="4643446"/>
            <a:ext cx="1964368" cy="285752"/>
          </a:xfrm>
          <a:prstGeom prst="downArrow">
            <a:avLst>
              <a:gd name="adj1" fmla="val 50000"/>
              <a:gd name="adj2" fmla="val 8065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ja-JP" altLang="en-US" sz="2300" dirty="0">
              <a:solidFill>
                <a:srgbClr val="FFFFFF"/>
              </a:solidFill>
              <a:effectLst>
                <a:outerShdw blurRad="38100" dist="38100" dir="2700000" algn="tl">
                  <a:srgbClr val="000000">
                    <a:alpha val="43137"/>
                  </a:srgbClr>
                </a:outerShdw>
              </a:effectLst>
              <a:latin typeface="Segoe" pitchFamily="34" charset="0"/>
              <a:ea typeface="メイリオ"/>
            </a:endParaRPr>
          </a:p>
        </p:txBody>
      </p:sp>
      <p:grpSp>
        <p:nvGrpSpPr>
          <p:cNvPr id="65" name="グループ化 64"/>
          <p:cNvGrpSpPr/>
          <p:nvPr/>
        </p:nvGrpSpPr>
        <p:grpSpPr>
          <a:xfrm>
            <a:off x="642910" y="5143512"/>
            <a:ext cx="8143932" cy="1571612"/>
            <a:chOff x="642910" y="5143512"/>
            <a:chExt cx="8143932" cy="1571612"/>
          </a:xfrm>
        </p:grpSpPr>
        <p:sp>
          <p:nvSpPr>
            <p:cNvPr id="29" name="円/楕円 28"/>
            <p:cNvSpPr/>
            <p:nvPr/>
          </p:nvSpPr>
          <p:spPr bwMode="auto">
            <a:xfrm>
              <a:off x="1142976" y="6357958"/>
              <a:ext cx="1355297" cy="286654"/>
            </a:xfrm>
            <a:prstGeom prst="ellipse">
              <a:avLst/>
            </a:prstGeom>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headEnd type="none" w="med" len="med"/>
              <a:tailEnd type="none" w="med" len="med"/>
            </a:ln>
            <a:effectLst>
              <a:glow rad="228600">
                <a:schemeClr val="accent2">
                  <a:satMod val="175000"/>
                  <a:alpha val="40000"/>
                </a:schemeClr>
              </a:glow>
              <a:reflection blurRad="6350" stA="50000" endA="300" endPos="55000" dir="5400000" sy="-100000" algn="bl" rotWithShape="0"/>
            </a:effectLst>
            <a:scene3d>
              <a:camera prst="orthographicFront">
                <a:rot lat="0" lon="0" rev="0"/>
              </a:camera>
              <a:lightRig rig="brightRoom" dir="t"/>
            </a:scene3d>
            <a:sp3d extrusionH="76200" prstMaterial="softEdge">
              <a:bevelT w="31750" h="57150"/>
              <a:extrusionClr>
                <a:schemeClr val="tx1"/>
              </a:extrusionCl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ja-JP" altLang="en-US" sz="2300" dirty="0">
                <a:solidFill>
                  <a:srgbClr val="FFFFFF"/>
                </a:solidFill>
                <a:effectLst>
                  <a:outerShdw blurRad="38100" dist="38100" dir="2700000" algn="tl">
                    <a:srgbClr val="000000">
                      <a:alpha val="43137"/>
                    </a:srgbClr>
                  </a:outerShdw>
                </a:effectLst>
                <a:latin typeface="Segoe" pitchFamily="34" charset="0"/>
                <a:ea typeface="メイリオ"/>
              </a:endParaRPr>
            </a:p>
          </p:txBody>
        </p:sp>
        <p:grpSp>
          <p:nvGrpSpPr>
            <p:cNvPr id="64" name="グループ化 63"/>
            <p:cNvGrpSpPr/>
            <p:nvPr/>
          </p:nvGrpSpPr>
          <p:grpSpPr>
            <a:xfrm>
              <a:off x="642910" y="5143512"/>
              <a:ext cx="8143932" cy="1571612"/>
              <a:chOff x="642910" y="5143512"/>
              <a:chExt cx="8143932" cy="1571612"/>
            </a:xfrm>
          </p:grpSpPr>
          <p:sp>
            <p:nvSpPr>
              <p:cNvPr id="27" name="角丸四角形 26"/>
              <p:cNvSpPr/>
              <p:nvPr/>
            </p:nvSpPr>
            <p:spPr bwMode="auto">
              <a:xfrm>
                <a:off x="642910" y="5143512"/>
                <a:ext cx="8143932" cy="1571612"/>
              </a:xfrm>
              <a:prstGeom prst="roundRect">
                <a:avLst>
                  <a:gd name="adj" fmla="val 625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54862" rIns="0" bIns="54862" numCol="1" rtlCol="0" anchor="t" anchorCtr="0" compatLnSpc="1">
                <a:prstTxWarp prst="textNoShape">
                  <a:avLst/>
                </a:prstTxWarp>
              </a:bodyPr>
              <a:lstStyle/>
              <a:p>
                <a:pPr algn="ctr" defTabSz="1096919" fontAlgn="base">
                  <a:spcBef>
                    <a:spcPct val="0"/>
                  </a:spcBef>
                  <a:spcAft>
                    <a:spcPct val="0"/>
                  </a:spcAft>
                </a:pPr>
                <a:endParaRPr lang="en-US" altLang="ja-JP" sz="1600" b="1" dirty="0">
                  <a:solidFill>
                    <a:srgbClr val="FFFFFF"/>
                  </a:solidFill>
                  <a:latin typeface="メイリオ" pitchFamily="50" charset="-128"/>
                  <a:ea typeface="メイリオ" pitchFamily="50" charset="-128"/>
                  <a:cs typeface="メイリオ" pitchFamily="50" charset="-128"/>
                </a:endParaRPr>
              </a:p>
              <a:p>
                <a:pPr algn="ctr" defTabSz="1096919" fontAlgn="base">
                  <a:spcBef>
                    <a:spcPct val="0"/>
                  </a:spcBef>
                  <a:spcAft>
                    <a:spcPct val="0"/>
                  </a:spcAft>
                </a:pPr>
                <a:endParaRPr lang="en-US" altLang="ja-JP" sz="1600" dirty="0">
                  <a:solidFill>
                    <a:srgbClr val="FFFFFF"/>
                  </a:solidFill>
                  <a:latin typeface="メイリオ" pitchFamily="50" charset="-128"/>
                  <a:ea typeface="メイリオ" pitchFamily="50" charset="-128"/>
                  <a:cs typeface="メイリオ" pitchFamily="50" charset="-128"/>
                </a:endParaRPr>
              </a:p>
              <a:p>
                <a:pPr algn="ctr" defTabSz="1096919" fontAlgn="base">
                  <a:spcBef>
                    <a:spcPct val="0"/>
                  </a:spcBef>
                  <a:spcAft>
                    <a:spcPct val="0"/>
                  </a:spcAft>
                </a:pPr>
                <a:endParaRPr lang="en-US" altLang="ja-JP"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1096919" fontAlgn="base">
                  <a:spcBef>
                    <a:spcPct val="0"/>
                  </a:spcBef>
                  <a:spcAft>
                    <a:spcPct val="0"/>
                  </a:spcAft>
                </a:pPr>
                <a:endParaRPr kumimoji="1" lang="en-US" altLang="ja-JP"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1096919" fontAlgn="base">
                  <a:spcBef>
                    <a:spcPct val="0"/>
                  </a:spcBef>
                  <a:spcAft>
                    <a:spcPct val="0"/>
                  </a:spcAft>
                </a:pPr>
                <a:endParaRPr lang="en-US" altLang="ja-JP"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1096919" fontAlgn="base">
                  <a:spcBef>
                    <a:spcPct val="0"/>
                  </a:spcBef>
                  <a:spcAft>
                    <a:spcPct val="0"/>
                  </a:spcAft>
                </a:pPr>
                <a:endParaRPr kumimoji="1" lang="en-US" altLang="ja-JP"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1096919" fontAlgn="base">
                  <a:spcBef>
                    <a:spcPct val="0"/>
                  </a:spcBef>
                  <a:spcAft>
                    <a:spcPct val="0"/>
                  </a:spcAft>
                </a:pPr>
                <a:endParaRPr lang="en-US" altLang="ja-JP"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1096919" fontAlgn="base">
                  <a:spcBef>
                    <a:spcPct val="0"/>
                  </a:spcBef>
                  <a:spcAft>
                    <a:spcPct val="0"/>
                  </a:spcAft>
                </a:pPr>
                <a:endParaRPr kumimoji="1" lang="en-US" altLang="ja-JP"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1096919" fontAlgn="base">
                  <a:spcBef>
                    <a:spcPct val="0"/>
                  </a:spcBef>
                  <a:spcAft>
                    <a:spcPct val="0"/>
                  </a:spcAft>
                </a:pPr>
                <a:r>
                  <a:rPr lang="ja-JP" altLang="en-US" sz="900" b="1"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endParaRPr lang="en-US" altLang="ja-JP" sz="900" b="1"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2285984" y="5929330"/>
                <a:ext cx="2928958" cy="707882"/>
              </a:xfrm>
              <a:prstGeom prst="rect">
                <a:avLst/>
              </a:prstGeom>
              <a:noFill/>
            </p:spPr>
            <p:txBody>
              <a:bodyPr wrap="square" lIns="91436" tIns="45718" rIns="91436" bIns="45718" rtlCol="0">
                <a:spAutoFit/>
              </a:bodyPr>
              <a:lstStyle/>
              <a:p>
                <a:pPr algn="ctr" rtl="0"/>
                <a:r>
                  <a:rPr lang="ja-JP" altLang="en-US" sz="2000" dirty="0">
                    <a:solidFill>
                      <a:srgbClr val="FFFFFF"/>
                    </a:solidFill>
                    <a:latin typeface="メイリオ" pitchFamily="50" charset="-128"/>
                    <a:ea typeface="メイリオ" pitchFamily="50" charset="-128"/>
                    <a:cs typeface="メイリオ" pitchFamily="50" charset="-128"/>
                  </a:rPr>
                  <a:t>管理コストを下げ</a:t>
                </a:r>
                <a:endParaRPr lang="en-US" altLang="ja-JP" sz="2000" dirty="0">
                  <a:solidFill>
                    <a:srgbClr val="FFFFFF"/>
                  </a:solidFill>
                  <a:latin typeface="メイリオ" pitchFamily="50" charset="-128"/>
                  <a:ea typeface="メイリオ" pitchFamily="50" charset="-128"/>
                  <a:cs typeface="メイリオ" pitchFamily="50" charset="-128"/>
                </a:endParaRPr>
              </a:p>
              <a:p>
                <a:pPr algn="ctr" rtl="0"/>
                <a:r>
                  <a:rPr lang="ja-JP" altLang="en-US" sz="2000" dirty="0">
                    <a:solidFill>
                      <a:srgbClr val="FFFFFF"/>
                    </a:solidFill>
                    <a:latin typeface="メイリオ" pitchFamily="50" charset="-128"/>
                    <a:ea typeface="メイリオ" pitchFamily="50" charset="-128"/>
                    <a:cs typeface="メイリオ" pitchFamily="50" charset="-128"/>
                  </a:rPr>
                  <a:t>生産性を向上</a:t>
                </a:r>
                <a:endParaRPr lang="en-US" altLang="ja-JP" sz="2000" dirty="0">
                  <a:solidFill>
                    <a:srgbClr val="FFFFFF"/>
                  </a:solidFill>
                  <a:latin typeface="メイリオ" pitchFamily="50" charset="-128"/>
                  <a:ea typeface="メイリオ" pitchFamily="50" charset="-128"/>
                  <a:cs typeface="メイリオ" pitchFamily="50" charset="-128"/>
                </a:endParaRPr>
              </a:p>
            </p:txBody>
          </p:sp>
          <p:grpSp>
            <p:nvGrpSpPr>
              <p:cNvPr id="30" name="グループ化 167"/>
              <p:cNvGrpSpPr/>
              <p:nvPr/>
            </p:nvGrpSpPr>
            <p:grpSpPr>
              <a:xfrm>
                <a:off x="1000100" y="5929330"/>
                <a:ext cx="1571636" cy="720053"/>
                <a:chOff x="6149340" y="2640330"/>
                <a:chExt cx="2823210" cy="1840230"/>
              </a:xfrm>
            </p:grpSpPr>
            <p:grpSp>
              <p:nvGrpSpPr>
                <p:cNvPr id="31" name="Group 115"/>
                <p:cNvGrpSpPr/>
                <p:nvPr/>
              </p:nvGrpSpPr>
              <p:grpSpPr>
                <a:xfrm>
                  <a:off x="6149340" y="2900834"/>
                  <a:ext cx="2823210" cy="1579726"/>
                  <a:chOff x="-98615" y="2728166"/>
                  <a:chExt cx="9347200" cy="4129834"/>
                </a:xfrm>
              </p:grpSpPr>
              <p:grpSp>
                <p:nvGrpSpPr>
                  <p:cNvPr id="54" name="Group 56"/>
                  <p:cNvGrpSpPr>
                    <a:grpSpLocks noChangeAspect="1"/>
                  </p:cNvGrpSpPr>
                  <p:nvPr/>
                </p:nvGrpSpPr>
                <p:grpSpPr bwMode="auto">
                  <a:xfrm>
                    <a:off x="0" y="2728166"/>
                    <a:ext cx="9144000" cy="4129834"/>
                    <a:chOff x="73" y="143"/>
                    <a:chExt cx="5760" cy="1514"/>
                  </a:xfrm>
                </p:grpSpPr>
                <p:sp>
                  <p:nvSpPr>
                    <p:cNvPr id="57" name="AutoShape 55"/>
                    <p:cNvSpPr>
                      <a:spLocks noChangeAspect="1" noChangeArrowheads="1" noTextEdit="1"/>
                    </p:cNvSpPr>
                    <p:nvPr/>
                  </p:nvSpPr>
                  <p:spPr bwMode="auto">
                    <a:xfrm>
                      <a:off x="73" y="143"/>
                      <a:ext cx="5760" cy="1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rtl="0"/>
                      <a:endParaRPr lang="en-US" sz="800" dirty="0">
                        <a:solidFill>
                          <a:srgbClr val="FFFFFF"/>
                        </a:solidFill>
                        <a:latin typeface="メイリオ"/>
                        <a:ea typeface="メイリオ"/>
                      </a:endParaRPr>
                    </a:p>
                  </p:txBody>
                </p:sp>
                <p:sp>
                  <p:nvSpPr>
                    <p:cNvPr id="58" name="Freeform 57"/>
                    <p:cNvSpPr>
                      <a:spLocks/>
                    </p:cNvSpPr>
                    <p:nvPr/>
                  </p:nvSpPr>
                  <p:spPr bwMode="auto">
                    <a:xfrm>
                      <a:off x="73" y="391"/>
                      <a:ext cx="5760" cy="1258"/>
                    </a:xfrm>
                    <a:custGeom>
                      <a:avLst/>
                      <a:gdLst/>
                      <a:ahLst/>
                      <a:cxnLst>
                        <a:cxn ang="0">
                          <a:pos x="5760" y="1258"/>
                        </a:cxn>
                        <a:cxn ang="0">
                          <a:pos x="0" y="1258"/>
                        </a:cxn>
                        <a:cxn ang="0">
                          <a:pos x="0" y="0"/>
                        </a:cxn>
                        <a:cxn ang="0">
                          <a:pos x="0" y="0"/>
                        </a:cxn>
                        <a:cxn ang="0">
                          <a:pos x="57" y="10"/>
                        </a:cxn>
                        <a:cxn ang="0">
                          <a:pos x="222" y="37"/>
                        </a:cxn>
                        <a:cxn ang="0">
                          <a:pos x="340" y="54"/>
                        </a:cxn>
                        <a:cxn ang="0">
                          <a:pos x="482" y="74"/>
                        </a:cxn>
                        <a:cxn ang="0">
                          <a:pos x="646" y="95"/>
                        </a:cxn>
                        <a:cxn ang="0">
                          <a:pos x="831" y="117"/>
                        </a:cxn>
                        <a:cxn ang="0">
                          <a:pos x="1034" y="138"/>
                        </a:cxn>
                        <a:cxn ang="0">
                          <a:pos x="1256" y="159"/>
                        </a:cxn>
                        <a:cxn ang="0">
                          <a:pos x="1494" y="179"/>
                        </a:cxn>
                        <a:cxn ang="0">
                          <a:pos x="1619" y="188"/>
                        </a:cxn>
                        <a:cxn ang="0">
                          <a:pos x="1749" y="196"/>
                        </a:cxn>
                        <a:cxn ang="0">
                          <a:pos x="1880" y="205"/>
                        </a:cxn>
                        <a:cxn ang="0">
                          <a:pos x="2016" y="212"/>
                        </a:cxn>
                        <a:cxn ang="0">
                          <a:pos x="2154" y="218"/>
                        </a:cxn>
                        <a:cxn ang="0">
                          <a:pos x="2297" y="224"/>
                        </a:cxn>
                        <a:cxn ang="0">
                          <a:pos x="2442" y="228"/>
                        </a:cxn>
                        <a:cxn ang="0">
                          <a:pos x="2588" y="231"/>
                        </a:cxn>
                        <a:cxn ang="0">
                          <a:pos x="2739" y="233"/>
                        </a:cxn>
                        <a:cxn ang="0">
                          <a:pos x="2891" y="233"/>
                        </a:cxn>
                        <a:cxn ang="0">
                          <a:pos x="2891" y="233"/>
                        </a:cxn>
                        <a:cxn ang="0">
                          <a:pos x="3044" y="233"/>
                        </a:cxn>
                        <a:cxn ang="0">
                          <a:pos x="3193" y="231"/>
                        </a:cxn>
                        <a:cxn ang="0">
                          <a:pos x="3341" y="228"/>
                        </a:cxn>
                        <a:cxn ang="0">
                          <a:pos x="3485" y="224"/>
                        </a:cxn>
                        <a:cxn ang="0">
                          <a:pos x="3627" y="218"/>
                        </a:cxn>
                        <a:cxn ang="0">
                          <a:pos x="3765" y="212"/>
                        </a:cxn>
                        <a:cxn ang="0">
                          <a:pos x="3900" y="205"/>
                        </a:cxn>
                        <a:cxn ang="0">
                          <a:pos x="4031" y="196"/>
                        </a:cxn>
                        <a:cxn ang="0">
                          <a:pos x="4159" y="188"/>
                        </a:cxn>
                        <a:cxn ang="0">
                          <a:pos x="4283" y="179"/>
                        </a:cxn>
                        <a:cxn ang="0">
                          <a:pos x="4519" y="159"/>
                        </a:cxn>
                        <a:cxn ang="0">
                          <a:pos x="4738" y="138"/>
                        </a:cxn>
                        <a:cxn ang="0">
                          <a:pos x="4940" y="117"/>
                        </a:cxn>
                        <a:cxn ang="0">
                          <a:pos x="5123" y="95"/>
                        </a:cxn>
                        <a:cxn ang="0">
                          <a:pos x="5285" y="74"/>
                        </a:cxn>
                        <a:cxn ang="0">
                          <a:pos x="5424" y="54"/>
                        </a:cxn>
                        <a:cxn ang="0">
                          <a:pos x="5542" y="37"/>
                        </a:cxn>
                        <a:cxn ang="0">
                          <a:pos x="5636" y="21"/>
                        </a:cxn>
                        <a:cxn ang="0">
                          <a:pos x="5705" y="10"/>
                        </a:cxn>
                        <a:cxn ang="0">
                          <a:pos x="5760" y="0"/>
                        </a:cxn>
                        <a:cxn ang="0">
                          <a:pos x="5760" y="1258"/>
                        </a:cxn>
                      </a:cxnLst>
                      <a:rect l="0" t="0" r="r" b="b"/>
                      <a:pathLst>
                        <a:path w="5760" h="1258">
                          <a:moveTo>
                            <a:pt x="5760" y="1258"/>
                          </a:moveTo>
                          <a:lnTo>
                            <a:pt x="0" y="1258"/>
                          </a:lnTo>
                          <a:lnTo>
                            <a:pt x="0" y="0"/>
                          </a:lnTo>
                          <a:lnTo>
                            <a:pt x="0" y="0"/>
                          </a:lnTo>
                          <a:lnTo>
                            <a:pt x="57" y="10"/>
                          </a:lnTo>
                          <a:lnTo>
                            <a:pt x="222" y="37"/>
                          </a:lnTo>
                          <a:lnTo>
                            <a:pt x="340" y="54"/>
                          </a:lnTo>
                          <a:lnTo>
                            <a:pt x="482" y="74"/>
                          </a:lnTo>
                          <a:lnTo>
                            <a:pt x="646" y="95"/>
                          </a:lnTo>
                          <a:lnTo>
                            <a:pt x="831" y="117"/>
                          </a:lnTo>
                          <a:lnTo>
                            <a:pt x="1034" y="138"/>
                          </a:lnTo>
                          <a:lnTo>
                            <a:pt x="1256" y="159"/>
                          </a:lnTo>
                          <a:lnTo>
                            <a:pt x="1494" y="179"/>
                          </a:lnTo>
                          <a:lnTo>
                            <a:pt x="1619" y="188"/>
                          </a:lnTo>
                          <a:lnTo>
                            <a:pt x="1749" y="196"/>
                          </a:lnTo>
                          <a:lnTo>
                            <a:pt x="1880" y="205"/>
                          </a:lnTo>
                          <a:lnTo>
                            <a:pt x="2016" y="212"/>
                          </a:lnTo>
                          <a:lnTo>
                            <a:pt x="2154" y="218"/>
                          </a:lnTo>
                          <a:lnTo>
                            <a:pt x="2297" y="224"/>
                          </a:lnTo>
                          <a:lnTo>
                            <a:pt x="2442" y="228"/>
                          </a:lnTo>
                          <a:lnTo>
                            <a:pt x="2588" y="231"/>
                          </a:lnTo>
                          <a:lnTo>
                            <a:pt x="2739" y="233"/>
                          </a:lnTo>
                          <a:lnTo>
                            <a:pt x="2891" y="233"/>
                          </a:lnTo>
                          <a:lnTo>
                            <a:pt x="2891" y="233"/>
                          </a:lnTo>
                          <a:lnTo>
                            <a:pt x="3044" y="233"/>
                          </a:lnTo>
                          <a:lnTo>
                            <a:pt x="3193" y="231"/>
                          </a:lnTo>
                          <a:lnTo>
                            <a:pt x="3341" y="228"/>
                          </a:lnTo>
                          <a:lnTo>
                            <a:pt x="3485" y="224"/>
                          </a:lnTo>
                          <a:lnTo>
                            <a:pt x="3627" y="218"/>
                          </a:lnTo>
                          <a:lnTo>
                            <a:pt x="3765" y="212"/>
                          </a:lnTo>
                          <a:lnTo>
                            <a:pt x="3900" y="205"/>
                          </a:lnTo>
                          <a:lnTo>
                            <a:pt x="4031" y="196"/>
                          </a:lnTo>
                          <a:lnTo>
                            <a:pt x="4159" y="188"/>
                          </a:lnTo>
                          <a:lnTo>
                            <a:pt x="4283" y="179"/>
                          </a:lnTo>
                          <a:lnTo>
                            <a:pt x="4519" y="159"/>
                          </a:lnTo>
                          <a:lnTo>
                            <a:pt x="4738" y="138"/>
                          </a:lnTo>
                          <a:lnTo>
                            <a:pt x="4940" y="117"/>
                          </a:lnTo>
                          <a:lnTo>
                            <a:pt x="5123" y="95"/>
                          </a:lnTo>
                          <a:lnTo>
                            <a:pt x="5285" y="74"/>
                          </a:lnTo>
                          <a:lnTo>
                            <a:pt x="5424" y="54"/>
                          </a:lnTo>
                          <a:lnTo>
                            <a:pt x="5542" y="37"/>
                          </a:lnTo>
                          <a:lnTo>
                            <a:pt x="5636" y="21"/>
                          </a:lnTo>
                          <a:lnTo>
                            <a:pt x="5705" y="10"/>
                          </a:lnTo>
                          <a:lnTo>
                            <a:pt x="5760" y="0"/>
                          </a:lnTo>
                          <a:lnTo>
                            <a:pt x="5760" y="1258"/>
                          </a:lnTo>
                          <a:close/>
                        </a:path>
                      </a:pathLst>
                    </a:custGeom>
                    <a:gradFill flip="none" rotWithShape="1">
                      <a:gsLst>
                        <a:gs pos="0">
                          <a:schemeClr val="accent2">
                            <a:alpha val="0"/>
                          </a:schemeClr>
                        </a:gs>
                        <a:gs pos="29000">
                          <a:schemeClr val="accent2">
                            <a:alpha val="81000"/>
                          </a:schemeClr>
                        </a:gs>
                        <a:gs pos="73000">
                          <a:schemeClr val="accent3">
                            <a:alpha val="67000"/>
                          </a:schemeClr>
                        </a:gs>
                        <a:gs pos="100000">
                          <a:schemeClr val="accent1">
                            <a:tint val="23500"/>
                            <a:satMod val="160000"/>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sz="800" dirty="0">
                        <a:solidFill>
                          <a:srgbClr val="FFFFFF"/>
                        </a:solidFill>
                        <a:latin typeface="メイリオ"/>
                        <a:ea typeface="メイリオ"/>
                      </a:endParaRPr>
                    </a:p>
                  </p:txBody>
                </p:sp>
                <p:sp>
                  <p:nvSpPr>
                    <p:cNvPr id="59" name="Freeform 58"/>
                    <p:cNvSpPr>
                      <a:spLocks/>
                    </p:cNvSpPr>
                    <p:nvPr/>
                  </p:nvSpPr>
                  <p:spPr bwMode="auto">
                    <a:xfrm>
                      <a:off x="73" y="143"/>
                      <a:ext cx="5760" cy="461"/>
                    </a:xfrm>
                    <a:custGeom>
                      <a:avLst/>
                      <a:gdLst/>
                      <a:ahLst/>
                      <a:cxnLst>
                        <a:cxn ang="0">
                          <a:pos x="5760" y="222"/>
                        </a:cxn>
                        <a:cxn ang="0">
                          <a:pos x="5636" y="245"/>
                        </a:cxn>
                        <a:cxn ang="0">
                          <a:pos x="5427" y="277"/>
                        </a:cxn>
                        <a:cxn ang="0">
                          <a:pos x="5127" y="319"/>
                        </a:cxn>
                        <a:cxn ang="0">
                          <a:pos x="4744" y="364"/>
                        </a:cxn>
                        <a:cxn ang="0">
                          <a:pos x="4289" y="406"/>
                        </a:cxn>
                        <a:cxn ang="0">
                          <a:pos x="4035" y="424"/>
                        </a:cxn>
                        <a:cxn ang="0">
                          <a:pos x="3769" y="438"/>
                        </a:cxn>
                        <a:cxn ang="0">
                          <a:pos x="3489" y="451"/>
                        </a:cxn>
                        <a:cxn ang="0">
                          <a:pos x="3196" y="458"/>
                        </a:cxn>
                        <a:cxn ang="0">
                          <a:pos x="2891" y="461"/>
                        </a:cxn>
                        <a:cxn ang="0">
                          <a:pos x="2742" y="461"/>
                        </a:cxn>
                        <a:cxn ang="0">
                          <a:pos x="2450" y="455"/>
                        </a:cxn>
                        <a:cxn ang="0">
                          <a:pos x="2167" y="445"/>
                        </a:cxn>
                        <a:cxn ang="0">
                          <a:pos x="1895" y="431"/>
                        </a:cxn>
                        <a:cxn ang="0">
                          <a:pos x="1636" y="415"/>
                        </a:cxn>
                        <a:cxn ang="0">
                          <a:pos x="1274" y="386"/>
                        </a:cxn>
                        <a:cxn ang="0">
                          <a:pos x="845" y="342"/>
                        </a:cxn>
                        <a:cxn ang="0">
                          <a:pos x="492" y="297"/>
                        </a:cxn>
                        <a:cxn ang="0">
                          <a:pos x="226" y="259"/>
                        </a:cxn>
                        <a:cxn ang="0">
                          <a:pos x="0" y="222"/>
                        </a:cxn>
                        <a:cxn ang="0">
                          <a:pos x="0" y="0"/>
                        </a:cxn>
                        <a:cxn ang="0">
                          <a:pos x="127" y="38"/>
                        </a:cxn>
                        <a:cxn ang="0">
                          <a:pos x="340" y="95"/>
                        </a:cxn>
                        <a:cxn ang="0">
                          <a:pos x="646" y="166"/>
                        </a:cxn>
                        <a:cxn ang="0">
                          <a:pos x="831" y="205"/>
                        </a:cxn>
                        <a:cxn ang="0">
                          <a:pos x="1034" y="243"/>
                        </a:cxn>
                        <a:cxn ang="0">
                          <a:pos x="1256" y="280"/>
                        </a:cxn>
                        <a:cxn ang="0">
                          <a:pos x="1494" y="314"/>
                        </a:cxn>
                        <a:cxn ang="0">
                          <a:pos x="1749" y="346"/>
                        </a:cxn>
                        <a:cxn ang="0">
                          <a:pos x="2016" y="371"/>
                        </a:cxn>
                        <a:cxn ang="0">
                          <a:pos x="2297" y="393"/>
                        </a:cxn>
                        <a:cxn ang="0">
                          <a:pos x="2588" y="406"/>
                        </a:cxn>
                        <a:cxn ang="0">
                          <a:pos x="2891" y="410"/>
                        </a:cxn>
                        <a:cxn ang="0">
                          <a:pos x="3044" y="408"/>
                        </a:cxn>
                        <a:cxn ang="0">
                          <a:pos x="3341" y="400"/>
                        </a:cxn>
                        <a:cxn ang="0">
                          <a:pos x="3627" y="383"/>
                        </a:cxn>
                        <a:cxn ang="0">
                          <a:pos x="3900" y="360"/>
                        </a:cxn>
                        <a:cxn ang="0">
                          <a:pos x="4159" y="330"/>
                        </a:cxn>
                        <a:cxn ang="0">
                          <a:pos x="4404" y="297"/>
                        </a:cxn>
                        <a:cxn ang="0">
                          <a:pos x="4632" y="262"/>
                        </a:cxn>
                        <a:cxn ang="0">
                          <a:pos x="4842" y="223"/>
                        </a:cxn>
                        <a:cxn ang="0">
                          <a:pos x="5034" y="186"/>
                        </a:cxn>
                        <a:cxn ang="0">
                          <a:pos x="5285" y="129"/>
                        </a:cxn>
                        <a:cxn ang="0">
                          <a:pos x="5542" y="64"/>
                        </a:cxn>
                        <a:cxn ang="0">
                          <a:pos x="5705" y="17"/>
                        </a:cxn>
                        <a:cxn ang="0">
                          <a:pos x="5760" y="222"/>
                        </a:cxn>
                      </a:cxnLst>
                      <a:rect l="0" t="0" r="r" b="b"/>
                      <a:pathLst>
                        <a:path w="5760" h="461">
                          <a:moveTo>
                            <a:pt x="5760" y="222"/>
                          </a:moveTo>
                          <a:lnTo>
                            <a:pt x="5760" y="222"/>
                          </a:lnTo>
                          <a:lnTo>
                            <a:pt x="5705" y="232"/>
                          </a:lnTo>
                          <a:lnTo>
                            <a:pt x="5636" y="245"/>
                          </a:lnTo>
                          <a:lnTo>
                            <a:pt x="5544" y="259"/>
                          </a:lnTo>
                          <a:lnTo>
                            <a:pt x="5427" y="277"/>
                          </a:lnTo>
                          <a:lnTo>
                            <a:pt x="5288" y="297"/>
                          </a:lnTo>
                          <a:lnTo>
                            <a:pt x="5127" y="319"/>
                          </a:lnTo>
                          <a:lnTo>
                            <a:pt x="4945" y="342"/>
                          </a:lnTo>
                          <a:lnTo>
                            <a:pt x="4744" y="364"/>
                          </a:lnTo>
                          <a:lnTo>
                            <a:pt x="4525" y="386"/>
                          </a:lnTo>
                          <a:lnTo>
                            <a:pt x="4289" y="406"/>
                          </a:lnTo>
                          <a:lnTo>
                            <a:pt x="4163" y="415"/>
                          </a:lnTo>
                          <a:lnTo>
                            <a:pt x="4035" y="424"/>
                          </a:lnTo>
                          <a:lnTo>
                            <a:pt x="3905" y="431"/>
                          </a:lnTo>
                          <a:lnTo>
                            <a:pt x="3769" y="438"/>
                          </a:lnTo>
                          <a:lnTo>
                            <a:pt x="3630" y="445"/>
                          </a:lnTo>
                          <a:lnTo>
                            <a:pt x="3489" y="451"/>
                          </a:lnTo>
                          <a:lnTo>
                            <a:pt x="3344" y="455"/>
                          </a:lnTo>
                          <a:lnTo>
                            <a:pt x="3196" y="458"/>
                          </a:lnTo>
                          <a:lnTo>
                            <a:pt x="3045" y="461"/>
                          </a:lnTo>
                          <a:lnTo>
                            <a:pt x="2891" y="461"/>
                          </a:lnTo>
                          <a:lnTo>
                            <a:pt x="2891" y="461"/>
                          </a:lnTo>
                          <a:lnTo>
                            <a:pt x="2742" y="461"/>
                          </a:lnTo>
                          <a:lnTo>
                            <a:pt x="2595" y="458"/>
                          </a:lnTo>
                          <a:lnTo>
                            <a:pt x="2450" y="455"/>
                          </a:lnTo>
                          <a:lnTo>
                            <a:pt x="2308" y="451"/>
                          </a:lnTo>
                          <a:lnTo>
                            <a:pt x="2167" y="445"/>
                          </a:lnTo>
                          <a:lnTo>
                            <a:pt x="2031" y="438"/>
                          </a:lnTo>
                          <a:lnTo>
                            <a:pt x="1895" y="431"/>
                          </a:lnTo>
                          <a:lnTo>
                            <a:pt x="1764" y="424"/>
                          </a:lnTo>
                          <a:lnTo>
                            <a:pt x="1636" y="415"/>
                          </a:lnTo>
                          <a:lnTo>
                            <a:pt x="1511" y="406"/>
                          </a:lnTo>
                          <a:lnTo>
                            <a:pt x="1274" y="386"/>
                          </a:lnTo>
                          <a:lnTo>
                            <a:pt x="1052" y="364"/>
                          </a:lnTo>
                          <a:lnTo>
                            <a:pt x="845" y="342"/>
                          </a:lnTo>
                          <a:lnTo>
                            <a:pt x="659" y="319"/>
                          </a:lnTo>
                          <a:lnTo>
                            <a:pt x="492" y="297"/>
                          </a:lnTo>
                          <a:lnTo>
                            <a:pt x="349" y="277"/>
                          </a:lnTo>
                          <a:lnTo>
                            <a:pt x="226" y="259"/>
                          </a:lnTo>
                          <a:lnTo>
                            <a:pt x="58" y="232"/>
                          </a:lnTo>
                          <a:lnTo>
                            <a:pt x="0" y="222"/>
                          </a:lnTo>
                          <a:lnTo>
                            <a:pt x="0" y="0"/>
                          </a:lnTo>
                          <a:lnTo>
                            <a:pt x="0" y="0"/>
                          </a:lnTo>
                          <a:lnTo>
                            <a:pt x="57" y="17"/>
                          </a:lnTo>
                          <a:lnTo>
                            <a:pt x="127" y="38"/>
                          </a:lnTo>
                          <a:lnTo>
                            <a:pt x="222" y="64"/>
                          </a:lnTo>
                          <a:lnTo>
                            <a:pt x="340" y="95"/>
                          </a:lnTo>
                          <a:lnTo>
                            <a:pt x="482" y="129"/>
                          </a:lnTo>
                          <a:lnTo>
                            <a:pt x="646" y="166"/>
                          </a:lnTo>
                          <a:lnTo>
                            <a:pt x="736" y="186"/>
                          </a:lnTo>
                          <a:lnTo>
                            <a:pt x="831" y="205"/>
                          </a:lnTo>
                          <a:lnTo>
                            <a:pt x="931" y="223"/>
                          </a:lnTo>
                          <a:lnTo>
                            <a:pt x="1034" y="243"/>
                          </a:lnTo>
                          <a:lnTo>
                            <a:pt x="1143" y="262"/>
                          </a:lnTo>
                          <a:lnTo>
                            <a:pt x="1256" y="280"/>
                          </a:lnTo>
                          <a:lnTo>
                            <a:pt x="1373" y="297"/>
                          </a:lnTo>
                          <a:lnTo>
                            <a:pt x="1494" y="314"/>
                          </a:lnTo>
                          <a:lnTo>
                            <a:pt x="1619" y="330"/>
                          </a:lnTo>
                          <a:lnTo>
                            <a:pt x="1749" y="346"/>
                          </a:lnTo>
                          <a:lnTo>
                            <a:pt x="1880" y="360"/>
                          </a:lnTo>
                          <a:lnTo>
                            <a:pt x="2016" y="371"/>
                          </a:lnTo>
                          <a:lnTo>
                            <a:pt x="2154" y="383"/>
                          </a:lnTo>
                          <a:lnTo>
                            <a:pt x="2297" y="393"/>
                          </a:lnTo>
                          <a:lnTo>
                            <a:pt x="2442" y="400"/>
                          </a:lnTo>
                          <a:lnTo>
                            <a:pt x="2588" y="406"/>
                          </a:lnTo>
                          <a:lnTo>
                            <a:pt x="2739" y="408"/>
                          </a:lnTo>
                          <a:lnTo>
                            <a:pt x="2891" y="410"/>
                          </a:lnTo>
                          <a:lnTo>
                            <a:pt x="2891" y="410"/>
                          </a:lnTo>
                          <a:lnTo>
                            <a:pt x="3044" y="408"/>
                          </a:lnTo>
                          <a:lnTo>
                            <a:pt x="3193" y="406"/>
                          </a:lnTo>
                          <a:lnTo>
                            <a:pt x="3341" y="400"/>
                          </a:lnTo>
                          <a:lnTo>
                            <a:pt x="3485" y="393"/>
                          </a:lnTo>
                          <a:lnTo>
                            <a:pt x="3627" y="383"/>
                          </a:lnTo>
                          <a:lnTo>
                            <a:pt x="3765" y="371"/>
                          </a:lnTo>
                          <a:lnTo>
                            <a:pt x="3900" y="360"/>
                          </a:lnTo>
                          <a:lnTo>
                            <a:pt x="4031" y="346"/>
                          </a:lnTo>
                          <a:lnTo>
                            <a:pt x="4159" y="330"/>
                          </a:lnTo>
                          <a:lnTo>
                            <a:pt x="4283" y="314"/>
                          </a:lnTo>
                          <a:lnTo>
                            <a:pt x="4404" y="297"/>
                          </a:lnTo>
                          <a:lnTo>
                            <a:pt x="4519" y="280"/>
                          </a:lnTo>
                          <a:lnTo>
                            <a:pt x="4632" y="262"/>
                          </a:lnTo>
                          <a:lnTo>
                            <a:pt x="4738" y="243"/>
                          </a:lnTo>
                          <a:lnTo>
                            <a:pt x="4842" y="223"/>
                          </a:lnTo>
                          <a:lnTo>
                            <a:pt x="4940" y="205"/>
                          </a:lnTo>
                          <a:lnTo>
                            <a:pt x="5034" y="186"/>
                          </a:lnTo>
                          <a:lnTo>
                            <a:pt x="5123" y="166"/>
                          </a:lnTo>
                          <a:lnTo>
                            <a:pt x="5285" y="129"/>
                          </a:lnTo>
                          <a:lnTo>
                            <a:pt x="5424" y="95"/>
                          </a:lnTo>
                          <a:lnTo>
                            <a:pt x="5542" y="64"/>
                          </a:lnTo>
                          <a:lnTo>
                            <a:pt x="5636" y="38"/>
                          </a:lnTo>
                          <a:lnTo>
                            <a:pt x="5705" y="17"/>
                          </a:lnTo>
                          <a:lnTo>
                            <a:pt x="5760" y="0"/>
                          </a:lnTo>
                          <a:lnTo>
                            <a:pt x="5760" y="222"/>
                          </a:lnTo>
                          <a:close/>
                        </a:path>
                      </a:pathLst>
                    </a:custGeom>
                    <a:gradFill>
                      <a:gsLst>
                        <a:gs pos="0">
                          <a:schemeClr val="accent2">
                            <a:alpha val="22000"/>
                          </a:schemeClr>
                        </a:gs>
                        <a:gs pos="100000">
                          <a:schemeClr val="accent1">
                            <a:tint val="23500"/>
                            <a:satMod val="160000"/>
                            <a:alpha val="0"/>
                          </a:schemeClr>
                        </a:gs>
                      </a:gsLst>
                      <a:path path="circl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sz="800" dirty="0">
                        <a:solidFill>
                          <a:srgbClr val="FFFFFF"/>
                        </a:solidFill>
                        <a:latin typeface="メイリオ"/>
                        <a:ea typeface="メイリオ"/>
                      </a:endParaRPr>
                    </a:p>
                  </p:txBody>
                </p:sp>
              </p:grpSp>
              <p:sp>
                <p:nvSpPr>
                  <p:cNvPr id="55" name="Freeform 42"/>
                  <p:cNvSpPr>
                    <a:spLocks/>
                  </p:cNvSpPr>
                  <p:nvPr/>
                </p:nvSpPr>
                <p:spPr bwMode="auto">
                  <a:xfrm>
                    <a:off x="-98615" y="4064000"/>
                    <a:ext cx="9347200" cy="2794000"/>
                  </a:xfrm>
                  <a:custGeom>
                    <a:avLst/>
                    <a:gdLst/>
                    <a:ahLst/>
                    <a:cxnLst>
                      <a:cxn ang="0">
                        <a:pos x="1910" y="0"/>
                      </a:cxn>
                      <a:cxn ang="0">
                        <a:pos x="1974" y="50"/>
                      </a:cxn>
                      <a:cxn ang="0">
                        <a:pos x="2148" y="200"/>
                      </a:cxn>
                      <a:cxn ang="0">
                        <a:pos x="2266" y="312"/>
                      </a:cxn>
                      <a:cxn ang="0">
                        <a:pos x="2400" y="446"/>
                      </a:cxn>
                      <a:cxn ang="0">
                        <a:pos x="2548" y="604"/>
                      </a:cxn>
                      <a:cxn ang="0">
                        <a:pos x="2702" y="784"/>
                      </a:cxn>
                      <a:cxn ang="0">
                        <a:pos x="2862" y="984"/>
                      </a:cxn>
                      <a:cxn ang="0">
                        <a:pos x="3022" y="1208"/>
                      </a:cxn>
                      <a:cxn ang="0">
                        <a:pos x="3178" y="1452"/>
                      </a:cxn>
                      <a:cxn ang="0">
                        <a:pos x="3328" y="1718"/>
                      </a:cxn>
                      <a:cxn ang="0">
                        <a:pos x="3400" y="1858"/>
                      </a:cxn>
                      <a:cxn ang="0">
                        <a:pos x="3468" y="2002"/>
                      </a:cxn>
                      <a:cxn ang="0">
                        <a:pos x="3534" y="2152"/>
                      </a:cxn>
                      <a:cxn ang="0">
                        <a:pos x="3594" y="2308"/>
                      </a:cxn>
                      <a:cxn ang="0">
                        <a:pos x="3650" y="2466"/>
                      </a:cxn>
                      <a:cxn ang="0">
                        <a:pos x="3702" y="2632"/>
                      </a:cxn>
                      <a:cxn ang="0">
                        <a:pos x="3748" y="2800"/>
                      </a:cxn>
                      <a:cxn ang="0">
                        <a:pos x="3788" y="2974"/>
                      </a:cxn>
                      <a:cxn ang="0">
                        <a:pos x="1888" y="2974"/>
                      </a:cxn>
                      <a:cxn ang="0">
                        <a:pos x="0" y="2974"/>
                      </a:cxn>
                      <a:cxn ang="0">
                        <a:pos x="18" y="2888"/>
                      </a:cxn>
                      <a:cxn ang="0">
                        <a:pos x="58" y="2720"/>
                      </a:cxn>
                      <a:cxn ang="0">
                        <a:pos x="104" y="2554"/>
                      </a:cxn>
                      <a:cxn ang="0">
                        <a:pos x="154" y="2394"/>
                      </a:cxn>
                      <a:cxn ang="0">
                        <a:pos x="212" y="2240"/>
                      </a:cxn>
                      <a:cxn ang="0">
                        <a:pos x="274" y="2088"/>
                      </a:cxn>
                      <a:cxn ang="0">
                        <a:pos x="340" y="1942"/>
                      </a:cxn>
                      <a:cxn ang="0">
                        <a:pos x="410" y="1800"/>
                      </a:cxn>
                      <a:cxn ang="0">
                        <a:pos x="484" y="1664"/>
                      </a:cxn>
                      <a:cxn ang="0">
                        <a:pos x="598" y="1466"/>
                      </a:cxn>
                      <a:cxn ang="0">
                        <a:pos x="758" y="1222"/>
                      </a:cxn>
                      <a:cxn ang="0">
                        <a:pos x="922" y="998"/>
                      </a:cxn>
                      <a:cxn ang="0">
                        <a:pos x="1086" y="796"/>
                      </a:cxn>
                      <a:cxn ang="0">
                        <a:pos x="1246" y="614"/>
                      </a:cxn>
                      <a:cxn ang="0">
                        <a:pos x="1398" y="454"/>
                      </a:cxn>
                      <a:cxn ang="0">
                        <a:pos x="1538" y="318"/>
                      </a:cxn>
                      <a:cxn ang="0">
                        <a:pos x="1660" y="206"/>
                      </a:cxn>
                      <a:cxn ang="0">
                        <a:pos x="1842" y="52"/>
                      </a:cxn>
                      <a:cxn ang="0">
                        <a:pos x="1910" y="0"/>
                      </a:cxn>
                    </a:cxnLst>
                    <a:rect l="0" t="0" r="r" b="b"/>
                    <a:pathLst>
                      <a:path w="3788" h="2976">
                        <a:moveTo>
                          <a:pt x="1910" y="0"/>
                        </a:moveTo>
                        <a:lnTo>
                          <a:pt x="1910" y="0"/>
                        </a:lnTo>
                        <a:lnTo>
                          <a:pt x="1926" y="12"/>
                        </a:lnTo>
                        <a:lnTo>
                          <a:pt x="1974" y="50"/>
                        </a:lnTo>
                        <a:lnTo>
                          <a:pt x="2050" y="114"/>
                        </a:lnTo>
                        <a:lnTo>
                          <a:pt x="2148" y="200"/>
                        </a:lnTo>
                        <a:lnTo>
                          <a:pt x="2206" y="254"/>
                        </a:lnTo>
                        <a:lnTo>
                          <a:pt x="2266" y="312"/>
                        </a:lnTo>
                        <a:lnTo>
                          <a:pt x="2332" y="376"/>
                        </a:lnTo>
                        <a:lnTo>
                          <a:pt x="2400" y="446"/>
                        </a:lnTo>
                        <a:lnTo>
                          <a:pt x="2472" y="522"/>
                        </a:lnTo>
                        <a:lnTo>
                          <a:pt x="2548" y="604"/>
                        </a:lnTo>
                        <a:lnTo>
                          <a:pt x="2624" y="690"/>
                        </a:lnTo>
                        <a:lnTo>
                          <a:pt x="2702" y="784"/>
                        </a:lnTo>
                        <a:lnTo>
                          <a:pt x="2782" y="882"/>
                        </a:lnTo>
                        <a:lnTo>
                          <a:pt x="2862" y="984"/>
                        </a:lnTo>
                        <a:lnTo>
                          <a:pt x="2942" y="1094"/>
                        </a:lnTo>
                        <a:lnTo>
                          <a:pt x="3022" y="1208"/>
                        </a:lnTo>
                        <a:lnTo>
                          <a:pt x="3100" y="1328"/>
                        </a:lnTo>
                        <a:lnTo>
                          <a:pt x="3178" y="1452"/>
                        </a:lnTo>
                        <a:lnTo>
                          <a:pt x="3254" y="1582"/>
                        </a:lnTo>
                        <a:lnTo>
                          <a:pt x="3328" y="1718"/>
                        </a:lnTo>
                        <a:lnTo>
                          <a:pt x="3366" y="1786"/>
                        </a:lnTo>
                        <a:lnTo>
                          <a:pt x="3400" y="1858"/>
                        </a:lnTo>
                        <a:lnTo>
                          <a:pt x="3436" y="1930"/>
                        </a:lnTo>
                        <a:lnTo>
                          <a:pt x="3468" y="2002"/>
                        </a:lnTo>
                        <a:lnTo>
                          <a:pt x="3502" y="2076"/>
                        </a:lnTo>
                        <a:lnTo>
                          <a:pt x="3534" y="2152"/>
                        </a:lnTo>
                        <a:lnTo>
                          <a:pt x="3564" y="2230"/>
                        </a:lnTo>
                        <a:lnTo>
                          <a:pt x="3594" y="2308"/>
                        </a:lnTo>
                        <a:lnTo>
                          <a:pt x="3624" y="2386"/>
                        </a:lnTo>
                        <a:lnTo>
                          <a:pt x="3650" y="2466"/>
                        </a:lnTo>
                        <a:lnTo>
                          <a:pt x="3678" y="2548"/>
                        </a:lnTo>
                        <a:lnTo>
                          <a:pt x="3702" y="2632"/>
                        </a:lnTo>
                        <a:lnTo>
                          <a:pt x="3726" y="2716"/>
                        </a:lnTo>
                        <a:lnTo>
                          <a:pt x="3748" y="2800"/>
                        </a:lnTo>
                        <a:lnTo>
                          <a:pt x="3768" y="2886"/>
                        </a:lnTo>
                        <a:lnTo>
                          <a:pt x="3788" y="2974"/>
                        </a:lnTo>
                        <a:lnTo>
                          <a:pt x="3788" y="2974"/>
                        </a:lnTo>
                        <a:lnTo>
                          <a:pt x="1888" y="2974"/>
                        </a:lnTo>
                        <a:lnTo>
                          <a:pt x="588" y="2976"/>
                        </a:lnTo>
                        <a:lnTo>
                          <a:pt x="0" y="2974"/>
                        </a:lnTo>
                        <a:lnTo>
                          <a:pt x="0" y="2974"/>
                        </a:lnTo>
                        <a:lnTo>
                          <a:pt x="18" y="2888"/>
                        </a:lnTo>
                        <a:lnTo>
                          <a:pt x="36" y="2804"/>
                        </a:lnTo>
                        <a:lnTo>
                          <a:pt x="58" y="2720"/>
                        </a:lnTo>
                        <a:lnTo>
                          <a:pt x="80" y="2636"/>
                        </a:lnTo>
                        <a:lnTo>
                          <a:pt x="104" y="2554"/>
                        </a:lnTo>
                        <a:lnTo>
                          <a:pt x="128" y="2474"/>
                        </a:lnTo>
                        <a:lnTo>
                          <a:pt x="154" y="2394"/>
                        </a:lnTo>
                        <a:lnTo>
                          <a:pt x="182" y="2316"/>
                        </a:lnTo>
                        <a:lnTo>
                          <a:pt x="212" y="2240"/>
                        </a:lnTo>
                        <a:lnTo>
                          <a:pt x="242" y="2164"/>
                        </a:lnTo>
                        <a:lnTo>
                          <a:pt x="274" y="2088"/>
                        </a:lnTo>
                        <a:lnTo>
                          <a:pt x="306" y="2014"/>
                        </a:lnTo>
                        <a:lnTo>
                          <a:pt x="340" y="1942"/>
                        </a:lnTo>
                        <a:lnTo>
                          <a:pt x="374" y="1870"/>
                        </a:lnTo>
                        <a:lnTo>
                          <a:pt x="410" y="1800"/>
                        </a:lnTo>
                        <a:lnTo>
                          <a:pt x="446" y="1730"/>
                        </a:lnTo>
                        <a:lnTo>
                          <a:pt x="484" y="1664"/>
                        </a:lnTo>
                        <a:lnTo>
                          <a:pt x="522" y="1596"/>
                        </a:lnTo>
                        <a:lnTo>
                          <a:pt x="598" y="1466"/>
                        </a:lnTo>
                        <a:lnTo>
                          <a:pt x="678" y="1342"/>
                        </a:lnTo>
                        <a:lnTo>
                          <a:pt x="758" y="1222"/>
                        </a:lnTo>
                        <a:lnTo>
                          <a:pt x="840" y="1108"/>
                        </a:lnTo>
                        <a:lnTo>
                          <a:pt x="922" y="998"/>
                        </a:lnTo>
                        <a:lnTo>
                          <a:pt x="1004" y="894"/>
                        </a:lnTo>
                        <a:lnTo>
                          <a:pt x="1086" y="796"/>
                        </a:lnTo>
                        <a:lnTo>
                          <a:pt x="1168" y="702"/>
                        </a:lnTo>
                        <a:lnTo>
                          <a:pt x="1246" y="614"/>
                        </a:lnTo>
                        <a:lnTo>
                          <a:pt x="1324" y="532"/>
                        </a:lnTo>
                        <a:lnTo>
                          <a:pt x="1398" y="454"/>
                        </a:lnTo>
                        <a:lnTo>
                          <a:pt x="1470" y="384"/>
                        </a:lnTo>
                        <a:lnTo>
                          <a:pt x="1538" y="318"/>
                        </a:lnTo>
                        <a:lnTo>
                          <a:pt x="1602" y="258"/>
                        </a:lnTo>
                        <a:lnTo>
                          <a:pt x="1660" y="206"/>
                        </a:lnTo>
                        <a:lnTo>
                          <a:pt x="1764" y="116"/>
                        </a:lnTo>
                        <a:lnTo>
                          <a:pt x="1842" y="52"/>
                        </a:lnTo>
                        <a:lnTo>
                          <a:pt x="1892" y="14"/>
                        </a:lnTo>
                        <a:lnTo>
                          <a:pt x="1910" y="0"/>
                        </a:lnTo>
                        <a:lnTo>
                          <a:pt x="1910" y="0"/>
                        </a:lnTo>
                        <a:close/>
                      </a:path>
                    </a:pathLst>
                  </a:custGeom>
                  <a:gradFill>
                    <a:gsLst>
                      <a:gs pos="0">
                        <a:schemeClr val="bg1">
                          <a:alpha val="82000"/>
                        </a:schemeClr>
                      </a:gs>
                      <a:gs pos="100000">
                        <a:schemeClr val="accent1">
                          <a:tint val="23500"/>
                          <a:satMod val="160000"/>
                          <a:alpha val="0"/>
                        </a:schemeClr>
                      </a:gs>
                    </a:gsLst>
                    <a:path path="circl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sz="800" dirty="0">
                      <a:solidFill>
                        <a:srgbClr val="FFFFFF"/>
                      </a:solidFill>
                      <a:latin typeface="メイリオ"/>
                      <a:ea typeface="メイリオ"/>
                    </a:endParaRPr>
                  </a:p>
                </p:txBody>
              </p:sp>
              <p:sp>
                <p:nvSpPr>
                  <p:cNvPr id="56" name="Freeform 42"/>
                  <p:cNvSpPr>
                    <a:spLocks/>
                  </p:cNvSpPr>
                  <p:nvPr/>
                </p:nvSpPr>
                <p:spPr bwMode="auto">
                  <a:xfrm>
                    <a:off x="-98615" y="3956322"/>
                    <a:ext cx="8763001" cy="2760136"/>
                  </a:xfrm>
                  <a:custGeom>
                    <a:avLst/>
                    <a:gdLst/>
                    <a:ahLst/>
                    <a:cxnLst>
                      <a:cxn ang="0">
                        <a:pos x="1910" y="0"/>
                      </a:cxn>
                      <a:cxn ang="0">
                        <a:pos x="1974" y="50"/>
                      </a:cxn>
                      <a:cxn ang="0">
                        <a:pos x="2148" y="200"/>
                      </a:cxn>
                      <a:cxn ang="0">
                        <a:pos x="2266" y="312"/>
                      </a:cxn>
                      <a:cxn ang="0">
                        <a:pos x="2400" y="446"/>
                      </a:cxn>
                      <a:cxn ang="0">
                        <a:pos x="2548" y="604"/>
                      </a:cxn>
                      <a:cxn ang="0">
                        <a:pos x="2702" y="784"/>
                      </a:cxn>
                      <a:cxn ang="0">
                        <a:pos x="2862" y="984"/>
                      </a:cxn>
                      <a:cxn ang="0">
                        <a:pos x="3022" y="1208"/>
                      </a:cxn>
                      <a:cxn ang="0">
                        <a:pos x="3178" y="1452"/>
                      </a:cxn>
                      <a:cxn ang="0">
                        <a:pos x="3328" y="1718"/>
                      </a:cxn>
                      <a:cxn ang="0">
                        <a:pos x="3400" y="1858"/>
                      </a:cxn>
                      <a:cxn ang="0">
                        <a:pos x="3468" y="2002"/>
                      </a:cxn>
                      <a:cxn ang="0">
                        <a:pos x="3534" y="2152"/>
                      </a:cxn>
                      <a:cxn ang="0">
                        <a:pos x="3594" y="2308"/>
                      </a:cxn>
                      <a:cxn ang="0">
                        <a:pos x="3650" y="2466"/>
                      </a:cxn>
                      <a:cxn ang="0">
                        <a:pos x="3702" y="2632"/>
                      </a:cxn>
                      <a:cxn ang="0">
                        <a:pos x="3748" y="2800"/>
                      </a:cxn>
                      <a:cxn ang="0">
                        <a:pos x="3788" y="2974"/>
                      </a:cxn>
                      <a:cxn ang="0">
                        <a:pos x="1888" y="2974"/>
                      </a:cxn>
                      <a:cxn ang="0">
                        <a:pos x="0" y="2974"/>
                      </a:cxn>
                      <a:cxn ang="0">
                        <a:pos x="18" y="2888"/>
                      </a:cxn>
                      <a:cxn ang="0">
                        <a:pos x="58" y="2720"/>
                      </a:cxn>
                      <a:cxn ang="0">
                        <a:pos x="104" y="2554"/>
                      </a:cxn>
                      <a:cxn ang="0">
                        <a:pos x="154" y="2394"/>
                      </a:cxn>
                      <a:cxn ang="0">
                        <a:pos x="212" y="2240"/>
                      </a:cxn>
                      <a:cxn ang="0">
                        <a:pos x="274" y="2088"/>
                      </a:cxn>
                      <a:cxn ang="0">
                        <a:pos x="340" y="1942"/>
                      </a:cxn>
                      <a:cxn ang="0">
                        <a:pos x="410" y="1800"/>
                      </a:cxn>
                      <a:cxn ang="0">
                        <a:pos x="484" y="1664"/>
                      </a:cxn>
                      <a:cxn ang="0">
                        <a:pos x="598" y="1466"/>
                      </a:cxn>
                      <a:cxn ang="0">
                        <a:pos x="758" y="1222"/>
                      </a:cxn>
                      <a:cxn ang="0">
                        <a:pos x="922" y="998"/>
                      </a:cxn>
                      <a:cxn ang="0">
                        <a:pos x="1086" y="796"/>
                      </a:cxn>
                      <a:cxn ang="0">
                        <a:pos x="1246" y="614"/>
                      </a:cxn>
                      <a:cxn ang="0">
                        <a:pos x="1398" y="454"/>
                      </a:cxn>
                      <a:cxn ang="0">
                        <a:pos x="1538" y="318"/>
                      </a:cxn>
                      <a:cxn ang="0">
                        <a:pos x="1660" y="206"/>
                      </a:cxn>
                      <a:cxn ang="0">
                        <a:pos x="1842" y="52"/>
                      </a:cxn>
                      <a:cxn ang="0">
                        <a:pos x="1910" y="0"/>
                      </a:cxn>
                    </a:cxnLst>
                    <a:rect l="0" t="0" r="r" b="b"/>
                    <a:pathLst>
                      <a:path w="3788" h="2976">
                        <a:moveTo>
                          <a:pt x="1910" y="0"/>
                        </a:moveTo>
                        <a:lnTo>
                          <a:pt x="1910" y="0"/>
                        </a:lnTo>
                        <a:lnTo>
                          <a:pt x="1926" y="12"/>
                        </a:lnTo>
                        <a:lnTo>
                          <a:pt x="1974" y="50"/>
                        </a:lnTo>
                        <a:lnTo>
                          <a:pt x="2050" y="114"/>
                        </a:lnTo>
                        <a:lnTo>
                          <a:pt x="2148" y="200"/>
                        </a:lnTo>
                        <a:lnTo>
                          <a:pt x="2206" y="254"/>
                        </a:lnTo>
                        <a:lnTo>
                          <a:pt x="2266" y="312"/>
                        </a:lnTo>
                        <a:lnTo>
                          <a:pt x="2332" y="376"/>
                        </a:lnTo>
                        <a:lnTo>
                          <a:pt x="2400" y="446"/>
                        </a:lnTo>
                        <a:lnTo>
                          <a:pt x="2472" y="522"/>
                        </a:lnTo>
                        <a:lnTo>
                          <a:pt x="2548" y="604"/>
                        </a:lnTo>
                        <a:lnTo>
                          <a:pt x="2624" y="690"/>
                        </a:lnTo>
                        <a:lnTo>
                          <a:pt x="2702" y="784"/>
                        </a:lnTo>
                        <a:lnTo>
                          <a:pt x="2782" y="882"/>
                        </a:lnTo>
                        <a:lnTo>
                          <a:pt x="2862" y="984"/>
                        </a:lnTo>
                        <a:lnTo>
                          <a:pt x="2942" y="1094"/>
                        </a:lnTo>
                        <a:lnTo>
                          <a:pt x="3022" y="1208"/>
                        </a:lnTo>
                        <a:lnTo>
                          <a:pt x="3100" y="1328"/>
                        </a:lnTo>
                        <a:lnTo>
                          <a:pt x="3178" y="1452"/>
                        </a:lnTo>
                        <a:lnTo>
                          <a:pt x="3254" y="1582"/>
                        </a:lnTo>
                        <a:lnTo>
                          <a:pt x="3328" y="1718"/>
                        </a:lnTo>
                        <a:lnTo>
                          <a:pt x="3366" y="1786"/>
                        </a:lnTo>
                        <a:lnTo>
                          <a:pt x="3400" y="1858"/>
                        </a:lnTo>
                        <a:lnTo>
                          <a:pt x="3436" y="1930"/>
                        </a:lnTo>
                        <a:lnTo>
                          <a:pt x="3468" y="2002"/>
                        </a:lnTo>
                        <a:lnTo>
                          <a:pt x="3502" y="2076"/>
                        </a:lnTo>
                        <a:lnTo>
                          <a:pt x="3534" y="2152"/>
                        </a:lnTo>
                        <a:lnTo>
                          <a:pt x="3564" y="2230"/>
                        </a:lnTo>
                        <a:lnTo>
                          <a:pt x="3594" y="2308"/>
                        </a:lnTo>
                        <a:lnTo>
                          <a:pt x="3624" y="2386"/>
                        </a:lnTo>
                        <a:lnTo>
                          <a:pt x="3650" y="2466"/>
                        </a:lnTo>
                        <a:lnTo>
                          <a:pt x="3678" y="2548"/>
                        </a:lnTo>
                        <a:lnTo>
                          <a:pt x="3702" y="2632"/>
                        </a:lnTo>
                        <a:lnTo>
                          <a:pt x="3726" y="2716"/>
                        </a:lnTo>
                        <a:lnTo>
                          <a:pt x="3748" y="2800"/>
                        </a:lnTo>
                        <a:lnTo>
                          <a:pt x="3768" y="2886"/>
                        </a:lnTo>
                        <a:lnTo>
                          <a:pt x="3788" y="2974"/>
                        </a:lnTo>
                        <a:lnTo>
                          <a:pt x="3788" y="2974"/>
                        </a:lnTo>
                        <a:lnTo>
                          <a:pt x="1888" y="2974"/>
                        </a:lnTo>
                        <a:lnTo>
                          <a:pt x="588" y="2976"/>
                        </a:lnTo>
                        <a:lnTo>
                          <a:pt x="0" y="2974"/>
                        </a:lnTo>
                        <a:lnTo>
                          <a:pt x="0" y="2974"/>
                        </a:lnTo>
                        <a:lnTo>
                          <a:pt x="18" y="2888"/>
                        </a:lnTo>
                        <a:lnTo>
                          <a:pt x="36" y="2804"/>
                        </a:lnTo>
                        <a:lnTo>
                          <a:pt x="58" y="2720"/>
                        </a:lnTo>
                        <a:lnTo>
                          <a:pt x="80" y="2636"/>
                        </a:lnTo>
                        <a:lnTo>
                          <a:pt x="104" y="2554"/>
                        </a:lnTo>
                        <a:lnTo>
                          <a:pt x="128" y="2474"/>
                        </a:lnTo>
                        <a:lnTo>
                          <a:pt x="154" y="2394"/>
                        </a:lnTo>
                        <a:lnTo>
                          <a:pt x="182" y="2316"/>
                        </a:lnTo>
                        <a:lnTo>
                          <a:pt x="212" y="2240"/>
                        </a:lnTo>
                        <a:lnTo>
                          <a:pt x="242" y="2164"/>
                        </a:lnTo>
                        <a:lnTo>
                          <a:pt x="274" y="2088"/>
                        </a:lnTo>
                        <a:lnTo>
                          <a:pt x="306" y="2014"/>
                        </a:lnTo>
                        <a:lnTo>
                          <a:pt x="340" y="1942"/>
                        </a:lnTo>
                        <a:lnTo>
                          <a:pt x="374" y="1870"/>
                        </a:lnTo>
                        <a:lnTo>
                          <a:pt x="410" y="1800"/>
                        </a:lnTo>
                        <a:lnTo>
                          <a:pt x="446" y="1730"/>
                        </a:lnTo>
                        <a:lnTo>
                          <a:pt x="484" y="1664"/>
                        </a:lnTo>
                        <a:lnTo>
                          <a:pt x="522" y="1596"/>
                        </a:lnTo>
                        <a:lnTo>
                          <a:pt x="598" y="1466"/>
                        </a:lnTo>
                        <a:lnTo>
                          <a:pt x="678" y="1342"/>
                        </a:lnTo>
                        <a:lnTo>
                          <a:pt x="758" y="1222"/>
                        </a:lnTo>
                        <a:lnTo>
                          <a:pt x="840" y="1108"/>
                        </a:lnTo>
                        <a:lnTo>
                          <a:pt x="922" y="998"/>
                        </a:lnTo>
                        <a:lnTo>
                          <a:pt x="1004" y="894"/>
                        </a:lnTo>
                        <a:lnTo>
                          <a:pt x="1086" y="796"/>
                        </a:lnTo>
                        <a:lnTo>
                          <a:pt x="1168" y="702"/>
                        </a:lnTo>
                        <a:lnTo>
                          <a:pt x="1246" y="614"/>
                        </a:lnTo>
                        <a:lnTo>
                          <a:pt x="1324" y="532"/>
                        </a:lnTo>
                        <a:lnTo>
                          <a:pt x="1398" y="454"/>
                        </a:lnTo>
                        <a:lnTo>
                          <a:pt x="1470" y="384"/>
                        </a:lnTo>
                        <a:lnTo>
                          <a:pt x="1538" y="318"/>
                        </a:lnTo>
                        <a:lnTo>
                          <a:pt x="1602" y="258"/>
                        </a:lnTo>
                        <a:lnTo>
                          <a:pt x="1660" y="206"/>
                        </a:lnTo>
                        <a:lnTo>
                          <a:pt x="1764" y="116"/>
                        </a:lnTo>
                        <a:lnTo>
                          <a:pt x="1842" y="52"/>
                        </a:lnTo>
                        <a:lnTo>
                          <a:pt x="1892" y="14"/>
                        </a:lnTo>
                        <a:lnTo>
                          <a:pt x="1910" y="0"/>
                        </a:lnTo>
                        <a:lnTo>
                          <a:pt x="1910" y="0"/>
                        </a:lnTo>
                        <a:close/>
                      </a:path>
                    </a:pathLst>
                  </a:custGeom>
                  <a:gradFill>
                    <a:gsLst>
                      <a:gs pos="0">
                        <a:schemeClr val="accent6">
                          <a:lumMod val="20000"/>
                          <a:lumOff val="80000"/>
                          <a:alpha val="63000"/>
                        </a:schemeClr>
                      </a:gs>
                      <a:gs pos="100000">
                        <a:schemeClr val="accent1">
                          <a:tint val="23500"/>
                          <a:satMod val="160000"/>
                          <a:alpha val="0"/>
                        </a:schemeClr>
                      </a:gs>
                    </a:gsLst>
                    <a:path path="circl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sz="800" dirty="0">
                      <a:solidFill>
                        <a:srgbClr val="FFFFFF"/>
                      </a:solidFill>
                      <a:latin typeface="メイリオ"/>
                      <a:ea typeface="メイリオ"/>
                    </a:endParaRPr>
                  </a:p>
                </p:txBody>
              </p:sp>
            </p:grpSp>
            <p:grpSp>
              <p:nvGrpSpPr>
                <p:cNvPr id="32" name="Group 49"/>
                <p:cNvGrpSpPr/>
                <p:nvPr/>
              </p:nvGrpSpPr>
              <p:grpSpPr>
                <a:xfrm>
                  <a:off x="7204460" y="2640330"/>
                  <a:ext cx="658402" cy="973368"/>
                  <a:chOff x="1382553" y="3417903"/>
                  <a:chExt cx="2385053" cy="3527183"/>
                </a:xfrm>
              </p:grpSpPr>
              <p:sp>
                <p:nvSpPr>
                  <p:cNvPr id="51" name="Rounded Rectangle 55"/>
                  <p:cNvSpPr/>
                  <p:nvPr/>
                </p:nvSpPr>
                <p:spPr bwMode="auto">
                  <a:xfrm>
                    <a:off x="1382553" y="3417903"/>
                    <a:ext cx="2385053" cy="3527183"/>
                  </a:xfrm>
                  <a:prstGeom prst="roundRect">
                    <a:avLst>
                      <a:gd name="adj" fmla="val 7373"/>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84" indent="-236784" defTabSz="912740" eaLnBrk="0" hangingPunct="0">
                      <a:lnSpc>
                        <a:spcPct val="90000"/>
                      </a:lnSpc>
                      <a:spcBef>
                        <a:spcPct val="30000"/>
                      </a:spcBef>
                      <a:buClr>
                        <a:srgbClr val="FFFFFF"/>
                      </a:buClr>
                      <a:buSzPct val="95000"/>
                      <a:buBlip>
                        <a:blip r:embed="rId6"/>
                      </a:buBlip>
                      <a:defRPr/>
                    </a:pPr>
                    <a:endParaRPr lang="en-US" sz="400" dirty="0">
                      <a:solidFill>
                        <a:srgbClr val="FFFFFF"/>
                      </a:solidFill>
                      <a:latin typeface="メイリオ"/>
                      <a:ea typeface="メイリオ"/>
                    </a:endParaRPr>
                  </a:p>
                </p:txBody>
              </p:sp>
              <p:pic>
                <p:nvPicPr>
                  <p:cNvPr id="52" name="Picture 56" descr="MOBILEgeek copy.png"/>
                  <p:cNvPicPr>
                    <a:picLocks noChangeAspect="1"/>
                  </p:cNvPicPr>
                  <p:nvPr/>
                </p:nvPicPr>
                <p:blipFill>
                  <a:blip r:embed="rId7" cstate="email"/>
                  <a:srcRect/>
                  <a:stretch>
                    <a:fillRect/>
                  </a:stretch>
                </p:blipFill>
                <p:spPr>
                  <a:xfrm>
                    <a:off x="1555469" y="4151764"/>
                    <a:ext cx="2039221" cy="2611029"/>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53" name="Rectangle 57"/>
                  <p:cNvSpPr/>
                  <p:nvPr/>
                </p:nvSpPr>
                <p:spPr>
                  <a:xfrm>
                    <a:off x="1558983" y="3561177"/>
                    <a:ext cx="2032197" cy="895333"/>
                  </a:xfrm>
                  <a:prstGeom prst="rect">
                    <a:avLst/>
                  </a:prstGeom>
                </p:spPr>
                <p:txBody>
                  <a:bodyPr wrap="square">
                    <a:spAutoFit/>
                  </a:bodyPr>
                  <a:lstStyle/>
                  <a:p>
                    <a:pPr algn="ctr" defTabSz="914327">
                      <a:lnSpc>
                        <a:spcPct val="85000"/>
                      </a:lnSpc>
                    </a:pPr>
                    <a:endParaRPr lang="en-US" sz="500" spc="-125" dirty="0">
                      <a:ln w="3175">
                        <a:noFill/>
                      </a:ln>
                      <a:gradFill flip="none" rotWithShape="1">
                        <a:gsLst>
                          <a:gs pos="28000">
                            <a:srgbClr val="FEF9DA"/>
                          </a:gs>
                          <a:gs pos="52000">
                            <a:srgbClr val="FCE974"/>
                          </a:gs>
                          <a:gs pos="68000">
                            <a:srgbClr val="F79A1D"/>
                          </a:gs>
                        </a:gsLst>
                        <a:lin ang="5400000" scaled="1"/>
                        <a:tileRect/>
                      </a:gradFill>
                      <a:latin typeface="メイリオ"/>
                      <a:ea typeface="メイリオ"/>
                      <a:cs typeface="Arial" charset="0"/>
                    </a:endParaRPr>
                  </a:p>
                </p:txBody>
              </p:sp>
            </p:grpSp>
            <p:grpSp>
              <p:nvGrpSpPr>
                <p:cNvPr id="33" name="Group 18"/>
                <p:cNvGrpSpPr/>
                <p:nvPr/>
              </p:nvGrpSpPr>
              <p:grpSpPr>
                <a:xfrm>
                  <a:off x="6744320" y="3020627"/>
                  <a:ext cx="658402" cy="973368"/>
                  <a:chOff x="3581463" y="2848253"/>
                  <a:chExt cx="1987544" cy="2939319"/>
                </a:xfrm>
              </p:grpSpPr>
              <p:grpSp>
                <p:nvGrpSpPr>
                  <p:cNvPr id="47" name="Group 50"/>
                  <p:cNvGrpSpPr/>
                  <p:nvPr/>
                </p:nvGrpSpPr>
                <p:grpSpPr>
                  <a:xfrm>
                    <a:off x="3581463" y="2848253"/>
                    <a:ext cx="1987544" cy="2939319"/>
                    <a:chOff x="4297755" y="3417903"/>
                    <a:chExt cx="2385053" cy="3527183"/>
                  </a:xfrm>
                </p:grpSpPr>
                <p:sp>
                  <p:nvSpPr>
                    <p:cNvPr id="49" name="Rounded Rectangle 61"/>
                    <p:cNvSpPr/>
                    <p:nvPr/>
                  </p:nvSpPr>
                  <p:spPr bwMode="auto">
                    <a:xfrm>
                      <a:off x="4297755" y="3417903"/>
                      <a:ext cx="2385053" cy="3527183"/>
                    </a:xfrm>
                    <a:prstGeom prst="roundRect">
                      <a:avLst>
                        <a:gd name="adj" fmla="val 7373"/>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84" indent="-236784" defTabSz="912740" eaLnBrk="0" hangingPunct="0">
                        <a:lnSpc>
                          <a:spcPct val="90000"/>
                        </a:lnSpc>
                        <a:spcBef>
                          <a:spcPct val="30000"/>
                        </a:spcBef>
                        <a:buClr>
                          <a:srgbClr val="FFFFFF"/>
                        </a:buClr>
                        <a:buSzPct val="95000"/>
                        <a:buBlip>
                          <a:blip r:embed="rId6"/>
                        </a:buBlip>
                        <a:defRPr/>
                      </a:pPr>
                      <a:endParaRPr lang="en-US" sz="400" dirty="0">
                        <a:solidFill>
                          <a:srgbClr val="FFFFFF"/>
                        </a:solidFill>
                        <a:latin typeface="メイリオ"/>
                        <a:ea typeface="メイリオ"/>
                      </a:endParaRPr>
                    </a:p>
                  </p:txBody>
                </p:sp>
                <p:sp>
                  <p:nvSpPr>
                    <p:cNvPr id="50" name="Rectangle 62"/>
                    <p:cNvSpPr/>
                    <p:nvPr/>
                  </p:nvSpPr>
                  <p:spPr>
                    <a:xfrm>
                      <a:off x="4456021" y="3587169"/>
                      <a:ext cx="2068516" cy="895333"/>
                    </a:xfrm>
                    <a:prstGeom prst="rect">
                      <a:avLst/>
                    </a:prstGeom>
                  </p:spPr>
                  <p:txBody>
                    <a:bodyPr wrap="square">
                      <a:spAutoFit/>
                    </a:bodyPr>
                    <a:lstStyle/>
                    <a:p>
                      <a:pPr algn="ctr" defTabSz="914327">
                        <a:lnSpc>
                          <a:spcPct val="85000"/>
                        </a:lnSpc>
                      </a:pPr>
                      <a:endParaRPr lang="en-US" sz="500" spc="-125" dirty="0">
                        <a:ln w="3175">
                          <a:noFill/>
                        </a:ln>
                        <a:gradFill flip="none" rotWithShape="1">
                          <a:gsLst>
                            <a:gs pos="28000">
                              <a:srgbClr val="FEF9DA"/>
                            </a:gs>
                            <a:gs pos="52000">
                              <a:srgbClr val="FCE974"/>
                            </a:gs>
                            <a:gs pos="68000">
                              <a:srgbClr val="F79A1D"/>
                            </a:gs>
                          </a:gsLst>
                          <a:lin ang="5400000" scaled="1"/>
                          <a:tileRect/>
                        </a:gradFill>
                        <a:latin typeface="メイリオ"/>
                        <a:ea typeface="メイリオ"/>
                        <a:cs typeface="Arial" charset="0"/>
                      </a:endParaRPr>
                    </a:p>
                  </p:txBody>
                </p:sp>
              </p:grpSp>
              <p:pic>
                <p:nvPicPr>
                  <p:cNvPr id="48" name="Picture 2"/>
                  <p:cNvPicPr>
                    <a:picLocks noChangeAspect="1" noChangeArrowheads="1"/>
                  </p:cNvPicPr>
                  <p:nvPr/>
                </p:nvPicPr>
                <p:blipFill>
                  <a:blip r:embed="rId8" cstate="email"/>
                  <a:srcRect/>
                  <a:stretch>
                    <a:fillRect/>
                  </a:stretch>
                </p:blipFill>
                <p:spPr bwMode="auto">
                  <a:xfrm>
                    <a:off x="3716831" y="3442049"/>
                    <a:ext cx="1716809" cy="2176272"/>
                  </a:xfrm>
                  <a:prstGeom prst="roundRect">
                    <a:avLst>
                      <a:gd name="adj" fmla="val 5797"/>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grpSp>
            <p:grpSp>
              <p:nvGrpSpPr>
                <p:cNvPr id="34" name="Group 21"/>
                <p:cNvGrpSpPr/>
                <p:nvPr/>
              </p:nvGrpSpPr>
              <p:grpSpPr>
                <a:xfrm>
                  <a:off x="6187339" y="3400924"/>
                  <a:ext cx="835253" cy="973368"/>
                  <a:chOff x="6408540" y="2848253"/>
                  <a:chExt cx="2521408" cy="2939319"/>
                </a:xfrm>
              </p:grpSpPr>
              <p:grpSp>
                <p:nvGrpSpPr>
                  <p:cNvPr id="43" name="Group 51"/>
                  <p:cNvGrpSpPr/>
                  <p:nvPr/>
                </p:nvGrpSpPr>
                <p:grpSpPr>
                  <a:xfrm>
                    <a:off x="6408540" y="2848253"/>
                    <a:ext cx="2521408" cy="2939319"/>
                    <a:chOff x="7690252" y="3417903"/>
                    <a:chExt cx="3025693" cy="3527183"/>
                  </a:xfrm>
                </p:grpSpPr>
                <p:sp>
                  <p:nvSpPr>
                    <p:cNvPr id="45" name="Rounded Rectangle 66"/>
                    <p:cNvSpPr/>
                    <p:nvPr/>
                  </p:nvSpPr>
                  <p:spPr bwMode="auto">
                    <a:xfrm>
                      <a:off x="8330892" y="3417903"/>
                      <a:ext cx="2385053" cy="3527183"/>
                    </a:xfrm>
                    <a:prstGeom prst="roundRect">
                      <a:avLst>
                        <a:gd name="adj" fmla="val 7373"/>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84" indent="-236784" defTabSz="912740" eaLnBrk="0" hangingPunct="0">
                        <a:lnSpc>
                          <a:spcPct val="90000"/>
                        </a:lnSpc>
                        <a:spcBef>
                          <a:spcPct val="30000"/>
                        </a:spcBef>
                        <a:buClr>
                          <a:srgbClr val="FFFFFF"/>
                        </a:buClr>
                        <a:buSzPct val="95000"/>
                        <a:buBlip>
                          <a:blip r:embed="rId6"/>
                        </a:buBlip>
                        <a:defRPr/>
                      </a:pPr>
                      <a:endParaRPr lang="en-US" sz="400" dirty="0">
                        <a:solidFill>
                          <a:srgbClr val="FFFFFF"/>
                        </a:solidFill>
                        <a:latin typeface="メイリオ"/>
                        <a:ea typeface="メイリオ"/>
                      </a:endParaRPr>
                    </a:p>
                  </p:txBody>
                </p:sp>
                <p:sp>
                  <p:nvSpPr>
                    <p:cNvPr id="46" name="Rectangle 67"/>
                    <p:cNvSpPr/>
                    <p:nvPr/>
                  </p:nvSpPr>
                  <p:spPr>
                    <a:xfrm>
                      <a:off x="7690252" y="3587169"/>
                      <a:ext cx="1430458" cy="895333"/>
                    </a:xfrm>
                    <a:prstGeom prst="rect">
                      <a:avLst/>
                    </a:prstGeom>
                  </p:spPr>
                  <p:txBody>
                    <a:bodyPr wrap="square">
                      <a:spAutoFit/>
                    </a:bodyPr>
                    <a:lstStyle/>
                    <a:p>
                      <a:pPr algn="ctr" defTabSz="914327">
                        <a:lnSpc>
                          <a:spcPct val="85000"/>
                        </a:lnSpc>
                      </a:pPr>
                      <a:endParaRPr lang="en-US" sz="500" spc="-125" dirty="0">
                        <a:ln w="3175">
                          <a:noFill/>
                        </a:ln>
                        <a:gradFill flip="none" rotWithShape="1">
                          <a:gsLst>
                            <a:gs pos="28000">
                              <a:srgbClr val="FEF9DA"/>
                            </a:gs>
                            <a:gs pos="52000">
                              <a:srgbClr val="FCE974"/>
                            </a:gs>
                            <a:gs pos="68000">
                              <a:srgbClr val="F79A1D"/>
                            </a:gs>
                          </a:gsLst>
                          <a:lin ang="5400000" scaled="1"/>
                          <a:tileRect/>
                        </a:gradFill>
                        <a:latin typeface="メイリオ"/>
                        <a:ea typeface="メイリオ"/>
                        <a:cs typeface="Arial" charset="0"/>
                      </a:endParaRPr>
                    </a:p>
                  </p:txBody>
                </p:sp>
              </p:grpSp>
              <p:pic>
                <p:nvPicPr>
                  <p:cNvPr id="44" name="Picture 4"/>
                  <p:cNvPicPr>
                    <a:picLocks noChangeAspect="1" noChangeArrowheads="1"/>
                  </p:cNvPicPr>
                  <p:nvPr/>
                </p:nvPicPr>
                <p:blipFill>
                  <a:blip r:embed="rId9" cstate="email"/>
                  <a:srcRect/>
                  <a:stretch>
                    <a:fillRect/>
                  </a:stretch>
                </p:blipFill>
                <p:spPr bwMode="auto">
                  <a:xfrm>
                    <a:off x="7172126" y="3437468"/>
                    <a:ext cx="1710044" cy="2208810"/>
                  </a:xfrm>
                  <a:prstGeom prst="roundRect">
                    <a:avLst>
                      <a:gd name="adj" fmla="val 5797"/>
                    </a:avLst>
                  </a:prstGeom>
                  <a:noFill/>
                  <a:ln w="9525" algn="ctr">
                    <a:solidFill>
                      <a:schemeClr val="accent3">
                        <a:alpha val="50000"/>
                      </a:schemeClr>
                    </a:solidFill>
                    <a:round/>
                    <a:headEnd/>
                    <a:tailEnd/>
                  </a:ln>
                  <a:effectLst>
                    <a:outerShdw blurRad="152400" algn="ctr" rotWithShape="0">
                      <a:schemeClr val="accent3">
                        <a:alpha val="70000"/>
                      </a:schemeClr>
                    </a:outerShdw>
                  </a:effectLst>
                </p:spPr>
              </p:pic>
            </p:grpSp>
            <p:grpSp>
              <p:nvGrpSpPr>
                <p:cNvPr id="35" name="Group 49"/>
                <p:cNvGrpSpPr/>
                <p:nvPr/>
              </p:nvGrpSpPr>
              <p:grpSpPr>
                <a:xfrm>
                  <a:off x="8193320" y="3400924"/>
                  <a:ext cx="658402" cy="973368"/>
                  <a:chOff x="1382553" y="3417903"/>
                  <a:chExt cx="2385053" cy="3527183"/>
                </a:xfrm>
              </p:grpSpPr>
              <p:sp>
                <p:nvSpPr>
                  <p:cNvPr id="40" name="Rounded Rectangle 69"/>
                  <p:cNvSpPr/>
                  <p:nvPr/>
                </p:nvSpPr>
                <p:spPr bwMode="auto">
                  <a:xfrm>
                    <a:off x="1382553" y="3417903"/>
                    <a:ext cx="2385053" cy="3527183"/>
                  </a:xfrm>
                  <a:prstGeom prst="roundRect">
                    <a:avLst>
                      <a:gd name="adj" fmla="val 7373"/>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84" indent="-236784" defTabSz="912740" eaLnBrk="0" hangingPunct="0">
                      <a:lnSpc>
                        <a:spcPct val="90000"/>
                      </a:lnSpc>
                      <a:spcBef>
                        <a:spcPct val="30000"/>
                      </a:spcBef>
                      <a:buClr>
                        <a:srgbClr val="FFFFFF"/>
                      </a:buClr>
                      <a:buSzPct val="95000"/>
                      <a:buBlip>
                        <a:blip r:embed="rId6"/>
                      </a:buBlip>
                      <a:defRPr/>
                    </a:pPr>
                    <a:endParaRPr lang="en-US" sz="400" dirty="0">
                      <a:solidFill>
                        <a:srgbClr val="FFFFFF"/>
                      </a:solidFill>
                      <a:latin typeface="メイリオ"/>
                      <a:ea typeface="メイリオ"/>
                    </a:endParaRPr>
                  </a:p>
                </p:txBody>
              </p:sp>
              <p:pic>
                <p:nvPicPr>
                  <p:cNvPr id="41" name="Picture 70" descr="MOBILEgeek copy.png"/>
                  <p:cNvPicPr>
                    <a:picLocks noChangeAspect="1"/>
                  </p:cNvPicPr>
                  <p:nvPr/>
                </p:nvPicPr>
                <p:blipFill>
                  <a:blip r:embed="rId10" cstate="print"/>
                  <a:stretch>
                    <a:fillRect/>
                  </a:stretch>
                </p:blipFill>
                <p:spPr>
                  <a:xfrm>
                    <a:off x="1565433" y="4151764"/>
                    <a:ext cx="2011680" cy="2611029"/>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42" name="Rectangle 71"/>
                  <p:cNvSpPr/>
                  <p:nvPr/>
                </p:nvSpPr>
                <p:spPr>
                  <a:xfrm>
                    <a:off x="1558983" y="3453767"/>
                    <a:ext cx="2032197" cy="895333"/>
                  </a:xfrm>
                  <a:prstGeom prst="rect">
                    <a:avLst/>
                  </a:prstGeom>
                </p:spPr>
                <p:txBody>
                  <a:bodyPr wrap="square">
                    <a:spAutoFit/>
                  </a:bodyPr>
                  <a:lstStyle/>
                  <a:p>
                    <a:pPr algn="ctr" defTabSz="914327">
                      <a:lnSpc>
                        <a:spcPct val="85000"/>
                      </a:lnSpc>
                    </a:pPr>
                    <a:endParaRPr lang="en-US" sz="500" spc="-125" dirty="0">
                      <a:ln w="3175">
                        <a:noFill/>
                      </a:ln>
                      <a:gradFill flip="none" rotWithShape="1">
                        <a:gsLst>
                          <a:gs pos="28000">
                            <a:srgbClr val="FEF9DA"/>
                          </a:gs>
                          <a:gs pos="52000">
                            <a:srgbClr val="FCE974"/>
                          </a:gs>
                          <a:gs pos="68000">
                            <a:srgbClr val="F79A1D"/>
                          </a:gs>
                        </a:gsLst>
                        <a:lin ang="5400000" scaled="1"/>
                        <a:tileRect/>
                      </a:gradFill>
                      <a:latin typeface="メイリオ"/>
                      <a:ea typeface="メイリオ"/>
                      <a:cs typeface="Arial" charset="0"/>
                    </a:endParaRPr>
                  </a:p>
                </p:txBody>
              </p:sp>
            </p:grpSp>
            <p:grpSp>
              <p:nvGrpSpPr>
                <p:cNvPr id="36" name="Group 50"/>
                <p:cNvGrpSpPr/>
                <p:nvPr/>
              </p:nvGrpSpPr>
              <p:grpSpPr>
                <a:xfrm>
                  <a:off x="7733180" y="3020627"/>
                  <a:ext cx="658402" cy="973368"/>
                  <a:chOff x="5452195" y="3041339"/>
                  <a:chExt cx="1720672" cy="2544649"/>
                </a:xfrm>
              </p:grpSpPr>
              <p:sp>
                <p:nvSpPr>
                  <p:cNvPr id="37" name="Rounded Rectangle 73"/>
                  <p:cNvSpPr/>
                  <p:nvPr/>
                </p:nvSpPr>
                <p:spPr bwMode="auto">
                  <a:xfrm>
                    <a:off x="5452195" y="3041339"/>
                    <a:ext cx="1720672" cy="2544649"/>
                  </a:xfrm>
                  <a:prstGeom prst="roundRect">
                    <a:avLst>
                      <a:gd name="adj" fmla="val 7373"/>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84" indent="-236784" defTabSz="912740" eaLnBrk="0" hangingPunct="0">
                      <a:lnSpc>
                        <a:spcPct val="90000"/>
                      </a:lnSpc>
                      <a:spcBef>
                        <a:spcPct val="30000"/>
                      </a:spcBef>
                      <a:buClr>
                        <a:srgbClr val="FFFFFF"/>
                      </a:buClr>
                      <a:buSzPct val="95000"/>
                      <a:buBlip>
                        <a:blip r:embed="rId6"/>
                      </a:buBlip>
                      <a:defRPr/>
                    </a:pPr>
                    <a:endParaRPr lang="en-US" sz="400" dirty="0">
                      <a:solidFill>
                        <a:srgbClr val="FFFFFF"/>
                      </a:solidFill>
                      <a:latin typeface="メイリオ"/>
                      <a:ea typeface="メイリオ"/>
                    </a:endParaRPr>
                  </a:p>
                </p:txBody>
              </p:sp>
              <p:pic>
                <p:nvPicPr>
                  <p:cNvPr id="38" name="Picture 74" descr="MOBILEgeek copy.png"/>
                  <p:cNvPicPr>
                    <a:picLocks noChangeAspect="1"/>
                  </p:cNvPicPr>
                  <p:nvPr/>
                </p:nvPicPr>
                <p:blipFill>
                  <a:blip r:embed="rId11" cstate="print"/>
                  <a:stretch>
                    <a:fillRect/>
                  </a:stretch>
                </p:blipFill>
                <p:spPr>
                  <a:xfrm>
                    <a:off x="5626072" y="3593007"/>
                    <a:ext cx="1374510" cy="1832681"/>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39" name="Rectangle 75"/>
                  <p:cNvSpPr/>
                  <p:nvPr/>
                </p:nvSpPr>
                <p:spPr>
                  <a:xfrm>
                    <a:off x="5548392" y="3074966"/>
                    <a:ext cx="1519155" cy="645928"/>
                  </a:xfrm>
                  <a:prstGeom prst="rect">
                    <a:avLst/>
                  </a:prstGeom>
                </p:spPr>
                <p:txBody>
                  <a:bodyPr wrap="square">
                    <a:spAutoFit/>
                  </a:bodyPr>
                  <a:lstStyle/>
                  <a:p>
                    <a:pPr algn="ctr" defTabSz="914327">
                      <a:lnSpc>
                        <a:spcPct val="85000"/>
                      </a:lnSpc>
                    </a:pPr>
                    <a:endParaRPr lang="en-US" sz="500" spc="-125" dirty="0">
                      <a:ln w="3175">
                        <a:noFill/>
                      </a:ln>
                      <a:gradFill flip="none" rotWithShape="1">
                        <a:gsLst>
                          <a:gs pos="28000">
                            <a:srgbClr val="FEF9DA"/>
                          </a:gs>
                          <a:gs pos="52000">
                            <a:srgbClr val="FCE974"/>
                          </a:gs>
                          <a:gs pos="68000">
                            <a:srgbClr val="F79A1D"/>
                          </a:gs>
                        </a:gsLst>
                        <a:lin ang="5400000" scaled="1"/>
                        <a:tileRect/>
                      </a:gradFill>
                      <a:latin typeface="メイリオ"/>
                      <a:ea typeface="メイリオ"/>
                      <a:cs typeface="Arial" charset="0"/>
                    </a:endParaRPr>
                  </a:p>
                </p:txBody>
              </p:sp>
            </p:grpSp>
          </p:grpSp>
          <p:sp>
            <p:nvSpPr>
              <p:cNvPr id="60" name="正方形/長方形 59"/>
              <p:cNvSpPr/>
              <p:nvPr/>
            </p:nvSpPr>
            <p:spPr>
              <a:xfrm>
                <a:off x="714348" y="5286388"/>
                <a:ext cx="5000660" cy="646327"/>
              </a:xfrm>
              <a:prstGeom prst="rect">
                <a:avLst/>
              </a:prstGeom>
            </p:spPr>
            <p:txBody>
              <a:bodyPr wrap="square" lIns="91436" tIns="45718" rIns="91436" bIns="45718">
                <a:spAutoFit/>
              </a:bodyPr>
              <a:lstStyle/>
              <a:p>
                <a:pPr algn="ctr" defTabSz="1096919" fontAlgn="base">
                  <a:spcBef>
                    <a:spcPct val="0"/>
                  </a:spcBef>
                  <a:spcAft>
                    <a:spcPct val="0"/>
                  </a:spcAft>
                </a:pPr>
                <a:r>
                  <a:rPr lang="ja-JP" altLang="en-US"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ワークスタイル</a:t>
                </a:r>
                <a:r>
                  <a:rPr lang="ja-JP" altLang="en-US" b="1" kern="12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の“</a:t>
                </a:r>
                <a:r>
                  <a:rPr lang="ja-JP" altLang="en-US"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多様化” を支える</a:t>
                </a:r>
                <a:endParaRPr lang="en-US" altLang="ja-JP"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1096919" fontAlgn="base">
                  <a:spcBef>
                    <a:spcPct val="0"/>
                  </a:spcBef>
                  <a:spcAft>
                    <a:spcPct val="0"/>
                  </a:spcAft>
                </a:pPr>
                <a:r>
                  <a:rPr kumimoji="1" lang="en-US" altLang="ja-JP"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kumimoji="1" lang="ja-JP" altLang="en-US"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シンプル“なインフラ</a:t>
                </a:r>
                <a:endParaRPr lang="ja-JP" altLang="en-US" b="1" kern="1200" dirty="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grpSp>
      <p:sp>
        <p:nvSpPr>
          <p:cNvPr id="26" name="Rectangle 143"/>
          <p:cNvSpPr/>
          <p:nvPr/>
        </p:nvSpPr>
        <p:spPr>
          <a:xfrm>
            <a:off x="5500694" y="5429264"/>
            <a:ext cx="3286116" cy="938718"/>
          </a:xfrm>
          <a:prstGeom prst="rect">
            <a:avLst/>
          </a:prstGeom>
          <a:effectLst>
            <a:outerShdw blurRad="50800" dist="38100" dir="5400000" algn="t" rotWithShape="0">
              <a:prstClr val="black">
                <a:alpha val="40000"/>
              </a:prstClr>
            </a:outerShdw>
          </a:effectLst>
        </p:spPr>
        <p:txBody>
          <a:bodyPr wrap="square" lIns="91436" tIns="45718" rIns="91436" bIns="45718">
            <a:spAutoFit/>
          </a:bodyPr>
          <a:lstStyle/>
          <a:p>
            <a:pPr rtl="0"/>
            <a:r>
              <a:rPr kumimoji="1" lang="ja-JP" altLang="en-US" b="1" kern="1200" dirty="0">
                <a:solidFill>
                  <a:srgbClr val="FF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マイクロソフトが提供する</a:t>
            </a:r>
            <a:r>
              <a:rPr kumimoji="1" lang="en-US" altLang="ja-JP" b="1" kern="1200" dirty="0">
                <a:solidFill>
                  <a:srgbClr val="FF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r>
            <a:br>
              <a:rPr kumimoji="1" lang="en-US" altLang="ja-JP" b="1" kern="1200" dirty="0">
                <a:solidFill>
                  <a:srgbClr val="FF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kumimoji="1" lang="ja-JP" altLang="en-US" b="1" kern="1200" dirty="0" smtClean="0">
                <a:solidFill>
                  <a:srgbClr val="FF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・理想</a:t>
            </a:r>
            <a:r>
              <a:rPr kumimoji="1" lang="ja-JP" altLang="en-US" b="1" kern="1200" dirty="0">
                <a:solidFill>
                  <a:srgbClr val="FF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のデスクトップ</a:t>
            </a:r>
            <a:r>
              <a:rPr kumimoji="1" lang="ja-JP" altLang="en-US" b="1" kern="1200" dirty="0" smtClean="0">
                <a:solidFill>
                  <a:srgbClr val="FF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環境</a:t>
            </a:r>
            <a:endParaRPr kumimoji="1" lang="en-US" altLang="ja-JP" b="1" kern="1200" dirty="0" smtClean="0">
              <a:solidFill>
                <a:srgbClr val="FF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rtl="0"/>
            <a:r>
              <a:rPr lang="ja-JP" altLang="en-US" b="1" dirty="0" smtClean="0">
                <a:solidFill>
                  <a:srgbClr val="FF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・戦略的システム環境の構築</a:t>
            </a:r>
            <a:endParaRPr kumimoji="1" lang="en-US" b="1" kern="1200" dirty="0">
              <a:solidFill>
                <a:srgbClr val="FF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61" name="下矢印 60"/>
          <p:cNvSpPr/>
          <p:nvPr/>
        </p:nvSpPr>
        <p:spPr bwMode="auto">
          <a:xfrm rot="16200000">
            <a:off x="4790526" y="5782242"/>
            <a:ext cx="1134584" cy="285752"/>
          </a:xfrm>
          <a:prstGeom prst="downArrow">
            <a:avLst>
              <a:gd name="adj1" fmla="val 50000"/>
              <a:gd name="adj2" fmla="val 8065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ja-JP" altLang="en-US" sz="2300" dirty="0">
              <a:solidFill>
                <a:srgbClr val="FFFFFF"/>
              </a:solidFill>
              <a:effectLst>
                <a:outerShdw blurRad="38100" dist="38100" dir="2700000" algn="tl">
                  <a:srgbClr val="000000">
                    <a:alpha val="43137"/>
                  </a:srgbClr>
                </a:outerShdw>
              </a:effectLst>
              <a:latin typeface="Segoe" pitchFamily="34" charset="0"/>
              <a:ea typeface="メイリオ"/>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6" grpId="0"/>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 name="Picture 32" descr="arch-graphic.png"/>
          <p:cNvPicPr>
            <a:picLocks noChangeAspect="1"/>
          </p:cNvPicPr>
          <p:nvPr/>
        </p:nvPicPr>
        <p:blipFill>
          <a:blip r:embed="rId3" cstate="print"/>
          <a:stretch>
            <a:fillRect/>
          </a:stretch>
        </p:blipFill>
        <p:spPr>
          <a:xfrm>
            <a:off x="0" y="928670"/>
            <a:ext cx="9144000" cy="2171700"/>
          </a:xfrm>
          <a:prstGeom prst="rect">
            <a:avLst/>
          </a:prstGeom>
        </p:spPr>
      </p:pic>
      <p:sp>
        <p:nvSpPr>
          <p:cNvPr id="6148" name="Rectangle 5"/>
          <p:cNvSpPr>
            <a:spLocks noGrp="1" noChangeArrowheads="1"/>
          </p:cNvSpPr>
          <p:nvPr>
            <p:ph type="title"/>
          </p:nvPr>
        </p:nvSpPr>
        <p:spPr>
          <a:xfrm>
            <a:off x="382588" y="228601"/>
            <a:ext cx="8380412" cy="688009"/>
          </a:xfrm>
        </p:spPr>
        <p:txBody>
          <a:bodyPr/>
          <a:lstStyle/>
          <a:p>
            <a:pPr eaLnBrk="1" hangingPunct="1"/>
            <a:r>
              <a:rPr kumimoji="1" lang="ja-JP" altLang="ja-JP" spc="-125" dirty="0" smtClean="0">
                <a:latin typeface="メイリオ" pitchFamily="50" charset="-128"/>
                <a:ea typeface="メイリオ" pitchFamily="50" charset="-128"/>
              </a:rPr>
              <a:t>Windows</a:t>
            </a:r>
            <a:r>
              <a:rPr kumimoji="1" lang="ja-JP" altLang="en-US" spc="-125" dirty="0" smtClean="0">
                <a:latin typeface="メイリオ" pitchFamily="50" charset="-128"/>
                <a:ea typeface="メイリオ" pitchFamily="50" charset="-128"/>
              </a:rPr>
              <a:t> の歴史</a:t>
            </a:r>
            <a:r>
              <a:rPr kumimoji="1" lang="ja-JP" altLang="ja-JP" spc="-125" dirty="0" smtClean="0">
                <a:latin typeface="メイリオ" pitchFamily="50" charset="-128"/>
                <a:ea typeface="メイリオ" pitchFamily="50" charset="-128"/>
              </a:rPr>
              <a:t> </a:t>
            </a:r>
            <a:endParaRPr sz="3000" dirty="0" smtClean="0">
              <a:solidFill>
                <a:schemeClr val="tx1"/>
              </a:solidFill>
            </a:endParaRPr>
          </a:p>
        </p:txBody>
      </p:sp>
      <p:pic>
        <p:nvPicPr>
          <p:cNvPr id="5122" name="Picture 2" descr="C:\Users\arib\Pictures\Presentation Stuff\Timeline1.png"/>
          <p:cNvPicPr>
            <a:picLocks noChangeAspect="1" noChangeArrowheads="1"/>
          </p:cNvPicPr>
          <p:nvPr/>
        </p:nvPicPr>
        <p:blipFill>
          <a:blip r:embed="rId4" cstate="print"/>
          <a:srcRect/>
          <a:stretch>
            <a:fillRect/>
          </a:stretch>
        </p:blipFill>
        <p:spPr bwMode="auto">
          <a:xfrm>
            <a:off x="0" y="4143381"/>
            <a:ext cx="9144000" cy="869324"/>
          </a:xfrm>
          <a:prstGeom prst="rect">
            <a:avLst/>
          </a:prstGeom>
          <a:noFill/>
        </p:spPr>
      </p:pic>
      <p:grpSp>
        <p:nvGrpSpPr>
          <p:cNvPr id="88" name="グループ化 87"/>
          <p:cNvGrpSpPr/>
          <p:nvPr/>
        </p:nvGrpSpPr>
        <p:grpSpPr>
          <a:xfrm>
            <a:off x="214282" y="2357430"/>
            <a:ext cx="2000264" cy="571504"/>
            <a:chOff x="214282" y="2214554"/>
            <a:chExt cx="2000264" cy="571504"/>
          </a:xfrm>
        </p:grpSpPr>
        <p:sp>
          <p:nvSpPr>
            <p:cNvPr id="85" name="Right Arrow 5"/>
            <p:cNvSpPr/>
            <p:nvPr/>
          </p:nvSpPr>
          <p:spPr bwMode="auto">
            <a:xfrm>
              <a:off x="214282" y="2214554"/>
              <a:ext cx="2000264" cy="571504"/>
            </a:xfrm>
            <a:prstGeom prst="rightArrow">
              <a:avLst/>
            </a:prstGeom>
            <a:gradFill flip="none" rotWithShape="1">
              <a:gsLst>
                <a:gs pos="0">
                  <a:srgbClr val="FFFFFF"/>
                </a:gs>
                <a:gs pos="15000">
                  <a:srgbClr val="7DCC2E">
                    <a:alpha val="80000"/>
                  </a:srgbClr>
                </a:gs>
                <a:gs pos="28000">
                  <a:srgbClr val="7DCC2E">
                    <a:alpha val="54000"/>
                  </a:srgbClr>
                </a:gs>
                <a:gs pos="50000">
                  <a:srgbClr val="7DCC2E">
                    <a:lumMod val="50000"/>
                    <a:alpha val="54000"/>
                  </a:srgbClr>
                </a:gs>
                <a:gs pos="70000">
                  <a:srgbClr val="7DCC2E">
                    <a:lumMod val="50000"/>
                    <a:alpha val="70000"/>
                  </a:srgbClr>
                </a:gs>
                <a:gs pos="100000">
                  <a:srgbClr val="7DCC2E">
                    <a:alpha val="76000"/>
                  </a:srgbClr>
                </a:gs>
              </a:gsLst>
              <a:lin ang="10800000" scaled="0"/>
              <a:tileRect/>
            </a:gradFill>
            <a:ln w="6350" cap="flat" cmpd="sng" algn="ctr">
              <a:solidFill>
                <a:srgbClr val="7DCC2E">
                  <a:lumMod val="20000"/>
                  <a:lumOff val="80000"/>
                  <a:alpha val="40000"/>
                </a:srgb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12000000"/>
              </a:lightRig>
            </a:scene3d>
            <a:sp3d prstMaterial="softEdge">
              <a:bevelT w="254000"/>
            </a:sp3d>
          </p:spPr>
          <p:txBody>
            <a:bodyPr vert="horz" wrap="square" lIns="68581" tIns="137160" rIns="68581" bIns="68581" numCol="1" rtlCol="0" anchor="ctr" anchorCtr="0" compatLnSpc="1">
              <a:prstTxWarp prst="textNoShape">
                <a:avLst/>
              </a:prstTxWarp>
            </a:bodyPr>
            <a:lstStyle/>
            <a:p>
              <a:pPr marL="0" marR="0" lvl="0" indent="0" algn="ctr" defTabSz="685652" rtl="0" eaLnBrk="0" fontAlgn="auto" latinLnBrk="0" hangingPunct="0">
                <a:lnSpc>
                  <a:spcPct val="90000"/>
                </a:lnSpc>
                <a:spcBef>
                  <a:spcPts val="0"/>
                </a:spcBef>
                <a:spcAft>
                  <a:spcPts val="1349"/>
                </a:spcAft>
                <a:buClrTx/>
                <a:buSzTx/>
                <a:buFontTx/>
                <a:buNone/>
                <a:tabLst/>
                <a:defRPr/>
              </a:pPr>
              <a:endParaRPr kumimoji="1" lang="en-US" altLang="zh-CN" sz="1800" b="0" i="0" u="none" strike="noStrike" kern="1200" cap="none" spc="-38"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25" name="TextBox 24"/>
            <p:cNvSpPr txBox="1"/>
            <p:nvPr/>
          </p:nvSpPr>
          <p:spPr>
            <a:xfrm>
              <a:off x="357158" y="2376071"/>
              <a:ext cx="1785950" cy="338550"/>
            </a:xfrm>
            <a:prstGeom prst="rect">
              <a:avLst/>
            </a:prstGeom>
            <a:noFill/>
          </p:spPr>
          <p:txBody>
            <a:bodyPr wrap="square" lIns="91436" tIns="45718" rIns="91436" bIns="45718" rtlCol="0">
              <a:spAutoFit/>
            </a:bodyPr>
            <a:lstStyle/>
            <a:p>
              <a:pPr algn="ctr"/>
              <a:r>
                <a:rPr lang="en-US" sz="1600" dirty="0" smtClean="0"/>
                <a:t>NT4 </a:t>
              </a:r>
              <a:r>
                <a:rPr lang="ja-JP" altLang="en-US" sz="1600" dirty="0" smtClean="0"/>
                <a:t>カーネル</a:t>
              </a:r>
            </a:p>
          </p:txBody>
        </p:sp>
      </p:grpSp>
      <p:sp>
        <p:nvSpPr>
          <p:cNvPr id="38" name="TextBox 37"/>
          <p:cNvSpPr txBox="1"/>
          <p:nvPr/>
        </p:nvSpPr>
        <p:spPr>
          <a:xfrm>
            <a:off x="249485" y="4786322"/>
            <a:ext cx="923324" cy="492438"/>
          </a:xfrm>
          <a:prstGeom prst="rect">
            <a:avLst/>
          </a:prstGeom>
          <a:noFill/>
        </p:spPr>
        <p:txBody>
          <a:bodyPr wrap="none" lIns="76194" tIns="38097" rIns="76194" bIns="38097" rtlCol="0">
            <a:spAutoFit/>
          </a:bodyPr>
          <a:lstStyle/>
          <a:p>
            <a:r>
              <a:rPr lang="en-US" altLang="ja-JP" sz="2700" i="1" dirty="0" smtClean="0">
                <a:solidFill>
                  <a:srgbClr val="000000"/>
                </a:solidFill>
                <a:effectLst>
                  <a:glow rad="101600">
                    <a:schemeClr val="tx2">
                      <a:alpha val="60000"/>
                    </a:schemeClr>
                  </a:glow>
                </a:effectLst>
                <a:latin typeface="Segoe Black" pitchFamily="34" charset="0"/>
              </a:rPr>
              <a:t>1995</a:t>
            </a:r>
            <a:endParaRPr lang="en-US" sz="2700" i="1" dirty="0" smtClean="0">
              <a:solidFill>
                <a:srgbClr val="000000"/>
              </a:solidFill>
              <a:effectLst>
                <a:glow rad="101600">
                  <a:schemeClr val="tx2">
                    <a:alpha val="60000"/>
                  </a:schemeClr>
                </a:glow>
              </a:effectLst>
              <a:latin typeface="Segoe Black" pitchFamily="34" charset="0"/>
            </a:endParaRPr>
          </a:p>
        </p:txBody>
      </p:sp>
      <p:sp>
        <p:nvSpPr>
          <p:cNvPr id="39" name="TextBox 38"/>
          <p:cNvSpPr txBox="1"/>
          <p:nvPr/>
        </p:nvSpPr>
        <p:spPr>
          <a:xfrm>
            <a:off x="1761761" y="4786322"/>
            <a:ext cx="923324" cy="492438"/>
          </a:xfrm>
          <a:prstGeom prst="rect">
            <a:avLst/>
          </a:prstGeom>
          <a:noFill/>
        </p:spPr>
        <p:txBody>
          <a:bodyPr wrap="none" lIns="76194" tIns="38097" rIns="76194" bIns="38097" rtlCol="0">
            <a:spAutoFit/>
          </a:bodyPr>
          <a:lstStyle/>
          <a:p>
            <a:r>
              <a:rPr lang="en-US" altLang="ja-JP" sz="2700" i="1" dirty="0" smtClean="0">
                <a:solidFill>
                  <a:srgbClr val="000000"/>
                </a:solidFill>
                <a:effectLst>
                  <a:glow rad="101600">
                    <a:schemeClr val="tx2">
                      <a:alpha val="60000"/>
                    </a:schemeClr>
                  </a:glow>
                </a:effectLst>
                <a:latin typeface="Segoe Black" pitchFamily="34" charset="0"/>
              </a:rPr>
              <a:t>2000</a:t>
            </a:r>
            <a:endParaRPr lang="en-US" sz="2700" i="1" dirty="0" smtClean="0">
              <a:solidFill>
                <a:srgbClr val="000000"/>
              </a:solidFill>
              <a:effectLst>
                <a:glow rad="101600">
                  <a:schemeClr val="tx2">
                    <a:alpha val="60000"/>
                  </a:schemeClr>
                </a:glow>
              </a:effectLst>
              <a:latin typeface="Segoe Black" pitchFamily="34" charset="0"/>
            </a:endParaRPr>
          </a:p>
        </p:txBody>
      </p:sp>
      <p:sp>
        <p:nvSpPr>
          <p:cNvPr id="40" name="TextBox 39"/>
          <p:cNvSpPr txBox="1"/>
          <p:nvPr/>
        </p:nvSpPr>
        <p:spPr>
          <a:xfrm>
            <a:off x="3274037" y="4786322"/>
            <a:ext cx="923318" cy="492436"/>
          </a:xfrm>
          <a:prstGeom prst="rect">
            <a:avLst/>
          </a:prstGeom>
          <a:noFill/>
        </p:spPr>
        <p:txBody>
          <a:bodyPr wrap="none" lIns="76194" tIns="38097" rIns="76194" bIns="38097" rtlCol="0">
            <a:spAutoFit/>
          </a:bodyPr>
          <a:lstStyle/>
          <a:p>
            <a:r>
              <a:rPr lang="en-US" sz="2700" i="1" dirty="0" smtClean="0">
                <a:solidFill>
                  <a:srgbClr val="000000"/>
                </a:solidFill>
                <a:effectLst>
                  <a:glow rad="101600">
                    <a:schemeClr val="tx2">
                      <a:alpha val="60000"/>
                    </a:schemeClr>
                  </a:glow>
                </a:effectLst>
                <a:latin typeface="Segoe Black" pitchFamily="34" charset="0"/>
              </a:rPr>
              <a:t>200</a:t>
            </a:r>
            <a:r>
              <a:rPr lang="en-US" altLang="ja-JP" sz="2700" i="1" dirty="0" smtClean="0">
                <a:solidFill>
                  <a:srgbClr val="000000"/>
                </a:solidFill>
                <a:effectLst>
                  <a:glow rad="101600">
                    <a:schemeClr val="tx2">
                      <a:alpha val="60000"/>
                    </a:schemeClr>
                  </a:glow>
                </a:effectLst>
                <a:latin typeface="Segoe Black" pitchFamily="34" charset="0"/>
              </a:rPr>
              <a:t>3</a:t>
            </a:r>
            <a:endParaRPr lang="en-US" sz="2700" i="1" dirty="0" smtClean="0">
              <a:solidFill>
                <a:srgbClr val="000000"/>
              </a:solidFill>
              <a:effectLst>
                <a:glow rad="101600">
                  <a:schemeClr val="tx2">
                    <a:alpha val="60000"/>
                  </a:schemeClr>
                </a:glow>
              </a:effectLst>
              <a:latin typeface="Segoe Black" pitchFamily="34" charset="0"/>
            </a:endParaRPr>
          </a:p>
        </p:txBody>
      </p:sp>
      <p:sp>
        <p:nvSpPr>
          <p:cNvPr id="41" name="TextBox 40"/>
          <p:cNvSpPr txBox="1"/>
          <p:nvPr/>
        </p:nvSpPr>
        <p:spPr>
          <a:xfrm>
            <a:off x="4786314" y="4786322"/>
            <a:ext cx="923318" cy="492436"/>
          </a:xfrm>
          <a:prstGeom prst="rect">
            <a:avLst/>
          </a:prstGeom>
          <a:noFill/>
        </p:spPr>
        <p:txBody>
          <a:bodyPr wrap="none" lIns="76194" tIns="38097" rIns="76194" bIns="38097" rtlCol="0">
            <a:spAutoFit/>
          </a:bodyPr>
          <a:lstStyle/>
          <a:p>
            <a:r>
              <a:rPr lang="en-US" sz="2700" i="1" dirty="0" smtClean="0">
                <a:solidFill>
                  <a:srgbClr val="000000"/>
                </a:solidFill>
                <a:effectLst>
                  <a:glow rad="101600">
                    <a:schemeClr val="tx2">
                      <a:alpha val="60000"/>
                    </a:schemeClr>
                  </a:glow>
                </a:effectLst>
                <a:latin typeface="Segoe Black" pitchFamily="34" charset="0"/>
              </a:rPr>
              <a:t>200</a:t>
            </a:r>
            <a:r>
              <a:rPr lang="en-US" altLang="ja-JP" sz="2700" i="1" dirty="0" smtClean="0">
                <a:solidFill>
                  <a:srgbClr val="000000"/>
                </a:solidFill>
                <a:effectLst>
                  <a:glow rad="101600">
                    <a:schemeClr val="tx2">
                      <a:alpha val="60000"/>
                    </a:schemeClr>
                  </a:glow>
                </a:effectLst>
                <a:latin typeface="Segoe Black" pitchFamily="34" charset="0"/>
              </a:rPr>
              <a:t>6</a:t>
            </a:r>
            <a:endParaRPr lang="en-US" sz="2700" i="1" dirty="0" smtClean="0">
              <a:solidFill>
                <a:srgbClr val="000000"/>
              </a:solidFill>
              <a:effectLst>
                <a:glow rad="101600">
                  <a:schemeClr val="tx2">
                    <a:alpha val="60000"/>
                  </a:schemeClr>
                </a:glow>
              </a:effectLst>
              <a:latin typeface="Segoe Black" pitchFamily="34" charset="0"/>
            </a:endParaRPr>
          </a:p>
        </p:txBody>
      </p:sp>
      <p:sp>
        <p:nvSpPr>
          <p:cNvPr id="42" name="TextBox 41"/>
          <p:cNvSpPr txBox="1"/>
          <p:nvPr/>
        </p:nvSpPr>
        <p:spPr>
          <a:xfrm>
            <a:off x="6298590" y="4786322"/>
            <a:ext cx="923318" cy="492436"/>
          </a:xfrm>
          <a:prstGeom prst="rect">
            <a:avLst/>
          </a:prstGeom>
          <a:noFill/>
        </p:spPr>
        <p:txBody>
          <a:bodyPr wrap="none" lIns="76194" tIns="38097" rIns="76194" bIns="38097" rtlCol="0">
            <a:spAutoFit/>
          </a:bodyPr>
          <a:lstStyle/>
          <a:p>
            <a:r>
              <a:rPr lang="en-US" sz="2700" i="1" dirty="0" smtClean="0">
                <a:solidFill>
                  <a:srgbClr val="000000"/>
                </a:solidFill>
                <a:effectLst>
                  <a:glow rad="101600">
                    <a:schemeClr val="tx2">
                      <a:alpha val="60000"/>
                    </a:schemeClr>
                  </a:glow>
                </a:effectLst>
                <a:latin typeface="Segoe Black" pitchFamily="34" charset="0"/>
              </a:rPr>
              <a:t>200</a:t>
            </a:r>
            <a:r>
              <a:rPr lang="en-US" altLang="ja-JP" sz="2700" i="1" dirty="0" smtClean="0">
                <a:solidFill>
                  <a:srgbClr val="000000"/>
                </a:solidFill>
                <a:effectLst>
                  <a:glow rad="101600">
                    <a:schemeClr val="tx2">
                      <a:alpha val="60000"/>
                    </a:schemeClr>
                  </a:glow>
                </a:effectLst>
                <a:latin typeface="Segoe Black" pitchFamily="34" charset="0"/>
              </a:rPr>
              <a:t>7</a:t>
            </a:r>
            <a:endParaRPr lang="en-US" sz="2700" i="1" dirty="0" smtClean="0">
              <a:solidFill>
                <a:srgbClr val="000000"/>
              </a:solidFill>
              <a:effectLst>
                <a:glow rad="101600">
                  <a:schemeClr val="tx2">
                    <a:alpha val="60000"/>
                  </a:schemeClr>
                </a:glow>
              </a:effectLst>
              <a:latin typeface="Segoe Black" pitchFamily="34" charset="0"/>
            </a:endParaRPr>
          </a:p>
        </p:txBody>
      </p:sp>
      <p:sp>
        <p:nvSpPr>
          <p:cNvPr id="43" name="TextBox 42"/>
          <p:cNvSpPr txBox="1"/>
          <p:nvPr/>
        </p:nvSpPr>
        <p:spPr>
          <a:xfrm>
            <a:off x="7810868" y="4786322"/>
            <a:ext cx="923318" cy="492436"/>
          </a:xfrm>
          <a:prstGeom prst="rect">
            <a:avLst/>
          </a:prstGeom>
          <a:noFill/>
        </p:spPr>
        <p:txBody>
          <a:bodyPr wrap="none" lIns="76194" tIns="38097" rIns="76194" bIns="38097" rtlCol="0">
            <a:spAutoFit/>
          </a:bodyPr>
          <a:lstStyle/>
          <a:p>
            <a:r>
              <a:rPr lang="en-US" sz="2700" i="1" dirty="0" smtClean="0">
                <a:solidFill>
                  <a:srgbClr val="000000"/>
                </a:solidFill>
                <a:effectLst>
                  <a:glow rad="228600">
                    <a:srgbClr val="FFFFFF"/>
                  </a:glow>
                </a:effectLst>
                <a:latin typeface="Segoe Black" pitchFamily="34" charset="0"/>
              </a:rPr>
              <a:t>200</a:t>
            </a:r>
            <a:r>
              <a:rPr lang="en-US" altLang="ja-JP" sz="2700" i="1" dirty="0" smtClean="0">
                <a:solidFill>
                  <a:srgbClr val="000000"/>
                </a:solidFill>
                <a:effectLst>
                  <a:glow rad="228600">
                    <a:srgbClr val="FFFFFF"/>
                  </a:glow>
                </a:effectLst>
                <a:latin typeface="Segoe Black" pitchFamily="34" charset="0"/>
              </a:rPr>
              <a:t>9</a:t>
            </a:r>
            <a:endParaRPr lang="en-US" sz="2700" i="1" dirty="0" smtClean="0">
              <a:solidFill>
                <a:srgbClr val="000000"/>
              </a:solidFill>
              <a:effectLst>
                <a:glow rad="228600">
                  <a:srgbClr val="FFFFFF"/>
                </a:glow>
              </a:effectLst>
              <a:latin typeface="Segoe Black" pitchFamily="34" charset="0"/>
            </a:endParaRPr>
          </a:p>
        </p:txBody>
      </p:sp>
      <p:sp>
        <p:nvSpPr>
          <p:cNvPr id="52" name="テキスト ボックス 51"/>
          <p:cNvSpPr txBox="1"/>
          <p:nvPr/>
        </p:nvSpPr>
        <p:spPr>
          <a:xfrm>
            <a:off x="177420" y="1998653"/>
            <a:ext cx="1624526" cy="276999"/>
          </a:xfrm>
          <a:prstGeom prst="rect">
            <a:avLst/>
          </a:prstGeom>
          <a:noFill/>
        </p:spPr>
        <p:txBody>
          <a:bodyPr wrap="square" lIns="91436" tIns="45718" rIns="91436" bIns="45718" rtlCol="0">
            <a:spAutoFit/>
          </a:bodyPr>
          <a:lstStyle/>
          <a:p>
            <a:r>
              <a:rPr lang="en-US" altLang="ja-JP" sz="1200" b="1" dirty="0" smtClean="0">
                <a:effectLst>
                  <a:outerShdw blurRad="50800" dist="38100" dir="2700000" algn="tl" rotWithShape="0">
                    <a:prstClr val="black">
                      <a:alpha val="40000"/>
                    </a:prstClr>
                  </a:outerShdw>
                </a:effectLst>
                <a:latin typeface="メイリオ" pitchFamily="50" charset="-128"/>
                <a:ea typeface="メイリオ" pitchFamily="50" charset="-128"/>
              </a:rPr>
              <a:t>Windows NT 4.0</a:t>
            </a:r>
            <a:endParaRPr lang="ja-JP" altLang="en-US" sz="1200" b="1" dirty="0">
              <a:effectLst>
                <a:outerShdw blurRad="50800" dist="38100" dir="2700000" algn="tl" rotWithShape="0">
                  <a:prstClr val="black">
                    <a:alpha val="40000"/>
                  </a:prstClr>
                </a:outerShdw>
              </a:effectLst>
              <a:latin typeface="メイリオ" pitchFamily="50" charset="-128"/>
              <a:ea typeface="メイリオ" pitchFamily="50" charset="-128"/>
            </a:endParaRPr>
          </a:p>
        </p:txBody>
      </p:sp>
      <p:sp>
        <p:nvSpPr>
          <p:cNvPr id="53" name="正方形/長方形 52"/>
          <p:cNvSpPr/>
          <p:nvPr/>
        </p:nvSpPr>
        <p:spPr>
          <a:xfrm>
            <a:off x="123827" y="3986775"/>
            <a:ext cx="1736373" cy="276999"/>
          </a:xfrm>
          <a:prstGeom prst="rect">
            <a:avLst/>
          </a:prstGeom>
        </p:spPr>
        <p:txBody>
          <a:bodyPr wrap="none" lIns="91436" tIns="45718" rIns="91436" bIns="45718">
            <a:spAutoFit/>
          </a:bodyPr>
          <a:lstStyle/>
          <a:p>
            <a:r>
              <a:rPr lang="en-US" altLang="ja-JP" sz="1200" b="1" dirty="0" smtClean="0">
                <a:effectLst>
                  <a:outerShdw blurRad="50800" dist="38100" dir="2700000" algn="tl" rotWithShape="0">
                    <a:prstClr val="black">
                      <a:alpha val="40000"/>
                    </a:prstClr>
                  </a:outerShdw>
                </a:effectLst>
                <a:latin typeface="メイリオ" pitchFamily="50" charset="-128"/>
                <a:ea typeface="メイリオ" pitchFamily="50" charset="-128"/>
              </a:rPr>
              <a:t>Windows 95,98,ME</a:t>
            </a:r>
            <a:endParaRPr lang="ja-JP" altLang="en-US" sz="1200" dirty="0"/>
          </a:p>
        </p:txBody>
      </p:sp>
      <p:grpSp>
        <p:nvGrpSpPr>
          <p:cNvPr id="90" name="グループ化 89"/>
          <p:cNvGrpSpPr/>
          <p:nvPr/>
        </p:nvGrpSpPr>
        <p:grpSpPr>
          <a:xfrm>
            <a:off x="2214546" y="2786058"/>
            <a:ext cx="2714644" cy="785818"/>
            <a:chOff x="2214546" y="2714620"/>
            <a:chExt cx="2714644" cy="785818"/>
          </a:xfrm>
        </p:grpSpPr>
        <p:sp>
          <p:nvSpPr>
            <p:cNvPr id="84" name="Right Arrow 3"/>
            <p:cNvSpPr/>
            <p:nvPr/>
          </p:nvSpPr>
          <p:spPr bwMode="auto">
            <a:xfrm>
              <a:off x="2214546" y="2714620"/>
              <a:ext cx="2714644" cy="785818"/>
            </a:xfrm>
            <a:prstGeom prst="rightArrow">
              <a:avLst/>
            </a:prstGeom>
            <a:gradFill flip="none" rotWithShape="1">
              <a:gsLst>
                <a:gs pos="0">
                  <a:srgbClr val="FFFFFF"/>
                </a:gs>
                <a:gs pos="15000">
                  <a:srgbClr val="3497AE">
                    <a:alpha val="80000"/>
                  </a:srgbClr>
                </a:gs>
                <a:gs pos="28000">
                  <a:srgbClr val="3497AE">
                    <a:alpha val="54000"/>
                  </a:srgbClr>
                </a:gs>
                <a:gs pos="50000">
                  <a:srgbClr val="3497AE">
                    <a:lumMod val="50000"/>
                    <a:alpha val="54000"/>
                  </a:srgbClr>
                </a:gs>
                <a:gs pos="70000">
                  <a:srgbClr val="3497AE">
                    <a:lumMod val="50000"/>
                    <a:alpha val="70000"/>
                  </a:srgbClr>
                </a:gs>
                <a:gs pos="100000">
                  <a:srgbClr val="3497AE">
                    <a:alpha val="76000"/>
                  </a:srgbClr>
                </a:gs>
              </a:gsLst>
              <a:lin ang="10800000" scaled="0"/>
              <a:tileRect/>
            </a:gradFill>
            <a:ln w="6350" cap="flat" cmpd="sng" algn="ctr">
              <a:solidFill>
                <a:srgbClr val="3497AE">
                  <a:lumMod val="20000"/>
                  <a:lumOff val="80000"/>
                  <a:alpha val="40000"/>
                </a:srgb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12000000"/>
              </a:lightRig>
            </a:scene3d>
            <a:sp3d prstMaterial="softEdge">
              <a:bevelT w="254000"/>
            </a:sp3d>
          </p:spPr>
          <p:txBody>
            <a:bodyPr vert="horz" wrap="square" lIns="68581" tIns="137160" rIns="68581" bIns="68581" numCol="1" rtlCol="0" anchor="ctr" anchorCtr="0" compatLnSpc="1">
              <a:prstTxWarp prst="textNoShape">
                <a:avLst/>
              </a:prstTxWarp>
            </a:bodyPr>
            <a:lstStyle/>
            <a:p>
              <a:pPr marL="0" marR="0" lvl="0" indent="0" algn="ctr" defTabSz="685652" rtl="0" eaLnBrk="1" fontAlgn="auto" latinLnBrk="0" hangingPunct="1">
                <a:lnSpc>
                  <a:spcPct val="90000"/>
                </a:lnSpc>
                <a:spcBef>
                  <a:spcPts val="0"/>
                </a:spcBef>
                <a:spcAft>
                  <a:spcPts val="1349"/>
                </a:spcAft>
                <a:buClrTx/>
                <a:buSzTx/>
                <a:buFontTx/>
                <a:buNone/>
                <a:tabLst/>
                <a:defRPr/>
              </a:pPr>
              <a:endParaRPr kumimoji="1" lang="en-US" altLang="zh-CN" sz="1800" b="0" i="0" u="none" strike="noStrike" kern="1200" cap="none" spc="-38"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54" name="テキスト ボックス 53"/>
            <p:cNvSpPr txBox="1"/>
            <p:nvPr/>
          </p:nvSpPr>
          <p:spPr>
            <a:xfrm>
              <a:off x="2643174" y="2928934"/>
              <a:ext cx="1853526" cy="338554"/>
            </a:xfrm>
            <a:prstGeom prst="rect">
              <a:avLst/>
            </a:prstGeom>
            <a:noFill/>
          </p:spPr>
          <p:txBody>
            <a:bodyPr wrap="square" rtlCol="0">
              <a:spAutoFit/>
            </a:bodyPr>
            <a:lstStyle/>
            <a:p>
              <a:r>
                <a:rPr lang="en-US" altLang="ja-JP" sz="1600" dirty="0" smtClean="0">
                  <a:effectLst>
                    <a:outerShdw blurRad="50800" dist="38100" algn="l" rotWithShape="0">
                      <a:prstClr val="black">
                        <a:alpha val="40000"/>
                      </a:prstClr>
                    </a:outerShdw>
                  </a:effectLst>
                  <a:latin typeface="メイリオ" pitchFamily="50" charset="-128"/>
                  <a:ea typeface="メイリオ" pitchFamily="50" charset="-128"/>
                </a:rPr>
                <a:t>NT5 </a:t>
              </a:r>
              <a:r>
                <a:rPr lang="ja-JP" altLang="en-US" sz="1600" dirty="0" smtClean="0">
                  <a:effectLst>
                    <a:outerShdw blurRad="50800" dist="38100" algn="l" rotWithShape="0">
                      <a:prstClr val="black">
                        <a:alpha val="40000"/>
                      </a:prstClr>
                    </a:outerShdw>
                  </a:effectLst>
                  <a:latin typeface="メイリオ" pitchFamily="50" charset="-128"/>
                  <a:ea typeface="メイリオ" pitchFamily="50" charset="-128"/>
                </a:rPr>
                <a:t>カーネル</a:t>
              </a:r>
              <a:endParaRPr lang="ja-JP" altLang="en-US" sz="1600" dirty="0">
                <a:effectLst>
                  <a:outerShdw blurRad="50800" dist="38100" algn="l" rotWithShape="0">
                    <a:prstClr val="black">
                      <a:alpha val="40000"/>
                    </a:prstClr>
                  </a:outerShdw>
                </a:effectLst>
                <a:latin typeface="メイリオ" pitchFamily="50" charset="-128"/>
                <a:ea typeface="メイリオ" pitchFamily="50" charset="-128"/>
              </a:endParaRPr>
            </a:p>
          </p:txBody>
        </p:sp>
      </p:grpSp>
      <p:grpSp>
        <p:nvGrpSpPr>
          <p:cNvPr id="91" name="グループ化 90"/>
          <p:cNvGrpSpPr/>
          <p:nvPr/>
        </p:nvGrpSpPr>
        <p:grpSpPr>
          <a:xfrm>
            <a:off x="5143504" y="2714620"/>
            <a:ext cx="3786214" cy="857256"/>
            <a:chOff x="5143504" y="2714620"/>
            <a:chExt cx="3786214" cy="857256"/>
          </a:xfrm>
        </p:grpSpPr>
        <p:sp>
          <p:nvSpPr>
            <p:cNvPr id="87" name="Right Arrow 9"/>
            <p:cNvSpPr/>
            <p:nvPr/>
          </p:nvSpPr>
          <p:spPr bwMode="auto">
            <a:xfrm>
              <a:off x="5143504" y="2714620"/>
              <a:ext cx="3786214" cy="857256"/>
            </a:xfrm>
            <a:prstGeom prst="rightArrow">
              <a:avLst/>
            </a:prstGeom>
            <a:gradFill flip="none" rotWithShape="1">
              <a:gsLst>
                <a:gs pos="0">
                  <a:srgbClr val="FFFFFF"/>
                </a:gs>
                <a:gs pos="15000">
                  <a:srgbClr val="7D3DA1">
                    <a:alpha val="80000"/>
                  </a:srgbClr>
                </a:gs>
                <a:gs pos="28000">
                  <a:srgbClr val="7D3DA1">
                    <a:alpha val="54000"/>
                  </a:srgbClr>
                </a:gs>
                <a:gs pos="50000">
                  <a:srgbClr val="7D3DA1">
                    <a:lumMod val="50000"/>
                    <a:alpha val="54000"/>
                  </a:srgbClr>
                </a:gs>
                <a:gs pos="70000">
                  <a:srgbClr val="7D3DA1">
                    <a:lumMod val="50000"/>
                    <a:alpha val="70000"/>
                  </a:srgbClr>
                </a:gs>
                <a:gs pos="100000">
                  <a:srgbClr val="7D3DA1">
                    <a:alpha val="76000"/>
                  </a:srgbClr>
                </a:gs>
              </a:gsLst>
              <a:lin ang="10800000" scaled="0"/>
              <a:tileRect/>
            </a:gradFill>
            <a:ln w="6350" cap="flat" cmpd="sng" algn="ctr">
              <a:solidFill>
                <a:srgbClr val="7D3DA1">
                  <a:lumMod val="20000"/>
                  <a:lumOff val="80000"/>
                  <a:alpha val="40000"/>
                </a:srgb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12000000"/>
              </a:lightRig>
            </a:scene3d>
            <a:sp3d prstMaterial="softEdge">
              <a:bevelT w="254000"/>
            </a:sp3d>
          </p:spPr>
          <p:txBody>
            <a:bodyPr vert="horz" wrap="square" lIns="68581" tIns="137160" rIns="68581" bIns="68581" numCol="1" rtlCol="0" anchor="ctr" anchorCtr="0" compatLnSpc="1">
              <a:prstTxWarp prst="textNoShape">
                <a:avLst/>
              </a:prstTxWarp>
            </a:bodyPr>
            <a:lstStyle/>
            <a:p>
              <a:pPr marL="0" marR="0" lvl="0" indent="0" algn="ctr" defTabSz="685652" rtl="0" eaLnBrk="0" fontAlgn="auto" latinLnBrk="0" hangingPunct="0">
                <a:lnSpc>
                  <a:spcPct val="90000"/>
                </a:lnSpc>
                <a:spcBef>
                  <a:spcPts val="0"/>
                </a:spcBef>
                <a:spcAft>
                  <a:spcPts val="1349"/>
                </a:spcAft>
                <a:buClrTx/>
                <a:buSzTx/>
                <a:buFontTx/>
                <a:buNone/>
                <a:tabLst/>
                <a:defRPr/>
              </a:pPr>
              <a:endParaRPr kumimoji="1" lang="en-US" altLang="zh-CN" sz="1800" b="0" i="0" u="none" strike="noStrike" kern="1200" cap="none" spc="-38"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58" name="正方形/長方形 57"/>
            <p:cNvSpPr/>
            <p:nvPr/>
          </p:nvSpPr>
          <p:spPr>
            <a:xfrm>
              <a:off x="5786446" y="3019008"/>
              <a:ext cx="2780454" cy="338554"/>
            </a:xfrm>
            <a:prstGeom prst="rect">
              <a:avLst/>
            </a:prstGeom>
          </p:spPr>
          <p:txBody>
            <a:bodyPr wrap="square">
              <a:spAutoFit/>
            </a:bodyPr>
            <a:lstStyle/>
            <a:p>
              <a:r>
                <a:rPr lang="en-US" altLang="ja-JP" sz="1600" dirty="0" smtClean="0"/>
                <a:t>Longhorn</a:t>
              </a:r>
              <a:r>
                <a:rPr lang="ja-JP" altLang="en-US" sz="1600" dirty="0" smtClean="0"/>
                <a:t> カーネル</a:t>
              </a:r>
              <a:endParaRPr lang="ja-JP" altLang="en-US" sz="1600" dirty="0"/>
            </a:p>
          </p:txBody>
        </p:sp>
      </p:grpSp>
      <p:grpSp>
        <p:nvGrpSpPr>
          <p:cNvPr id="89" name="グループ化 88"/>
          <p:cNvGrpSpPr/>
          <p:nvPr/>
        </p:nvGrpSpPr>
        <p:grpSpPr>
          <a:xfrm>
            <a:off x="142844" y="3357562"/>
            <a:ext cx="2045725" cy="571504"/>
            <a:chOff x="168821" y="3357562"/>
            <a:chExt cx="2045725" cy="571504"/>
          </a:xfrm>
        </p:grpSpPr>
        <p:sp>
          <p:nvSpPr>
            <p:cNvPr id="86" name="Right Arrow 6"/>
            <p:cNvSpPr/>
            <p:nvPr/>
          </p:nvSpPr>
          <p:spPr bwMode="auto">
            <a:xfrm>
              <a:off x="285720" y="3357562"/>
              <a:ext cx="1928826" cy="571504"/>
            </a:xfrm>
            <a:prstGeom prst="rightArrow">
              <a:avLst/>
            </a:prstGeom>
            <a:gradFill flip="none" rotWithShape="1">
              <a:gsLst>
                <a:gs pos="0">
                  <a:srgbClr val="FFFFFF"/>
                </a:gs>
                <a:gs pos="15000">
                  <a:srgbClr val="FF9929">
                    <a:alpha val="80000"/>
                  </a:srgbClr>
                </a:gs>
                <a:gs pos="28000">
                  <a:srgbClr val="FF9929">
                    <a:alpha val="54000"/>
                  </a:srgbClr>
                </a:gs>
                <a:gs pos="50000">
                  <a:srgbClr val="FF9929">
                    <a:lumMod val="50000"/>
                    <a:alpha val="54000"/>
                  </a:srgbClr>
                </a:gs>
                <a:gs pos="70000">
                  <a:srgbClr val="FF9929">
                    <a:lumMod val="50000"/>
                    <a:alpha val="70000"/>
                  </a:srgbClr>
                </a:gs>
                <a:gs pos="100000">
                  <a:srgbClr val="FF9929">
                    <a:alpha val="76000"/>
                  </a:srgbClr>
                </a:gs>
              </a:gsLst>
              <a:lin ang="10800000" scaled="0"/>
              <a:tileRect/>
            </a:gradFill>
            <a:ln w="6350" cap="flat" cmpd="sng" algn="ctr">
              <a:solidFill>
                <a:srgbClr val="FF9929">
                  <a:lumMod val="20000"/>
                  <a:lumOff val="80000"/>
                  <a:alpha val="40000"/>
                </a:srgb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12000000"/>
              </a:lightRig>
            </a:scene3d>
            <a:sp3d prstMaterial="softEdge">
              <a:bevelT w="254000"/>
            </a:sp3d>
          </p:spPr>
          <p:txBody>
            <a:bodyPr vert="horz" wrap="square" lIns="68581" tIns="137160" rIns="68581" bIns="68581" numCol="1" rtlCol="0" anchor="ctr" anchorCtr="0" compatLnSpc="1">
              <a:prstTxWarp prst="textNoShape">
                <a:avLst/>
              </a:prstTxWarp>
            </a:bodyPr>
            <a:lstStyle/>
            <a:p>
              <a:pPr marL="0" marR="0" lvl="0" indent="0" algn="ctr" defTabSz="685652" rtl="0" eaLnBrk="0" fontAlgn="auto" latinLnBrk="0" hangingPunct="0">
                <a:lnSpc>
                  <a:spcPct val="90000"/>
                </a:lnSpc>
                <a:spcBef>
                  <a:spcPts val="0"/>
                </a:spcBef>
                <a:spcAft>
                  <a:spcPts val="1349"/>
                </a:spcAft>
                <a:buClrTx/>
                <a:buSzTx/>
                <a:buFontTx/>
                <a:buNone/>
                <a:tabLst/>
                <a:defRPr/>
              </a:pPr>
              <a:endParaRPr kumimoji="1" lang="en-US" altLang="zh-CN" sz="1800" b="0" i="0" u="none" strike="noStrike" kern="1200" cap="none" spc="-38"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61" name="TextBox 24"/>
            <p:cNvSpPr txBox="1"/>
            <p:nvPr/>
          </p:nvSpPr>
          <p:spPr>
            <a:xfrm>
              <a:off x="168821" y="3497286"/>
              <a:ext cx="2029489" cy="338550"/>
            </a:xfrm>
            <a:prstGeom prst="rect">
              <a:avLst/>
            </a:prstGeom>
            <a:noFill/>
          </p:spPr>
          <p:txBody>
            <a:bodyPr wrap="square" lIns="91436" tIns="45718" rIns="91436" bIns="45718" rtlCol="0">
              <a:spAutoFit/>
            </a:bodyPr>
            <a:lstStyle/>
            <a:p>
              <a:pPr algn="ctr"/>
              <a:r>
                <a:rPr lang="en-US" sz="1600" dirty="0" smtClean="0"/>
                <a:t>9x </a:t>
              </a:r>
              <a:r>
                <a:rPr lang="ja-JP" altLang="en-US" sz="1600" dirty="0" smtClean="0"/>
                <a:t>カーネル</a:t>
              </a:r>
            </a:p>
          </p:txBody>
        </p:sp>
      </p:grpSp>
      <p:pic>
        <p:nvPicPr>
          <p:cNvPr id="62" name="Picture 5" descr="C:\Documents and Settings\Freelance1\Desktop\Windows XP logo horiz rev.png"/>
          <p:cNvPicPr>
            <a:picLocks noChangeAspect="1" noChangeArrowheads="1"/>
          </p:cNvPicPr>
          <p:nvPr/>
        </p:nvPicPr>
        <p:blipFill>
          <a:blip r:embed="rId5" cstate="print"/>
          <a:srcRect/>
          <a:stretch>
            <a:fillRect/>
          </a:stretch>
        </p:blipFill>
        <p:spPr bwMode="invGray">
          <a:xfrm>
            <a:off x="2786050" y="3571877"/>
            <a:ext cx="1714958" cy="363171"/>
          </a:xfrm>
          <a:prstGeom prst="rect">
            <a:avLst/>
          </a:prstGeom>
          <a:noFill/>
        </p:spPr>
      </p:pic>
      <p:grpSp>
        <p:nvGrpSpPr>
          <p:cNvPr id="63" name="グループ化 44"/>
          <p:cNvGrpSpPr/>
          <p:nvPr/>
        </p:nvGrpSpPr>
        <p:grpSpPr bwMode="invGray">
          <a:xfrm>
            <a:off x="5857888" y="3571881"/>
            <a:ext cx="2571298" cy="490519"/>
            <a:chOff x="5500694" y="2786058"/>
            <a:chExt cx="1490212" cy="290349"/>
          </a:xfrm>
        </p:grpSpPr>
        <p:sp>
          <p:nvSpPr>
            <p:cNvPr id="64" name="テキスト ボックス 63"/>
            <p:cNvSpPr txBox="1"/>
            <p:nvPr/>
          </p:nvSpPr>
          <p:spPr bwMode="invGray">
            <a:xfrm>
              <a:off x="6718514" y="2912445"/>
              <a:ext cx="272392" cy="163962"/>
            </a:xfrm>
            <a:prstGeom prst="rect">
              <a:avLst/>
            </a:prstGeom>
            <a:noFill/>
          </p:spPr>
          <p:txBody>
            <a:bodyPr wrap="none" rtlCol="0">
              <a:spAutoFit/>
            </a:bodyPr>
            <a:lstStyle/>
            <a:p>
              <a:r>
                <a:rPr lang="en-US" altLang="ja-JP" sz="1200" dirty="0" smtClean="0">
                  <a:latin typeface="メイリオ" pitchFamily="50" charset="-128"/>
                  <a:ea typeface="メイリオ" pitchFamily="50" charset="-128"/>
                </a:rPr>
                <a:t>SP1</a:t>
              </a:r>
            </a:p>
          </p:txBody>
        </p:sp>
        <p:pic>
          <p:nvPicPr>
            <p:cNvPr id="65" name="Picture 5" descr="C:\Program Files\Microsoft Resource DVD Artwork\DVD_ART\BoxShots_Logos\Windows Vista\Windows Vista logo rev h.png"/>
            <p:cNvPicPr>
              <a:picLocks noChangeAspect="1" noChangeArrowheads="1"/>
            </p:cNvPicPr>
            <p:nvPr/>
          </p:nvPicPr>
          <p:blipFill>
            <a:blip r:embed="rId6" cstate="print"/>
            <a:stretch>
              <a:fillRect/>
            </a:stretch>
          </p:blipFill>
          <p:spPr bwMode="invGray">
            <a:xfrm>
              <a:off x="5500694" y="2786058"/>
              <a:ext cx="1224822" cy="246306"/>
            </a:xfrm>
            <a:prstGeom prst="rect">
              <a:avLst/>
            </a:prstGeom>
            <a:noFill/>
            <a:ln>
              <a:noFill/>
            </a:ln>
          </p:spPr>
        </p:pic>
      </p:grpSp>
      <p:pic>
        <p:nvPicPr>
          <p:cNvPr id="66" name="Picture 2" descr="\\aditera1\data\Artitudes_Other\Logos\Microsoft Logos\Windows 2000 Pro.png"/>
          <p:cNvPicPr>
            <a:picLocks noChangeAspect="1" noChangeArrowheads="1"/>
          </p:cNvPicPr>
          <p:nvPr/>
        </p:nvPicPr>
        <p:blipFill>
          <a:blip r:embed="rId7" cstate="print"/>
          <a:srcRect/>
          <a:stretch>
            <a:fillRect/>
          </a:stretch>
        </p:blipFill>
        <p:spPr bwMode="invGray">
          <a:xfrm>
            <a:off x="2500299" y="2357431"/>
            <a:ext cx="1500589" cy="425747"/>
          </a:xfrm>
          <a:prstGeom prst="rect">
            <a:avLst/>
          </a:prstGeom>
          <a:noFill/>
        </p:spPr>
      </p:pic>
      <p:pic>
        <p:nvPicPr>
          <p:cNvPr id="67" name="Picture 5" descr="C:\Program Files\Microsoft Resource DVD Artwork\DVD_ART\BoxShots_Logos\Windows Vista\Windows Vista logo rev h.png"/>
          <p:cNvPicPr>
            <a:picLocks noChangeAspect="1" noChangeArrowheads="1"/>
          </p:cNvPicPr>
          <p:nvPr/>
        </p:nvPicPr>
        <p:blipFill>
          <a:blip r:embed="rId6" cstate="print"/>
          <a:stretch>
            <a:fillRect/>
          </a:stretch>
        </p:blipFill>
        <p:spPr bwMode="invGray">
          <a:xfrm>
            <a:off x="5214943" y="2214555"/>
            <a:ext cx="2090106" cy="421617"/>
          </a:xfrm>
          <a:prstGeom prst="rect">
            <a:avLst/>
          </a:prstGeom>
          <a:noFill/>
          <a:ln>
            <a:noFill/>
          </a:ln>
        </p:spPr>
      </p:pic>
      <p:pic>
        <p:nvPicPr>
          <p:cNvPr id="68" name="Picture 2" descr="C:\Users\yoshikis\Documents\Work\Windows7\Windows7_h_rgb_r.png"/>
          <p:cNvPicPr>
            <a:picLocks noChangeAspect="1" noChangeArrowheads="1"/>
          </p:cNvPicPr>
          <p:nvPr/>
        </p:nvPicPr>
        <p:blipFill>
          <a:blip r:embed="rId8" cstate="print"/>
          <a:srcRect/>
          <a:stretch>
            <a:fillRect/>
          </a:stretch>
        </p:blipFill>
        <p:spPr bwMode="invGray">
          <a:xfrm>
            <a:off x="6429389" y="1785926"/>
            <a:ext cx="2524293" cy="427040"/>
          </a:xfrm>
          <a:prstGeom prst="rect">
            <a:avLst/>
          </a:prstGeom>
          <a:noFill/>
        </p:spPr>
      </p:pic>
      <p:grpSp>
        <p:nvGrpSpPr>
          <p:cNvPr id="69" name="グループ化 40"/>
          <p:cNvGrpSpPr/>
          <p:nvPr/>
        </p:nvGrpSpPr>
        <p:grpSpPr>
          <a:xfrm>
            <a:off x="1285853" y="5429264"/>
            <a:ext cx="2911001" cy="1357298"/>
            <a:chOff x="1047633" y="4857760"/>
            <a:chExt cx="4546713" cy="1928802"/>
          </a:xfrm>
        </p:grpSpPr>
        <p:sp>
          <p:nvSpPr>
            <p:cNvPr id="70" name="Rounded Rectangle 86"/>
            <p:cNvSpPr/>
            <p:nvPr/>
          </p:nvSpPr>
          <p:spPr>
            <a:xfrm>
              <a:off x="1236628" y="4857760"/>
              <a:ext cx="4000528" cy="1928802"/>
            </a:xfrm>
            <a:prstGeom prst="roundRect">
              <a:avLst/>
            </a:prstGeom>
            <a:gradFill flip="none" rotWithShape="1">
              <a:gsLst>
                <a:gs pos="0">
                  <a:sysClr val="windowText" lastClr="000000">
                    <a:alpha val="50000"/>
                  </a:sysClr>
                </a:gs>
                <a:gs pos="100000">
                  <a:srgbClr val="4F81BD">
                    <a:lumMod val="50000"/>
                    <a:alpha val="75000"/>
                  </a:srgb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fontAlgn="base">
                <a:spcBef>
                  <a:spcPct val="0"/>
                </a:spcBef>
                <a:spcAft>
                  <a:spcPct val="0"/>
                </a:spcAft>
                <a:defRPr/>
              </a:pPr>
              <a:endParaRPr kumimoji="0" lang="en-US" sz="1100" b="1" dirty="0">
                <a:solidFill>
                  <a:prstClr val="white">
                    <a:alpha val="100000"/>
                  </a:prstClr>
                </a:solidFill>
                <a:effectLst>
                  <a:outerShdw blurRad="38100" dist="38100" dir="2700000" algn="tl">
                    <a:srgbClr val="000000">
                      <a:alpha val="43137"/>
                    </a:srgbClr>
                  </a:outerShdw>
                </a:effectLst>
                <a:latin typeface="Segoe Semibold"/>
              </a:endParaRPr>
            </a:p>
          </p:txBody>
        </p:sp>
        <p:sp>
          <p:nvSpPr>
            <p:cNvPr id="71" name="コンテンツ プレースホルダ 2"/>
            <p:cNvSpPr txBox="1">
              <a:spLocks/>
            </p:cNvSpPr>
            <p:nvPr/>
          </p:nvSpPr>
          <p:spPr>
            <a:xfrm>
              <a:off x="1047633" y="4857760"/>
              <a:ext cx="4546713" cy="642942"/>
            </a:xfrm>
            <a:prstGeom prst="rect">
              <a:avLst/>
            </a:prstGeom>
          </p:spPr>
          <p:txBody>
            <a:bodyPr vert="horz" lIns="0" tIns="108000" rIns="0" bIns="0" rtlCol="0">
              <a:noAutofit/>
            </a:bodyPr>
            <a:lstStyle/>
            <a:p>
              <a:pPr marL="817167" lvl="3" indent="-169857" defTabSz="914327">
                <a:spcBef>
                  <a:spcPct val="20000"/>
                </a:spcBef>
                <a:tabLst>
                  <a:tab pos="182556" algn="l"/>
                </a:tabLst>
              </a:pPr>
              <a:r>
                <a:rPr lang="ja-JP" altLang="en-US" sz="1600" dirty="0" smtClean="0">
                  <a:latin typeface="メイリオ" pitchFamily="50" charset="-128"/>
                  <a:ea typeface="メイリオ" pitchFamily="50" charset="-128"/>
                </a:rPr>
                <a:t>ハードウェア互換性</a:t>
              </a:r>
              <a:endParaRPr lang="en-US" altLang="ja-JP" sz="1400" dirty="0" smtClean="0">
                <a:latin typeface="メイリオ" pitchFamily="50" charset="-128"/>
                <a:ea typeface="メイリオ" pitchFamily="50" charset="-128"/>
              </a:endParaRPr>
            </a:p>
          </p:txBody>
        </p:sp>
        <p:pic>
          <p:nvPicPr>
            <p:cNvPr id="72" name="Picture 5" descr="C:\Documents and Settings\urushihara\My Documents\My Pictures\Microsoft クリップ オーガナイザ\j0432646.png"/>
            <p:cNvPicPr>
              <a:picLocks noChangeAspect="1" noChangeArrowheads="1"/>
            </p:cNvPicPr>
            <p:nvPr/>
          </p:nvPicPr>
          <p:blipFill>
            <a:blip r:embed="rId9" cstate="print"/>
            <a:srcRect/>
            <a:stretch>
              <a:fillRect/>
            </a:stretch>
          </p:blipFill>
          <p:spPr bwMode="auto">
            <a:xfrm>
              <a:off x="2237206" y="5357826"/>
              <a:ext cx="1714066" cy="1285884"/>
            </a:xfrm>
            <a:prstGeom prst="rect">
              <a:avLst/>
            </a:prstGeom>
            <a:noFill/>
          </p:spPr>
        </p:pic>
      </p:grpSp>
      <p:grpSp>
        <p:nvGrpSpPr>
          <p:cNvPr id="73" name="グループ化 42"/>
          <p:cNvGrpSpPr/>
          <p:nvPr/>
        </p:nvGrpSpPr>
        <p:grpSpPr>
          <a:xfrm>
            <a:off x="4997549" y="5429264"/>
            <a:ext cx="2789998" cy="1357298"/>
            <a:chOff x="6022974" y="4857760"/>
            <a:chExt cx="4357718" cy="1928802"/>
          </a:xfrm>
        </p:grpSpPr>
        <p:sp>
          <p:nvSpPr>
            <p:cNvPr id="74" name="Rounded Rectangle 86"/>
            <p:cNvSpPr/>
            <p:nvPr/>
          </p:nvSpPr>
          <p:spPr>
            <a:xfrm>
              <a:off x="6380164" y="4857760"/>
              <a:ext cx="4000528" cy="1928802"/>
            </a:xfrm>
            <a:prstGeom prst="roundRect">
              <a:avLst/>
            </a:prstGeom>
            <a:gradFill flip="none" rotWithShape="1">
              <a:gsLst>
                <a:gs pos="0">
                  <a:sysClr val="windowText" lastClr="000000">
                    <a:alpha val="50000"/>
                  </a:sysClr>
                </a:gs>
                <a:gs pos="100000">
                  <a:srgbClr val="4F81BD">
                    <a:lumMod val="50000"/>
                    <a:alpha val="75000"/>
                  </a:srgb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fontAlgn="base">
                <a:spcBef>
                  <a:spcPct val="0"/>
                </a:spcBef>
                <a:spcAft>
                  <a:spcPct val="0"/>
                </a:spcAft>
                <a:defRPr/>
              </a:pPr>
              <a:endParaRPr kumimoji="0" lang="en-US" sz="1100" b="1" dirty="0">
                <a:solidFill>
                  <a:prstClr val="white">
                    <a:alpha val="100000"/>
                  </a:prstClr>
                </a:solidFill>
                <a:effectLst>
                  <a:outerShdw blurRad="38100" dist="38100" dir="2700000" algn="tl">
                    <a:srgbClr val="000000">
                      <a:alpha val="43137"/>
                    </a:srgbClr>
                  </a:outerShdw>
                </a:effectLst>
                <a:latin typeface="Segoe Semibold"/>
              </a:endParaRPr>
            </a:p>
          </p:txBody>
        </p:sp>
        <p:grpSp>
          <p:nvGrpSpPr>
            <p:cNvPr id="75" name="グループ化 51"/>
            <p:cNvGrpSpPr/>
            <p:nvPr/>
          </p:nvGrpSpPr>
          <p:grpSpPr>
            <a:xfrm>
              <a:off x="7380817" y="5429264"/>
              <a:ext cx="1999743" cy="1219685"/>
              <a:chOff x="3714744" y="7352851"/>
              <a:chExt cx="766474" cy="648181"/>
            </a:xfrm>
          </p:grpSpPr>
          <p:pic>
            <p:nvPicPr>
              <p:cNvPr id="77" name="Picture 6" descr="C:\Documents and Settings\urushihara\My Documents\My Pictures\Microsoft クリップ オーガナイザ\j0431642.png"/>
              <p:cNvPicPr>
                <a:picLocks noChangeAspect="1" noChangeArrowheads="1"/>
              </p:cNvPicPr>
              <p:nvPr/>
            </p:nvPicPr>
            <p:blipFill>
              <a:blip r:embed="rId10" cstate="print"/>
              <a:srcRect/>
              <a:stretch>
                <a:fillRect/>
              </a:stretch>
            </p:blipFill>
            <p:spPr bwMode="auto">
              <a:xfrm>
                <a:off x="3929058" y="7352851"/>
                <a:ext cx="552160" cy="552160"/>
              </a:xfrm>
              <a:prstGeom prst="rect">
                <a:avLst/>
              </a:prstGeom>
              <a:noFill/>
            </p:spPr>
          </p:pic>
          <p:pic>
            <p:nvPicPr>
              <p:cNvPr id="78" name="Picture 3" descr="C:\Documents and Settings\urushihara\My Documents\My Pictures\Microsoft クリップ オーガナイザ\j0431573.png"/>
              <p:cNvPicPr>
                <a:picLocks noChangeAspect="1" noChangeArrowheads="1"/>
              </p:cNvPicPr>
              <p:nvPr/>
            </p:nvPicPr>
            <p:blipFill>
              <a:blip r:embed="rId11" cstate="print"/>
              <a:srcRect/>
              <a:stretch>
                <a:fillRect/>
              </a:stretch>
            </p:blipFill>
            <p:spPr bwMode="auto">
              <a:xfrm>
                <a:off x="3714744" y="7638603"/>
                <a:ext cx="360028" cy="362429"/>
              </a:xfrm>
              <a:prstGeom prst="rect">
                <a:avLst/>
              </a:prstGeom>
              <a:noFill/>
            </p:spPr>
          </p:pic>
        </p:grpSp>
        <p:sp>
          <p:nvSpPr>
            <p:cNvPr id="76" name="正方形/長方形 75"/>
            <p:cNvSpPr/>
            <p:nvPr/>
          </p:nvSpPr>
          <p:spPr>
            <a:xfrm>
              <a:off x="6022974" y="4857760"/>
              <a:ext cx="4168813" cy="481106"/>
            </a:xfrm>
            <a:prstGeom prst="rect">
              <a:avLst/>
            </a:prstGeom>
          </p:spPr>
          <p:txBody>
            <a:bodyPr wrap="square">
              <a:spAutoFit/>
            </a:bodyPr>
            <a:lstStyle/>
            <a:p>
              <a:pPr marL="817167" lvl="3" indent="-169857">
                <a:spcBef>
                  <a:spcPct val="20000"/>
                </a:spcBef>
                <a:tabLst>
                  <a:tab pos="182556" algn="l"/>
                </a:tabLst>
              </a:pPr>
              <a:r>
                <a:rPr lang="ja-JP" altLang="en-US" sz="1600" dirty="0" smtClean="0">
                  <a:solidFill>
                    <a:srgbClr val="FFFFFF"/>
                  </a:solidFill>
                  <a:latin typeface="メイリオ" pitchFamily="50" charset="-128"/>
                  <a:ea typeface="メイリオ" pitchFamily="50" charset="-128"/>
                </a:rPr>
                <a:t>ソフトウェア互換性</a:t>
              </a:r>
              <a:endParaRPr lang="en-US" altLang="ja-JP" sz="1600" dirty="0" smtClean="0">
                <a:solidFill>
                  <a:srgbClr val="FFFFFF"/>
                </a:solidFill>
                <a:latin typeface="メイリオ" pitchFamily="50" charset="-128"/>
                <a:ea typeface="メイリオ" pitchFamily="50" charset="-128"/>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1000"/>
                                        <p:tgtEl>
                                          <p:spTgt spid="7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22" presetClass="entr" presetSubtype="8"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22" presetClass="entr" presetSubtype="8"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left)">
                                      <p:cBhvr>
                                        <p:cTn id="24" dur="500"/>
                                        <p:tgtEl>
                                          <p:spTgt spid="88"/>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wipe(left)">
                                      <p:cBhvr>
                                        <p:cTn id="28" dur="500"/>
                                        <p:tgtEl>
                                          <p:spTgt spid="90"/>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5500"/>
                            </p:stCondLst>
                            <p:childTnLst>
                              <p:par>
                                <p:cTn id="54" presetID="26" presetClass="emph" presetSubtype="0" fill="hold" nodeType="afterEffect">
                                  <p:stCondLst>
                                    <p:cond delay="0"/>
                                  </p:stCondLst>
                                  <p:childTnLst>
                                    <p:animEffect transition="out" filter="fade">
                                      <p:cBhvr>
                                        <p:cTn id="55" dur="500" tmFilter="0, 0; .2, .5; .8, .5; 1, 0"/>
                                        <p:tgtEl>
                                          <p:spTgt spid="68"/>
                                        </p:tgtEl>
                                      </p:cBhvr>
                                    </p:animEffect>
                                    <p:animScale>
                                      <p:cBhvr>
                                        <p:cTn id="56" dur="250" autoRev="1" fill="hold"/>
                                        <p:tgtEl>
                                          <p:spTgt spid="68"/>
                                        </p:tgtEl>
                                      </p:cBhvr>
                                      <p:by x="105000" y="105000"/>
                                    </p:animScale>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a:spLocks/>
          </p:cNvSpPr>
          <p:nvPr/>
        </p:nvSpPr>
        <p:spPr bwMode="hidden">
          <a:xfrm>
            <a:off x="0" y="1"/>
            <a:ext cx="9144000" cy="6858000"/>
          </a:xfrm>
          <a:custGeom>
            <a:avLst/>
            <a:gdLst/>
            <a:ahLst/>
            <a:cxnLst>
              <a:cxn ang="0">
                <a:pos x="4800" y="1114"/>
              </a:cxn>
              <a:cxn ang="0">
                <a:pos x="0" y="2252"/>
              </a:cxn>
              <a:cxn ang="0">
                <a:pos x="0" y="1169"/>
              </a:cxn>
              <a:cxn ang="0">
                <a:pos x="4800" y="0"/>
              </a:cxn>
            </a:cxnLst>
            <a:rect l="0" t="0" r="r" b="b"/>
            <a:pathLst>
              <a:path w="4800" h="2252">
                <a:moveTo>
                  <a:pt x="4800" y="1114"/>
                </a:moveTo>
                <a:cubicBezTo>
                  <a:pt x="2702" y="1790"/>
                  <a:pt x="1200" y="1430"/>
                  <a:pt x="0" y="2252"/>
                </a:cubicBezTo>
                <a:cubicBezTo>
                  <a:pt x="0" y="2252"/>
                  <a:pt x="2" y="1163"/>
                  <a:pt x="0" y="1169"/>
                </a:cubicBezTo>
                <a:cubicBezTo>
                  <a:pt x="464" y="569"/>
                  <a:pt x="3752" y="668"/>
                  <a:pt x="4800" y="0"/>
                </a:cubicBezTo>
              </a:path>
            </a:pathLst>
          </a:custGeom>
          <a:solidFill>
            <a:srgbClr val="002060">
              <a:alpha val="31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タイトル 1"/>
          <p:cNvSpPr>
            <a:spLocks noGrp="1"/>
          </p:cNvSpPr>
          <p:nvPr>
            <p:ph type="title"/>
          </p:nvPr>
        </p:nvSpPr>
        <p:spPr>
          <a:xfrm>
            <a:off x="382588" y="228600"/>
            <a:ext cx="8380412" cy="1845120"/>
          </a:xfrm>
        </p:spPr>
        <p:txBody>
          <a:bodyPr/>
          <a:lstStyle/>
          <a:p>
            <a:r>
              <a:rPr kumimoji="1" altLang="ja-JP" sz="4400" spc="-125" dirty="0" smtClean="0">
                <a:latin typeface="メイリオ" pitchFamily="50" charset="-128"/>
                <a:ea typeface="メイリオ" pitchFamily="50" charset="-128"/>
              </a:rPr>
              <a:t>Windows 7 </a:t>
            </a:r>
            <a:br>
              <a:rPr kumimoji="1" altLang="ja-JP" sz="4400" spc="-125" dirty="0" smtClean="0">
                <a:latin typeface="メイリオ" pitchFamily="50" charset="-128"/>
                <a:ea typeface="メイリオ" pitchFamily="50" charset="-128"/>
              </a:rPr>
            </a:br>
            <a:r>
              <a:rPr kumimoji="1" lang="ja-JP" altLang="en-US" sz="4400" spc="-125" dirty="0" smtClean="0">
                <a:latin typeface="メイリオ" pitchFamily="50" charset="-128"/>
                <a:ea typeface="メイリオ" pitchFamily="50" charset="-128"/>
              </a:rPr>
              <a:t>基本機能の強化 ポイント</a:t>
            </a:r>
            <a:r>
              <a:rPr kumimoji="1" altLang="ja-JP" sz="4400" spc="-125" dirty="0" smtClean="0">
                <a:latin typeface="メイリオ" pitchFamily="50" charset="-128"/>
                <a:ea typeface="メイリオ" pitchFamily="50" charset="-128"/>
              </a:rPr>
              <a:t/>
            </a:r>
            <a:br>
              <a:rPr kumimoji="1" altLang="ja-JP" sz="4400" spc="-125" dirty="0" smtClean="0">
                <a:latin typeface="メイリオ" pitchFamily="50" charset="-128"/>
                <a:ea typeface="メイリオ" pitchFamily="50" charset="-128"/>
              </a:rPr>
            </a:br>
            <a:endParaRPr kumimoji="1" lang="ja-JP" altLang="en-US" sz="4400" dirty="0"/>
          </a:p>
        </p:txBody>
      </p:sp>
      <p:grpSp>
        <p:nvGrpSpPr>
          <p:cNvPr id="26" name="グループ化 25"/>
          <p:cNvGrpSpPr/>
          <p:nvPr/>
        </p:nvGrpSpPr>
        <p:grpSpPr>
          <a:xfrm>
            <a:off x="450812" y="1628793"/>
            <a:ext cx="8693189" cy="1480043"/>
            <a:chOff x="450812" y="1628793"/>
            <a:chExt cx="8693189" cy="1480043"/>
          </a:xfrm>
        </p:grpSpPr>
        <p:grpSp>
          <p:nvGrpSpPr>
            <p:cNvPr id="4" name="グループ化 5"/>
            <p:cNvGrpSpPr/>
            <p:nvPr/>
          </p:nvGrpSpPr>
          <p:grpSpPr>
            <a:xfrm>
              <a:off x="450812" y="1628793"/>
              <a:ext cx="8693189" cy="1480043"/>
              <a:chOff x="450811" y="1216008"/>
              <a:chExt cx="9358379" cy="1641488"/>
            </a:xfrm>
          </p:grpSpPr>
          <p:sp>
            <p:nvSpPr>
              <p:cNvPr id="5" name="Round Same Side Corner Rectangle 95"/>
              <p:cNvSpPr/>
              <p:nvPr/>
            </p:nvSpPr>
            <p:spPr bwMode="auto">
              <a:xfrm rot="16200000">
                <a:off x="4309257" y="-2642438"/>
                <a:ext cx="1641488" cy="9358379"/>
              </a:xfrm>
              <a:prstGeom prst="round2SameRect">
                <a:avLst>
                  <a:gd name="adj1" fmla="val 49005"/>
                  <a:gd name="adj2" fmla="val 0"/>
                </a:avLst>
              </a:prstGeom>
              <a:gradFill flip="none" rotWithShape="1">
                <a:gsLst>
                  <a:gs pos="0">
                    <a:srgbClr val="AFF0FF">
                      <a:alpha val="48000"/>
                    </a:srgbClr>
                  </a:gs>
                  <a:gs pos="23000">
                    <a:srgbClr val="004D6C">
                      <a:alpha val="21000"/>
                    </a:srgbClr>
                  </a:gs>
                  <a:gs pos="48000">
                    <a:srgbClr val="050813">
                      <a:alpha val="45000"/>
                    </a:srgbClr>
                  </a:gs>
                  <a:gs pos="87000">
                    <a:srgbClr val="050813">
                      <a:alpha val="15000"/>
                    </a:srgbClr>
                  </a:gs>
                  <a:gs pos="100000">
                    <a:srgbClr val="050813"/>
                  </a:gs>
                </a:gsLst>
                <a:lin ang="5400000" scaled="1"/>
                <a:tileRect/>
              </a:gradFill>
              <a:ln w="9525">
                <a:solidFill>
                  <a:srgbClr val="38A1C6"/>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rtlCol="0" anchor="t"/>
              <a:lstStyle/>
              <a:p>
                <a:pPr marL="223829" lvl="1" indent="-212716" algn="ctr" fontAlgn="base">
                  <a:lnSpc>
                    <a:spcPct val="90000"/>
                  </a:lnSpc>
                  <a:spcBef>
                    <a:spcPct val="0"/>
                  </a:spcBef>
                  <a:spcAft>
                    <a:spcPts val="300"/>
                  </a:spcAft>
                  <a:buSzPct val="80000"/>
                  <a:buBlip>
                    <a:blip r:embed="rId3"/>
                  </a:buBlip>
                  <a:defRPr/>
                </a:pPr>
                <a:endParaRPr lang="en-US" sz="16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6" name="テキスト プレースホルダ 2"/>
              <p:cNvSpPr txBox="1">
                <a:spLocks/>
              </p:cNvSpPr>
              <p:nvPr/>
            </p:nvSpPr>
            <p:spPr>
              <a:xfrm>
                <a:off x="2657122" y="1411031"/>
                <a:ext cx="6690677" cy="1428760"/>
              </a:xfrm>
              <a:prstGeom prst="rect">
                <a:avLst/>
              </a:prstGeom>
            </p:spPr>
            <p:txBody>
              <a:bodyPr lIns="91436" tIns="45719" rIns="91436" bIns="45719"/>
              <a:lstStyle/>
              <a:p>
                <a:pPr marL="463512" indent="-463512">
                  <a:lnSpc>
                    <a:spcPct val="90000"/>
                  </a:lnSpc>
                  <a:spcBef>
                    <a:spcPct val="20000"/>
                  </a:spcBef>
                  <a:buSzPct val="120000"/>
                  <a:defRPr/>
                </a:pPr>
                <a:r>
                  <a:rPr lang="ja-JP" altLang="en-US" sz="32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メイリオ" pitchFamily="50" charset="-128"/>
                    <a:ea typeface="メイリオ" pitchFamily="50" charset="-128"/>
                    <a:cs typeface="Arial" charset="0"/>
                  </a:rPr>
                  <a:t>使いやすさ</a:t>
                </a:r>
                <a:endParaRPr lang="en-US" altLang="ja-JP" sz="32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メイリオ" pitchFamily="50" charset="-128"/>
                  <a:ea typeface="メイリオ" pitchFamily="50" charset="-128"/>
                  <a:cs typeface="Arial" charset="0"/>
                </a:endParaRPr>
              </a:p>
              <a:p>
                <a:pPr marL="463512" indent="-463512">
                  <a:lnSpc>
                    <a:spcPct val="90000"/>
                  </a:lnSpc>
                  <a:spcBef>
                    <a:spcPct val="20000"/>
                  </a:spcBef>
                  <a:buSzPct val="120000"/>
                  <a:defRPr/>
                </a:pPr>
                <a:r>
                  <a:rPr lang="en-US" altLang="ja-JP" sz="2400" spc="-125" dirty="0" smtClean="0">
                    <a:ln w="3175">
                      <a:noFill/>
                    </a:ln>
                    <a:effectLst>
                      <a:outerShdw blurRad="88900" dist="12700" dir="2700000" algn="tl" rotWithShape="0">
                        <a:prstClr val="black"/>
                      </a:outerShdw>
                    </a:effectLst>
                    <a:latin typeface="メイリオ" pitchFamily="50" charset="-128"/>
                    <a:ea typeface="メイリオ" pitchFamily="50" charset="-128"/>
                    <a:cs typeface="Arial" charset="0"/>
                  </a:rPr>
                  <a:t>	</a:t>
                </a:r>
                <a:r>
                  <a:rPr lang="ja-JP" altLang="en-US" sz="2400" dirty="0" smtClean="0">
                    <a:effectLst>
                      <a:glow rad="63500">
                        <a:schemeClr val="accent3">
                          <a:satMod val="175000"/>
                          <a:alpha val="40000"/>
                        </a:schemeClr>
                      </a:glow>
                    </a:effectLst>
                    <a:latin typeface="Segoe Light" pitchFamily="34" charset="0"/>
                    <a:ea typeface="メイリオ" pitchFamily="50" charset="-128"/>
                  </a:rPr>
                  <a:t>先進的な ユーザー エクスペリエンス</a:t>
                </a:r>
                <a:r>
                  <a:rPr lang="en-US" altLang="ja-JP" sz="2400" dirty="0" smtClean="0">
                    <a:effectLst>
                      <a:glow rad="63500">
                        <a:schemeClr val="accent3">
                          <a:satMod val="175000"/>
                          <a:alpha val="40000"/>
                        </a:schemeClr>
                      </a:glow>
                    </a:effectLst>
                    <a:latin typeface="Segoe Light" pitchFamily="34" charset="0"/>
                    <a:ea typeface="メイリオ" pitchFamily="50" charset="-128"/>
                  </a:rPr>
                  <a:t/>
                </a:r>
                <a:br>
                  <a:rPr lang="en-US" altLang="ja-JP" sz="2400" dirty="0" smtClean="0">
                    <a:effectLst>
                      <a:glow rad="63500">
                        <a:schemeClr val="accent3">
                          <a:satMod val="175000"/>
                          <a:alpha val="40000"/>
                        </a:schemeClr>
                      </a:glow>
                    </a:effectLst>
                    <a:latin typeface="Segoe Light" pitchFamily="34" charset="0"/>
                    <a:ea typeface="メイリオ" pitchFamily="50" charset="-128"/>
                  </a:rPr>
                </a:br>
                <a:r>
                  <a:rPr lang="ja-JP" altLang="en-US" sz="2400" dirty="0" smtClean="0">
                    <a:effectLst>
                      <a:glow rad="63500">
                        <a:schemeClr val="accent3">
                          <a:satMod val="175000"/>
                          <a:alpha val="40000"/>
                        </a:schemeClr>
                      </a:glow>
                    </a:effectLst>
                    <a:latin typeface="Segoe Light" pitchFamily="34" charset="0"/>
                    <a:ea typeface="メイリオ" pitchFamily="50" charset="-128"/>
                  </a:rPr>
                  <a:t>統合検索</a:t>
                </a:r>
                <a:endParaRPr lang="en-US" altLang="ja-JP" sz="2000" dirty="0" smtClean="0">
                  <a:effectLst>
                    <a:glow rad="63500">
                      <a:schemeClr val="accent3">
                        <a:satMod val="175000"/>
                        <a:alpha val="40000"/>
                      </a:schemeClr>
                    </a:glow>
                  </a:effectLst>
                  <a:latin typeface="Segoe Light" pitchFamily="34" charset="0"/>
                  <a:ea typeface="メイリオ" pitchFamily="50" charset="-128"/>
                </a:endParaRPr>
              </a:p>
            </p:txBody>
          </p:sp>
        </p:grpSp>
        <p:pic>
          <p:nvPicPr>
            <p:cNvPr id="20" name="Picture 5" descr="peek01.png"/>
            <p:cNvPicPr>
              <a:picLocks noChangeAspect="1"/>
            </p:cNvPicPr>
            <p:nvPr/>
          </p:nvPicPr>
          <p:blipFill>
            <a:blip r:embed="rId4" cstate="print"/>
            <a:stretch>
              <a:fillRect/>
            </a:stretch>
          </p:blipFill>
          <p:spPr>
            <a:xfrm>
              <a:off x="928663" y="1861756"/>
              <a:ext cx="1214446" cy="910834"/>
            </a:xfrm>
            <a:prstGeom prst="rect">
              <a:avLst/>
            </a:prstGeom>
            <a:ln>
              <a:noFill/>
            </a:ln>
            <a:effectLst>
              <a:softEdge rad="112500"/>
            </a:effectLst>
          </p:spPr>
        </p:pic>
      </p:grpSp>
      <p:grpSp>
        <p:nvGrpSpPr>
          <p:cNvPr id="28" name="グループ化 27"/>
          <p:cNvGrpSpPr/>
          <p:nvPr/>
        </p:nvGrpSpPr>
        <p:grpSpPr>
          <a:xfrm>
            <a:off x="1714480" y="5019344"/>
            <a:ext cx="7429520" cy="1481490"/>
            <a:chOff x="1714480" y="5019344"/>
            <a:chExt cx="7429520" cy="1481490"/>
          </a:xfrm>
        </p:grpSpPr>
        <p:grpSp>
          <p:nvGrpSpPr>
            <p:cNvPr id="16" name="グループ化 15"/>
            <p:cNvGrpSpPr/>
            <p:nvPr/>
          </p:nvGrpSpPr>
          <p:grpSpPr>
            <a:xfrm>
              <a:off x="1714480" y="5019344"/>
              <a:ext cx="7429520" cy="1481490"/>
              <a:chOff x="1093754" y="2991628"/>
              <a:chExt cx="8715436" cy="1641488"/>
            </a:xfrm>
          </p:grpSpPr>
          <p:sp>
            <p:nvSpPr>
              <p:cNvPr id="17" name="Round Same Side Corner Rectangle 95"/>
              <p:cNvSpPr/>
              <p:nvPr/>
            </p:nvSpPr>
            <p:spPr bwMode="auto">
              <a:xfrm rot="16200000">
                <a:off x="4630728" y="-545346"/>
                <a:ext cx="1641488" cy="8715436"/>
              </a:xfrm>
              <a:prstGeom prst="round2SameRect">
                <a:avLst>
                  <a:gd name="adj1" fmla="val 49005"/>
                  <a:gd name="adj2" fmla="val 0"/>
                </a:avLst>
              </a:prstGeom>
              <a:gradFill flip="none" rotWithShape="1">
                <a:gsLst>
                  <a:gs pos="0">
                    <a:srgbClr val="AFF0FF">
                      <a:alpha val="48000"/>
                    </a:srgbClr>
                  </a:gs>
                  <a:gs pos="23000">
                    <a:srgbClr val="004D6C">
                      <a:alpha val="21000"/>
                    </a:srgbClr>
                  </a:gs>
                  <a:gs pos="48000">
                    <a:srgbClr val="050813">
                      <a:alpha val="45000"/>
                    </a:srgbClr>
                  </a:gs>
                  <a:gs pos="87000">
                    <a:srgbClr val="050813">
                      <a:alpha val="15000"/>
                    </a:srgbClr>
                  </a:gs>
                  <a:gs pos="100000">
                    <a:srgbClr val="050813"/>
                  </a:gs>
                </a:gsLst>
                <a:lin ang="5400000" scaled="1"/>
                <a:tileRect/>
              </a:gradFill>
              <a:ln w="9525">
                <a:solidFill>
                  <a:srgbClr val="38A1C6"/>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rtlCol="0" anchor="t"/>
              <a:lstStyle/>
              <a:p>
                <a:pPr marL="223829" lvl="1" indent="-212716" algn="ctr" fontAlgn="base">
                  <a:lnSpc>
                    <a:spcPct val="90000"/>
                  </a:lnSpc>
                  <a:spcBef>
                    <a:spcPct val="0"/>
                  </a:spcBef>
                  <a:spcAft>
                    <a:spcPts val="300"/>
                  </a:spcAft>
                  <a:buSzPct val="80000"/>
                  <a:buBlip>
                    <a:blip r:embed="rId3"/>
                  </a:buBlip>
                  <a:defRPr/>
                </a:pPr>
                <a:endParaRPr lang="en-US" sz="16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8" name="テキスト プレースホルダ 2"/>
              <p:cNvSpPr txBox="1">
                <a:spLocks/>
              </p:cNvSpPr>
              <p:nvPr/>
            </p:nvSpPr>
            <p:spPr>
              <a:xfrm>
                <a:off x="2984847" y="3149934"/>
                <a:ext cx="6346840" cy="1306320"/>
              </a:xfrm>
              <a:prstGeom prst="rect">
                <a:avLst/>
              </a:prstGeom>
            </p:spPr>
            <p:txBody>
              <a:bodyPr lIns="91436" tIns="45719" rIns="91436" bIns="45719"/>
              <a:lstStyle/>
              <a:p>
                <a:pPr marL="463512" indent="-463512">
                  <a:lnSpc>
                    <a:spcPct val="90000"/>
                  </a:lnSpc>
                  <a:spcBef>
                    <a:spcPct val="20000"/>
                  </a:spcBef>
                  <a:buSzPct val="120000"/>
                  <a:defRPr/>
                </a:pPr>
                <a:r>
                  <a:rPr lang="ja-JP" altLang="en-US" sz="32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メイリオ" pitchFamily="50" charset="-128"/>
                    <a:ea typeface="メイリオ" pitchFamily="50" charset="-128"/>
                    <a:cs typeface="Arial" charset="0"/>
                  </a:rPr>
                  <a:t>信頼性と互換性</a:t>
                </a:r>
                <a:endParaRPr lang="en-US" altLang="ja-JP" sz="3200" dirty="0" smtClean="0">
                  <a:effectLst>
                    <a:glow rad="63500">
                      <a:schemeClr val="accent3">
                        <a:satMod val="175000"/>
                        <a:alpha val="40000"/>
                      </a:schemeClr>
                    </a:glow>
                  </a:effectLst>
                  <a:latin typeface="Segoe Light" pitchFamily="34" charset="0"/>
                  <a:ea typeface="メイリオ" pitchFamily="50" charset="-128"/>
                </a:endParaRPr>
              </a:p>
              <a:p>
                <a:pPr marL="461945" indent="-15874">
                  <a:lnSpc>
                    <a:spcPct val="90000"/>
                  </a:lnSpc>
                  <a:spcBef>
                    <a:spcPct val="20000"/>
                  </a:spcBef>
                  <a:buSzPct val="120000"/>
                  <a:defRPr/>
                </a:pPr>
                <a:r>
                  <a:rPr lang="ja-JP" altLang="en-US" sz="2400" dirty="0" smtClean="0">
                    <a:effectLst>
                      <a:glow rad="63500">
                        <a:schemeClr val="accent3">
                          <a:satMod val="175000"/>
                          <a:alpha val="40000"/>
                        </a:schemeClr>
                      </a:glow>
                    </a:effectLst>
                    <a:latin typeface="Segoe Light" pitchFamily="34" charset="0"/>
                    <a:ea typeface="メイリオ" pitchFamily="50" charset="-128"/>
                  </a:rPr>
                  <a:t>管理性の向上</a:t>
                </a:r>
                <a:endParaRPr lang="en-US" altLang="ja-JP" sz="2400" dirty="0" smtClean="0">
                  <a:effectLst>
                    <a:glow rad="63500">
                      <a:schemeClr val="accent3">
                        <a:satMod val="175000"/>
                        <a:alpha val="40000"/>
                      </a:schemeClr>
                    </a:glow>
                  </a:effectLst>
                  <a:latin typeface="Segoe Light" pitchFamily="34" charset="0"/>
                  <a:ea typeface="メイリオ" pitchFamily="50" charset="-128"/>
                </a:endParaRPr>
              </a:p>
              <a:p>
                <a:pPr marL="461945" indent="-15874">
                  <a:lnSpc>
                    <a:spcPct val="90000"/>
                  </a:lnSpc>
                  <a:spcBef>
                    <a:spcPct val="20000"/>
                  </a:spcBef>
                  <a:buSzPct val="120000"/>
                  <a:defRPr/>
                </a:pPr>
                <a:r>
                  <a:rPr lang="ja-JP" altLang="en-US" sz="2400" dirty="0" smtClean="0">
                    <a:effectLst>
                      <a:glow rad="63500">
                        <a:schemeClr val="accent3">
                          <a:satMod val="175000"/>
                          <a:alpha val="40000"/>
                        </a:schemeClr>
                      </a:glow>
                    </a:effectLst>
                    <a:latin typeface="Segoe Light" pitchFamily="34" charset="0"/>
                    <a:ea typeface="メイリオ" pitchFamily="50" charset="-128"/>
                  </a:rPr>
                  <a:t>セキュリティ</a:t>
                </a:r>
                <a:endParaRPr lang="en-US" altLang="ja-JP" sz="2400" dirty="0" smtClean="0">
                  <a:effectLst>
                    <a:glow rad="63500">
                      <a:schemeClr val="accent3">
                        <a:satMod val="175000"/>
                        <a:alpha val="40000"/>
                      </a:schemeClr>
                    </a:glow>
                  </a:effectLst>
                  <a:latin typeface="Segoe Light" pitchFamily="34" charset="0"/>
                  <a:ea typeface="メイリオ" pitchFamily="50" charset="-128"/>
                </a:endParaRPr>
              </a:p>
            </p:txBody>
          </p:sp>
        </p:grpSp>
        <p:grpSp>
          <p:nvGrpSpPr>
            <p:cNvPr id="21" name="グループ化 19"/>
            <p:cNvGrpSpPr/>
            <p:nvPr/>
          </p:nvGrpSpPr>
          <p:grpSpPr>
            <a:xfrm>
              <a:off x="1928794" y="5376534"/>
              <a:ext cx="1143008" cy="1000132"/>
              <a:chOff x="3555032" y="1714488"/>
              <a:chExt cx="706200" cy="714380"/>
            </a:xfrm>
          </p:grpSpPr>
          <p:pic>
            <p:nvPicPr>
              <p:cNvPr id="22"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5" cstate="print"/>
              <a:srcRect r="-600" b="-6222"/>
              <a:stretch>
                <a:fillRect/>
              </a:stretch>
            </p:blipFill>
            <p:spPr bwMode="auto">
              <a:xfrm>
                <a:off x="3555032" y="1857364"/>
                <a:ext cx="706200" cy="571504"/>
              </a:xfrm>
              <a:prstGeom prst="rect">
                <a:avLst/>
              </a:prstGeom>
              <a:noFill/>
              <a:effectLst>
                <a:outerShdw blurRad="50800" dist="38100" dir="2700000" algn="tl" rotWithShape="0">
                  <a:prstClr val="black">
                    <a:alpha val="40000"/>
                  </a:prstClr>
                </a:outerShdw>
              </a:effectLst>
            </p:spPr>
          </p:pic>
          <p:pic>
            <p:nvPicPr>
              <p:cNvPr id="23"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3786182" y="1714488"/>
                <a:ext cx="441196" cy="503035"/>
              </a:xfrm>
              <a:prstGeom prst="rect">
                <a:avLst/>
              </a:prstGeom>
              <a:noFill/>
            </p:spPr>
          </p:pic>
        </p:grpSp>
      </p:grpSp>
      <p:grpSp>
        <p:nvGrpSpPr>
          <p:cNvPr id="27" name="グループ化 26"/>
          <p:cNvGrpSpPr/>
          <p:nvPr/>
        </p:nvGrpSpPr>
        <p:grpSpPr>
          <a:xfrm>
            <a:off x="1071538" y="3304832"/>
            <a:ext cx="8072462" cy="1481490"/>
            <a:chOff x="1071538" y="3304832"/>
            <a:chExt cx="8072462" cy="1481490"/>
          </a:xfrm>
        </p:grpSpPr>
        <p:grpSp>
          <p:nvGrpSpPr>
            <p:cNvPr id="7" name="グループ化 6"/>
            <p:cNvGrpSpPr/>
            <p:nvPr/>
          </p:nvGrpSpPr>
          <p:grpSpPr>
            <a:xfrm>
              <a:off x="1071538" y="3304832"/>
              <a:ext cx="8072462" cy="1481490"/>
              <a:chOff x="1093754" y="2912475"/>
              <a:chExt cx="8715436" cy="1641488"/>
            </a:xfrm>
          </p:grpSpPr>
          <p:sp>
            <p:nvSpPr>
              <p:cNvPr id="8" name="Round Same Side Corner Rectangle 95"/>
              <p:cNvSpPr/>
              <p:nvPr/>
            </p:nvSpPr>
            <p:spPr bwMode="auto">
              <a:xfrm rot="16200000">
                <a:off x="4630728" y="-624499"/>
                <a:ext cx="1641488" cy="8715436"/>
              </a:xfrm>
              <a:prstGeom prst="round2SameRect">
                <a:avLst>
                  <a:gd name="adj1" fmla="val 49005"/>
                  <a:gd name="adj2" fmla="val 0"/>
                </a:avLst>
              </a:prstGeom>
              <a:gradFill flip="none" rotWithShape="1">
                <a:gsLst>
                  <a:gs pos="0">
                    <a:srgbClr val="AFF0FF">
                      <a:alpha val="48000"/>
                    </a:srgbClr>
                  </a:gs>
                  <a:gs pos="23000">
                    <a:srgbClr val="004D6C">
                      <a:alpha val="21000"/>
                    </a:srgbClr>
                  </a:gs>
                  <a:gs pos="48000">
                    <a:srgbClr val="050813">
                      <a:alpha val="45000"/>
                    </a:srgbClr>
                  </a:gs>
                  <a:gs pos="87000">
                    <a:srgbClr val="050813">
                      <a:alpha val="15000"/>
                    </a:srgbClr>
                  </a:gs>
                  <a:gs pos="100000">
                    <a:srgbClr val="050813"/>
                  </a:gs>
                </a:gsLst>
                <a:lin ang="5400000" scaled="1"/>
                <a:tileRect/>
              </a:gradFill>
              <a:ln w="9525">
                <a:solidFill>
                  <a:srgbClr val="38A1C6"/>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rtlCol="0" anchor="t"/>
              <a:lstStyle/>
              <a:p>
                <a:pPr marL="223829" lvl="1" indent="-212716" algn="ctr" fontAlgn="base">
                  <a:lnSpc>
                    <a:spcPct val="90000"/>
                  </a:lnSpc>
                  <a:spcBef>
                    <a:spcPct val="0"/>
                  </a:spcBef>
                  <a:spcAft>
                    <a:spcPts val="300"/>
                  </a:spcAft>
                  <a:buSzPct val="80000"/>
                  <a:buBlip>
                    <a:blip r:embed="rId3"/>
                  </a:buBlip>
                  <a:defRPr/>
                </a:pPr>
                <a:endParaRPr lang="en-US" sz="16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9" name="テキスト プレースホルダ 2"/>
              <p:cNvSpPr txBox="1">
                <a:spLocks/>
              </p:cNvSpPr>
              <p:nvPr/>
            </p:nvSpPr>
            <p:spPr>
              <a:xfrm>
                <a:off x="3021955" y="3070781"/>
                <a:ext cx="6346840" cy="1306320"/>
              </a:xfrm>
              <a:prstGeom prst="rect">
                <a:avLst/>
              </a:prstGeom>
            </p:spPr>
            <p:txBody>
              <a:bodyPr lIns="91436" tIns="45719" rIns="91436" bIns="45719"/>
              <a:lstStyle/>
              <a:p>
                <a:pPr marL="463512" indent="-463512">
                  <a:lnSpc>
                    <a:spcPct val="90000"/>
                  </a:lnSpc>
                  <a:spcBef>
                    <a:spcPct val="20000"/>
                  </a:spcBef>
                  <a:buSzPct val="120000"/>
                  <a:defRPr/>
                </a:pPr>
                <a:r>
                  <a:rPr lang="ja-JP" altLang="en-US" sz="32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メイリオ" pitchFamily="50" charset="-128"/>
                    <a:ea typeface="メイリオ" pitchFamily="50" charset="-128"/>
                    <a:cs typeface="Arial" charset="0"/>
                  </a:rPr>
                  <a:t>パフォーマンス</a:t>
                </a:r>
                <a:endParaRPr lang="en-US" altLang="ja-JP" sz="3200" dirty="0" smtClean="0">
                  <a:effectLst>
                    <a:glow rad="63500">
                      <a:schemeClr val="accent3">
                        <a:satMod val="175000"/>
                        <a:alpha val="40000"/>
                      </a:schemeClr>
                    </a:glow>
                  </a:effectLst>
                  <a:latin typeface="Segoe Light" pitchFamily="34" charset="0"/>
                  <a:ea typeface="メイリオ" pitchFamily="50" charset="-128"/>
                </a:endParaRPr>
              </a:p>
              <a:p>
                <a:pPr marL="461945" indent="-15874">
                  <a:lnSpc>
                    <a:spcPct val="90000"/>
                  </a:lnSpc>
                  <a:spcBef>
                    <a:spcPct val="20000"/>
                  </a:spcBef>
                  <a:buSzPct val="120000"/>
                  <a:defRPr/>
                </a:pPr>
                <a:r>
                  <a:rPr lang="ja-JP" altLang="en-US" sz="2400" dirty="0" smtClean="0">
                    <a:effectLst>
                      <a:glow rad="63500">
                        <a:schemeClr val="accent3">
                          <a:satMod val="175000"/>
                          <a:alpha val="40000"/>
                        </a:schemeClr>
                      </a:glow>
                    </a:effectLst>
                    <a:latin typeface="Segoe Light" pitchFamily="34" charset="0"/>
                    <a:ea typeface="メイリオ" pitchFamily="50" charset="-128"/>
                  </a:rPr>
                  <a:t>スピード アップ</a:t>
                </a:r>
                <a:endParaRPr lang="en-US" altLang="ja-JP" sz="2400" dirty="0" smtClean="0">
                  <a:effectLst>
                    <a:glow rad="63500">
                      <a:schemeClr val="accent3">
                        <a:satMod val="175000"/>
                        <a:alpha val="40000"/>
                      </a:schemeClr>
                    </a:glow>
                  </a:effectLst>
                  <a:latin typeface="Segoe Light" pitchFamily="34" charset="0"/>
                  <a:ea typeface="メイリオ" pitchFamily="50" charset="-128"/>
                </a:endParaRPr>
              </a:p>
              <a:p>
                <a:pPr marL="461945" indent="-15874">
                  <a:lnSpc>
                    <a:spcPct val="90000"/>
                  </a:lnSpc>
                  <a:spcBef>
                    <a:spcPct val="20000"/>
                  </a:spcBef>
                  <a:buSzPct val="120000"/>
                  <a:defRPr/>
                </a:pPr>
                <a:r>
                  <a:rPr lang="ja-JP" altLang="en-US" sz="2400" dirty="0" smtClean="0">
                    <a:effectLst>
                      <a:glow rad="63500">
                        <a:schemeClr val="accent3">
                          <a:satMod val="175000"/>
                          <a:alpha val="40000"/>
                        </a:schemeClr>
                      </a:glow>
                    </a:effectLst>
                    <a:latin typeface="Segoe Light" pitchFamily="34" charset="0"/>
                    <a:ea typeface="メイリオ" pitchFamily="50" charset="-128"/>
                  </a:rPr>
                  <a:t>消費電力の削減</a:t>
                </a:r>
                <a:endParaRPr lang="en-US" altLang="ja-JP" sz="2400" dirty="0" smtClean="0">
                  <a:effectLst>
                    <a:glow rad="63500">
                      <a:schemeClr val="accent3">
                        <a:satMod val="175000"/>
                        <a:alpha val="40000"/>
                      </a:schemeClr>
                    </a:glow>
                  </a:effectLst>
                  <a:latin typeface="Segoe Light" pitchFamily="34" charset="0"/>
                  <a:ea typeface="メイリオ" pitchFamily="50" charset="-128"/>
                </a:endParaRPr>
              </a:p>
            </p:txBody>
          </p:sp>
        </p:grpSp>
        <p:grpSp>
          <p:nvGrpSpPr>
            <p:cNvPr id="25" name="グループ化 24"/>
            <p:cNvGrpSpPr/>
            <p:nvPr/>
          </p:nvGrpSpPr>
          <p:grpSpPr>
            <a:xfrm>
              <a:off x="1500166" y="3662022"/>
              <a:ext cx="1071570" cy="928694"/>
              <a:chOff x="1500166" y="3643314"/>
              <a:chExt cx="882750" cy="785818"/>
            </a:xfrm>
          </p:grpSpPr>
          <p:pic>
            <p:nvPicPr>
              <p:cNvPr id="19"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5" cstate="print"/>
              <a:srcRect r="-600" b="-6222"/>
              <a:stretch>
                <a:fillRect/>
              </a:stretch>
            </p:blipFill>
            <p:spPr bwMode="auto">
              <a:xfrm>
                <a:off x="1500166" y="3714752"/>
                <a:ext cx="882750" cy="714380"/>
              </a:xfrm>
              <a:prstGeom prst="rect">
                <a:avLst/>
              </a:prstGeom>
              <a:noFill/>
              <a:effectLst>
                <a:outerShdw blurRad="50800" dist="38100" dir="2700000" algn="tl" rotWithShape="0">
                  <a:prstClr val="black">
                    <a:alpha val="40000"/>
                  </a:prstClr>
                </a:outerShdw>
              </a:effectLst>
            </p:spPr>
          </p:pic>
          <p:sp>
            <p:nvSpPr>
              <p:cNvPr id="24" name="Down Arrow 10"/>
              <p:cNvSpPr/>
              <p:nvPr/>
            </p:nvSpPr>
            <p:spPr bwMode="auto">
              <a:xfrm rot="10800000">
                <a:off x="1785918" y="3643314"/>
                <a:ext cx="571505" cy="571504"/>
              </a:xfrm>
              <a:prstGeom prst="downArrow">
                <a:avLst>
                  <a:gd name="adj1" fmla="val 50000"/>
                  <a:gd name="adj2" fmla="val 38088"/>
                </a:avLst>
              </a:prstGeom>
              <a:gradFill>
                <a:gsLst>
                  <a:gs pos="0">
                    <a:srgbClr val="FF0000">
                      <a:alpha val="37000"/>
                    </a:srgbClr>
                  </a:gs>
                  <a:gs pos="100000">
                    <a:schemeClr val="accent2">
                      <a:alpha val="0"/>
                    </a:schemeClr>
                  </a:gs>
                </a:gsLst>
                <a:lin ang="16200000" scaled="0"/>
              </a:gradFill>
              <a:ln>
                <a:noFill/>
                <a:headEnd type="none" w="med" len="med"/>
                <a:tailEnd type="none" w="med" len="med"/>
              </a:ln>
              <a:effectLst>
                <a:outerShdw blurRad="203200" dist="1016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US" sz="2300" dirty="0">
                  <a:solidFill>
                    <a:srgbClr val="FFFFFF"/>
                  </a:solidFill>
                  <a:latin typeface="Segoe UI"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1+#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1000" fill="hold"/>
                                        <p:tgtEl>
                                          <p:spTgt spid="27"/>
                                        </p:tgtEl>
                                        <p:attrNameLst>
                                          <p:attrName>ppt_x</p:attrName>
                                        </p:attrNameLst>
                                      </p:cBhvr>
                                      <p:tavLst>
                                        <p:tav tm="0">
                                          <p:val>
                                            <p:strVal val="1+#ppt_w/2"/>
                                          </p:val>
                                        </p:tav>
                                        <p:tav tm="100000">
                                          <p:val>
                                            <p:strVal val="#ppt_x"/>
                                          </p:val>
                                        </p:tav>
                                      </p:tavLst>
                                    </p:anim>
                                    <p:anim calcmode="lin" valueType="num">
                                      <p:cBhvr additive="base">
                                        <p:cTn id="13" dur="10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fill="hold"/>
                                        <p:tgtEl>
                                          <p:spTgt spid="28"/>
                                        </p:tgtEl>
                                        <p:attrNameLst>
                                          <p:attrName>ppt_x</p:attrName>
                                        </p:attrNameLst>
                                      </p:cBhvr>
                                      <p:tavLst>
                                        <p:tav tm="0">
                                          <p:val>
                                            <p:strVal val="1+#ppt_w/2"/>
                                          </p:val>
                                        </p:tav>
                                        <p:tav tm="100000">
                                          <p:val>
                                            <p:strVal val="#ppt_x"/>
                                          </p:val>
                                        </p:tav>
                                      </p:tavLst>
                                    </p:anim>
                                    <p:anim calcmode="lin" valueType="num">
                                      <p:cBhvr additive="base">
                                        <p:cTn id="18"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7"/>
          <p:cNvSpPr/>
          <p:nvPr/>
        </p:nvSpPr>
        <p:spPr bwMode="auto">
          <a:xfrm>
            <a:off x="285720" y="1500174"/>
            <a:ext cx="8572560" cy="5214974"/>
          </a:xfrm>
          <a:prstGeom prst="roundRect">
            <a:avLst>
              <a:gd name="adj" fmla="val 7592"/>
            </a:avLst>
          </a:prstGeom>
          <a:gradFill flip="none" rotWithShape="1">
            <a:gsLst>
              <a:gs pos="0">
                <a:srgbClr val="3D98FD">
                  <a:alpha val="39000"/>
                </a:srgbClr>
              </a:gs>
              <a:gs pos="32000">
                <a:srgbClr val="001B42">
                  <a:alpha val="29000"/>
                </a:srgbClr>
              </a:gs>
              <a:gs pos="74000">
                <a:srgbClr val="000000">
                  <a:alpha val="81000"/>
                </a:srgbClr>
              </a:gs>
              <a:gs pos="97000">
                <a:srgbClr val="000000">
                  <a:alpha val="0"/>
                </a:srgbClr>
              </a:gs>
              <a:gs pos="89000">
                <a:srgbClr val="0461A0">
                  <a:alpha val="92000"/>
                </a:srgbClr>
              </a:gs>
              <a:gs pos="94000">
                <a:srgbClr val="3AABF8"/>
              </a:gs>
            </a:gsLst>
            <a:lin ang="5100000" scaled="0"/>
            <a:tileRect/>
          </a:gradFill>
          <a:ln w="3175" cmpd="sng">
            <a:solidFill>
              <a:srgbClr val="FFFFFF">
                <a:alpha val="9000"/>
              </a:srgbClr>
            </a:solidFill>
            <a:prstDash val="solid"/>
            <a:headEnd type="none" w="med" len="med"/>
            <a:tailEnd type="none" w="med" len="med"/>
          </a:ln>
          <a:effectLst/>
          <a:scene3d>
            <a:camera prst="orthographicFront"/>
            <a:lightRig rig="brightRoom" dir="t"/>
          </a:scene3d>
          <a:sp3d>
            <a:bevelT w="50800"/>
          </a:sp3d>
        </p:spPr>
        <p:style>
          <a:lnRef idx="2">
            <a:schemeClr val="dk1"/>
          </a:lnRef>
          <a:fillRef idx="1">
            <a:schemeClr val="lt1"/>
          </a:fillRef>
          <a:effectRef idx="0">
            <a:schemeClr val="dk1"/>
          </a:effectRef>
          <a:fontRef idx="minor">
            <a:schemeClr val="dk1"/>
          </a:fontRef>
        </p:style>
        <p:txBody>
          <a:bodyPr vert="horz" wrap="square" lIns="0" tIns="91436" rIns="6949162" bIns="0" numCol="1" rtlCol="0" anchor="ctr" anchorCtr="0" compatLnSpc="1">
            <a:prstTxWarp prst="textNoShape">
              <a:avLst/>
            </a:prstTxWarp>
          </a:bodyPr>
          <a:lstStyle/>
          <a:p>
            <a:pPr algn="ctr" defTabSz="1329521" fontAlgn="base">
              <a:lnSpc>
                <a:spcPct val="80000"/>
              </a:lnSpc>
              <a:spcBef>
                <a:spcPct val="0"/>
              </a:spcBef>
              <a:spcAft>
                <a:spcPct val="0"/>
              </a:spcAft>
              <a:defRPr/>
            </a:pPr>
            <a:endParaRPr lang="en-US" sz="4000" spc="-70" dirty="0">
              <a:ln w="18415" cmpd="sng">
                <a:noFill/>
                <a:prstDash val="solid"/>
              </a:ln>
              <a:gradFill>
                <a:gsLst>
                  <a:gs pos="0">
                    <a:srgbClr val="FFFFFF"/>
                  </a:gs>
                  <a:gs pos="100000">
                    <a:srgbClr val="FFFFFF"/>
                  </a:gs>
                </a:gsLst>
                <a:lin ang="16200000" scaled="1"/>
              </a:gradFill>
              <a:latin typeface="Segoe Semibold" pitchFamily="34" charset="0"/>
            </a:endParaRPr>
          </a:p>
        </p:txBody>
      </p:sp>
      <p:sp>
        <p:nvSpPr>
          <p:cNvPr id="7" name="タイトル 6"/>
          <p:cNvSpPr>
            <a:spLocks noGrp="1"/>
          </p:cNvSpPr>
          <p:nvPr>
            <p:ph type="title"/>
          </p:nvPr>
        </p:nvSpPr>
        <p:spPr>
          <a:xfrm>
            <a:off x="357159" y="214290"/>
            <a:ext cx="8375946" cy="1121846"/>
          </a:xfrm>
        </p:spPr>
        <p:txBody>
          <a:bodyPr/>
          <a:lstStyle/>
          <a:p>
            <a:pPr>
              <a:defRPr/>
            </a:pPr>
            <a:r>
              <a:rPr kumimoji="1" lang="ja-JP" altLang="en-US" sz="4400" dirty="0" smtClean="0">
                <a:latin typeface="メイリオ" pitchFamily="50" charset="-128"/>
                <a:ea typeface="メイリオ" pitchFamily="50" charset="-128"/>
              </a:rPr>
              <a:t>使いやすさ：</a:t>
            </a:r>
            <a:r>
              <a:rPr kumimoji="1" altLang="ja-JP" sz="4400" dirty="0" smtClean="0">
                <a:latin typeface="メイリオ" pitchFamily="50" charset="-128"/>
                <a:ea typeface="メイリオ" pitchFamily="50" charset="-128"/>
              </a:rPr>
              <a:t/>
            </a:r>
            <a:br>
              <a:rPr kumimoji="1" altLang="ja-JP" sz="4400" dirty="0" smtClean="0">
                <a:latin typeface="メイリオ" pitchFamily="50" charset="-128"/>
                <a:ea typeface="メイリオ" pitchFamily="50" charset="-128"/>
              </a:rPr>
            </a:br>
            <a:r>
              <a:rPr kumimoji="1" lang="ja-JP" altLang="en-US" sz="3600" dirty="0" smtClean="0">
                <a:latin typeface="メイリオ" pitchFamily="50" charset="-128"/>
                <a:ea typeface="メイリオ" pitchFamily="50" charset="-128"/>
              </a:rPr>
              <a:t>ユーザー エクスペリエンス</a:t>
            </a:r>
            <a:endParaRPr kumimoji="1" lang="ja-JP" altLang="en-US" sz="2400" dirty="0"/>
          </a:p>
        </p:txBody>
      </p:sp>
      <p:pic>
        <p:nvPicPr>
          <p:cNvPr id="12" name="Picture 3"/>
          <p:cNvPicPr/>
          <p:nvPr/>
        </p:nvPicPr>
        <p:blipFill>
          <a:blip r:embed="rId3" cstate="print"/>
          <a:srcRect/>
          <a:stretch>
            <a:fillRect/>
          </a:stretch>
        </p:blipFill>
        <p:spPr bwMode="auto">
          <a:xfrm>
            <a:off x="5344768" y="4572009"/>
            <a:ext cx="1500589" cy="1055681"/>
          </a:xfrm>
          <a:prstGeom prst="rect">
            <a:avLst/>
          </a:prstGeom>
          <a:ln>
            <a:noFill/>
          </a:ln>
          <a:effectLst>
            <a:softEdge rad="112500"/>
          </a:effectLst>
        </p:spPr>
      </p:pic>
      <p:pic>
        <p:nvPicPr>
          <p:cNvPr id="18" name="Picture 3"/>
          <p:cNvPicPr>
            <a:picLocks noChangeAspect="1" noChangeArrowheads="1"/>
          </p:cNvPicPr>
          <p:nvPr/>
        </p:nvPicPr>
        <p:blipFill>
          <a:blip r:embed="rId4" cstate="print"/>
          <a:srcRect/>
          <a:stretch>
            <a:fillRect/>
          </a:stretch>
        </p:blipFill>
        <p:spPr bwMode="auto">
          <a:xfrm>
            <a:off x="5201891" y="3348995"/>
            <a:ext cx="2000264" cy="626778"/>
          </a:xfrm>
          <a:prstGeom prst="rect">
            <a:avLst/>
          </a:prstGeom>
          <a:ln>
            <a:noFill/>
          </a:ln>
          <a:effectLst>
            <a:softEdge rad="112500"/>
          </a:effectLst>
        </p:spPr>
      </p:pic>
      <p:pic>
        <p:nvPicPr>
          <p:cNvPr id="9" name="Picture 4"/>
          <p:cNvPicPr>
            <a:picLocks noChangeAspect="1" noChangeArrowheads="1"/>
          </p:cNvPicPr>
          <p:nvPr/>
        </p:nvPicPr>
        <p:blipFill>
          <a:blip r:embed="rId5" cstate="print"/>
          <a:srcRect/>
          <a:stretch>
            <a:fillRect/>
          </a:stretch>
        </p:blipFill>
        <p:spPr bwMode="auto">
          <a:xfrm>
            <a:off x="7273593" y="4429132"/>
            <a:ext cx="1513249" cy="1336229"/>
          </a:xfrm>
          <a:prstGeom prst="rect">
            <a:avLst/>
          </a:prstGeom>
          <a:ln>
            <a:noFill/>
          </a:ln>
          <a:effectLst>
            <a:softEdge rad="112500"/>
          </a:effectLst>
        </p:spPr>
      </p:pic>
      <p:pic>
        <p:nvPicPr>
          <p:cNvPr id="10" name="Picture 7" descr="transparent-destination-lis.gif"/>
          <p:cNvPicPr>
            <a:picLocks noChangeAspect="1"/>
          </p:cNvPicPr>
          <p:nvPr/>
        </p:nvPicPr>
        <p:blipFill>
          <a:blip r:embed="rId6" cstate="print"/>
          <a:stretch>
            <a:fillRect/>
          </a:stretch>
        </p:blipFill>
        <p:spPr>
          <a:xfrm>
            <a:off x="7416469" y="2071678"/>
            <a:ext cx="1286219" cy="1859715"/>
          </a:xfrm>
          <a:prstGeom prst="rect">
            <a:avLst/>
          </a:prstGeom>
          <a:ln>
            <a:noFill/>
          </a:ln>
          <a:effectLst>
            <a:outerShdw blurRad="292100" dist="139700" dir="2700000" algn="tl" rotWithShape="0">
              <a:srgbClr val="333333">
                <a:alpha val="65000"/>
              </a:srgbClr>
            </a:outerShdw>
          </a:effectLst>
        </p:spPr>
      </p:pic>
      <p:pic>
        <p:nvPicPr>
          <p:cNvPr id="13" name="Picture 2"/>
          <p:cNvPicPr>
            <a:picLocks noChangeAspect="1" noChangeArrowheads="1"/>
          </p:cNvPicPr>
          <p:nvPr/>
        </p:nvPicPr>
        <p:blipFill>
          <a:blip r:embed="rId7" cstate="print"/>
          <a:srcRect/>
          <a:stretch>
            <a:fillRect/>
          </a:stretch>
        </p:blipFill>
        <p:spPr bwMode="auto">
          <a:xfrm>
            <a:off x="5487644" y="5929331"/>
            <a:ext cx="1768551" cy="278385"/>
          </a:xfrm>
          <a:prstGeom prst="rect">
            <a:avLst/>
          </a:prstGeom>
          <a:ln>
            <a:noFill/>
          </a:ln>
          <a:effectLst>
            <a:outerShdw blurRad="292100" dist="139700" dir="2700000" algn="tl" rotWithShape="0">
              <a:srgbClr val="333333">
                <a:alpha val="65000"/>
              </a:srgbClr>
            </a:outerShdw>
          </a:effectLst>
        </p:spPr>
      </p:pic>
      <p:pic>
        <p:nvPicPr>
          <p:cNvPr id="15" name="Picture 6" descr="tdi.gif"/>
          <p:cNvPicPr>
            <a:picLocks noChangeAspect="1"/>
          </p:cNvPicPr>
          <p:nvPr/>
        </p:nvPicPr>
        <p:blipFill>
          <a:blip r:embed="rId8" cstate="print"/>
          <a:stretch>
            <a:fillRect/>
          </a:stretch>
        </p:blipFill>
        <p:spPr>
          <a:xfrm>
            <a:off x="5201891" y="1928802"/>
            <a:ext cx="2000264" cy="1009084"/>
          </a:xfrm>
          <a:prstGeom prst="rect">
            <a:avLst/>
          </a:prstGeom>
          <a:ln>
            <a:noFill/>
          </a:ln>
          <a:effectLst>
            <a:outerShdw blurRad="292100" dist="139700" dir="2700000" algn="tl" rotWithShape="0">
              <a:srgbClr val="333333">
                <a:alpha val="65000"/>
              </a:srgbClr>
            </a:outerShdw>
          </a:effectLst>
        </p:spPr>
      </p:pic>
      <p:grpSp>
        <p:nvGrpSpPr>
          <p:cNvPr id="21" name="グループ化 20"/>
          <p:cNvGrpSpPr/>
          <p:nvPr/>
        </p:nvGrpSpPr>
        <p:grpSpPr>
          <a:xfrm>
            <a:off x="1142976" y="2714620"/>
            <a:ext cx="3786214" cy="857256"/>
            <a:chOff x="857224" y="2857496"/>
            <a:chExt cx="2349660" cy="857256"/>
          </a:xfrm>
        </p:grpSpPr>
        <p:sp>
          <p:nvSpPr>
            <p:cNvPr id="19" name="Rounded Rectangle 47"/>
            <p:cNvSpPr/>
            <p:nvPr/>
          </p:nvSpPr>
          <p:spPr bwMode="auto">
            <a:xfrm>
              <a:off x="857224" y="2857496"/>
              <a:ext cx="2349660" cy="857256"/>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540000" tIns="0" rIns="146267" bIns="0" numCol="1" rtlCol="0" anchor="ctr" anchorCtr="0" compatLnSpc="1">
              <a:prstTxWarp prst="textNoShape">
                <a:avLst/>
              </a:prstTxWarp>
            </a:bodyPr>
            <a:lstStyle/>
            <a:p>
              <a:pPr defTabSz="912740" eaLnBrk="0" hangingPunct="0">
                <a:lnSpc>
                  <a:spcPct val="90000"/>
                </a:lnSpc>
                <a:spcBef>
                  <a:spcPct val="30000"/>
                </a:spcBef>
                <a:buClr>
                  <a:srgbClr val="FFFFFF"/>
                </a:buClr>
                <a:buSzPct val="95000"/>
                <a:defRPr/>
              </a:pPr>
              <a:endParaRPr lang="en-US" altLang="ja-JP" sz="2400" dirty="0">
                <a:solidFill>
                  <a:srgbClr val="FFFFFF"/>
                </a:solidFill>
                <a:latin typeface="メイリオ" pitchFamily="50" charset="-128"/>
                <a:ea typeface="メイリオ" pitchFamily="50" charset="-128"/>
                <a:cs typeface="メイリオ" pitchFamily="50" charset="-128"/>
              </a:endParaRPr>
            </a:p>
          </p:txBody>
        </p:sp>
        <p:sp>
          <p:nvSpPr>
            <p:cNvPr id="20" name="正方形/長方形 19"/>
            <p:cNvSpPr/>
            <p:nvPr/>
          </p:nvSpPr>
          <p:spPr>
            <a:xfrm>
              <a:off x="1313892" y="3143248"/>
              <a:ext cx="1569798" cy="424732"/>
            </a:xfrm>
            <a:prstGeom prst="rect">
              <a:avLst/>
            </a:prstGeom>
          </p:spPr>
          <p:txBody>
            <a:bodyPr wrap="square">
              <a:spAutoFit/>
            </a:bodyPr>
            <a:lstStyle/>
            <a:p>
              <a:pPr algn="ctr" defTabSz="912740" eaLnBrk="0" hangingPunct="0">
                <a:lnSpc>
                  <a:spcPct val="90000"/>
                </a:lnSpc>
                <a:spcBef>
                  <a:spcPct val="30000"/>
                </a:spcBef>
                <a:buClr>
                  <a:srgbClr val="FFFFFF"/>
                </a:buClr>
                <a:buSzPct val="95000"/>
                <a:defRPr/>
              </a:pPr>
              <a:r>
                <a:rPr lang="ja-JP" altLang="en-US" sz="2400" dirty="0" smtClean="0">
                  <a:solidFill>
                    <a:srgbClr val="FFFFFF"/>
                  </a:solidFill>
                  <a:latin typeface="メイリオ" pitchFamily="50" charset="-128"/>
                  <a:ea typeface="メイリオ" pitchFamily="50" charset="-128"/>
                  <a:cs typeface="メイリオ" pitchFamily="50" charset="-128"/>
                </a:rPr>
                <a:t>ジャンプリスト</a:t>
              </a:r>
              <a:endParaRPr lang="en-US" altLang="ja-JP" sz="2400" dirty="0">
                <a:solidFill>
                  <a:srgbClr val="FFFFFF"/>
                </a:solidFill>
                <a:latin typeface="メイリオ" pitchFamily="50" charset="-128"/>
                <a:ea typeface="メイリオ" pitchFamily="50" charset="-128"/>
                <a:cs typeface="メイリオ" pitchFamily="50" charset="-128"/>
              </a:endParaRPr>
            </a:p>
          </p:txBody>
        </p:sp>
      </p:grpSp>
      <p:grpSp>
        <p:nvGrpSpPr>
          <p:cNvPr id="22" name="グループ化 21"/>
          <p:cNvGrpSpPr/>
          <p:nvPr/>
        </p:nvGrpSpPr>
        <p:grpSpPr>
          <a:xfrm>
            <a:off x="1135182" y="3643314"/>
            <a:ext cx="3786214" cy="857256"/>
            <a:chOff x="851871" y="2857495"/>
            <a:chExt cx="2349660" cy="857256"/>
          </a:xfrm>
        </p:grpSpPr>
        <p:sp>
          <p:nvSpPr>
            <p:cNvPr id="23" name="Rounded Rectangle 47"/>
            <p:cNvSpPr/>
            <p:nvPr/>
          </p:nvSpPr>
          <p:spPr bwMode="auto">
            <a:xfrm>
              <a:off x="851871" y="2857495"/>
              <a:ext cx="2349660" cy="857256"/>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540000" tIns="0" rIns="146267" bIns="0" numCol="1" rtlCol="0" anchor="ctr" anchorCtr="0" compatLnSpc="1">
              <a:prstTxWarp prst="textNoShape">
                <a:avLst/>
              </a:prstTxWarp>
            </a:bodyPr>
            <a:lstStyle/>
            <a:p>
              <a:pPr defTabSz="912740" eaLnBrk="0" hangingPunct="0">
                <a:lnSpc>
                  <a:spcPct val="90000"/>
                </a:lnSpc>
                <a:spcBef>
                  <a:spcPct val="30000"/>
                </a:spcBef>
                <a:buClr>
                  <a:srgbClr val="FFFFFF"/>
                </a:buClr>
                <a:buSzPct val="95000"/>
                <a:defRPr/>
              </a:pPr>
              <a:endParaRPr lang="en-US" altLang="ja-JP" sz="2800" dirty="0">
                <a:solidFill>
                  <a:srgbClr val="FFFFFF"/>
                </a:solidFill>
                <a:latin typeface="メイリオ" pitchFamily="50" charset="-128"/>
                <a:ea typeface="メイリオ" pitchFamily="50" charset="-128"/>
                <a:cs typeface="メイリオ" pitchFamily="50" charset="-128"/>
              </a:endParaRPr>
            </a:p>
          </p:txBody>
        </p:sp>
        <p:sp>
          <p:nvSpPr>
            <p:cNvPr id="24" name="正方形/長方形 23"/>
            <p:cNvSpPr/>
            <p:nvPr/>
          </p:nvSpPr>
          <p:spPr>
            <a:xfrm>
              <a:off x="1405917" y="3071809"/>
              <a:ext cx="1358435" cy="490904"/>
            </a:xfrm>
            <a:prstGeom prst="rect">
              <a:avLst/>
            </a:prstGeom>
          </p:spPr>
          <p:txBody>
            <a:bodyPr wrap="none">
              <a:spAutoFit/>
            </a:bodyPr>
            <a:lstStyle/>
            <a:p>
              <a:pPr algn="ctr" defTabSz="912740" eaLnBrk="0" hangingPunct="0">
                <a:lnSpc>
                  <a:spcPct val="90000"/>
                </a:lnSpc>
                <a:spcBef>
                  <a:spcPct val="30000"/>
                </a:spcBef>
                <a:buClr>
                  <a:srgbClr val="FFFFFF"/>
                </a:buClr>
                <a:buSzPct val="95000"/>
                <a:defRPr/>
              </a:pPr>
              <a:r>
                <a:rPr lang="ja-JP" altLang="en-US" sz="2800" dirty="0" smtClean="0">
                  <a:solidFill>
                    <a:srgbClr val="FFFFFF"/>
                  </a:solidFill>
                  <a:latin typeface="メイリオ" pitchFamily="50" charset="-128"/>
                  <a:ea typeface="メイリオ" pitchFamily="50" charset="-128"/>
                  <a:cs typeface="メイリオ" pitchFamily="50" charset="-128"/>
                </a:rPr>
                <a:t>エアロ 拡張</a:t>
              </a:r>
              <a:endParaRPr lang="en-US" altLang="ja-JP" sz="2800" dirty="0">
                <a:solidFill>
                  <a:srgbClr val="FFFFFF"/>
                </a:solidFill>
                <a:latin typeface="メイリオ" pitchFamily="50" charset="-128"/>
                <a:ea typeface="メイリオ" pitchFamily="50" charset="-128"/>
                <a:cs typeface="メイリオ" pitchFamily="50" charset="-128"/>
              </a:endParaRPr>
            </a:p>
          </p:txBody>
        </p:sp>
      </p:grpSp>
      <p:grpSp>
        <p:nvGrpSpPr>
          <p:cNvPr id="27" name="グループ化 26"/>
          <p:cNvGrpSpPr/>
          <p:nvPr/>
        </p:nvGrpSpPr>
        <p:grpSpPr>
          <a:xfrm>
            <a:off x="1142976" y="4572009"/>
            <a:ext cx="3786214" cy="857256"/>
            <a:chOff x="857224" y="4572008"/>
            <a:chExt cx="2349660" cy="857256"/>
          </a:xfrm>
        </p:grpSpPr>
        <p:sp>
          <p:nvSpPr>
            <p:cNvPr id="25" name="Rounded Rectangle 47"/>
            <p:cNvSpPr/>
            <p:nvPr/>
          </p:nvSpPr>
          <p:spPr bwMode="auto">
            <a:xfrm>
              <a:off x="857224" y="4572008"/>
              <a:ext cx="2349660" cy="857256"/>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540000" tIns="0" rIns="146267" bIns="0" numCol="1" rtlCol="0" anchor="ctr" anchorCtr="0" compatLnSpc="1">
              <a:prstTxWarp prst="textNoShape">
                <a:avLst/>
              </a:prstTxWarp>
            </a:bodyPr>
            <a:lstStyle/>
            <a:p>
              <a:pPr defTabSz="912740" eaLnBrk="0" hangingPunct="0">
                <a:lnSpc>
                  <a:spcPct val="90000"/>
                </a:lnSpc>
                <a:spcBef>
                  <a:spcPct val="30000"/>
                </a:spcBef>
                <a:buClr>
                  <a:srgbClr val="FFFFFF"/>
                </a:buClr>
                <a:buSzPct val="95000"/>
                <a:defRPr/>
              </a:pPr>
              <a:endParaRPr lang="en-US" altLang="ja-JP" sz="2800" dirty="0">
                <a:solidFill>
                  <a:srgbClr val="FFFFFF"/>
                </a:solidFill>
                <a:latin typeface="メイリオ" pitchFamily="50" charset="-128"/>
                <a:ea typeface="メイリオ" pitchFamily="50" charset="-128"/>
                <a:cs typeface="メイリオ" pitchFamily="50" charset="-128"/>
              </a:endParaRPr>
            </a:p>
          </p:txBody>
        </p:sp>
        <p:sp>
          <p:nvSpPr>
            <p:cNvPr id="26" name="正方形/長方形 25"/>
            <p:cNvSpPr/>
            <p:nvPr/>
          </p:nvSpPr>
          <p:spPr>
            <a:xfrm>
              <a:off x="1406233" y="4786321"/>
              <a:ext cx="1279698" cy="490904"/>
            </a:xfrm>
            <a:prstGeom prst="rect">
              <a:avLst/>
            </a:prstGeom>
          </p:spPr>
          <p:txBody>
            <a:bodyPr wrap="none">
              <a:spAutoFit/>
            </a:bodyPr>
            <a:lstStyle/>
            <a:p>
              <a:pPr algn="ctr" defTabSz="912740" eaLnBrk="0" hangingPunct="0">
                <a:lnSpc>
                  <a:spcPct val="90000"/>
                </a:lnSpc>
                <a:spcBef>
                  <a:spcPct val="30000"/>
                </a:spcBef>
                <a:buClr>
                  <a:srgbClr val="FFFFFF"/>
                </a:buClr>
                <a:buSzPct val="95000"/>
                <a:defRPr/>
              </a:pPr>
              <a:r>
                <a:rPr lang="ja-JP" altLang="en-US" sz="2800" dirty="0" smtClean="0">
                  <a:solidFill>
                    <a:srgbClr val="FFFFFF"/>
                  </a:solidFill>
                  <a:latin typeface="メイリオ" pitchFamily="50" charset="-128"/>
                  <a:ea typeface="メイリオ" pitchFamily="50" charset="-128"/>
                  <a:cs typeface="メイリオ" pitchFamily="50" charset="-128"/>
                </a:rPr>
                <a:t>ライブラリ</a:t>
              </a:r>
              <a:endParaRPr lang="en-US" altLang="ja-JP" sz="2800" dirty="0">
                <a:solidFill>
                  <a:srgbClr val="FFFFFF"/>
                </a:solidFill>
                <a:latin typeface="メイリオ" pitchFamily="50" charset="-128"/>
                <a:ea typeface="メイリオ" pitchFamily="50" charset="-128"/>
                <a:cs typeface="メイリオ" pitchFamily="50" charset="-128"/>
              </a:endParaRPr>
            </a:p>
          </p:txBody>
        </p:sp>
      </p:grpSp>
      <p:grpSp>
        <p:nvGrpSpPr>
          <p:cNvPr id="28" name="グループ化 27"/>
          <p:cNvGrpSpPr/>
          <p:nvPr/>
        </p:nvGrpSpPr>
        <p:grpSpPr>
          <a:xfrm>
            <a:off x="1142976" y="5500703"/>
            <a:ext cx="3786214" cy="857256"/>
            <a:chOff x="857224" y="4572008"/>
            <a:chExt cx="2349660" cy="857256"/>
          </a:xfrm>
        </p:grpSpPr>
        <p:sp>
          <p:nvSpPr>
            <p:cNvPr id="29" name="Rounded Rectangle 47"/>
            <p:cNvSpPr/>
            <p:nvPr/>
          </p:nvSpPr>
          <p:spPr bwMode="auto">
            <a:xfrm>
              <a:off x="857224" y="4572008"/>
              <a:ext cx="2349660" cy="857256"/>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540000" tIns="0" rIns="146267" bIns="0" numCol="1" rtlCol="0" anchor="ctr" anchorCtr="0" compatLnSpc="1">
              <a:prstTxWarp prst="textNoShape">
                <a:avLst/>
              </a:prstTxWarp>
            </a:bodyPr>
            <a:lstStyle/>
            <a:p>
              <a:pPr defTabSz="912740" eaLnBrk="0" hangingPunct="0">
                <a:lnSpc>
                  <a:spcPct val="90000"/>
                </a:lnSpc>
                <a:spcBef>
                  <a:spcPct val="30000"/>
                </a:spcBef>
                <a:buClr>
                  <a:srgbClr val="FFFFFF"/>
                </a:buClr>
                <a:buSzPct val="95000"/>
                <a:defRPr/>
              </a:pPr>
              <a:endParaRPr lang="en-US" altLang="ja-JP" sz="2800" dirty="0">
                <a:solidFill>
                  <a:srgbClr val="FFFFFF"/>
                </a:solidFill>
                <a:latin typeface="メイリオ" pitchFamily="50" charset="-128"/>
                <a:ea typeface="メイリオ" pitchFamily="50" charset="-128"/>
                <a:cs typeface="メイリオ" pitchFamily="50" charset="-128"/>
              </a:endParaRPr>
            </a:p>
          </p:txBody>
        </p:sp>
        <p:sp>
          <p:nvSpPr>
            <p:cNvPr id="30" name="正方形/長方形 29"/>
            <p:cNvSpPr/>
            <p:nvPr/>
          </p:nvSpPr>
          <p:spPr>
            <a:xfrm>
              <a:off x="1498574" y="4786321"/>
              <a:ext cx="1047628" cy="490904"/>
            </a:xfrm>
            <a:prstGeom prst="rect">
              <a:avLst/>
            </a:prstGeom>
          </p:spPr>
          <p:txBody>
            <a:bodyPr wrap="none">
              <a:spAutoFit/>
            </a:bodyPr>
            <a:lstStyle/>
            <a:p>
              <a:pPr algn="ctr" defTabSz="912740" eaLnBrk="0" hangingPunct="0">
                <a:lnSpc>
                  <a:spcPct val="90000"/>
                </a:lnSpc>
                <a:spcBef>
                  <a:spcPct val="30000"/>
                </a:spcBef>
                <a:buClr>
                  <a:srgbClr val="FFFFFF"/>
                </a:buClr>
                <a:buSzPct val="95000"/>
                <a:defRPr/>
              </a:pPr>
              <a:r>
                <a:rPr lang="ja-JP" altLang="en-US" sz="2800" dirty="0" smtClean="0">
                  <a:solidFill>
                    <a:srgbClr val="FFFFFF"/>
                  </a:solidFill>
                  <a:latin typeface="メイリオ" pitchFamily="50" charset="-128"/>
                  <a:ea typeface="メイリオ" pitchFamily="50" charset="-128"/>
                  <a:cs typeface="メイリオ" pitchFamily="50" charset="-128"/>
                </a:rPr>
                <a:t>統合検索</a:t>
              </a:r>
              <a:endParaRPr lang="en-US" altLang="ja-JP" sz="2800" dirty="0">
                <a:solidFill>
                  <a:srgbClr val="FFFFFF"/>
                </a:solidFill>
                <a:latin typeface="メイリオ" pitchFamily="50" charset="-128"/>
                <a:ea typeface="メイリオ" pitchFamily="50" charset="-128"/>
                <a:cs typeface="メイリオ" pitchFamily="50" charset="-128"/>
              </a:endParaRPr>
            </a:p>
          </p:txBody>
        </p:sp>
      </p:grpSp>
      <p:sp>
        <p:nvSpPr>
          <p:cNvPr id="31" name="Rounded Rectangle 95"/>
          <p:cNvSpPr/>
          <p:nvPr/>
        </p:nvSpPr>
        <p:spPr bwMode="auto">
          <a:xfrm rot="16200000" flipH="1">
            <a:off x="-428659" y="2643183"/>
            <a:ext cx="2643207" cy="928695"/>
          </a:xfrm>
          <a:prstGeom prst="roundRect">
            <a:avLst>
              <a:gd name="adj" fmla="val 29436"/>
            </a:avLst>
          </a:prstGeom>
          <a:gradFill flip="none" rotWithShape="1">
            <a:gsLst>
              <a:gs pos="35000">
                <a:schemeClr val="tx1"/>
              </a:gs>
              <a:gs pos="67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365760" anchor="ctr" anchorCtr="0"/>
          <a:lstStyle/>
          <a:p>
            <a:pPr algn="ctr">
              <a:lnSpc>
                <a:spcPct val="80000"/>
              </a:lnSpc>
              <a:spcBef>
                <a:spcPts val="0"/>
              </a:spcBef>
              <a:defRPr/>
            </a:pPr>
            <a:r>
              <a:rPr lang="en-US" sz="2800" i="1" spc="-50" dirty="0" smtClean="0">
                <a:ln w="18415" cmpd="sng">
                  <a:noFill/>
                  <a:prstDash val="solid"/>
                </a:ln>
                <a:solidFill>
                  <a:schemeClr val="bg1"/>
                </a:solidFill>
                <a:effectLst>
                  <a:glow rad="101600">
                    <a:srgbClr val="FFFFFF">
                      <a:alpha val="40000"/>
                    </a:srgbClr>
                  </a:glow>
                  <a:innerShdw blurRad="114300">
                    <a:prstClr val="black"/>
                  </a:innerShdw>
                </a:effectLst>
                <a:latin typeface="Segoe Semibold" pitchFamily="34" charset="0"/>
              </a:rPr>
              <a:t>User Interface</a:t>
            </a:r>
          </a:p>
        </p:txBody>
      </p:sp>
      <p:sp>
        <p:nvSpPr>
          <p:cNvPr id="40" name="Rounded Rectangle 95"/>
          <p:cNvSpPr/>
          <p:nvPr/>
        </p:nvSpPr>
        <p:spPr bwMode="auto">
          <a:xfrm rot="16200000" flipH="1">
            <a:off x="-31" y="5000635"/>
            <a:ext cx="1785950" cy="928695"/>
          </a:xfrm>
          <a:prstGeom prst="roundRect">
            <a:avLst>
              <a:gd name="adj" fmla="val 29436"/>
            </a:avLst>
          </a:prstGeom>
          <a:gradFill flip="none" rotWithShape="1">
            <a:gsLst>
              <a:gs pos="35000">
                <a:schemeClr val="tx1"/>
              </a:gs>
              <a:gs pos="67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365760" anchor="ctr" anchorCtr="0"/>
          <a:lstStyle/>
          <a:p>
            <a:pPr algn="ctr">
              <a:lnSpc>
                <a:spcPct val="80000"/>
              </a:lnSpc>
              <a:spcBef>
                <a:spcPts val="0"/>
              </a:spcBef>
              <a:defRPr/>
            </a:pPr>
            <a:r>
              <a:rPr lang="en-US" sz="2800" i="1" spc="-50" dirty="0" smtClean="0">
                <a:ln w="18415" cmpd="sng">
                  <a:noFill/>
                  <a:prstDash val="solid"/>
                </a:ln>
                <a:solidFill>
                  <a:schemeClr val="bg1"/>
                </a:solidFill>
                <a:effectLst>
                  <a:glow rad="101600">
                    <a:srgbClr val="FFFFFF">
                      <a:alpha val="40000"/>
                    </a:srgbClr>
                  </a:glow>
                  <a:innerShdw blurRad="114300">
                    <a:prstClr val="black"/>
                  </a:innerShdw>
                </a:effectLst>
                <a:latin typeface="Segoe Semibold" pitchFamily="34" charset="0"/>
              </a:rPr>
              <a:t>Search</a:t>
            </a:r>
          </a:p>
        </p:txBody>
      </p:sp>
      <p:sp>
        <p:nvSpPr>
          <p:cNvPr id="41" name="Rectangle 28"/>
          <p:cNvSpPr/>
          <p:nvPr/>
        </p:nvSpPr>
        <p:spPr bwMode="invGray">
          <a:xfrm rot="5400000">
            <a:off x="2821769" y="4036223"/>
            <a:ext cx="4572032" cy="71438"/>
          </a:xfrm>
          <a:prstGeom prst="rect">
            <a:avLst/>
          </a:prstGeom>
          <a:gradFill flip="none" rotWithShape="1">
            <a:gsLst>
              <a:gs pos="0">
                <a:schemeClr val="tx1"/>
              </a:gs>
              <a:gs pos="98000">
                <a:srgbClr val="85C2FF">
                  <a:alpha val="0"/>
                </a:srgbClr>
              </a:gs>
            </a:gsLst>
            <a:path path="circle">
              <a:fillToRect l="50000" t="50000" r="50000" b="50000"/>
            </a:path>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3" name="グループ化 32"/>
          <p:cNvGrpSpPr/>
          <p:nvPr/>
        </p:nvGrpSpPr>
        <p:grpSpPr>
          <a:xfrm>
            <a:off x="1011939" y="1785926"/>
            <a:ext cx="4131565" cy="857256"/>
            <a:chOff x="1172181" y="1785926"/>
            <a:chExt cx="3967152" cy="857256"/>
          </a:xfrm>
        </p:grpSpPr>
        <p:sp>
          <p:nvSpPr>
            <p:cNvPr id="17" name="Rounded Rectangle 47"/>
            <p:cNvSpPr/>
            <p:nvPr/>
          </p:nvSpPr>
          <p:spPr bwMode="auto">
            <a:xfrm>
              <a:off x="1285852" y="1785926"/>
              <a:ext cx="3635544" cy="857256"/>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539978" tIns="0" rIns="146261" bIns="0" numCol="1" rtlCol="0" anchor="ctr" anchorCtr="0" compatLnSpc="1">
              <a:prstTxWarp prst="textNoShape">
                <a:avLst/>
              </a:prstTxWarp>
            </a:bodyPr>
            <a:lstStyle/>
            <a:p>
              <a:pPr defTabSz="912740" eaLnBrk="0" hangingPunct="0">
                <a:lnSpc>
                  <a:spcPct val="90000"/>
                </a:lnSpc>
                <a:spcBef>
                  <a:spcPct val="30000"/>
                </a:spcBef>
                <a:buClr>
                  <a:srgbClr val="FFFFFF"/>
                </a:buClr>
                <a:buSzPct val="95000"/>
                <a:defRPr/>
              </a:pPr>
              <a:endParaRPr lang="en-US" altLang="ja-JP" sz="2800" dirty="0">
                <a:solidFill>
                  <a:srgbClr val="FFFFFF"/>
                </a:solidFill>
                <a:latin typeface="メイリオ" pitchFamily="50" charset="-128"/>
                <a:ea typeface="メイリオ" pitchFamily="50" charset="-128"/>
                <a:cs typeface="メイリオ" pitchFamily="50" charset="-128"/>
              </a:endParaRPr>
            </a:p>
          </p:txBody>
        </p:sp>
        <p:sp>
          <p:nvSpPr>
            <p:cNvPr id="32" name="正方形/長方形 31"/>
            <p:cNvSpPr/>
            <p:nvPr/>
          </p:nvSpPr>
          <p:spPr>
            <a:xfrm>
              <a:off x="1172181" y="1994903"/>
              <a:ext cx="3967152" cy="490904"/>
            </a:xfrm>
            <a:prstGeom prst="rect">
              <a:avLst/>
            </a:prstGeom>
          </p:spPr>
          <p:txBody>
            <a:bodyPr wrap="square">
              <a:spAutoFit/>
            </a:bodyPr>
            <a:lstStyle/>
            <a:p>
              <a:pPr lvl="0" algn="ctr" defTabSz="912740" eaLnBrk="0" hangingPunct="0">
                <a:lnSpc>
                  <a:spcPct val="90000"/>
                </a:lnSpc>
                <a:spcBef>
                  <a:spcPct val="30000"/>
                </a:spcBef>
                <a:buClr>
                  <a:srgbClr val="FFFFFF"/>
                </a:buClr>
                <a:buSzPct val="95000"/>
                <a:defRPr/>
              </a:pPr>
              <a:r>
                <a:rPr lang="ja-JP" altLang="en-US" sz="2800" dirty="0" smtClean="0">
                  <a:solidFill>
                    <a:srgbClr val="FFFFFF"/>
                  </a:solidFill>
                  <a:latin typeface="メイリオ" pitchFamily="50" charset="-128"/>
                  <a:ea typeface="メイリオ" pitchFamily="50" charset="-128"/>
                  <a:cs typeface="メイリオ" pitchFamily="50" charset="-128"/>
                </a:rPr>
                <a:t>強化されたタスクバー</a:t>
              </a:r>
              <a:endParaRPr lang="en-US" altLang="ja-JP" sz="2800" dirty="0">
                <a:solidFill>
                  <a:srgbClr val="FFFFFF"/>
                </a:solidFill>
                <a:latin typeface="メイリオ" pitchFamily="50" charset="-128"/>
                <a:ea typeface="メイリオ" pitchFamily="50" charset="-128"/>
                <a:cs typeface="メイリオ" pitchFamily="50" charset="-128"/>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3000"/>
                            </p:stCondLst>
                            <p:childTnLst>
                              <p:par>
                                <p:cTn id="30" presetID="17" presetClass="entr" presetSubtype="1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1000" fill="hold"/>
                                        <p:tgtEl>
                                          <p:spTgt spid="41"/>
                                        </p:tgtEl>
                                        <p:attrNameLst>
                                          <p:attrName>ppt_w</p:attrName>
                                        </p:attrNameLst>
                                      </p:cBhvr>
                                      <p:tavLst>
                                        <p:tav tm="0">
                                          <p:val>
                                            <p:fltVal val="0"/>
                                          </p:val>
                                        </p:tav>
                                        <p:tav tm="100000">
                                          <p:val>
                                            <p:strVal val="#ppt_w"/>
                                          </p:val>
                                        </p:tav>
                                      </p:tavLst>
                                    </p:anim>
                                    <p:anim calcmode="lin" valueType="num">
                                      <p:cBhvr>
                                        <p:cTn id="33" dur="1000" fill="hold"/>
                                        <p:tgtEl>
                                          <p:spTgt spid="41"/>
                                        </p:tgtEl>
                                        <p:attrNameLst>
                                          <p:attrName>ppt_h</p:attrName>
                                        </p:attrNameLst>
                                      </p:cBhvr>
                                      <p:tavLst>
                                        <p:tav tm="0">
                                          <p:val>
                                            <p:strVal val="#ppt_h"/>
                                          </p:val>
                                        </p:tav>
                                        <p:tav tm="100000">
                                          <p:val>
                                            <p:strVal val="#ppt_h"/>
                                          </p:val>
                                        </p:tav>
                                      </p:tavLst>
                                    </p:anim>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40" grpId="0" animBg="1" autoUpdateAnimBg="0"/>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7055" y="445751"/>
            <a:ext cx="8375946" cy="626325"/>
          </a:xfrm>
        </p:spPr>
        <p:txBody>
          <a:bodyPr/>
          <a:lstStyle/>
          <a:p>
            <a:r>
              <a:rPr kumimoji="1" lang="ja-JP" altLang="en-US" dirty="0" smtClean="0">
                <a:latin typeface="メイリオ" pitchFamily="50" charset="-128"/>
                <a:ea typeface="メイリオ" pitchFamily="50" charset="-128"/>
              </a:rPr>
              <a:t>パフォーマンス</a:t>
            </a:r>
            <a:endParaRPr kumimoji="1" lang="ja-JP" altLang="en-US" dirty="0"/>
          </a:p>
        </p:txBody>
      </p:sp>
      <p:grpSp>
        <p:nvGrpSpPr>
          <p:cNvPr id="31" name="グループ化 30"/>
          <p:cNvGrpSpPr/>
          <p:nvPr/>
        </p:nvGrpSpPr>
        <p:grpSpPr>
          <a:xfrm>
            <a:off x="500034" y="1214424"/>
            <a:ext cx="8398075" cy="2932382"/>
            <a:chOff x="500034" y="1214424"/>
            <a:chExt cx="8398075" cy="2932382"/>
          </a:xfrm>
        </p:grpSpPr>
        <p:sp>
          <p:nvSpPr>
            <p:cNvPr id="29" name="Rounded Rectangle 7"/>
            <p:cNvSpPr/>
            <p:nvPr/>
          </p:nvSpPr>
          <p:spPr bwMode="auto">
            <a:xfrm>
              <a:off x="500034" y="1428736"/>
              <a:ext cx="8398075" cy="2714644"/>
            </a:xfrm>
            <a:prstGeom prst="roundRect">
              <a:avLst>
                <a:gd name="adj" fmla="val 29090"/>
              </a:avLst>
            </a:prstGeom>
            <a:gradFill flip="none" rotWithShape="1">
              <a:gsLst>
                <a:gs pos="0">
                  <a:srgbClr val="3D98FD">
                    <a:alpha val="39000"/>
                  </a:srgbClr>
                </a:gs>
                <a:gs pos="32000">
                  <a:srgbClr val="001B42">
                    <a:alpha val="29000"/>
                  </a:srgbClr>
                </a:gs>
                <a:gs pos="74000">
                  <a:srgbClr val="000000">
                    <a:alpha val="81000"/>
                  </a:srgbClr>
                </a:gs>
                <a:gs pos="97000">
                  <a:srgbClr val="000000">
                    <a:alpha val="0"/>
                  </a:srgbClr>
                </a:gs>
                <a:gs pos="89000">
                  <a:srgbClr val="0461A0">
                    <a:alpha val="92000"/>
                  </a:srgbClr>
                </a:gs>
                <a:gs pos="94000">
                  <a:srgbClr val="3AABF8"/>
                </a:gs>
              </a:gsLst>
              <a:lin ang="5100000" scaled="0"/>
              <a:tileRect/>
            </a:gradFill>
            <a:ln w="3175" cmpd="sng">
              <a:solidFill>
                <a:srgbClr val="FFFFFF">
                  <a:alpha val="9000"/>
                </a:srgbClr>
              </a:solidFill>
              <a:prstDash val="solid"/>
              <a:headEnd type="none" w="med" len="med"/>
              <a:tailEnd type="none" w="med" len="med"/>
            </a:ln>
            <a:effectLst/>
            <a:scene3d>
              <a:camera prst="orthographicFront"/>
              <a:lightRig rig="brightRoom" dir="t"/>
            </a:scene3d>
            <a:sp3d>
              <a:bevelT w="50800"/>
            </a:sp3d>
          </p:spPr>
          <p:style>
            <a:lnRef idx="2">
              <a:schemeClr val="dk1"/>
            </a:lnRef>
            <a:fillRef idx="1">
              <a:schemeClr val="lt1"/>
            </a:fillRef>
            <a:effectRef idx="0">
              <a:schemeClr val="dk1"/>
            </a:effectRef>
            <a:fontRef idx="minor">
              <a:schemeClr val="dk1"/>
            </a:fontRef>
          </p:style>
          <p:txBody>
            <a:bodyPr vert="horz" wrap="square" lIns="0" tIns="91436" rIns="6949162" bIns="0" numCol="1" rtlCol="0" anchor="ctr" anchorCtr="0" compatLnSpc="1">
              <a:prstTxWarp prst="textNoShape">
                <a:avLst/>
              </a:prstTxWarp>
            </a:bodyPr>
            <a:lstStyle/>
            <a:p>
              <a:pPr algn="ctr" defTabSz="1329521" fontAlgn="base">
                <a:lnSpc>
                  <a:spcPct val="80000"/>
                </a:lnSpc>
                <a:spcBef>
                  <a:spcPct val="0"/>
                </a:spcBef>
                <a:spcAft>
                  <a:spcPct val="0"/>
                </a:spcAft>
                <a:defRPr/>
              </a:pPr>
              <a:endParaRPr lang="en-US" sz="4000" spc="-70" dirty="0">
                <a:ln w="18415" cmpd="sng">
                  <a:noFill/>
                  <a:prstDash val="solid"/>
                </a:ln>
                <a:gradFill>
                  <a:gsLst>
                    <a:gs pos="0">
                      <a:srgbClr val="FFFFFF"/>
                    </a:gs>
                    <a:gs pos="100000">
                      <a:srgbClr val="FFFFFF"/>
                    </a:gs>
                  </a:gsLst>
                  <a:lin ang="16200000" scaled="1"/>
                </a:gradFill>
                <a:latin typeface="Segoe Semibold" pitchFamily="34" charset="0"/>
              </a:endParaRPr>
            </a:p>
          </p:txBody>
        </p:sp>
        <p:grpSp>
          <p:nvGrpSpPr>
            <p:cNvPr id="2" name="グループ化 25"/>
            <p:cNvGrpSpPr/>
            <p:nvPr/>
          </p:nvGrpSpPr>
          <p:grpSpPr>
            <a:xfrm>
              <a:off x="606159" y="1214424"/>
              <a:ext cx="7771216" cy="2932382"/>
              <a:chOff x="808000" y="1214423"/>
              <a:chExt cx="10358924" cy="2523326"/>
            </a:xfrm>
          </p:grpSpPr>
          <p:sp>
            <p:nvSpPr>
              <p:cNvPr id="5" name="Rounded Rectangle 24"/>
              <p:cNvSpPr/>
              <p:nvPr/>
            </p:nvSpPr>
            <p:spPr bwMode="invGray">
              <a:xfrm>
                <a:off x="808000" y="1214423"/>
                <a:ext cx="6238672" cy="553254"/>
              </a:xfrm>
              <a:prstGeom prst="roundRect">
                <a:avLst/>
              </a:prstGeom>
              <a:ln>
                <a:headEnd/>
                <a:tailEnd/>
              </a:ln>
            </p:spPr>
            <p:style>
              <a:lnRef idx="0">
                <a:schemeClr val="dk1"/>
              </a:lnRef>
              <a:fillRef idx="3">
                <a:schemeClr val="dk1"/>
              </a:fillRef>
              <a:effectRef idx="3">
                <a:schemeClr val="dk1"/>
              </a:effectRef>
              <a:fontRef idx="minor">
                <a:schemeClr val="lt1"/>
              </a:fontRef>
            </p:style>
            <p:txBody>
              <a:bodyPr vert="horz" wrap="square" lIns="76197" tIns="38098" rIns="76197" bIns="38098" numCol="1" anchor="t" anchorCtr="0" compatLnSpc="1">
                <a:prstTxWarp prst="textNoShape">
                  <a:avLst/>
                </a:prstTxWarp>
              </a:bodyPr>
              <a:lstStyle/>
              <a:p>
                <a:pPr defTabSz="914327" fontAlgn="base">
                  <a:spcBef>
                    <a:spcPct val="0"/>
                  </a:spcBef>
                  <a:spcAft>
                    <a:spcPct val="0"/>
                  </a:spcAft>
                  <a:defRPr/>
                </a:pPr>
                <a:r>
                  <a:rPr lang="ja-JP" altLang="en-US" sz="2800" dirty="0" smtClean="0">
                    <a:solidFill>
                      <a:srgbClr val="FFFFFF"/>
                    </a:solidFill>
                    <a:latin typeface="メイリオ" pitchFamily="50" charset="-128"/>
                    <a:ea typeface="メイリオ" pitchFamily="50" charset="-128"/>
                  </a:rPr>
                  <a:t> 基本機能としての強化</a:t>
                </a:r>
                <a:endParaRPr lang="en-US" sz="2800" dirty="0">
                  <a:solidFill>
                    <a:srgbClr val="FFFFFF"/>
                  </a:solidFill>
                  <a:latin typeface="メイリオ" pitchFamily="50" charset="-128"/>
                  <a:ea typeface="メイリオ" pitchFamily="50" charset="-128"/>
                </a:endParaRPr>
              </a:p>
            </p:txBody>
          </p:sp>
          <p:sp>
            <p:nvSpPr>
              <p:cNvPr id="6" name="正方形/長方形 5"/>
              <p:cNvSpPr/>
              <p:nvPr/>
            </p:nvSpPr>
            <p:spPr>
              <a:xfrm>
                <a:off x="808000" y="1857364"/>
                <a:ext cx="9929881" cy="1880385"/>
              </a:xfrm>
              <a:prstGeom prst="rect">
                <a:avLst/>
              </a:prstGeom>
            </p:spPr>
            <p:txBody>
              <a:bodyPr wrap="square">
                <a:spAutoFit/>
              </a:bodyPr>
              <a:lstStyle/>
              <a:p>
                <a:pPr lvl="1">
                  <a:buFont typeface="Arial" pitchFamily="34" charset="0"/>
                  <a:buChar char="•"/>
                </a:pPr>
                <a:r>
                  <a:rPr lang="ja-JP" altLang="en-US" sz="1600" dirty="0" smtClean="0">
                    <a:latin typeface="メイリオ" pitchFamily="50" charset="-128"/>
                    <a:ea typeface="メイリオ" pitchFamily="50" charset="-128"/>
                  </a:rPr>
                  <a:t> </a:t>
                </a:r>
                <a:r>
                  <a:rPr lang="ja-JP" altLang="en-US" sz="2000" dirty="0" smtClean="0">
                    <a:gradFill>
                      <a:gsLst>
                        <a:gs pos="0">
                          <a:srgbClr val="FFFFFF"/>
                        </a:gs>
                        <a:gs pos="8000">
                          <a:srgbClr val="FFFFFF"/>
                        </a:gs>
                      </a:gsLst>
                      <a:lin ang="4800000" scaled="0"/>
                    </a:gradFill>
                    <a:latin typeface="メイリオ" pitchFamily="50" charset="-128"/>
                    <a:ea typeface="メイリオ" pitchFamily="50" charset="-128"/>
                    <a:cs typeface="メイリオ" pitchFamily="50" charset="-128"/>
                  </a:rPr>
                  <a:t>処理速度の向上！</a:t>
                </a:r>
                <a:endParaRPr lang="en-US" altLang="ja-JP" sz="2000" dirty="0" smtClean="0">
                  <a:latin typeface="メイリオ" pitchFamily="50" charset="-128"/>
                  <a:ea typeface="メイリオ" pitchFamily="50" charset="-128"/>
                </a:endParaRPr>
              </a:p>
              <a:p>
                <a:pPr lvl="2">
                  <a:buFont typeface="Wingdings" pitchFamily="2" charset="2"/>
                  <a:buChar char="u"/>
                </a:pPr>
                <a:r>
                  <a:rPr lang="ja-JP" altLang="en-US" sz="1600" dirty="0" smtClean="0">
                    <a:latin typeface="メイリオ" pitchFamily="50" charset="-128"/>
                    <a:ea typeface="メイリオ" pitchFamily="50" charset="-128"/>
                  </a:rPr>
                  <a:t> 起動</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シャットダウン、 スタンバイからの再開、 </a:t>
                </a:r>
                <a:r>
                  <a:rPr lang="en-US" altLang="ja-JP" sz="1600" dirty="0" smtClean="0">
                    <a:latin typeface="メイリオ" pitchFamily="50" charset="-128"/>
                    <a:ea typeface="メイリオ" pitchFamily="50" charset="-128"/>
                  </a:rPr>
                  <a:t/>
                </a:r>
                <a:br>
                  <a:rPr lang="en-US" altLang="ja-JP" sz="1600" dirty="0" smtClean="0">
                    <a:latin typeface="メイリオ" pitchFamily="50" charset="-128"/>
                    <a:ea typeface="メイリオ" pitchFamily="50" charset="-128"/>
                  </a:rPr>
                </a:br>
                <a:r>
                  <a:rPr lang="ja-JP" altLang="en-US" sz="1600" dirty="0" smtClean="0">
                    <a:latin typeface="メイリオ" pitchFamily="50" charset="-128"/>
                    <a:ea typeface="メイリオ" pitchFamily="50" charset="-128"/>
                  </a:rPr>
                  <a:t>　 ファイル転送、画像処理、圧縮スピード、</a:t>
                </a:r>
                <a:r>
                  <a:rPr lang="en-US" altLang="ja-JP" sz="1600" dirty="0" smtClean="0">
                    <a:latin typeface="メイリオ" pitchFamily="50" charset="-128"/>
                    <a:ea typeface="メイリオ" pitchFamily="50" charset="-128"/>
                  </a:rPr>
                  <a:t/>
                </a:r>
                <a:br>
                  <a:rPr lang="en-US" altLang="ja-JP" sz="1600" dirty="0" smtClean="0">
                    <a:latin typeface="メイリオ" pitchFamily="50" charset="-128"/>
                    <a:ea typeface="メイリオ" pitchFamily="50" charset="-128"/>
                  </a:rPr>
                </a:br>
                <a:r>
                  <a:rPr lang="ja-JP" altLang="en-US" sz="1600" dirty="0" smtClean="0">
                    <a:latin typeface="メイリオ" pitchFamily="50" charset="-128"/>
                    <a:ea typeface="メイリオ" pitchFamily="50" charset="-128"/>
                  </a:rPr>
                  <a:t>　 ファイル オープン、検索と</a:t>
                </a:r>
                <a:r>
                  <a:rPr lang="en-US" altLang="ja-JP" sz="1600" dirty="0" smtClean="0">
                    <a:latin typeface="メイリオ" pitchFamily="50" charset="-128"/>
                    <a:ea typeface="メイリオ" pitchFamily="50" charset="-128"/>
                  </a:rPr>
                  <a:t>Index</a:t>
                </a:r>
                <a:r>
                  <a:rPr lang="ja-JP" altLang="en-US" sz="1600" dirty="0" smtClean="0">
                    <a:latin typeface="メイリオ" pitchFamily="50" charset="-128"/>
                    <a:ea typeface="メイリオ" pitchFamily="50" charset="-128"/>
                  </a:rPr>
                  <a:t> </a:t>
                </a:r>
                <a:r>
                  <a:rPr lang="en-US" altLang="ja-JP" sz="1600" dirty="0" smtClean="0">
                    <a:latin typeface="メイリオ" pitchFamily="50" charset="-128"/>
                    <a:ea typeface="メイリオ" pitchFamily="50" charset="-128"/>
                  </a:rPr>
                  <a:t>etc.</a:t>
                </a:r>
              </a:p>
              <a:p>
                <a:pPr lvl="1">
                  <a:buFont typeface="Arial" pitchFamily="34" charset="0"/>
                  <a:buChar char="•"/>
                </a:pPr>
                <a:r>
                  <a:rPr lang="ja-JP" altLang="en-US" dirty="0" smtClean="0">
                    <a:latin typeface="メイリオ" pitchFamily="50" charset="-128"/>
                    <a:ea typeface="メイリオ" pitchFamily="50" charset="-128"/>
                  </a:rPr>
                  <a:t> </a:t>
                </a:r>
                <a:r>
                  <a:rPr lang="zh-TW" altLang="en-US" sz="2000" dirty="0" smtClean="0">
                    <a:latin typeface="メイリオ" pitchFamily="50" charset="-128"/>
                    <a:ea typeface="メイリオ" pitchFamily="50" charset="-128"/>
                  </a:rPr>
                  <a:t>消費電力削減</a:t>
                </a:r>
                <a:endParaRPr lang="en-US" altLang="ja-JP" sz="1600" dirty="0" smtClean="0">
                  <a:latin typeface="メイリオ" pitchFamily="50" charset="-128"/>
                  <a:ea typeface="メイリオ" pitchFamily="50" charset="-128"/>
                </a:endParaRPr>
              </a:p>
              <a:p>
                <a:pPr lvl="2">
                  <a:buFont typeface="Wingdings" pitchFamily="2" charset="2"/>
                  <a:buChar char="u"/>
                </a:pPr>
                <a:r>
                  <a:rPr lang="ja-JP" altLang="en-US" sz="1600" dirty="0" smtClean="0">
                    <a:latin typeface="メイリオ" pitchFamily="50" charset="-128"/>
                    <a:ea typeface="メイリオ" pitchFamily="50" charset="-128"/>
                  </a:rPr>
                  <a:t>バッテリ持続時間の向上</a:t>
                </a:r>
                <a:endParaRPr lang="en-US" altLang="ja-JP" sz="1600" dirty="0" smtClean="0">
                  <a:latin typeface="メイリオ" pitchFamily="50" charset="-128"/>
                  <a:ea typeface="メイリオ" pitchFamily="50" charset="-128"/>
                </a:endParaRPr>
              </a:p>
              <a:p>
                <a:pPr lvl="2">
                  <a:buFont typeface="Wingdings" pitchFamily="2" charset="2"/>
                  <a:buChar char="u"/>
                </a:pPr>
                <a:r>
                  <a:rPr lang="ja-JP" altLang="en-US" sz="1600" dirty="0" smtClean="0">
                    <a:latin typeface="メイリオ" pitchFamily="50" charset="-128"/>
                    <a:ea typeface="メイリオ" pitchFamily="50" charset="-128"/>
                  </a:rPr>
                  <a:t>プロセッサ電力管理の強化、デバイス電力管理、</a:t>
                </a:r>
                <a:r>
                  <a:rPr lang="en-US" altLang="ja-JP" sz="1600" dirty="0" smtClean="0">
                    <a:latin typeface="メイリオ" pitchFamily="50" charset="-128"/>
                    <a:ea typeface="メイリオ" pitchFamily="50" charset="-128"/>
                  </a:rPr>
                  <a:t/>
                </a:r>
                <a:br>
                  <a:rPr lang="en-US" altLang="ja-JP" sz="1600" dirty="0" smtClean="0">
                    <a:latin typeface="メイリオ" pitchFamily="50" charset="-128"/>
                    <a:ea typeface="メイリオ" pitchFamily="50" charset="-128"/>
                  </a:rPr>
                </a:br>
                <a:r>
                  <a:rPr lang="ja-JP" altLang="en-US" sz="1600" dirty="0" smtClean="0">
                    <a:latin typeface="メイリオ" pitchFamily="50" charset="-128"/>
                    <a:ea typeface="メイリオ" pitchFamily="50" charset="-128"/>
                  </a:rPr>
                  <a:t>　リソース利用の最適化</a:t>
                </a:r>
                <a:endParaRPr lang="en-US" altLang="ja-JP" sz="1600" dirty="0" smtClean="0">
                  <a:latin typeface="メイリオ" pitchFamily="50" charset="-128"/>
                  <a:ea typeface="メイリオ" pitchFamily="50" charset="-128"/>
                </a:endParaRPr>
              </a:p>
            </p:txBody>
          </p:sp>
          <p:grpSp>
            <p:nvGrpSpPr>
              <p:cNvPr id="10" name="グループ化 24"/>
              <p:cNvGrpSpPr/>
              <p:nvPr/>
            </p:nvGrpSpPr>
            <p:grpSpPr>
              <a:xfrm>
                <a:off x="9617770" y="1706202"/>
                <a:ext cx="1549154" cy="1810923"/>
                <a:chOff x="9617770" y="1706202"/>
                <a:chExt cx="1549154" cy="1810923"/>
              </a:xfrm>
            </p:grpSpPr>
            <p:grpSp>
              <p:nvGrpSpPr>
                <p:cNvPr id="13" name="グループ化 17"/>
                <p:cNvGrpSpPr/>
                <p:nvPr/>
              </p:nvGrpSpPr>
              <p:grpSpPr>
                <a:xfrm>
                  <a:off x="9617770" y="1706202"/>
                  <a:ext cx="1549154" cy="762528"/>
                  <a:chOff x="-56818" y="1361277"/>
                  <a:chExt cx="1275776" cy="645216"/>
                </a:xfrm>
              </p:grpSpPr>
              <p:pic>
                <p:nvPicPr>
                  <p:cNvPr id="11"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56818" y="1361278"/>
                    <a:ext cx="1275776" cy="645215"/>
                  </a:xfrm>
                  <a:prstGeom prst="rect">
                    <a:avLst/>
                  </a:prstGeom>
                  <a:noFill/>
                  <a:effectLst>
                    <a:outerShdw blurRad="50800" dist="38100" dir="2700000" algn="tl" rotWithShape="0">
                      <a:prstClr val="black">
                        <a:alpha val="40000"/>
                      </a:prstClr>
                    </a:outerShdw>
                  </a:effectLst>
                </p:spPr>
              </p:pic>
              <p:sp>
                <p:nvSpPr>
                  <p:cNvPr id="12" name="Down Arrow 10"/>
                  <p:cNvSpPr/>
                  <p:nvPr/>
                </p:nvSpPr>
                <p:spPr bwMode="auto">
                  <a:xfrm rot="10800000">
                    <a:off x="492131" y="1361277"/>
                    <a:ext cx="571506" cy="571504"/>
                  </a:xfrm>
                  <a:prstGeom prst="downArrow">
                    <a:avLst>
                      <a:gd name="adj1" fmla="val 50000"/>
                      <a:gd name="adj2" fmla="val 38088"/>
                    </a:avLst>
                  </a:prstGeom>
                  <a:gradFill>
                    <a:gsLst>
                      <a:gs pos="0">
                        <a:srgbClr val="FF0000">
                          <a:alpha val="37000"/>
                        </a:srgbClr>
                      </a:gs>
                      <a:gs pos="100000">
                        <a:schemeClr val="accent2">
                          <a:alpha val="0"/>
                        </a:schemeClr>
                      </a:gs>
                    </a:gsLst>
                    <a:lin ang="16200000" scaled="0"/>
                  </a:gradFill>
                  <a:ln>
                    <a:noFill/>
                    <a:headEnd type="none" w="med" len="med"/>
                    <a:tailEnd type="none" w="med" len="med"/>
                  </a:ln>
                  <a:effectLst>
                    <a:outerShdw blurRad="203200" dist="1016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US" kern="1200" dirty="0">
                      <a:solidFill>
                        <a:srgbClr val="FFFFFF"/>
                      </a:solidFill>
                      <a:latin typeface="Segoe UI" pitchFamily="34" charset="0"/>
                      <a:ea typeface="+mn-ea"/>
                      <a:cs typeface="+mn-cs"/>
                    </a:endParaRPr>
                  </a:p>
                </p:txBody>
              </p:sp>
            </p:grpSp>
            <p:grpSp>
              <p:nvGrpSpPr>
                <p:cNvPr id="17" name="グループ化 28"/>
                <p:cNvGrpSpPr/>
                <p:nvPr/>
              </p:nvGrpSpPr>
              <p:grpSpPr>
                <a:xfrm>
                  <a:off x="9712996" y="2874183"/>
                  <a:ext cx="1360553" cy="642942"/>
                  <a:chOff x="7022526" y="1516861"/>
                  <a:chExt cx="1120455" cy="642942"/>
                </a:xfrm>
              </p:grpSpPr>
              <p:pic>
                <p:nvPicPr>
                  <p:cNvPr id="14" name="Picture 3" descr="C:\Users\shosoi\AppData\Local\Microsoft\Windows\Temporary Internet Files\Content.IE5\C1X1DBL6\MCj04326430000[1].png"/>
                  <p:cNvPicPr>
                    <a:picLocks noChangeAspect="1" noChangeArrowheads="1"/>
                  </p:cNvPicPr>
                  <p:nvPr/>
                </p:nvPicPr>
                <p:blipFill>
                  <a:blip r:embed="rId4" cstate="print"/>
                  <a:srcRect/>
                  <a:stretch>
                    <a:fillRect/>
                  </a:stretch>
                </p:blipFill>
                <p:spPr bwMode="auto">
                  <a:xfrm>
                    <a:off x="7022526" y="1516861"/>
                    <a:ext cx="1019477" cy="642942"/>
                  </a:xfrm>
                  <a:prstGeom prst="rect">
                    <a:avLst/>
                  </a:prstGeom>
                  <a:noFill/>
                </p:spPr>
              </p:pic>
              <p:sp>
                <p:nvSpPr>
                  <p:cNvPr id="15" name="Down Arrow 10"/>
                  <p:cNvSpPr/>
                  <p:nvPr/>
                </p:nvSpPr>
                <p:spPr bwMode="auto">
                  <a:xfrm>
                    <a:off x="7571477" y="1516861"/>
                    <a:ext cx="571504" cy="519549"/>
                  </a:xfrm>
                  <a:prstGeom prst="downArrow">
                    <a:avLst>
                      <a:gd name="adj1" fmla="val 50000"/>
                      <a:gd name="adj2" fmla="val 38088"/>
                    </a:avLst>
                  </a:prstGeom>
                  <a:gradFill>
                    <a:gsLst>
                      <a:gs pos="0">
                        <a:srgbClr val="FF0000">
                          <a:alpha val="37000"/>
                        </a:srgbClr>
                      </a:gs>
                      <a:gs pos="100000">
                        <a:schemeClr val="accent2">
                          <a:alpha val="0"/>
                        </a:schemeClr>
                      </a:gs>
                    </a:gsLst>
                    <a:lin ang="16200000" scaled="0"/>
                  </a:gradFill>
                  <a:ln>
                    <a:noFill/>
                    <a:headEnd type="none" w="med" len="med"/>
                    <a:tailEnd type="none" w="med" len="med"/>
                  </a:ln>
                  <a:effectLst>
                    <a:outerShdw blurRad="203200" dist="1016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US" kern="1200" dirty="0">
                      <a:solidFill>
                        <a:srgbClr val="FFFFFF"/>
                      </a:solidFill>
                      <a:latin typeface="Segoe UI" pitchFamily="34" charset="0"/>
                      <a:ea typeface="+mn-ea"/>
                      <a:cs typeface="+mn-cs"/>
                    </a:endParaRPr>
                  </a:p>
                </p:txBody>
              </p:sp>
            </p:grpSp>
          </p:grpSp>
        </p:grpSp>
      </p:grpSp>
      <p:grpSp>
        <p:nvGrpSpPr>
          <p:cNvPr id="32" name="グループ化 31"/>
          <p:cNvGrpSpPr/>
          <p:nvPr/>
        </p:nvGrpSpPr>
        <p:grpSpPr>
          <a:xfrm>
            <a:off x="531643" y="4500568"/>
            <a:ext cx="8326637" cy="2007046"/>
            <a:chOff x="531643" y="4500568"/>
            <a:chExt cx="8326637" cy="2007046"/>
          </a:xfrm>
        </p:grpSpPr>
        <p:sp>
          <p:nvSpPr>
            <p:cNvPr id="30" name="Rounded Rectangle 8"/>
            <p:cNvSpPr/>
            <p:nvPr/>
          </p:nvSpPr>
          <p:spPr bwMode="auto">
            <a:xfrm>
              <a:off x="531643" y="4572009"/>
              <a:ext cx="8326637" cy="1857388"/>
            </a:xfrm>
            <a:prstGeom prst="roundRect">
              <a:avLst>
                <a:gd name="adj" fmla="val 29090"/>
              </a:avLst>
            </a:prstGeom>
            <a:gradFill flip="none" rotWithShape="1">
              <a:gsLst>
                <a:gs pos="0">
                  <a:srgbClr val="3D98FD">
                    <a:alpha val="39000"/>
                  </a:srgbClr>
                </a:gs>
                <a:gs pos="32000">
                  <a:srgbClr val="001B42">
                    <a:alpha val="29000"/>
                  </a:srgbClr>
                </a:gs>
                <a:gs pos="74000">
                  <a:srgbClr val="000000">
                    <a:alpha val="81000"/>
                  </a:srgbClr>
                </a:gs>
                <a:gs pos="97000">
                  <a:srgbClr val="000000">
                    <a:alpha val="0"/>
                  </a:srgbClr>
                </a:gs>
                <a:gs pos="89000">
                  <a:srgbClr val="0461A0">
                    <a:alpha val="92000"/>
                  </a:srgbClr>
                </a:gs>
                <a:gs pos="94000">
                  <a:srgbClr val="3AABF8"/>
                </a:gs>
              </a:gsLst>
              <a:lin ang="5100000" scaled="0"/>
              <a:tileRect/>
            </a:gradFill>
            <a:ln w="3175" cmpd="sng">
              <a:solidFill>
                <a:srgbClr val="FFFFFF">
                  <a:alpha val="9000"/>
                </a:srgbClr>
              </a:solidFill>
              <a:prstDash val="solid"/>
              <a:headEnd type="none" w="med" len="med"/>
              <a:tailEnd type="none" w="med" len="med"/>
            </a:ln>
            <a:effectLst/>
            <a:scene3d>
              <a:camera prst="orthographicFront"/>
              <a:lightRig rig="brightRoom" dir="t"/>
            </a:scene3d>
            <a:sp3d>
              <a:bevelT w="50800"/>
            </a:sp3d>
          </p:spPr>
          <p:style>
            <a:lnRef idx="2">
              <a:schemeClr val="dk1"/>
            </a:lnRef>
            <a:fillRef idx="1">
              <a:schemeClr val="lt1"/>
            </a:fillRef>
            <a:effectRef idx="0">
              <a:schemeClr val="dk1"/>
            </a:effectRef>
            <a:fontRef idx="minor">
              <a:schemeClr val="dk1"/>
            </a:fontRef>
          </p:style>
          <p:txBody>
            <a:bodyPr vert="horz" wrap="square" lIns="0" tIns="91436" rIns="6949162" bIns="0" numCol="1" rtlCol="0" anchor="ctr" anchorCtr="0" compatLnSpc="1">
              <a:prstTxWarp prst="textNoShape">
                <a:avLst/>
              </a:prstTxWarp>
            </a:bodyPr>
            <a:lstStyle/>
            <a:p>
              <a:pPr algn="ctr" defTabSz="1329521" fontAlgn="base">
                <a:lnSpc>
                  <a:spcPct val="80000"/>
                </a:lnSpc>
                <a:spcBef>
                  <a:spcPct val="0"/>
                </a:spcBef>
                <a:spcAft>
                  <a:spcPct val="0"/>
                </a:spcAft>
                <a:defRPr/>
              </a:pPr>
              <a:endParaRPr lang="en-US" sz="4000" spc="-70" dirty="0">
                <a:ln w="18415" cmpd="sng">
                  <a:noFill/>
                  <a:prstDash val="solid"/>
                </a:ln>
                <a:gradFill>
                  <a:gsLst>
                    <a:gs pos="0">
                      <a:srgbClr val="FFFFFF"/>
                    </a:gs>
                    <a:gs pos="100000">
                      <a:srgbClr val="FFFFFF"/>
                    </a:gs>
                  </a:gsLst>
                  <a:lin ang="16200000" scaled="1"/>
                </a:gradFill>
                <a:latin typeface="Segoe Semibold" pitchFamily="34" charset="0"/>
              </a:endParaRPr>
            </a:p>
          </p:txBody>
        </p:sp>
        <p:grpSp>
          <p:nvGrpSpPr>
            <p:cNvPr id="20" name="グループ化 26"/>
            <p:cNvGrpSpPr/>
            <p:nvPr/>
          </p:nvGrpSpPr>
          <p:grpSpPr>
            <a:xfrm>
              <a:off x="606158" y="4500568"/>
              <a:ext cx="8038868" cy="2007046"/>
              <a:chOff x="808000" y="4286258"/>
              <a:chExt cx="10715699" cy="2422300"/>
            </a:xfrm>
          </p:grpSpPr>
          <p:sp>
            <p:nvSpPr>
              <p:cNvPr id="8" name="Rounded Rectangle 24"/>
              <p:cNvSpPr/>
              <p:nvPr/>
            </p:nvSpPr>
            <p:spPr bwMode="invGray">
              <a:xfrm>
                <a:off x="808000" y="4286258"/>
                <a:ext cx="6238671" cy="714381"/>
              </a:xfrm>
              <a:prstGeom prst="roundRect">
                <a:avLst/>
              </a:prstGeom>
              <a:ln>
                <a:headEnd/>
                <a:tailEnd/>
              </a:ln>
            </p:spPr>
            <p:style>
              <a:lnRef idx="0">
                <a:schemeClr val="dk1"/>
              </a:lnRef>
              <a:fillRef idx="3">
                <a:schemeClr val="dk1"/>
              </a:fillRef>
              <a:effectRef idx="3">
                <a:schemeClr val="dk1"/>
              </a:effectRef>
              <a:fontRef idx="minor">
                <a:schemeClr val="lt1"/>
              </a:fontRef>
            </p:style>
            <p:txBody>
              <a:bodyPr vert="horz" wrap="square" lIns="76197" tIns="38098" rIns="76197" bIns="38098" numCol="1" anchor="t" anchorCtr="0" compatLnSpc="1">
                <a:prstTxWarp prst="textNoShape">
                  <a:avLst/>
                </a:prstTxWarp>
              </a:bodyPr>
              <a:lstStyle/>
              <a:p>
                <a:pPr defTabSz="914327" fontAlgn="base">
                  <a:spcBef>
                    <a:spcPct val="0"/>
                  </a:spcBef>
                  <a:spcAft>
                    <a:spcPct val="0"/>
                  </a:spcAft>
                  <a:defRPr/>
                </a:pPr>
                <a:r>
                  <a:rPr lang="ja-JP" altLang="en-US" sz="2800" dirty="0" smtClean="0">
                    <a:solidFill>
                      <a:srgbClr val="FFFFFF"/>
                    </a:solidFill>
                    <a:latin typeface="メイリオ" pitchFamily="50" charset="-128"/>
                    <a:ea typeface="メイリオ" pitchFamily="50" charset="-128"/>
                  </a:rPr>
                  <a:t> 開発面での強化</a:t>
                </a:r>
                <a:endParaRPr lang="en-US" sz="2800" dirty="0">
                  <a:solidFill>
                    <a:srgbClr val="FFFFFF"/>
                  </a:solidFill>
                  <a:latin typeface="メイリオ" pitchFamily="50" charset="-128"/>
                  <a:ea typeface="メイリオ" pitchFamily="50" charset="-128"/>
                </a:endParaRPr>
              </a:p>
            </p:txBody>
          </p:sp>
          <p:sp>
            <p:nvSpPr>
              <p:cNvPr id="9" name="正方形/長方形 8"/>
              <p:cNvSpPr/>
              <p:nvPr/>
            </p:nvSpPr>
            <p:spPr>
              <a:xfrm>
                <a:off x="808000" y="5148447"/>
                <a:ext cx="10715699" cy="1560111"/>
              </a:xfrm>
              <a:prstGeom prst="rect">
                <a:avLst/>
              </a:prstGeom>
            </p:spPr>
            <p:txBody>
              <a:bodyPr wrap="square">
                <a:spAutoFit/>
              </a:bodyPr>
              <a:lstStyle/>
              <a:p>
                <a:pPr lvl="1">
                  <a:buFont typeface="Arial" pitchFamily="34" charset="0"/>
                  <a:buChar char="•"/>
                </a:pPr>
                <a:r>
                  <a:rPr lang="ja-JP" altLang="en-US" sz="2000" dirty="0" smtClean="0">
                    <a:latin typeface="メイリオ" pitchFamily="50" charset="-128"/>
                    <a:ea typeface="メイリオ" pitchFamily="50" charset="-128"/>
                  </a:rPr>
                  <a:t> </a:t>
                </a:r>
                <a:r>
                  <a:rPr lang="en-US" altLang="ja-JP" sz="2000" dirty="0" smtClean="0">
                    <a:latin typeface="メイリオ" pitchFamily="50" charset="-128"/>
                    <a:ea typeface="メイリオ" pitchFamily="50" charset="-128"/>
                  </a:rPr>
                  <a:t>DirectX Family </a:t>
                </a:r>
                <a:r>
                  <a:rPr lang="ja-JP" altLang="en-US" sz="2000" dirty="0" smtClean="0">
                    <a:latin typeface="メイリオ" pitchFamily="50" charset="-128"/>
                    <a:ea typeface="メイリオ" pitchFamily="50" charset="-128"/>
                  </a:rPr>
                  <a:t>を利用した開発</a:t>
                </a:r>
                <a:endParaRPr lang="en-US" altLang="ja-JP" sz="2000" dirty="0" smtClean="0">
                  <a:latin typeface="メイリオ" pitchFamily="50" charset="-128"/>
                  <a:ea typeface="メイリオ" pitchFamily="50" charset="-128"/>
                </a:endParaRPr>
              </a:p>
              <a:p>
                <a:pPr lvl="1">
                  <a:buFont typeface="Arial" pitchFamily="34" charset="0"/>
                  <a:buChar char="•"/>
                </a:pPr>
                <a:r>
                  <a:rPr lang="ja-JP" altLang="en-US" sz="2000" dirty="0" smtClean="0">
                    <a:latin typeface="メイリオ" pitchFamily="50" charset="-128"/>
                    <a:ea typeface="メイリオ" pitchFamily="50" charset="-128"/>
                  </a:rPr>
                  <a:t> サービス コントロール マネージャー</a:t>
                </a:r>
                <a:endParaRPr lang="en-US" altLang="ja-JP" sz="2000" dirty="0" smtClean="0">
                  <a:latin typeface="メイリオ" pitchFamily="50" charset="-128"/>
                  <a:ea typeface="メイリオ" pitchFamily="50" charset="-128"/>
                </a:endParaRPr>
              </a:p>
              <a:p>
                <a:pPr lvl="1">
                  <a:buFont typeface="Arial" pitchFamily="34" charset="0"/>
                  <a:buChar char="•"/>
                </a:pPr>
                <a:r>
                  <a:rPr lang="ja-JP" altLang="en-US" sz="2000" dirty="0" smtClean="0">
                    <a:latin typeface="メイリオ" pitchFamily="50" charset="-128"/>
                    <a:ea typeface="メイリオ" pitchFamily="50" charset="-128"/>
                  </a:rPr>
                  <a:t> 電力効率の高いアプリケーションの構築</a:t>
                </a:r>
                <a:endParaRPr lang="en-US" altLang="ja-JP" dirty="0" smtClean="0">
                  <a:latin typeface="メイリオ" pitchFamily="50" charset="-128"/>
                  <a:ea typeface="メイリオ" pitchFamily="50" charset="-128"/>
                </a:endParaRPr>
              </a:p>
              <a:p>
                <a:pPr lvl="1"/>
                <a:endParaRPr lang="en-US" altLang="ja-JP" dirty="0" smtClean="0">
                  <a:latin typeface="メイリオ" pitchFamily="50" charset="-128"/>
                  <a:ea typeface="メイリオ" pitchFamily="50" charset="-128"/>
                </a:endParaRPr>
              </a:p>
            </p:txBody>
          </p:sp>
          <p:grpSp>
            <p:nvGrpSpPr>
              <p:cNvPr id="24" name="グループ化 23"/>
              <p:cNvGrpSpPr/>
              <p:nvPr/>
            </p:nvGrpSpPr>
            <p:grpSpPr>
              <a:xfrm>
                <a:off x="9617769" y="4544912"/>
                <a:ext cx="1500203" cy="1983023"/>
                <a:chOff x="9617769" y="4544912"/>
                <a:chExt cx="1500203" cy="1983023"/>
              </a:xfrm>
            </p:grpSpPr>
            <p:grpSp>
              <p:nvGrpSpPr>
                <p:cNvPr id="25" name="グループ化 17"/>
                <p:cNvGrpSpPr/>
                <p:nvPr/>
              </p:nvGrpSpPr>
              <p:grpSpPr>
                <a:xfrm>
                  <a:off x="9903521" y="4544912"/>
                  <a:ext cx="1214447" cy="928694"/>
                  <a:chOff x="178508" y="1284913"/>
                  <a:chExt cx="1000134" cy="785818"/>
                </a:xfrm>
              </p:grpSpPr>
              <p:pic>
                <p:nvPicPr>
                  <p:cNvPr id="18"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178508" y="1432904"/>
                    <a:ext cx="882751" cy="637827"/>
                  </a:xfrm>
                  <a:prstGeom prst="rect">
                    <a:avLst/>
                  </a:prstGeom>
                  <a:noFill/>
                  <a:effectLst>
                    <a:outerShdw blurRad="50800" dist="38100" dir="2700000" algn="tl" rotWithShape="0">
                      <a:prstClr val="black">
                        <a:alpha val="40000"/>
                      </a:prstClr>
                    </a:outerShdw>
                  </a:effectLst>
                </p:spPr>
              </p:pic>
              <p:sp>
                <p:nvSpPr>
                  <p:cNvPr id="19" name="Down Arrow 10"/>
                  <p:cNvSpPr/>
                  <p:nvPr/>
                </p:nvSpPr>
                <p:spPr bwMode="auto">
                  <a:xfrm rot="10800000">
                    <a:off x="607136" y="1284913"/>
                    <a:ext cx="571506" cy="571504"/>
                  </a:xfrm>
                  <a:prstGeom prst="downArrow">
                    <a:avLst>
                      <a:gd name="adj1" fmla="val 50000"/>
                      <a:gd name="adj2" fmla="val 38088"/>
                    </a:avLst>
                  </a:prstGeom>
                  <a:gradFill>
                    <a:gsLst>
                      <a:gs pos="0">
                        <a:srgbClr val="FF0000">
                          <a:alpha val="37000"/>
                        </a:srgbClr>
                      </a:gs>
                      <a:gs pos="100000">
                        <a:schemeClr val="accent2">
                          <a:alpha val="0"/>
                        </a:schemeClr>
                      </a:gs>
                    </a:gsLst>
                    <a:lin ang="16200000" scaled="0"/>
                  </a:gradFill>
                  <a:ln>
                    <a:noFill/>
                    <a:headEnd type="none" w="med" len="med"/>
                    <a:tailEnd type="none" w="med" len="med"/>
                  </a:ln>
                  <a:effectLst>
                    <a:outerShdw blurRad="203200" dist="1016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US" kern="1200" dirty="0">
                      <a:solidFill>
                        <a:srgbClr val="FFFFFF"/>
                      </a:solidFill>
                      <a:latin typeface="Segoe UI" pitchFamily="34" charset="0"/>
                      <a:ea typeface="+mn-ea"/>
                      <a:cs typeface="+mn-cs"/>
                    </a:endParaRPr>
                  </a:p>
                </p:txBody>
              </p:sp>
            </p:grpSp>
            <p:grpSp>
              <p:nvGrpSpPr>
                <p:cNvPr id="26" name="グループ化 28"/>
                <p:cNvGrpSpPr/>
                <p:nvPr/>
              </p:nvGrpSpPr>
              <p:grpSpPr>
                <a:xfrm>
                  <a:off x="9903525" y="5722411"/>
                  <a:ext cx="1214447" cy="805524"/>
                  <a:chOff x="7179430" y="1436131"/>
                  <a:chExt cx="1000132" cy="805524"/>
                </a:xfrm>
              </p:grpSpPr>
              <p:pic>
                <p:nvPicPr>
                  <p:cNvPr id="21" name="Picture 3" descr="C:\Users\shosoi\AppData\Local\Microsoft\Windows\Temporary Internet Files\Content.IE5\C1X1DBL6\MCj04326430000[1].png"/>
                  <p:cNvPicPr>
                    <a:picLocks noChangeAspect="1" noChangeArrowheads="1"/>
                  </p:cNvPicPr>
                  <p:nvPr/>
                </p:nvPicPr>
                <p:blipFill>
                  <a:blip r:embed="rId4" cstate="print"/>
                  <a:srcRect/>
                  <a:stretch>
                    <a:fillRect/>
                  </a:stretch>
                </p:blipFill>
                <p:spPr bwMode="auto">
                  <a:xfrm>
                    <a:off x="7179430" y="1436131"/>
                    <a:ext cx="857256" cy="805524"/>
                  </a:xfrm>
                  <a:prstGeom prst="rect">
                    <a:avLst/>
                  </a:prstGeom>
                  <a:noFill/>
                </p:spPr>
              </p:pic>
              <p:sp>
                <p:nvSpPr>
                  <p:cNvPr id="22" name="Down Arrow 10"/>
                  <p:cNvSpPr/>
                  <p:nvPr/>
                </p:nvSpPr>
                <p:spPr bwMode="auto">
                  <a:xfrm>
                    <a:off x="7608058" y="1527278"/>
                    <a:ext cx="571504" cy="519549"/>
                  </a:xfrm>
                  <a:prstGeom prst="downArrow">
                    <a:avLst>
                      <a:gd name="adj1" fmla="val 50000"/>
                      <a:gd name="adj2" fmla="val 38088"/>
                    </a:avLst>
                  </a:prstGeom>
                  <a:gradFill>
                    <a:gsLst>
                      <a:gs pos="0">
                        <a:srgbClr val="FF0000">
                          <a:alpha val="37000"/>
                        </a:srgbClr>
                      </a:gs>
                      <a:gs pos="100000">
                        <a:schemeClr val="accent2">
                          <a:alpha val="0"/>
                        </a:schemeClr>
                      </a:gs>
                    </a:gsLst>
                    <a:lin ang="16200000" scaled="0"/>
                  </a:gradFill>
                  <a:ln>
                    <a:noFill/>
                    <a:headEnd type="none" w="med" len="med"/>
                    <a:tailEnd type="none" w="med" len="med"/>
                  </a:ln>
                  <a:effectLst>
                    <a:outerShdw blurRad="203200" dist="1016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US" kern="1200" dirty="0">
                      <a:solidFill>
                        <a:srgbClr val="FFFFFF"/>
                      </a:solidFill>
                      <a:latin typeface="Segoe UI" pitchFamily="34" charset="0"/>
                      <a:ea typeface="+mn-ea"/>
                      <a:cs typeface="+mn-cs"/>
                    </a:endParaRPr>
                  </a:p>
                </p:txBody>
              </p:sp>
            </p:grpSp>
            <p:pic>
              <p:nvPicPr>
                <p:cNvPr id="1026" name="Picture 2" descr="C:\Users\shosoi.000\AppData\Local\Microsoft\Windows\Temporary Internet Files\Content.IE5\O3DJT52R\MCj04325560000[1].png"/>
                <p:cNvPicPr>
                  <a:picLocks noChangeAspect="1" noChangeArrowheads="1"/>
                </p:cNvPicPr>
                <p:nvPr/>
              </p:nvPicPr>
              <p:blipFill>
                <a:blip r:embed="rId5" cstate="print"/>
                <a:srcRect/>
                <a:stretch>
                  <a:fillRect/>
                </a:stretch>
              </p:blipFill>
              <p:spPr bwMode="auto">
                <a:xfrm>
                  <a:off x="9617769" y="4807482"/>
                  <a:ext cx="642942" cy="523246"/>
                </a:xfrm>
                <a:prstGeom prst="rect">
                  <a:avLst/>
                </a:prstGeom>
                <a:noFill/>
              </p:spPr>
            </p:pic>
            <p:pic>
              <p:nvPicPr>
                <p:cNvPr id="23" name="Picture 2" descr="C:\Users\shosoi.000\AppData\Local\Microsoft\Windows\Temporary Internet Files\Content.IE5\O3DJT52R\MCj04325560000[1].png"/>
                <p:cNvPicPr>
                  <a:picLocks noChangeAspect="1" noChangeArrowheads="1"/>
                </p:cNvPicPr>
                <p:nvPr/>
              </p:nvPicPr>
              <p:blipFill>
                <a:blip r:embed="rId6" cstate="print"/>
                <a:srcRect/>
                <a:stretch>
                  <a:fillRect/>
                </a:stretch>
              </p:blipFill>
              <p:spPr bwMode="auto">
                <a:xfrm>
                  <a:off x="9617769" y="5926921"/>
                  <a:ext cx="642942" cy="529576"/>
                </a:xfrm>
                <a:prstGeom prst="rect">
                  <a:avLst/>
                </a:prstGeom>
                <a:noFill/>
              </p:spPr>
            </p:pic>
          </p:gr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6"/>
          <p:cNvSpPr/>
          <p:nvPr/>
        </p:nvSpPr>
        <p:spPr>
          <a:xfrm rot="5400000">
            <a:off x="1500176" y="-785823"/>
            <a:ext cx="6143643" cy="9144001"/>
          </a:xfrm>
          <a:prstGeom prst="rect">
            <a:avLst/>
          </a:prstGeom>
          <a:gradFill flip="none" rotWithShape="1">
            <a:gsLst>
              <a:gs pos="20000">
                <a:sysClr val="windowText" lastClr="000000">
                  <a:alpha val="84000"/>
                </a:sysClr>
              </a:gs>
              <a:gs pos="100000">
                <a:srgbClr val="ADADAD">
                  <a:alpha val="0"/>
                </a:srgbClr>
              </a:gs>
            </a:gsLst>
            <a:lin ang="10800000" scaled="1"/>
            <a:tileRect/>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spcBef>
                <a:spcPct val="0"/>
              </a:spcBef>
              <a:spcAft>
                <a:spcPct val="0"/>
              </a:spcAft>
              <a:defRPr/>
            </a:pPr>
            <a:endParaRPr lang="en-US" kern="1200" dirty="0">
              <a:solidFill>
                <a:srgbClr val="FFFFFF"/>
              </a:solidFill>
              <a:latin typeface="Segoe"/>
              <a:ea typeface="+mn-ea"/>
              <a:cs typeface="+mn-cs"/>
            </a:endParaRPr>
          </a:p>
        </p:txBody>
      </p:sp>
      <p:sp>
        <p:nvSpPr>
          <p:cNvPr id="13" name="Rounded Rectangle 12"/>
          <p:cNvSpPr/>
          <p:nvPr/>
        </p:nvSpPr>
        <p:spPr bwMode="auto">
          <a:xfrm rot="10800000">
            <a:off x="-385589" y="1710433"/>
            <a:ext cx="9529591" cy="4147459"/>
          </a:xfrm>
          <a:prstGeom prst="roundRect">
            <a:avLst>
              <a:gd name="adj" fmla="val 0"/>
            </a:avLst>
          </a:prstGeom>
          <a:gradFill flip="none" rotWithShape="1">
            <a:gsLst>
              <a:gs pos="100000">
                <a:schemeClr val="accent6">
                  <a:lumMod val="50000"/>
                  <a:alpha val="0"/>
                </a:schemeClr>
              </a:gs>
              <a:gs pos="50000">
                <a:schemeClr val="accent6">
                  <a:alpha val="19000"/>
                </a:schemeClr>
              </a:gs>
              <a:gs pos="0">
                <a:schemeClr val="accent1">
                  <a:tint val="23500"/>
                  <a:satMod val="160000"/>
                  <a:alpha val="0"/>
                </a:schemeClr>
              </a:gs>
            </a:gsLst>
            <a:lin ang="0" scaled="1"/>
            <a:tileRect/>
          </a:gradFill>
          <a:ln w="6350" cap="flat"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10800000" scaled="0"/>
            </a:gradFill>
            <a:prstDash val="solid"/>
            <a:headEnd type="none" w="med" len="med"/>
            <a:tailEnd type="none" w="med" len="med"/>
          </a:ln>
          <a:effectLst/>
          <a:scene3d>
            <a:camera prst="orthographicFront">
              <a:rot lat="0" lon="0" rev="0"/>
            </a:camera>
            <a:lightRig rig="glow" dir="t">
              <a:rot lat="0" lon="0" rev="5400000"/>
            </a:lightRig>
          </a:scene3d>
          <a:sp3d prstMaterial="flat">
            <a:contourClr>
              <a:srgbClr val="0070C0"/>
            </a:contourClr>
          </a:sp3d>
        </p:spPr>
        <p:txBody>
          <a:bodyPr vert="horz" wrap="square" lIns="109710" tIns="54856" rIns="109710" bIns="54856" numCol="1" rtlCol="0" anchor="ctr" anchorCtr="0" compatLnSpc="1">
            <a:prstTxWarp prst="textNoShape">
              <a:avLst/>
            </a:prstTxWarp>
          </a:bodyPr>
          <a:lstStyle/>
          <a:p>
            <a:pPr algn="ctr" defTabSz="913947" fontAlgn="base">
              <a:lnSpc>
                <a:spcPct val="90000"/>
              </a:lnSpc>
              <a:spcBef>
                <a:spcPts val="40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2588" y="428604"/>
            <a:ext cx="8761412" cy="1064907"/>
          </a:xfrm>
        </p:spPr>
        <p:txBody>
          <a:bodyPr/>
          <a:lstStyle/>
          <a:p>
            <a:r>
              <a:rPr lang="ja-JP" altLang="en-US" sz="4400" dirty="0" smtClean="0">
                <a:latin typeface="メイリオ" pitchFamily="50" charset="-128"/>
                <a:ea typeface="メイリオ" pitchFamily="50" charset="-128"/>
                <a:cs typeface="メイリオ" pitchFamily="50" charset="-128"/>
              </a:rPr>
              <a:t>電力消費量の改善</a:t>
            </a:r>
            <a:r>
              <a:rPr altLang="ja-JP" sz="5400" dirty="0" smtClean="0">
                <a:latin typeface="メイリオ" pitchFamily="50" charset="-128"/>
                <a:ea typeface="メイリオ" pitchFamily="50" charset="-128"/>
                <a:cs typeface="メイリオ" pitchFamily="50" charset="-128"/>
              </a:rPr>
              <a:t/>
            </a:r>
            <a:br>
              <a:rPr altLang="ja-JP" sz="5400" dirty="0" smtClean="0">
                <a:latin typeface="メイリオ" pitchFamily="50" charset="-128"/>
                <a:ea typeface="メイリオ" pitchFamily="50" charset="-128"/>
                <a:cs typeface="メイリオ" pitchFamily="50" charset="-128"/>
              </a:rPr>
            </a:br>
            <a:r>
              <a:rPr altLang="ja-JP" sz="3200" dirty="0" smtClean="0">
                <a:solidFill>
                  <a:schemeClr val="tx1"/>
                </a:solidFill>
                <a:latin typeface="メイリオ" pitchFamily="50" charset="-128"/>
                <a:ea typeface="メイリオ" pitchFamily="50" charset="-128"/>
                <a:cs typeface="メイリオ" pitchFamily="50" charset="-128"/>
              </a:rPr>
              <a:t>DVD </a:t>
            </a:r>
            <a:r>
              <a:rPr lang="ja-JP" altLang="en-US" sz="3200" dirty="0" smtClean="0">
                <a:solidFill>
                  <a:schemeClr val="tx1"/>
                </a:solidFill>
                <a:latin typeface="メイリオ" pitchFamily="50" charset="-128"/>
                <a:ea typeface="メイリオ" pitchFamily="50" charset="-128"/>
                <a:cs typeface="メイリオ" pitchFamily="50" charset="-128"/>
              </a:rPr>
              <a:t>再生のバッテリー持続時間</a:t>
            </a:r>
            <a:endParaRPr sz="2000" i="1" dirty="0">
              <a:solidFill>
                <a:schemeClr val="tx1"/>
              </a:solidFill>
              <a:latin typeface="メイリオ" pitchFamily="50" charset="-128"/>
              <a:ea typeface="メイリオ" pitchFamily="50" charset="-128"/>
              <a:cs typeface="メイリオ" pitchFamily="50" charset="-128"/>
            </a:endParaRPr>
          </a:p>
        </p:txBody>
      </p:sp>
      <p:sp>
        <p:nvSpPr>
          <p:cNvPr id="5" name="TextBox 4"/>
          <p:cNvSpPr txBox="1"/>
          <p:nvPr/>
        </p:nvSpPr>
        <p:spPr>
          <a:xfrm>
            <a:off x="1828800" y="5301236"/>
            <a:ext cx="6575234" cy="307758"/>
          </a:xfrm>
          <a:prstGeom prst="rect">
            <a:avLst/>
          </a:prstGeom>
          <a:noFill/>
        </p:spPr>
        <p:txBody>
          <a:bodyPr wrap="square" lIns="91420" tIns="45711" rIns="91420" bIns="45711" rtlCol="0">
            <a:spAutoFit/>
          </a:bodyPr>
          <a:lstStyle/>
          <a:p>
            <a:pPr algn="l" rtl="0"/>
            <a:r>
              <a:rPr lang="en-US" sz="1400" b="1" dirty="0">
                <a:solidFill>
                  <a:srgbClr val="FFFFFF"/>
                </a:solidFill>
                <a:latin typeface="Segoe"/>
              </a:rPr>
              <a:t>    </a:t>
            </a:r>
            <a:r>
              <a:rPr lang="en-US" sz="1400" b="1" dirty="0" smtClean="0">
                <a:solidFill>
                  <a:srgbClr val="FFFFFF"/>
                </a:solidFill>
                <a:latin typeface="Segoe"/>
              </a:rPr>
              <a:t> </a:t>
            </a:r>
            <a:r>
              <a:rPr lang="ja-JP" altLang="en-US" sz="1400" b="1" dirty="0" smtClean="0">
                <a:solidFill>
                  <a:srgbClr val="FFFFFF"/>
                </a:solidFill>
                <a:latin typeface="Segoe"/>
              </a:rPr>
              <a:t>システム </a:t>
            </a:r>
            <a:r>
              <a:rPr lang="en-US" sz="1400" b="1" dirty="0" smtClean="0">
                <a:solidFill>
                  <a:srgbClr val="FFFFFF"/>
                </a:solidFill>
                <a:latin typeface="Segoe"/>
              </a:rPr>
              <a:t>A                     </a:t>
            </a:r>
            <a:r>
              <a:rPr lang="ja-JP" altLang="en-US" sz="1400" b="1" dirty="0" smtClean="0">
                <a:solidFill>
                  <a:srgbClr val="FFFFFF"/>
                </a:solidFill>
                <a:latin typeface="Segoe"/>
              </a:rPr>
              <a:t>システム </a:t>
            </a:r>
            <a:r>
              <a:rPr lang="en-US" sz="1400" b="1" dirty="0" smtClean="0">
                <a:solidFill>
                  <a:srgbClr val="FFFFFF"/>
                </a:solidFill>
                <a:latin typeface="Segoe"/>
              </a:rPr>
              <a:t>B                      </a:t>
            </a:r>
            <a:r>
              <a:rPr lang="ja-JP" altLang="en-US" sz="1400" b="1" dirty="0" smtClean="0">
                <a:solidFill>
                  <a:srgbClr val="FFFFFF"/>
                </a:solidFill>
                <a:latin typeface="Segoe"/>
              </a:rPr>
              <a:t>システム </a:t>
            </a:r>
            <a:r>
              <a:rPr lang="en-US" sz="1400" b="1" dirty="0" smtClean="0">
                <a:solidFill>
                  <a:srgbClr val="FFFFFF"/>
                </a:solidFill>
                <a:latin typeface="Segoe"/>
              </a:rPr>
              <a:t>C</a:t>
            </a:r>
            <a:endParaRPr lang="en-US" sz="1400" b="1" dirty="0">
              <a:solidFill>
                <a:srgbClr val="FFFFFF"/>
              </a:solidFill>
              <a:latin typeface="Segoe"/>
            </a:endParaRPr>
          </a:p>
        </p:txBody>
      </p:sp>
      <p:sp>
        <p:nvSpPr>
          <p:cNvPr id="6" name="Rectangle 5"/>
          <p:cNvSpPr/>
          <p:nvPr/>
        </p:nvSpPr>
        <p:spPr>
          <a:xfrm rot="16200000">
            <a:off x="-1735129" y="3243273"/>
            <a:ext cx="4866697" cy="584759"/>
          </a:xfrm>
          <a:prstGeom prst="rect">
            <a:avLst/>
          </a:prstGeom>
        </p:spPr>
        <p:txBody>
          <a:bodyPr wrap="square" lIns="91424" tIns="45712" rIns="91424" bIns="45712">
            <a:spAutoFit/>
          </a:bodyPr>
          <a:lstStyle/>
          <a:p>
            <a:pPr algn="ctr"/>
            <a:r>
              <a:rPr lang="en-US" sz="1600" dirty="0" smtClean="0">
                <a:solidFill>
                  <a:schemeClr val="tx1"/>
                </a:solidFill>
              </a:rPr>
              <a:t>DVD </a:t>
            </a:r>
            <a:r>
              <a:rPr lang="ja-JP" altLang="en-US" sz="1600" dirty="0" smtClean="0">
                <a:solidFill>
                  <a:schemeClr val="tx1"/>
                </a:solidFill>
              </a:rPr>
              <a:t>再生時の</a:t>
            </a:r>
            <a:r>
              <a:rPr lang="en-US" altLang="ja-JP" sz="1600" dirty="0" smtClean="0">
                <a:solidFill>
                  <a:schemeClr val="tx1"/>
                </a:solidFill>
              </a:rPr>
              <a:t/>
            </a:r>
            <a:br>
              <a:rPr lang="en-US" altLang="ja-JP" sz="1600" dirty="0" smtClean="0">
                <a:solidFill>
                  <a:schemeClr val="tx1"/>
                </a:solidFill>
              </a:rPr>
            </a:br>
            <a:r>
              <a:rPr lang="ja-JP" altLang="en-US" sz="1600" dirty="0" smtClean="0">
                <a:solidFill>
                  <a:schemeClr val="tx1"/>
                </a:solidFill>
              </a:rPr>
              <a:t>バッテリー持続時間</a:t>
            </a:r>
            <a:r>
              <a:rPr lang="en-US" sz="1600" dirty="0" smtClean="0">
                <a:solidFill>
                  <a:schemeClr val="tx1"/>
                </a:solidFill>
              </a:rPr>
              <a:t> (</a:t>
            </a:r>
            <a:r>
              <a:rPr lang="ja-JP" altLang="en-US" sz="1600" dirty="0" smtClean="0">
                <a:solidFill>
                  <a:schemeClr val="tx1"/>
                </a:solidFill>
              </a:rPr>
              <a:t>分</a:t>
            </a:r>
            <a:r>
              <a:rPr lang="en-US" sz="1600" dirty="0" smtClean="0">
                <a:solidFill>
                  <a:schemeClr val="tx1"/>
                </a:solidFill>
              </a:rPr>
              <a:t>)</a:t>
            </a:r>
            <a:endParaRPr lang="en-US" sz="1600" dirty="0">
              <a:solidFill>
                <a:schemeClr val="tx1"/>
              </a:solidFill>
            </a:endParaRPr>
          </a:p>
        </p:txBody>
      </p:sp>
      <p:sp>
        <p:nvSpPr>
          <p:cNvPr id="7" name="Rectangle 6"/>
          <p:cNvSpPr/>
          <p:nvPr/>
        </p:nvSpPr>
        <p:spPr bwMode="auto">
          <a:xfrm>
            <a:off x="2590800" y="5867400"/>
            <a:ext cx="228600" cy="304800"/>
          </a:xfrm>
          <a:prstGeom prst="rect">
            <a:avLst/>
          </a:prstGeom>
          <a:gradFill>
            <a:gsLst>
              <a:gs pos="0">
                <a:schemeClr val="accent6">
                  <a:alpha val="81000"/>
                </a:schemeClr>
              </a:gs>
              <a:gs pos="50000">
                <a:schemeClr val="accent6">
                  <a:lumMod val="75000"/>
                  <a:alpha val="77000"/>
                </a:schemeClr>
              </a:gs>
              <a:gs pos="100000">
                <a:schemeClr val="accent6">
                  <a:lumMod val="50000"/>
                </a:schemeClr>
              </a:gs>
            </a:gsLst>
          </a:gradFill>
          <a:ln w="12700">
            <a:gradFill>
              <a:gsLst>
                <a:gs pos="0">
                  <a:schemeClr val="accent1">
                    <a:tint val="66000"/>
                    <a:satMod val="160000"/>
                    <a:alpha val="0"/>
                  </a:schemeClr>
                </a:gs>
                <a:gs pos="50000">
                  <a:schemeClr val="accent3"/>
                </a:gs>
                <a:gs pos="100000">
                  <a:schemeClr val="accent1">
                    <a:tint val="23500"/>
                    <a:satMod val="160000"/>
                    <a:alpha val="0"/>
                  </a:schemeClr>
                </a:gs>
              </a:gsLst>
              <a:lin ang="5400000" scaled="0"/>
            </a:gra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16" tIns="45709" rIns="91416" bIns="45709" numCol="1" rtlCol="0" anchor="ctr" anchorCtr="0" compatLnSpc="1">
            <a:prstTxWarp prst="textNoShape">
              <a:avLst/>
            </a:prstTxWarp>
          </a:bodyPr>
          <a:lstStyle/>
          <a:p>
            <a:pPr algn="ctr" defTabSz="913911"/>
            <a:endParaRPr lang="en-US" kern="1200" dirty="0">
              <a:gradFill>
                <a:gsLst>
                  <a:gs pos="0">
                    <a:srgbClr val="FFFFFF"/>
                  </a:gs>
                  <a:gs pos="50000">
                    <a:srgbClr val="FFFFFF"/>
                  </a:gs>
                </a:gsLst>
                <a:lin ang="5400000" scaled="1"/>
              </a:gradFill>
              <a:effectLst>
                <a:outerShdw blurRad="38100" dist="38100" dir="2700000" algn="tl">
                  <a:srgbClr val="000000">
                    <a:alpha val="43137"/>
                  </a:srgbClr>
                </a:outerShdw>
              </a:effectLst>
              <a:latin typeface="Trebuchet MS" pitchFamily="34" charset="0"/>
              <a:ea typeface="+mn-ea"/>
              <a:cs typeface="+mn-cs"/>
            </a:endParaRPr>
          </a:p>
        </p:txBody>
      </p:sp>
      <p:sp>
        <p:nvSpPr>
          <p:cNvPr id="8" name="Rectangle 7"/>
          <p:cNvSpPr/>
          <p:nvPr/>
        </p:nvSpPr>
        <p:spPr bwMode="auto">
          <a:xfrm>
            <a:off x="5192289" y="5867400"/>
            <a:ext cx="228600" cy="304800"/>
          </a:xfrm>
          <a:prstGeom prst="rect">
            <a:avLst/>
          </a:prstGeom>
          <a:gradFill>
            <a:gsLst>
              <a:gs pos="0">
                <a:schemeClr val="accent3"/>
              </a:gs>
              <a:gs pos="50000">
                <a:schemeClr val="accent3">
                  <a:lumMod val="50000"/>
                  <a:alpha val="70000"/>
                </a:schemeClr>
              </a:gs>
              <a:gs pos="100000">
                <a:srgbClr val="3B1707"/>
              </a:gs>
            </a:gsLst>
          </a:gradFill>
          <a:ln w="12700">
            <a:gradFill>
              <a:gsLst>
                <a:gs pos="0">
                  <a:schemeClr val="accent1">
                    <a:tint val="66000"/>
                    <a:satMod val="160000"/>
                    <a:alpha val="0"/>
                  </a:schemeClr>
                </a:gs>
                <a:gs pos="50000">
                  <a:schemeClr val="accent6"/>
                </a:gs>
                <a:gs pos="100000">
                  <a:schemeClr val="accent1">
                    <a:tint val="23500"/>
                    <a:satMod val="160000"/>
                    <a:alpha val="0"/>
                  </a:schemeClr>
                </a:gs>
              </a:gsLst>
              <a:lin ang="5400000" scaled="0"/>
            </a:gra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16" tIns="45709" rIns="91416" bIns="45709" numCol="1" rtlCol="0" anchor="ctr" anchorCtr="0" compatLnSpc="1">
            <a:prstTxWarp prst="textNoShape">
              <a:avLst/>
            </a:prstTxWarp>
          </a:bodyPr>
          <a:lstStyle/>
          <a:p>
            <a:pPr algn="ctr" defTabSz="913911"/>
            <a:endParaRPr lang="en-US" kern="1200" dirty="0">
              <a:gradFill>
                <a:gsLst>
                  <a:gs pos="0">
                    <a:srgbClr val="FFFFFF"/>
                  </a:gs>
                  <a:gs pos="50000">
                    <a:srgbClr val="FFFFFF"/>
                  </a:gs>
                </a:gsLst>
                <a:lin ang="5400000" scaled="1"/>
              </a:gradFill>
              <a:effectLst>
                <a:outerShdw blurRad="38100" dist="38100" dir="2700000" algn="tl">
                  <a:srgbClr val="000000">
                    <a:alpha val="43137"/>
                  </a:srgbClr>
                </a:outerShdw>
              </a:effectLst>
              <a:latin typeface="Trebuchet MS" pitchFamily="34" charset="0"/>
              <a:ea typeface="+mn-ea"/>
              <a:cs typeface="+mn-cs"/>
            </a:endParaRPr>
          </a:p>
        </p:txBody>
      </p:sp>
      <p:sp>
        <p:nvSpPr>
          <p:cNvPr id="9" name="Rectangle 8"/>
          <p:cNvSpPr/>
          <p:nvPr/>
        </p:nvSpPr>
        <p:spPr>
          <a:xfrm>
            <a:off x="2819401" y="5824563"/>
            <a:ext cx="1797191" cy="307760"/>
          </a:xfrm>
          <a:prstGeom prst="rect">
            <a:avLst/>
          </a:prstGeom>
        </p:spPr>
        <p:txBody>
          <a:bodyPr wrap="none" lIns="91424" tIns="45712" rIns="91424" bIns="45712">
            <a:spAutoFit/>
          </a:bodyPr>
          <a:lstStyle/>
          <a:p>
            <a:r>
              <a:rPr lang="en-US" sz="1400" dirty="0" smtClean="0">
                <a:solidFill>
                  <a:schemeClr val="tx1"/>
                </a:solidFill>
              </a:rPr>
              <a:t>Windows Vista SP1 </a:t>
            </a:r>
            <a:endParaRPr lang="en-US" sz="1400" dirty="0">
              <a:solidFill>
                <a:schemeClr val="tx1"/>
              </a:solidFill>
            </a:endParaRPr>
          </a:p>
        </p:txBody>
      </p:sp>
      <p:sp>
        <p:nvSpPr>
          <p:cNvPr id="10" name="Rectangle 9"/>
          <p:cNvSpPr/>
          <p:nvPr/>
        </p:nvSpPr>
        <p:spPr>
          <a:xfrm>
            <a:off x="5420892" y="5824563"/>
            <a:ext cx="2008851" cy="307760"/>
          </a:xfrm>
          <a:prstGeom prst="rect">
            <a:avLst/>
          </a:prstGeom>
        </p:spPr>
        <p:txBody>
          <a:bodyPr wrap="none" lIns="91424" tIns="45712" rIns="91424" bIns="45712">
            <a:spAutoFit/>
          </a:bodyPr>
          <a:lstStyle/>
          <a:p>
            <a:r>
              <a:rPr lang="en-US" sz="1400" dirty="0" smtClean="0">
                <a:solidFill>
                  <a:schemeClr val="tx1"/>
                </a:solidFill>
              </a:rPr>
              <a:t>Windows 7 </a:t>
            </a:r>
            <a:r>
              <a:rPr lang="ja-JP" altLang="en-US" sz="1400" dirty="0" smtClean="0">
                <a:solidFill>
                  <a:schemeClr val="tx1"/>
                </a:solidFill>
              </a:rPr>
              <a:t>プリベータ</a:t>
            </a:r>
            <a:endParaRPr lang="en-US" sz="140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857224" y="1857364"/>
            <a:ext cx="7407275" cy="364066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 wa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すべてメイリオ">
      <a:majorFont>
        <a:latin typeface="メイリオ"/>
        <a:ea typeface="メイリオ"/>
        <a:cs typeface=""/>
      </a:majorFont>
      <a:minorFont>
        <a:latin typeface="メイリオ"/>
        <a:ea typeface="メイリオ"/>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ndows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963</Words>
  <Application>Microsoft Office PowerPoint</Application>
  <PresentationFormat>画面に合わせる (4:3)</PresentationFormat>
  <Paragraphs>269</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1_Blue waves</vt:lpstr>
      <vt:lpstr>Windows7</vt:lpstr>
      <vt:lpstr> 企業の俊敏性と柔軟性を高める　 　  Windows 7 Enterprise</vt:lpstr>
      <vt:lpstr>Agenda</vt:lpstr>
      <vt:lpstr>Agenda</vt:lpstr>
      <vt:lpstr>企業に求められるワークスタイルへの対応</vt:lpstr>
      <vt:lpstr>Windows の歴史 </vt:lpstr>
      <vt:lpstr>Windows 7  基本機能の強化 ポイント </vt:lpstr>
      <vt:lpstr>使いやすさ： ユーザー エクスペリエンス</vt:lpstr>
      <vt:lpstr>パフォーマンス</vt:lpstr>
      <vt:lpstr>電力消費量の改善 DVD 再生のバッテリー持続時間</vt:lpstr>
      <vt:lpstr>信頼性と互換性：セキュリティ</vt:lpstr>
      <vt:lpstr>信頼性と互換性：互換性</vt:lpstr>
      <vt:lpstr>Agenda</vt:lpstr>
      <vt:lpstr>Windows 7 エディション</vt:lpstr>
      <vt:lpstr>Windows 7 Enterprise</vt:lpstr>
      <vt:lpstr>場所を問わず生産性を維持</vt:lpstr>
      <vt:lpstr>セキュリティと制御の強化</vt:lpstr>
      <vt:lpstr>PC 管理の簡素化 管理自動化 : 仮想化</vt:lpstr>
      <vt:lpstr>Agenda</vt:lpstr>
      <vt:lpstr>Windows 7 環境への移行支援施策</vt:lpstr>
      <vt:lpstr>IT技術者支援 ～ IT プロと開発者の皆様向けの施策 ～</vt:lpstr>
      <vt:lpstr>Windows Vista / Windows 7  互換性検証ラボ</vt:lpstr>
      <vt:lpstr>スライド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2009-06-30T02:46:57Z</dcterms:created>
  <dcterms:modified xsi:type="dcterms:W3CDTF">2009-06-30T06:01:27Z</dcterms:modified>
</cp:coreProperties>
</file>