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5" autoAdjust="0"/>
  </p:normalViewPr>
  <p:slideViewPr>
    <p:cSldViewPr>
      <p:cViewPr>
        <p:scale>
          <a:sx n="82" d="100"/>
          <a:sy n="82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E420001-5298-4FEF-A128-CCA882078C45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90D2509-1228-416C-AFA2-71F81BE930D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01EF38-41CD-47DE-BEE1-E6B187DDC07E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46324F-2167-4E6B-89F1-AA5AAD59F87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550274-D24D-4EEA-98EB-A46F01AD0E82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2B33B-2F05-4D20-ADD8-27604F964F42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D1029-32F8-4645-909A-2B5E63FEE37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93EA7-1F55-43D2-98E3-8CB0D1D1C8D1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81B82-BF7B-4BAF-8A00-C08BA70525C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6714E-4A51-4296-B136-70DC1A0F9C8E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77BF0-64B1-4855-AB81-ACDE368412E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CEAF9-C3B6-4976-9B59-D1076AE87CD6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52C49-D126-4E48-8578-15C4AA6655F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E773E-08A4-49BB-B924-EC174146CED0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8E8D9-F6BE-4940-A9D6-120B5E504EA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1860-5157-4CA5-A58D-385EA79F2F48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39F0F-1073-4DB1-A015-EF3CA6BB1CF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50B9-E63C-41A7-9AFC-122A105FE532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7CE4D-A738-449E-8C21-ED1F1D68434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90644-AC56-4F47-A1BB-601EA70F906F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5AE6C-3A63-4E88-A13E-6007B1C7AFA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93A96-1DE2-49A3-AA0F-DEC024E4E051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26908-AE1B-41EC-B54A-4B93204A12F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044C7-D399-4DAD-9546-7142FAC0FB3B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9E483-C076-4E9E-A26B-7F59A58EB4E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76493-7CB3-428E-8498-100B724F0C7D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7E0F5-CBB6-4846-9D6A-454E3CD19B8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24844F-B949-4F8E-813B-57BA226923FD}" type="datetimeFigureOut">
              <a:rPr lang="ja-JP" altLang="en-US"/>
              <a:pPr>
                <a:defRPr/>
              </a:pPr>
              <a:t>2009/5/20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B3158D-6934-4022-957E-D1AE4C3D52C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313" y="214313"/>
            <a:ext cx="8643937" cy="35718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■ テッキー君　</a:t>
            </a:r>
            <a:r>
              <a:rPr lang="en-US" altLang="ja-JP" sz="1600" b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シリーズ　（顔あり）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051" name="グループ化 65"/>
          <p:cNvGrpSpPr>
            <a:grpSpLocks/>
          </p:cNvGrpSpPr>
          <p:nvPr/>
        </p:nvGrpSpPr>
        <p:grpSpPr bwMode="auto">
          <a:xfrm>
            <a:off x="331788" y="857250"/>
            <a:ext cx="1071562" cy="1262063"/>
            <a:chOff x="714348" y="745091"/>
            <a:chExt cx="1071570" cy="1261742"/>
          </a:xfrm>
        </p:grpSpPr>
        <p:pic>
          <p:nvPicPr>
            <p:cNvPr id="2112" name="図 22" descr="TFテッキーA001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14348" y="745091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テキスト ボックス 27"/>
            <p:cNvSpPr txBox="1"/>
            <p:nvPr/>
          </p:nvSpPr>
          <p:spPr>
            <a:xfrm>
              <a:off x="1000100" y="1744962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001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52" name="グループ化 33"/>
          <p:cNvGrpSpPr>
            <a:grpSpLocks/>
          </p:cNvGrpSpPr>
          <p:nvPr/>
        </p:nvGrpSpPr>
        <p:grpSpPr bwMode="auto">
          <a:xfrm>
            <a:off x="1801813" y="857250"/>
            <a:ext cx="1071562" cy="1262063"/>
            <a:chOff x="2285984" y="857232"/>
            <a:chExt cx="1071570" cy="1261742"/>
          </a:xfrm>
        </p:grpSpPr>
        <p:pic>
          <p:nvPicPr>
            <p:cNvPr id="2110" name="図 23" descr="TFテッキーA001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85984" y="857232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テキスト ボックス 28"/>
            <p:cNvSpPr txBox="1"/>
            <p:nvPr/>
          </p:nvSpPr>
          <p:spPr>
            <a:xfrm>
              <a:off x="2571736" y="1857103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u="sng" dirty="0">
                  <a:latin typeface="+mj-ea"/>
                  <a:ea typeface="+mj-ea"/>
                </a:rPr>
                <a:t>002</a:t>
              </a:r>
              <a:endParaRPr lang="ja-JP" altLang="en-US" sz="1100" u="sng" dirty="0">
                <a:latin typeface="+mj-ea"/>
                <a:ea typeface="+mj-ea"/>
              </a:endParaRPr>
            </a:p>
          </p:txBody>
        </p:sp>
      </p:grpSp>
      <p:grpSp>
        <p:nvGrpSpPr>
          <p:cNvPr id="2053" name="グループ化 34"/>
          <p:cNvGrpSpPr>
            <a:grpSpLocks/>
          </p:cNvGrpSpPr>
          <p:nvPr/>
        </p:nvGrpSpPr>
        <p:grpSpPr bwMode="auto">
          <a:xfrm>
            <a:off x="3260725" y="857250"/>
            <a:ext cx="1071563" cy="1262063"/>
            <a:chOff x="3857620" y="857232"/>
            <a:chExt cx="1071570" cy="1261742"/>
          </a:xfrm>
        </p:grpSpPr>
        <p:pic>
          <p:nvPicPr>
            <p:cNvPr id="2108" name="図 24" descr="TFテッキーA001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57620" y="857232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" name="テキスト ボックス 29"/>
            <p:cNvSpPr txBox="1"/>
            <p:nvPr/>
          </p:nvSpPr>
          <p:spPr>
            <a:xfrm>
              <a:off x="4143372" y="1857103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u="sng" dirty="0">
                  <a:latin typeface="+mj-ea"/>
                  <a:ea typeface="+mj-ea"/>
                </a:rPr>
                <a:t>003</a:t>
              </a:r>
              <a:endParaRPr lang="ja-JP" altLang="en-US" sz="1100" u="sng" dirty="0">
                <a:latin typeface="+mj-ea"/>
                <a:ea typeface="+mj-ea"/>
              </a:endParaRPr>
            </a:p>
          </p:txBody>
        </p:sp>
      </p:grpSp>
      <p:grpSp>
        <p:nvGrpSpPr>
          <p:cNvPr id="2054" name="グループ化 67"/>
          <p:cNvGrpSpPr>
            <a:grpSpLocks/>
          </p:cNvGrpSpPr>
          <p:nvPr/>
        </p:nvGrpSpPr>
        <p:grpSpPr bwMode="auto">
          <a:xfrm>
            <a:off x="4822825" y="755650"/>
            <a:ext cx="1071563" cy="1363663"/>
            <a:chOff x="5459992" y="642918"/>
            <a:chExt cx="1071570" cy="1363915"/>
          </a:xfrm>
        </p:grpSpPr>
        <p:pic>
          <p:nvPicPr>
            <p:cNvPr id="2106" name="図 25" descr="TFテッキーA001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459992" y="642918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テキスト ボックス 30"/>
            <p:cNvSpPr txBox="1"/>
            <p:nvPr/>
          </p:nvSpPr>
          <p:spPr>
            <a:xfrm>
              <a:off x="5644143" y="1744847"/>
              <a:ext cx="500066" cy="2619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u="sng" dirty="0">
                  <a:latin typeface="+mj-ea"/>
                  <a:ea typeface="+mj-ea"/>
                </a:rPr>
                <a:t>004</a:t>
              </a:r>
              <a:endParaRPr lang="ja-JP" altLang="en-US" sz="1100" u="sng" dirty="0">
                <a:latin typeface="+mj-ea"/>
                <a:ea typeface="+mj-ea"/>
              </a:endParaRPr>
            </a:p>
          </p:txBody>
        </p:sp>
      </p:grpSp>
      <p:grpSp>
        <p:nvGrpSpPr>
          <p:cNvPr id="2055" name="グループ化 36"/>
          <p:cNvGrpSpPr>
            <a:grpSpLocks/>
          </p:cNvGrpSpPr>
          <p:nvPr/>
        </p:nvGrpSpPr>
        <p:grpSpPr bwMode="auto">
          <a:xfrm>
            <a:off x="6316663" y="857250"/>
            <a:ext cx="1071562" cy="1262063"/>
            <a:chOff x="7000892" y="857232"/>
            <a:chExt cx="1071570" cy="1261742"/>
          </a:xfrm>
        </p:grpSpPr>
        <p:pic>
          <p:nvPicPr>
            <p:cNvPr id="2104" name="図 26" descr="TFテッキーA001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000892" y="857232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テキスト ボックス 31"/>
            <p:cNvSpPr txBox="1"/>
            <p:nvPr/>
          </p:nvSpPr>
          <p:spPr>
            <a:xfrm>
              <a:off x="7286644" y="1857103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u="sng" dirty="0">
                  <a:latin typeface="+mj-ea"/>
                  <a:ea typeface="+mj-ea"/>
                </a:rPr>
                <a:t>005</a:t>
              </a:r>
              <a:endParaRPr lang="ja-JP" altLang="en-US" sz="1100" u="sng" dirty="0">
                <a:latin typeface="+mj-ea"/>
                <a:ea typeface="+mj-ea"/>
              </a:endParaRPr>
            </a:p>
          </p:txBody>
        </p:sp>
      </p:grpSp>
      <p:grpSp>
        <p:nvGrpSpPr>
          <p:cNvPr id="2056" name="グループ化 37"/>
          <p:cNvGrpSpPr>
            <a:grpSpLocks/>
          </p:cNvGrpSpPr>
          <p:nvPr/>
        </p:nvGrpSpPr>
        <p:grpSpPr bwMode="auto">
          <a:xfrm>
            <a:off x="7786688" y="857250"/>
            <a:ext cx="1071562" cy="1262063"/>
            <a:chOff x="714348" y="857232"/>
            <a:chExt cx="1071570" cy="1261742"/>
          </a:xfrm>
        </p:grpSpPr>
        <p:pic>
          <p:nvPicPr>
            <p:cNvPr id="2102" name="図 38" descr="TFテッキーA001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14348" y="857232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テキスト ボックス 39"/>
            <p:cNvSpPr txBox="1"/>
            <p:nvPr/>
          </p:nvSpPr>
          <p:spPr>
            <a:xfrm>
              <a:off x="1000100" y="1857103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006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57" name="グループ化 76"/>
          <p:cNvGrpSpPr>
            <a:grpSpLocks/>
          </p:cNvGrpSpPr>
          <p:nvPr/>
        </p:nvGrpSpPr>
        <p:grpSpPr bwMode="auto">
          <a:xfrm>
            <a:off x="381000" y="2071688"/>
            <a:ext cx="1077913" cy="1428750"/>
            <a:chOff x="2350686" y="1959538"/>
            <a:chExt cx="1078309" cy="1428759"/>
          </a:xfrm>
        </p:grpSpPr>
        <p:pic>
          <p:nvPicPr>
            <p:cNvPr id="2100" name="図 41" descr="TFテッキーA001.png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350686" y="1959538"/>
              <a:ext cx="1078309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2571430" y="3126357"/>
              <a:ext cx="500246" cy="26194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007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58" name="グループ化 43"/>
          <p:cNvGrpSpPr>
            <a:grpSpLocks/>
          </p:cNvGrpSpPr>
          <p:nvPr/>
        </p:nvGrpSpPr>
        <p:grpSpPr bwMode="auto">
          <a:xfrm>
            <a:off x="1785938" y="2238375"/>
            <a:ext cx="1071562" cy="1262063"/>
            <a:chOff x="3857620" y="857232"/>
            <a:chExt cx="1071570" cy="1261742"/>
          </a:xfrm>
        </p:grpSpPr>
        <p:pic>
          <p:nvPicPr>
            <p:cNvPr id="2098" name="図 44" descr="TFテッキーA001.png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857620" y="857232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" name="テキスト ボックス 45"/>
            <p:cNvSpPr txBox="1"/>
            <p:nvPr/>
          </p:nvSpPr>
          <p:spPr>
            <a:xfrm>
              <a:off x="4143372" y="1857103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008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59" name="グループ化 46"/>
          <p:cNvGrpSpPr>
            <a:grpSpLocks/>
          </p:cNvGrpSpPr>
          <p:nvPr/>
        </p:nvGrpSpPr>
        <p:grpSpPr bwMode="auto">
          <a:xfrm>
            <a:off x="3244850" y="2238375"/>
            <a:ext cx="1071563" cy="1262063"/>
            <a:chOff x="5429256" y="857232"/>
            <a:chExt cx="1071570" cy="1261742"/>
          </a:xfrm>
        </p:grpSpPr>
        <p:pic>
          <p:nvPicPr>
            <p:cNvPr id="2096" name="図 47" descr="TFテッキーA001.png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5429256" y="857232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テキスト ボックス 48"/>
            <p:cNvSpPr txBox="1"/>
            <p:nvPr/>
          </p:nvSpPr>
          <p:spPr>
            <a:xfrm>
              <a:off x="5715008" y="1857103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009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0" name="グループ化 73"/>
          <p:cNvGrpSpPr>
            <a:grpSpLocks/>
          </p:cNvGrpSpPr>
          <p:nvPr/>
        </p:nvGrpSpPr>
        <p:grpSpPr bwMode="auto">
          <a:xfrm>
            <a:off x="4799013" y="2238375"/>
            <a:ext cx="1071562" cy="1262063"/>
            <a:chOff x="7023944" y="2125465"/>
            <a:chExt cx="1071570" cy="1262832"/>
          </a:xfrm>
        </p:grpSpPr>
        <p:pic>
          <p:nvPicPr>
            <p:cNvPr id="2094" name="図 50" descr="TFテッキーA001.png"/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7023944" y="2125465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テキスト ボックス 51"/>
            <p:cNvSpPr txBox="1"/>
            <p:nvPr/>
          </p:nvSpPr>
          <p:spPr>
            <a:xfrm>
              <a:off x="7285883" y="3126199"/>
              <a:ext cx="500067" cy="2620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010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1" name="グループ化 52"/>
          <p:cNvGrpSpPr>
            <a:grpSpLocks/>
          </p:cNvGrpSpPr>
          <p:nvPr/>
        </p:nvGrpSpPr>
        <p:grpSpPr bwMode="auto">
          <a:xfrm>
            <a:off x="6297613" y="2238375"/>
            <a:ext cx="1071562" cy="1260475"/>
            <a:chOff x="714348" y="857232"/>
            <a:chExt cx="1071570" cy="1261742"/>
          </a:xfrm>
        </p:grpSpPr>
        <p:pic>
          <p:nvPicPr>
            <p:cNvPr id="2092" name="図 53" descr="TFテッキーA001.png"/>
            <p:cNvPicPr>
              <a:picLocks noChangeAspect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714348" y="857232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テキスト ボックス 54"/>
            <p:cNvSpPr txBox="1"/>
            <p:nvPr/>
          </p:nvSpPr>
          <p:spPr>
            <a:xfrm>
              <a:off x="1000100" y="1856774"/>
              <a:ext cx="500066" cy="2622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011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2" name="グループ化 77"/>
          <p:cNvGrpSpPr>
            <a:grpSpLocks/>
          </p:cNvGrpSpPr>
          <p:nvPr/>
        </p:nvGrpSpPr>
        <p:grpSpPr bwMode="auto">
          <a:xfrm>
            <a:off x="7869238" y="2182813"/>
            <a:ext cx="1071562" cy="1316037"/>
            <a:chOff x="2342054" y="3500438"/>
            <a:chExt cx="1071570" cy="1316619"/>
          </a:xfrm>
        </p:grpSpPr>
        <p:pic>
          <p:nvPicPr>
            <p:cNvPr id="2090" name="図 56" descr="TFテッキーA001.png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2342054" y="3500438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" name="テキスト ボックス 57"/>
            <p:cNvSpPr txBox="1"/>
            <p:nvPr/>
          </p:nvSpPr>
          <p:spPr>
            <a:xfrm>
              <a:off x="2572243" y="4555004"/>
              <a:ext cx="500067" cy="2620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012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3" name="グループ化 79"/>
          <p:cNvGrpSpPr>
            <a:grpSpLocks/>
          </p:cNvGrpSpPr>
          <p:nvPr/>
        </p:nvGrpSpPr>
        <p:grpSpPr bwMode="auto">
          <a:xfrm>
            <a:off x="304800" y="3613150"/>
            <a:ext cx="1071563" cy="1316038"/>
            <a:chOff x="3803832" y="3500438"/>
            <a:chExt cx="1071570" cy="1316619"/>
          </a:xfrm>
        </p:grpSpPr>
        <p:pic>
          <p:nvPicPr>
            <p:cNvPr id="2088" name="図 59" descr="TFテッキーA001.png"/>
            <p:cNvPicPr>
              <a:picLocks noChangeAspect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3803832" y="3500438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" name="テキスト ボックス 60"/>
            <p:cNvSpPr txBox="1"/>
            <p:nvPr/>
          </p:nvSpPr>
          <p:spPr>
            <a:xfrm>
              <a:off x="4143559" y="4555003"/>
              <a:ext cx="500066" cy="2620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013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4" name="グループ化 80"/>
          <p:cNvGrpSpPr>
            <a:grpSpLocks/>
          </p:cNvGrpSpPr>
          <p:nvPr/>
        </p:nvGrpSpPr>
        <p:grpSpPr bwMode="auto">
          <a:xfrm>
            <a:off x="1873250" y="3679825"/>
            <a:ext cx="1214438" cy="1249363"/>
            <a:chOff x="5473078" y="3567647"/>
            <a:chExt cx="1214446" cy="1249410"/>
          </a:xfrm>
        </p:grpSpPr>
        <p:pic>
          <p:nvPicPr>
            <p:cNvPr id="2086" name="図 62" descr="TFテッキーA001.png"/>
            <p:cNvPicPr>
              <a:picLocks noChangeAspect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5473078" y="3567647"/>
              <a:ext cx="1214446" cy="1074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" name="テキスト ボックス 63"/>
            <p:cNvSpPr txBox="1"/>
            <p:nvPr/>
          </p:nvSpPr>
          <p:spPr>
            <a:xfrm>
              <a:off x="5714380" y="4555109"/>
              <a:ext cx="500066" cy="26194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014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5" name="グループ化 85"/>
          <p:cNvGrpSpPr>
            <a:grpSpLocks/>
          </p:cNvGrpSpPr>
          <p:nvPr/>
        </p:nvGrpSpPr>
        <p:grpSpPr bwMode="auto">
          <a:xfrm>
            <a:off x="4572000" y="3582988"/>
            <a:ext cx="1214438" cy="1343025"/>
            <a:chOff x="525218" y="4974165"/>
            <a:chExt cx="1214446" cy="1343090"/>
          </a:xfrm>
        </p:grpSpPr>
        <p:pic>
          <p:nvPicPr>
            <p:cNvPr id="2084" name="図 68" descr="TFテッキーA001.png"/>
            <p:cNvPicPr>
              <a:picLocks noChangeAspect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525218" y="4974165"/>
              <a:ext cx="1214446" cy="1090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" name="テキスト ボックス 69"/>
            <p:cNvSpPr txBox="1"/>
            <p:nvPr/>
          </p:nvSpPr>
          <p:spPr>
            <a:xfrm>
              <a:off x="999884" y="6055304"/>
              <a:ext cx="500065" cy="2619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016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6" name="グループ化 91"/>
          <p:cNvGrpSpPr>
            <a:grpSpLocks/>
          </p:cNvGrpSpPr>
          <p:nvPr/>
        </p:nvGrpSpPr>
        <p:grpSpPr bwMode="auto">
          <a:xfrm>
            <a:off x="7810500" y="3668713"/>
            <a:ext cx="1071563" cy="1257300"/>
            <a:chOff x="8167050" y="3668452"/>
            <a:chExt cx="1071570" cy="1258089"/>
          </a:xfrm>
        </p:grpSpPr>
        <p:pic>
          <p:nvPicPr>
            <p:cNvPr id="2082" name="図 71" descr="TFテッキーA001.png"/>
            <p:cNvPicPr>
              <a:picLocks noChangeAspect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8167050" y="3668452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" name="テキスト ボックス 75"/>
            <p:cNvSpPr txBox="1"/>
            <p:nvPr/>
          </p:nvSpPr>
          <p:spPr>
            <a:xfrm>
              <a:off x="8444865" y="4664439"/>
              <a:ext cx="500065" cy="2621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018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7" name="グループ化 82"/>
          <p:cNvGrpSpPr>
            <a:grpSpLocks/>
          </p:cNvGrpSpPr>
          <p:nvPr/>
        </p:nvGrpSpPr>
        <p:grpSpPr bwMode="auto">
          <a:xfrm>
            <a:off x="333375" y="5173663"/>
            <a:ext cx="1071563" cy="1255712"/>
            <a:chOff x="5429256" y="5061516"/>
            <a:chExt cx="1071570" cy="1255739"/>
          </a:xfrm>
        </p:grpSpPr>
        <p:pic>
          <p:nvPicPr>
            <p:cNvPr id="2080" name="図 74" descr="TFテッキーA001.png"/>
            <p:cNvPicPr>
              <a:picLocks noChangeAspect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5429256" y="5061516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9" name="テキスト ボックス 78"/>
            <p:cNvSpPr txBox="1"/>
            <p:nvPr/>
          </p:nvSpPr>
          <p:spPr>
            <a:xfrm>
              <a:off x="5715008" y="6055312"/>
              <a:ext cx="500066" cy="26194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019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8" name="グループ化 55"/>
          <p:cNvGrpSpPr>
            <a:grpSpLocks/>
          </p:cNvGrpSpPr>
          <p:nvPr/>
        </p:nvGrpSpPr>
        <p:grpSpPr bwMode="auto">
          <a:xfrm>
            <a:off x="1804988" y="5167313"/>
            <a:ext cx="1071562" cy="1262062"/>
            <a:chOff x="5429256" y="857232"/>
            <a:chExt cx="1071570" cy="1261742"/>
          </a:xfrm>
        </p:grpSpPr>
        <p:pic>
          <p:nvPicPr>
            <p:cNvPr id="2078" name="図 58" descr="TFテッキーA001.png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5429256" y="857232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" name="テキスト ボックス 61"/>
            <p:cNvSpPr txBox="1"/>
            <p:nvPr/>
          </p:nvSpPr>
          <p:spPr>
            <a:xfrm>
              <a:off x="5715008" y="1857103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020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2069" name="グループ化 81"/>
          <p:cNvGrpSpPr>
            <a:grpSpLocks/>
          </p:cNvGrpSpPr>
          <p:nvPr/>
        </p:nvGrpSpPr>
        <p:grpSpPr bwMode="auto">
          <a:xfrm>
            <a:off x="3275013" y="3679825"/>
            <a:ext cx="1214437" cy="1249363"/>
            <a:chOff x="6987176" y="3567446"/>
            <a:chExt cx="1214446" cy="1249611"/>
          </a:xfrm>
        </p:grpSpPr>
        <p:sp>
          <p:nvSpPr>
            <p:cNvPr id="67" name="テキスト ボックス 66"/>
            <p:cNvSpPr txBox="1"/>
            <p:nvPr/>
          </p:nvSpPr>
          <p:spPr>
            <a:xfrm>
              <a:off x="7287215" y="4555067"/>
              <a:ext cx="500067" cy="26199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015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  <p:pic>
          <p:nvPicPr>
            <p:cNvPr id="2077" name="図 64" descr="TFテッキーA001.png"/>
            <p:cNvPicPr>
              <a:picLocks noChangeAspect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6987176" y="3567446"/>
              <a:ext cx="1214446" cy="1074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70" name="グループ化 84"/>
          <p:cNvGrpSpPr>
            <a:grpSpLocks/>
          </p:cNvGrpSpPr>
          <p:nvPr/>
        </p:nvGrpSpPr>
        <p:grpSpPr bwMode="auto">
          <a:xfrm>
            <a:off x="6286500" y="3668713"/>
            <a:ext cx="1071563" cy="1257300"/>
            <a:chOff x="2286918" y="5059291"/>
            <a:chExt cx="1071570" cy="1257964"/>
          </a:xfrm>
        </p:grpSpPr>
        <p:sp>
          <p:nvSpPr>
            <p:cNvPr id="73" name="テキスト ボックス 72"/>
            <p:cNvSpPr txBox="1"/>
            <p:nvPr/>
          </p:nvSpPr>
          <p:spPr>
            <a:xfrm>
              <a:off x="2571083" y="6055179"/>
              <a:ext cx="500065" cy="2620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017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  <p:pic>
          <p:nvPicPr>
            <p:cNvPr id="2075" name="図 70" descr="TFテッキーA001.png"/>
            <p:cNvPicPr>
              <a:picLocks noChangeAspect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2286918" y="5059291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71" name="グループ化 90"/>
          <p:cNvGrpSpPr>
            <a:grpSpLocks/>
          </p:cNvGrpSpPr>
          <p:nvPr/>
        </p:nvGrpSpPr>
        <p:grpSpPr bwMode="auto">
          <a:xfrm>
            <a:off x="3214688" y="5167313"/>
            <a:ext cx="1071562" cy="1262062"/>
            <a:chOff x="3428992" y="5167654"/>
            <a:chExt cx="1071570" cy="1261742"/>
          </a:xfrm>
        </p:grpSpPr>
        <p:pic>
          <p:nvPicPr>
            <p:cNvPr id="2072" name="図 88" descr="TFテッキーA001.png"/>
            <p:cNvPicPr>
              <a:picLocks noChangeAspect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3428992" y="5167654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" name="テキスト ボックス 89"/>
            <p:cNvSpPr txBox="1"/>
            <p:nvPr/>
          </p:nvSpPr>
          <p:spPr>
            <a:xfrm>
              <a:off x="3775070" y="6167525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021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313" y="214313"/>
            <a:ext cx="8643937" cy="35718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■ テッキー君　</a:t>
            </a:r>
            <a:r>
              <a:rPr lang="en-US" altLang="ja-JP" sz="1600" b="1" dirty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シリーズ　（顔なし）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5" name="図 22" descr="TFテッキーA00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857250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テキスト ボックス 27"/>
          <p:cNvSpPr txBox="1"/>
          <p:nvPr/>
        </p:nvSpPr>
        <p:spPr>
          <a:xfrm>
            <a:off x="1000125" y="1857375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001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3077" name="図 23" descr="TFテッキーA00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84425" y="758825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テキスト ボックス 28"/>
          <p:cNvSpPr txBox="1"/>
          <p:nvPr/>
        </p:nvSpPr>
        <p:spPr>
          <a:xfrm>
            <a:off x="2571750" y="1857375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u="sng" dirty="0">
                <a:latin typeface="+mj-ea"/>
                <a:ea typeface="+mj-ea"/>
              </a:rPr>
              <a:t>002</a:t>
            </a:r>
            <a:endParaRPr lang="ja-JP" altLang="en-US" sz="1100" u="sng" dirty="0">
              <a:latin typeface="+mj-ea"/>
              <a:ea typeface="+mj-ea"/>
            </a:endParaRPr>
          </a:p>
        </p:txBody>
      </p:sp>
      <p:pic>
        <p:nvPicPr>
          <p:cNvPr id="3079" name="図 24" descr="TFテッキーA001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5" y="857250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テキスト ボックス 29"/>
          <p:cNvSpPr txBox="1"/>
          <p:nvPr/>
        </p:nvSpPr>
        <p:spPr>
          <a:xfrm>
            <a:off x="4143375" y="1857375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u="sng" dirty="0">
                <a:latin typeface="+mj-ea"/>
                <a:ea typeface="+mj-ea"/>
              </a:rPr>
              <a:t>003</a:t>
            </a:r>
            <a:endParaRPr lang="ja-JP" altLang="en-US" sz="1100" u="sng" dirty="0">
              <a:latin typeface="+mj-ea"/>
              <a:ea typeface="+mj-ea"/>
            </a:endParaRPr>
          </a:p>
        </p:txBody>
      </p:sp>
      <p:pic>
        <p:nvPicPr>
          <p:cNvPr id="3081" name="図 25" descr="TFテッキーA001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57813" y="85725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テキスト ボックス 30"/>
          <p:cNvSpPr txBox="1"/>
          <p:nvPr/>
        </p:nvSpPr>
        <p:spPr>
          <a:xfrm>
            <a:off x="5643563" y="1857375"/>
            <a:ext cx="50006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u="sng" dirty="0">
                <a:latin typeface="+mj-ea"/>
                <a:ea typeface="+mj-ea"/>
              </a:rPr>
              <a:t>004</a:t>
            </a:r>
            <a:endParaRPr lang="ja-JP" altLang="en-US" sz="1100" u="sng" dirty="0">
              <a:latin typeface="+mj-ea"/>
              <a:ea typeface="+mj-ea"/>
            </a:endParaRPr>
          </a:p>
        </p:txBody>
      </p:sp>
      <p:pic>
        <p:nvPicPr>
          <p:cNvPr id="3083" name="図 26" descr="TFテッキーA001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34213" y="68738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テキスト ボックス 31"/>
          <p:cNvSpPr txBox="1"/>
          <p:nvPr/>
        </p:nvSpPr>
        <p:spPr>
          <a:xfrm>
            <a:off x="7286625" y="1857375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u="sng" dirty="0">
                <a:latin typeface="+mj-ea"/>
                <a:ea typeface="+mj-ea"/>
              </a:rPr>
              <a:t>005</a:t>
            </a:r>
            <a:endParaRPr lang="ja-JP" altLang="en-US" sz="1100" u="sng" dirty="0">
              <a:latin typeface="+mj-ea"/>
              <a:ea typeface="+mj-ea"/>
            </a:endParaRPr>
          </a:p>
        </p:txBody>
      </p:sp>
      <p:pic>
        <p:nvPicPr>
          <p:cNvPr id="3085" name="図 38" descr="TFテッキーA001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375" y="2238375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テキスト ボックス 39"/>
          <p:cNvSpPr txBox="1"/>
          <p:nvPr/>
        </p:nvSpPr>
        <p:spPr>
          <a:xfrm>
            <a:off x="1000125" y="323850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006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3087" name="図 41" descr="TFテッキーA001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79650" y="2241550"/>
            <a:ext cx="10779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テキスト ボックス 42"/>
          <p:cNvSpPr txBox="1"/>
          <p:nvPr/>
        </p:nvSpPr>
        <p:spPr>
          <a:xfrm>
            <a:off x="2571750" y="323850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007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3089" name="図 44" descr="TFテッキーA001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73500" y="2238375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テキスト ボックス 45"/>
          <p:cNvSpPr txBox="1"/>
          <p:nvPr/>
        </p:nvSpPr>
        <p:spPr>
          <a:xfrm>
            <a:off x="4143375" y="323850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008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3091" name="図 47" descr="TFテッキーA001.pn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429250" y="2238375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テキスト ボックス 48"/>
          <p:cNvSpPr txBox="1"/>
          <p:nvPr/>
        </p:nvSpPr>
        <p:spPr>
          <a:xfrm>
            <a:off x="5715000" y="323850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009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3093" name="図 50" descr="TFテッキーA001.pn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072313" y="2176463"/>
            <a:ext cx="107156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テキスト ボックス 51"/>
          <p:cNvSpPr txBox="1"/>
          <p:nvPr/>
        </p:nvSpPr>
        <p:spPr>
          <a:xfrm>
            <a:off x="7286625" y="323850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010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3095" name="図 53" descr="TFテッキーA00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58813" y="3616325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テキスト ボックス 54"/>
          <p:cNvSpPr txBox="1"/>
          <p:nvPr/>
        </p:nvSpPr>
        <p:spPr>
          <a:xfrm>
            <a:off x="1000125" y="466725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011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3097" name="図 56" descr="TFテッキーA001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86000" y="3676650"/>
            <a:ext cx="1214438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テキスト ボックス 57"/>
          <p:cNvSpPr txBox="1"/>
          <p:nvPr/>
        </p:nvSpPr>
        <p:spPr>
          <a:xfrm>
            <a:off x="2571750" y="466725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012</a:t>
            </a:r>
            <a:endParaRPr lang="ja-JP" altLang="en-US" sz="1100" dirty="0">
              <a:latin typeface="+mj-ea"/>
              <a:ea typeface="+mj-ea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143375" y="466725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013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3100" name="図 62" descr="TFテッキーA001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357813" y="3590925"/>
            <a:ext cx="1214437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テキスト ボックス 63"/>
          <p:cNvSpPr txBox="1"/>
          <p:nvPr/>
        </p:nvSpPr>
        <p:spPr>
          <a:xfrm>
            <a:off x="5715000" y="466725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014</a:t>
            </a:r>
            <a:endParaRPr lang="ja-JP" altLang="en-US" sz="1100" dirty="0">
              <a:latin typeface="+mj-ea"/>
              <a:ea typeface="+mj-ea"/>
            </a:endParaRPr>
          </a:p>
        </p:txBody>
      </p:sp>
      <p:grpSp>
        <p:nvGrpSpPr>
          <p:cNvPr id="3102" name="グループ化 37"/>
          <p:cNvGrpSpPr>
            <a:grpSpLocks/>
          </p:cNvGrpSpPr>
          <p:nvPr/>
        </p:nvGrpSpPr>
        <p:grpSpPr bwMode="auto">
          <a:xfrm>
            <a:off x="6981825" y="3673475"/>
            <a:ext cx="1090613" cy="1255713"/>
            <a:chOff x="6981642" y="3673468"/>
            <a:chExt cx="1090820" cy="1255730"/>
          </a:xfrm>
        </p:grpSpPr>
        <p:pic>
          <p:nvPicPr>
            <p:cNvPr id="3116" name="図 65" descr="TFテッキーA001.png"/>
            <p:cNvPicPr>
              <a:picLocks noChangeAspect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6981642" y="3673468"/>
              <a:ext cx="1090820" cy="1090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" name="テキスト ボックス 66"/>
            <p:cNvSpPr txBox="1"/>
            <p:nvPr/>
          </p:nvSpPr>
          <p:spPr>
            <a:xfrm>
              <a:off x="7286500" y="4667256"/>
              <a:ext cx="500158" cy="26194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015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3103" name="グループ化 52"/>
          <p:cNvGrpSpPr>
            <a:grpSpLocks/>
          </p:cNvGrpSpPr>
          <p:nvPr/>
        </p:nvGrpSpPr>
        <p:grpSpPr bwMode="auto">
          <a:xfrm>
            <a:off x="2274888" y="5167313"/>
            <a:ext cx="1071562" cy="1262062"/>
            <a:chOff x="714348" y="5167654"/>
            <a:chExt cx="1071570" cy="1261742"/>
          </a:xfrm>
        </p:grpSpPr>
        <p:pic>
          <p:nvPicPr>
            <p:cNvPr id="3114" name="図 68" descr="TFテッキーA001.png"/>
            <p:cNvPicPr>
              <a:picLocks noChangeAspect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714348" y="5167654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" name="テキスト ボックス 69"/>
            <p:cNvSpPr txBox="1"/>
            <p:nvPr/>
          </p:nvSpPr>
          <p:spPr>
            <a:xfrm>
              <a:off x="1000100" y="6167525"/>
              <a:ext cx="500066" cy="2618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017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3104" name="グループ化 49"/>
          <p:cNvGrpSpPr>
            <a:grpSpLocks/>
          </p:cNvGrpSpPr>
          <p:nvPr/>
        </p:nvGrpSpPr>
        <p:grpSpPr bwMode="auto">
          <a:xfrm>
            <a:off x="3857625" y="5159375"/>
            <a:ext cx="1071563" cy="1270000"/>
            <a:chOff x="2297001" y="5159865"/>
            <a:chExt cx="1071570" cy="1269531"/>
          </a:xfrm>
        </p:grpSpPr>
        <p:pic>
          <p:nvPicPr>
            <p:cNvPr id="3112" name="図 71" descr="TFテッキーA001.png"/>
            <p:cNvPicPr>
              <a:picLocks noChangeAspect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2297001" y="5159865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" name="テキスト ボックス 72"/>
            <p:cNvSpPr txBox="1"/>
            <p:nvPr/>
          </p:nvSpPr>
          <p:spPr>
            <a:xfrm>
              <a:off x="2571641" y="6167556"/>
              <a:ext cx="500065" cy="26184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018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grpSp>
        <p:nvGrpSpPr>
          <p:cNvPr id="3105" name="グループ化 40"/>
          <p:cNvGrpSpPr>
            <a:grpSpLocks/>
          </p:cNvGrpSpPr>
          <p:nvPr/>
        </p:nvGrpSpPr>
        <p:grpSpPr bwMode="auto">
          <a:xfrm>
            <a:off x="695325" y="5167313"/>
            <a:ext cx="1090613" cy="1255712"/>
            <a:chOff x="6981642" y="3673468"/>
            <a:chExt cx="1090820" cy="1255730"/>
          </a:xfrm>
        </p:grpSpPr>
        <p:pic>
          <p:nvPicPr>
            <p:cNvPr id="3110" name="図 43" descr="TFテッキーA001.png"/>
            <p:cNvPicPr>
              <a:picLocks noChangeAspect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6981642" y="3673468"/>
              <a:ext cx="1090820" cy="1090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テキスト ボックス 46"/>
            <p:cNvSpPr txBox="1"/>
            <p:nvPr/>
          </p:nvSpPr>
          <p:spPr>
            <a:xfrm>
              <a:off x="7286500" y="4667257"/>
              <a:ext cx="500158" cy="2619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016</a:t>
              </a:r>
            </a:p>
          </p:txBody>
        </p:sp>
      </p:grpSp>
      <p:pic>
        <p:nvPicPr>
          <p:cNvPr id="3106" name="図 55" descr="TFテッキーA001.png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857625" y="3676650"/>
            <a:ext cx="1214438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07" name="グループ化 58"/>
          <p:cNvGrpSpPr>
            <a:grpSpLocks/>
          </p:cNvGrpSpPr>
          <p:nvPr/>
        </p:nvGrpSpPr>
        <p:grpSpPr bwMode="auto">
          <a:xfrm>
            <a:off x="5429250" y="5159375"/>
            <a:ext cx="1071563" cy="1270000"/>
            <a:chOff x="2297001" y="5159865"/>
            <a:chExt cx="1071570" cy="1269531"/>
          </a:xfrm>
        </p:grpSpPr>
        <p:pic>
          <p:nvPicPr>
            <p:cNvPr id="3108" name="図 59" descr="TFテッキーA001.png"/>
            <p:cNvPicPr>
              <a:picLocks noChangeAspect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2297001" y="5159865"/>
              <a:ext cx="1071570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" name="テキスト ボックス 61"/>
            <p:cNvSpPr txBox="1"/>
            <p:nvPr/>
          </p:nvSpPr>
          <p:spPr>
            <a:xfrm>
              <a:off x="2571641" y="6167556"/>
              <a:ext cx="500065" cy="26184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019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313" y="214313"/>
            <a:ext cx="8643937" cy="35718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■ その他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099" name="図 22" descr="TFテッキーA00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908050"/>
            <a:ext cx="1071562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テキスト ボックス 27"/>
          <p:cNvSpPr txBox="1"/>
          <p:nvPr/>
        </p:nvSpPr>
        <p:spPr>
          <a:xfrm>
            <a:off x="1000125" y="1857375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A</a:t>
            </a:r>
            <a:endParaRPr lang="ja-JP" altLang="en-US" sz="1100" dirty="0">
              <a:latin typeface="+mj-ea"/>
              <a:ea typeface="+mj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571750" y="1857375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u="sng" dirty="0">
                <a:latin typeface="+mj-ea"/>
                <a:ea typeface="+mj-ea"/>
              </a:rPr>
              <a:t>B</a:t>
            </a:r>
            <a:endParaRPr lang="ja-JP" altLang="en-US" sz="1100" u="sng" dirty="0">
              <a:latin typeface="+mj-ea"/>
              <a:ea typeface="+mj-ea"/>
            </a:endParaRPr>
          </a:p>
        </p:txBody>
      </p:sp>
      <p:pic>
        <p:nvPicPr>
          <p:cNvPr id="4102" name="図 24" descr="TFテッキーA00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0" y="908050"/>
            <a:ext cx="1071563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テキスト ボックス 29"/>
          <p:cNvSpPr txBox="1"/>
          <p:nvPr/>
        </p:nvSpPr>
        <p:spPr>
          <a:xfrm>
            <a:off x="4560888" y="1857375"/>
            <a:ext cx="50006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u="sng" dirty="0">
                <a:latin typeface="+mj-ea"/>
                <a:ea typeface="+mj-ea"/>
              </a:rPr>
              <a:t>A</a:t>
            </a:r>
            <a:endParaRPr lang="ja-JP" altLang="en-US" sz="1100" u="sng" dirty="0">
              <a:latin typeface="+mj-ea"/>
              <a:ea typeface="+mj-e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061075" y="1857375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u="sng" dirty="0">
                <a:latin typeface="+mj-ea"/>
                <a:ea typeface="+mj-ea"/>
              </a:rPr>
              <a:t>B</a:t>
            </a:r>
            <a:endParaRPr lang="ja-JP" altLang="en-US" sz="1100" u="sng" dirty="0">
              <a:latin typeface="+mj-ea"/>
              <a:ea typeface="+mj-ea"/>
            </a:endParaRPr>
          </a:p>
        </p:txBody>
      </p:sp>
      <p:pic>
        <p:nvPicPr>
          <p:cNvPr id="4105" name="図 38" descr="TFテッキーA001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1825" y="2432050"/>
            <a:ext cx="1244600" cy="79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テキスト ボックス 39"/>
          <p:cNvSpPr txBox="1"/>
          <p:nvPr/>
        </p:nvSpPr>
        <p:spPr>
          <a:xfrm>
            <a:off x="1000125" y="323850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001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4107" name="図 41" descr="TFテッキーA001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79650" y="2357438"/>
            <a:ext cx="1077913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テキスト ボックス 42"/>
          <p:cNvSpPr txBox="1"/>
          <p:nvPr/>
        </p:nvSpPr>
        <p:spPr>
          <a:xfrm>
            <a:off x="2571750" y="323850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002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4109" name="図 44" descr="TFテッキーA001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1125" y="2722563"/>
            <a:ext cx="1793875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テキスト ボックス 45"/>
          <p:cNvSpPr txBox="1"/>
          <p:nvPr/>
        </p:nvSpPr>
        <p:spPr>
          <a:xfrm>
            <a:off x="4572000" y="323850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001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4111" name="図 47" descr="TFテッキーA001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857875" y="2725738"/>
            <a:ext cx="107156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テキスト ボックス 48"/>
          <p:cNvSpPr txBox="1"/>
          <p:nvPr/>
        </p:nvSpPr>
        <p:spPr>
          <a:xfrm>
            <a:off x="6215063" y="3238500"/>
            <a:ext cx="50006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002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4113" name="図 50" descr="TFテッキーA001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58063" y="2714625"/>
            <a:ext cx="642937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テキスト ボックス 51"/>
          <p:cNvSpPr txBox="1"/>
          <p:nvPr/>
        </p:nvSpPr>
        <p:spPr>
          <a:xfrm>
            <a:off x="7462838" y="3238500"/>
            <a:ext cx="50006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003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4115" name="図 53" descr="TFテッキーA001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79475" y="3844925"/>
            <a:ext cx="752475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テキスト ボックス 54"/>
          <p:cNvSpPr txBox="1"/>
          <p:nvPr/>
        </p:nvSpPr>
        <p:spPr>
          <a:xfrm>
            <a:off x="1000125" y="466725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001</a:t>
            </a:r>
            <a:endParaRPr lang="ja-JP" altLang="en-US" sz="1100" dirty="0">
              <a:latin typeface="+mj-ea"/>
              <a:ea typeface="+mj-ea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571750" y="466725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002</a:t>
            </a:r>
            <a:endParaRPr lang="ja-JP" altLang="en-US" sz="1100" dirty="0">
              <a:latin typeface="+mj-ea"/>
              <a:ea typeface="+mj-ea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143375" y="4667250"/>
            <a:ext cx="500063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003</a:t>
            </a:r>
            <a:endParaRPr lang="ja-JP" altLang="en-US" sz="1100" dirty="0">
              <a:latin typeface="+mj-ea"/>
              <a:ea typeface="+mj-ea"/>
            </a:endParaRPr>
          </a:p>
        </p:txBody>
      </p:sp>
      <p:grpSp>
        <p:nvGrpSpPr>
          <p:cNvPr id="4119" name="グループ化 76"/>
          <p:cNvGrpSpPr>
            <a:grpSpLocks/>
          </p:cNvGrpSpPr>
          <p:nvPr/>
        </p:nvGrpSpPr>
        <p:grpSpPr bwMode="auto">
          <a:xfrm>
            <a:off x="819150" y="5375275"/>
            <a:ext cx="847725" cy="1054100"/>
            <a:chOff x="818837" y="5375550"/>
            <a:chExt cx="847464" cy="1053846"/>
          </a:xfrm>
        </p:grpSpPr>
        <p:pic>
          <p:nvPicPr>
            <p:cNvPr id="4140" name="図 68" descr="TFテッキーA001.png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818837" y="5375550"/>
              <a:ext cx="847464" cy="768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" name="テキスト ボックス 69"/>
            <p:cNvSpPr txBox="1"/>
            <p:nvPr/>
          </p:nvSpPr>
          <p:spPr>
            <a:xfrm>
              <a:off x="999756" y="6167522"/>
              <a:ext cx="499909" cy="2618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001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</p:grpSp>
      <p:pic>
        <p:nvPicPr>
          <p:cNvPr id="4120" name="図 36" descr="TFテッキーA001.pn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390775" y="901700"/>
            <a:ext cx="10715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1" name="テキスト ボックス 37"/>
          <p:cNvSpPr txBox="1">
            <a:spLocks noChangeArrowheads="1"/>
          </p:cNvSpPr>
          <p:nvPr/>
        </p:nvSpPr>
        <p:spPr bwMode="auto">
          <a:xfrm>
            <a:off x="214313" y="587375"/>
            <a:ext cx="9445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>
                <a:latin typeface="Calibri" pitchFamily="34" charset="0"/>
              </a:rPr>
              <a:t>【</a:t>
            </a:r>
            <a:r>
              <a:rPr lang="ja-JP" altLang="en-US" sz="1200" b="1">
                <a:latin typeface="Calibri" pitchFamily="34" charset="0"/>
              </a:rPr>
              <a:t>サーバー</a:t>
            </a:r>
            <a:r>
              <a:rPr lang="en-US" altLang="ja-JP" sz="1200" b="1">
                <a:latin typeface="Calibri" pitchFamily="34" charset="0"/>
              </a:rPr>
              <a:t>】</a:t>
            </a:r>
            <a:endParaRPr lang="ja-JP" altLang="en-US" sz="1200" b="1">
              <a:latin typeface="Calibri" pitchFamily="34" charset="0"/>
            </a:endParaRPr>
          </a:p>
        </p:txBody>
      </p:sp>
      <p:sp>
        <p:nvSpPr>
          <p:cNvPr id="4122" name="テキスト ボックス 40"/>
          <p:cNvSpPr txBox="1">
            <a:spLocks noChangeArrowheads="1"/>
          </p:cNvSpPr>
          <p:nvPr/>
        </p:nvSpPr>
        <p:spPr bwMode="auto">
          <a:xfrm>
            <a:off x="3819525" y="596900"/>
            <a:ext cx="501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>
                <a:latin typeface="Calibri" pitchFamily="34" charset="0"/>
              </a:rPr>
              <a:t>【PC】</a:t>
            </a:r>
            <a:endParaRPr lang="ja-JP" altLang="en-US" sz="1200" b="1">
              <a:latin typeface="Calibri" pitchFamily="34" charset="0"/>
            </a:endParaRPr>
          </a:p>
        </p:txBody>
      </p:sp>
      <p:pic>
        <p:nvPicPr>
          <p:cNvPr id="4123" name="図 43" descr="TFテッキーA00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786438" y="912813"/>
            <a:ext cx="1071562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4" name="テキスト ボックス 46"/>
          <p:cNvSpPr txBox="1">
            <a:spLocks noChangeArrowheads="1"/>
          </p:cNvSpPr>
          <p:nvPr/>
        </p:nvSpPr>
        <p:spPr bwMode="auto">
          <a:xfrm>
            <a:off x="217488" y="2214563"/>
            <a:ext cx="492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>
                <a:latin typeface="Calibri" pitchFamily="34" charset="0"/>
              </a:rPr>
              <a:t>【</a:t>
            </a:r>
            <a:r>
              <a:rPr lang="ja-JP" altLang="en-US" sz="1200" b="1">
                <a:latin typeface="Calibri" pitchFamily="34" charset="0"/>
              </a:rPr>
              <a:t>雲</a:t>
            </a:r>
            <a:r>
              <a:rPr lang="en-US" altLang="ja-JP" sz="1200" b="1">
                <a:latin typeface="Calibri" pitchFamily="34" charset="0"/>
              </a:rPr>
              <a:t>】</a:t>
            </a:r>
            <a:endParaRPr lang="ja-JP" altLang="en-US" sz="1200" b="1">
              <a:latin typeface="Calibri" pitchFamily="34" charset="0"/>
            </a:endParaRPr>
          </a:p>
        </p:txBody>
      </p:sp>
      <p:sp>
        <p:nvSpPr>
          <p:cNvPr id="4125" name="テキスト ボックス 49"/>
          <p:cNvSpPr txBox="1">
            <a:spLocks noChangeArrowheads="1"/>
          </p:cNvSpPr>
          <p:nvPr/>
        </p:nvSpPr>
        <p:spPr bwMode="auto">
          <a:xfrm>
            <a:off x="3822700" y="2224088"/>
            <a:ext cx="6461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>
                <a:latin typeface="Calibri" pitchFamily="34" charset="0"/>
              </a:rPr>
              <a:t>【</a:t>
            </a:r>
            <a:r>
              <a:rPr lang="ja-JP" altLang="en-US" sz="1200" b="1">
                <a:latin typeface="Calibri" pitchFamily="34" charset="0"/>
              </a:rPr>
              <a:t>矢印</a:t>
            </a:r>
            <a:r>
              <a:rPr lang="en-US" altLang="ja-JP" sz="1200" b="1">
                <a:latin typeface="Calibri" pitchFamily="34" charset="0"/>
              </a:rPr>
              <a:t>】</a:t>
            </a:r>
            <a:endParaRPr lang="ja-JP" altLang="en-US" sz="1200" b="1">
              <a:latin typeface="Calibri" pitchFamily="34" charset="0"/>
            </a:endParaRPr>
          </a:p>
        </p:txBody>
      </p:sp>
      <p:pic>
        <p:nvPicPr>
          <p:cNvPr id="4126" name="図 52" descr="TFテッキーA001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127250" y="3890963"/>
            <a:ext cx="136842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7" name="テキスト ボックス 55"/>
          <p:cNvSpPr txBox="1">
            <a:spLocks noChangeArrowheads="1"/>
          </p:cNvSpPr>
          <p:nvPr/>
        </p:nvSpPr>
        <p:spPr bwMode="auto">
          <a:xfrm>
            <a:off x="214313" y="3556000"/>
            <a:ext cx="895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>
                <a:latin typeface="Calibri" pitchFamily="34" charset="0"/>
              </a:rPr>
              <a:t>【</a:t>
            </a:r>
            <a:r>
              <a:rPr lang="ja-JP" altLang="en-US" sz="1200" b="1">
                <a:latin typeface="Calibri" pitchFamily="34" charset="0"/>
              </a:rPr>
              <a:t>フレーム</a:t>
            </a:r>
            <a:r>
              <a:rPr lang="en-US" altLang="ja-JP" sz="1200" b="1">
                <a:latin typeface="Calibri" pitchFamily="34" charset="0"/>
              </a:rPr>
              <a:t>】</a:t>
            </a:r>
            <a:endParaRPr lang="ja-JP" altLang="en-US" sz="1200" b="1">
              <a:latin typeface="Calibri" pitchFamily="34" charset="0"/>
            </a:endParaRPr>
          </a:p>
        </p:txBody>
      </p:sp>
      <p:pic>
        <p:nvPicPr>
          <p:cNvPr id="4128" name="図 61" descr="TFテッキーA001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143375" y="3714750"/>
            <a:ext cx="452438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9" name="テキスト ボックス 64"/>
          <p:cNvSpPr txBox="1">
            <a:spLocks noChangeArrowheads="1"/>
          </p:cNvSpPr>
          <p:nvPr/>
        </p:nvSpPr>
        <p:spPr bwMode="auto">
          <a:xfrm>
            <a:off x="214313" y="5081588"/>
            <a:ext cx="10017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 b="1">
                <a:latin typeface="Calibri" pitchFamily="34" charset="0"/>
              </a:rPr>
              <a:t>【TF</a:t>
            </a:r>
            <a:r>
              <a:rPr lang="ja-JP" altLang="en-US" sz="1200" b="1">
                <a:latin typeface="Calibri" pitchFamily="34" charset="0"/>
              </a:rPr>
              <a:t>　マーク</a:t>
            </a:r>
            <a:r>
              <a:rPr lang="en-US" altLang="ja-JP" sz="1200" b="1">
                <a:latin typeface="Calibri" pitchFamily="34" charset="0"/>
              </a:rPr>
              <a:t>】</a:t>
            </a:r>
            <a:endParaRPr lang="ja-JP" altLang="en-US" sz="1200" b="1">
              <a:latin typeface="Calibri" pitchFamily="34" charset="0"/>
            </a:endParaRPr>
          </a:p>
        </p:txBody>
      </p:sp>
      <p:grpSp>
        <p:nvGrpSpPr>
          <p:cNvPr id="4130" name="グループ化 70"/>
          <p:cNvGrpSpPr>
            <a:grpSpLocks/>
          </p:cNvGrpSpPr>
          <p:nvPr/>
        </p:nvGrpSpPr>
        <p:grpSpPr bwMode="auto">
          <a:xfrm>
            <a:off x="1857375" y="5380038"/>
            <a:ext cx="2000250" cy="1049337"/>
            <a:chOff x="1857355" y="5379860"/>
            <a:chExt cx="2000265" cy="1049536"/>
          </a:xfrm>
        </p:grpSpPr>
        <p:sp>
          <p:nvSpPr>
            <p:cNvPr id="73" name="テキスト ボックス 72"/>
            <p:cNvSpPr txBox="1"/>
            <p:nvPr/>
          </p:nvSpPr>
          <p:spPr>
            <a:xfrm>
              <a:off x="2571735" y="6167409"/>
              <a:ext cx="500067" cy="2619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002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  <p:pic>
          <p:nvPicPr>
            <p:cNvPr id="4139" name="図 67" descr="TFテッキーA001.png"/>
            <p:cNvPicPr>
              <a:picLocks noChangeAspect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1857355" y="5379860"/>
              <a:ext cx="2000265" cy="784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5" name="テキスト ボックス 74"/>
          <p:cNvSpPr txBox="1"/>
          <p:nvPr/>
        </p:nvSpPr>
        <p:spPr>
          <a:xfrm>
            <a:off x="5726113" y="6167438"/>
            <a:ext cx="500062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004</a:t>
            </a:r>
            <a:endParaRPr lang="ja-JP" altLang="en-US" sz="1100" dirty="0">
              <a:latin typeface="+mj-ea"/>
              <a:ea typeface="+mj-ea"/>
            </a:endParaRPr>
          </a:p>
        </p:txBody>
      </p:sp>
      <p:pic>
        <p:nvPicPr>
          <p:cNvPr id="4132" name="図 75" descr="TFテッキーA001.png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440363" y="5334000"/>
            <a:ext cx="1060450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3" name="図 78" descr="TFテッキーA001.png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954463" y="5357813"/>
            <a:ext cx="1084262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テキスト ボックス 79"/>
          <p:cNvSpPr txBox="1"/>
          <p:nvPr/>
        </p:nvSpPr>
        <p:spPr>
          <a:xfrm>
            <a:off x="4262438" y="6167438"/>
            <a:ext cx="500062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latin typeface="+mj-ea"/>
                <a:ea typeface="+mj-ea"/>
              </a:rPr>
              <a:t>003</a:t>
            </a:r>
            <a:endParaRPr lang="ja-JP" altLang="en-US" sz="1100" dirty="0">
              <a:latin typeface="+mj-ea"/>
              <a:ea typeface="+mj-ea"/>
            </a:endParaRPr>
          </a:p>
        </p:txBody>
      </p:sp>
      <p:grpSp>
        <p:nvGrpSpPr>
          <p:cNvPr id="4135" name="グループ化 80"/>
          <p:cNvGrpSpPr>
            <a:grpSpLocks/>
          </p:cNvGrpSpPr>
          <p:nvPr/>
        </p:nvGrpSpPr>
        <p:grpSpPr bwMode="auto">
          <a:xfrm>
            <a:off x="6858000" y="5380038"/>
            <a:ext cx="2000250" cy="1049337"/>
            <a:chOff x="1857355" y="5379860"/>
            <a:chExt cx="2000265" cy="1049536"/>
          </a:xfrm>
        </p:grpSpPr>
        <p:sp>
          <p:nvSpPr>
            <p:cNvPr id="82" name="テキスト ボックス 81"/>
            <p:cNvSpPr txBox="1"/>
            <p:nvPr/>
          </p:nvSpPr>
          <p:spPr>
            <a:xfrm>
              <a:off x="2571735" y="6167409"/>
              <a:ext cx="500067" cy="2619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100" dirty="0">
                  <a:latin typeface="+mj-ea"/>
                  <a:ea typeface="+mj-ea"/>
                </a:rPr>
                <a:t>005</a:t>
              </a:r>
              <a:endParaRPr lang="ja-JP" altLang="en-US" sz="1100" dirty="0">
                <a:latin typeface="+mj-ea"/>
                <a:ea typeface="+mj-ea"/>
              </a:endParaRPr>
            </a:p>
          </p:txBody>
        </p:sp>
        <p:pic>
          <p:nvPicPr>
            <p:cNvPr id="4137" name="図 82" descr="TFテッキーA001.png"/>
            <p:cNvPicPr>
              <a:picLocks noChangeAspect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1857355" y="5379860"/>
              <a:ext cx="2000265" cy="784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09FA9961994044F96AA49356C48ED55" ma:contentTypeVersion="6" ma:contentTypeDescription="新しいドキュメントを作成します。" ma:contentTypeScope="" ma:versionID="ba4be9cd156c7396048eb17689424c3a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169B1A3-4D96-4767-A9BC-26751F40E0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F4E9FBE-5FDD-4C3C-A5DD-643A1629C1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228D43-098B-4BDC-8B9E-782917C4BA01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画面に合わせる (4:3)</PresentationFormat>
  <Paragraphs>69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Calibri</vt:lpstr>
      <vt:lpstr>ＭＳ Ｐゴシック</vt:lpstr>
      <vt:lpstr>Arial</vt:lpstr>
      <vt:lpstr>Office テーマ</vt:lpstr>
      <vt:lpstr>■ テッキー君　Aシリーズ　（顔あり）</vt:lpstr>
      <vt:lpstr>■ テッキー君　Bシリーズ　（顔なし）</vt:lpstr>
      <vt:lpstr>■ その他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2009-05-20T06:00:13Z</dcterms:created>
  <dcterms:modified xsi:type="dcterms:W3CDTF">2009-05-20T06:50:04Z</dcterms:modified>
</cp:coreProperties>
</file>