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61" r:id="rId3"/>
    <p:sldId id="258" r:id="rId4"/>
    <p:sldId id="262" r:id="rId5"/>
    <p:sldId id="263" r:id="rId6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3065" autoAdjust="0"/>
    <p:restoredTop sz="52590" autoAdjust="0"/>
  </p:normalViewPr>
  <p:slideViewPr>
    <p:cSldViewPr>
      <p:cViewPr varScale="1">
        <p:scale>
          <a:sx n="52" d="100"/>
          <a:sy n="52" d="100"/>
        </p:scale>
        <p:origin x="-586" y="-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95FDD4-CC9C-4A0B-B575-0177015D83AF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8447D81F-1A73-4768-91A6-71526B72EA9C}">
      <dgm:prSet phldrT="[Text]"/>
      <dgm:spPr/>
      <dgm:t>
        <a:bodyPr/>
        <a:lstStyle/>
        <a:p>
          <a:r>
            <a:rPr lang="es-ES" dirty="0" smtClean="0"/>
            <a:t>¿Quién entra en la oficina?</a:t>
          </a:r>
          <a:endParaRPr lang="es-ES" dirty="0"/>
        </a:p>
      </dgm:t>
    </dgm:pt>
    <dgm:pt modelId="{B48AFD2F-A9A0-4300-B5AC-13DC9D585A55}" type="parTrans" cxnId="{43C859DE-2593-498B-994C-64F5D88E2F7D}">
      <dgm:prSet/>
      <dgm:spPr/>
      <dgm:t>
        <a:bodyPr/>
        <a:lstStyle/>
        <a:p>
          <a:endParaRPr lang="es-ES"/>
        </a:p>
      </dgm:t>
    </dgm:pt>
    <dgm:pt modelId="{BBEEFE3B-610E-4A3A-B098-0284304FE32A}" type="sibTrans" cxnId="{43C859DE-2593-498B-994C-64F5D88E2F7D}">
      <dgm:prSet/>
      <dgm:spPr/>
      <dgm:t>
        <a:bodyPr/>
        <a:lstStyle/>
        <a:p>
          <a:endParaRPr lang="es-ES"/>
        </a:p>
      </dgm:t>
    </dgm:pt>
    <dgm:pt modelId="{B4338940-DB84-43AB-A8ED-0C2A23C2B314}">
      <dgm:prSet phldrT="[Text]"/>
      <dgm:spPr/>
      <dgm:t>
        <a:bodyPr/>
        <a:lstStyle/>
        <a:p>
          <a:r>
            <a:rPr lang="es-ES" dirty="0" smtClean="0"/>
            <a:t>¿Cómo dirigir mensajes personalizados?</a:t>
          </a:r>
          <a:endParaRPr lang="es-ES" dirty="0"/>
        </a:p>
      </dgm:t>
    </dgm:pt>
    <dgm:pt modelId="{039D347D-78B0-4950-BCED-11A04CDCCC0B}" type="parTrans" cxnId="{21B54DF3-DE7E-4C1F-A750-14E8E4A95579}">
      <dgm:prSet/>
      <dgm:spPr/>
      <dgm:t>
        <a:bodyPr/>
        <a:lstStyle/>
        <a:p>
          <a:endParaRPr lang="es-ES"/>
        </a:p>
      </dgm:t>
    </dgm:pt>
    <dgm:pt modelId="{2AB672CE-0154-431F-818C-191651F86DC1}" type="sibTrans" cxnId="{21B54DF3-DE7E-4C1F-A750-14E8E4A95579}">
      <dgm:prSet/>
      <dgm:spPr/>
      <dgm:t>
        <a:bodyPr/>
        <a:lstStyle/>
        <a:p>
          <a:endParaRPr lang="es-ES"/>
        </a:p>
      </dgm:t>
    </dgm:pt>
    <dgm:pt modelId="{BD477973-5C95-45D0-8F18-2D1B3F68D738}">
      <dgm:prSet phldrT="[Text]"/>
      <dgm:spPr/>
      <dgm:t>
        <a:bodyPr/>
        <a:lstStyle/>
        <a:p>
          <a:r>
            <a:rPr lang="es-ES" dirty="0" smtClean="0"/>
            <a:t>¿Cómo reducir el tiempo de espera en caja?</a:t>
          </a:r>
          <a:endParaRPr lang="es-ES" dirty="0"/>
        </a:p>
      </dgm:t>
    </dgm:pt>
    <dgm:pt modelId="{D5C38C54-27D7-46FA-8B2A-403596333C59}" type="parTrans" cxnId="{AC6EBA99-6CE1-42D0-8086-37470C718FC7}">
      <dgm:prSet/>
      <dgm:spPr/>
      <dgm:t>
        <a:bodyPr/>
        <a:lstStyle/>
        <a:p>
          <a:endParaRPr lang="es-ES"/>
        </a:p>
      </dgm:t>
    </dgm:pt>
    <dgm:pt modelId="{AD0FE481-A523-4F31-889E-4CC08F1E4FA2}" type="sibTrans" cxnId="{AC6EBA99-6CE1-42D0-8086-37470C718FC7}">
      <dgm:prSet/>
      <dgm:spPr/>
      <dgm:t>
        <a:bodyPr/>
        <a:lstStyle/>
        <a:p>
          <a:endParaRPr lang="es-ES"/>
        </a:p>
      </dgm:t>
    </dgm:pt>
    <dgm:pt modelId="{E367ADB5-A070-4855-8CF8-CC63B16FB812}">
      <dgm:prSet phldrT="[Text]"/>
      <dgm:spPr/>
      <dgm:t>
        <a:bodyPr/>
        <a:lstStyle/>
        <a:p>
          <a:r>
            <a:rPr lang="es-ES" dirty="0" smtClean="0"/>
            <a:t>¿Cuántos clientes hay en la oficina?</a:t>
          </a:r>
          <a:endParaRPr lang="es-ES" dirty="0"/>
        </a:p>
      </dgm:t>
    </dgm:pt>
    <dgm:pt modelId="{D21F1E21-0455-45C6-821D-B289AC2925E7}" type="parTrans" cxnId="{83A708D5-32D8-4080-8E77-D4A159C14FEC}">
      <dgm:prSet/>
      <dgm:spPr/>
      <dgm:t>
        <a:bodyPr/>
        <a:lstStyle/>
        <a:p>
          <a:endParaRPr lang="es-ES"/>
        </a:p>
      </dgm:t>
    </dgm:pt>
    <dgm:pt modelId="{57FDAFE1-D00B-4B2E-8CFB-A90C9A734743}" type="sibTrans" cxnId="{83A708D5-32D8-4080-8E77-D4A159C14FEC}">
      <dgm:prSet/>
      <dgm:spPr/>
      <dgm:t>
        <a:bodyPr/>
        <a:lstStyle/>
        <a:p>
          <a:endParaRPr lang="es-ES"/>
        </a:p>
      </dgm:t>
    </dgm:pt>
    <dgm:pt modelId="{52E4876D-9840-4A72-A096-7A0AD74C0F36}">
      <dgm:prSet phldrT="[Text]"/>
      <dgm:spPr/>
      <dgm:t>
        <a:bodyPr/>
        <a:lstStyle/>
        <a:p>
          <a:r>
            <a:rPr lang="es-ES" dirty="0" smtClean="0"/>
            <a:t>¿Hay suficientes cajas abiertas?</a:t>
          </a:r>
          <a:endParaRPr lang="es-ES" dirty="0"/>
        </a:p>
      </dgm:t>
    </dgm:pt>
    <dgm:pt modelId="{6D2250C0-5C22-4395-B970-3502DB3AEF26}" type="parTrans" cxnId="{A454F960-0B0E-4EF0-86A9-706F1076AE85}">
      <dgm:prSet/>
      <dgm:spPr/>
      <dgm:t>
        <a:bodyPr/>
        <a:lstStyle/>
        <a:p>
          <a:endParaRPr lang="es-ES"/>
        </a:p>
      </dgm:t>
    </dgm:pt>
    <dgm:pt modelId="{B93BFE7F-4051-4F01-99FC-9E67CCD151A0}" type="sibTrans" cxnId="{A454F960-0B0E-4EF0-86A9-706F1076AE85}">
      <dgm:prSet/>
      <dgm:spPr/>
      <dgm:t>
        <a:bodyPr/>
        <a:lstStyle/>
        <a:p>
          <a:endParaRPr lang="es-ES"/>
        </a:p>
      </dgm:t>
    </dgm:pt>
    <dgm:pt modelId="{5AFBC10D-BC37-44FC-AC16-6C4AC69C6C09}">
      <dgm:prSet phldrT="[Text]"/>
      <dgm:spPr/>
      <dgm:t>
        <a:bodyPr/>
        <a:lstStyle/>
        <a:p>
          <a:r>
            <a:rPr lang="es-ES" dirty="0" smtClean="0"/>
            <a:t>¿Ha entrado un cliente VIP?</a:t>
          </a:r>
          <a:endParaRPr lang="es-ES" dirty="0"/>
        </a:p>
      </dgm:t>
    </dgm:pt>
    <dgm:pt modelId="{AA216002-E2C1-41BF-AE0D-24B95D3385FB}" type="parTrans" cxnId="{C3CA62A4-98E1-41D2-B5D4-EF651566EF4F}">
      <dgm:prSet/>
      <dgm:spPr/>
      <dgm:t>
        <a:bodyPr/>
        <a:lstStyle/>
        <a:p>
          <a:endParaRPr lang="es-ES"/>
        </a:p>
      </dgm:t>
    </dgm:pt>
    <dgm:pt modelId="{7467B246-63F7-4ACA-A61C-BEE6989FB25A}" type="sibTrans" cxnId="{C3CA62A4-98E1-41D2-B5D4-EF651566EF4F}">
      <dgm:prSet/>
      <dgm:spPr/>
      <dgm:t>
        <a:bodyPr/>
        <a:lstStyle/>
        <a:p>
          <a:endParaRPr lang="es-ES"/>
        </a:p>
      </dgm:t>
    </dgm:pt>
    <dgm:pt modelId="{BD100DF6-D681-4221-99D8-FB0A21057407}">
      <dgm:prSet phldrT="[Text]"/>
      <dgm:spPr/>
      <dgm:t>
        <a:bodyPr/>
        <a:lstStyle/>
        <a:p>
          <a:r>
            <a:rPr lang="es-ES" dirty="0" smtClean="0"/>
            <a:t>¿Cómo orientar la publicidad a la diversidad de los clientes?</a:t>
          </a:r>
          <a:endParaRPr lang="es-ES" dirty="0"/>
        </a:p>
      </dgm:t>
    </dgm:pt>
    <dgm:pt modelId="{F8C08D93-A620-4EC8-BEE5-B826428EF8EB}" type="parTrans" cxnId="{D6B9353A-81CA-4AD7-AF2E-AC47B76D2207}">
      <dgm:prSet/>
      <dgm:spPr/>
      <dgm:t>
        <a:bodyPr/>
        <a:lstStyle/>
        <a:p>
          <a:endParaRPr lang="es-ES"/>
        </a:p>
      </dgm:t>
    </dgm:pt>
    <dgm:pt modelId="{71FE3571-8A10-440C-A323-BC5CEF1D2F50}" type="sibTrans" cxnId="{D6B9353A-81CA-4AD7-AF2E-AC47B76D2207}">
      <dgm:prSet/>
      <dgm:spPr/>
      <dgm:t>
        <a:bodyPr/>
        <a:lstStyle/>
        <a:p>
          <a:endParaRPr lang="es-ES"/>
        </a:p>
      </dgm:t>
    </dgm:pt>
    <dgm:pt modelId="{A2D8B0DF-8497-4BC2-9B8E-39FB93350E01}">
      <dgm:prSet phldrT="[Text]"/>
      <dgm:spPr/>
      <dgm:t>
        <a:bodyPr/>
        <a:lstStyle/>
        <a:p>
          <a:r>
            <a:rPr lang="es-ES" dirty="0" smtClean="0"/>
            <a:t>¿Cómo promover un nuevo producto al  público adecuado?</a:t>
          </a:r>
          <a:endParaRPr lang="es-ES" dirty="0"/>
        </a:p>
      </dgm:t>
    </dgm:pt>
    <dgm:pt modelId="{32890A53-AC9D-4D82-A145-02F6FEAF2E81}" type="parTrans" cxnId="{EEBFB853-12BC-4270-BD6F-F6DE0B77F821}">
      <dgm:prSet/>
      <dgm:spPr/>
      <dgm:t>
        <a:bodyPr/>
        <a:lstStyle/>
        <a:p>
          <a:endParaRPr lang="es-ES"/>
        </a:p>
      </dgm:t>
    </dgm:pt>
    <dgm:pt modelId="{DDBAB306-6FAF-49F1-87BF-AA2F65521F62}" type="sibTrans" cxnId="{EEBFB853-12BC-4270-BD6F-F6DE0B77F821}">
      <dgm:prSet/>
      <dgm:spPr/>
      <dgm:t>
        <a:bodyPr/>
        <a:lstStyle/>
        <a:p>
          <a:endParaRPr lang="es-ES"/>
        </a:p>
      </dgm:t>
    </dgm:pt>
    <dgm:pt modelId="{70146D60-17DA-46A6-9F71-58B86987ED15}">
      <dgm:prSet phldrT="[Text]"/>
      <dgm:spPr/>
      <dgm:t>
        <a:bodyPr/>
        <a:lstStyle/>
        <a:p>
          <a:r>
            <a:rPr lang="es-ES" dirty="0" smtClean="0"/>
            <a:t>El tiempo de identificación es lento</a:t>
          </a:r>
          <a:endParaRPr lang="es-ES" dirty="0"/>
        </a:p>
      </dgm:t>
    </dgm:pt>
    <dgm:pt modelId="{4349F5EC-B37B-43C5-B379-F2BBBB66EB27}" type="parTrans" cxnId="{75EE870E-5FDD-4D7E-8841-161C1C35D9EA}">
      <dgm:prSet/>
      <dgm:spPr/>
      <dgm:t>
        <a:bodyPr/>
        <a:lstStyle/>
        <a:p>
          <a:endParaRPr lang="es-ES"/>
        </a:p>
      </dgm:t>
    </dgm:pt>
    <dgm:pt modelId="{D5BCF88D-CC7B-46C9-ABEF-5B067221A301}" type="sibTrans" cxnId="{75EE870E-5FDD-4D7E-8841-161C1C35D9EA}">
      <dgm:prSet/>
      <dgm:spPr/>
      <dgm:t>
        <a:bodyPr/>
        <a:lstStyle/>
        <a:p>
          <a:endParaRPr lang="es-ES"/>
        </a:p>
      </dgm:t>
    </dgm:pt>
    <dgm:pt modelId="{B8B0E71E-6651-49F8-889C-218D1CD1EAF0}">
      <dgm:prSet phldrT="[Text]"/>
      <dgm:spPr/>
      <dgm:t>
        <a:bodyPr/>
        <a:lstStyle/>
        <a:p>
          <a:r>
            <a:rPr lang="es-ES" dirty="0" smtClean="0"/>
            <a:t>Los documentos falsificables</a:t>
          </a:r>
          <a:endParaRPr lang="es-ES" dirty="0"/>
        </a:p>
      </dgm:t>
    </dgm:pt>
    <dgm:pt modelId="{D3F4C5B3-9309-4D77-9A42-27A47BECEF3E}" type="parTrans" cxnId="{25B2FBA9-CEBA-4C63-B073-9AB80FFE9080}">
      <dgm:prSet/>
      <dgm:spPr/>
      <dgm:t>
        <a:bodyPr/>
        <a:lstStyle/>
        <a:p>
          <a:endParaRPr lang="es-ES"/>
        </a:p>
      </dgm:t>
    </dgm:pt>
    <dgm:pt modelId="{B73CBA97-84A2-4913-8200-3425D5B46A20}" type="sibTrans" cxnId="{25B2FBA9-CEBA-4C63-B073-9AB80FFE9080}">
      <dgm:prSet/>
      <dgm:spPr/>
      <dgm:t>
        <a:bodyPr/>
        <a:lstStyle/>
        <a:p>
          <a:endParaRPr lang="es-ES"/>
        </a:p>
      </dgm:t>
    </dgm:pt>
    <dgm:pt modelId="{A2B9670B-36F2-4712-8880-8E4D00C29BB8}" type="pres">
      <dgm:prSet presAssocID="{5E95FDD4-CC9C-4A0B-B575-0177015D83A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9B34DADB-4851-4580-8B74-A4D6F8C2F9D3}" type="pres">
      <dgm:prSet presAssocID="{8447D81F-1A73-4768-91A6-71526B72EA9C}" presName="parentLin" presStyleCnt="0"/>
      <dgm:spPr/>
    </dgm:pt>
    <dgm:pt modelId="{D204687B-587A-41E0-A265-3E6060BAB376}" type="pres">
      <dgm:prSet presAssocID="{8447D81F-1A73-4768-91A6-71526B72EA9C}" presName="parentLeftMargin" presStyleLbl="node1" presStyleIdx="0" presStyleCnt="3"/>
      <dgm:spPr/>
      <dgm:t>
        <a:bodyPr/>
        <a:lstStyle/>
        <a:p>
          <a:endParaRPr lang="es-ES"/>
        </a:p>
      </dgm:t>
    </dgm:pt>
    <dgm:pt modelId="{192D83F6-0E0E-4BDE-8461-5DC54AFFE0C8}" type="pres">
      <dgm:prSet presAssocID="{8447D81F-1A73-4768-91A6-71526B72EA9C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62E7832-8128-49C7-9FA6-CD42845D8814}" type="pres">
      <dgm:prSet presAssocID="{8447D81F-1A73-4768-91A6-71526B72EA9C}" presName="negativeSpace" presStyleCnt="0"/>
      <dgm:spPr/>
    </dgm:pt>
    <dgm:pt modelId="{AA14756E-DE52-401E-AE3E-1319FC289486}" type="pres">
      <dgm:prSet presAssocID="{8447D81F-1A73-4768-91A6-71526B72EA9C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F77281E-124D-4F0B-99B0-90F1DE21555F}" type="pres">
      <dgm:prSet presAssocID="{BBEEFE3B-610E-4A3A-B098-0284304FE32A}" presName="spaceBetweenRectangles" presStyleCnt="0"/>
      <dgm:spPr/>
    </dgm:pt>
    <dgm:pt modelId="{FF004E95-B6D3-46AB-B49C-349CB58D74F8}" type="pres">
      <dgm:prSet presAssocID="{B4338940-DB84-43AB-A8ED-0C2A23C2B314}" presName="parentLin" presStyleCnt="0"/>
      <dgm:spPr/>
    </dgm:pt>
    <dgm:pt modelId="{F3665F13-2D11-452D-A356-413BFA22DBFD}" type="pres">
      <dgm:prSet presAssocID="{B4338940-DB84-43AB-A8ED-0C2A23C2B314}" presName="parentLeftMargin" presStyleLbl="node1" presStyleIdx="0" presStyleCnt="3"/>
      <dgm:spPr/>
      <dgm:t>
        <a:bodyPr/>
        <a:lstStyle/>
        <a:p>
          <a:endParaRPr lang="es-ES"/>
        </a:p>
      </dgm:t>
    </dgm:pt>
    <dgm:pt modelId="{BE0601F2-B2C1-41D7-870D-3F7DC813D8F9}" type="pres">
      <dgm:prSet presAssocID="{B4338940-DB84-43AB-A8ED-0C2A23C2B314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6CAAF39-EC69-4778-8642-CBEE89BE87E2}" type="pres">
      <dgm:prSet presAssocID="{B4338940-DB84-43AB-A8ED-0C2A23C2B314}" presName="negativeSpace" presStyleCnt="0"/>
      <dgm:spPr/>
    </dgm:pt>
    <dgm:pt modelId="{5DD2DD89-5512-483B-9B84-DA8A8D344850}" type="pres">
      <dgm:prSet presAssocID="{B4338940-DB84-43AB-A8ED-0C2A23C2B314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9361BC2-5252-44BF-B3D7-3131AD5234BD}" type="pres">
      <dgm:prSet presAssocID="{2AB672CE-0154-431F-818C-191651F86DC1}" presName="spaceBetweenRectangles" presStyleCnt="0"/>
      <dgm:spPr/>
    </dgm:pt>
    <dgm:pt modelId="{8B7401FB-6B5D-4E48-995D-80877683B179}" type="pres">
      <dgm:prSet presAssocID="{BD477973-5C95-45D0-8F18-2D1B3F68D738}" presName="parentLin" presStyleCnt="0"/>
      <dgm:spPr/>
    </dgm:pt>
    <dgm:pt modelId="{8E3452B3-1FE2-4685-8690-2100C2C23E03}" type="pres">
      <dgm:prSet presAssocID="{BD477973-5C95-45D0-8F18-2D1B3F68D738}" presName="parentLeftMargin" presStyleLbl="node1" presStyleIdx="1" presStyleCnt="3"/>
      <dgm:spPr/>
      <dgm:t>
        <a:bodyPr/>
        <a:lstStyle/>
        <a:p>
          <a:endParaRPr lang="es-ES"/>
        </a:p>
      </dgm:t>
    </dgm:pt>
    <dgm:pt modelId="{00EDCB3E-EE14-4FE8-AD4E-75664415E282}" type="pres">
      <dgm:prSet presAssocID="{BD477973-5C95-45D0-8F18-2D1B3F68D738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C4E9099-2788-4EFB-9193-EB75F558EA86}" type="pres">
      <dgm:prSet presAssocID="{BD477973-5C95-45D0-8F18-2D1B3F68D738}" presName="negativeSpace" presStyleCnt="0"/>
      <dgm:spPr/>
    </dgm:pt>
    <dgm:pt modelId="{8CEF96F0-6139-456A-88EB-8650C4B26C73}" type="pres">
      <dgm:prSet presAssocID="{BD477973-5C95-45D0-8F18-2D1B3F68D738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E8EC367D-A65B-4F37-BE57-BBF9309E5015}" type="presOf" srcId="{B4338940-DB84-43AB-A8ED-0C2A23C2B314}" destId="{F3665F13-2D11-452D-A356-413BFA22DBFD}" srcOrd="0" destOrd="0" presId="urn:microsoft.com/office/officeart/2005/8/layout/list1"/>
    <dgm:cxn modelId="{735BDC4F-0FED-4C1D-9A15-A5D495C2DCBE}" type="presOf" srcId="{52E4876D-9840-4A72-A096-7A0AD74C0F36}" destId="{AA14756E-DE52-401E-AE3E-1319FC289486}" srcOrd="0" destOrd="1" presId="urn:microsoft.com/office/officeart/2005/8/layout/list1"/>
    <dgm:cxn modelId="{16CE9487-5CDC-4963-93A1-6EBF83FBE3D1}" type="presOf" srcId="{5E95FDD4-CC9C-4A0B-B575-0177015D83AF}" destId="{A2B9670B-36F2-4712-8880-8E4D00C29BB8}" srcOrd="0" destOrd="0" presId="urn:microsoft.com/office/officeart/2005/8/layout/list1"/>
    <dgm:cxn modelId="{D6B9353A-81CA-4AD7-AF2E-AC47B76D2207}" srcId="{B4338940-DB84-43AB-A8ED-0C2A23C2B314}" destId="{BD100DF6-D681-4221-99D8-FB0A21057407}" srcOrd="0" destOrd="0" parTransId="{F8C08D93-A620-4EC8-BEE5-B826428EF8EB}" sibTransId="{71FE3571-8A10-440C-A323-BC5CEF1D2F50}"/>
    <dgm:cxn modelId="{C3CA62A4-98E1-41D2-B5D4-EF651566EF4F}" srcId="{8447D81F-1A73-4768-91A6-71526B72EA9C}" destId="{5AFBC10D-BC37-44FC-AC16-6C4AC69C6C09}" srcOrd="2" destOrd="0" parTransId="{AA216002-E2C1-41BF-AE0D-24B95D3385FB}" sibTransId="{7467B246-63F7-4ACA-A61C-BEE6989FB25A}"/>
    <dgm:cxn modelId="{8A46AD06-031E-41E6-8C9B-8BCAF7CA2A24}" type="presOf" srcId="{BD477973-5C95-45D0-8F18-2D1B3F68D738}" destId="{8E3452B3-1FE2-4685-8690-2100C2C23E03}" srcOrd="0" destOrd="0" presId="urn:microsoft.com/office/officeart/2005/8/layout/list1"/>
    <dgm:cxn modelId="{99924EF6-7515-4C8F-B4B2-FCFA3E4A9B68}" type="presOf" srcId="{8447D81F-1A73-4768-91A6-71526B72EA9C}" destId="{D204687B-587A-41E0-A265-3E6060BAB376}" srcOrd="0" destOrd="0" presId="urn:microsoft.com/office/officeart/2005/8/layout/list1"/>
    <dgm:cxn modelId="{83A708D5-32D8-4080-8E77-D4A159C14FEC}" srcId="{8447D81F-1A73-4768-91A6-71526B72EA9C}" destId="{E367ADB5-A070-4855-8CF8-CC63B16FB812}" srcOrd="0" destOrd="0" parTransId="{D21F1E21-0455-45C6-821D-B289AC2925E7}" sibTransId="{57FDAFE1-D00B-4B2E-8CFB-A90C9A734743}"/>
    <dgm:cxn modelId="{EF5BD42C-E664-4A70-A365-ABE8D6DD2302}" type="presOf" srcId="{5AFBC10D-BC37-44FC-AC16-6C4AC69C6C09}" destId="{AA14756E-DE52-401E-AE3E-1319FC289486}" srcOrd="0" destOrd="2" presId="urn:microsoft.com/office/officeart/2005/8/layout/list1"/>
    <dgm:cxn modelId="{399462E8-2841-4795-86B1-A8261E39EF12}" type="presOf" srcId="{B4338940-DB84-43AB-A8ED-0C2A23C2B314}" destId="{BE0601F2-B2C1-41D7-870D-3F7DC813D8F9}" srcOrd="1" destOrd="0" presId="urn:microsoft.com/office/officeart/2005/8/layout/list1"/>
    <dgm:cxn modelId="{5388AC2F-32BD-4E71-9341-C513EBFD3315}" type="presOf" srcId="{A2D8B0DF-8497-4BC2-9B8E-39FB93350E01}" destId="{5DD2DD89-5512-483B-9B84-DA8A8D344850}" srcOrd="0" destOrd="1" presId="urn:microsoft.com/office/officeart/2005/8/layout/list1"/>
    <dgm:cxn modelId="{AC6EBA99-6CE1-42D0-8086-37470C718FC7}" srcId="{5E95FDD4-CC9C-4A0B-B575-0177015D83AF}" destId="{BD477973-5C95-45D0-8F18-2D1B3F68D738}" srcOrd="2" destOrd="0" parTransId="{D5C38C54-27D7-46FA-8B2A-403596333C59}" sibTransId="{AD0FE481-A523-4F31-889E-4CC08F1E4FA2}"/>
    <dgm:cxn modelId="{3D3A08C6-7574-424C-A5B1-95ACDE2BE226}" type="presOf" srcId="{70146D60-17DA-46A6-9F71-58B86987ED15}" destId="{8CEF96F0-6139-456A-88EB-8650C4B26C73}" srcOrd="0" destOrd="0" presId="urn:microsoft.com/office/officeart/2005/8/layout/list1"/>
    <dgm:cxn modelId="{ACC7B836-7789-4556-950A-C69E317CDEBE}" type="presOf" srcId="{E367ADB5-A070-4855-8CF8-CC63B16FB812}" destId="{AA14756E-DE52-401E-AE3E-1319FC289486}" srcOrd="0" destOrd="0" presId="urn:microsoft.com/office/officeart/2005/8/layout/list1"/>
    <dgm:cxn modelId="{C5B7D4BB-A245-4B4C-90CE-6C37D2B95211}" type="presOf" srcId="{BD477973-5C95-45D0-8F18-2D1B3F68D738}" destId="{00EDCB3E-EE14-4FE8-AD4E-75664415E282}" srcOrd="1" destOrd="0" presId="urn:microsoft.com/office/officeart/2005/8/layout/list1"/>
    <dgm:cxn modelId="{97B5A53A-C4F9-4DF5-9B4A-BC42EE8F9750}" type="presOf" srcId="{BD100DF6-D681-4221-99D8-FB0A21057407}" destId="{5DD2DD89-5512-483B-9B84-DA8A8D344850}" srcOrd="0" destOrd="0" presId="urn:microsoft.com/office/officeart/2005/8/layout/list1"/>
    <dgm:cxn modelId="{43C859DE-2593-498B-994C-64F5D88E2F7D}" srcId="{5E95FDD4-CC9C-4A0B-B575-0177015D83AF}" destId="{8447D81F-1A73-4768-91A6-71526B72EA9C}" srcOrd="0" destOrd="0" parTransId="{B48AFD2F-A9A0-4300-B5AC-13DC9D585A55}" sibTransId="{BBEEFE3B-610E-4A3A-B098-0284304FE32A}"/>
    <dgm:cxn modelId="{25B2FBA9-CEBA-4C63-B073-9AB80FFE9080}" srcId="{BD477973-5C95-45D0-8F18-2D1B3F68D738}" destId="{B8B0E71E-6651-49F8-889C-218D1CD1EAF0}" srcOrd="1" destOrd="0" parTransId="{D3F4C5B3-9309-4D77-9A42-27A47BECEF3E}" sibTransId="{B73CBA97-84A2-4913-8200-3425D5B46A20}"/>
    <dgm:cxn modelId="{A454F960-0B0E-4EF0-86A9-706F1076AE85}" srcId="{8447D81F-1A73-4768-91A6-71526B72EA9C}" destId="{52E4876D-9840-4A72-A096-7A0AD74C0F36}" srcOrd="1" destOrd="0" parTransId="{6D2250C0-5C22-4395-B970-3502DB3AEF26}" sibTransId="{B93BFE7F-4051-4F01-99FC-9E67CCD151A0}"/>
    <dgm:cxn modelId="{77C873FF-2536-4F08-9AB0-2EB4223E5535}" type="presOf" srcId="{B8B0E71E-6651-49F8-889C-218D1CD1EAF0}" destId="{8CEF96F0-6139-456A-88EB-8650C4B26C73}" srcOrd="0" destOrd="1" presId="urn:microsoft.com/office/officeart/2005/8/layout/list1"/>
    <dgm:cxn modelId="{EEBFB853-12BC-4270-BD6F-F6DE0B77F821}" srcId="{B4338940-DB84-43AB-A8ED-0C2A23C2B314}" destId="{A2D8B0DF-8497-4BC2-9B8E-39FB93350E01}" srcOrd="1" destOrd="0" parTransId="{32890A53-AC9D-4D82-A145-02F6FEAF2E81}" sibTransId="{DDBAB306-6FAF-49F1-87BF-AA2F65521F62}"/>
    <dgm:cxn modelId="{52AC0FF0-40C8-490F-B71E-57FEC4DA58BA}" type="presOf" srcId="{8447D81F-1A73-4768-91A6-71526B72EA9C}" destId="{192D83F6-0E0E-4BDE-8461-5DC54AFFE0C8}" srcOrd="1" destOrd="0" presId="urn:microsoft.com/office/officeart/2005/8/layout/list1"/>
    <dgm:cxn modelId="{21B54DF3-DE7E-4C1F-A750-14E8E4A95579}" srcId="{5E95FDD4-CC9C-4A0B-B575-0177015D83AF}" destId="{B4338940-DB84-43AB-A8ED-0C2A23C2B314}" srcOrd="1" destOrd="0" parTransId="{039D347D-78B0-4950-BCED-11A04CDCCC0B}" sibTransId="{2AB672CE-0154-431F-818C-191651F86DC1}"/>
    <dgm:cxn modelId="{75EE870E-5FDD-4D7E-8841-161C1C35D9EA}" srcId="{BD477973-5C95-45D0-8F18-2D1B3F68D738}" destId="{70146D60-17DA-46A6-9F71-58B86987ED15}" srcOrd="0" destOrd="0" parTransId="{4349F5EC-B37B-43C5-B379-F2BBBB66EB27}" sibTransId="{D5BCF88D-CC7B-46C9-ABEF-5B067221A301}"/>
    <dgm:cxn modelId="{D215B5AF-8613-4403-8F45-FA53F2E20301}" type="presParOf" srcId="{A2B9670B-36F2-4712-8880-8E4D00C29BB8}" destId="{9B34DADB-4851-4580-8B74-A4D6F8C2F9D3}" srcOrd="0" destOrd="0" presId="urn:microsoft.com/office/officeart/2005/8/layout/list1"/>
    <dgm:cxn modelId="{71B957E3-273F-4C40-B153-83AD7006C62C}" type="presParOf" srcId="{9B34DADB-4851-4580-8B74-A4D6F8C2F9D3}" destId="{D204687B-587A-41E0-A265-3E6060BAB376}" srcOrd="0" destOrd="0" presId="urn:microsoft.com/office/officeart/2005/8/layout/list1"/>
    <dgm:cxn modelId="{48E34871-9F1B-4DD7-B3A1-F51D0E434C84}" type="presParOf" srcId="{9B34DADB-4851-4580-8B74-A4D6F8C2F9D3}" destId="{192D83F6-0E0E-4BDE-8461-5DC54AFFE0C8}" srcOrd="1" destOrd="0" presId="urn:microsoft.com/office/officeart/2005/8/layout/list1"/>
    <dgm:cxn modelId="{A6CCC028-A683-4B5B-98DE-507125B305CF}" type="presParOf" srcId="{A2B9670B-36F2-4712-8880-8E4D00C29BB8}" destId="{D62E7832-8128-49C7-9FA6-CD42845D8814}" srcOrd="1" destOrd="0" presId="urn:microsoft.com/office/officeart/2005/8/layout/list1"/>
    <dgm:cxn modelId="{D8F9A23C-9C70-40A7-A6E9-1517380F43B5}" type="presParOf" srcId="{A2B9670B-36F2-4712-8880-8E4D00C29BB8}" destId="{AA14756E-DE52-401E-AE3E-1319FC289486}" srcOrd="2" destOrd="0" presId="urn:microsoft.com/office/officeart/2005/8/layout/list1"/>
    <dgm:cxn modelId="{1F4508BB-874B-4693-A293-F5DCD7F2EFA5}" type="presParOf" srcId="{A2B9670B-36F2-4712-8880-8E4D00C29BB8}" destId="{6F77281E-124D-4F0B-99B0-90F1DE21555F}" srcOrd="3" destOrd="0" presId="urn:microsoft.com/office/officeart/2005/8/layout/list1"/>
    <dgm:cxn modelId="{F0DE87BA-E009-42CF-8A42-BC5DB4001E7E}" type="presParOf" srcId="{A2B9670B-36F2-4712-8880-8E4D00C29BB8}" destId="{FF004E95-B6D3-46AB-B49C-349CB58D74F8}" srcOrd="4" destOrd="0" presId="urn:microsoft.com/office/officeart/2005/8/layout/list1"/>
    <dgm:cxn modelId="{EE83A4A7-C353-408A-9515-EE51DC2E6645}" type="presParOf" srcId="{FF004E95-B6D3-46AB-B49C-349CB58D74F8}" destId="{F3665F13-2D11-452D-A356-413BFA22DBFD}" srcOrd="0" destOrd="0" presId="urn:microsoft.com/office/officeart/2005/8/layout/list1"/>
    <dgm:cxn modelId="{C21B6AA4-08EE-4499-B187-F222601D1ECA}" type="presParOf" srcId="{FF004E95-B6D3-46AB-B49C-349CB58D74F8}" destId="{BE0601F2-B2C1-41D7-870D-3F7DC813D8F9}" srcOrd="1" destOrd="0" presId="urn:microsoft.com/office/officeart/2005/8/layout/list1"/>
    <dgm:cxn modelId="{FD7DDB73-0043-4101-8E22-BCB373909592}" type="presParOf" srcId="{A2B9670B-36F2-4712-8880-8E4D00C29BB8}" destId="{F6CAAF39-EC69-4778-8642-CBEE89BE87E2}" srcOrd="5" destOrd="0" presId="urn:microsoft.com/office/officeart/2005/8/layout/list1"/>
    <dgm:cxn modelId="{D4A0ADFA-C057-47A1-9CD1-1F7A2BA19717}" type="presParOf" srcId="{A2B9670B-36F2-4712-8880-8E4D00C29BB8}" destId="{5DD2DD89-5512-483B-9B84-DA8A8D344850}" srcOrd="6" destOrd="0" presId="urn:microsoft.com/office/officeart/2005/8/layout/list1"/>
    <dgm:cxn modelId="{B544C319-EC08-4CF5-87A4-261B2C8A8299}" type="presParOf" srcId="{A2B9670B-36F2-4712-8880-8E4D00C29BB8}" destId="{09361BC2-5252-44BF-B3D7-3131AD5234BD}" srcOrd="7" destOrd="0" presId="urn:microsoft.com/office/officeart/2005/8/layout/list1"/>
    <dgm:cxn modelId="{EAFA4FBC-260F-41BF-BD6B-D421E1F19CC3}" type="presParOf" srcId="{A2B9670B-36F2-4712-8880-8E4D00C29BB8}" destId="{8B7401FB-6B5D-4E48-995D-80877683B179}" srcOrd="8" destOrd="0" presId="urn:microsoft.com/office/officeart/2005/8/layout/list1"/>
    <dgm:cxn modelId="{5FB1AD6A-8EAE-4BD2-9A12-EC29B4BCA93A}" type="presParOf" srcId="{8B7401FB-6B5D-4E48-995D-80877683B179}" destId="{8E3452B3-1FE2-4685-8690-2100C2C23E03}" srcOrd="0" destOrd="0" presId="urn:microsoft.com/office/officeart/2005/8/layout/list1"/>
    <dgm:cxn modelId="{EFFB743B-9A02-4005-A80F-68A03033EF03}" type="presParOf" srcId="{8B7401FB-6B5D-4E48-995D-80877683B179}" destId="{00EDCB3E-EE14-4FE8-AD4E-75664415E282}" srcOrd="1" destOrd="0" presId="urn:microsoft.com/office/officeart/2005/8/layout/list1"/>
    <dgm:cxn modelId="{25D085AC-F57E-43C8-96A6-172F80ED76F1}" type="presParOf" srcId="{A2B9670B-36F2-4712-8880-8E4D00C29BB8}" destId="{1C4E9099-2788-4EFB-9193-EB75F558EA86}" srcOrd="9" destOrd="0" presId="urn:microsoft.com/office/officeart/2005/8/layout/list1"/>
    <dgm:cxn modelId="{B6D6FD08-E8A9-4F92-9EA7-9589140BBCB0}" type="presParOf" srcId="{A2B9670B-36F2-4712-8880-8E4D00C29BB8}" destId="{8CEF96F0-6139-456A-88EB-8650C4B26C73}" srcOrd="10" destOrd="0" presId="urn:microsoft.com/office/officeart/2005/8/layout/list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115809B-DC13-44A3-AEC1-19C354E16782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EA351D79-77D3-49A2-AD06-05283711635F}">
      <dgm:prSet/>
      <dgm:spPr/>
      <dgm:t>
        <a:bodyPr/>
        <a:lstStyle/>
        <a:p>
          <a:pPr rtl="0"/>
          <a:r>
            <a:rPr lang="es-ES" dirty="0" smtClean="0"/>
            <a:t>Tecnología dual</a:t>
          </a:r>
          <a:br>
            <a:rPr lang="es-ES" dirty="0" smtClean="0"/>
          </a:br>
          <a:r>
            <a:rPr lang="es-ES" dirty="0" smtClean="0"/>
            <a:t>HF-UHF en la tarjeta</a:t>
          </a:r>
          <a:endParaRPr lang="es-ES" dirty="0"/>
        </a:p>
      </dgm:t>
    </dgm:pt>
    <dgm:pt modelId="{A1E43388-090E-4A07-8F38-441EF0EF99AF}" type="parTrans" cxnId="{8EDF12EF-CF71-4D01-A45B-1D34AD113482}">
      <dgm:prSet/>
      <dgm:spPr/>
      <dgm:t>
        <a:bodyPr/>
        <a:lstStyle/>
        <a:p>
          <a:endParaRPr lang="es-ES"/>
        </a:p>
      </dgm:t>
    </dgm:pt>
    <dgm:pt modelId="{AB80652D-DF3A-4DF6-9A4D-8A98D96A7EA0}" type="sibTrans" cxnId="{8EDF12EF-CF71-4D01-A45B-1D34AD113482}">
      <dgm:prSet/>
      <dgm:spPr/>
      <dgm:t>
        <a:bodyPr/>
        <a:lstStyle/>
        <a:p>
          <a:endParaRPr lang="es-ES"/>
        </a:p>
      </dgm:t>
    </dgm:pt>
    <dgm:pt modelId="{621000D9-1869-4F71-A7A4-357092DDCB41}">
      <dgm:prSet/>
      <dgm:spPr/>
      <dgm:t>
        <a:bodyPr/>
        <a:lstStyle/>
        <a:p>
          <a:pPr rtl="0"/>
          <a:r>
            <a:rPr lang="es-ES" dirty="0" smtClean="0"/>
            <a:t>UHF para reconocimiento a larga distancia (3-6 </a:t>
          </a:r>
          <a:r>
            <a:rPr lang="es-ES" dirty="0" err="1" smtClean="0"/>
            <a:t>mt</a:t>
          </a:r>
          <a:r>
            <a:rPr lang="es-ES" dirty="0" smtClean="0"/>
            <a:t>.)</a:t>
          </a:r>
          <a:endParaRPr lang="es-ES" dirty="0"/>
        </a:p>
      </dgm:t>
    </dgm:pt>
    <dgm:pt modelId="{FCAD1FC2-F86F-4966-B166-FB2444A36C9C}" type="parTrans" cxnId="{747F144B-FB45-4987-B558-FD4AC410CA9A}">
      <dgm:prSet/>
      <dgm:spPr/>
      <dgm:t>
        <a:bodyPr/>
        <a:lstStyle/>
        <a:p>
          <a:endParaRPr lang="es-ES"/>
        </a:p>
      </dgm:t>
    </dgm:pt>
    <dgm:pt modelId="{8D383186-1E35-4BB8-A5B1-0890E84DAF29}" type="sibTrans" cxnId="{747F144B-FB45-4987-B558-FD4AC410CA9A}">
      <dgm:prSet/>
      <dgm:spPr/>
      <dgm:t>
        <a:bodyPr/>
        <a:lstStyle/>
        <a:p>
          <a:endParaRPr lang="es-ES"/>
        </a:p>
      </dgm:t>
    </dgm:pt>
    <dgm:pt modelId="{0A92AAAC-B563-4DEC-BF89-4E749B52D7A7}">
      <dgm:prSet/>
      <dgm:spPr/>
      <dgm:t>
        <a:bodyPr/>
        <a:lstStyle/>
        <a:p>
          <a:pPr rtl="0"/>
          <a:r>
            <a:rPr lang="es-ES" dirty="0" smtClean="0"/>
            <a:t>HF cifrado para la puerta</a:t>
          </a:r>
          <a:endParaRPr lang="es-ES" dirty="0"/>
        </a:p>
      </dgm:t>
    </dgm:pt>
    <dgm:pt modelId="{1F8DC55B-94ED-4FDB-8E2E-C31370D549A1}" type="parTrans" cxnId="{3A250DC5-7588-4E6C-95DE-62E548F67EB5}">
      <dgm:prSet/>
      <dgm:spPr/>
      <dgm:t>
        <a:bodyPr/>
        <a:lstStyle/>
        <a:p>
          <a:endParaRPr lang="es-ES"/>
        </a:p>
      </dgm:t>
    </dgm:pt>
    <dgm:pt modelId="{E1656C5E-4961-4972-A65D-A12B98A03928}" type="sibTrans" cxnId="{3A250DC5-7588-4E6C-95DE-62E548F67EB5}">
      <dgm:prSet/>
      <dgm:spPr/>
      <dgm:t>
        <a:bodyPr/>
        <a:lstStyle/>
        <a:p>
          <a:endParaRPr lang="es-ES"/>
        </a:p>
      </dgm:t>
    </dgm:pt>
    <dgm:pt modelId="{6813918C-F31E-4AFE-A1F6-05C2D10DF9B0}">
      <dgm:prSet/>
      <dgm:spPr/>
      <dgm:t>
        <a:bodyPr/>
        <a:lstStyle/>
        <a:p>
          <a:pPr rtl="0"/>
          <a:r>
            <a:rPr lang="es-ES" dirty="0" smtClean="0"/>
            <a:t>Reconocimiento a la entrada</a:t>
          </a:r>
          <a:endParaRPr lang="es-ES" dirty="0"/>
        </a:p>
      </dgm:t>
    </dgm:pt>
    <dgm:pt modelId="{2F0B0AE3-6083-42B9-A2A2-55A84B94AD7F}" type="parTrans" cxnId="{3033A1B5-21C0-4236-96C6-D572FBF43F40}">
      <dgm:prSet/>
      <dgm:spPr/>
      <dgm:t>
        <a:bodyPr/>
        <a:lstStyle/>
        <a:p>
          <a:endParaRPr lang="es-ES"/>
        </a:p>
      </dgm:t>
    </dgm:pt>
    <dgm:pt modelId="{9A5E88F2-0785-4068-B302-3EE957A21DEB}" type="sibTrans" cxnId="{3033A1B5-21C0-4236-96C6-D572FBF43F40}">
      <dgm:prSet/>
      <dgm:spPr/>
      <dgm:t>
        <a:bodyPr/>
        <a:lstStyle/>
        <a:p>
          <a:endParaRPr lang="es-ES"/>
        </a:p>
      </dgm:t>
    </dgm:pt>
    <dgm:pt modelId="{F58A8811-612D-4BEF-A87C-2071ED1F405A}">
      <dgm:prSet/>
      <dgm:spPr/>
      <dgm:t>
        <a:bodyPr/>
        <a:lstStyle/>
        <a:p>
          <a:pPr rtl="0"/>
          <a:r>
            <a:rPr lang="es-ES" dirty="0" smtClean="0"/>
            <a:t>Alcance de 2 a 4 metros </a:t>
          </a:r>
          <a:endParaRPr lang="es-ES" dirty="0"/>
        </a:p>
      </dgm:t>
    </dgm:pt>
    <dgm:pt modelId="{49DC6752-5227-4AE9-9D44-DB232DFF3BD8}" type="parTrans" cxnId="{806475B8-9DC4-42BE-832E-9838F675EBA2}">
      <dgm:prSet/>
      <dgm:spPr/>
      <dgm:t>
        <a:bodyPr/>
        <a:lstStyle/>
        <a:p>
          <a:endParaRPr lang="es-ES"/>
        </a:p>
      </dgm:t>
    </dgm:pt>
    <dgm:pt modelId="{C858A7CB-82D3-4B67-AD33-78598E141E02}" type="sibTrans" cxnId="{806475B8-9DC4-42BE-832E-9838F675EBA2}">
      <dgm:prSet/>
      <dgm:spPr/>
      <dgm:t>
        <a:bodyPr/>
        <a:lstStyle/>
        <a:p>
          <a:endParaRPr lang="es-ES"/>
        </a:p>
      </dgm:t>
    </dgm:pt>
    <dgm:pt modelId="{845F7EF0-5A8A-4DC9-B840-121EA7CA40D8}">
      <dgm:prSet/>
      <dgm:spPr/>
      <dgm:t>
        <a:bodyPr/>
        <a:lstStyle/>
        <a:p>
          <a:pPr rtl="0"/>
          <a:r>
            <a:rPr lang="es-ES" dirty="0" smtClean="0"/>
            <a:t>Reconoce varios ingresos simultáneos</a:t>
          </a:r>
          <a:endParaRPr lang="es-ES" dirty="0"/>
        </a:p>
      </dgm:t>
    </dgm:pt>
    <dgm:pt modelId="{80A698B1-6BC1-47FB-B182-534FF5AB3100}" type="parTrans" cxnId="{058E1BCF-78BD-4EB7-9ED8-34390DC5643B}">
      <dgm:prSet/>
      <dgm:spPr/>
      <dgm:t>
        <a:bodyPr/>
        <a:lstStyle/>
        <a:p>
          <a:endParaRPr lang="es-ES"/>
        </a:p>
      </dgm:t>
    </dgm:pt>
    <dgm:pt modelId="{A20C99AE-076C-427A-B356-A071C1627222}" type="sibTrans" cxnId="{058E1BCF-78BD-4EB7-9ED8-34390DC5643B}">
      <dgm:prSet/>
      <dgm:spPr/>
      <dgm:t>
        <a:bodyPr/>
        <a:lstStyle/>
        <a:p>
          <a:endParaRPr lang="es-ES"/>
        </a:p>
      </dgm:t>
    </dgm:pt>
    <dgm:pt modelId="{59C32662-83EC-4414-9C85-D32998DDA6F7}">
      <dgm:prSet/>
      <dgm:spPr/>
      <dgm:t>
        <a:bodyPr/>
        <a:lstStyle/>
        <a:p>
          <a:pPr rtl="0"/>
          <a:r>
            <a:rPr lang="es-ES" dirty="0" smtClean="0"/>
            <a:t>Reconocimiento en columnas publicitarias</a:t>
          </a:r>
          <a:endParaRPr lang="es-ES" dirty="0"/>
        </a:p>
      </dgm:t>
    </dgm:pt>
    <dgm:pt modelId="{FDE679CE-99AD-4339-B10A-4F3797269A38}" type="parTrans" cxnId="{A3871DAE-4A61-4363-AAAA-5E0449F74C58}">
      <dgm:prSet/>
      <dgm:spPr/>
      <dgm:t>
        <a:bodyPr/>
        <a:lstStyle/>
        <a:p>
          <a:endParaRPr lang="es-ES"/>
        </a:p>
      </dgm:t>
    </dgm:pt>
    <dgm:pt modelId="{E17C70AC-30F8-4595-8F02-1AE16301F8C0}" type="sibTrans" cxnId="{A3871DAE-4A61-4363-AAAA-5E0449F74C58}">
      <dgm:prSet/>
      <dgm:spPr/>
      <dgm:t>
        <a:bodyPr/>
        <a:lstStyle/>
        <a:p>
          <a:endParaRPr lang="es-ES"/>
        </a:p>
      </dgm:t>
    </dgm:pt>
    <dgm:pt modelId="{5C1809DA-FCA9-4CB6-8EE7-DFBDD1483916}">
      <dgm:prSet/>
      <dgm:spPr/>
      <dgm:t>
        <a:bodyPr/>
        <a:lstStyle/>
        <a:p>
          <a:pPr rtl="0"/>
          <a:r>
            <a:rPr lang="es-ES" dirty="0" smtClean="0"/>
            <a:t>Columna reconoce al usuario a 50-80 cm.</a:t>
          </a:r>
          <a:endParaRPr lang="es-ES" dirty="0"/>
        </a:p>
      </dgm:t>
    </dgm:pt>
    <dgm:pt modelId="{C9E11D12-28EF-4A89-9663-7EEC04FB35D0}" type="parTrans" cxnId="{10F955D9-CF8A-46B5-8A29-AB84FEFCFAA4}">
      <dgm:prSet/>
      <dgm:spPr/>
      <dgm:t>
        <a:bodyPr/>
        <a:lstStyle/>
        <a:p>
          <a:endParaRPr lang="es-ES"/>
        </a:p>
      </dgm:t>
    </dgm:pt>
    <dgm:pt modelId="{5DC9A8B6-F164-4B30-9E94-A6A0328B31C5}" type="sibTrans" cxnId="{10F955D9-CF8A-46B5-8A29-AB84FEFCFAA4}">
      <dgm:prSet/>
      <dgm:spPr/>
      <dgm:t>
        <a:bodyPr/>
        <a:lstStyle/>
        <a:p>
          <a:endParaRPr lang="es-ES"/>
        </a:p>
      </dgm:t>
    </dgm:pt>
    <dgm:pt modelId="{3654CF31-6F6E-4800-8494-B9D215079D92}">
      <dgm:prSet/>
      <dgm:spPr/>
      <dgm:t>
        <a:bodyPr/>
        <a:lstStyle/>
        <a:p>
          <a:pPr rtl="0"/>
          <a:r>
            <a:rPr lang="es-ES" dirty="0" smtClean="0"/>
            <a:t>Muestra contenido personalizado</a:t>
          </a:r>
          <a:endParaRPr lang="es-ES" dirty="0"/>
        </a:p>
      </dgm:t>
    </dgm:pt>
    <dgm:pt modelId="{1376A240-9C11-4108-9257-EC15DD291A23}" type="parTrans" cxnId="{E5B2785B-F05E-43C8-B051-881E24BE007C}">
      <dgm:prSet/>
      <dgm:spPr/>
      <dgm:t>
        <a:bodyPr/>
        <a:lstStyle/>
        <a:p>
          <a:endParaRPr lang="es-ES"/>
        </a:p>
      </dgm:t>
    </dgm:pt>
    <dgm:pt modelId="{CC96387C-6B44-41E0-81CE-49EB38E0CA3B}" type="sibTrans" cxnId="{E5B2785B-F05E-43C8-B051-881E24BE007C}">
      <dgm:prSet/>
      <dgm:spPr/>
      <dgm:t>
        <a:bodyPr/>
        <a:lstStyle/>
        <a:p>
          <a:endParaRPr lang="es-ES"/>
        </a:p>
      </dgm:t>
    </dgm:pt>
    <dgm:pt modelId="{D5AC08AD-520B-4A20-8725-4362921D3A6D}">
      <dgm:prSet/>
      <dgm:spPr/>
      <dgm:t>
        <a:bodyPr/>
        <a:lstStyle/>
        <a:p>
          <a:pPr rtl="0"/>
          <a:r>
            <a:rPr lang="es-ES" dirty="0" smtClean="0"/>
            <a:t>Reconocimiento en caja</a:t>
          </a:r>
          <a:endParaRPr lang="es-ES" dirty="0"/>
        </a:p>
      </dgm:t>
    </dgm:pt>
    <dgm:pt modelId="{F9575677-4FBF-4DD3-BA7C-84A0FDAAE2EF}" type="parTrans" cxnId="{C3ABD271-EEAC-4481-9DF0-BC83BFEC869A}">
      <dgm:prSet/>
      <dgm:spPr/>
      <dgm:t>
        <a:bodyPr/>
        <a:lstStyle/>
        <a:p>
          <a:endParaRPr lang="es-ES"/>
        </a:p>
      </dgm:t>
    </dgm:pt>
    <dgm:pt modelId="{B1620A1F-CD2B-4925-A037-3EBFDEFA83A3}" type="sibTrans" cxnId="{C3ABD271-EEAC-4481-9DF0-BC83BFEC869A}">
      <dgm:prSet/>
      <dgm:spPr/>
      <dgm:t>
        <a:bodyPr/>
        <a:lstStyle/>
        <a:p>
          <a:endParaRPr lang="es-ES"/>
        </a:p>
      </dgm:t>
    </dgm:pt>
    <dgm:pt modelId="{D7C49C64-3179-4B60-A21A-486F9920B8DD}">
      <dgm:prSet/>
      <dgm:spPr/>
      <dgm:t>
        <a:bodyPr/>
        <a:lstStyle/>
        <a:p>
          <a:pPr rtl="0"/>
          <a:r>
            <a:rPr lang="es-ES" dirty="0" smtClean="0"/>
            <a:t>El cliente apoya su tarjeta –alcance 2 cm.-</a:t>
          </a:r>
          <a:endParaRPr lang="es-ES" dirty="0"/>
        </a:p>
      </dgm:t>
    </dgm:pt>
    <dgm:pt modelId="{C324DCD9-8CF0-40EC-B112-9C154106F0E0}" type="parTrans" cxnId="{B1165ADD-DF74-494D-BBE0-4B370B800477}">
      <dgm:prSet/>
      <dgm:spPr/>
      <dgm:t>
        <a:bodyPr/>
        <a:lstStyle/>
        <a:p>
          <a:endParaRPr lang="es-ES"/>
        </a:p>
      </dgm:t>
    </dgm:pt>
    <dgm:pt modelId="{CD18D656-7500-4238-B1ED-7EE86AE8460F}" type="sibTrans" cxnId="{B1165ADD-DF74-494D-BBE0-4B370B800477}">
      <dgm:prSet/>
      <dgm:spPr/>
      <dgm:t>
        <a:bodyPr/>
        <a:lstStyle/>
        <a:p>
          <a:endParaRPr lang="es-ES"/>
        </a:p>
      </dgm:t>
    </dgm:pt>
    <dgm:pt modelId="{94E388C5-54EE-4CC3-AAE0-F5854B1481B1}">
      <dgm:prSet/>
      <dgm:spPr/>
      <dgm:t>
        <a:bodyPr/>
        <a:lstStyle/>
        <a:p>
          <a:pPr rtl="0"/>
          <a:r>
            <a:rPr lang="es-ES" dirty="0" smtClean="0"/>
            <a:t>Antenas direccionales en cajas</a:t>
          </a:r>
          <a:endParaRPr lang="es-ES" dirty="0"/>
        </a:p>
      </dgm:t>
    </dgm:pt>
    <dgm:pt modelId="{36039610-7168-4700-974A-616F77640CD7}" type="parTrans" cxnId="{C732AE62-C086-49F1-951E-DE4D42E69ADF}">
      <dgm:prSet/>
      <dgm:spPr/>
    </dgm:pt>
    <dgm:pt modelId="{830F7EAA-2541-49FE-843B-5D5864BE8813}" type="sibTrans" cxnId="{C732AE62-C086-49F1-951E-DE4D42E69ADF}">
      <dgm:prSet/>
      <dgm:spPr/>
    </dgm:pt>
    <dgm:pt modelId="{3A309FC1-B741-4F3D-BB64-430BCC634891}" type="pres">
      <dgm:prSet presAssocID="{0115809B-DC13-44A3-AEC1-19C354E1678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9E13A1E4-C0D3-46A0-BD56-72A276B2D9C3}" type="pres">
      <dgm:prSet presAssocID="{EA351D79-77D3-49A2-AD06-05283711635F}" presName="linNode" presStyleCnt="0"/>
      <dgm:spPr/>
    </dgm:pt>
    <dgm:pt modelId="{77219A11-B0C2-4505-91FF-030064294AE1}" type="pres">
      <dgm:prSet presAssocID="{EA351D79-77D3-49A2-AD06-05283711635F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52ED118-264C-4E61-B492-DF43393DF939}" type="pres">
      <dgm:prSet presAssocID="{EA351D79-77D3-49A2-AD06-05283711635F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BE50BF3-0EF7-4BBB-8CD6-3A5354B98135}" type="pres">
      <dgm:prSet presAssocID="{AB80652D-DF3A-4DF6-9A4D-8A98D96A7EA0}" presName="sp" presStyleCnt="0"/>
      <dgm:spPr/>
    </dgm:pt>
    <dgm:pt modelId="{43C9B8A5-C7A6-430E-8F0E-A6AAD02DD15A}" type="pres">
      <dgm:prSet presAssocID="{6813918C-F31E-4AFE-A1F6-05C2D10DF9B0}" presName="linNode" presStyleCnt="0"/>
      <dgm:spPr/>
    </dgm:pt>
    <dgm:pt modelId="{54416A99-ADD9-40FB-8073-F916B5570127}" type="pres">
      <dgm:prSet presAssocID="{6813918C-F31E-4AFE-A1F6-05C2D10DF9B0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FA1E1CB-2DA1-49DF-91B8-018478C2EBAA}" type="pres">
      <dgm:prSet presAssocID="{6813918C-F31E-4AFE-A1F6-05C2D10DF9B0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338D0DD-CE61-4F2C-9E5B-F581BE26BA99}" type="pres">
      <dgm:prSet presAssocID="{9A5E88F2-0785-4068-B302-3EE957A21DEB}" presName="sp" presStyleCnt="0"/>
      <dgm:spPr/>
    </dgm:pt>
    <dgm:pt modelId="{286E1062-15A9-4A2D-9C74-68203B29D8BB}" type="pres">
      <dgm:prSet presAssocID="{59C32662-83EC-4414-9C85-D32998DDA6F7}" presName="linNode" presStyleCnt="0"/>
      <dgm:spPr/>
    </dgm:pt>
    <dgm:pt modelId="{3058907A-CFA8-4E68-8BC6-8AD01A942E20}" type="pres">
      <dgm:prSet presAssocID="{59C32662-83EC-4414-9C85-D32998DDA6F7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75CA49B-FD04-4CE2-B90D-F1E648AC5A50}" type="pres">
      <dgm:prSet presAssocID="{59C32662-83EC-4414-9C85-D32998DDA6F7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D29CA5E-B553-4834-8C28-BB1588BE3FD3}" type="pres">
      <dgm:prSet presAssocID="{E17C70AC-30F8-4595-8F02-1AE16301F8C0}" presName="sp" presStyleCnt="0"/>
      <dgm:spPr/>
    </dgm:pt>
    <dgm:pt modelId="{D76AE0FD-5637-413B-8360-9353BA4DA8CC}" type="pres">
      <dgm:prSet presAssocID="{D5AC08AD-520B-4A20-8725-4362921D3A6D}" presName="linNode" presStyleCnt="0"/>
      <dgm:spPr/>
    </dgm:pt>
    <dgm:pt modelId="{2955E56A-9B8C-4A5C-B020-A6B40C8B8889}" type="pres">
      <dgm:prSet presAssocID="{D5AC08AD-520B-4A20-8725-4362921D3A6D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A4166D0-3D6F-45EF-A106-46E3DCF199BB}" type="pres">
      <dgm:prSet presAssocID="{D5AC08AD-520B-4A20-8725-4362921D3A6D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E5B2785B-F05E-43C8-B051-881E24BE007C}" srcId="{59C32662-83EC-4414-9C85-D32998DDA6F7}" destId="{3654CF31-6F6E-4800-8494-B9D215079D92}" srcOrd="1" destOrd="0" parTransId="{1376A240-9C11-4108-9257-EC15DD291A23}" sibTransId="{CC96387C-6B44-41E0-81CE-49EB38E0CA3B}"/>
    <dgm:cxn modelId="{68906192-E87B-443E-8FA7-AC4EA85E72F3}" type="presOf" srcId="{D5AC08AD-520B-4A20-8725-4362921D3A6D}" destId="{2955E56A-9B8C-4A5C-B020-A6B40C8B8889}" srcOrd="0" destOrd="0" presId="urn:microsoft.com/office/officeart/2005/8/layout/vList5"/>
    <dgm:cxn modelId="{BB0058E5-3AC6-4D01-91F2-928496B80246}" type="presOf" srcId="{59C32662-83EC-4414-9C85-D32998DDA6F7}" destId="{3058907A-CFA8-4E68-8BC6-8AD01A942E20}" srcOrd="0" destOrd="0" presId="urn:microsoft.com/office/officeart/2005/8/layout/vList5"/>
    <dgm:cxn modelId="{B1165ADD-DF74-494D-BBE0-4B370B800477}" srcId="{D5AC08AD-520B-4A20-8725-4362921D3A6D}" destId="{D7C49C64-3179-4B60-A21A-486F9920B8DD}" srcOrd="1" destOrd="0" parTransId="{C324DCD9-8CF0-40EC-B112-9C154106F0E0}" sibTransId="{CD18D656-7500-4238-B1ED-7EE86AE8460F}"/>
    <dgm:cxn modelId="{C3ABD271-EEAC-4481-9DF0-BC83BFEC869A}" srcId="{0115809B-DC13-44A3-AEC1-19C354E16782}" destId="{D5AC08AD-520B-4A20-8725-4362921D3A6D}" srcOrd="3" destOrd="0" parTransId="{F9575677-4FBF-4DD3-BA7C-84A0FDAAE2EF}" sibTransId="{B1620A1F-CD2B-4925-A037-3EBFDEFA83A3}"/>
    <dgm:cxn modelId="{A3871DAE-4A61-4363-AAAA-5E0449F74C58}" srcId="{0115809B-DC13-44A3-AEC1-19C354E16782}" destId="{59C32662-83EC-4414-9C85-D32998DDA6F7}" srcOrd="2" destOrd="0" parTransId="{FDE679CE-99AD-4339-B10A-4F3797269A38}" sibTransId="{E17C70AC-30F8-4595-8F02-1AE16301F8C0}"/>
    <dgm:cxn modelId="{E7A3241E-AB3B-4CF7-B761-6BF7D08E2299}" type="presOf" srcId="{94E388C5-54EE-4CC3-AAE0-F5854B1481B1}" destId="{EA4166D0-3D6F-45EF-A106-46E3DCF199BB}" srcOrd="0" destOrd="0" presId="urn:microsoft.com/office/officeart/2005/8/layout/vList5"/>
    <dgm:cxn modelId="{08BFBAF3-1748-4C9E-A08C-2644FD79E599}" type="presOf" srcId="{EA351D79-77D3-49A2-AD06-05283711635F}" destId="{77219A11-B0C2-4505-91FF-030064294AE1}" srcOrd="0" destOrd="0" presId="urn:microsoft.com/office/officeart/2005/8/layout/vList5"/>
    <dgm:cxn modelId="{C732AE62-C086-49F1-951E-DE4D42E69ADF}" srcId="{D5AC08AD-520B-4A20-8725-4362921D3A6D}" destId="{94E388C5-54EE-4CC3-AAE0-F5854B1481B1}" srcOrd="0" destOrd="0" parTransId="{36039610-7168-4700-974A-616F77640CD7}" sibTransId="{830F7EAA-2541-49FE-843B-5D5864BE8813}"/>
    <dgm:cxn modelId="{F6806304-C129-4C96-A260-9A941D15B25B}" type="presOf" srcId="{5C1809DA-FCA9-4CB6-8EE7-DFBDD1483916}" destId="{E75CA49B-FD04-4CE2-B90D-F1E648AC5A50}" srcOrd="0" destOrd="0" presId="urn:microsoft.com/office/officeart/2005/8/layout/vList5"/>
    <dgm:cxn modelId="{0A4B5B12-4DB6-4235-9306-01EED1E133A6}" type="presOf" srcId="{0115809B-DC13-44A3-AEC1-19C354E16782}" destId="{3A309FC1-B741-4F3D-BB64-430BCC634891}" srcOrd="0" destOrd="0" presId="urn:microsoft.com/office/officeart/2005/8/layout/vList5"/>
    <dgm:cxn modelId="{8EDF12EF-CF71-4D01-A45B-1D34AD113482}" srcId="{0115809B-DC13-44A3-AEC1-19C354E16782}" destId="{EA351D79-77D3-49A2-AD06-05283711635F}" srcOrd="0" destOrd="0" parTransId="{A1E43388-090E-4A07-8F38-441EF0EF99AF}" sibTransId="{AB80652D-DF3A-4DF6-9A4D-8A98D96A7EA0}"/>
    <dgm:cxn modelId="{10F955D9-CF8A-46B5-8A29-AB84FEFCFAA4}" srcId="{59C32662-83EC-4414-9C85-D32998DDA6F7}" destId="{5C1809DA-FCA9-4CB6-8EE7-DFBDD1483916}" srcOrd="0" destOrd="0" parTransId="{C9E11D12-28EF-4A89-9663-7EEC04FB35D0}" sibTransId="{5DC9A8B6-F164-4B30-9E94-A6A0328B31C5}"/>
    <dgm:cxn modelId="{5362D986-2B30-48E4-AD7F-50381DDAD9A9}" type="presOf" srcId="{6813918C-F31E-4AFE-A1F6-05C2D10DF9B0}" destId="{54416A99-ADD9-40FB-8073-F916B5570127}" srcOrd="0" destOrd="0" presId="urn:microsoft.com/office/officeart/2005/8/layout/vList5"/>
    <dgm:cxn modelId="{B1164DD4-BCB9-4FC6-B9F3-4BF64D69675E}" type="presOf" srcId="{621000D9-1869-4F71-A7A4-357092DDCB41}" destId="{152ED118-264C-4E61-B492-DF43393DF939}" srcOrd="0" destOrd="0" presId="urn:microsoft.com/office/officeart/2005/8/layout/vList5"/>
    <dgm:cxn modelId="{747F144B-FB45-4987-B558-FD4AC410CA9A}" srcId="{EA351D79-77D3-49A2-AD06-05283711635F}" destId="{621000D9-1869-4F71-A7A4-357092DDCB41}" srcOrd="0" destOrd="0" parTransId="{FCAD1FC2-F86F-4966-B166-FB2444A36C9C}" sibTransId="{8D383186-1E35-4BB8-A5B1-0890E84DAF29}"/>
    <dgm:cxn modelId="{60136069-638D-4EEE-B691-756755B34AED}" type="presOf" srcId="{D7C49C64-3179-4B60-A21A-486F9920B8DD}" destId="{EA4166D0-3D6F-45EF-A106-46E3DCF199BB}" srcOrd="0" destOrd="1" presId="urn:microsoft.com/office/officeart/2005/8/layout/vList5"/>
    <dgm:cxn modelId="{3033A1B5-21C0-4236-96C6-D572FBF43F40}" srcId="{0115809B-DC13-44A3-AEC1-19C354E16782}" destId="{6813918C-F31E-4AFE-A1F6-05C2D10DF9B0}" srcOrd="1" destOrd="0" parTransId="{2F0B0AE3-6083-42B9-A2A2-55A84B94AD7F}" sibTransId="{9A5E88F2-0785-4068-B302-3EE957A21DEB}"/>
    <dgm:cxn modelId="{5C5682E0-8A48-45E7-95D2-7E5DD8DDD1A9}" type="presOf" srcId="{0A92AAAC-B563-4DEC-BF89-4E749B52D7A7}" destId="{152ED118-264C-4E61-B492-DF43393DF939}" srcOrd="0" destOrd="1" presId="urn:microsoft.com/office/officeart/2005/8/layout/vList5"/>
    <dgm:cxn modelId="{C4323E86-8CEA-46D3-898C-7DCA01B236C3}" type="presOf" srcId="{F58A8811-612D-4BEF-A87C-2071ED1F405A}" destId="{7FA1E1CB-2DA1-49DF-91B8-018478C2EBAA}" srcOrd="0" destOrd="0" presId="urn:microsoft.com/office/officeart/2005/8/layout/vList5"/>
    <dgm:cxn modelId="{825C51CC-61E9-447F-8DAC-CD13BB3C9B61}" type="presOf" srcId="{845F7EF0-5A8A-4DC9-B840-121EA7CA40D8}" destId="{7FA1E1CB-2DA1-49DF-91B8-018478C2EBAA}" srcOrd="0" destOrd="1" presId="urn:microsoft.com/office/officeart/2005/8/layout/vList5"/>
    <dgm:cxn modelId="{3A250DC5-7588-4E6C-95DE-62E548F67EB5}" srcId="{EA351D79-77D3-49A2-AD06-05283711635F}" destId="{0A92AAAC-B563-4DEC-BF89-4E749B52D7A7}" srcOrd="1" destOrd="0" parTransId="{1F8DC55B-94ED-4FDB-8E2E-C31370D549A1}" sibTransId="{E1656C5E-4961-4972-A65D-A12B98A03928}"/>
    <dgm:cxn modelId="{806475B8-9DC4-42BE-832E-9838F675EBA2}" srcId="{6813918C-F31E-4AFE-A1F6-05C2D10DF9B0}" destId="{F58A8811-612D-4BEF-A87C-2071ED1F405A}" srcOrd="0" destOrd="0" parTransId="{49DC6752-5227-4AE9-9D44-DB232DFF3BD8}" sibTransId="{C858A7CB-82D3-4B67-AD33-78598E141E02}"/>
    <dgm:cxn modelId="{CB893A10-1B1B-43DE-B8FE-E2FA270D5EED}" type="presOf" srcId="{3654CF31-6F6E-4800-8494-B9D215079D92}" destId="{E75CA49B-FD04-4CE2-B90D-F1E648AC5A50}" srcOrd="0" destOrd="1" presId="urn:microsoft.com/office/officeart/2005/8/layout/vList5"/>
    <dgm:cxn modelId="{058E1BCF-78BD-4EB7-9ED8-34390DC5643B}" srcId="{6813918C-F31E-4AFE-A1F6-05C2D10DF9B0}" destId="{845F7EF0-5A8A-4DC9-B840-121EA7CA40D8}" srcOrd="1" destOrd="0" parTransId="{80A698B1-6BC1-47FB-B182-534FF5AB3100}" sibTransId="{A20C99AE-076C-427A-B356-A071C1627222}"/>
    <dgm:cxn modelId="{B738AE03-BB1E-4207-A2F3-CC87873DD272}" type="presParOf" srcId="{3A309FC1-B741-4F3D-BB64-430BCC634891}" destId="{9E13A1E4-C0D3-46A0-BD56-72A276B2D9C3}" srcOrd="0" destOrd="0" presId="urn:microsoft.com/office/officeart/2005/8/layout/vList5"/>
    <dgm:cxn modelId="{AB2064BC-41FD-43FD-8489-0720286D8518}" type="presParOf" srcId="{9E13A1E4-C0D3-46A0-BD56-72A276B2D9C3}" destId="{77219A11-B0C2-4505-91FF-030064294AE1}" srcOrd="0" destOrd="0" presId="urn:microsoft.com/office/officeart/2005/8/layout/vList5"/>
    <dgm:cxn modelId="{4C58232B-3FC7-4C33-93B3-FABC88AC8E6E}" type="presParOf" srcId="{9E13A1E4-C0D3-46A0-BD56-72A276B2D9C3}" destId="{152ED118-264C-4E61-B492-DF43393DF939}" srcOrd="1" destOrd="0" presId="urn:microsoft.com/office/officeart/2005/8/layout/vList5"/>
    <dgm:cxn modelId="{1C9BD732-C410-40F9-B64B-875B03A318A1}" type="presParOf" srcId="{3A309FC1-B741-4F3D-BB64-430BCC634891}" destId="{4BE50BF3-0EF7-4BBB-8CD6-3A5354B98135}" srcOrd="1" destOrd="0" presId="urn:microsoft.com/office/officeart/2005/8/layout/vList5"/>
    <dgm:cxn modelId="{144213F9-132F-44E7-A2C9-9F21C884A9C4}" type="presParOf" srcId="{3A309FC1-B741-4F3D-BB64-430BCC634891}" destId="{43C9B8A5-C7A6-430E-8F0E-A6AAD02DD15A}" srcOrd="2" destOrd="0" presId="urn:microsoft.com/office/officeart/2005/8/layout/vList5"/>
    <dgm:cxn modelId="{FD2104AF-4DE3-4CE1-9225-1B91F12D60A0}" type="presParOf" srcId="{43C9B8A5-C7A6-430E-8F0E-A6AAD02DD15A}" destId="{54416A99-ADD9-40FB-8073-F916B5570127}" srcOrd="0" destOrd="0" presId="urn:microsoft.com/office/officeart/2005/8/layout/vList5"/>
    <dgm:cxn modelId="{E780D542-DF7F-4DD2-A1F0-44A52E1C6A5E}" type="presParOf" srcId="{43C9B8A5-C7A6-430E-8F0E-A6AAD02DD15A}" destId="{7FA1E1CB-2DA1-49DF-91B8-018478C2EBAA}" srcOrd="1" destOrd="0" presId="urn:microsoft.com/office/officeart/2005/8/layout/vList5"/>
    <dgm:cxn modelId="{9A20DA9E-62E6-4D69-B1EB-C66AE8ACA7C1}" type="presParOf" srcId="{3A309FC1-B741-4F3D-BB64-430BCC634891}" destId="{8338D0DD-CE61-4F2C-9E5B-F581BE26BA99}" srcOrd="3" destOrd="0" presId="urn:microsoft.com/office/officeart/2005/8/layout/vList5"/>
    <dgm:cxn modelId="{57ABBE63-9894-4805-A3BB-01C0A695B33D}" type="presParOf" srcId="{3A309FC1-B741-4F3D-BB64-430BCC634891}" destId="{286E1062-15A9-4A2D-9C74-68203B29D8BB}" srcOrd="4" destOrd="0" presId="urn:microsoft.com/office/officeart/2005/8/layout/vList5"/>
    <dgm:cxn modelId="{376B152D-4124-44EA-91C3-7A67479473E2}" type="presParOf" srcId="{286E1062-15A9-4A2D-9C74-68203B29D8BB}" destId="{3058907A-CFA8-4E68-8BC6-8AD01A942E20}" srcOrd="0" destOrd="0" presId="urn:microsoft.com/office/officeart/2005/8/layout/vList5"/>
    <dgm:cxn modelId="{A568C721-767D-4DE8-9A8E-E3124F2171EF}" type="presParOf" srcId="{286E1062-15A9-4A2D-9C74-68203B29D8BB}" destId="{E75CA49B-FD04-4CE2-B90D-F1E648AC5A50}" srcOrd="1" destOrd="0" presId="urn:microsoft.com/office/officeart/2005/8/layout/vList5"/>
    <dgm:cxn modelId="{9C26B298-74B5-44C9-917D-7B5D2F6A73DE}" type="presParOf" srcId="{3A309FC1-B741-4F3D-BB64-430BCC634891}" destId="{7D29CA5E-B553-4834-8C28-BB1588BE3FD3}" srcOrd="5" destOrd="0" presId="urn:microsoft.com/office/officeart/2005/8/layout/vList5"/>
    <dgm:cxn modelId="{52341F71-41BE-4C0E-BDF9-E8918AD766C3}" type="presParOf" srcId="{3A309FC1-B741-4F3D-BB64-430BCC634891}" destId="{D76AE0FD-5637-413B-8360-9353BA4DA8CC}" srcOrd="6" destOrd="0" presId="urn:microsoft.com/office/officeart/2005/8/layout/vList5"/>
    <dgm:cxn modelId="{3A5B0A57-80F3-4485-AF94-67BB0ECACBE9}" type="presParOf" srcId="{D76AE0FD-5637-413B-8360-9353BA4DA8CC}" destId="{2955E56A-9B8C-4A5C-B020-A6B40C8B8889}" srcOrd="0" destOrd="0" presId="urn:microsoft.com/office/officeart/2005/8/layout/vList5"/>
    <dgm:cxn modelId="{25A4E3D8-FC9E-4615-97D9-78443C616DB7}" type="presParOf" srcId="{D76AE0FD-5637-413B-8360-9353BA4DA8CC}" destId="{EA4166D0-3D6F-45EF-A106-46E3DCF199BB}" srcOrd="1" destOrd="0" presId="urn:microsoft.com/office/officeart/2005/8/layout/vList5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60D599-6B42-4D3B-BCB3-5759299FD610}" type="datetimeFigureOut">
              <a:rPr lang="es-ES" smtClean="0"/>
              <a:pPr/>
              <a:t>28/11/2008</a:t>
            </a:fld>
            <a:endParaRPr lang="es-E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6A2FA6-E373-4213-B6EF-12E19DD48B2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04E9D17-888C-4028-B697-ED731D6F1313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fondo-power2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2B36A-4CB1-4CBA-B096-0E8888F120B4}" type="datetimeFigureOut">
              <a:rPr lang="es-ES" smtClean="0"/>
              <a:pPr/>
              <a:t>28/11/2008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2C056-42D0-4AAC-9EDD-392AA55A42A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2B36A-4CB1-4CBA-B096-0E8888F120B4}" type="datetimeFigureOut">
              <a:rPr lang="es-ES" smtClean="0"/>
              <a:pPr/>
              <a:t>28/11/2008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2C056-42D0-4AAC-9EDD-392AA55A42A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2B36A-4CB1-4CBA-B096-0E8888F120B4}" type="datetimeFigureOut">
              <a:rPr lang="es-ES" smtClean="0"/>
              <a:pPr/>
              <a:t>28/11/2008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2C056-42D0-4AAC-9EDD-392AA55A42A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382000" cy="6413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17638"/>
            <a:ext cx="4129088" cy="1281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417638"/>
            <a:ext cx="4129087" cy="5635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2133600"/>
            <a:ext cx="4129087" cy="5651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381000" y="228600"/>
            <a:ext cx="8382000" cy="7508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417638"/>
            <a:ext cx="4129088" cy="10302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417638"/>
            <a:ext cx="4129087" cy="10302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81000" y="2600325"/>
            <a:ext cx="4129088" cy="1031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488" y="2600325"/>
            <a:ext cx="4129087" cy="1031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6845300" y="64452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E60FF95-1D01-4A3D-9352-04A44F8155A4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fondo-power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2B36A-4CB1-4CBA-B096-0E8888F120B4}" type="datetimeFigureOut">
              <a:rPr lang="es-ES" smtClean="0"/>
              <a:pPr/>
              <a:t>28/11/2008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2C056-42D0-4AAC-9EDD-392AA55A42A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2B36A-4CB1-4CBA-B096-0E8888F120B4}" type="datetimeFigureOut">
              <a:rPr lang="es-ES" smtClean="0"/>
              <a:pPr/>
              <a:t>28/11/2008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2C056-42D0-4AAC-9EDD-392AA55A42A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2B36A-4CB1-4CBA-B096-0E8888F120B4}" type="datetimeFigureOut">
              <a:rPr lang="es-ES" smtClean="0"/>
              <a:pPr/>
              <a:t>28/11/2008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2C056-42D0-4AAC-9EDD-392AA55A42A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2B36A-4CB1-4CBA-B096-0E8888F120B4}" type="datetimeFigureOut">
              <a:rPr lang="es-ES" smtClean="0"/>
              <a:pPr/>
              <a:t>28/11/2008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2C056-42D0-4AAC-9EDD-392AA55A42A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2B36A-4CB1-4CBA-B096-0E8888F120B4}" type="datetimeFigureOut">
              <a:rPr lang="es-ES" smtClean="0"/>
              <a:pPr/>
              <a:t>28/11/2008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2C056-42D0-4AAC-9EDD-392AA55A42A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2B36A-4CB1-4CBA-B096-0E8888F120B4}" type="datetimeFigureOut">
              <a:rPr lang="es-ES" smtClean="0"/>
              <a:pPr/>
              <a:t>28/11/2008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2C056-42D0-4AAC-9EDD-392AA55A42A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2B36A-4CB1-4CBA-B096-0E8888F120B4}" type="datetimeFigureOut">
              <a:rPr lang="es-ES" smtClean="0"/>
              <a:pPr/>
              <a:t>28/11/2008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2C056-42D0-4AAC-9EDD-392AA55A42A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2B36A-4CB1-4CBA-B096-0E8888F120B4}" type="datetimeFigureOut">
              <a:rPr lang="es-ES" smtClean="0"/>
              <a:pPr/>
              <a:t>28/11/2008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2C056-42D0-4AAC-9EDD-392AA55A42A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82B36A-4CB1-4CBA-B096-0E8888F120B4}" type="datetimeFigureOut">
              <a:rPr lang="es-ES" smtClean="0"/>
              <a:pPr/>
              <a:t>28/11/2008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B2C056-42D0-4AAC-9EDD-392AA55A42A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png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Piloto con RFID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2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Sin camiones ni </a:t>
            </a:r>
            <a:r>
              <a:rPr lang="es-ES" dirty="0" err="1" smtClean="0"/>
              <a:t>containers</a:t>
            </a:r>
            <a:r>
              <a:rPr lang="es-ES" dirty="0" smtClean="0"/>
              <a:t>…</a:t>
            </a:r>
            <a:endParaRPr lang="es-ES" dirty="0"/>
          </a:p>
        </p:txBody>
      </p:sp>
      <p:sp>
        <p:nvSpPr>
          <p:cNvPr id="2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B7FD3-871B-490A-811B-ED931C53F7CF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784392" name="Picture 8" descr="3-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60" y="3429000"/>
            <a:ext cx="2336800" cy="1860550"/>
          </a:xfrm>
          <a:prstGeom prst="rect">
            <a:avLst/>
          </a:prstGeom>
          <a:noFill/>
        </p:spPr>
      </p:pic>
      <p:pic>
        <p:nvPicPr>
          <p:cNvPr id="784393" name="Picture 9" descr="2-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87750" y="2533650"/>
            <a:ext cx="2273300" cy="1771650"/>
          </a:xfrm>
          <a:prstGeom prst="rect">
            <a:avLst/>
          </a:prstGeom>
          <a:noFill/>
        </p:spPr>
      </p:pic>
      <p:sp>
        <p:nvSpPr>
          <p:cNvPr id="784394" name="Text Box 10"/>
          <p:cNvSpPr txBox="1">
            <a:spLocks noChangeArrowheads="1"/>
          </p:cNvSpPr>
          <p:nvPr/>
        </p:nvSpPr>
        <p:spPr bwMode="gray">
          <a:xfrm>
            <a:off x="3741738" y="3865563"/>
            <a:ext cx="1927225" cy="2476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1200" b="1">
                <a:solidFill>
                  <a:srgbClr val="000000"/>
                </a:solidFill>
                <a:effectLst/>
                <a:latin typeface="Arial" charset="0"/>
              </a:rPr>
              <a:t>Dock Door Management</a:t>
            </a:r>
          </a:p>
        </p:txBody>
      </p:sp>
      <p:sp>
        <p:nvSpPr>
          <p:cNvPr id="784395" name="Text Box 11"/>
          <p:cNvSpPr txBox="1">
            <a:spLocks noChangeArrowheads="1"/>
          </p:cNvSpPr>
          <p:nvPr/>
        </p:nvSpPr>
        <p:spPr bwMode="gray">
          <a:xfrm>
            <a:off x="6356350" y="4752986"/>
            <a:ext cx="1320800" cy="2476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1200" b="1" dirty="0">
                <a:solidFill>
                  <a:srgbClr val="000000"/>
                </a:solidFill>
                <a:effectLst/>
                <a:latin typeface="Arial" charset="0"/>
              </a:rPr>
              <a:t>Trailer Visibility</a:t>
            </a:r>
          </a:p>
        </p:txBody>
      </p:sp>
      <p:pic>
        <p:nvPicPr>
          <p:cNvPr id="784399" name="Picture 15" descr="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35055" y="3467112"/>
            <a:ext cx="2293937" cy="1747838"/>
          </a:xfrm>
          <a:prstGeom prst="rect">
            <a:avLst/>
          </a:prstGeom>
          <a:noFill/>
        </p:spPr>
      </p:pic>
      <p:sp>
        <p:nvSpPr>
          <p:cNvPr id="784400" name="Text Box 16"/>
          <p:cNvSpPr txBox="1">
            <a:spLocks noChangeArrowheads="1"/>
          </p:cNvSpPr>
          <p:nvPr/>
        </p:nvSpPr>
        <p:spPr bwMode="gray">
          <a:xfrm>
            <a:off x="1612892" y="4767275"/>
            <a:ext cx="1327150" cy="2476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1200" b="1">
                <a:solidFill>
                  <a:srgbClr val="000000"/>
                </a:solidFill>
                <a:effectLst/>
                <a:latin typeface="Arial" charset="0"/>
              </a:rPr>
              <a:t>Trailer Tracking</a:t>
            </a:r>
          </a:p>
        </p:txBody>
      </p:sp>
      <p:sp>
        <p:nvSpPr>
          <p:cNvPr id="784401" name="Freeform 17"/>
          <p:cNvSpPr>
            <a:spLocks/>
          </p:cNvSpPr>
          <p:nvPr/>
        </p:nvSpPr>
        <p:spPr bwMode="gray">
          <a:xfrm>
            <a:off x="439730" y="3363925"/>
            <a:ext cx="2605087" cy="1209675"/>
          </a:xfrm>
          <a:custGeom>
            <a:avLst/>
            <a:gdLst/>
            <a:ahLst/>
            <a:cxnLst>
              <a:cxn ang="0">
                <a:pos x="1251" y="0"/>
              </a:cxn>
              <a:cxn ang="0">
                <a:pos x="1641" y="650"/>
              </a:cxn>
              <a:cxn ang="0">
                <a:pos x="1474" y="650"/>
              </a:cxn>
              <a:cxn ang="0">
                <a:pos x="1474" y="721"/>
              </a:cxn>
              <a:cxn ang="0">
                <a:pos x="1474" y="762"/>
              </a:cxn>
              <a:cxn ang="0">
                <a:pos x="0" y="613"/>
              </a:cxn>
            </a:cxnLst>
            <a:rect l="0" t="0" r="r" b="b"/>
            <a:pathLst>
              <a:path w="1641" h="762">
                <a:moveTo>
                  <a:pt x="1251" y="0"/>
                </a:moveTo>
                <a:lnTo>
                  <a:pt x="1641" y="650"/>
                </a:lnTo>
                <a:lnTo>
                  <a:pt x="1474" y="650"/>
                </a:lnTo>
                <a:lnTo>
                  <a:pt x="1474" y="721"/>
                </a:lnTo>
                <a:lnTo>
                  <a:pt x="1474" y="762"/>
                </a:lnTo>
                <a:lnTo>
                  <a:pt x="0" y="613"/>
                </a:lnTo>
              </a:path>
            </a:pathLst>
          </a:custGeom>
          <a:solidFill>
            <a:schemeClr val="bg1">
              <a:alpha val="72000"/>
            </a:schemeClr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s-ES"/>
          </a:p>
        </p:txBody>
      </p:sp>
      <p:pic>
        <p:nvPicPr>
          <p:cNvPr id="784402" name="Picture 18" descr="zoom1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85755" y="3268675"/>
            <a:ext cx="2190750" cy="1184275"/>
          </a:xfrm>
          <a:prstGeom prst="rect">
            <a:avLst/>
          </a:prstGeom>
          <a:noFill/>
        </p:spPr>
      </p:pic>
      <p:sp>
        <p:nvSpPr>
          <p:cNvPr id="784403" name="Rectangle 19"/>
          <p:cNvSpPr>
            <a:spLocks noChangeArrowheads="1"/>
          </p:cNvSpPr>
          <p:nvPr/>
        </p:nvSpPr>
        <p:spPr bwMode="gray">
          <a:xfrm>
            <a:off x="2779705" y="4395800"/>
            <a:ext cx="255587" cy="179387"/>
          </a:xfrm>
          <a:prstGeom prst="rect">
            <a:avLst/>
          </a:prstGeom>
          <a:noFill/>
          <a:ln w="2857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s-ES"/>
          </a:p>
        </p:txBody>
      </p: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3703638" y="1257300"/>
            <a:ext cx="1936750" cy="1320800"/>
            <a:chOff x="2333" y="822"/>
            <a:chExt cx="1220" cy="832"/>
          </a:xfrm>
        </p:grpSpPr>
        <p:sp>
          <p:nvSpPr>
            <p:cNvPr id="784405" name="Text Box 21"/>
            <p:cNvSpPr txBox="1">
              <a:spLocks noChangeArrowheads="1"/>
            </p:cNvSpPr>
            <p:nvPr/>
          </p:nvSpPr>
          <p:spPr bwMode="gray">
            <a:xfrm>
              <a:off x="2333" y="906"/>
              <a:ext cx="311" cy="17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sz="1400" b="1">
                  <a:solidFill>
                    <a:srgbClr val="000000"/>
                  </a:solidFill>
                  <a:effectLst/>
                  <a:latin typeface="Arial Narrow" pitchFamily="34" charset="0"/>
                </a:rPr>
                <a:t>WiFi</a:t>
              </a:r>
            </a:p>
          </p:txBody>
        </p:sp>
        <p:sp>
          <p:nvSpPr>
            <p:cNvPr id="784406" name="Text Box 22"/>
            <p:cNvSpPr txBox="1">
              <a:spLocks noChangeArrowheads="1"/>
            </p:cNvSpPr>
            <p:nvPr/>
          </p:nvSpPr>
          <p:spPr bwMode="gray">
            <a:xfrm>
              <a:off x="3223" y="906"/>
              <a:ext cx="330" cy="17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sz="1400" b="1">
                  <a:solidFill>
                    <a:srgbClr val="000000"/>
                  </a:solidFill>
                  <a:effectLst/>
                  <a:latin typeface="Arial Narrow" pitchFamily="34" charset="0"/>
                </a:rPr>
                <a:t>RFID</a:t>
              </a:r>
            </a:p>
          </p:txBody>
        </p:sp>
        <p:pic>
          <p:nvPicPr>
            <p:cNvPr id="784407" name="Picture 23" descr="signal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521" y="1269"/>
              <a:ext cx="830" cy="385"/>
            </a:xfrm>
            <a:prstGeom prst="rect">
              <a:avLst/>
            </a:prstGeom>
            <a:noFill/>
          </p:spPr>
        </p:pic>
        <p:grpSp>
          <p:nvGrpSpPr>
            <p:cNvPr id="4" name="Group 24"/>
            <p:cNvGrpSpPr>
              <a:grpSpLocks/>
            </p:cNvGrpSpPr>
            <p:nvPr/>
          </p:nvGrpSpPr>
          <p:grpSpPr bwMode="auto">
            <a:xfrm>
              <a:off x="2702" y="899"/>
              <a:ext cx="502" cy="370"/>
              <a:chOff x="2668" y="1022"/>
              <a:chExt cx="570" cy="419"/>
            </a:xfrm>
          </p:grpSpPr>
          <p:sp>
            <p:nvSpPr>
              <p:cNvPr id="784409" name="Oval 25"/>
              <p:cNvSpPr>
                <a:spLocks noChangeArrowheads="1"/>
              </p:cNvSpPr>
              <p:nvPr/>
            </p:nvSpPr>
            <p:spPr bwMode="gray">
              <a:xfrm>
                <a:off x="2705" y="1049"/>
                <a:ext cx="496" cy="364"/>
              </a:xfrm>
              <a:prstGeom prst="ellipse">
                <a:avLst/>
              </a:prstGeom>
              <a:gradFill rotWithShape="1">
                <a:gsLst>
                  <a:gs pos="0">
                    <a:srgbClr val="A8D5F4">
                      <a:gamma/>
                      <a:tint val="0"/>
                      <a:invGamma/>
                    </a:srgbClr>
                  </a:gs>
                  <a:gs pos="100000">
                    <a:srgbClr val="A8D5F4">
                      <a:alpha val="33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solidFill>
                  <a:srgbClr val="C0C0C0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s-ES"/>
              </a:p>
            </p:txBody>
          </p:sp>
          <p:sp>
            <p:nvSpPr>
              <p:cNvPr id="784410" name="Oval 26"/>
              <p:cNvSpPr>
                <a:spLocks noChangeArrowheads="1"/>
              </p:cNvSpPr>
              <p:nvPr/>
            </p:nvSpPr>
            <p:spPr bwMode="gray">
              <a:xfrm>
                <a:off x="2668" y="1022"/>
                <a:ext cx="570" cy="419"/>
              </a:xfrm>
              <a:prstGeom prst="ellipse">
                <a:avLst/>
              </a:prstGeom>
              <a:noFill/>
              <a:ln w="9525" algn="ctr">
                <a:solidFill>
                  <a:srgbClr val="CCCCCC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s-ES"/>
              </a:p>
            </p:txBody>
          </p:sp>
        </p:grpSp>
        <p:pic>
          <p:nvPicPr>
            <p:cNvPr id="784411" name="Picture 27" descr="antenna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gray">
            <a:xfrm>
              <a:off x="2737" y="822"/>
              <a:ext cx="431" cy="431"/>
            </a:xfrm>
            <a:prstGeom prst="rect">
              <a:avLst/>
            </a:prstGeom>
            <a:noFill/>
          </p:spPr>
        </p:pic>
      </p:grpSp>
      <p:pic>
        <p:nvPicPr>
          <p:cNvPr id="25" name="Picture 16" descr="3-3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3714744" y="4643446"/>
            <a:ext cx="1984375" cy="1498600"/>
          </a:xfrm>
          <a:prstGeom prst="rect">
            <a:avLst/>
          </a:prstGeom>
          <a:noFill/>
        </p:spPr>
      </p:pic>
      <p:sp>
        <p:nvSpPr>
          <p:cNvPr id="26" name="Text Box 19"/>
          <p:cNvSpPr txBox="1">
            <a:spLocks noChangeArrowheads="1"/>
          </p:cNvSpPr>
          <p:nvPr/>
        </p:nvSpPr>
        <p:spPr bwMode="gray">
          <a:xfrm>
            <a:off x="3754431" y="5737234"/>
            <a:ext cx="1868488" cy="2476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1200" b="1">
                <a:solidFill>
                  <a:srgbClr val="000000"/>
                </a:solidFill>
                <a:effectLst/>
                <a:latin typeface="Arial" charset="0"/>
              </a:rPr>
              <a:t>Container Management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ChangeArrowheads="1"/>
          </p:cNvSpPr>
          <p:nvPr/>
        </p:nvSpPr>
        <p:spPr bwMode="auto">
          <a:xfrm>
            <a:off x="179388" y="4276725"/>
            <a:ext cx="8713787" cy="1081088"/>
          </a:xfrm>
          <a:prstGeom prst="rect">
            <a:avLst/>
          </a:prstGeom>
          <a:gradFill rotWithShape="1">
            <a:gsLst>
              <a:gs pos="0">
                <a:srgbClr val="969696">
                  <a:gamma/>
                  <a:shade val="46275"/>
                  <a:invGamma/>
                </a:srgbClr>
              </a:gs>
              <a:gs pos="50000">
                <a:srgbClr val="969696">
                  <a:alpha val="77000"/>
                </a:srgbClr>
              </a:gs>
              <a:gs pos="100000">
                <a:srgbClr val="969696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3491" name="Rectangle 3"/>
          <p:cNvSpPr>
            <a:spLocks noChangeArrowheads="1"/>
          </p:cNvSpPr>
          <p:nvPr/>
        </p:nvSpPr>
        <p:spPr bwMode="auto">
          <a:xfrm>
            <a:off x="173038" y="1143001"/>
            <a:ext cx="8713787" cy="1617662"/>
          </a:xfrm>
          <a:prstGeom prst="rect">
            <a:avLst/>
          </a:prstGeom>
          <a:gradFill rotWithShape="1">
            <a:gsLst>
              <a:gs pos="0">
                <a:srgbClr val="FF9900">
                  <a:gamma/>
                  <a:shade val="46275"/>
                  <a:invGamma/>
                </a:srgbClr>
              </a:gs>
              <a:gs pos="50000">
                <a:srgbClr val="FF9900">
                  <a:alpha val="80000"/>
                </a:srgbClr>
              </a:gs>
              <a:gs pos="100000">
                <a:srgbClr val="FF9900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3492" name="Rectangle 4"/>
          <p:cNvSpPr>
            <a:spLocks noChangeArrowheads="1"/>
          </p:cNvSpPr>
          <p:nvPr/>
        </p:nvSpPr>
        <p:spPr bwMode="auto">
          <a:xfrm>
            <a:off x="179388" y="2620963"/>
            <a:ext cx="8713787" cy="1657350"/>
          </a:xfrm>
          <a:prstGeom prst="rect">
            <a:avLst/>
          </a:prstGeom>
          <a:gradFill rotWithShape="1">
            <a:gsLst>
              <a:gs pos="0">
                <a:srgbClr val="99CCFF">
                  <a:gamma/>
                  <a:shade val="46275"/>
                  <a:invGamma/>
                </a:srgbClr>
              </a:gs>
              <a:gs pos="50000">
                <a:srgbClr val="99CCFF">
                  <a:alpha val="53000"/>
                </a:srgbClr>
              </a:gs>
              <a:gs pos="100000">
                <a:srgbClr val="99CCFF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3513" name="Rectangle 2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smtClean="0"/>
              <a:t>…</a:t>
            </a:r>
            <a:r>
              <a:rPr lang="en-US" dirty="0" err="1" smtClean="0"/>
              <a:t>pero</a:t>
            </a:r>
            <a:r>
              <a:rPr lang="en-US" dirty="0" smtClean="0"/>
              <a:t> la </a:t>
            </a:r>
            <a:r>
              <a:rPr lang="en-US" dirty="0" err="1" smtClean="0"/>
              <a:t>misma</a:t>
            </a:r>
            <a:r>
              <a:rPr lang="en-US" dirty="0" smtClean="0"/>
              <a:t> </a:t>
            </a:r>
            <a:r>
              <a:rPr lang="en-US" dirty="0" err="1" smtClean="0"/>
              <a:t>arquitectura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sz="2000" dirty="0" smtClean="0">
              <a:solidFill>
                <a:schemeClr val="accent1"/>
              </a:solidFill>
            </a:endParaRPr>
          </a:p>
        </p:txBody>
      </p:sp>
      <p:graphicFrame>
        <p:nvGraphicFramePr>
          <p:cNvPr id="2050" name="Object 5"/>
          <p:cNvGraphicFramePr>
            <a:graphicFrameLocks noChangeAspect="1"/>
          </p:cNvGraphicFramePr>
          <p:nvPr>
            <p:ph idx="1"/>
          </p:nvPr>
        </p:nvGraphicFramePr>
        <p:xfrm>
          <a:off x="1208088" y="1600200"/>
          <a:ext cx="6726237" cy="4525963"/>
        </p:xfrm>
        <a:graphic>
          <a:graphicData uri="http://schemas.openxmlformats.org/presentationml/2006/ole">
            <p:oleObj spid="_x0000_s1026" name="Visio" r:id="rId4" imgW="7696366" imgH="5178784" progId="">
              <p:embed/>
            </p:oleObj>
          </a:graphicData>
        </a:graphic>
      </p:graphicFrame>
      <p:graphicFrame>
        <p:nvGraphicFramePr>
          <p:cNvPr id="2051" name="Object 6"/>
          <p:cNvGraphicFramePr>
            <a:graphicFrameLocks noChangeAspect="1"/>
          </p:cNvGraphicFramePr>
          <p:nvPr>
            <p:ph sz="quarter" idx="4294967295"/>
          </p:nvPr>
        </p:nvGraphicFramePr>
        <p:xfrm>
          <a:off x="3919538" y="5546725"/>
          <a:ext cx="5224462" cy="684213"/>
        </p:xfrm>
        <a:graphic>
          <a:graphicData uri="http://schemas.openxmlformats.org/presentationml/2006/ole">
            <p:oleObj spid="_x0000_s1027" name="Visio" r:id="rId5" imgW="7235571" imgH="948131" progId="">
              <p:embed/>
            </p:oleObj>
          </a:graphicData>
        </a:graphic>
      </p:graphicFrame>
      <p:sp>
        <p:nvSpPr>
          <p:cNvPr id="63495" name="Rectangle 7"/>
          <p:cNvSpPr>
            <a:spLocks noChangeArrowheads="1"/>
          </p:cNvSpPr>
          <p:nvPr/>
        </p:nvSpPr>
        <p:spPr bwMode="auto">
          <a:xfrm>
            <a:off x="179388" y="5357813"/>
            <a:ext cx="8713787" cy="1081087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50000">
                <a:srgbClr val="FFFF66">
                  <a:alpha val="33000"/>
                </a:srgbClr>
              </a:gs>
              <a:gs pos="100000">
                <a:srgbClr val="008000"/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3496" name="Text Box 8"/>
          <p:cNvSpPr txBox="1">
            <a:spLocks noChangeArrowheads="1"/>
          </p:cNvSpPr>
          <p:nvPr/>
        </p:nvSpPr>
        <p:spPr bwMode="white">
          <a:xfrm>
            <a:off x="3479800" y="3089275"/>
            <a:ext cx="4275138" cy="276999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da-DK" sz="1200" b="1" dirty="0" smtClean="0">
                <a:latin typeface="Segoe Semibold" pitchFamily="34" charset="0"/>
                <a:cs typeface="Arial" charset="0"/>
              </a:rPr>
              <a:t>Zonas distribuidas con BizTalk RFID</a:t>
            </a:r>
            <a:endParaRPr lang="da-DK" sz="1200" b="1" dirty="0">
              <a:latin typeface="Segoe Semibold" pitchFamily="34" charset="0"/>
              <a:cs typeface="Arial" charset="0"/>
            </a:endParaRPr>
          </a:p>
        </p:txBody>
      </p:sp>
      <p:sp>
        <p:nvSpPr>
          <p:cNvPr id="63497" name="Text Box 9"/>
          <p:cNvSpPr txBox="1">
            <a:spLocks noChangeArrowheads="1"/>
          </p:cNvSpPr>
          <p:nvPr/>
        </p:nvSpPr>
        <p:spPr bwMode="white">
          <a:xfrm>
            <a:off x="304800" y="4251325"/>
            <a:ext cx="2398713" cy="1107996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da-DK" b="1" dirty="0" smtClean="0">
                <a:latin typeface="Segoe Semibold" pitchFamily="34" charset="0"/>
                <a:cs typeface="Arial" charset="0"/>
              </a:rPr>
              <a:t>Capa Dispositivo</a:t>
            </a:r>
            <a:endParaRPr lang="da-DK" b="1" dirty="0">
              <a:latin typeface="Segoe Semibold" pitchFamily="34" charset="0"/>
              <a:cs typeface="Arial" charset="0"/>
            </a:endParaRPr>
          </a:p>
          <a:p>
            <a:pPr>
              <a:buFontTx/>
              <a:buChar char="•"/>
              <a:defRPr/>
            </a:pPr>
            <a:r>
              <a:rPr lang="da-DK" sz="1200" b="1" dirty="0">
                <a:latin typeface="Segoe Semibold" pitchFamily="34" charset="0"/>
                <a:cs typeface="Arial" charset="0"/>
              </a:rPr>
              <a:t> </a:t>
            </a:r>
            <a:r>
              <a:rPr lang="da-DK" sz="1200" b="1" dirty="0" smtClean="0">
                <a:latin typeface="Segoe Semibold" pitchFamily="34" charset="0"/>
                <a:cs typeface="Arial" charset="0"/>
              </a:rPr>
              <a:t>Antenas RFID </a:t>
            </a:r>
            <a:endParaRPr lang="da-DK" sz="1200" b="1" dirty="0">
              <a:latin typeface="Segoe Semibold" pitchFamily="34" charset="0"/>
              <a:cs typeface="Arial" charset="0"/>
            </a:endParaRPr>
          </a:p>
          <a:p>
            <a:pPr>
              <a:buFontTx/>
              <a:buChar char="•"/>
              <a:defRPr/>
            </a:pPr>
            <a:r>
              <a:rPr lang="da-DK" sz="1200" b="1" dirty="0">
                <a:latin typeface="Segoe Semibold" pitchFamily="34" charset="0"/>
                <a:cs typeface="Arial" charset="0"/>
              </a:rPr>
              <a:t> </a:t>
            </a:r>
            <a:r>
              <a:rPr lang="da-DK" sz="1200" b="1" dirty="0" smtClean="0">
                <a:latin typeface="Segoe Semibold" pitchFamily="34" charset="0"/>
                <a:cs typeface="Arial" charset="0"/>
              </a:rPr>
              <a:t>Escaners de código barras</a:t>
            </a:r>
            <a:endParaRPr lang="da-DK" sz="1200" b="1" dirty="0">
              <a:latin typeface="Segoe Semibold" pitchFamily="34" charset="0"/>
              <a:cs typeface="Arial" charset="0"/>
            </a:endParaRPr>
          </a:p>
          <a:p>
            <a:pPr>
              <a:buFontTx/>
              <a:buChar char="•"/>
              <a:defRPr/>
            </a:pPr>
            <a:r>
              <a:rPr lang="da-DK" sz="1200" b="1" dirty="0">
                <a:latin typeface="Segoe Semibold" pitchFamily="34" charset="0"/>
                <a:cs typeface="Arial" charset="0"/>
              </a:rPr>
              <a:t> PLCs, etc</a:t>
            </a:r>
            <a:br>
              <a:rPr lang="da-DK" sz="1200" b="1" dirty="0">
                <a:latin typeface="Segoe Semibold" pitchFamily="34" charset="0"/>
                <a:cs typeface="Arial" charset="0"/>
              </a:rPr>
            </a:br>
            <a:r>
              <a:rPr lang="da-DK" sz="1200" b="1" dirty="0">
                <a:solidFill>
                  <a:schemeClr val="bg2"/>
                </a:solidFill>
                <a:latin typeface="Segoe Semibold" pitchFamily="34" charset="0"/>
                <a:cs typeface="Arial" charset="0"/>
              </a:rPr>
              <a:t> </a:t>
            </a:r>
          </a:p>
        </p:txBody>
      </p:sp>
      <p:sp>
        <p:nvSpPr>
          <p:cNvPr id="63498" name="Text Box 10"/>
          <p:cNvSpPr txBox="1">
            <a:spLocks noChangeArrowheads="1"/>
          </p:cNvSpPr>
          <p:nvPr/>
        </p:nvSpPr>
        <p:spPr bwMode="white">
          <a:xfrm>
            <a:off x="273050" y="5318125"/>
            <a:ext cx="2592376" cy="92333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da-DK" b="1" dirty="0" smtClean="0">
                <a:latin typeface="Segoe Semibold" pitchFamily="34" charset="0"/>
                <a:cs typeface="Arial" charset="0"/>
              </a:rPr>
              <a:t>Capa Física</a:t>
            </a:r>
            <a:endParaRPr lang="da-DK" b="1" dirty="0">
              <a:latin typeface="Segoe Semibold" pitchFamily="34" charset="0"/>
              <a:cs typeface="Arial" charset="0"/>
            </a:endParaRPr>
          </a:p>
          <a:p>
            <a:pPr>
              <a:buFontTx/>
              <a:buChar char="•"/>
              <a:defRPr/>
            </a:pPr>
            <a:r>
              <a:rPr lang="da-DK" sz="1200" b="1" dirty="0">
                <a:latin typeface="Segoe Semibold" pitchFamily="34" charset="0"/>
                <a:cs typeface="Arial" charset="0"/>
              </a:rPr>
              <a:t> </a:t>
            </a:r>
            <a:r>
              <a:rPr lang="da-DK" sz="1200" b="1" dirty="0" smtClean="0">
                <a:latin typeface="Segoe Semibold" pitchFamily="34" charset="0"/>
                <a:cs typeface="Arial" charset="0"/>
              </a:rPr>
              <a:t>Etiquetas RFID, Codigos barras</a:t>
            </a:r>
            <a:endParaRPr lang="da-DK" sz="1200" b="1" dirty="0">
              <a:latin typeface="Segoe Semibold" pitchFamily="34" charset="0"/>
              <a:cs typeface="Arial" charset="0"/>
            </a:endParaRPr>
          </a:p>
          <a:p>
            <a:pPr>
              <a:buFontTx/>
              <a:buChar char="•"/>
              <a:defRPr/>
            </a:pPr>
            <a:r>
              <a:rPr lang="da-DK" sz="1200" b="1" dirty="0">
                <a:latin typeface="Segoe Semibold" pitchFamily="34" charset="0"/>
                <a:cs typeface="Arial" charset="0"/>
              </a:rPr>
              <a:t> </a:t>
            </a:r>
            <a:r>
              <a:rPr lang="da-DK" sz="1200" b="1" dirty="0" smtClean="0">
                <a:latin typeface="Segoe Semibold" pitchFamily="34" charset="0"/>
                <a:cs typeface="Arial" charset="0"/>
              </a:rPr>
              <a:t>Systemas Biométricos</a:t>
            </a:r>
            <a:endParaRPr lang="da-DK" sz="1200" b="1" dirty="0">
              <a:latin typeface="Segoe Semibold" pitchFamily="34" charset="0"/>
              <a:cs typeface="Arial" charset="0"/>
            </a:endParaRPr>
          </a:p>
          <a:p>
            <a:pPr>
              <a:buFontTx/>
              <a:buChar char="•"/>
              <a:defRPr/>
            </a:pPr>
            <a:r>
              <a:rPr lang="da-DK" sz="1200" b="1" dirty="0">
                <a:latin typeface="Segoe Semibold" pitchFamily="34" charset="0"/>
                <a:cs typeface="Arial" charset="0"/>
              </a:rPr>
              <a:t> </a:t>
            </a:r>
            <a:r>
              <a:rPr lang="da-DK" sz="1200" b="1" dirty="0" smtClean="0">
                <a:latin typeface="Segoe Semibold" pitchFamily="34" charset="0"/>
                <a:cs typeface="Arial" charset="0"/>
              </a:rPr>
              <a:t>Sensores ambiente</a:t>
            </a:r>
            <a:endParaRPr lang="da-DK" sz="1200" b="1" dirty="0">
              <a:latin typeface="Segoe Semibold" pitchFamily="34" charset="0"/>
              <a:cs typeface="Arial" charset="0"/>
            </a:endParaRPr>
          </a:p>
        </p:txBody>
      </p:sp>
      <p:sp>
        <p:nvSpPr>
          <p:cNvPr id="63499" name="Text Box 11"/>
          <p:cNvSpPr txBox="1">
            <a:spLocks noChangeArrowheads="1"/>
          </p:cNvSpPr>
          <p:nvPr/>
        </p:nvSpPr>
        <p:spPr bwMode="white">
          <a:xfrm>
            <a:off x="152400" y="1143000"/>
            <a:ext cx="2990840" cy="92333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da-DK" b="1" dirty="0" smtClean="0">
                <a:latin typeface="Segoe Semibold" pitchFamily="34" charset="0"/>
                <a:cs typeface="Arial" charset="0"/>
              </a:rPr>
              <a:t>Aplicaciones de Negocio</a:t>
            </a:r>
            <a:endParaRPr lang="da-DK" b="1" dirty="0">
              <a:latin typeface="Segoe Semibold" pitchFamily="34" charset="0"/>
              <a:cs typeface="Arial" charset="0"/>
            </a:endParaRPr>
          </a:p>
          <a:p>
            <a:pPr>
              <a:buFont typeface="Wingdings" pitchFamily="2" charset="2"/>
              <a:buChar char="§"/>
              <a:defRPr/>
            </a:pPr>
            <a:r>
              <a:rPr lang="da-DK" sz="1200" b="1" dirty="0">
                <a:latin typeface="Segoe Semibold" pitchFamily="34" charset="0"/>
                <a:cs typeface="Arial" charset="0"/>
              </a:rPr>
              <a:t> </a:t>
            </a:r>
            <a:r>
              <a:rPr lang="da-DK" sz="1200" b="1" dirty="0" smtClean="0">
                <a:latin typeface="Segoe Semibold" pitchFamily="34" charset="0"/>
                <a:cs typeface="Arial" charset="0"/>
              </a:rPr>
              <a:t>Conexión con varias aplicaciones</a:t>
            </a:r>
            <a:endParaRPr lang="da-DK" sz="1200" b="1" dirty="0">
              <a:latin typeface="Segoe Semibold" pitchFamily="34" charset="0"/>
              <a:cs typeface="Arial" charset="0"/>
            </a:endParaRPr>
          </a:p>
          <a:p>
            <a:pPr>
              <a:buFont typeface="Wingdings" pitchFamily="2" charset="2"/>
              <a:buChar char="§"/>
              <a:defRPr/>
            </a:pPr>
            <a:r>
              <a:rPr lang="da-DK" sz="1200" b="1" dirty="0">
                <a:latin typeface="Segoe Semibold" pitchFamily="34" charset="0"/>
                <a:cs typeface="Arial" charset="0"/>
              </a:rPr>
              <a:t> </a:t>
            </a:r>
            <a:r>
              <a:rPr lang="da-DK" sz="1200" b="1" dirty="0" smtClean="0">
                <a:latin typeface="Segoe Semibold" pitchFamily="34" charset="0"/>
                <a:cs typeface="Arial" charset="0"/>
              </a:rPr>
              <a:t>Orquesta procesos de negocio</a:t>
            </a:r>
            <a:endParaRPr lang="da-DK" sz="1200" b="1" dirty="0">
              <a:latin typeface="Segoe Semibold" pitchFamily="34" charset="0"/>
              <a:cs typeface="Arial" charset="0"/>
            </a:endParaRPr>
          </a:p>
          <a:p>
            <a:pPr>
              <a:buFont typeface="Wingdings" pitchFamily="2" charset="2"/>
              <a:buChar char="§"/>
              <a:defRPr/>
            </a:pPr>
            <a:r>
              <a:rPr lang="da-DK" sz="1200" b="1" dirty="0">
                <a:latin typeface="Segoe Semibold" pitchFamily="34" charset="0"/>
                <a:cs typeface="Arial" charset="0"/>
              </a:rPr>
              <a:t> </a:t>
            </a:r>
            <a:r>
              <a:rPr lang="da-DK" sz="1200" b="1" dirty="0" smtClean="0">
                <a:latin typeface="Segoe Semibold" pitchFamily="34" charset="0"/>
                <a:cs typeface="Arial" charset="0"/>
              </a:rPr>
              <a:t>Aplica logica de negocio</a:t>
            </a:r>
            <a:endParaRPr lang="da-DK" b="1" dirty="0">
              <a:latin typeface="Segoe Semibold" pitchFamily="34" charset="0"/>
              <a:cs typeface="Arial" charset="0"/>
            </a:endParaRPr>
          </a:p>
        </p:txBody>
      </p:sp>
      <p:sp>
        <p:nvSpPr>
          <p:cNvPr id="2068" name="AutoShape 12"/>
          <p:cNvSpPr>
            <a:spLocks noChangeArrowheads="1"/>
          </p:cNvSpPr>
          <p:nvPr/>
        </p:nvSpPr>
        <p:spPr bwMode="auto">
          <a:xfrm rot="-5400000">
            <a:off x="3189288" y="4232275"/>
            <a:ext cx="431800" cy="234950"/>
          </a:xfrm>
          <a:prstGeom prst="rightArrow">
            <a:avLst>
              <a:gd name="adj1" fmla="val 50000"/>
              <a:gd name="adj2" fmla="val 45946"/>
            </a:avLst>
          </a:prstGeom>
          <a:solidFill>
            <a:srgbClr val="99CCFF">
              <a:alpha val="54117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69" name="AutoShape 13"/>
          <p:cNvSpPr>
            <a:spLocks noChangeArrowheads="1"/>
          </p:cNvSpPr>
          <p:nvPr/>
        </p:nvSpPr>
        <p:spPr bwMode="auto">
          <a:xfrm rot="16200000" flipH="1">
            <a:off x="3462338" y="4248150"/>
            <a:ext cx="446088" cy="217487"/>
          </a:xfrm>
          <a:prstGeom prst="rightArrow">
            <a:avLst>
              <a:gd name="adj1" fmla="val 50000"/>
              <a:gd name="adj2" fmla="val 51278"/>
            </a:avLst>
          </a:prstGeom>
          <a:solidFill>
            <a:srgbClr val="99CCFF">
              <a:alpha val="54117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70" name="AutoShape 14"/>
          <p:cNvSpPr>
            <a:spLocks noChangeArrowheads="1"/>
          </p:cNvSpPr>
          <p:nvPr/>
        </p:nvSpPr>
        <p:spPr bwMode="auto">
          <a:xfrm rot="-5400000">
            <a:off x="5203825" y="4232275"/>
            <a:ext cx="431800" cy="234950"/>
          </a:xfrm>
          <a:prstGeom prst="rightArrow">
            <a:avLst>
              <a:gd name="adj1" fmla="val 50000"/>
              <a:gd name="adj2" fmla="val 45946"/>
            </a:avLst>
          </a:prstGeom>
          <a:solidFill>
            <a:srgbClr val="99CCFF">
              <a:alpha val="54117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71" name="AutoShape 15"/>
          <p:cNvSpPr>
            <a:spLocks noChangeArrowheads="1"/>
          </p:cNvSpPr>
          <p:nvPr/>
        </p:nvSpPr>
        <p:spPr bwMode="auto">
          <a:xfrm rot="16200000" flipH="1">
            <a:off x="5476875" y="4248150"/>
            <a:ext cx="446088" cy="217488"/>
          </a:xfrm>
          <a:prstGeom prst="rightArrow">
            <a:avLst>
              <a:gd name="adj1" fmla="val 50000"/>
              <a:gd name="adj2" fmla="val 51277"/>
            </a:avLst>
          </a:prstGeom>
          <a:solidFill>
            <a:srgbClr val="99CCFF">
              <a:alpha val="54117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72" name="AutoShape 16"/>
          <p:cNvSpPr>
            <a:spLocks noChangeArrowheads="1"/>
          </p:cNvSpPr>
          <p:nvPr/>
        </p:nvSpPr>
        <p:spPr bwMode="auto">
          <a:xfrm rot="-5400000">
            <a:off x="7148513" y="4232275"/>
            <a:ext cx="431800" cy="234950"/>
          </a:xfrm>
          <a:prstGeom prst="rightArrow">
            <a:avLst>
              <a:gd name="adj1" fmla="val 50000"/>
              <a:gd name="adj2" fmla="val 45946"/>
            </a:avLst>
          </a:prstGeom>
          <a:solidFill>
            <a:srgbClr val="99CCFF">
              <a:alpha val="54117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73" name="AutoShape 17"/>
          <p:cNvSpPr>
            <a:spLocks noChangeArrowheads="1"/>
          </p:cNvSpPr>
          <p:nvPr/>
        </p:nvSpPr>
        <p:spPr bwMode="auto">
          <a:xfrm rot="16200000" flipH="1">
            <a:off x="7421563" y="4248150"/>
            <a:ext cx="446088" cy="217487"/>
          </a:xfrm>
          <a:prstGeom prst="rightArrow">
            <a:avLst>
              <a:gd name="adj1" fmla="val 50000"/>
              <a:gd name="adj2" fmla="val 51278"/>
            </a:avLst>
          </a:prstGeom>
          <a:solidFill>
            <a:srgbClr val="99CCFF">
              <a:alpha val="54117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74" name="AutoShape 18"/>
          <p:cNvSpPr>
            <a:spLocks noChangeArrowheads="1"/>
          </p:cNvSpPr>
          <p:nvPr/>
        </p:nvSpPr>
        <p:spPr bwMode="auto">
          <a:xfrm rot="-5400000">
            <a:off x="5076826" y="2489200"/>
            <a:ext cx="557212" cy="388937"/>
          </a:xfrm>
          <a:prstGeom prst="rightArrow">
            <a:avLst>
              <a:gd name="adj1" fmla="val 50000"/>
              <a:gd name="adj2" fmla="val 35816"/>
            </a:avLst>
          </a:prstGeom>
          <a:solidFill>
            <a:srgbClr val="99CCFF">
              <a:alpha val="7097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75" name="AutoShape 19"/>
          <p:cNvSpPr>
            <a:spLocks noChangeArrowheads="1"/>
          </p:cNvSpPr>
          <p:nvPr/>
        </p:nvSpPr>
        <p:spPr bwMode="auto">
          <a:xfrm rot="16200000" flipH="1">
            <a:off x="5520531" y="2548732"/>
            <a:ext cx="504825" cy="360362"/>
          </a:xfrm>
          <a:prstGeom prst="rightArrow">
            <a:avLst>
              <a:gd name="adj1" fmla="val 50000"/>
              <a:gd name="adj2" fmla="val 35022"/>
            </a:avLst>
          </a:prstGeom>
          <a:solidFill>
            <a:srgbClr val="FF9900">
              <a:alpha val="72156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76" name="AutoShape 20"/>
          <p:cNvSpPr>
            <a:spLocks noChangeArrowheads="1"/>
          </p:cNvSpPr>
          <p:nvPr/>
        </p:nvSpPr>
        <p:spPr bwMode="auto">
          <a:xfrm>
            <a:off x="8077200" y="2346325"/>
            <a:ext cx="609600" cy="2133600"/>
          </a:xfrm>
          <a:prstGeom prst="triangle">
            <a:avLst>
              <a:gd name="adj" fmla="val 50000"/>
            </a:avLst>
          </a:prstGeom>
          <a:solidFill>
            <a:schemeClr val="tx2"/>
          </a:solidFill>
          <a:ln w="12700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509" name="Rectangle 21"/>
          <p:cNvSpPr>
            <a:spLocks noChangeArrowheads="1"/>
          </p:cNvSpPr>
          <p:nvPr/>
        </p:nvSpPr>
        <p:spPr bwMode="white">
          <a:xfrm>
            <a:off x="138113" y="2927350"/>
            <a:ext cx="3292475" cy="10795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  <a:defRPr/>
            </a:pPr>
            <a:r>
              <a:rPr lang="en-US" b="1" dirty="0">
                <a:latin typeface="Segoe Semibold" pitchFamily="34" charset="0"/>
                <a:cs typeface="Arial" charset="0"/>
              </a:rPr>
              <a:t>RFID </a:t>
            </a:r>
            <a:r>
              <a:rPr lang="en-US" b="1" dirty="0" smtClean="0">
                <a:latin typeface="Segoe Semibold" pitchFamily="34" charset="0"/>
                <a:cs typeface="Arial" charset="0"/>
              </a:rPr>
              <a:t>y Servicios </a:t>
            </a:r>
            <a:r>
              <a:rPr lang="en-US" b="1" dirty="0" err="1" smtClean="0">
                <a:latin typeface="Segoe Semibold" pitchFamily="34" charset="0"/>
                <a:cs typeface="Arial" charset="0"/>
              </a:rPr>
              <a:t>Sensores</a:t>
            </a:r>
            <a:endParaRPr lang="en-US" b="1" dirty="0">
              <a:latin typeface="Segoe Semibold" pitchFamily="34" charset="0"/>
              <a:cs typeface="Arial" charset="0"/>
            </a:endParaRPr>
          </a:p>
          <a:p>
            <a:pPr eaLnBrk="0" hangingPunct="0">
              <a:lnSpc>
                <a:spcPct val="85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1200" b="1" dirty="0">
                <a:latin typeface="Segoe Semibold" pitchFamily="34" charset="0"/>
                <a:cs typeface="Arial" charset="0"/>
              </a:rPr>
              <a:t> </a:t>
            </a:r>
            <a:r>
              <a:rPr lang="en-US" sz="1200" b="1" dirty="0" err="1" smtClean="0">
                <a:latin typeface="Segoe Semibold" pitchFamily="34" charset="0"/>
                <a:cs typeface="Arial" charset="0"/>
              </a:rPr>
              <a:t>Gestiona</a:t>
            </a:r>
            <a:r>
              <a:rPr lang="en-US" sz="1200" b="1" dirty="0" smtClean="0">
                <a:latin typeface="Segoe Semibold" pitchFamily="34" charset="0"/>
                <a:cs typeface="Arial" charset="0"/>
              </a:rPr>
              <a:t> </a:t>
            </a:r>
            <a:r>
              <a:rPr lang="en-US" sz="1200" b="1" dirty="0" err="1" smtClean="0">
                <a:latin typeface="Segoe Semibold" pitchFamily="34" charset="0"/>
                <a:cs typeface="Arial" charset="0"/>
              </a:rPr>
              <a:t>dispositivos</a:t>
            </a:r>
            <a:r>
              <a:rPr lang="en-US" sz="1200" b="1" dirty="0" smtClean="0">
                <a:latin typeface="Segoe Semibold" pitchFamily="34" charset="0"/>
                <a:cs typeface="Arial" charset="0"/>
              </a:rPr>
              <a:t> </a:t>
            </a:r>
            <a:endParaRPr lang="en-US" sz="1200" b="1" dirty="0">
              <a:latin typeface="Segoe Semibold" pitchFamily="34" charset="0"/>
              <a:cs typeface="Arial" charset="0"/>
            </a:endParaRPr>
          </a:p>
          <a:p>
            <a:pPr eaLnBrk="0" hangingPunct="0">
              <a:lnSpc>
                <a:spcPct val="85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1200" b="1" dirty="0">
                <a:latin typeface="Segoe Semibold" pitchFamily="34" charset="0"/>
                <a:cs typeface="Arial" charset="0"/>
              </a:rPr>
              <a:t> </a:t>
            </a:r>
            <a:r>
              <a:rPr lang="en-US" sz="1200" b="1" dirty="0" err="1" smtClean="0">
                <a:latin typeface="Segoe Semibold" pitchFamily="34" charset="0"/>
                <a:cs typeface="Arial" charset="0"/>
              </a:rPr>
              <a:t>Añade</a:t>
            </a:r>
            <a:r>
              <a:rPr lang="en-US" sz="1200" b="1" dirty="0" smtClean="0">
                <a:latin typeface="Segoe Semibold" pitchFamily="34" charset="0"/>
                <a:cs typeface="Arial" charset="0"/>
              </a:rPr>
              <a:t> </a:t>
            </a:r>
            <a:r>
              <a:rPr lang="en-US" sz="1200" b="1" dirty="0" err="1" smtClean="0">
                <a:latin typeface="Segoe Semibold" pitchFamily="34" charset="0"/>
                <a:cs typeface="Arial" charset="0"/>
              </a:rPr>
              <a:t>contexto</a:t>
            </a:r>
            <a:r>
              <a:rPr lang="en-US" sz="1200" b="1" dirty="0" smtClean="0">
                <a:latin typeface="Segoe Semibold" pitchFamily="34" charset="0"/>
                <a:cs typeface="Arial" charset="0"/>
              </a:rPr>
              <a:t> y </a:t>
            </a:r>
            <a:r>
              <a:rPr lang="en-US" sz="1200" b="1" dirty="0" err="1" smtClean="0">
                <a:latin typeface="Segoe Semibold" pitchFamily="34" charset="0"/>
                <a:cs typeface="Arial" charset="0"/>
              </a:rPr>
              <a:t>convierte</a:t>
            </a:r>
            <a:r>
              <a:rPr lang="en-US" sz="1200" b="1" dirty="0" smtClean="0">
                <a:latin typeface="Segoe Semibold" pitchFamily="34" charset="0"/>
                <a:cs typeface="Arial" charset="0"/>
              </a:rPr>
              <a:t> </a:t>
            </a:r>
            <a:r>
              <a:rPr lang="en-US" sz="1200" b="1" dirty="0" err="1" smtClean="0">
                <a:latin typeface="Segoe Semibold" pitchFamily="34" charset="0"/>
                <a:cs typeface="Arial" charset="0"/>
              </a:rPr>
              <a:t>eventos</a:t>
            </a:r>
            <a:r>
              <a:rPr lang="en-US" sz="1200" b="1" dirty="0" smtClean="0">
                <a:latin typeface="Segoe Semibold" pitchFamily="34" charset="0"/>
                <a:cs typeface="Arial" charset="0"/>
              </a:rPr>
              <a:t> en </a:t>
            </a:r>
            <a:r>
              <a:rPr lang="en-US" sz="1200" b="1" dirty="0" err="1" smtClean="0">
                <a:latin typeface="Segoe Semibold" pitchFamily="34" charset="0"/>
                <a:cs typeface="Arial" charset="0"/>
              </a:rPr>
              <a:t>crudo</a:t>
            </a:r>
            <a:r>
              <a:rPr lang="en-US" sz="1200" b="1" dirty="0" smtClean="0">
                <a:latin typeface="Segoe Semibold" pitchFamily="34" charset="0"/>
                <a:cs typeface="Arial" charset="0"/>
              </a:rPr>
              <a:t> en </a:t>
            </a:r>
            <a:r>
              <a:rPr lang="en-US" sz="1200" b="1" dirty="0" err="1" smtClean="0">
                <a:latin typeface="Segoe Semibold" pitchFamily="34" charset="0"/>
                <a:cs typeface="Arial" charset="0"/>
              </a:rPr>
              <a:t>información</a:t>
            </a:r>
            <a:r>
              <a:rPr lang="en-US" sz="1200" b="1" dirty="0" smtClean="0">
                <a:latin typeface="Segoe Semibold" pitchFamily="34" charset="0"/>
                <a:cs typeface="Arial" charset="0"/>
              </a:rPr>
              <a:t> </a:t>
            </a:r>
            <a:r>
              <a:rPr lang="en-US" sz="1200" b="1" dirty="0" err="1" smtClean="0">
                <a:latin typeface="Segoe Semibold" pitchFamily="34" charset="0"/>
                <a:cs typeface="Arial" charset="0"/>
              </a:rPr>
              <a:t>relevante</a:t>
            </a:r>
            <a:endParaRPr lang="en-US" sz="1200" b="1" dirty="0" smtClean="0">
              <a:latin typeface="Segoe Semibold" pitchFamily="34" charset="0"/>
              <a:cs typeface="Arial" charset="0"/>
            </a:endParaRPr>
          </a:p>
          <a:p>
            <a:pPr eaLnBrk="0" hangingPunct="0">
              <a:lnSpc>
                <a:spcPct val="85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1200" b="1" dirty="0" smtClean="0">
                <a:latin typeface="Segoe Semibold" pitchFamily="34" charset="0"/>
                <a:cs typeface="Arial" charset="0"/>
              </a:rPr>
              <a:t> </a:t>
            </a:r>
            <a:r>
              <a:rPr lang="en-US" sz="1200" b="1" dirty="0" err="1" smtClean="0">
                <a:latin typeface="Segoe Semibold" pitchFamily="34" charset="0"/>
                <a:cs typeface="Arial" charset="0"/>
              </a:rPr>
              <a:t>Interpreta</a:t>
            </a:r>
            <a:r>
              <a:rPr lang="en-US" sz="1200" b="1" dirty="0" smtClean="0">
                <a:latin typeface="Segoe Semibold" pitchFamily="34" charset="0"/>
                <a:cs typeface="Arial" charset="0"/>
              </a:rPr>
              <a:t> </a:t>
            </a:r>
            <a:r>
              <a:rPr lang="en-US" sz="1200" b="1" dirty="0" err="1" smtClean="0">
                <a:latin typeface="Segoe Semibold" pitchFamily="34" charset="0"/>
                <a:cs typeface="Arial" charset="0"/>
              </a:rPr>
              <a:t>eventos</a:t>
            </a:r>
            <a:r>
              <a:rPr lang="en-US" sz="1200" b="1" dirty="0" smtClean="0">
                <a:latin typeface="Segoe Semibold" pitchFamily="34" charset="0"/>
                <a:cs typeface="Arial" charset="0"/>
              </a:rPr>
              <a:t> a </a:t>
            </a:r>
            <a:r>
              <a:rPr lang="en-US" sz="1200" b="1" dirty="0" err="1" smtClean="0">
                <a:latin typeface="Segoe Semibold" pitchFamily="34" charset="0"/>
                <a:cs typeface="Arial" charset="0"/>
              </a:rPr>
              <a:t>través</a:t>
            </a:r>
            <a:r>
              <a:rPr lang="en-US" sz="1200" b="1" dirty="0" smtClean="0">
                <a:latin typeface="Segoe Semibold" pitchFamily="34" charset="0"/>
                <a:cs typeface="Arial" charset="0"/>
              </a:rPr>
              <a:t> de </a:t>
            </a:r>
            <a:r>
              <a:rPr lang="en-US" sz="1200" b="1" dirty="0" err="1" smtClean="0">
                <a:latin typeface="Segoe Semibold" pitchFamily="34" charset="0"/>
                <a:cs typeface="Arial" charset="0"/>
              </a:rPr>
              <a:t>filtros</a:t>
            </a:r>
            <a:r>
              <a:rPr lang="en-US" sz="1200" b="1" dirty="0" smtClean="0">
                <a:latin typeface="Segoe Semibold" pitchFamily="34" charset="0"/>
                <a:cs typeface="Arial" charset="0"/>
              </a:rPr>
              <a:t>, </a:t>
            </a:r>
            <a:r>
              <a:rPr lang="en-US" sz="1200" b="1" dirty="0" err="1" smtClean="0">
                <a:latin typeface="Segoe Semibold" pitchFamily="34" charset="0"/>
                <a:cs typeface="Arial" charset="0"/>
              </a:rPr>
              <a:t>reglas</a:t>
            </a:r>
            <a:r>
              <a:rPr lang="en-US" sz="1200" b="1" dirty="0" smtClean="0">
                <a:latin typeface="Segoe Semibold" pitchFamily="34" charset="0"/>
                <a:cs typeface="Arial" charset="0"/>
              </a:rPr>
              <a:t> y </a:t>
            </a:r>
            <a:r>
              <a:rPr lang="en-US" sz="1200" b="1" dirty="0" err="1" smtClean="0">
                <a:latin typeface="Segoe Semibold" pitchFamily="34" charset="0"/>
                <a:cs typeface="Arial" charset="0"/>
              </a:rPr>
              <a:t>alertas</a:t>
            </a:r>
            <a:endParaRPr lang="en-US" sz="1200" b="1" dirty="0">
              <a:latin typeface="Segoe Semibold" pitchFamily="34" charset="0"/>
              <a:cs typeface="Arial" charset="0"/>
            </a:endParaRPr>
          </a:p>
        </p:txBody>
      </p:sp>
      <p:sp>
        <p:nvSpPr>
          <p:cNvPr id="63510" name="Text Box 22"/>
          <p:cNvSpPr txBox="1">
            <a:spLocks noChangeArrowheads="1"/>
          </p:cNvSpPr>
          <p:nvPr/>
        </p:nvSpPr>
        <p:spPr bwMode="white">
          <a:xfrm>
            <a:off x="3028952" y="1143000"/>
            <a:ext cx="2828932" cy="738664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da-DK" b="1" dirty="0" smtClean="0">
                <a:latin typeface="Segoe Semibold" pitchFamily="34" charset="0"/>
                <a:cs typeface="Arial" charset="0"/>
              </a:rPr>
              <a:t>Inteligencia de Negocio</a:t>
            </a:r>
            <a:endParaRPr lang="da-DK" b="1" dirty="0">
              <a:latin typeface="Segoe Semibold" pitchFamily="34" charset="0"/>
              <a:cs typeface="Arial" charset="0"/>
            </a:endParaRPr>
          </a:p>
          <a:p>
            <a:pPr>
              <a:buFont typeface="Wingdings" pitchFamily="2" charset="2"/>
              <a:buChar char="§"/>
              <a:defRPr/>
            </a:pPr>
            <a:r>
              <a:rPr lang="da-DK" sz="1200" b="1" dirty="0" smtClean="0">
                <a:latin typeface="Segoe Semibold" pitchFamily="34" charset="0"/>
                <a:cs typeface="Arial" charset="0"/>
              </a:rPr>
              <a:t> BAM para los procesos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da-DK" sz="1200" b="1" dirty="0" smtClean="0">
                <a:latin typeface="Segoe Semibold" pitchFamily="34" charset="0"/>
                <a:cs typeface="Arial" charset="0"/>
              </a:rPr>
              <a:t>SQL </a:t>
            </a:r>
            <a:r>
              <a:rPr lang="da-DK" sz="1200" b="1" dirty="0">
                <a:latin typeface="Segoe Semibold" pitchFamily="34" charset="0"/>
                <a:cs typeface="Arial" charset="0"/>
              </a:rPr>
              <a:t>/ SQL BI </a:t>
            </a:r>
            <a:r>
              <a:rPr lang="da-DK" sz="1200" b="1" dirty="0" smtClean="0">
                <a:latin typeface="Segoe Semibold" pitchFamily="34" charset="0"/>
                <a:cs typeface="Arial" charset="0"/>
              </a:rPr>
              <a:t>para los datos</a:t>
            </a:r>
            <a:endParaRPr lang="da-DK" b="1" dirty="0">
              <a:latin typeface="Segoe Semibold" pitchFamily="34" charset="0"/>
              <a:cs typeface="Arial" charset="0"/>
            </a:endParaRPr>
          </a:p>
        </p:txBody>
      </p:sp>
      <p:pic>
        <p:nvPicPr>
          <p:cNvPr id="30" name="Picture 29" descr="Dynmc-brand_rgb_alt.pn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6400800" y="1295400"/>
            <a:ext cx="1676400" cy="582478"/>
          </a:xfrm>
          <a:prstGeom prst="rect">
            <a:avLst/>
          </a:prstGeom>
        </p:spPr>
      </p:pic>
      <p:pic>
        <p:nvPicPr>
          <p:cNvPr id="32" name="Picture 31" descr="BTServer06R2_rgb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5800" y="2034252"/>
            <a:ext cx="3981450" cy="556548"/>
          </a:xfrm>
          <a:prstGeom prst="rect">
            <a:avLst/>
          </a:prstGeom>
        </p:spPr>
      </p:pic>
      <p:pic>
        <p:nvPicPr>
          <p:cNvPr id="33" name="Picture 32" descr="SQL-05_bL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77000" y="1905000"/>
            <a:ext cx="2133598" cy="45319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Las preguntas</a:t>
            </a:r>
            <a:endParaRPr lang="es-E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571472" y="1285860"/>
          <a:ext cx="8143932" cy="4857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Las respuestas</a:t>
            </a:r>
            <a:endParaRPr lang="es-E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357158" y="1357298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263</Words>
  <Application>Microsoft Office PowerPoint</Application>
  <PresentationFormat>Presentación en pantalla (4:3)</PresentationFormat>
  <Paragraphs>55</Paragraphs>
  <Slides>5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7" baseType="lpstr">
      <vt:lpstr>Tema de Office</vt:lpstr>
      <vt:lpstr>Visio</vt:lpstr>
      <vt:lpstr>Piloto con RFID</vt:lpstr>
      <vt:lpstr>Sin camiones ni containers…</vt:lpstr>
      <vt:lpstr>…pero la misma arquitectura </vt:lpstr>
      <vt:lpstr>Las preguntas</vt:lpstr>
      <vt:lpstr>Las respuestas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batallar</dc:creator>
  <cp:lastModifiedBy>Gonzalo</cp:lastModifiedBy>
  <cp:revision>5</cp:revision>
  <dcterms:created xsi:type="dcterms:W3CDTF">2008-10-27T13:01:49Z</dcterms:created>
  <dcterms:modified xsi:type="dcterms:W3CDTF">2008-11-28T09:06:15Z</dcterms:modified>
</cp:coreProperties>
</file>